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4"/>
  </p:sldMasterIdLst>
  <p:sldIdLst>
    <p:sldId id="270" r:id="rId5"/>
    <p:sldId id="285" r:id="rId6"/>
    <p:sldId id="257" r:id="rId7"/>
    <p:sldId id="260" r:id="rId8"/>
    <p:sldId id="259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81" r:id="rId21"/>
    <p:sldId id="276" r:id="rId22"/>
    <p:sldId id="282" r:id="rId23"/>
    <p:sldId id="275" r:id="rId24"/>
    <p:sldId id="283" r:id="rId25"/>
    <p:sldId id="284" r:id="rId26"/>
    <p:sldId id="279" r:id="rId27"/>
    <p:sldId id="274" r:id="rId28"/>
    <p:sldId id="277" r:id="rId29"/>
    <p:sldId id="280" r:id="rId30"/>
    <p:sldId id="272" r:id="rId31"/>
    <p:sldId id="278" r:id="rId32"/>
  </p:sldIdLst>
  <p:sldSz cx="12192000" cy="6858000"/>
  <p:notesSz cx="6858000" cy="9144000"/>
  <p:embeddedFontLst>
    <p:embeddedFont>
      <p:font typeface="Andika" panose="02000000000000000000" pitchFamily="2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96C80-648E-4CC9-AC64-975B291D5FD6}" v="13" dt="2021-03-13T05:11:46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38E96C80-648E-4CC9-AC64-975B291D5FD6}"/>
    <pc:docChg chg="custSel mod addSld modSld modMainMaster">
      <pc:chgData name="Urieth Attard" userId="75441522-1268-482d-b74b-a084f810ee66" providerId="ADAL" clId="{38E96C80-648E-4CC9-AC64-975B291D5FD6}" dt="2021-03-13T05:11:55.199" v="155" actId="20577"/>
      <pc:docMkLst>
        <pc:docMk/>
      </pc:docMkLst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3129161359" sldId="257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2984723086" sldId="258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3419200722" sldId="259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2768394705" sldId="260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3569184647" sldId="261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1475560007" sldId="262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3429719085" sldId="263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1280712728" sldId="264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2699006064" sldId="265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3329398889" sldId="266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2523051799" sldId="267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307126011" sldId="268"/>
        </pc:sldMkLst>
      </pc:sldChg>
      <pc:sldChg chg="setBg">
        <pc:chgData name="Urieth Attard" userId="75441522-1268-482d-b74b-a084f810ee66" providerId="ADAL" clId="{38E96C80-648E-4CC9-AC64-975B291D5FD6}" dt="2021-03-13T05:04:15.984" v="38"/>
        <pc:sldMkLst>
          <pc:docMk/>
          <pc:sldMk cId="3270412357" sldId="269"/>
        </pc:sldMkLst>
      </pc:sldChg>
      <pc:sldChg chg="addSp delSp modSp mod setBg setClrOvrMap delDesignElem">
        <pc:chgData name="Urieth Attard" userId="75441522-1268-482d-b74b-a084f810ee66" providerId="ADAL" clId="{38E96C80-648E-4CC9-AC64-975B291D5FD6}" dt="2021-03-13T05:06:05.815" v="94" actId="403"/>
        <pc:sldMkLst>
          <pc:docMk/>
          <pc:sldMk cId="3960754813" sldId="270"/>
        </pc:sldMkLst>
        <pc:spChg chg="mod ord">
          <ac:chgData name="Urieth Attard" userId="75441522-1268-482d-b74b-a084f810ee66" providerId="ADAL" clId="{38E96C80-648E-4CC9-AC64-975B291D5FD6}" dt="2021-03-13T05:05:59.031" v="88" actId="1036"/>
          <ac:spMkLst>
            <pc:docMk/>
            <pc:sldMk cId="3960754813" sldId="270"/>
            <ac:spMk id="8" creationId="{1F3C8927-268C-4996-B86D-D74C0CB9DB50}"/>
          </ac:spMkLst>
        </pc:spChg>
        <pc:spChg chg="mod">
          <ac:chgData name="Urieth Attard" userId="75441522-1268-482d-b74b-a084f810ee66" providerId="ADAL" clId="{38E96C80-648E-4CC9-AC64-975B291D5FD6}" dt="2021-03-13T05:05:31.022" v="78" actId="26606"/>
          <ac:spMkLst>
            <pc:docMk/>
            <pc:sldMk cId="3960754813" sldId="270"/>
            <ac:spMk id="10" creationId="{C8F5A0DD-26EC-430F-A785-281A28339E6D}"/>
          </ac:spMkLst>
        </pc:spChg>
        <pc:spChg chg="mod">
          <ac:chgData name="Urieth Attard" userId="75441522-1268-482d-b74b-a084f810ee66" providerId="ADAL" clId="{38E96C80-648E-4CC9-AC64-975B291D5FD6}" dt="2021-03-13T05:06:05.815" v="94" actId="403"/>
          <ac:spMkLst>
            <pc:docMk/>
            <pc:sldMk cId="3960754813" sldId="270"/>
            <ac:spMk id="12" creationId="{890BD144-5500-4F82-8B14-A0E6B223B18B}"/>
          </ac:spMkLst>
        </pc:spChg>
        <pc:spChg chg="add del">
          <ac:chgData name="Urieth Attard" userId="75441522-1268-482d-b74b-a084f810ee66" providerId="ADAL" clId="{38E96C80-648E-4CC9-AC64-975B291D5FD6}" dt="2021-03-13T05:05:31.022" v="78" actId="26606"/>
          <ac:spMkLst>
            <pc:docMk/>
            <pc:sldMk cId="3960754813" sldId="270"/>
            <ac:spMk id="71" creationId="{E49CC64F-7275-4E33-961B-0C5CDC439875}"/>
          </ac:spMkLst>
        </pc:spChg>
        <pc:spChg chg="del">
          <ac:chgData name="Urieth Attard" userId="75441522-1268-482d-b74b-a084f810ee66" providerId="ADAL" clId="{38E96C80-648E-4CC9-AC64-975B291D5FD6}" dt="2021-03-13T05:03:44.414" v="34"/>
          <ac:spMkLst>
            <pc:docMk/>
            <pc:sldMk cId="3960754813" sldId="270"/>
            <ac:spMk id="73" creationId="{D74A4382-E3AD-430A-9A1F-DFA3E0E77A7D}"/>
          </ac:spMkLst>
        </pc:spChg>
        <pc:spChg chg="del">
          <ac:chgData name="Urieth Attard" userId="75441522-1268-482d-b74b-a084f810ee66" providerId="ADAL" clId="{38E96C80-648E-4CC9-AC64-975B291D5FD6}" dt="2021-03-13T05:03:44.414" v="34"/>
          <ac:spMkLst>
            <pc:docMk/>
            <pc:sldMk cId="3960754813" sldId="270"/>
            <ac:spMk id="75" creationId="{79F40191-0F44-4FD1-82CC-ACB507C14BE6}"/>
          </ac:spMkLst>
        </pc:spChg>
        <pc:spChg chg="add">
          <ac:chgData name="Urieth Attard" userId="75441522-1268-482d-b74b-a084f810ee66" providerId="ADAL" clId="{38E96C80-648E-4CC9-AC64-975B291D5FD6}" dt="2021-03-13T05:05:31.022" v="78" actId="26606"/>
          <ac:spMkLst>
            <pc:docMk/>
            <pc:sldMk cId="3960754813" sldId="270"/>
            <ac:spMk id="135" creationId="{C6B158B5-50B5-4927-A367-7C9F3AFE5DCB}"/>
          </ac:spMkLst>
        </pc:spChg>
        <pc:spChg chg="add">
          <ac:chgData name="Urieth Attard" userId="75441522-1268-482d-b74b-a084f810ee66" providerId="ADAL" clId="{38E96C80-648E-4CC9-AC64-975B291D5FD6}" dt="2021-03-13T05:05:31.022" v="78" actId="26606"/>
          <ac:spMkLst>
            <pc:docMk/>
            <pc:sldMk cId="3960754813" sldId="270"/>
            <ac:spMk id="137" creationId="{B01367A3-F670-4BD9-9972-F7E97FC227ED}"/>
          </ac:spMkLst>
        </pc:spChg>
        <pc:spChg chg="add">
          <ac:chgData name="Urieth Attard" userId="75441522-1268-482d-b74b-a084f810ee66" providerId="ADAL" clId="{38E96C80-648E-4CC9-AC64-975B291D5FD6}" dt="2021-03-13T05:05:31.022" v="78" actId="26606"/>
          <ac:spMkLst>
            <pc:docMk/>
            <pc:sldMk cId="3960754813" sldId="270"/>
            <ac:spMk id="139" creationId="{38C3DB02-606C-40EC-8381-7A29A1ADFAE7}"/>
          </ac:spMkLst>
        </pc:spChg>
        <pc:spChg chg="del">
          <ac:chgData name="Urieth Attard" userId="75441522-1268-482d-b74b-a084f810ee66" providerId="ADAL" clId="{38E96C80-648E-4CC9-AC64-975B291D5FD6}" dt="2021-03-13T05:03:44.414" v="34"/>
          <ac:spMkLst>
            <pc:docMk/>
            <pc:sldMk cId="3960754813" sldId="270"/>
            <ac:spMk id="15364" creationId="{5A59F003-E00A-43F9-91DC-CC54E3B87466}"/>
          </ac:spMkLst>
        </pc:spChg>
        <pc:picChg chg="add mod">
          <ac:chgData name="Urieth Attard" userId="75441522-1268-482d-b74b-a084f810ee66" providerId="ADAL" clId="{38E96C80-648E-4CC9-AC64-975B291D5FD6}" dt="2021-03-13T05:05:31.022" v="78" actId="26606"/>
          <ac:picMkLst>
            <pc:docMk/>
            <pc:sldMk cId="3960754813" sldId="270"/>
            <ac:picMk id="1026" creationId="{204A03FB-D79B-4591-AFD6-F33FC2980469}"/>
          </ac:picMkLst>
        </pc:picChg>
        <pc:picChg chg="del">
          <ac:chgData name="Urieth Attard" userId="75441522-1268-482d-b74b-a084f810ee66" providerId="ADAL" clId="{38E96C80-648E-4CC9-AC64-975B291D5FD6}" dt="2021-03-13T05:04:19.240" v="39" actId="478"/>
          <ac:picMkLst>
            <pc:docMk/>
            <pc:sldMk cId="3960754813" sldId="270"/>
            <ac:picMk id="15362" creationId="{51A3685C-A8B6-423D-A3E3-0952F303B86B}"/>
          </ac:picMkLst>
        </pc:picChg>
      </pc:sldChg>
      <pc:sldChg chg="modSp new add">
        <pc:chgData name="Urieth Attard" userId="75441522-1268-482d-b74b-a084f810ee66" providerId="ADAL" clId="{38E96C80-648E-4CC9-AC64-975B291D5FD6}" dt="2021-03-13T05:11:55.199" v="155" actId="20577"/>
        <pc:sldMkLst>
          <pc:docMk/>
          <pc:sldMk cId="1242338424" sldId="285"/>
        </pc:sldMkLst>
        <pc:spChg chg="mod">
          <ac:chgData name="Urieth Attard" userId="75441522-1268-482d-b74b-a084f810ee66" providerId="ADAL" clId="{38E96C80-648E-4CC9-AC64-975B291D5FD6}" dt="2021-03-13T05:08:13.436" v="136" actId="20577"/>
          <ac:spMkLst>
            <pc:docMk/>
            <pc:sldMk cId="1242338424" sldId="285"/>
            <ac:spMk id="2" creationId="{30D07584-6227-458B-A1BA-D2727079FC0A}"/>
          </ac:spMkLst>
        </pc:spChg>
        <pc:spChg chg="mod">
          <ac:chgData name="Urieth Attard" userId="75441522-1268-482d-b74b-a084f810ee66" providerId="ADAL" clId="{38E96C80-648E-4CC9-AC64-975B291D5FD6}" dt="2021-03-13T05:11:55.199" v="155" actId="20577"/>
          <ac:spMkLst>
            <pc:docMk/>
            <pc:sldMk cId="1242338424" sldId="285"/>
            <ac:spMk id="3" creationId="{EA993BF3-DF4E-4C90-8EE5-D5DEAFB89F0C}"/>
          </ac:spMkLst>
        </pc:spChg>
      </pc:sldChg>
      <pc:sldMasterChg chg="setBg modSldLayout">
        <pc:chgData name="Urieth Attard" userId="75441522-1268-482d-b74b-a084f810ee66" providerId="ADAL" clId="{38E96C80-648E-4CC9-AC64-975B291D5FD6}" dt="2021-03-13T05:04:15.984" v="38"/>
        <pc:sldMasterMkLst>
          <pc:docMk/>
          <pc:sldMasterMk cId="1876600016" sldId="2147483708"/>
        </pc:sldMasterMkLst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2544764025" sldId="2147483709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3083228032" sldId="2147483710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3162877598" sldId="2147483711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1472569238" sldId="2147483712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1709961872" sldId="2147483713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3407173977" sldId="2147483714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4055186801" sldId="2147483715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3413251947" sldId="2147483716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1456069135" sldId="2147483717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4291721842" sldId="2147483718"/>
          </pc:sldLayoutMkLst>
        </pc:sldLayoutChg>
        <pc:sldLayoutChg chg="setBg">
          <pc:chgData name="Urieth Attard" userId="75441522-1268-482d-b74b-a084f810ee66" providerId="ADAL" clId="{38E96C80-648E-4CC9-AC64-975B291D5FD6}" dt="2021-03-13T05:04:15.984" v="38"/>
          <pc:sldLayoutMkLst>
            <pc:docMk/>
            <pc:sldMasterMk cId="1876600016" sldId="2147483708"/>
            <pc:sldLayoutMk cId="3258059317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6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2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2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7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6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6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8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5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6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0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8F5A0DD-26EC-430F-A785-281A2833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Tic-Tac-Toe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90BD144-5500-4F82-8B14-A0E6B223B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r"/>
            <a:r>
              <a:rPr lang="en-US" sz="1900" dirty="0">
                <a:solidFill>
                  <a:schemeClr val="bg1"/>
                </a:solidFill>
              </a:rPr>
              <a:t>Vocabulary</a:t>
            </a:r>
            <a:endParaRPr lang="en-US" sz="1300" dirty="0">
              <a:solidFill>
                <a:schemeClr val="bg1"/>
              </a:solidFill>
            </a:endParaRPr>
          </a:p>
          <a:p>
            <a:pPr algn="r"/>
            <a:endParaRPr lang="en-US" sz="1300" dirty="0">
              <a:solidFill>
                <a:schemeClr val="bg1"/>
              </a:solidFill>
            </a:endParaRPr>
          </a:p>
          <a:p>
            <a:pPr algn="r"/>
            <a:r>
              <a:rPr lang="en-US" sz="1300" dirty="0">
                <a:solidFill>
                  <a:schemeClr val="bg1"/>
                </a:solidFill>
              </a:rPr>
              <a:t>English Primary Department</a:t>
            </a:r>
          </a:p>
        </p:txBody>
      </p:sp>
      <p:pic>
        <p:nvPicPr>
          <p:cNvPr id="1026" name="Picture 2" descr="Tic-tac-toe The Cats Game (TicTacToe) 9 Tic Tac Toe Clip art - Math Picturs  png download - 747*766 - Free Transparent Tictactoe png Download. - Clip Art  Library">
            <a:extLst>
              <a:ext uri="{FF2B5EF4-FFF2-40B4-BE49-F238E27FC236}">
                <a16:creationId xmlns:a16="http://schemas.microsoft.com/office/drawing/2014/main" id="{204A03FB-D79B-4591-AFD6-F33FC2980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4307" b="-1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3C8927-268C-4996-B86D-D74C0CB9DB50}"/>
              </a:ext>
            </a:extLst>
          </p:cNvPr>
          <p:cNvSpPr txBox="1">
            <a:spLocks/>
          </p:cNvSpPr>
          <p:nvPr/>
        </p:nvSpPr>
        <p:spPr>
          <a:xfrm>
            <a:off x="5942696" y="6294521"/>
            <a:ext cx="6249303" cy="592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slides that follow can be used with the themes suggested in the Supporting Documents for Level 5 and Level 6.  We suggest that the vocabulary is adapted to suit the linguistic abilities of the learners.</a:t>
            </a:r>
          </a:p>
        </p:txBody>
      </p:sp>
    </p:spTree>
    <p:extLst>
      <p:ext uri="{BB962C8B-B14F-4D97-AF65-F5344CB8AC3E}">
        <p14:creationId xmlns:p14="http://schemas.microsoft.com/office/powerpoint/2010/main" val="396075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Sports and Free time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9456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swimming pool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football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television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holiday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walk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cinema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music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collect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magazine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ASSAI FALL 2020 REGISTRATION - James Bay Community School Centre">
            <a:extLst>
              <a:ext uri="{FF2B5EF4-FFF2-40B4-BE49-F238E27FC236}">
                <a16:creationId xmlns:a16="http://schemas.microsoft.com/office/drawing/2014/main" id="{5346082F-0C2F-4C4A-A74E-3C7FF398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97" y="154727"/>
            <a:ext cx="1691856" cy="12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home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14558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apartment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cupboard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upstairs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room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fridge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entrance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garden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balcony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window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Home office for work from home design - Download Free Vectors, Clipart  Graphics &amp; Vector Art">
            <a:extLst>
              <a:ext uri="{FF2B5EF4-FFF2-40B4-BE49-F238E27FC236}">
                <a16:creationId xmlns:a16="http://schemas.microsoft.com/office/drawing/2014/main" id="{C160DB0A-05F4-4FB7-921D-DED60354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061" y="-3443"/>
            <a:ext cx="2087939" cy="14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0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Places and directions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277762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building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street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shop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playground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corner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near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city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factory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bus stop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Free Giving Directions Cliparts, Download Free Clip Art, Free Clip Art on  Clipart Library">
            <a:extLst>
              <a:ext uri="{FF2B5EF4-FFF2-40B4-BE49-F238E27FC236}">
                <a16:creationId xmlns:a16="http://schemas.microsoft.com/office/drawing/2014/main" id="{2753CEBC-35BF-4CCF-BACC-CB2C173E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72" y="61514"/>
            <a:ext cx="1967595" cy="1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9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Transport</a:t>
            </a:r>
            <a:endParaRPr lang="en-US" sz="5400" kern="12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41274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ambulance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drive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ticket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fly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train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bicycle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journey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station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tractor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Free Transportation Cliparts, Download Free Clip Art, Free Clip Art on  Clipart Library">
            <a:extLst>
              <a:ext uri="{FF2B5EF4-FFF2-40B4-BE49-F238E27FC236}">
                <a16:creationId xmlns:a16="http://schemas.microsoft.com/office/drawing/2014/main" id="{C795A809-F11B-4D16-AFD7-418B17E0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52" y="163111"/>
            <a:ext cx="1126958" cy="11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5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Animals</a:t>
            </a:r>
            <a:endParaRPr lang="en-US" sz="5400" kern="12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3616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dinosaur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lizard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insect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shark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butterfly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swan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kitten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dolphin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wild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0" name="Picture 2" descr="Year 1 Blackpool Zoo | Revoe Learning Academy">
            <a:extLst>
              <a:ext uri="{FF2B5EF4-FFF2-40B4-BE49-F238E27FC236}">
                <a16:creationId xmlns:a16="http://schemas.microsoft.com/office/drawing/2014/main" id="{91CF6C8B-7E8F-45D5-9574-0D3CED30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3" y="-187389"/>
            <a:ext cx="2833437" cy="18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world around us</a:t>
            </a:r>
            <a:endParaRPr lang="en-US" sz="5400" kern="12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07010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ocean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planet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space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pond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island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beach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stone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street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field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World around us clipart - ClipartFest - image #2 by Pd4Pic Clipart | Clip  art, Disney characters, Kids rugs">
            <a:extLst>
              <a:ext uri="{FF2B5EF4-FFF2-40B4-BE49-F238E27FC236}">
                <a16:creationId xmlns:a16="http://schemas.microsoft.com/office/drawing/2014/main" id="{056FA172-A4A4-4DE9-9275-940232BD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15" y="152215"/>
            <a:ext cx="1666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1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Personal Identification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33955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name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enjoy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good looking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job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surname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favourite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hobbies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young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blonde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Free Vector | Woman expressing strong various feelings and emotions">
            <a:extLst>
              <a:ext uri="{FF2B5EF4-FFF2-40B4-BE49-F238E27FC236}">
                <a16:creationId xmlns:a16="http://schemas.microsoft.com/office/drawing/2014/main" id="{684F99B7-7D8C-4A1A-9CA8-7C2FA59B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2" y="39550"/>
            <a:ext cx="2298698" cy="14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3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Feelings and Emotions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/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lovely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strong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bossy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ashamed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mad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favourite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strange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brave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pleasant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Faces Kids Clip Art Png Feelings and Emotions colored and coloring from  Printable Kit on TeachersNotebo… | Feelings and emotions, Feelings  activities, Emotion faces">
            <a:extLst>
              <a:ext uri="{FF2B5EF4-FFF2-40B4-BE49-F238E27FC236}">
                <a16:creationId xmlns:a16="http://schemas.microsoft.com/office/drawing/2014/main" id="{1012676B-DA27-42DD-BB6A-C4E64DAC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887" y="100987"/>
            <a:ext cx="1000910" cy="13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Relationships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0269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friendly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pleasant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cousins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best friend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relative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marriage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couple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partner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Free Relationship Cliparts, Download Free Clip Art, Free Clip Art on Clipart  Library">
            <a:extLst>
              <a:ext uri="{FF2B5EF4-FFF2-40B4-BE49-F238E27FC236}">
                <a16:creationId xmlns:a16="http://schemas.microsoft.com/office/drawing/2014/main" id="{0E3C4E61-62FF-4C0D-8148-4197009A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04" y="152654"/>
            <a:ext cx="1400185" cy="12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6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Hobbies and Leisure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/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painting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computer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park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club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sightseeing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camera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hobby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board games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collect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Active people doing outdoor activities — Stock Vector © artisticco #61473581">
            <a:extLst>
              <a:ext uri="{FF2B5EF4-FFF2-40B4-BE49-F238E27FC236}">
                <a16:creationId xmlns:a16="http://schemas.microsoft.com/office/drawing/2014/main" id="{69CB722F-5334-4E42-8CFF-B69999D8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87" y="31475"/>
            <a:ext cx="1201924" cy="12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7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7584-6227-458B-A1BA-D2727079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to Learning Outcomes/Syllabi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93BF3-DF4E-4C90-8EE5-D5DEAFB8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Reference to LO: LS 5.13 (</a:t>
            </a:r>
            <a:r>
              <a:rPr lang="en-GB" i="1" dirty="0" err="1"/>
              <a:t>Yr</a:t>
            </a:r>
            <a:r>
              <a:rPr lang="en-GB" i="1" dirty="0"/>
              <a:t> 3)</a:t>
            </a:r>
          </a:p>
          <a:p>
            <a:pPr marL="0" indent="0">
              <a:buNone/>
            </a:pPr>
            <a:r>
              <a:rPr lang="en-GB" i="1" dirty="0"/>
              <a:t>  </a:t>
            </a:r>
            <a:r>
              <a:rPr lang="en-GB" i="1" dirty="0">
                <a:solidFill>
                  <a:schemeClr val="bg1"/>
                </a:solidFill>
              </a:rPr>
              <a:t>I can ask questions and make simple contributions in a discussion. 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i="1" dirty="0"/>
              <a:t>Reference to Syllabi: 5.1.5, 6.1.8 (</a:t>
            </a:r>
            <a:r>
              <a:rPr lang="en-GB" i="1" dirty="0" err="1"/>
              <a:t>Yr</a:t>
            </a:r>
            <a:r>
              <a:rPr lang="en-GB" i="1" dirty="0"/>
              <a:t> 5 and </a:t>
            </a:r>
            <a:r>
              <a:rPr lang="en-GB" i="1" dirty="0" err="1"/>
              <a:t>Yr</a:t>
            </a:r>
            <a:r>
              <a:rPr lang="en-GB" i="1" dirty="0"/>
              <a:t> 6)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  Give descriptions of characters, scenes, objects and pictures.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338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Entertainment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/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concert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museum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pop music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dance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fireworks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musician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orchestra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audience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advert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Free Entertainment Cliparts, Download Free Clip Art, Free Clip Art on  Clipart Library">
            <a:extLst>
              <a:ext uri="{FF2B5EF4-FFF2-40B4-BE49-F238E27FC236}">
                <a16:creationId xmlns:a16="http://schemas.microsoft.com/office/drawing/2014/main" id="{99D4122E-BAD1-4A16-AE8B-FA6E6028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03" y="0"/>
            <a:ext cx="15501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Celebrations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74766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party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guests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cake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birthday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party hat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music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invitation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crowd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parade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Free Funny Celebrate Cliparts, Download Free Clip Art, Free Clip Art on  Clipart Library">
            <a:extLst>
              <a:ext uri="{FF2B5EF4-FFF2-40B4-BE49-F238E27FC236}">
                <a16:creationId xmlns:a16="http://schemas.microsoft.com/office/drawing/2014/main" id="{88D20E67-0D2C-4E5B-8487-4AD0668C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62" y="98854"/>
            <a:ext cx="1869988" cy="14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10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Personal Stories and adventures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60232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panic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breakfast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fierce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tremble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family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lost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friends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school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3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Weather and natural disasters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36078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air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sunshine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flood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storm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shower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windy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forecast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hail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Hurricane clipart natural disaster, Hurricane natural disaster Transparent  FREE for download on WebStockReview 2021">
            <a:extLst>
              <a:ext uri="{FF2B5EF4-FFF2-40B4-BE49-F238E27FC236}">
                <a16:creationId xmlns:a16="http://schemas.microsoft.com/office/drawing/2014/main" id="{BD053726-3E79-4E1D-A105-F31121B8E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12021"/>
          <a:stretch/>
        </p:blipFill>
        <p:spPr bwMode="auto">
          <a:xfrm flipH="1">
            <a:off x="0" y="4992009"/>
            <a:ext cx="1601851" cy="16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35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Environment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41681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pollution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litter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climate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recycling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rubbish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traffic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petrol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trees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nature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7" name="Picture 2" descr="28 Earth Day Clipart protection environment Free Clip Art stock  illustrations - Clip.Cookdiary.net | Free clip art, Clip art, Art">
            <a:extLst>
              <a:ext uri="{FF2B5EF4-FFF2-40B4-BE49-F238E27FC236}">
                <a16:creationId xmlns:a16="http://schemas.microsoft.com/office/drawing/2014/main" id="{6FB5D0A8-F757-4917-88CF-13C10D932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3" b="21682"/>
          <a:stretch/>
        </p:blipFill>
        <p:spPr bwMode="auto">
          <a:xfrm>
            <a:off x="8599798" y="214182"/>
            <a:ext cx="2754000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02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Town and country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38002"/>
              </p:ext>
            </p:extLst>
          </p:nvPr>
        </p:nvGraphicFramePr>
        <p:xfrm>
          <a:off x="1239520" y="1592512"/>
          <a:ext cx="958087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840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9208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850956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crossroad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shopping centre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street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playground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roundabout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signpost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bridge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corner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pavement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Town And Country Stock Illustration - Download Image Now - iStock">
            <a:extLst>
              <a:ext uri="{FF2B5EF4-FFF2-40B4-BE49-F238E27FC236}">
                <a16:creationId xmlns:a16="http://schemas.microsoft.com/office/drawing/2014/main" id="{A17D37A4-4625-4ED2-9E3D-870BE9F8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38" y="68648"/>
            <a:ext cx="1453500" cy="144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5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Travel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30866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coach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arrival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passport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boarding pass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take off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suitcase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train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hotel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plane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Free Work Travel Cliparts, Download Free Clip Art, Free Clip Art on Clipart  Library">
            <a:extLst>
              <a:ext uri="{FF2B5EF4-FFF2-40B4-BE49-F238E27FC236}">
                <a16:creationId xmlns:a16="http://schemas.microsoft.com/office/drawing/2014/main" id="{F9F03277-898E-4F0E-AAD2-EF6BA738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95" y="228908"/>
            <a:ext cx="1613652" cy="12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6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Communication and Technology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06300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address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tablet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connect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laptop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mobile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password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website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printer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chat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Free Communication Cliparts, Download Free Clip Art, Free Clip Art on  Clipart Library">
            <a:extLst>
              <a:ext uri="{FF2B5EF4-FFF2-40B4-BE49-F238E27FC236}">
                <a16:creationId xmlns:a16="http://schemas.microsoft.com/office/drawing/2014/main" id="{B293CB40-DFFC-4544-A429-232EA0BF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681"/>
            <a:ext cx="1709069" cy="11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90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Shopping and Services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29829"/>
              </p:ext>
            </p:extLst>
          </p:nvPr>
        </p:nvGraphicFramePr>
        <p:xfrm>
          <a:off x="1239520" y="1592512"/>
          <a:ext cx="958087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840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9208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850956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bargain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cinema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cheap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spend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receipt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cash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restaurant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hairdresser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hotel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" name="Picture 2" descr="Vision Mounts – Australian Vision Mounts e-Store">
            <a:extLst>
              <a:ext uri="{FF2B5EF4-FFF2-40B4-BE49-F238E27FC236}">
                <a16:creationId xmlns:a16="http://schemas.microsoft.com/office/drawing/2014/main" id="{962DF42E-E8B9-4C11-8ED3-E3CF8368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00" y="154012"/>
            <a:ext cx="1506598" cy="12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4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Body and the 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38616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stomach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elbow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head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nose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eyes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finger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curly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tooth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beard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7" name="Picture 2" descr="Preschool Educational Banner Poster Template Cute Stock Vector (Royalty  Free) 1638428230">
            <a:extLst>
              <a:ext uri="{FF2B5EF4-FFF2-40B4-BE49-F238E27FC236}">
                <a16:creationId xmlns:a16="http://schemas.microsoft.com/office/drawing/2014/main" id="{7C05B0A4-060B-4BAD-849A-C11385425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8"/>
          <a:stretch/>
        </p:blipFill>
        <p:spPr bwMode="auto">
          <a:xfrm>
            <a:off x="401052" y="100514"/>
            <a:ext cx="1355559" cy="13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6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Clothes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11853"/>
              </p:ext>
            </p:extLst>
          </p:nvPr>
        </p:nvGraphicFramePr>
        <p:xfrm>
          <a:off x="1359560" y="157346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glasses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trousers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vest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boots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shoes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skirt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uniform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pyjama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pocket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Grafika wektorowa, ikony, ilustracje Odzież Niemowlęca na licencji  royalty-free - iStock">
            <a:extLst>
              <a:ext uri="{FF2B5EF4-FFF2-40B4-BE49-F238E27FC236}">
                <a16:creationId xmlns:a16="http://schemas.microsoft.com/office/drawing/2014/main" id="{38659CC4-0A4C-4BED-933C-BA02E32F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28" y="205441"/>
            <a:ext cx="1346490" cy="9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9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Family and Friends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10057"/>
              </p:ext>
            </p:extLst>
          </p:nvPr>
        </p:nvGraphicFramePr>
        <p:xfrm>
          <a:off x="1359560" y="157346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brother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surname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family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parent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daughter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neighbour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grown-up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grandparents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aunt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Free Family Friends Cliparts, Download Free Clip Art, Free Clip Art on  Clipart Library">
            <a:extLst>
              <a:ext uri="{FF2B5EF4-FFF2-40B4-BE49-F238E27FC236}">
                <a16:creationId xmlns:a16="http://schemas.microsoft.com/office/drawing/2014/main" id="{B0318B8D-5982-4E56-9A6F-5B7E162C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1" y="230888"/>
            <a:ext cx="1660358" cy="11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0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School Life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31025"/>
              </p:ext>
            </p:extLst>
          </p:nvPr>
        </p:nvGraphicFramePr>
        <p:xfrm>
          <a:off x="1359560" y="157346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teacher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dictionary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homework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lesson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library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whiteboard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lunch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science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games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Vector School Life Clipart and Examples - Free Download">
            <a:extLst>
              <a:ext uri="{FF2B5EF4-FFF2-40B4-BE49-F238E27FC236}">
                <a16:creationId xmlns:a16="http://schemas.microsoft.com/office/drawing/2014/main" id="{7E9170B5-4D04-40B8-8254-FECAFAE3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01" y="63411"/>
            <a:ext cx="1719425" cy="13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Food and Drink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24321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biscuit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hungry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pizza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glass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chopstick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milkshake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dinner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honey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taste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Food and drink collection 1 Clipart | k1684210 | Fotosearch">
            <a:extLst>
              <a:ext uri="{FF2B5EF4-FFF2-40B4-BE49-F238E27FC236}">
                <a16:creationId xmlns:a16="http://schemas.microsoft.com/office/drawing/2014/main" id="{12360BB4-69FD-4F41-B4EE-B23FCA09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8" y="26131"/>
            <a:ext cx="1083664" cy="12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8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Health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01361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bandage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doctor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temperature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dentist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medicine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earache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cold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cough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hospital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Healthy Lifestyle Heart Emblem Health Healthy Stock Vector (Royalty Free)  485434009">
            <a:extLst>
              <a:ext uri="{FF2B5EF4-FFF2-40B4-BE49-F238E27FC236}">
                <a16:creationId xmlns:a16="http://schemas.microsoft.com/office/drawing/2014/main" id="{4049523D-C2EA-412A-9B17-F7BA2297C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8647"/>
          <a:stretch/>
        </p:blipFill>
        <p:spPr bwMode="auto">
          <a:xfrm>
            <a:off x="7573599" y="82982"/>
            <a:ext cx="2051665" cy="14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6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Occupations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4191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astronaut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waiter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pilot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queen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meeting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police station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cook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singer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hospital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" name="Picture 2" descr="Group of Workers with Different Jobs clipart. Free download transparent  .PNG | Creazilla">
            <a:extLst>
              <a:ext uri="{FF2B5EF4-FFF2-40B4-BE49-F238E27FC236}">
                <a16:creationId xmlns:a16="http://schemas.microsoft.com/office/drawing/2014/main" id="{EBB6AEA7-D4A9-4ED2-844F-F69C2A1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40" y="183431"/>
            <a:ext cx="1898733" cy="12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1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5B802E7915E4A9EAE50A554949258" ma:contentTypeVersion="13" ma:contentTypeDescription="Create a new document." ma:contentTypeScope="" ma:versionID="80bd06f5540f124fb2c5fcd2d0d42155">
  <xsd:schema xmlns:xsd="http://www.w3.org/2001/XMLSchema" xmlns:xs="http://www.w3.org/2001/XMLSchema" xmlns:p="http://schemas.microsoft.com/office/2006/metadata/properties" xmlns:ns3="fa276554-a315-4eb0-8828-08adb05f0a88" xmlns:ns4="951fb4ba-5d5d-4f38-81cd-d6cbb08664b3" targetNamespace="http://schemas.microsoft.com/office/2006/metadata/properties" ma:root="true" ma:fieldsID="f44ea7170d057543772f3ecbc16b49d8" ns3:_="" ns4:_="">
    <xsd:import namespace="fa276554-a315-4eb0-8828-08adb05f0a88"/>
    <xsd:import namespace="951fb4ba-5d5d-4f38-81cd-d6cbb0866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6554-a315-4eb0-8828-08adb05f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b4ba-5d5d-4f38-81cd-d6cbb086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911E83-9BC9-44A1-9349-4135E930A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76554-a315-4eb0-8828-08adb05f0a88"/>
    <ds:schemaRef ds:uri="951fb4ba-5d5d-4f38-81cd-d6cbb086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04F28F-B30B-44FE-A972-BADDF7CA4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4A661B-5A8E-459A-848A-102F8DFA6231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a276554-a315-4eb0-8828-08adb05f0a88"/>
    <ds:schemaRef ds:uri="951fb4ba-5d5d-4f38-81cd-d6cbb08664b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405</Words>
  <Application>Microsoft Office PowerPoint</Application>
  <PresentationFormat>Widescreen</PresentationFormat>
  <Paragraphs>271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Andika</vt:lpstr>
      <vt:lpstr>Calibri Light</vt:lpstr>
      <vt:lpstr>Office Theme</vt:lpstr>
      <vt:lpstr>Tic-Tac-Toe</vt:lpstr>
      <vt:lpstr>Reference to Learning Outcomes/Syllabi</vt:lpstr>
      <vt:lpstr>The Body and the face</vt:lpstr>
      <vt:lpstr>Clothes</vt:lpstr>
      <vt:lpstr>Family and Friends</vt:lpstr>
      <vt:lpstr>School Life</vt:lpstr>
      <vt:lpstr>Food and Drink</vt:lpstr>
      <vt:lpstr>Health</vt:lpstr>
      <vt:lpstr>Occupations</vt:lpstr>
      <vt:lpstr>Sports and Free time</vt:lpstr>
      <vt:lpstr>The home</vt:lpstr>
      <vt:lpstr>Places and directions</vt:lpstr>
      <vt:lpstr>Transport</vt:lpstr>
      <vt:lpstr>Animals</vt:lpstr>
      <vt:lpstr>The world around us</vt:lpstr>
      <vt:lpstr>Personal Identification</vt:lpstr>
      <vt:lpstr>Feelings and Emotions</vt:lpstr>
      <vt:lpstr>Relationships</vt:lpstr>
      <vt:lpstr>Hobbies and Leisure</vt:lpstr>
      <vt:lpstr> Entertainment</vt:lpstr>
      <vt:lpstr>Celebrations </vt:lpstr>
      <vt:lpstr>Personal Stories and adventures</vt:lpstr>
      <vt:lpstr>Weather and natural disasters</vt:lpstr>
      <vt:lpstr>Environment</vt:lpstr>
      <vt:lpstr>Town and country</vt:lpstr>
      <vt:lpstr>Travel</vt:lpstr>
      <vt:lpstr>Communication and Technology</vt:lpstr>
      <vt:lpstr>Shopping and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Tic-Tac-Toe</dc:title>
  <dc:creator>urieth aquilina</dc:creator>
  <cp:lastModifiedBy>urieth aquilina</cp:lastModifiedBy>
  <cp:revision>1</cp:revision>
  <dcterms:created xsi:type="dcterms:W3CDTF">2021-03-13T05:05:13Z</dcterms:created>
  <dcterms:modified xsi:type="dcterms:W3CDTF">2021-03-13T05:12:05Z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0x010100F345B802E7915E4A9EAE50A554949258</vt:lpwstr>
  </property>
</Properties>
</file>