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319" r:id="rId3"/>
    <p:sldId id="256" r:id="rId4"/>
    <p:sldId id="272" r:id="rId5"/>
    <p:sldId id="268" r:id="rId6"/>
    <p:sldId id="269" r:id="rId7"/>
    <p:sldId id="270" r:id="rId8"/>
    <p:sldId id="271" r:id="rId9"/>
    <p:sldId id="261" r:id="rId10"/>
    <p:sldId id="263" r:id="rId11"/>
    <p:sldId id="273" r:id="rId12"/>
    <p:sldId id="274" r:id="rId13"/>
    <p:sldId id="279" r:id="rId14"/>
    <p:sldId id="316" r:id="rId15"/>
    <p:sldId id="280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317" r:id="rId28"/>
    <p:sldId id="258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18" r:id="rId40"/>
    <p:sldId id="293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</p:sldIdLst>
  <p:sldSz cx="12192000" cy="6858000"/>
  <p:notesSz cx="6858000" cy="9144000"/>
  <p:embeddedFontLst>
    <p:embeddedFont>
      <p:font typeface="Andika" panose="02000000000000000000" pitchFamily="2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81EC9-E9C6-4FB2-94E3-DB7BC54622C0}" v="3" dt="2021-03-13T05:26:40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ieth Attard" userId="75441522-1268-482d-b74b-a084f810ee66" providerId="ADAL" clId="{9D281EC9-E9C6-4FB2-94E3-DB7BC54622C0}"/>
    <pc:docChg chg="addSld modSld">
      <pc:chgData name="Urieth Attard" userId="75441522-1268-482d-b74b-a084f810ee66" providerId="ADAL" clId="{9D281EC9-E9C6-4FB2-94E3-DB7BC54622C0}" dt="2021-03-13T05:59:14.370" v="61" actId="179"/>
      <pc:docMkLst>
        <pc:docMk/>
      </pc:docMkLst>
      <pc:sldChg chg="modSp new add">
        <pc:chgData name="Urieth Attard" userId="75441522-1268-482d-b74b-a084f810ee66" providerId="ADAL" clId="{9D281EC9-E9C6-4FB2-94E3-DB7BC54622C0}" dt="2021-03-13T05:59:14.370" v="61" actId="179"/>
        <pc:sldMkLst>
          <pc:docMk/>
          <pc:sldMk cId="430194514" sldId="319"/>
        </pc:sldMkLst>
        <pc:spChg chg="mod">
          <ac:chgData name="Urieth Attard" userId="75441522-1268-482d-b74b-a084f810ee66" providerId="ADAL" clId="{9D281EC9-E9C6-4FB2-94E3-DB7BC54622C0}" dt="2021-03-13T05:58:04.157" v="58" actId="2711"/>
          <ac:spMkLst>
            <pc:docMk/>
            <pc:sldMk cId="430194514" sldId="319"/>
            <ac:spMk id="2" creationId="{56A33051-3A3C-44A9-AC00-41B4DF56B843}"/>
          </ac:spMkLst>
        </pc:spChg>
        <pc:spChg chg="mod">
          <ac:chgData name="Urieth Attard" userId="75441522-1268-482d-b74b-a084f810ee66" providerId="ADAL" clId="{9D281EC9-E9C6-4FB2-94E3-DB7BC54622C0}" dt="2021-03-13T05:59:14.370" v="61" actId="179"/>
          <ac:spMkLst>
            <pc:docMk/>
            <pc:sldMk cId="430194514" sldId="319"/>
            <ac:spMk id="3" creationId="{4F8AE661-0D26-44A3-91E8-866552CCAEA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73F6-86CD-4551-A2AB-2D13C3381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A3D25-6661-4D1F-894D-7F8E38565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12F1-5AD1-4E3A-B968-76060674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97129-433C-4171-B0FC-B642A78D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64096-2451-45FD-975B-B6B4ED52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20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1442-7450-43E9-8D49-47088CC8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E36AD-669B-41E1-A887-4EF848B31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B8BB-6638-48AB-8728-8EDB2D98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8890-494F-40D1-96AD-E19A1275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692A2-6B53-4259-973C-7F38ED0D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88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34D17-2D36-4F84-94A7-41786570C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BF678-F9FC-45B6-AC3F-460B9C9EC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258C4-D51D-444F-98FD-8DAD48C2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D557-B151-4EB7-879B-88862D46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C75B0-3702-4989-A8EC-FA1ED3BC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89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1D15-28A1-44B4-ACA4-59C35AB4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05E71-6DC7-40A4-9466-AD570428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84EBF-38D5-49EA-A704-1C58CE6A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E8843-B573-41CC-8271-0C68B42D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EB32-366F-4160-9A73-4483BEF9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4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88D0-EF2A-4088-BB66-8A4B534D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C0591-42BB-40A5-AB40-2C2C30B4C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CE0B4-014C-4E1C-AAD9-8CF3675C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461E6-C577-4671-8B31-5044DC02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3C3A-8D17-47D7-AA37-78E37129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7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03EA-3AEB-4D3D-B25A-3C5DB41B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0F4C-A7C3-440E-A6A0-85D62519B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400FB-633D-49B7-A38F-D1CFBCA72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905E9-D9B8-4B9D-B966-D27900CD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643A3-F47A-4CCD-8944-79E924C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AB55F-4BB0-4BCC-89AD-385342C1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0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B5DE-7C76-4749-84FF-730FD53E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7EBD3-D905-4C57-8674-E0DF1578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3688F-AEC3-4CE1-BA62-C21A0F34B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8D2C3-D6DB-4601-ADC2-AB2EDA724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9CACD6-1C64-4E65-9443-3965D4AF1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F114D-8643-46FC-AABC-622E2B2A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0A792-DFE3-47AF-B286-9A44492F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1F988-893F-43EA-BAC4-78B2ABDE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6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A414-C753-4922-BCEE-529683B1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FAF4C-09F9-401C-8D15-E775AF00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CB8DD-DA75-4A55-88B7-DA8E81C1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827C2-CEA0-472F-8650-7276C648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19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9EC7DB-8432-448F-91B6-1778C00F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B4111-7EF3-4A01-A224-C017FDB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E8DF5-72AF-4DD5-8D66-17B392DC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98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838D-CB5B-454E-A8C3-C3AB7045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01D7-1E0C-4CE8-BE06-88A6A3D2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783A6-F560-4F27-82FE-2C379E416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5F179-63B7-4E7B-900C-16002F70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6E312-6E72-4E8E-9BF2-E8B1F521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396AA-F141-413E-B6BD-A9BE9638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6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C5214-635D-408D-A85D-412ED145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F2C762-117A-451D-9878-659FA3D56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6BBD5-43FB-49F7-AE10-8E8200C7E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405A5-750E-43A0-8EC9-56F25F77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72682-41B7-456C-8222-8C35590C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690B5-EF90-403F-AECB-0FE56E3F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DDADA-23E7-42EF-8E01-5A27A519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CF06A-F77C-48F4-B9D1-4EE9C070B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81ACF-D505-4C3C-A06A-6BB699F04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5ACC-809C-4877-A13E-DE7E617B8648}" type="datetimeFigureOut">
              <a:rPr lang="en-GB" smtClean="0"/>
              <a:t>13/03/2021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5086F-326D-4C53-97AC-A779A66BA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73ABC-7542-450A-871A-681F6A75A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919E7-3C38-4413-9EF1-38926CF1C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48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2B217-10ED-4294-BFB4-D0B84FFC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Is it? </a:t>
            </a: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9A01-2B75-473C-ACBE-83B4375E3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63" y="1047167"/>
            <a:ext cx="6131404" cy="4719151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Lexical Areas: Sports and Free Time /Hobbies and Leisure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Explain to students that they will see a blurred image.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In pairs or groups, students have to try and guess what is happening in the picture by following the clues. 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Encourage each group to look carefully at the selected part and describe it in as much detail as possible.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Can the students guess what  is happening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229993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elmundodebirch.files.wordpress.com/2013/07/pool-scene.jpg">
            <a:extLst>
              <a:ext uri="{FF2B5EF4-FFF2-40B4-BE49-F238E27FC236}">
                <a16:creationId xmlns:a16="http://schemas.microsoft.com/office/drawing/2014/main" id="{886914B9-0D3E-4241-997B-FAF2D3CB5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0" t="51029" r="1119" b="28214"/>
          <a:stretch/>
        </p:blipFill>
        <p:spPr bwMode="auto">
          <a:xfrm>
            <a:off x="9717631" y="3873908"/>
            <a:ext cx="1398779" cy="1533833"/>
          </a:xfrm>
          <a:custGeom>
            <a:avLst/>
            <a:gdLst>
              <a:gd name="connsiteX0" fmla="*/ 712839 w 1425678"/>
              <a:gd name="connsiteY0" fmla="*/ 0 h 1563330"/>
              <a:gd name="connsiteX1" fmla="*/ 1425678 w 1425678"/>
              <a:gd name="connsiteY1" fmla="*/ 781665 h 1563330"/>
              <a:gd name="connsiteX2" fmla="*/ 712839 w 1425678"/>
              <a:gd name="connsiteY2" fmla="*/ 1563330 h 1563330"/>
              <a:gd name="connsiteX3" fmla="*/ 0 w 1425678"/>
              <a:gd name="connsiteY3" fmla="*/ 781665 h 1563330"/>
              <a:gd name="connsiteX4" fmla="*/ 712839 w 1425678"/>
              <a:gd name="connsiteY4" fmla="*/ 0 h 156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678" h="1563330">
                <a:moveTo>
                  <a:pt x="712839" y="0"/>
                </a:moveTo>
                <a:cubicBezTo>
                  <a:pt x="1106529" y="0"/>
                  <a:pt x="1425678" y="349963"/>
                  <a:pt x="1425678" y="781665"/>
                </a:cubicBezTo>
                <a:cubicBezTo>
                  <a:pt x="1425678" y="1213367"/>
                  <a:pt x="1106529" y="1563330"/>
                  <a:pt x="712839" y="1563330"/>
                </a:cubicBezTo>
                <a:cubicBezTo>
                  <a:pt x="319149" y="1563330"/>
                  <a:pt x="0" y="1213367"/>
                  <a:pt x="0" y="781665"/>
                </a:cubicBezTo>
                <a:cubicBezTo>
                  <a:pt x="0" y="349963"/>
                  <a:pt x="319149" y="0"/>
                  <a:pt x="71283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elmundodebirch.files.wordpress.com/2013/07/pool-scene.jpg">
            <a:extLst>
              <a:ext uri="{FF2B5EF4-FFF2-40B4-BE49-F238E27FC236}">
                <a16:creationId xmlns:a16="http://schemas.microsoft.com/office/drawing/2014/main" id="{6739689F-537E-4EF5-A60E-EDBC12EFA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97"/>
          <a:stretch/>
        </p:blipFill>
        <p:spPr bwMode="auto">
          <a:xfrm>
            <a:off x="956648" y="-18483"/>
            <a:ext cx="10278704" cy="6876483"/>
          </a:xfrm>
          <a:custGeom>
            <a:avLst/>
            <a:gdLst>
              <a:gd name="connsiteX0" fmla="*/ 0 w 10278704"/>
              <a:gd name="connsiteY0" fmla="*/ 0 h 6876483"/>
              <a:gd name="connsiteX1" fmla="*/ 10278704 w 10278704"/>
              <a:gd name="connsiteY1" fmla="*/ 0 h 6876483"/>
              <a:gd name="connsiteX2" fmla="*/ 10278704 w 10278704"/>
              <a:gd name="connsiteY2" fmla="*/ 6876483 h 6876483"/>
              <a:gd name="connsiteX3" fmla="*/ 0 w 10278704"/>
              <a:gd name="connsiteY3" fmla="*/ 6876483 h 6876483"/>
              <a:gd name="connsiteX4" fmla="*/ 0 w 10278704"/>
              <a:gd name="connsiteY4" fmla="*/ 0 h 6876483"/>
              <a:gd name="connsiteX5" fmla="*/ 9450797 w 10278704"/>
              <a:gd name="connsiteY5" fmla="*/ 3843231 h 6876483"/>
              <a:gd name="connsiteX6" fmla="*/ 8737958 w 10278704"/>
              <a:gd name="connsiteY6" fmla="*/ 4624896 h 6876483"/>
              <a:gd name="connsiteX7" fmla="*/ 9450797 w 10278704"/>
              <a:gd name="connsiteY7" fmla="*/ 5406561 h 6876483"/>
              <a:gd name="connsiteX8" fmla="*/ 10163636 w 10278704"/>
              <a:gd name="connsiteY8" fmla="*/ 4624896 h 6876483"/>
              <a:gd name="connsiteX9" fmla="*/ 9450797 w 10278704"/>
              <a:gd name="connsiteY9" fmla="*/ 3843231 h 68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78704" h="6876483">
                <a:moveTo>
                  <a:pt x="0" y="0"/>
                </a:moveTo>
                <a:lnTo>
                  <a:pt x="10278704" y="0"/>
                </a:lnTo>
                <a:lnTo>
                  <a:pt x="10278704" y="6876483"/>
                </a:lnTo>
                <a:lnTo>
                  <a:pt x="0" y="6876483"/>
                </a:lnTo>
                <a:lnTo>
                  <a:pt x="0" y="0"/>
                </a:lnTo>
                <a:close/>
                <a:moveTo>
                  <a:pt x="9450797" y="3843231"/>
                </a:moveTo>
                <a:cubicBezTo>
                  <a:pt x="9057107" y="3843231"/>
                  <a:pt x="8737958" y="4193194"/>
                  <a:pt x="8737958" y="4624896"/>
                </a:cubicBezTo>
                <a:cubicBezTo>
                  <a:pt x="8737958" y="5056598"/>
                  <a:pt x="9057107" y="5406561"/>
                  <a:pt x="9450797" y="5406561"/>
                </a:cubicBezTo>
                <a:cubicBezTo>
                  <a:pt x="9844487" y="5406561"/>
                  <a:pt x="10163636" y="5056598"/>
                  <a:pt x="10163636" y="4624896"/>
                </a:cubicBezTo>
                <a:cubicBezTo>
                  <a:pt x="10163636" y="4193194"/>
                  <a:pt x="9844487" y="3843231"/>
                  <a:pt x="9450797" y="384323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BBAC0C-CB19-4881-95DA-71253B762EF5}"/>
              </a:ext>
            </a:extLst>
          </p:cNvPr>
          <p:cNvSpPr/>
          <p:nvPr/>
        </p:nvSpPr>
        <p:spPr>
          <a:xfrm>
            <a:off x="11210771" y="9490"/>
            <a:ext cx="1150374" cy="6656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lmundodebirch.files.wordpress.com/2013/07/pool-scene.jpg">
            <a:extLst>
              <a:ext uri="{FF2B5EF4-FFF2-40B4-BE49-F238E27FC236}">
                <a16:creationId xmlns:a16="http://schemas.microsoft.com/office/drawing/2014/main" id="{B26E0903-0448-41A0-B3BD-3DDCE68E2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58844" r="73450" b="8697"/>
          <a:stretch/>
        </p:blipFill>
        <p:spPr bwMode="auto">
          <a:xfrm>
            <a:off x="1094004" y="4434348"/>
            <a:ext cx="2608666" cy="2423651"/>
          </a:xfrm>
          <a:custGeom>
            <a:avLst/>
            <a:gdLst>
              <a:gd name="connsiteX0" fmla="*/ 1315617 w 2631234"/>
              <a:gd name="connsiteY0" fmla="*/ 0 h 2444619"/>
              <a:gd name="connsiteX1" fmla="*/ 2631234 w 2631234"/>
              <a:gd name="connsiteY1" fmla="*/ 1222310 h 2444619"/>
              <a:gd name="connsiteX2" fmla="*/ 1450131 w 2631234"/>
              <a:gd name="connsiteY2" fmla="*/ 2438309 h 2444619"/>
              <a:gd name="connsiteX3" fmla="*/ 1315638 w 2631234"/>
              <a:gd name="connsiteY3" fmla="*/ 2444619 h 2444619"/>
              <a:gd name="connsiteX4" fmla="*/ 1315596 w 2631234"/>
              <a:gd name="connsiteY4" fmla="*/ 2444619 h 2444619"/>
              <a:gd name="connsiteX5" fmla="*/ 1181103 w 2631234"/>
              <a:gd name="connsiteY5" fmla="*/ 2438309 h 2444619"/>
              <a:gd name="connsiteX6" fmla="*/ 0 w 2631234"/>
              <a:gd name="connsiteY6" fmla="*/ 1222310 h 2444619"/>
              <a:gd name="connsiteX7" fmla="*/ 1315617 w 2631234"/>
              <a:gd name="connsiteY7" fmla="*/ 0 h 244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1234" h="2444619">
                <a:moveTo>
                  <a:pt x="1315617" y="0"/>
                </a:moveTo>
                <a:cubicBezTo>
                  <a:pt x="2042212" y="0"/>
                  <a:pt x="2631234" y="547247"/>
                  <a:pt x="2631234" y="1222310"/>
                </a:cubicBezTo>
                <a:cubicBezTo>
                  <a:pt x="2631234" y="1855182"/>
                  <a:pt x="2113539" y="2375715"/>
                  <a:pt x="1450131" y="2438309"/>
                </a:cubicBezTo>
                <a:lnTo>
                  <a:pt x="1315638" y="2444619"/>
                </a:lnTo>
                <a:lnTo>
                  <a:pt x="1315596" y="2444619"/>
                </a:lnTo>
                <a:lnTo>
                  <a:pt x="1181103" y="2438309"/>
                </a:lnTo>
                <a:cubicBezTo>
                  <a:pt x="517695" y="2375715"/>
                  <a:pt x="0" y="1855182"/>
                  <a:pt x="0" y="1222310"/>
                </a:cubicBezTo>
                <a:cubicBezTo>
                  <a:pt x="0" y="547247"/>
                  <a:pt x="589022" y="0"/>
                  <a:pt x="13156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elmundodebirch.files.wordpress.com/2013/07/pool-scene.jpg">
            <a:extLst>
              <a:ext uri="{FF2B5EF4-FFF2-40B4-BE49-F238E27FC236}">
                <a16:creationId xmlns:a16="http://schemas.microsoft.com/office/drawing/2014/main" id="{AEC09DF7-1791-493A-8D7D-625DB9F50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97"/>
          <a:stretch/>
        </p:blipFill>
        <p:spPr bwMode="auto">
          <a:xfrm>
            <a:off x="956648" y="-18483"/>
            <a:ext cx="10278704" cy="6876483"/>
          </a:xfrm>
          <a:custGeom>
            <a:avLst/>
            <a:gdLst>
              <a:gd name="connsiteX0" fmla="*/ 0 w 10278704"/>
              <a:gd name="connsiteY0" fmla="*/ 0 h 6876483"/>
              <a:gd name="connsiteX1" fmla="*/ 10278704 w 10278704"/>
              <a:gd name="connsiteY1" fmla="*/ 0 h 6876483"/>
              <a:gd name="connsiteX2" fmla="*/ 10278704 w 10278704"/>
              <a:gd name="connsiteY2" fmla="*/ 6876483 h 6876483"/>
              <a:gd name="connsiteX3" fmla="*/ 1413349 w 10278704"/>
              <a:gd name="connsiteY3" fmla="*/ 6876483 h 6876483"/>
              <a:gd name="connsiteX4" fmla="*/ 1547842 w 10278704"/>
              <a:gd name="connsiteY4" fmla="*/ 6870173 h 6876483"/>
              <a:gd name="connsiteX5" fmla="*/ 2728945 w 10278704"/>
              <a:gd name="connsiteY5" fmla="*/ 5654174 h 6876483"/>
              <a:gd name="connsiteX6" fmla="*/ 1413328 w 10278704"/>
              <a:gd name="connsiteY6" fmla="*/ 4431864 h 6876483"/>
              <a:gd name="connsiteX7" fmla="*/ 97711 w 10278704"/>
              <a:gd name="connsiteY7" fmla="*/ 5654174 h 6876483"/>
              <a:gd name="connsiteX8" fmla="*/ 1278814 w 10278704"/>
              <a:gd name="connsiteY8" fmla="*/ 6870173 h 6876483"/>
              <a:gd name="connsiteX9" fmla="*/ 1413307 w 10278704"/>
              <a:gd name="connsiteY9" fmla="*/ 6876483 h 6876483"/>
              <a:gd name="connsiteX10" fmla="*/ 0 w 10278704"/>
              <a:gd name="connsiteY10" fmla="*/ 6876483 h 6876483"/>
              <a:gd name="connsiteX11" fmla="*/ 0 w 10278704"/>
              <a:gd name="connsiteY11" fmla="*/ 0 h 68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78704" h="6876483">
                <a:moveTo>
                  <a:pt x="0" y="0"/>
                </a:moveTo>
                <a:lnTo>
                  <a:pt x="10278704" y="0"/>
                </a:lnTo>
                <a:lnTo>
                  <a:pt x="10278704" y="6876483"/>
                </a:lnTo>
                <a:lnTo>
                  <a:pt x="1413349" y="6876483"/>
                </a:lnTo>
                <a:lnTo>
                  <a:pt x="1547842" y="6870173"/>
                </a:lnTo>
                <a:cubicBezTo>
                  <a:pt x="2211250" y="6807579"/>
                  <a:pt x="2728945" y="6287046"/>
                  <a:pt x="2728945" y="5654174"/>
                </a:cubicBezTo>
                <a:cubicBezTo>
                  <a:pt x="2728945" y="4979111"/>
                  <a:pt x="2139923" y="4431864"/>
                  <a:pt x="1413328" y="4431864"/>
                </a:cubicBezTo>
                <a:cubicBezTo>
                  <a:pt x="686733" y="4431864"/>
                  <a:pt x="97711" y="4979111"/>
                  <a:pt x="97711" y="5654174"/>
                </a:cubicBezTo>
                <a:cubicBezTo>
                  <a:pt x="97711" y="6287046"/>
                  <a:pt x="615406" y="6807579"/>
                  <a:pt x="1278814" y="6870173"/>
                </a:cubicBezTo>
                <a:lnTo>
                  <a:pt x="1413307" y="6876483"/>
                </a:lnTo>
                <a:lnTo>
                  <a:pt x="0" y="687648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915F73-A2D2-4901-8C1A-CF94B61B6C0B}"/>
              </a:ext>
            </a:extLst>
          </p:cNvPr>
          <p:cNvSpPr/>
          <p:nvPr/>
        </p:nvSpPr>
        <p:spPr>
          <a:xfrm>
            <a:off x="-125048" y="-18483"/>
            <a:ext cx="1150374" cy="6656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7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lmundodebirch.files.wordpress.com/2013/07/pool-scene.jpg">
            <a:extLst>
              <a:ext uri="{FF2B5EF4-FFF2-40B4-BE49-F238E27FC236}">
                <a16:creationId xmlns:a16="http://schemas.microsoft.com/office/drawing/2014/main" id="{6F2F8927-E166-43BB-94EB-6E06042D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2" t="9785" r="33872" b="64075"/>
          <a:stretch/>
        </p:blipFill>
        <p:spPr bwMode="auto">
          <a:xfrm>
            <a:off x="5555225" y="625150"/>
            <a:ext cx="2212259" cy="2065427"/>
          </a:xfrm>
          <a:custGeom>
            <a:avLst/>
            <a:gdLst>
              <a:gd name="connsiteX0" fmla="*/ 1054360 w 2108720"/>
              <a:gd name="connsiteY0" fmla="*/ 0 h 1968760"/>
              <a:gd name="connsiteX1" fmla="*/ 2108720 w 2108720"/>
              <a:gd name="connsiteY1" fmla="*/ 984380 h 1968760"/>
              <a:gd name="connsiteX2" fmla="*/ 1054360 w 2108720"/>
              <a:gd name="connsiteY2" fmla="*/ 1968760 h 1968760"/>
              <a:gd name="connsiteX3" fmla="*/ 0 w 2108720"/>
              <a:gd name="connsiteY3" fmla="*/ 984380 h 1968760"/>
              <a:gd name="connsiteX4" fmla="*/ 1054360 w 2108720"/>
              <a:gd name="connsiteY4" fmla="*/ 0 h 196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20" h="1968760">
                <a:moveTo>
                  <a:pt x="1054360" y="0"/>
                </a:moveTo>
                <a:cubicBezTo>
                  <a:pt x="1636667" y="0"/>
                  <a:pt x="2108720" y="440722"/>
                  <a:pt x="2108720" y="984380"/>
                </a:cubicBezTo>
                <a:cubicBezTo>
                  <a:pt x="2108720" y="1528038"/>
                  <a:pt x="1636667" y="1968760"/>
                  <a:pt x="1054360" y="1968760"/>
                </a:cubicBezTo>
                <a:cubicBezTo>
                  <a:pt x="472053" y="1968760"/>
                  <a:pt x="0" y="1528038"/>
                  <a:pt x="0" y="984380"/>
                </a:cubicBezTo>
                <a:cubicBezTo>
                  <a:pt x="0" y="440722"/>
                  <a:pt x="472053" y="0"/>
                  <a:pt x="10543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elmundodebirch.files.wordpress.com/2013/07/pool-scene.jpg">
            <a:extLst>
              <a:ext uri="{FF2B5EF4-FFF2-40B4-BE49-F238E27FC236}">
                <a16:creationId xmlns:a16="http://schemas.microsoft.com/office/drawing/2014/main" id="{9B7DCF5E-F2F4-40A3-8D4A-0BCEF1AC1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97"/>
          <a:stretch/>
        </p:blipFill>
        <p:spPr bwMode="auto">
          <a:xfrm>
            <a:off x="956648" y="-18483"/>
            <a:ext cx="10278704" cy="6876483"/>
          </a:xfrm>
          <a:custGeom>
            <a:avLst/>
            <a:gdLst>
              <a:gd name="connsiteX0" fmla="*/ 0 w 10278704"/>
              <a:gd name="connsiteY0" fmla="*/ 0 h 6876483"/>
              <a:gd name="connsiteX1" fmla="*/ 10278704 w 10278704"/>
              <a:gd name="connsiteY1" fmla="*/ 0 h 6876483"/>
              <a:gd name="connsiteX2" fmla="*/ 10278704 w 10278704"/>
              <a:gd name="connsiteY2" fmla="*/ 6876483 h 6876483"/>
              <a:gd name="connsiteX3" fmla="*/ 0 w 10278704"/>
              <a:gd name="connsiteY3" fmla="*/ 6876483 h 6876483"/>
              <a:gd name="connsiteX4" fmla="*/ 0 w 10278704"/>
              <a:gd name="connsiteY4" fmla="*/ 0 h 6876483"/>
              <a:gd name="connsiteX5" fmla="*/ 5742732 w 10278704"/>
              <a:gd name="connsiteY5" fmla="*/ 736940 h 6876483"/>
              <a:gd name="connsiteX6" fmla="*/ 4688372 w 10278704"/>
              <a:gd name="connsiteY6" fmla="*/ 1721320 h 6876483"/>
              <a:gd name="connsiteX7" fmla="*/ 5742732 w 10278704"/>
              <a:gd name="connsiteY7" fmla="*/ 2705700 h 6876483"/>
              <a:gd name="connsiteX8" fmla="*/ 6797092 w 10278704"/>
              <a:gd name="connsiteY8" fmla="*/ 1721320 h 6876483"/>
              <a:gd name="connsiteX9" fmla="*/ 5742732 w 10278704"/>
              <a:gd name="connsiteY9" fmla="*/ 736940 h 68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78704" h="6876483">
                <a:moveTo>
                  <a:pt x="0" y="0"/>
                </a:moveTo>
                <a:lnTo>
                  <a:pt x="10278704" y="0"/>
                </a:lnTo>
                <a:lnTo>
                  <a:pt x="10278704" y="6876483"/>
                </a:lnTo>
                <a:lnTo>
                  <a:pt x="0" y="6876483"/>
                </a:lnTo>
                <a:lnTo>
                  <a:pt x="0" y="0"/>
                </a:lnTo>
                <a:close/>
                <a:moveTo>
                  <a:pt x="5742732" y="736940"/>
                </a:moveTo>
                <a:cubicBezTo>
                  <a:pt x="5160425" y="736940"/>
                  <a:pt x="4688372" y="1177662"/>
                  <a:pt x="4688372" y="1721320"/>
                </a:cubicBezTo>
                <a:cubicBezTo>
                  <a:pt x="4688372" y="2264978"/>
                  <a:pt x="5160425" y="2705700"/>
                  <a:pt x="5742732" y="2705700"/>
                </a:cubicBezTo>
                <a:cubicBezTo>
                  <a:pt x="6325039" y="2705700"/>
                  <a:pt x="6797092" y="2264978"/>
                  <a:pt x="6797092" y="1721320"/>
                </a:cubicBezTo>
                <a:cubicBezTo>
                  <a:pt x="6797092" y="1177662"/>
                  <a:pt x="6325039" y="736940"/>
                  <a:pt x="5742732" y="73694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lmundodebirch.files.wordpress.com/2013/07/pool-scene.jpg">
            <a:extLst>
              <a:ext uri="{FF2B5EF4-FFF2-40B4-BE49-F238E27FC236}">
                <a16:creationId xmlns:a16="http://schemas.microsoft.com/office/drawing/2014/main" id="{945CABCF-2874-416A-B23E-024F8FD5E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6"/>
          <a:stretch/>
        </p:blipFill>
        <p:spPr bwMode="auto">
          <a:xfrm>
            <a:off x="1293863" y="62591"/>
            <a:ext cx="9924743" cy="673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0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2B217-10ED-4294-BFB4-D0B84FFC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Is it? </a:t>
            </a: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9A01-2B75-473C-ACBE-83B4375E3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63" y="1047167"/>
            <a:ext cx="6131404" cy="4719151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Lexical Areas: Celebrations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Explain to students that they will see a blurred image.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In pairs or groups, students have to try and guess what is happening in the picture by following the clues. 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Encourage each group to look carefully at the selected part and describe it in as much detail as possible.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Can the students guess what  is happening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3671958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6D467D-2DDF-47C4-9C1F-D285F899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71" t="77959" r="70247" b="4626"/>
          <a:stretch>
            <a:fillRect/>
          </a:stretch>
        </p:blipFill>
        <p:spPr>
          <a:xfrm>
            <a:off x="3453006" y="5171768"/>
            <a:ext cx="1597305" cy="1465006"/>
          </a:xfrm>
          <a:custGeom>
            <a:avLst/>
            <a:gdLst>
              <a:gd name="connsiteX0" fmla="*/ 651086 w 1302172"/>
              <a:gd name="connsiteY0" fmla="*/ 0 h 1194318"/>
              <a:gd name="connsiteX1" fmla="*/ 1302172 w 1302172"/>
              <a:gd name="connsiteY1" fmla="*/ 597159 h 1194318"/>
              <a:gd name="connsiteX2" fmla="*/ 651086 w 1302172"/>
              <a:gd name="connsiteY2" fmla="*/ 1194318 h 1194318"/>
              <a:gd name="connsiteX3" fmla="*/ 0 w 1302172"/>
              <a:gd name="connsiteY3" fmla="*/ 597159 h 1194318"/>
              <a:gd name="connsiteX4" fmla="*/ 651086 w 1302172"/>
              <a:gd name="connsiteY4" fmla="*/ 0 h 119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172" h="1194318">
                <a:moveTo>
                  <a:pt x="651086" y="0"/>
                </a:moveTo>
                <a:cubicBezTo>
                  <a:pt x="1010671" y="0"/>
                  <a:pt x="1302172" y="267357"/>
                  <a:pt x="1302172" y="597159"/>
                </a:cubicBezTo>
                <a:cubicBezTo>
                  <a:pt x="1302172" y="926961"/>
                  <a:pt x="1010671" y="1194318"/>
                  <a:pt x="651086" y="1194318"/>
                </a:cubicBezTo>
                <a:cubicBezTo>
                  <a:pt x="291501" y="1194318"/>
                  <a:pt x="0" y="926961"/>
                  <a:pt x="0" y="597159"/>
                </a:cubicBezTo>
                <a:cubicBezTo>
                  <a:pt x="0" y="267357"/>
                  <a:pt x="291501" y="0"/>
                  <a:pt x="651086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DB4AB-1CCB-48FA-8BB7-8063D528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1169431 w 6118761"/>
              <a:gd name="connsiteY5" fmla="*/ 5346442 h 6858000"/>
              <a:gd name="connsiteX6" fmla="*/ 518345 w 6118761"/>
              <a:gd name="connsiteY6" fmla="*/ 5943601 h 6858000"/>
              <a:gd name="connsiteX7" fmla="*/ 1169431 w 6118761"/>
              <a:gd name="connsiteY7" fmla="*/ 6540760 h 6858000"/>
              <a:gd name="connsiteX8" fmla="*/ 1820517 w 6118761"/>
              <a:gd name="connsiteY8" fmla="*/ 5943601 h 6858000"/>
              <a:gd name="connsiteX9" fmla="*/ 1169431 w 6118761"/>
              <a:gd name="connsiteY9" fmla="*/ 53464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169431" y="5346442"/>
                </a:moveTo>
                <a:cubicBezTo>
                  <a:pt x="809846" y="5346442"/>
                  <a:pt x="518345" y="5613799"/>
                  <a:pt x="518345" y="5943601"/>
                </a:cubicBezTo>
                <a:cubicBezTo>
                  <a:pt x="518345" y="6273403"/>
                  <a:pt x="809846" y="6540760"/>
                  <a:pt x="1169431" y="6540760"/>
                </a:cubicBezTo>
                <a:cubicBezTo>
                  <a:pt x="1529016" y="6540760"/>
                  <a:pt x="1820517" y="6273403"/>
                  <a:pt x="1820517" y="5943601"/>
                </a:cubicBezTo>
                <a:cubicBezTo>
                  <a:pt x="1820517" y="5613799"/>
                  <a:pt x="1529016" y="5346442"/>
                  <a:pt x="1169431" y="53464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288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D86DEC-4C2A-44D1-91B6-725806A39E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3" t="20358" r="67997" b="57419"/>
          <a:stretch>
            <a:fillRect/>
          </a:stretch>
        </p:blipFill>
        <p:spPr>
          <a:xfrm>
            <a:off x="3298057" y="1376515"/>
            <a:ext cx="1785221" cy="1740309"/>
          </a:xfrm>
          <a:custGeom>
            <a:avLst/>
            <a:gdLst>
              <a:gd name="connsiteX0" fmla="*/ 781665 w 1563330"/>
              <a:gd name="connsiteY0" fmla="*/ 0 h 1524000"/>
              <a:gd name="connsiteX1" fmla="*/ 1563330 w 1563330"/>
              <a:gd name="connsiteY1" fmla="*/ 762000 h 1524000"/>
              <a:gd name="connsiteX2" fmla="*/ 781665 w 1563330"/>
              <a:gd name="connsiteY2" fmla="*/ 1524000 h 1524000"/>
              <a:gd name="connsiteX3" fmla="*/ 0 w 1563330"/>
              <a:gd name="connsiteY3" fmla="*/ 762000 h 1524000"/>
              <a:gd name="connsiteX4" fmla="*/ 781665 w 156333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3330" h="1524000">
                <a:moveTo>
                  <a:pt x="781665" y="0"/>
                </a:moveTo>
                <a:cubicBezTo>
                  <a:pt x="1213367" y="0"/>
                  <a:pt x="1563330" y="341159"/>
                  <a:pt x="1563330" y="762000"/>
                </a:cubicBezTo>
                <a:cubicBezTo>
                  <a:pt x="1563330" y="1182841"/>
                  <a:pt x="1213367" y="1524000"/>
                  <a:pt x="781665" y="1524000"/>
                </a:cubicBezTo>
                <a:cubicBezTo>
                  <a:pt x="349963" y="1524000"/>
                  <a:pt x="0" y="1182841"/>
                  <a:pt x="0" y="762000"/>
                </a:cubicBezTo>
                <a:cubicBezTo>
                  <a:pt x="0" y="341159"/>
                  <a:pt x="349963" y="0"/>
                  <a:pt x="781665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4C97B-E57D-41FA-81FC-8845F897D2C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1176504 w 6118761"/>
              <a:gd name="connsiteY5" fmla="*/ 1396181 h 6858000"/>
              <a:gd name="connsiteX6" fmla="*/ 394839 w 6118761"/>
              <a:gd name="connsiteY6" fmla="*/ 2158181 h 6858000"/>
              <a:gd name="connsiteX7" fmla="*/ 1176504 w 6118761"/>
              <a:gd name="connsiteY7" fmla="*/ 2920181 h 6858000"/>
              <a:gd name="connsiteX8" fmla="*/ 1958169 w 6118761"/>
              <a:gd name="connsiteY8" fmla="*/ 2158181 h 6858000"/>
              <a:gd name="connsiteX9" fmla="*/ 1176504 w 6118761"/>
              <a:gd name="connsiteY9" fmla="*/ 13961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176504" y="1396181"/>
                </a:moveTo>
                <a:cubicBezTo>
                  <a:pt x="744802" y="1396181"/>
                  <a:pt x="394839" y="1737340"/>
                  <a:pt x="394839" y="2158181"/>
                </a:cubicBezTo>
                <a:cubicBezTo>
                  <a:pt x="394839" y="2579022"/>
                  <a:pt x="744802" y="2920181"/>
                  <a:pt x="1176504" y="2920181"/>
                </a:cubicBezTo>
                <a:cubicBezTo>
                  <a:pt x="1608206" y="2920181"/>
                  <a:pt x="1958169" y="2579022"/>
                  <a:pt x="1958169" y="2158181"/>
                </a:cubicBezTo>
                <a:cubicBezTo>
                  <a:pt x="1958169" y="1737340"/>
                  <a:pt x="1608206" y="1396181"/>
                  <a:pt x="1176504" y="139618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0215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6ECFF8-035F-4D5F-9BED-960B4DB6C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45" t="60645" b="23441"/>
          <a:stretch>
            <a:fillRect/>
          </a:stretch>
        </p:blipFill>
        <p:spPr>
          <a:xfrm>
            <a:off x="8160774" y="4159045"/>
            <a:ext cx="994606" cy="1091382"/>
          </a:xfrm>
          <a:custGeom>
            <a:avLst/>
            <a:gdLst>
              <a:gd name="connsiteX0" fmla="*/ 497303 w 994606"/>
              <a:gd name="connsiteY0" fmla="*/ 0 h 1091382"/>
              <a:gd name="connsiteX1" fmla="*/ 994606 w 994606"/>
              <a:gd name="connsiteY1" fmla="*/ 545691 h 1091382"/>
              <a:gd name="connsiteX2" fmla="*/ 497303 w 994606"/>
              <a:gd name="connsiteY2" fmla="*/ 1091382 h 1091382"/>
              <a:gd name="connsiteX3" fmla="*/ 0 w 994606"/>
              <a:gd name="connsiteY3" fmla="*/ 545691 h 1091382"/>
              <a:gd name="connsiteX4" fmla="*/ 497303 w 994606"/>
              <a:gd name="connsiteY4" fmla="*/ 0 h 109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606" h="1091382">
                <a:moveTo>
                  <a:pt x="497303" y="0"/>
                </a:moveTo>
                <a:cubicBezTo>
                  <a:pt x="771956" y="0"/>
                  <a:pt x="994606" y="244314"/>
                  <a:pt x="994606" y="545691"/>
                </a:cubicBezTo>
                <a:cubicBezTo>
                  <a:pt x="994606" y="847068"/>
                  <a:pt x="771956" y="1091382"/>
                  <a:pt x="497303" y="1091382"/>
                </a:cubicBezTo>
                <a:cubicBezTo>
                  <a:pt x="222650" y="1091382"/>
                  <a:pt x="0" y="847068"/>
                  <a:pt x="0" y="545691"/>
                </a:cubicBezTo>
                <a:cubicBezTo>
                  <a:pt x="0" y="244314"/>
                  <a:pt x="222650" y="0"/>
                  <a:pt x="49730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0A797-9B38-486C-8D7D-11ECA5287FE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4704736 h 6858000"/>
              <a:gd name="connsiteX3" fmla="*/ 5621458 w 6118761"/>
              <a:gd name="connsiteY3" fmla="*/ 4159045 h 6858000"/>
              <a:gd name="connsiteX4" fmla="*/ 5124155 w 6118761"/>
              <a:gd name="connsiteY4" fmla="*/ 4704736 h 6858000"/>
              <a:gd name="connsiteX5" fmla="*/ 5621458 w 6118761"/>
              <a:gd name="connsiteY5" fmla="*/ 5250427 h 6858000"/>
              <a:gd name="connsiteX6" fmla="*/ 6118761 w 6118761"/>
              <a:gd name="connsiteY6" fmla="*/ 4704736 h 6858000"/>
              <a:gd name="connsiteX7" fmla="*/ 6118761 w 6118761"/>
              <a:gd name="connsiteY7" fmla="*/ 6858000 h 6858000"/>
              <a:gd name="connsiteX8" fmla="*/ 0 w 6118761"/>
              <a:gd name="connsiteY8" fmla="*/ 6858000 h 6858000"/>
              <a:gd name="connsiteX9" fmla="*/ 0 w 6118761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4704736"/>
                </a:lnTo>
                <a:cubicBezTo>
                  <a:pt x="6118761" y="4403359"/>
                  <a:pt x="5896111" y="4159045"/>
                  <a:pt x="5621458" y="4159045"/>
                </a:cubicBezTo>
                <a:cubicBezTo>
                  <a:pt x="5346805" y="4159045"/>
                  <a:pt x="5124155" y="4403359"/>
                  <a:pt x="5124155" y="4704736"/>
                </a:cubicBezTo>
                <a:cubicBezTo>
                  <a:pt x="5124155" y="5006113"/>
                  <a:pt x="5346805" y="5250427"/>
                  <a:pt x="5621458" y="5250427"/>
                </a:cubicBezTo>
                <a:cubicBezTo>
                  <a:pt x="5896111" y="5250427"/>
                  <a:pt x="6118761" y="5006113"/>
                  <a:pt x="6118761" y="4704736"/>
                </a:cubicBez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628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A2219-7DA6-457B-A2AA-F3D272ED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21" t="57634" r="58356" b="27025"/>
          <a:stretch>
            <a:fillRect/>
          </a:stretch>
        </p:blipFill>
        <p:spPr>
          <a:xfrm>
            <a:off x="4572000" y="3682019"/>
            <a:ext cx="1209368" cy="1422004"/>
          </a:xfrm>
          <a:custGeom>
            <a:avLst/>
            <a:gdLst>
              <a:gd name="connsiteX0" fmla="*/ 447368 w 894736"/>
              <a:gd name="connsiteY0" fmla="*/ 0 h 1052052"/>
              <a:gd name="connsiteX1" fmla="*/ 894736 w 894736"/>
              <a:gd name="connsiteY1" fmla="*/ 526026 h 1052052"/>
              <a:gd name="connsiteX2" fmla="*/ 447368 w 894736"/>
              <a:gd name="connsiteY2" fmla="*/ 1052052 h 1052052"/>
              <a:gd name="connsiteX3" fmla="*/ 0 w 894736"/>
              <a:gd name="connsiteY3" fmla="*/ 526026 h 1052052"/>
              <a:gd name="connsiteX4" fmla="*/ 447368 w 894736"/>
              <a:gd name="connsiteY4" fmla="*/ 0 h 105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736" h="1052052">
                <a:moveTo>
                  <a:pt x="447368" y="0"/>
                </a:moveTo>
                <a:cubicBezTo>
                  <a:pt x="694443" y="0"/>
                  <a:pt x="894736" y="235510"/>
                  <a:pt x="894736" y="526026"/>
                </a:cubicBezTo>
                <a:cubicBezTo>
                  <a:pt x="894736" y="816542"/>
                  <a:pt x="694443" y="1052052"/>
                  <a:pt x="447368" y="1052052"/>
                </a:cubicBezTo>
                <a:cubicBezTo>
                  <a:pt x="200293" y="1052052"/>
                  <a:pt x="0" y="816542"/>
                  <a:pt x="0" y="526026"/>
                </a:cubicBezTo>
                <a:cubicBezTo>
                  <a:pt x="0" y="235510"/>
                  <a:pt x="200293" y="0"/>
                  <a:pt x="44736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4AE8B5-4856-49EA-B8B5-EF3E9BF6BFF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2100736 w 6118761"/>
              <a:gd name="connsiteY5" fmla="*/ 3952568 h 6858000"/>
              <a:gd name="connsiteX6" fmla="*/ 1653368 w 6118761"/>
              <a:gd name="connsiteY6" fmla="*/ 4478594 h 6858000"/>
              <a:gd name="connsiteX7" fmla="*/ 2100736 w 6118761"/>
              <a:gd name="connsiteY7" fmla="*/ 5004620 h 6858000"/>
              <a:gd name="connsiteX8" fmla="*/ 2548104 w 6118761"/>
              <a:gd name="connsiteY8" fmla="*/ 4478594 h 6858000"/>
              <a:gd name="connsiteX9" fmla="*/ 2100736 w 6118761"/>
              <a:gd name="connsiteY9" fmla="*/ 39525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100736" y="3952568"/>
                </a:moveTo>
                <a:cubicBezTo>
                  <a:pt x="1853661" y="3952568"/>
                  <a:pt x="1653368" y="4188078"/>
                  <a:pt x="1653368" y="4478594"/>
                </a:cubicBezTo>
                <a:cubicBezTo>
                  <a:pt x="1653368" y="4769110"/>
                  <a:pt x="1853661" y="5004620"/>
                  <a:pt x="2100736" y="5004620"/>
                </a:cubicBezTo>
                <a:cubicBezTo>
                  <a:pt x="2347811" y="5004620"/>
                  <a:pt x="2548104" y="4769110"/>
                  <a:pt x="2548104" y="4478594"/>
                </a:cubicBezTo>
                <a:cubicBezTo>
                  <a:pt x="2548104" y="4188078"/>
                  <a:pt x="2347811" y="3952568"/>
                  <a:pt x="2100736" y="39525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0673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CBD8C-C16E-4921-A72D-7D2EBE234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71" t="21219" r="26539" b="54265"/>
          <a:stretch>
            <a:fillRect/>
          </a:stretch>
        </p:blipFill>
        <p:spPr>
          <a:xfrm>
            <a:off x="6253316" y="1455174"/>
            <a:ext cx="1278194" cy="1681316"/>
          </a:xfrm>
          <a:custGeom>
            <a:avLst/>
            <a:gdLst>
              <a:gd name="connsiteX0" fmla="*/ 639097 w 1278194"/>
              <a:gd name="connsiteY0" fmla="*/ 0 h 1681316"/>
              <a:gd name="connsiteX1" fmla="*/ 1278194 w 1278194"/>
              <a:gd name="connsiteY1" fmla="*/ 840658 h 1681316"/>
              <a:gd name="connsiteX2" fmla="*/ 639097 w 1278194"/>
              <a:gd name="connsiteY2" fmla="*/ 1681316 h 1681316"/>
              <a:gd name="connsiteX3" fmla="*/ 0 w 1278194"/>
              <a:gd name="connsiteY3" fmla="*/ 840658 h 1681316"/>
              <a:gd name="connsiteX4" fmla="*/ 639097 w 1278194"/>
              <a:gd name="connsiteY4" fmla="*/ 0 h 168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194" h="1681316">
                <a:moveTo>
                  <a:pt x="639097" y="0"/>
                </a:moveTo>
                <a:cubicBezTo>
                  <a:pt x="992061" y="0"/>
                  <a:pt x="1278194" y="376375"/>
                  <a:pt x="1278194" y="840658"/>
                </a:cubicBezTo>
                <a:cubicBezTo>
                  <a:pt x="1278194" y="1304941"/>
                  <a:pt x="992061" y="1681316"/>
                  <a:pt x="639097" y="1681316"/>
                </a:cubicBezTo>
                <a:cubicBezTo>
                  <a:pt x="286133" y="1681316"/>
                  <a:pt x="0" y="1304941"/>
                  <a:pt x="0" y="840658"/>
                </a:cubicBezTo>
                <a:cubicBezTo>
                  <a:pt x="0" y="376375"/>
                  <a:pt x="286133" y="0"/>
                  <a:pt x="639097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13C9C-4DE6-48EC-8C87-B4080123F07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3855794 w 6118761"/>
              <a:gd name="connsiteY5" fmla="*/ 1455174 h 6858000"/>
              <a:gd name="connsiteX6" fmla="*/ 3216697 w 6118761"/>
              <a:gd name="connsiteY6" fmla="*/ 2295832 h 6858000"/>
              <a:gd name="connsiteX7" fmla="*/ 3855794 w 6118761"/>
              <a:gd name="connsiteY7" fmla="*/ 3136490 h 6858000"/>
              <a:gd name="connsiteX8" fmla="*/ 4494891 w 6118761"/>
              <a:gd name="connsiteY8" fmla="*/ 2295832 h 6858000"/>
              <a:gd name="connsiteX9" fmla="*/ 3855794 w 6118761"/>
              <a:gd name="connsiteY9" fmla="*/ 14551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855794" y="1455174"/>
                </a:moveTo>
                <a:cubicBezTo>
                  <a:pt x="3502830" y="1455174"/>
                  <a:pt x="3216697" y="1831549"/>
                  <a:pt x="3216697" y="2295832"/>
                </a:cubicBezTo>
                <a:cubicBezTo>
                  <a:pt x="3216697" y="2760115"/>
                  <a:pt x="3502830" y="3136490"/>
                  <a:pt x="3855794" y="3136490"/>
                </a:cubicBezTo>
                <a:cubicBezTo>
                  <a:pt x="4208758" y="3136490"/>
                  <a:pt x="4494891" y="2760115"/>
                  <a:pt x="4494891" y="2295832"/>
                </a:cubicBezTo>
                <a:cubicBezTo>
                  <a:pt x="4494891" y="1831549"/>
                  <a:pt x="4208758" y="1455174"/>
                  <a:pt x="3855794" y="145517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292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3051-3A3C-44A9-AC00-41B4DF56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Reference to LOs and Syllabi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AE661-0D26-44A3-91E8-866552CCA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Reference to LO: </a:t>
            </a:r>
          </a:p>
          <a:p>
            <a:pPr marL="1073150" indent="-1073150">
              <a:buNone/>
            </a:pPr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LS 5.9 I can use appropriate language and specific vocabulary fluently to suit different purposes when interacting with others. </a:t>
            </a:r>
          </a:p>
          <a:p>
            <a:pPr marL="0" indent="0">
              <a:buNone/>
            </a:pPr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  <a:p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Reference to Syllabi:</a:t>
            </a:r>
          </a:p>
          <a:p>
            <a:pPr marL="1968500" indent="-1968500">
              <a:buNone/>
            </a:pPr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5.1.5/6.1.8 Give vivid descriptions of characters, scenes, objects and pictures using grammatically correct language.</a:t>
            </a:r>
          </a:p>
        </p:txBody>
      </p:sp>
    </p:spTree>
    <p:extLst>
      <p:ext uri="{BB962C8B-B14F-4D97-AF65-F5344CB8AC3E}">
        <p14:creationId xmlns:p14="http://schemas.microsoft.com/office/powerpoint/2010/main" val="430194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935E36-8AC1-4E4A-9377-C289401A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82" t="28817" r="54339" b="51864"/>
          <a:stretch>
            <a:fillRect/>
          </a:stretch>
        </p:blipFill>
        <p:spPr>
          <a:xfrm>
            <a:off x="4699819" y="1976284"/>
            <a:ext cx="1130710" cy="1324898"/>
          </a:xfrm>
          <a:custGeom>
            <a:avLst/>
            <a:gdLst>
              <a:gd name="connsiteX0" fmla="*/ 565355 w 1130710"/>
              <a:gd name="connsiteY0" fmla="*/ 0 h 1324898"/>
              <a:gd name="connsiteX1" fmla="*/ 1130710 w 1130710"/>
              <a:gd name="connsiteY1" fmla="*/ 662449 h 1324898"/>
              <a:gd name="connsiteX2" fmla="*/ 565355 w 1130710"/>
              <a:gd name="connsiteY2" fmla="*/ 1324898 h 1324898"/>
              <a:gd name="connsiteX3" fmla="*/ 0 w 1130710"/>
              <a:gd name="connsiteY3" fmla="*/ 662449 h 1324898"/>
              <a:gd name="connsiteX4" fmla="*/ 565355 w 1130710"/>
              <a:gd name="connsiteY4" fmla="*/ 0 h 132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710" h="1324898">
                <a:moveTo>
                  <a:pt x="565355" y="0"/>
                </a:moveTo>
                <a:cubicBezTo>
                  <a:pt x="877592" y="0"/>
                  <a:pt x="1130710" y="296589"/>
                  <a:pt x="1130710" y="662449"/>
                </a:cubicBezTo>
                <a:cubicBezTo>
                  <a:pt x="1130710" y="1028309"/>
                  <a:pt x="877592" y="1324898"/>
                  <a:pt x="565355" y="1324898"/>
                </a:cubicBezTo>
                <a:cubicBezTo>
                  <a:pt x="253118" y="1324898"/>
                  <a:pt x="0" y="1028309"/>
                  <a:pt x="0" y="662449"/>
                </a:cubicBezTo>
                <a:cubicBezTo>
                  <a:pt x="0" y="296589"/>
                  <a:pt x="253118" y="0"/>
                  <a:pt x="565355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373E7-68B9-472A-9E79-E7776685AD7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2228555 w 6118761"/>
              <a:gd name="connsiteY5" fmla="*/ 1976284 h 6858000"/>
              <a:gd name="connsiteX6" fmla="*/ 1663200 w 6118761"/>
              <a:gd name="connsiteY6" fmla="*/ 2638733 h 6858000"/>
              <a:gd name="connsiteX7" fmla="*/ 2228555 w 6118761"/>
              <a:gd name="connsiteY7" fmla="*/ 3301182 h 6858000"/>
              <a:gd name="connsiteX8" fmla="*/ 2793910 w 6118761"/>
              <a:gd name="connsiteY8" fmla="*/ 2638733 h 6858000"/>
              <a:gd name="connsiteX9" fmla="*/ 2228555 w 6118761"/>
              <a:gd name="connsiteY9" fmla="*/ 19762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28555" y="1976284"/>
                </a:moveTo>
                <a:cubicBezTo>
                  <a:pt x="1916318" y="1976284"/>
                  <a:pt x="1663200" y="2272873"/>
                  <a:pt x="1663200" y="2638733"/>
                </a:cubicBezTo>
                <a:cubicBezTo>
                  <a:pt x="1663200" y="3004593"/>
                  <a:pt x="1916318" y="3301182"/>
                  <a:pt x="2228555" y="3301182"/>
                </a:cubicBezTo>
                <a:cubicBezTo>
                  <a:pt x="2540792" y="3301182"/>
                  <a:pt x="2793910" y="3004593"/>
                  <a:pt x="2793910" y="2638733"/>
                </a:cubicBezTo>
                <a:cubicBezTo>
                  <a:pt x="2793910" y="2272873"/>
                  <a:pt x="2540792" y="1976284"/>
                  <a:pt x="2228555" y="197628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476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0FEAB8-4A87-4088-B833-F8D7C0DA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73" t="77563"/>
          <a:stretch>
            <a:fillRect/>
          </a:stretch>
        </p:blipFill>
        <p:spPr>
          <a:xfrm>
            <a:off x="6853084" y="5319252"/>
            <a:ext cx="2302296" cy="1538748"/>
          </a:xfrm>
          <a:custGeom>
            <a:avLst/>
            <a:gdLst>
              <a:gd name="connsiteX0" fmla="*/ 1151148 w 2302296"/>
              <a:gd name="connsiteY0" fmla="*/ 0 h 1538748"/>
              <a:gd name="connsiteX1" fmla="*/ 2302296 w 2302296"/>
              <a:gd name="connsiteY1" fmla="*/ 769374 h 1538748"/>
              <a:gd name="connsiteX2" fmla="*/ 1151148 w 2302296"/>
              <a:gd name="connsiteY2" fmla="*/ 1538748 h 1538748"/>
              <a:gd name="connsiteX3" fmla="*/ 0 w 2302296"/>
              <a:gd name="connsiteY3" fmla="*/ 769374 h 1538748"/>
              <a:gd name="connsiteX4" fmla="*/ 1151148 w 2302296"/>
              <a:gd name="connsiteY4" fmla="*/ 0 h 15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2296" h="1538748">
                <a:moveTo>
                  <a:pt x="1151148" y="0"/>
                </a:moveTo>
                <a:cubicBezTo>
                  <a:pt x="1786909" y="0"/>
                  <a:pt x="2302296" y="344460"/>
                  <a:pt x="2302296" y="769374"/>
                </a:cubicBezTo>
                <a:cubicBezTo>
                  <a:pt x="2302296" y="1194288"/>
                  <a:pt x="1786909" y="1538748"/>
                  <a:pt x="1151148" y="1538748"/>
                </a:cubicBezTo>
                <a:cubicBezTo>
                  <a:pt x="515387" y="1538748"/>
                  <a:pt x="0" y="1194288"/>
                  <a:pt x="0" y="769374"/>
                </a:cubicBezTo>
                <a:cubicBezTo>
                  <a:pt x="0" y="344460"/>
                  <a:pt x="515387" y="0"/>
                  <a:pt x="115114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52D9D-C68B-4889-BBF0-9653FFD4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088626 h 6858000"/>
              <a:gd name="connsiteX3" fmla="*/ 4967613 w 6118761"/>
              <a:gd name="connsiteY3" fmla="*/ 5319252 h 6858000"/>
              <a:gd name="connsiteX4" fmla="*/ 3816465 w 6118761"/>
              <a:gd name="connsiteY4" fmla="*/ 6088626 h 6858000"/>
              <a:gd name="connsiteX5" fmla="*/ 4967613 w 6118761"/>
              <a:gd name="connsiteY5" fmla="*/ 6858000 h 6858000"/>
              <a:gd name="connsiteX6" fmla="*/ 0 w 6118761"/>
              <a:gd name="connsiteY6" fmla="*/ 6858000 h 6858000"/>
              <a:gd name="connsiteX7" fmla="*/ 0 w 611876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088626"/>
                </a:lnTo>
                <a:cubicBezTo>
                  <a:pt x="6118761" y="5663712"/>
                  <a:pt x="5603374" y="5319252"/>
                  <a:pt x="4967613" y="5319252"/>
                </a:cubicBezTo>
                <a:cubicBezTo>
                  <a:pt x="4331852" y="5319252"/>
                  <a:pt x="3816465" y="5663712"/>
                  <a:pt x="3816465" y="6088626"/>
                </a:cubicBezTo>
                <a:cubicBezTo>
                  <a:pt x="3816465" y="6513540"/>
                  <a:pt x="4331852" y="6858000"/>
                  <a:pt x="4967613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716E7-58E2-488C-A19A-54060B6A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187" t="88781"/>
          <a:stretch>
            <a:fillRect/>
          </a:stretch>
        </p:blipFill>
        <p:spPr>
          <a:xfrm>
            <a:off x="8004232" y="6088626"/>
            <a:ext cx="1151148" cy="769374"/>
          </a:xfrm>
          <a:custGeom>
            <a:avLst/>
            <a:gdLst>
              <a:gd name="connsiteX0" fmla="*/ 1151148 w 1151148"/>
              <a:gd name="connsiteY0" fmla="*/ 0 h 769374"/>
              <a:gd name="connsiteX1" fmla="*/ 1151148 w 1151148"/>
              <a:gd name="connsiteY1" fmla="*/ 769374 h 769374"/>
              <a:gd name="connsiteX2" fmla="*/ 0 w 1151148"/>
              <a:gd name="connsiteY2" fmla="*/ 769374 h 769374"/>
              <a:gd name="connsiteX3" fmla="*/ 1151148 w 1151148"/>
              <a:gd name="connsiteY3" fmla="*/ 0 h 76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148" h="769374">
                <a:moveTo>
                  <a:pt x="1151148" y="0"/>
                </a:moveTo>
                <a:lnTo>
                  <a:pt x="1151148" y="769374"/>
                </a:lnTo>
                <a:lnTo>
                  <a:pt x="0" y="769374"/>
                </a:lnTo>
                <a:cubicBezTo>
                  <a:pt x="635761" y="769374"/>
                  <a:pt x="1151148" y="424914"/>
                  <a:pt x="11511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29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BCBDA1-F8B8-4E08-9137-DFAF3333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3" t="73548" r="51446" b="11254"/>
          <a:stretch>
            <a:fillRect/>
          </a:stretch>
        </p:blipFill>
        <p:spPr>
          <a:xfrm>
            <a:off x="4424516" y="5043948"/>
            <a:ext cx="1582994" cy="1042220"/>
          </a:xfrm>
          <a:custGeom>
            <a:avLst/>
            <a:gdLst>
              <a:gd name="connsiteX0" fmla="*/ 791497 w 1582994"/>
              <a:gd name="connsiteY0" fmla="*/ 0 h 1042220"/>
              <a:gd name="connsiteX1" fmla="*/ 1582994 w 1582994"/>
              <a:gd name="connsiteY1" fmla="*/ 521110 h 1042220"/>
              <a:gd name="connsiteX2" fmla="*/ 791497 w 1582994"/>
              <a:gd name="connsiteY2" fmla="*/ 1042220 h 1042220"/>
              <a:gd name="connsiteX3" fmla="*/ 0 w 1582994"/>
              <a:gd name="connsiteY3" fmla="*/ 521110 h 1042220"/>
              <a:gd name="connsiteX4" fmla="*/ 791497 w 1582994"/>
              <a:gd name="connsiteY4" fmla="*/ 0 h 104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994" h="1042220">
                <a:moveTo>
                  <a:pt x="791497" y="0"/>
                </a:moveTo>
                <a:cubicBezTo>
                  <a:pt x="1228629" y="0"/>
                  <a:pt x="1582994" y="233309"/>
                  <a:pt x="1582994" y="521110"/>
                </a:cubicBezTo>
                <a:cubicBezTo>
                  <a:pt x="1582994" y="808911"/>
                  <a:pt x="1228629" y="1042220"/>
                  <a:pt x="791497" y="1042220"/>
                </a:cubicBezTo>
                <a:cubicBezTo>
                  <a:pt x="354365" y="1042220"/>
                  <a:pt x="0" y="808911"/>
                  <a:pt x="0" y="521110"/>
                </a:cubicBezTo>
                <a:cubicBezTo>
                  <a:pt x="0" y="233309"/>
                  <a:pt x="354365" y="0"/>
                  <a:pt x="791497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98571-7CB9-482D-B423-A6630550138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2179394 w 6118761"/>
              <a:gd name="connsiteY5" fmla="*/ 5043948 h 6858000"/>
              <a:gd name="connsiteX6" fmla="*/ 1387897 w 6118761"/>
              <a:gd name="connsiteY6" fmla="*/ 5565058 h 6858000"/>
              <a:gd name="connsiteX7" fmla="*/ 2179394 w 6118761"/>
              <a:gd name="connsiteY7" fmla="*/ 6086168 h 6858000"/>
              <a:gd name="connsiteX8" fmla="*/ 2970891 w 6118761"/>
              <a:gd name="connsiteY8" fmla="*/ 5565058 h 6858000"/>
              <a:gd name="connsiteX9" fmla="*/ 2179394 w 6118761"/>
              <a:gd name="connsiteY9" fmla="*/ 50439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179394" y="5043948"/>
                </a:moveTo>
                <a:cubicBezTo>
                  <a:pt x="1742262" y="5043948"/>
                  <a:pt x="1387897" y="5277257"/>
                  <a:pt x="1387897" y="5565058"/>
                </a:cubicBezTo>
                <a:cubicBezTo>
                  <a:pt x="1387897" y="5852859"/>
                  <a:pt x="1742262" y="6086168"/>
                  <a:pt x="2179394" y="6086168"/>
                </a:cubicBezTo>
                <a:cubicBezTo>
                  <a:pt x="2616526" y="6086168"/>
                  <a:pt x="2970891" y="5852859"/>
                  <a:pt x="2970891" y="5565058"/>
                </a:cubicBezTo>
                <a:cubicBezTo>
                  <a:pt x="2970891" y="5277257"/>
                  <a:pt x="2616526" y="5043948"/>
                  <a:pt x="2179394" y="504394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0397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FEAC2-E1A6-4EDA-B4F7-D53FEE8EA0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966" t="37563" r="38109" b="45090"/>
          <a:stretch>
            <a:fillRect/>
          </a:stretch>
        </p:blipFill>
        <p:spPr>
          <a:xfrm>
            <a:off x="5604388" y="2576052"/>
            <a:ext cx="1219200" cy="1189704"/>
          </a:xfrm>
          <a:custGeom>
            <a:avLst/>
            <a:gdLst>
              <a:gd name="connsiteX0" fmla="*/ 609600 w 1219200"/>
              <a:gd name="connsiteY0" fmla="*/ 0 h 1189704"/>
              <a:gd name="connsiteX1" fmla="*/ 1219200 w 1219200"/>
              <a:gd name="connsiteY1" fmla="*/ 594852 h 1189704"/>
              <a:gd name="connsiteX2" fmla="*/ 609600 w 1219200"/>
              <a:gd name="connsiteY2" fmla="*/ 1189704 h 1189704"/>
              <a:gd name="connsiteX3" fmla="*/ 0 w 1219200"/>
              <a:gd name="connsiteY3" fmla="*/ 594852 h 1189704"/>
              <a:gd name="connsiteX4" fmla="*/ 609600 w 1219200"/>
              <a:gd name="connsiteY4" fmla="*/ 0 h 118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189704">
                <a:moveTo>
                  <a:pt x="609600" y="0"/>
                </a:moveTo>
                <a:cubicBezTo>
                  <a:pt x="946273" y="0"/>
                  <a:pt x="1219200" y="266324"/>
                  <a:pt x="1219200" y="594852"/>
                </a:cubicBezTo>
                <a:cubicBezTo>
                  <a:pt x="1219200" y="923380"/>
                  <a:pt x="946273" y="1189704"/>
                  <a:pt x="609600" y="1189704"/>
                </a:cubicBezTo>
                <a:cubicBezTo>
                  <a:pt x="272927" y="1189704"/>
                  <a:pt x="0" y="923380"/>
                  <a:pt x="0" y="594852"/>
                </a:cubicBezTo>
                <a:cubicBezTo>
                  <a:pt x="0" y="266324"/>
                  <a:pt x="272927" y="0"/>
                  <a:pt x="60960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91CBA-4951-4EF5-B03B-C3E5D80E8EF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3177369 w 6118761"/>
              <a:gd name="connsiteY5" fmla="*/ 2576052 h 6858000"/>
              <a:gd name="connsiteX6" fmla="*/ 2567769 w 6118761"/>
              <a:gd name="connsiteY6" fmla="*/ 3170904 h 6858000"/>
              <a:gd name="connsiteX7" fmla="*/ 3177369 w 6118761"/>
              <a:gd name="connsiteY7" fmla="*/ 3765756 h 6858000"/>
              <a:gd name="connsiteX8" fmla="*/ 3786969 w 6118761"/>
              <a:gd name="connsiteY8" fmla="*/ 3170904 h 6858000"/>
              <a:gd name="connsiteX9" fmla="*/ 3177369 w 6118761"/>
              <a:gd name="connsiteY9" fmla="*/ 25760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77369" y="2576052"/>
                </a:moveTo>
                <a:cubicBezTo>
                  <a:pt x="2840696" y="2576052"/>
                  <a:pt x="2567769" y="2842376"/>
                  <a:pt x="2567769" y="3170904"/>
                </a:cubicBezTo>
                <a:cubicBezTo>
                  <a:pt x="2567769" y="3499432"/>
                  <a:pt x="2840696" y="3765756"/>
                  <a:pt x="3177369" y="3765756"/>
                </a:cubicBezTo>
                <a:cubicBezTo>
                  <a:pt x="3514042" y="3765756"/>
                  <a:pt x="3786969" y="3499432"/>
                  <a:pt x="3786969" y="3170904"/>
                </a:cubicBezTo>
                <a:cubicBezTo>
                  <a:pt x="3786969" y="2842376"/>
                  <a:pt x="3514042" y="2576052"/>
                  <a:pt x="3177369" y="25760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179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BC37AA-B03B-441D-8AB9-537CA963D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337" t="71828" r="14327" b="15269"/>
          <a:stretch>
            <a:fillRect/>
          </a:stretch>
        </p:blipFill>
        <p:spPr>
          <a:xfrm>
            <a:off x="6912077" y="4925961"/>
            <a:ext cx="1366684" cy="884904"/>
          </a:xfrm>
          <a:custGeom>
            <a:avLst/>
            <a:gdLst>
              <a:gd name="connsiteX0" fmla="*/ 683342 w 1366684"/>
              <a:gd name="connsiteY0" fmla="*/ 0 h 884904"/>
              <a:gd name="connsiteX1" fmla="*/ 1366684 w 1366684"/>
              <a:gd name="connsiteY1" fmla="*/ 442452 h 884904"/>
              <a:gd name="connsiteX2" fmla="*/ 683342 w 1366684"/>
              <a:gd name="connsiteY2" fmla="*/ 884904 h 884904"/>
              <a:gd name="connsiteX3" fmla="*/ 0 w 1366684"/>
              <a:gd name="connsiteY3" fmla="*/ 442452 h 884904"/>
              <a:gd name="connsiteX4" fmla="*/ 683342 w 1366684"/>
              <a:gd name="connsiteY4" fmla="*/ 0 h 88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6684" h="884904">
                <a:moveTo>
                  <a:pt x="683342" y="0"/>
                </a:moveTo>
                <a:cubicBezTo>
                  <a:pt x="1060741" y="0"/>
                  <a:pt x="1366684" y="198093"/>
                  <a:pt x="1366684" y="442452"/>
                </a:cubicBezTo>
                <a:cubicBezTo>
                  <a:pt x="1366684" y="686811"/>
                  <a:pt x="1060741" y="884904"/>
                  <a:pt x="683342" y="884904"/>
                </a:cubicBezTo>
                <a:cubicBezTo>
                  <a:pt x="305943" y="884904"/>
                  <a:pt x="0" y="686811"/>
                  <a:pt x="0" y="442452"/>
                </a:cubicBezTo>
                <a:cubicBezTo>
                  <a:pt x="0" y="198093"/>
                  <a:pt x="305943" y="0"/>
                  <a:pt x="68334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979567-D44A-41B2-BF38-F6C5E1B9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4558800 w 6118761"/>
              <a:gd name="connsiteY5" fmla="*/ 4925961 h 6858000"/>
              <a:gd name="connsiteX6" fmla="*/ 3875458 w 6118761"/>
              <a:gd name="connsiteY6" fmla="*/ 5368413 h 6858000"/>
              <a:gd name="connsiteX7" fmla="*/ 4558800 w 6118761"/>
              <a:gd name="connsiteY7" fmla="*/ 5810865 h 6858000"/>
              <a:gd name="connsiteX8" fmla="*/ 5242142 w 6118761"/>
              <a:gd name="connsiteY8" fmla="*/ 5368413 h 6858000"/>
              <a:gd name="connsiteX9" fmla="*/ 4558800 w 6118761"/>
              <a:gd name="connsiteY9" fmla="*/ 49259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558800" y="4925961"/>
                </a:moveTo>
                <a:cubicBezTo>
                  <a:pt x="4181401" y="4925961"/>
                  <a:pt x="3875458" y="5124054"/>
                  <a:pt x="3875458" y="5368413"/>
                </a:cubicBezTo>
                <a:cubicBezTo>
                  <a:pt x="3875458" y="5612772"/>
                  <a:pt x="4181401" y="5810865"/>
                  <a:pt x="4558800" y="5810865"/>
                </a:cubicBezTo>
                <a:cubicBezTo>
                  <a:pt x="4936199" y="5810865"/>
                  <a:pt x="5242142" y="5612772"/>
                  <a:pt x="5242142" y="5368413"/>
                </a:cubicBezTo>
                <a:cubicBezTo>
                  <a:pt x="5242142" y="5124054"/>
                  <a:pt x="4936199" y="4925961"/>
                  <a:pt x="4558800" y="4925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2232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A3633-E255-4006-B605-06649971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390" t="57634" r="13684" b="25878"/>
          <a:stretch>
            <a:fillRect/>
          </a:stretch>
        </p:blipFill>
        <p:spPr>
          <a:xfrm>
            <a:off x="7098890" y="3952568"/>
            <a:ext cx="1219200" cy="1130710"/>
          </a:xfrm>
          <a:custGeom>
            <a:avLst/>
            <a:gdLst>
              <a:gd name="connsiteX0" fmla="*/ 609600 w 1219200"/>
              <a:gd name="connsiteY0" fmla="*/ 0 h 1130710"/>
              <a:gd name="connsiteX1" fmla="*/ 1219200 w 1219200"/>
              <a:gd name="connsiteY1" fmla="*/ 565355 h 1130710"/>
              <a:gd name="connsiteX2" fmla="*/ 609600 w 1219200"/>
              <a:gd name="connsiteY2" fmla="*/ 1130710 h 1130710"/>
              <a:gd name="connsiteX3" fmla="*/ 0 w 1219200"/>
              <a:gd name="connsiteY3" fmla="*/ 565355 h 1130710"/>
              <a:gd name="connsiteX4" fmla="*/ 609600 w 1219200"/>
              <a:gd name="connsiteY4" fmla="*/ 0 h 113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130710">
                <a:moveTo>
                  <a:pt x="609600" y="0"/>
                </a:moveTo>
                <a:cubicBezTo>
                  <a:pt x="946273" y="0"/>
                  <a:pt x="1219200" y="253118"/>
                  <a:pt x="1219200" y="565355"/>
                </a:cubicBezTo>
                <a:cubicBezTo>
                  <a:pt x="1219200" y="877592"/>
                  <a:pt x="946273" y="1130710"/>
                  <a:pt x="609600" y="1130710"/>
                </a:cubicBezTo>
                <a:cubicBezTo>
                  <a:pt x="272927" y="1130710"/>
                  <a:pt x="0" y="877592"/>
                  <a:pt x="0" y="565355"/>
                </a:cubicBezTo>
                <a:cubicBezTo>
                  <a:pt x="0" y="253118"/>
                  <a:pt x="272927" y="0"/>
                  <a:pt x="60960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661FF-DAB4-408B-9436-D98029DA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6619" y="0"/>
            <a:ext cx="6118761" cy="6858000"/>
          </a:xfrm>
          <a:custGeom>
            <a:avLst/>
            <a:gdLst>
              <a:gd name="connsiteX0" fmla="*/ 0 w 6118761"/>
              <a:gd name="connsiteY0" fmla="*/ 0 h 6858000"/>
              <a:gd name="connsiteX1" fmla="*/ 6118761 w 6118761"/>
              <a:gd name="connsiteY1" fmla="*/ 0 h 6858000"/>
              <a:gd name="connsiteX2" fmla="*/ 6118761 w 6118761"/>
              <a:gd name="connsiteY2" fmla="*/ 6858000 h 6858000"/>
              <a:gd name="connsiteX3" fmla="*/ 0 w 6118761"/>
              <a:gd name="connsiteY3" fmla="*/ 6858000 h 6858000"/>
              <a:gd name="connsiteX4" fmla="*/ 0 w 6118761"/>
              <a:gd name="connsiteY4" fmla="*/ 0 h 6858000"/>
              <a:gd name="connsiteX5" fmla="*/ 4671871 w 6118761"/>
              <a:gd name="connsiteY5" fmla="*/ 3952568 h 6858000"/>
              <a:gd name="connsiteX6" fmla="*/ 4062271 w 6118761"/>
              <a:gd name="connsiteY6" fmla="*/ 4517923 h 6858000"/>
              <a:gd name="connsiteX7" fmla="*/ 4671871 w 6118761"/>
              <a:gd name="connsiteY7" fmla="*/ 5083278 h 6858000"/>
              <a:gd name="connsiteX8" fmla="*/ 5281471 w 6118761"/>
              <a:gd name="connsiteY8" fmla="*/ 4517923 h 6858000"/>
              <a:gd name="connsiteX9" fmla="*/ 4671871 w 6118761"/>
              <a:gd name="connsiteY9" fmla="*/ 39525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18761" h="6858000">
                <a:moveTo>
                  <a:pt x="0" y="0"/>
                </a:moveTo>
                <a:lnTo>
                  <a:pt x="6118761" y="0"/>
                </a:lnTo>
                <a:lnTo>
                  <a:pt x="611876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671871" y="3952568"/>
                </a:moveTo>
                <a:cubicBezTo>
                  <a:pt x="4335198" y="3952568"/>
                  <a:pt x="4062271" y="4205686"/>
                  <a:pt x="4062271" y="4517923"/>
                </a:cubicBezTo>
                <a:cubicBezTo>
                  <a:pt x="4062271" y="4830160"/>
                  <a:pt x="4335198" y="5083278"/>
                  <a:pt x="4671871" y="5083278"/>
                </a:cubicBezTo>
                <a:cubicBezTo>
                  <a:pt x="5008544" y="5083278"/>
                  <a:pt x="5281471" y="4830160"/>
                  <a:pt x="5281471" y="4517923"/>
                </a:cubicBezTo>
                <a:cubicBezTo>
                  <a:pt x="5281471" y="4205686"/>
                  <a:pt x="5008544" y="3952568"/>
                  <a:pt x="4671871" y="39525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120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A2DA8-F43E-4065-9053-5BA3C8226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619" y="0"/>
            <a:ext cx="611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6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2B217-10ED-4294-BFB4-D0B84FFC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Is it? </a:t>
            </a: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9A01-2B75-473C-ACBE-83B4375E3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63" y="1047167"/>
            <a:ext cx="6131404" cy="4719151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Lexical Areas: School Life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Explain to students that they will see a blurred image.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In pairs or groups, students have to try and guess what is happening in the picture by following the clues. 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Encourage each group to look carefully at the selected part and describe it in as much detail as possible.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Can the students guess what  is happening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101888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ass picture">
            <a:extLst>
              <a:ext uri="{FF2B5EF4-FFF2-40B4-BE49-F238E27FC236}">
                <a16:creationId xmlns:a16="http://schemas.microsoft.com/office/drawing/2014/main" id="{C4873012-E9AA-4F33-B534-CD5108CD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75363" r="15238" b="13823"/>
          <a:stretch>
            <a:fillRect/>
          </a:stretch>
        </p:blipFill>
        <p:spPr bwMode="auto">
          <a:xfrm>
            <a:off x="7531510" y="5181600"/>
            <a:ext cx="717756" cy="747252"/>
          </a:xfrm>
          <a:custGeom>
            <a:avLst/>
            <a:gdLst>
              <a:gd name="connsiteX0" fmla="*/ 358878 w 717756"/>
              <a:gd name="connsiteY0" fmla="*/ 0 h 747252"/>
              <a:gd name="connsiteX1" fmla="*/ 717756 w 717756"/>
              <a:gd name="connsiteY1" fmla="*/ 373626 h 747252"/>
              <a:gd name="connsiteX2" fmla="*/ 358878 w 717756"/>
              <a:gd name="connsiteY2" fmla="*/ 747252 h 747252"/>
              <a:gd name="connsiteX3" fmla="*/ 0 w 717756"/>
              <a:gd name="connsiteY3" fmla="*/ 373626 h 747252"/>
              <a:gd name="connsiteX4" fmla="*/ 358878 w 717756"/>
              <a:gd name="connsiteY4" fmla="*/ 0 h 74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756" h="747252">
                <a:moveTo>
                  <a:pt x="358878" y="0"/>
                </a:moveTo>
                <a:cubicBezTo>
                  <a:pt x="557081" y="0"/>
                  <a:pt x="717756" y="167278"/>
                  <a:pt x="717756" y="373626"/>
                </a:cubicBezTo>
                <a:cubicBezTo>
                  <a:pt x="717756" y="579974"/>
                  <a:pt x="557081" y="747252"/>
                  <a:pt x="358878" y="747252"/>
                </a:cubicBezTo>
                <a:cubicBezTo>
                  <a:pt x="160675" y="747252"/>
                  <a:pt x="0" y="579974"/>
                  <a:pt x="0" y="373626"/>
                </a:cubicBezTo>
                <a:cubicBezTo>
                  <a:pt x="0" y="167278"/>
                  <a:pt x="160675" y="0"/>
                  <a:pt x="3588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lass picture">
            <a:extLst>
              <a:ext uri="{FF2B5EF4-FFF2-40B4-BE49-F238E27FC236}">
                <a16:creationId xmlns:a16="http://schemas.microsoft.com/office/drawing/2014/main" id="{09A013EF-0DB7-440A-8227-C3D45395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4891549 w 6194322"/>
              <a:gd name="connsiteY5" fmla="*/ 5207654 h 6910110"/>
              <a:gd name="connsiteX6" fmla="*/ 4532671 w 6194322"/>
              <a:gd name="connsiteY6" fmla="*/ 5581280 h 6910110"/>
              <a:gd name="connsiteX7" fmla="*/ 4891549 w 6194322"/>
              <a:gd name="connsiteY7" fmla="*/ 5954906 h 6910110"/>
              <a:gd name="connsiteX8" fmla="*/ 5250427 w 6194322"/>
              <a:gd name="connsiteY8" fmla="*/ 5581280 h 6910110"/>
              <a:gd name="connsiteX9" fmla="*/ 4891549 w 6194322"/>
              <a:gd name="connsiteY9" fmla="*/ 5207654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4891549" y="5207654"/>
                </a:moveTo>
                <a:cubicBezTo>
                  <a:pt x="4693346" y="5207654"/>
                  <a:pt x="4532671" y="5374932"/>
                  <a:pt x="4532671" y="5581280"/>
                </a:cubicBezTo>
                <a:cubicBezTo>
                  <a:pt x="4532671" y="5787628"/>
                  <a:pt x="4693346" y="5954906"/>
                  <a:pt x="4891549" y="5954906"/>
                </a:cubicBezTo>
                <a:cubicBezTo>
                  <a:pt x="5089752" y="5954906"/>
                  <a:pt x="5250427" y="5787628"/>
                  <a:pt x="5250427" y="5581280"/>
                </a:cubicBezTo>
                <a:cubicBezTo>
                  <a:pt x="5250427" y="5374932"/>
                  <a:pt x="5089752" y="5207654"/>
                  <a:pt x="4891549" y="52076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C2AA58A6-AEA0-4FDB-B8D9-60586FF50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1800" r="17619" b="86675"/>
          <a:stretch>
            <a:fillRect/>
          </a:stretch>
        </p:blipFill>
        <p:spPr bwMode="auto">
          <a:xfrm>
            <a:off x="7216877" y="98323"/>
            <a:ext cx="884904" cy="796412"/>
          </a:xfrm>
          <a:custGeom>
            <a:avLst/>
            <a:gdLst>
              <a:gd name="connsiteX0" fmla="*/ 442452 w 884904"/>
              <a:gd name="connsiteY0" fmla="*/ 0 h 796412"/>
              <a:gd name="connsiteX1" fmla="*/ 884904 w 884904"/>
              <a:gd name="connsiteY1" fmla="*/ 398206 h 796412"/>
              <a:gd name="connsiteX2" fmla="*/ 442452 w 884904"/>
              <a:gd name="connsiteY2" fmla="*/ 796412 h 796412"/>
              <a:gd name="connsiteX3" fmla="*/ 0 w 884904"/>
              <a:gd name="connsiteY3" fmla="*/ 398206 h 796412"/>
              <a:gd name="connsiteX4" fmla="*/ 442452 w 884904"/>
              <a:gd name="connsiteY4" fmla="*/ 0 h 79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904" h="796412">
                <a:moveTo>
                  <a:pt x="442452" y="0"/>
                </a:moveTo>
                <a:cubicBezTo>
                  <a:pt x="686811" y="0"/>
                  <a:pt x="884904" y="178283"/>
                  <a:pt x="884904" y="398206"/>
                </a:cubicBezTo>
                <a:cubicBezTo>
                  <a:pt x="884904" y="618129"/>
                  <a:pt x="686811" y="796412"/>
                  <a:pt x="442452" y="796412"/>
                </a:cubicBezTo>
                <a:cubicBezTo>
                  <a:pt x="198093" y="796412"/>
                  <a:pt x="0" y="618129"/>
                  <a:pt x="0" y="398206"/>
                </a:cubicBezTo>
                <a:cubicBezTo>
                  <a:pt x="0" y="178283"/>
                  <a:pt x="198093" y="0"/>
                  <a:pt x="4424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08F7B499-050E-4D02-B86E-402239DA1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4660490 w 6194322"/>
              <a:gd name="connsiteY5" fmla="*/ 124377 h 6910110"/>
              <a:gd name="connsiteX6" fmla="*/ 4218038 w 6194322"/>
              <a:gd name="connsiteY6" fmla="*/ 522583 h 6910110"/>
              <a:gd name="connsiteX7" fmla="*/ 4660490 w 6194322"/>
              <a:gd name="connsiteY7" fmla="*/ 920789 h 6910110"/>
              <a:gd name="connsiteX8" fmla="*/ 5102942 w 6194322"/>
              <a:gd name="connsiteY8" fmla="*/ 522583 h 6910110"/>
              <a:gd name="connsiteX9" fmla="*/ 4660490 w 6194322"/>
              <a:gd name="connsiteY9" fmla="*/ 124377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4660490" y="124377"/>
                </a:moveTo>
                <a:cubicBezTo>
                  <a:pt x="4416131" y="124377"/>
                  <a:pt x="4218038" y="302660"/>
                  <a:pt x="4218038" y="522583"/>
                </a:cubicBezTo>
                <a:cubicBezTo>
                  <a:pt x="4218038" y="742506"/>
                  <a:pt x="4416131" y="920789"/>
                  <a:pt x="4660490" y="920789"/>
                </a:cubicBezTo>
                <a:cubicBezTo>
                  <a:pt x="4904849" y="920789"/>
                  <a:pt x="5102942" y="742506"/>
                  <a:pt x="5102942" y="522583"/>
                </a:cubicBezTo>
                <a:cubicBezTo>
                  <a:pt x="5102942" y="302660"/>
                  <a:pt x="4904849" y="124377"/>
                  <a:pt x="4660490" y="12437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04EA6F85-60F4-4CA6-A4D1-ED0C046E602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4" t="55333" r="35275" b="20310"/>
          <a:stretch/>
        </p:blipFill>
        <p:spPr bwMode="auto">
          <a:xfrm>
            <a:off x="5132440" y="4168877"/>
            <a:ext cx="2428568" cy="1848465"/>
          </a:xfrm>
          <a:custGeom>
            <a:avLst/>
            <a:gdLst>
              <a:gd name="connsiteX0" fmla="*/ 1252058 w 2504116"/>
              <a:gd name="connsiteY0" fmla="*/ 0 h 1902090"/>
              <a:gd name="connsiteX1" fmla="*/ 2504116 w 2504116"/>
              <a:gd name="connsiteY1" fmla="*/ 951045 h 1902090"/>
              <a:gd name="connsiteX2" fmla="*/ 1252058 w 2504116"/>
              <a:gd name="connsiteY2" fmla="*/ 1902090 h 1902090"/>
              <a:gd name="connsiteX3" fmla="*/ 0 w 2504116"/>
              <a:gd name="connsiteY3" fmla="*/ 951045 h 1902090"/>
              <a:gd name="connsiteX4" fmla="*/ 1252058 w 2504116"/>
              <a:gd name="connsiteY4" fmla="*/ 0 h 190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4116" h="1902090">
                <a:moveTo>
                  <a:pt x="1252058" y="0"/>
                </a:moveTo>
                <a:cubicBezTo>
                  <a:pt x="1943551" y="0"/>
                  <a:pt x="2504116" y="425797"/>
                  <a:pt x="2504116" y="951045"/>
                </a:cubicBezTo>
                <a:cubicBezTo>
                  <a:pt x="2504116" y="1476293"/>
                  <a:pt x="1943551" y="1902090"/>
                  <a:pt x="1252058" y="1902090"/>
                </a:cubicBezTo>
                <a:cubicBezTo>
                  <a:pt x="560565" y="1902090"/>
                  <a:pt x="0" y="1476293"/>
                  <a:pt x="0" y="951045"/>
                </a:cubicBezTo>
                <a:cubicBezTo>
                  <a:pt x="0" y="425797"/>
                  <a:pt x="560565" y="0"/>
                  <a:pt x="1252058" y="0"/>
                </a:cubicBezTo>
                <a:close/>
              </a:path>
            </a:pathLst>
          </a:cu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0B536ADB-DA45-426A-8E64-DB3519059AB8}"/>
              </a:ext>
            </a:extLst>
          </p:cNvPr>
          <p:cNvPicPr/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4" r="2190" b="9104"/>
          <a:stretch/>
        </p:blipFill>
        <p:spPr bwMode="auto">
          <a:xfrm>
            <a:off x="1237669" y="-166490"/>
            <a:ext cx="9548317" cy="7098231"/>
          </a:xfrm>
          <a:custGeom>
            <a:avLst/>
            <a:gdLst>
              <a:gd name="connsiteX0" fmla="*/ 0 w 9548317"/>
              <a:gd name="connsiteY0" fmla="*/ 0 h 7098231"/>
              <a:gd name="connsiteX1" fmla="*/ 9548317 w 9548317"/>
              <a:gd name="connsiteY1" fmla="*/ 0 h 7098231"/>
              <a:gd name="connsiteX2" fmla="*/ 9548317 w 9548317"/>
              <a:gd name="connsiteY2" fmla="*/ 7098231 h 7098231"/>
              <a:gd name="connsiteX3" fmla="*/ 0 w 9548317"/>
              <a:gd name="connsiteY3" fmla="*/ 7098231 h 7098231"/>
              <a:gd name="connsiteX4" fmla="*/ 0 w 9548317"/>
              <a:gd name="connsiteY4" fmla="*/ 0 h 7098231"/>
              <a:gd name="connsiteX5" fmla="*/ 5117331 w 9548317"/>
              <a:gd name="connsiteY5" fmla="*/ 4321071 h 7098231"/>
              <a:gd name="connsiteX6" fmla="*/ 3865273 w 9548317"/>
              <a:gd name="connsiteY6" fmla="*/ 5272116 h 7098231"/>
              <a:gd name="connsiteX7" fmla="*/ 5117331 w 9548317"/>
              <a:gd name="connsiteY7" fmla="*/ 6223161 h 7098231"/>
              <a:gd name="connsiteX8" fmla="*/ 6369389 w 9548317"/>
              <a:gd name="connsiteY8" fmla="*/ 5272116 h 7098231"/>
              <a:gd name="connsiteX9" fmla="*/ 5117331 w 9548317"/>
              <a:gd name="connsiteY9" fmla="*/ 4321071 h 70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48317" h="7098231">
                <a:moveTo>
                  <a:pt x="0" y="0"/>
                </a:moveTo>
                <a:lnTo>
                  <a:pt x="9548317" y="0"/>
                </a:lnTo>
                <a:lnTo>
                  <a:pt x="9548317" y="7098231"/>
                </a:lnTo>
                <a:lnTo>
                  <a:pt x="0" y="7098231"/>
                </a:lnTo>
                <a:lnTo>
                  <a:pt x="0" y="0"/>
                </a:lnTo>
                <a:close/>
                <a:moveTo>
                  <a:pt x="5117331" y="4321071"/>
                </a:moveTo>
                <a:cubicBezTo>
                  <a:pt x="4425838" y="4321071"/>
                  <a:pt x="3865273" y="4746868"/>
                  <a:pt x="3865273" y="5272116"/>
                </a:cubicBezTo>
                <a:cubicBezTo>
                  <a:pt x="3865273" y="5797364"/>
                  <a:pt x="4425838" y="6223161"/>
                  <a:pt x="5117331" y="6223161"/>
                </a:cubicBezTo>
                <a:cubicBezTo>
                  <a:pt x="5808824" y="6223161"/>
                  <a:pt x="6369389" y="5797364"/>
                  <a:pt x="6369389" y="5272116"/>
                </a:cubicBezTo>
                <a:cubicBezTo>
                  <a:pt x="6369389" y="4746868"/>
                  <a:pt x="5808824" y="4321071"/>
                  <a:pt x="5117331" y="4321071"/>
                </a:cubicBezTo>
                <a:close/>
              </a:path>
            </a:pathLst>
          </a:cu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3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02E5A3E7-B439-4BBF-9B09-1E7D351C6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11191" r="58889" b="67466"/>
          <a:stretch>
            <a:fillRect/>
          </a:stretch>
        </p:blipFill>
        <p:spPr bwMode="auto">
          <a:xfrm>
            <a:off x="4286865" y="747252"/>
            <a:ext cx="1258530" cy="1474838"/>
          </a:xfrm>
          <a:custGeom>
            <a:avLst/>
            <a:gdLst>
              <a:gd name="connsiteX0" fmla="*/ 629265 w 1258530"/>
              <a:gd name="connsiteY0" fmla="*/ 0 h 1474838"/>
              <a:gd name="connsiteX1" fmla="*/ 1258530 w 1258530"/>
              <a:gd name="connsiteY1" fmla="*/ 737419 h 1474838"/>
              <a:gd name="connsiteX2" fmla="*/ 629265 w 1258530"/>
              <a:gd name="connsiteY2" fmla="*/ 1474838 h 1474838"/>
              <a:gd name="connsiteX3" fmla="*/ 0 w 1258530"/>
              <a:gd name="connsiteY3" fmla="*/ 737419 h 1474838"/>
              <a:gd name="connsiteX4" fmla="*/ 629265 w 1258530"/>
              <a:gd name="connsiteY4" fmla="*/ 0 h 147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530" h="1474838">
                <a:moveTo>
                  <a:pt x="629265" y="0"/>
                </a:moveTo>
                <a:cubicBezTo>
                  <a:pt x="976798" y="0"/>
                  <a:pt x="1258530" y="330154"/>
                  <a:pt x="1258530" y="737419"/>
                </a:cubicBezTo>
                <a:cubicBezTo>
                  <a:pt x="1258530" y="1144684"/>
                  <a:pt x="976798" y="1474838"/>
                  <a:pt x="629265" y="1474838"/>
                </a:cubicBezTo>
                <a:cubicBezTo>
                  <a:pt x="281732" y="1474838"/>
                  <a:pt x="0" y="1144684"/>
                  <a:pt x="0" y="737419"/>
                </a:cubicBezTo>
                <a:cubicBezTo>
                  <a:pt x="0" y="330154"/>
                  <a:pt x="281732" y="0"/>
                  <a:pt x="629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F662D3DE-4542-4E62-9CCC-58066A65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1917291 w 6194322"/>
              <a:gd name="connsiteY5" fmla="*/ 773306 h 6910110"/>
              <a:gd name="connsiteX6" fmla="*/ 1288026 w 6194322"/>
              <a:gd name="connsiteY6" fmla="*/ 1510725 h 6910110"/>
              <a:gd name="connsiteX7" fmla="*/ 1917291 w 6194322"/>
              <a:gd name="connsiteY7" fmla="*/ 2248144 h 6910110"/>
              <a:gd name="connsiteX8" fmla="*/ 2546556 w 6194322"/>
              <a:gd name="connsiteY8" fmla="*/ 1510725 h 6910110"/>
              <a:gd name="connsiteX9" fmla="*/ 1917291 w 6194322"/>
              <a:gd name="connsiteY9" fmla="*/ 773306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1917291" y="773306"/>
                </a:moveTo>
                <a:cubicBezTo>
                  <a:pt x="1569758" y="773306"/>
                  <a:pt x="1288026" y="1103460"/>
                  <a:pt x="1288026" y="1510725"/>
                </a:cubicBezTo>
                <a:cubicBezTo>
                  <a:pt x="1288026" y="1917990"/>
                  <a:pt x="1569758" y="2248144"/>
                  <a:pt x="1917291" y="2248144"/>
                </a:cubicBezTo>
                <a:cubicBezTo>
                  <a:pt x="2264824" y="2248144"/>
                  <a:pt x="2546556" y="1917990"/>
                  <a:pt x="2546556" y="1510725"/>
                </a:cubicBezTo>
                <a:cubicBezTo>
                  <a:pt x="2546556" y="1103460"/>
                  <a:pt x="2264824" y="773306"/>
                  <a:pt x="1917291" y="77330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9F7C37A8-C781-46A3-8350-234276B6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80770" r="79841" b="3863"/>
          <a:stretch>
            <a:fillRect/>
          </a:stretch>
        </p:blipFill>
        <p:spPr bwMode="auto">
          <a:xfrm>
            <a:off x="3156155" y="5555226"/>
            <a:ext cx="1091380" cy="1061884"/>
          </a:xfrm>
          <a:custGeom>
            <a:avLst/>
            <a:gdLst>
              <a:gd name="connsiteX0" fmla="*/ 545690 w 1091380"/>
              <a:gd name="connsiteY0" fmla="*/ 0 h 1061884"/>
              <a:gd name="connsiteX1" fmla="*/ 1091380 w 1091380"/>
              <a:gd name="connsiteY1" fmla="*/ 530942 h 1061884"/>
              <a:gd name="connsiteX2" fmla="*/ 545690 w 1091380"/>
              <a:gd name="connsiteY2" fmla="*/ 1061884 h 1061884"/>
              <a:gd name="connsiteX3" fmla="*/ 0 w 1091380"/>
              <a:gd name="connsiteY3" fmla="*/ 530942 h 1061884"/>
              <a:gd name="connsiteX4" fmla="*/ 545690 w 1091380"/>
              <a:gd name="connsiteY4" fmla="*/ 0 h 10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380" h="1061884">
                <a:moveTo>
                  <a:pt x="545690" y="0"/>
                </a:moveTo>
                <a:cubicBezTo>
                  <a:pt x="847066" y="0"/>
                  <a:pt x="1091380" y="237711"/>
                  <a:pt x="1091380" y="530942"/>
                </a:cubicBezTo>
                <a:cubicBezTo>
                  <a:pt x="1091380" y="824173"/>
                  <a:pt x="847066" y="1061884"/>
                  <a:pt x="545690" y="1061884"/>
                </a:cubicBezTo>
                <a:cubicBezTo>
                  <a:pt x="244314" y="1061884"/>
                  <a:pt x="0" y="824173"/>
                  <a:pt x="0" y="530942"/>
                </a:cubicBezTo>
                <a:cubicBezTo>
                  <a:pt x="0" y="237711"/>
                  <a:pt x="244314" y="0"/>
                  <a:pt x="54569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7C9AF357-8FFF-442F-A0FB-949938A6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703006 w 6194322"/>
              <a:gd name="connsiteY5" fmla="*/ 5581280 h 6910110"/>
              <a:gd name="connsiteX6" fmla="*/ 157316 w 6194322"/>
              <a:gd name="connsiteY6" fmla="*/ 6112222 h 6910110"/>
              <a:gd name="connsiteX7" fmla="*/ 703006 w 6194322"/>
              <a:gd name="connsiteY7" fmla="*/ 6643164 h 6910110"/>
              <a:gd name="connsiteX8" fmla="*/ 1248696 w 6194322"/>
              <a:gd name="connsiteY8" fmla="*/ 6112222 h 6910110"/>
              <a:gd name="connsiteX9" fmla="*/ 703006 w 6194322"/>
              <a:gd name="connsiteY9" fmla="*/ 5581280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703006" y="5581280"/>
                </a:moveTo>
                <a:cubicBezTo>
                  <a:pt x="401630" y="5581280"/>
                  <a:pt x="157316" y="5818991"/>
                  <a:pt x="157316" y="6112222"/>
                </a:cubicBezTo>
                <a:cubicBezTo>
                  <a:pt x="157316" y="6405453"/>
                  <a:pt x="401630" y="6643164"/>
                  <a:pt x="703006" y="6643164"/>
                </a:cubicBezTo>
                <a:cubicBezTo>
                  <a:pt x="1004382" y="6643164"/>
                  <a:pt x="1248696" y="6405453"/>
                  <a:pt x="1248696" y="6112222"/>
                </a:cubicBezTo>
                <a:cubicBezTo>
                  <a:pt x="1248696" y="5818991"/>
                  <a:pt x="1004382" y="5581280"/>
                  <a:pt x="703006" y="558128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C9539A5B-46F1-427A-83B0-D4197124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r="73810" b="63482"/>
          <a:stretch>
            <a:fillRect/>
          </a:stretch>
        </p:blipFill>
        <p:spPr bwMode="auto">
          <a:xfrm>
            <a:off x="2998839" y="314632"/>
            <a:ext cx="1622322" cy="2182762"/>
          </a:xfrm>
          <a:custGeom>
            <a:avLst/>
            <a:gdLst>
              <a:gd name="connsiteX0" fmla="*/ 811161 w 1622322"/>
              <a:gd name="connsiteY0" fmla="*/ 0 h 2182762"/>
              <a:gd name="connsiteX1" fmla="*/ 1622322 w 1622322"/>
              <a:gd name="connsiteY1" fmla="*/ 1091381 h 2182762"/>
              <a:gd name="connsiteX2" fmla="*/ 811161 w 1622322"/>
              <a:gd name="connsiteY2" fmla="*/ 2182762 h 2182762"/>
              <a:gd name="connsiteX3" fmla="*/ 0 w 1622322"/>
              <a:gd name="connsiteY3" fmla="*/ 1091381 h 2182762"/>
              <a:gd name="connsiteX4" fmla="*/ 811161 w 1622322"/>
              <a:gd name="connsiteY4" fmla="*/ 0 h 21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2" h="2182762">
                <a:moveTo>
                  <a:pt x="811161" y="0"/>
                </a:moveTo>
                <a:cubicBezTo>
                  <a:pt x="1259153" y="0"/>
                  <a:pt x="1622322" y="488628"/>
                  <a:pt x="1622322" y="1091381"/>
                </a:cubicBezTo>
                <a:cubicBezTo>
                  <a:pt x="1622322" y="1694134"/>
                  <a:pt x="1259153" y="2182762"/>
                  <a:pt x="811161" y="2182762"/>
                </a:cubicBezTo>
                <a:cubicBezTo>
                  <a:pt x="363169" y="2182762"/>
                  <a:pt x="0" y="1694134"/>
                  <a:pt x="0" y="1091381"/>
                </a:cubicBezTo>
                <a:cubicBezTo>
                  <a:pt x="0" y="488628"/>
                  <a:pt x="363169" y="0"/>
                  <a:pt x="8111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B21F6455-78D2-4197-BAAD-A418E2D53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1432067 h 6910110"/>
              <a:gd name="connsiteX5" fmla="*/ 811161 w 6194322"/>
              <a:gd name="connsiteY5" fmla="*/ 2523448 h 6910110"/>
              <a:gd name="connsiteX6" fmla="*/ 1622322 w 6194322"/>
              <a:gd name="connsiteY6" fmla="*/ 1432067 h 6910110"/>
              <a:gd name="connsiteX7" fmla="*/ 811161 w 6194322"/>
              <a:gd name="connsiteY7" fmla="*/ 340686 h 6910110"/>
              <a:gd name="connsiteX8" fmla="*/ 0 w 6194322"/>
              <a:gd name="connsiteY8" fmla="*/ 1432067 h 6910110"/>
              <a:gd name="connsiteX9" fmla="*/ 0 w 6194322"/>
              <a:gd name="connsiteY9" fmla="*/ 0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1432067"/>
                </a:lnTo>
                <a:cubicBezTo>
                  <a:pt x="0" y="2034820"/>
                  <a:pt x="363169" y="2523448"/>
                  <a:pt x="811161" y="2523448"/>
                </a:cubicBezTo>
                <a:cubicBezTo>
                  <a:pt x="1259153" y="2523448"/>
                  <a:pt x="1622322" y="2034820"/>
                  <a:pt x="1622322" y="1432067"/>
                </a:cubicBezTo>
                <a:cubicBezTo>
                  <a:pt x="1622322" y="829314"/>
                  <a:pt x="1259153" y="340686"/>
                  <a:pt x="811161" y="340686"/>
                </a:cubicBezTo>
                <a:cubicBezTo>
                  <a:pt x="363169" y="340686"/>
                  <a:pt x="0" y="829314"/>
                  <a:pt x="0" y="1432067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C760B591-2870-4869-808C-CD2EA83E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70383" r="65873" b="14250"/>
          <a:stretch>
            <a:fillRect/>
          </a:stretch>
        </p:blipFill>
        <p:spPr bwMode="auto">
          <a:xfrm>
            <a:off x="4060723" y="4837471"/>
            <a:ext cx="1052052" cy="1061884"/>
          </a:xfrm>
          <a:custGeom>
            <a:avLst/>
            <a:gdLst>
              <a:gd name="connsiteX0" fmla="*/ 526026 w 1052052"/>
              <a:gd name="connsiteY0" fmla="*/ 0 h 1061884"/>
              <a:gd name="connsiteX1" fmla="*/ 1052052 w 1052052"/>
              <a:gd name="connsiteY1" fmla="*/ 530942 h 1061884"/>
              <a:gd name="connsiteX2" fmla="*/ 526026 w 1052052"/>
              <a:gd name="connsiteY2" fmla="*/ 1061884 h 1061884"/>
              <a:gd name="connsiteX3" fmla="*/ 0 w 1052052"/>
              <a:gd name="connsiteY3" fmla="*/ 530942 h 1061884"/>
              <a:gd name="connsiteX4" fmla="*/ 526026 w 1052052"/>
              <a:gd name="connsiteY4" fmla="*/ 0 h 10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052" h="1061884">
                <a:moveTo>
                  <a:pt x="526026" y="0"/>
                </a:moveTo>
                <a:cubicBezTo>
                  <a:pt x="816542" y="0"/>
                  <a:pt x="1052052" y="237711"/>
                  <a:pt x="1052052" y="530942"/>
                </a:cubicBezTo>
                <a:cubicBezTo>
                  <a:pt x="1052052" y="824173"/>
                  <a:pt x="816542" y="1061884"/>
                  <a:pt x="526026" y="1061884"/>
                </a:cubicBezTo>
                <a:cubicBezTo>
                  <a:pt x="235510" y="1061884"/>
                  <a:pt x="0" y="824173"/>
                  <a:pt x="0" y="530942"/>
                </a:cubicBezTo>
                <a:cubicBezTo>
                  <a:pt x="0" y="237711"/>
                  <a:pt x="235510" y="0"/>
                  <a:pt x="52602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48D5AA23-813E-4C5B-9AF7-171A07E4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1587910 w 6194322"/>
              <a:gd name="connsiteY5" fmla="*/ 4863525 h 6910110"/>
              <a:gd name="connsiteX6" fmla="*/ 1061884 w 6194322"/>
              <a:gd name="connsiteY6" fmla="*/ 5394467 h 6910110"/>
              <a:gd name="connsiteX7" fmla="*/ 1587910 w 6194322"/>
              <a:gd name="connsiteY7" fmla="*/ 5925409 h 6910110"/>
              <a:gd name="connsiteX8" fmla="*/ 2113936 w 6194322"/>
              <a:gd name="connsiteY8" fmla="*/ 5394467 h 6910110"/>
              <a:gd name="connsiteX9" fmla="*/ 1587910 w 6194322"/>
              <a:gd name="connsiteY9" fmla="*/ 4863525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1587910" y="4863525"/>
                </a:moveTo>
                <a:cubicBezTo>
                  <a:pt x="1297394" y="4863525"/>
                  <a:pt x="1061884" y="5101236"/>
                  <a:pt x="1061884" y="5394467"/>
                </a:cubicBezTo>
                <a:cubicBezTo>
                  <a:pt x="1061884" y="5687698"/>
                  <a:pt x="1297394" y="5925409"/>
                  <a:pt x="1587910" y="5925409"/>
                </a:cubicBezTo>
                <a:cubicBezTo>
                  <a:pt x="1878426" y="5925409"/>
                  <a:pt x="2113936" y="5687698"/>
                  <a:pt x="2113936" y="5394467"/>
                </a:cubicBezTo>
                <a:cubicBezTo>
                  <a:pt x="2113936" y="5101236"/>
                  <a:pt x="1878426" y="4863525"/>
                  <a:pt x="1587910" y="48635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82CE0EA9-17F3-4447-8571-78DB3E92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2" t="21578" r="48730" b="59925"/>
          <a:stretch>
            <a:fillRect/>
          </a:stretch>
        </p:blipFill>
        <p:spPr bwMode="auto">
          <a:xfrm>
            <a:off x="5004620" y="1465006"/>
            <a:ext cx="943896" cy="1278194"/>
          </a:xfrm>
          <a:custGeom>
            <a:avLst/>
            <a:gdLst>
              <a:gd name="connsiteX0" fmla="*/ 471948 w 943896"/>
              <a:gd name="connsiteY0" fmla="*/ 0 h 1278194"/>
              <a:gd name="connsiteX1" fmla="*/ 943896 w 943896"/>
              <a:gd name="connsiteY1" fmla="*/ 639097 h 1278194"/>
              <a:gd name="connsiteX2" fmla="*/ 471948 w 943896"/>
              <a:gd name="connsiteY2" fmla="*/ 1278194 h 1278194"/>
              <a:gd name="connsiteX3" fmla="*/ 0 w 943896"/>
              <a:gd name="connsiteY3" fmla="*/ 639097 h 1278194"/>
              <a:gd name="connsiteX4" fmla="*/ 471948 w 943896"/>
              <a:gd name="connsiteY4" fmla="*/ 0 h 127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96" h="1278194">
                <a:moveTo>
                  <a:pt x="471948" y="0"/>
                </a:moveTo>
                <a:cubicBezTo>
                  <a:pt x="732598" y="0"/>
                  <a:pt x="943896" y="286133"/>
                  <a:pt x="943896" y="639097"/>
                </a:cubicBezTo>
                <a:cubicBezTo>
                  <a:pt x="943896" y="992061"/>
                  <a:pt x="732598" y="1278194"/>
                  <a:pt x="471948" y="1278194"/>
                </a:cubicBezTo>
                <a:cubicBezTo>
                  <a:pt x="211298" y="1278194"/>
                  <a:pt x="0" y="992061"/>
                  <a:pt x="0" y="639097"/>
                </a:cubicBezTo>
                <a:cubicBezTo>
                  <a:pt x="0" y="286133"/>
                  <a:pt x="211298" y="0"/>
                  <a:pt x="47194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3533A911-E608-46C5-A791-C3EB52EC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7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2703871 w 6194322"/>
              <a:gd name="connsiteY5" fmla="*/ 1491060 h 6910110"/>
              <a:gd name="connsiteX6" fmla="*/ 2231923 w 6194322"/>
              <a:gd name="connsiteY6" fmla="*/ 2130157 h 6910110"/>
              <a:gd name="connsiteX7" fmla="*/ 2703871 w 6194322"/>
              <a:gd name="connsiteY7" fmla="*/ 2769254 h 6910110"/>
              <a:gd name="connsiteX8" fmla="*/ 3175819 w 6194322"/>
              <a:gd name="connsiteY8" fmla="*/ 2130157 h 6910110"/>
              <a:gd name="connsiteX9" fmla="*/ 2703871 w 6194322"/>
              <a:gd name="connsiteY9" fmla="*/ 1491060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2703871" y="1491060"/>
                </a:moveTo>
                <a:cubicBezTo>
                  <a:pt x="2443221" y="1491060"/>
                  <a:pt x="2231923" y="1777193"/>
                  <a:pt x="2231923" y="2130157"/>
                </a:cubicBezTo>
                <a:cubicBezTo>
                  <a:pt x="2231923" y="2483121"/>
                  <a:pt x="2443221" y="2769254"/>
                  <a:pt x="2703871" y="2769254"/>
                </a:cubicBezTo>
                <a:cubicBezTo>
                  <a:pt x="2964521" y="2769254"/>
                  <a:pt x="3175819" y="2483121"/>
                  <a:pt x="3175819" y="2130157"/>
                </a:cubicBezTo>
                <a:cubicBezTo>
                  <a:pt x="3175819" y="1777193"/>
                  <a:pt x="2964521" y="1491060"/>
                  <a:pt x="2703871" y="14910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6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539D13A6-7BFA-40B4-AC3F-D2CC9A86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30969" r="64286" b="48257"/>
          <a:stretch>
            <a:fillRect/>
          </a:stretch>
        </p:blipFill>
        <p:spPr bwMode="auto">
          <a:xfrm>
            <a:off x="3972232" y="2113935"/>
            <a:ext cx="1238866" cy="1435510"/>
          </a:xfrm>
          <a:custGeom>
            <a:avLst/>
            <a:gdLst>
              <a:gd name="connsiteX0" fmla="*/ 619433 w 1238866"/>
              <a:gd name="connsiteY0" fmla="*/ 0 h 1435510"/>
              <a:gd name="connsiteX1" fmla="*/ 1238866 w 1238866"/>
              <a:gd name="connsiteY1" fmla="*/ 717755 h 1435510"/>
              <a:gd name="connsiteX2" fmla="*/ 619433 w 1238866"/>
              <a:gd name="connsiteY2" fmla="*/ 1435510 h 1435510"/>
              <a:gd name="connsiteX3" fmla="*/ 0 w 1238866"/>
              <a:gd name="connsiteY3" fmla="*/ 717755 h 1435510"/>
              <a:gd name="connsiteX4" fmla="*/ 619433 w 1238866"/>
              <a:gd name="connsiteY4" fmla="*/ 0 h 143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866" h="1435510">
                <a:moveTo>
                  <a:pt x="619433" y="0"/>
                </a:moveTo>
                <a:cubicBezTo>
                  <a:pt x="961536" y="0"/>
                  <a:pt x="1238866" y="321350"/>
                  <a:pt x="1238866" y="717755"/>
                </a:cubicBezTo>
                <a:cubicBezTo>
                  <a:pt x="1238866" y="1114160"/>
                  <a:pt x="961536" y="1435510"/>
                  <a:pt x="619433" y="1435510"/>
                </a:cubicBezTo>
                <a:cubicBezTo>
                  <a:pt x="277330" y="1435510"/>
                  <a:pt x="0" y="1114160"/>
                  <a:pt x="0" y="717755"/>
                </a:cubicBezTo>
                <a:cubicBezTo>
                  <a:pt x="0" y="321350"/>
                  <a:pt x="277330" y="0"/>
                  <a:pt x="61943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4FB8436A-79C1-4A94-9850-843600230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1592826 w 6194322"/>
              <a:gd name="connsiteY5" fmla="*/ 2139989 h 6910110"/>
              <a:gd name="connsiteX6" fmla="*/ 973393 w 6194322"/>
              <a:gd name="connsiteY6" fmla="*/ 2857744 h 6910110"/>
              <a:gd name="connsiteX7" fmla="*/ 1592826 w 6194322"/>
              <a:gd name="connsiteY7" fmla="*/ 3575499 h 6910110"/>
              <a:gd name="connsiteX8" fmla="*/ 2212259 w 6194322"/>
              <a:gd name="connsiteY8" fmla="*/ 2857744 h 6910110"/>
              <a:gd name="connsiteX9" fmla="*/ 1592826 w 6194322"/>
              <a:gd name="connsiteY9" fmla="*/ 2139989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1592826" y="2139989"/>
                </a:moveTo>
                <a:cubicBezTo>
                  <a:pt x="1250723" y="2139989"/>
                  <a:pt x="973393" y="2461339"/>
                  <a:pt x="973393" y="2857744"/>
                </a:cubicBezTo>
                <a:cubicBezTo>
                  <a:pt x="973393" y="3254149"/>
                  <a:pt x="1250723" y="3575499"/>
                  <a:pt x="1592826" y="3575499"/>
                </a:cubicBezTo>
                <a:cubicBezTo>
                  <a:pt x="1934929" y="3575499"/>
                  <a:pt x="2212259" y="3254149"/>
                  <a:pt x="2212259" y="2857744"/>
                </a:cubicBezTo>
                <a:cubicBezTo>
                  <a:pt x="2212259" y="2461339"/>
                  <a:pt x="1934929" y="2139989"/>
                  <a:pt x="1592826" y="2139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1C554E36-2396-46BD-B1B1-9916277BD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5" t="42494" r="12540" b="41712"/>
          <a:stretch>
            <a:fillRect/>
          </a:stretch>
        </p:blipFill>
        <p:spPr bwMode="auto">
          <a:xfrm>
            <a:off x="7374194" y="2910348"/>
            <a:ext cx="1042220" cy="1091382"/>
          </a:xfrm>
          <a:custGeom>
            <a:avLst/>
            <a:gdLst>
              <a:gd name="connsiteX0" fmla="*/ 521110 w 1042220"/>
              <a:gd name="connsiteY0" fmla="*/ 0 h 1091382"/>
              <a:gd name="connsiteX1" fmla="*/ 1042220 w 1042220"/>
              <a:gd name="connsiteY1" fmla="*/ 545691 h 1091382"/>
              <a:gd name="connsiteX2" fmla="*/ 521110 w 1042220"/>
              <a:gd name="connsiteY2" fmla="*/ 1091382 h 1091382"/>
              <a:gd name="connsiteX3" fmla="*/ 0 w 1042220"/>
              <a:gd name="connsiteY3" fmla="*/ 545691 h 1091382"/>
              <a:gd name="connsiteX4" fmla="*/ 521110 w 1042220"/>
              <a:gd name="connsiteY4" fmla="*/ 0 h 109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220" h="1091382">
                <a:moveTo>
                  <a:pt x="521110" y="0"/>
                </a:moveTo>
                <a:cubicBezTo>
                  <a:pt x="808911" y="0"/>
                  <a:pt x="1042220" y="244314"/>
                  <a:pt x="1042220" y="545691"/>
                </a:cubicBezTo>
                <a:cubicBezTo>
                  <a:pt x="1042220" y="847068"/>
                  <a:pt x="808911" y="1091382"/>
                  <a:pt x="521110" y="1091382"/>
                </a:cubicBezTo>
                <a:cubicBezTo>
                  <a:pt x="233309" y="1091382"/>
                  <a:pt x="0" y="847068"/>
                  <a:pt x="0" y="545691"/>
                </a:cubicBezTo>
                <a:cubicBezTo>
                  <a:pt x="0" y="244314"/>
                  <a:pt x="233309" y="0"/>
                  <a:pt x="52111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FEEA6E32-3353-4738-999A-2088DF05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4896465 w 6194322"/>
              <a:gd name="connsiteY5" fmla="*/ 2936402 h 6910110"/>
              <a:gd name="connsiteX6" fmla="*/ 4375355 w 6194322"/>
              <a:gd name="connsiteY6" fmla="*/ 3482093 h 6910110"/>
              <a:gd name="connsiteX7" fmla="*/ 4896465 w 6194322"/>
              <a:gd name="connsiteY7" fmla="*/ 4027784 h 6910110"/>
              <a:gd name="connsiteX8" fmla="*/ 5417575 w 6194322"/>
              <a:gd name="connsiteY8" fmla="*/ 3482093 h 6910110"/>
              <a:gd name="connsiteX9" fmla="*/ 4896465 w 6194322"/>
              <a:gd name="connsiteY9" fmla="*/ 2936402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4896465" y="2936402"/>
                </a:moveTo>
                <a:cubicBezTo>
                  <a:pt x="4608664" y="2936402"/>
                  <a:pt x="4375355" y="3180716"/>
                  <a:pt x="4375355" y="3482093"/>
                </a:cubicBezTo>
                <a:cubicBezTo>
                  <a:pt x="4375355" y="3783470"/>
                  <a:pt x="4608664" y="4027784"/>
                  <a:pt x="4896465" y="4027784"/>
                </a:cubicBezTo>
                <a:cubicBezTo>
                  <a:pt x="5184266" y="4027784"/>
                  <a:pt x="5417575" y="3783470"/>
                  <a:pt x="5417575" y="3482093"/>
                </a:cubicBezTo>
                <a:cubicBezTo>
                  <a:pt x="5417575" y="3180716"/>
                  <a:pt x="5184266" y="2936402"/>
                  <a:pt x="4896465" y="29364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1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 picture">
            <a:extLst>
              <a:ext uri="{FF2B5EF4-FFF2-40B4-BE49-F238E27FC236}">
                <a16:creationId xmlns:a16="http://schemas.microsoft.com/office/drawing/2014/main" id="{013C597D-D6A4-4D6C-A3DA-36EE9D04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1" t="56439" r="18571" b="37016"/>
          <a:stretch>
            <a:fillRect/>
          </a:stretch>
        </p:blipFill>
        <p:spPr bwMode="auto">
          <a:xfrm>
            <a:off x="7639665" y="3873910"/>
            <a:ext cx="403122" cy="452284"/>
          </a:xfrm>
          <a:custGeom>
            <a:avLst/>
            <a:gdLst>
              <a:gd name="connsiteX0" fmla="*/ 201561 w 403122"/>
              <a:gd name="connsiteY0" fmla="*/ 0 h 452284"/>
              <a:gd name="connsiteX1" fmla="*/ 403122 w 403122"/>
              <a:gd name="connsiteY1" fmla="*/ 226142 h 452284"/>
              <a:gd name="connsiteX2" fmla="*/ 201561 w 403122"/>
              <a:gd name="connsiteY2" fmla="*/ 452284 h 452284"/>
              <a:gd name="connsiteX3" fmla="*/ 0 w 403122"/>
              <a:gd name="connsiteY3" fmla="*/ 226142 h 452284"/>
              <a:gd name="connsiteX4" fmla="*/ 201561 w 403122"/>
              <a:gd name="connsiteY4" fmla="*/ 0 h 45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122" h="452284">
                <a:moveTo>
                  <a:pt x="201561" y="0"/>
                </a:moveTo>
                <a:cubicBezTo>
                  <a:pt x="312880" y="0"/>
                  <a:pt x="403122" y="101247"/>
                  <a:pt x="403122" y="226142"/>
                </a:cubicBezTo>
                <a:cubicBezTo>
                  <a:pt x="403122" y="351037"/>
                  <a:pt x="312880" y="452284"/>
                  <a:pt x="201561" y="452284"/>
                </a:cubicBezTo>
                <a:cubicBezTo>
                  <a:pt x="90242" y="452284"/>
                  <a:pt x="0" y="351037"/>
                  <a:pt x="0" y="226142"/>
                </a:cubicBezTo>
                <a:cubicBezTo>
                  <a:pt x="0" y="101247"/>
                  <a:pt x="90242" y="0"/>
                  <a:pt x="2015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ass picture">
            <a:extLst>
              <a:ext uri="{FF2B5EF4-FFF2-40B4-BE49-F238E27FC236}">
                <a16:creationId xmlns:a16="http://schemas.microsoft.com/office/drawing/2014/main" id="{D07EE55A-6656-48E6-AB28-5BFAD2E2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custGeom>
            <a:avLst/>
            <a:gdLst>
              <a:gd name="connsiteX0" fmla="*/ 0 w 6194322"/>
              <a:gd name="connsiteY0" fmla="*/ 0 h 6910110"/>
              <a:gd name="connsiteX1" fmla="*/ 6194322 w 6194322"/>
              <a:gd name="connsiteY1" fmla="*/ 0 h 6910110"/>
              <a:gd name="connsiteX2" fmla="*/ 6194322 w 6194322"/>
              <a:gd name="connsiteY2" fmla="*/ 6910110 h 6910110"/>
              <a:gd name="connsiteX3" fmla="*/ 0 w 6194322"/>
              <a:gd name="connsiteY3" fmla="*/ 6910110 h 6910110"/>
              <a:gd name="connsiteX4" fmla="*/ 0 w 6194322"/>
              <a:gd name="connsiteY4" fmla="*/ 0 h 6910110"/>
              <a:gd name="connsiteX5" fmla="*/ 4842387 w 6194322"/>
              <a:gd name="connsiteY5" fmla="*/ 3899964 h 6910110"/>
              <a:gd name="connsiteX6" fmla="*/ 4640826 w 6194322"/>
              <a:gd name="connsiteY6" fmla="*/ 4126106 h 6910110"/>
              <a:gd name="connsiteX7" fmla="*/ 4842387 w 6194322"/>
              <a:gd name="connsiteY7" fmla="*/ 4352248 h 6910110"/>
              <a:gd name="connsiteX8" fmla="*/ 5043948 w 6194322"/>
              <a:gd name="connsiteY8" fmla="*/ 4126106 h 6910110"/>
              <a:gd name="connsiteX9" fmla="*/ 4842387 w 6194322"/>
              <a:gd name="connsiteY9" fmla="*/ 3899964 h 69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4322" h="6910110">
                <a:moveTo>
                  <a:pt x="0" y="0"/>
                </a:moveTo>
                <a:lnTo>
                  <a:pt x="6194322" y="0"/>
                </a:lnTo>
                <a:lnTo>
                  <a:pt x="6194322" y="6910110"/>
                </a:lnTo>
                <a:lnTo>
                  <a:pt x="0" y="6910110"/>
                </a:lnTo>
                <a:lnTo>
                  <a:pt x="0" y="0"/>
                </a:lnTo>
                <a:close/>
                <a:moveTo>
                  <a:pt x="4842387" y="3899964"/>
                </a:moveTo>
                <a:cubicBezTo>
                  <a:pt x="4731068" y="3899964"/>
                  <a:pt x="4640826" y="4001211"/>
                  <a:pt x="4640826" y="4126106"/>
                </a:cubicBezTo>
                <a:cubicBezTo>
                  <a:pt x="4640826" y="4251001"/>
                  <a:pt x="4731068" y="4352248"/>
                  <a:pt x="4842387" y="4352248"/>
                </a:cubicBezTo>
                <a:cubicBezTo>
                  <a:pt x="4953706" y="4352248"/>
                  <a:pt x="5043948" y="4251001"/>
                  <a:pt x="5043948" y="4126106"/>
                </a:cubicBezTo>
                <a:cubicBezTo>
                  <a:pt x="5043948" y="4001211"/>
                  <a:pt x="4953706" y="3899964"/>
                  <a:pt x="4842387" y="38999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 picture">
            <a:extLst>
              <a:ext uri="{FF2B5EF4-FFF2-40B4-BE49-F238E27FC236}">
                <a16:creationId xmlns:a16="http://schemas.microsoft.com/office/drawing/2014/main" id="{E7C28389-052C-49B3-A3D4-EB3D2BDB7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-26054"/>
            <a:ext cx="6194322" cy="69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76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2B217-10ED-4294-BFB4-D0B84FFC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Is it? </a:t>
            </a: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9A01-2B75-473C-ACBE-83B4375E3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63" y="1047167"/>
            <a:ext cx="6131404" cy="4719151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Lexical Areas: The home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Explain to students that they will see a blurred image.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In pairs or groups, students have to try and guess what is happening in the picture by following the clues. 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Encourage each group to look carefully at the selected part and describe it in as much detail as possible. 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GB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Can the students guess what  is happening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229266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elmundodebirch.files.wordpress.com/2013/07/pool-scene.jpg">
            <a:extLst>
              <a:ext uri="{FF2B5EF4-FFF2-40B4-BE49-F238E27FC236}">
                <a16:creationId xmlns:a16="http://schemas.microsoft.com/office/drawing/2014/main" id="{9FC80DD7-CC0A-4E7A-85FF-BC681EA38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1" t="13511" r="1653" b="63795"/>
          <a:stretch/>
        </p:blipFill>
        <p:spPr bwMode="auto">
          <a:xfrm>
            <a:off x="8101061" y="872763"/>
            <a:ext cx="3254294" cy="2416278"/>
          </a:xfrm>
          <a:custGeom>
            <a:avLst/>
            <a:gdLst>
              <a:gd name="connsiteX0" fmla="*/ 1145458 w 2290916"/>
              <a:gd name="connsiteY0" fmla="*/ 0 h 1700980"/>
              <a:gd name="connsiteX1" fmla="*/ 2290916 w 2290916"/>
              <a:gd name="connsiteY1" fmla="*/ 850490 h 1700980"/>
              <a:gd name="connsiteX2" fmla="*/ 1145458 w 2290916"/>
              <a:gd name="connsiteY2" fmla="*/ 1700980 h 1700980"/>
              <a:gd name="connsiteX3" fmla="*/ 0 w 2290916"/>
              <a:gd name="connsiteY3" fmla="*/ 850490 h 1700980"/>
              <a:gd name="connsiteX4" fmla="*/ 1145458 w 2290916"/>
              <a:gd name="connsiteY4" fmla="*/ 0 h 17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916" h="1700980">
                <a:moveTo>
                  <a:pt x="1145458" y="0"/>
                </a:moveTo>
                <a:cubicBezTo>
                  <a:pt x="1778077" y="0"/>
                  <a:pt x="2290916" y="380777"/>
                  <a:pt x="2290916" y="850490"/>
                </a:cubicBezTo>
                <a:cubicBezTo>
                  <a:pt x="2290916" y="1320203"/>
                  <a:pt x="1778077" y="1700980"/>
                  <a:pt x="1145458" y="1700980"/>
                </a:cubicBezTo>
                <a:cubicBezTo>
                  <a:pt x="512839" y="1700980"/>
                  <a:pt x="0" y="1320203"/>
                  <a:pt x="0" y="850490"/>
                </a:cubicBezTo>
                <a:cubicBezTo>
                  <a:pt x="0" y="380777"/>
                  <a:pt x="512839" y="0"/>
                  <a:pt x="11454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elmundodebirch.files.wordpress.com/2013/07/pool-scene.jpg">
            <a:extLst>
              <a:ext uri="{FF2B5EF4-FFF2-40B4-BE49-F238E27FC236}">
                <a16:creationId xmlns:a16="http://schemas.microsoft.com/office/drawing/2014/main" id="{541922A5-4BDF-414E-8870-1D23F010B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97"/>
          <a:stretch/>
        </p:blipFill>
        <p:spPr bwMode="auto">
          <a:xfrm>
            <a:off x="981228" y="0"/>
            <a:ext cx="10229543" cy="6843594"/>
          </a:xfrm>
          <a:custGeom>
            <a:avLst/>
            <a:gdLst>
              <a:gd name="connsiteX0" fmla="*/ 0 w 10229543"/>
              <a:gd name="connsiteY0" fmla="*/ 0 h 6843594"/>
              <a:gd name="connsiteX1" fmla="*/ 10229543 w 10229543"/>
              <a:gd name="connsiteY1" fmla="*/ 0 h 6843594"/>
              <a:gd name="connsiteX2" fmla="*/ 10229543 w 10229543"/>
              <a:gd name="connsiteY2" fmla="*/ 6843594 h 6843594"/>
              <a:gd name="connsiteX3" fmla="*/ 0 w 10229543"/>
              <a:gd name="connsiteY3" fmla="*/ 6843594 h 6843594"/>
              <a:gd name="connsiteX4" fmla="*/ 0 w 10229543"/>
              <a:gd name="connsiteY4" fmla="*/ 0 h 6843594"/>
              <a:gd name="connsiteX5" fmla="*/ 8914940 w 10229543"/>
              <a:gd name="connsiteY5" fmla="*/ 1012723 h 6843594"/>
              <a:gd name="connsiteX6" fmla="*/ 7769482 w 10229543"/>
              <a:gd name="connsiteY6" fmla="*/ 1863213 h 6843594"/>
              <a:gd name="connsiteX7" fmla="*/ 8914940 w 10229543"/>
              <a:gd name="connsiteY7" fmla="*/ 2713703 h 6843594"/>
              <a:gd name="connsiteX8" fmla="*/ 10060398 w 10229543"/>
              <a:gd name="connsiteY8" fmla="*/ 1863213 h 6843594"/>
              <a:gd name="connsiteX9" fmla="*/ 8914940 w 10229543"/>
              <a:gd name="connsiteY9" fmla="*/ 1012723 h 684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9543" h="6843594">
                <a:moveTo>
                  <a:pt x="0" y="0"/>
                </a:moveTo>
                <a:lnTo>
                  <a:pt x="10229543" y="0"/>
                </a:lnTo>
                <a:lnTo>
                  <a:pt x="10229543" y="6843594"/>
                </a:lnTo>
                <a:lnTo>
                  <a:pt x="0" y="6843594"/>
                </a:lnTo>
                <a:lnTo>
                  <a:pt x="0" y="0"/>
                </a:lnTo>
                <a:close/>
                <a:moveTo>
                  <a:pt x="8914940" y="1012723"/>
                </a:moveTo>
                <a:cubicBezTo>
                  <a:pt x="8282321" y="1012723"/>
                  <a:pt x="7769482" y="1393500"/>
                  <a:pt x="7769482" y="1863213"/>
                </a:cubicBezTo>
                <a:cubicBezTo>
                  <a:pt x="7769482" y="2332926"/>
                  <a:pt x="8282321" y="2713703"/>
                  <a:pt x="8914940" y="2713703"/>
                </a:cubicBezTo>
                <a:cubicBezTo>
                  <a:pt x="9547559" y="2713703"/>
                  <a:pt x="10060398" y="2332926"/>
                  <a:pt x="10060398" y="1863213"/>
                </a:cubicBezTo>
                <a:cubicBezTo>
                  <a:pt x="10060398" y="1393500"/>
                  <a:pt x="9547559" y="1012723"/>
                  <a:pt x="8914940" y="10127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F74ED7-1F38-447D-90C0-939D4D4BB66A}"/>
              </a:ext>
            </a:extLst>
          </p:cNvPr>
          <p:cNvSpPr/>
          <p:nvPr/>
        </p:nvSpPr>
        <p:spPr>
          <a:xfrm>
            <a:off x="11210771" y="9490"/>
            <a:ext cx="1150374" cy="6656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0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4726F6F5-2BCE-4FEC-B2DB-1936421D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993" r="67632" b="76599"/>
          <a:stretch>
            <a:fillRect/>
          </a:stretch>
        </p:blipFill>
        <p:spPr bwMode="auto">
          <a:xfrm>
            <a:off x="3041780" y="205273"/>
            <a:ext cx="1315616" cy="1399592"/>
          </a:xfrm>
          <a:custGeom>
            <a:avLst/>
            <a:gdLst>
              <a:gd name="connsiteX0" fmla="*/ 657808 w 1315616"/>
              <a:gd name="connsiteY0" fmla="*/ 0 h 1399592"/>
              <a:gd name="connsiteX1" fmla="*/ 1315616 w 1315616"/>
              <a:gd name="connsiteY1" fmla="*/ 699796 h 1399592"/>
              <a:gd name="connsiteX2" fmla="*/ 657808 w 1315616"/>
              <a:gd name="connsiteY2" fmla="*/ 1399592 h 1399592"/>
              <a:gd name="connsiteX3" fmla="*/ 0 w 1315616"/>
              <a:gd name="connsiteY3" fmla="*/ 699796 h 1399592"/>
              <a:gd name="connsiteX4" fmla="*/ 657808 w 1315616"/>
              <a:gd name="connsiteY4" fmla="*/ 0 h 139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616" h="1399592">
                <a:moveTo>
                  <a:pt x="657808" y="0"/>
                </a:moveTo>
                <a:cubicBezTo>
                  <a:pt x="1021105" y="0"/>
                  <a:pt x="1315616" y="313309"/>
                  <a:pt x="1315616" y="699796"/>
                </a:cubicBezTo>
                <a:cubicBezTo>
                  <a:pt x="1315616" y="1086283"/>
                  <a:pt x="1021105" y="1399592"/>
                  <a:pt x="657808" y="1399592"/>
                </a:cubicBezTo>
                <a:cubicBezTo>
                  <a:pt x="294511" y="1399592"/>
                  <a:pt x="0" y="1086283"/>
                  <a:pt x="0" y="699796"/>
                </a:cubicBezTo>
                <a:cubicBezTo>
                  <a:pt x="0" y="313309"/>
                  <a:pt x="294511" y="0"/>
                  <a:pt x="6578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339A4A76-D3E8-4BB6-B4D7-B54DF400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2485304 w 9710442"/>
              <a:gd name="connsiteY5" fmla="*/ 205273 h 6858000"/>
              <a:gd name="connsiteX6" fmla="*/ 1827496 w 9710442"/>
              <a:gd name="connsiteY6" fmla="*/ 905069 h 6858000"/>
              <a:gd name="connsiteX7" fmla="*/ 2485304 w 9710442"/>
              <a:gd name="connsiteY7" fmla="*/ 1604865 h 6858000"/>
              <a:gd name="connsiteX8" fmla="*/ 3143112 w 9710442"/>
              <a:gd name="connsiteY8" fmla="*/ 905069 h 6858000"/>
              <a:gd name="connsiteX9" fmla="*/ 2485304 w 9710442"/>
              <a:gd name="connsiteY9" fmla="*/ 2052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485304" y="205273"/>
                </a:moveTo>
                <a:cubicBezTo>
                  <a:pt x="2122007" y="205273"/>
                  <a:pt x="1827496" y="518582"/>
                  <a:pt x="1827496" y="905069"/>
                </a:cubicBezTo>
                <a:cubicBezTo>
                  <a:pt x="1827496" y="1291556"/>
                  <a:pt x="2122007" y="1604865"/>
                  <a:pt x="2485304" y="1604865"/>
                </a:cubicBezTo>
                <a:cubicBezTo>
                  <a:pt x="2848601" y="1604865"/>
                  <a:pt x="3143112" y="1291556"/>
                  <a:pt x="3143112" y="905069"/>
                </a:cubicBezTo>
                <a:cubicBezTo>
                  <a:pt x="3143112" y="518582"/>
                  <a:pt x="2848601" y="205273"/>
                  <a:pt x="2485304" y="20527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04CDFA82-CC9E-4F7C-B596-77DA5242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6" t="28387" r="35957" b="58996"/>
          <a:stretch>
            <a:fillRect/>
          </a:stretch>
        </p:blipFill>
        <p:spPr bwMode="auto">
          <a:xfrm>
            <a:off x="6508955" y="1946787"/>
            <a:ext cx="924232" cy="865240"/>
          </a:xfrm>
          <a:custGeom>
            <a:avLst/>
            <a:gdLst>
              <a:gd name="connsiteX0" fmla="*/ 462116 w 924232"/>
              <a:gd name="connsiteY0" fmla="*/ 0 h 865240"/>
              <a:gd name="connsiteX1" fmla="*/ 924232 w 924232"/>
              <a:gd name="connsiteY1" fmla="*/ 432620 h 865240"/>
              <a:gd name="connsiteX2" fmla="*/ 462116 w 924232"/>
              <a:gd name="connsiteY2" fmla="*/ 865240 h 865240"/>
              <a:gd name="connsiteX3" fmla="*/ 0 w 924232"/>
              <a:gd name="connsiteY3" fmla="*/ 432620 h 865240"/>
              <a:gd name="connsiteX4" fmla="*/ 462116 w 924232"/>
              <a:gd name="connsiteY4" fmla="*/ 0 h 86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232" h="865240">
                <a:moveTo>
                  <a:pt x="462116" y="0"/>
                </a:moveTo>
                <a:cubicBezTo>
                  <a:pt x="717336" y="0"/>
                  <a:pt x="924232" y="193691"/>
                  <a:pt x="924232" y="432620"/>
                </a:cubicBezTo>
                <a:cubicBezTo>
                  <a:pt x="924232" y="671549"/>
                  <a:pt x="717336" y="865240"/>
                  <a:pt x="462116" y="865240"/>
                </a:cubicBezTo>
                <a:cubicBezTo>
                  <a:pt x="206896" y="865240"/>
                  <a:pt x="0" y="671549"/>
                  <a:pt x="0" y="432620"/>
                </a:cubicBezTo>
                <a:cubicBezTo>
                  <a:pt x="0" y="193691"/>
                  <a:pt x="206896" y="0"/>
                  <a:pt x="46211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3901B57A-7C2C-47FE-B9F0-E15EDE5C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5756787 w 9710442"/>
              <a:gd name="connsiteY5" fmla="*/ 1946787 h 6858000"/>
              <a:gd name="connsiteX6" fmla="*/ 5294671 w 9710442"/>
              <a:gd name="connsiteY6" fmla="*/ 2379407 h 6858000"/>
              <a:gd name="connsiteX7" fmla="*/ 5756787 w 9710442"/>
              <a:gd name="connsiteY7" fmla="*/ 2812027 h 6858000"/>
              <a:gd name="connsiteX8" fmla="*/ 6218903 w 9710442"/>
              <a:gd name="connsiteY8" fmla="*/ 2379407 h 6858000"/>
              <a:gd name="connsiteX9" fmla="*/ 5756787 w 9710442"/>
              <a:gd name="connsiteY9" fmla="*/ 19467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756787" y="1946787"/>
                </a:moveTo>
                <a:cubicBezTo>
                  <a:pt x="5501567" y="1946787"/>
                  <a:pt x="5294671" y="2140478"/>
                  <a:pt x="5294671" y="2379407"/>
                </a:cubicBezTo>
                <a:cubicBezTo>
                  <a:pt x="5294671" y="2618336"/>
                  <a:pt x="5501567" y="2812027"/>
                  <a:pt x="5756787" y="2812027"/>
                </a:cubicBezTo>
                <a:cubicBezTo>
                  <a:pt x="6012007" y="2812027"/>
                  <a:pt x="6218903" y="2618336"/>
                  <a:pt x="6218903" y="2379407"/>
                </a:cubicBezTo>
                <a:cubicBezTo>
                  <a:pt x="6218903" y="2140478"/>
                  <a:pt x="6012007" y="1946787"/>
                  <a:pt x="5756787" y="19467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7D917892-C3FE-464E-8A4D-FFB94C2F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8" t="66237" r="21578" b="12545"/>
          <a:stretch>
            <a:fillRect/>
          </a:stretch>
        </p:blipFill>
        <p:spPr bwMode="auto">
          <a:xfrm>
            <a:off x="7315200" y="4542503"/>
            <a:ext cx="1514168" cy="1455174"/>
          </a:xfrm>
          <a:custGeom>
            <a:avLst/>
            <a:gdLst>
              <a:gd name="connsiteX0" fmla="*/ 757084 w 1514168"/>
              <a:gd name="connsiteY0" fmla="*/ 0 h 1455174"/>
              <a:gd name="connsiteX1" fmla="*/ 1514168 w 1514168"/>
              <a:gd name="connsiteY1" fmla="*/ 727587 h 1455174"/>
              <a:gd name="connsiteX2" fmla="*/ 757084 w 1514168"/>
              <a:gd name="connsiteY2" fmla="*/ 1455174 h 1455174"/>
              <a:gd name="connsiteX3" fmla="*/ 0 w 1514168"/>
              <a:gd name="connsiteY3" fmla="*/ 727587 h 1455174"/>
              <a:gd name="connsiteX4" fmla="*/ 757084 w 1514168"/>
              <a:gd name="connsiteY4" fmla="*/ 0 h 14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168" h="1455174">
                <a:moveTo>
                  <a:pt x="757084" y="0"/>
                </a:moveTo>
                <a:cubicBezTo>
                  <a:pt x="1175210" y="0"/>
                  <a:pt x="1514168" y="325752"/>
                  <a:pt x="1514168" y="727587"/>
                </a:cubicBezTo>
                <a:cubicBezTo>
                  <a:pt x="1514168" y="1129422"/>
                  <a:pt x="1175210" y="1455174"/>
                  <a:pt x="757084" y="1455174"/>
                </a:cubicBezTo>
                <a:cubicBezTo>
                  <a:pt x="338958" y="1455174"/>
                  <a:pt x="0" y="1129422"/>
                  <a:pt x="0" y="727587"/>
                </a:cubicBezTo>
                <a:cubicBezTo>
                  <a:pt x="0" y="325752"/>
                  <a:pt x="338958" y="0"/>
                  <a:pt x="7570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29433397-44FE-4A6F-BE3D-F1C652F2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6858000 w 9710442"/>
              <a:gd name="connsiteY5" fmla="*/ 4542503 h 6858000"/>
              <a:gd name="connsiteX6" fmla="*/ 6100916 w 9710442"/>
              <a:gd name="connsiteY6" fmla="*/ 5270090 h 6858000"/>
              <a:gd name="connsiteX7" fmla="*/ 6858000 w 9710442"/>
              <a:gd name="connsiteY7" fmla="*/ 5997677 h 6858000"/>
              <a:gd name="connsiteX8" fmla="*/ 7615084 w 9710442"/>
              <a:gd name="connsiteY8" fmla="*/ 5270090 h 6858000"/>
              <a:gd name="connsiteX9" fmla="*/ 6858000 w 9710442"/>
              <a:gd name="connsiteY9" fmla="*/ 45425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0" y="4542503"/>
                </a:moveTo>
                <a:cubicBezTo>
                  <a:pt x="6439874" y="4542503"/>
                  <a:pt x="6100916" y="4868255"/>
                  <a:pt x="6100916" y="5270090"/>
                </a:cubicBezTo>
                <a:cubicBezTo>
                  <a:pt x="6100916" y="5671925"/>
                  <a:pt x="6439874" y="5997677"/>
                  <a:pt x="6858000" y="5997677"/>
                </a:cubicBezTo>
                <a:cubicBezTo>
                  <a:pt x="7276126" y="5997677"/>
                  <a:pt x="7615084" y="5671925"/>
                  <a:pt x="7615084" y="5270090"/>
                </a:cubicBezTo>
                <a:cubicBezTo>
                  <a:pt x="7615084" y="4868255"/>
                  <a:pt x="7276126" y="4542503"/>
                  <a:pt x="6858000" y="454250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C48CC2E5-22BC-438D-A157-73D2CD73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83154" r="64207" b="1935"/>
          <a:stretch>
            <a:fillRect/>
          </a:stretch>
        </p:blipFill>
        <p:spPr bwMode="auto">
          <a:xfrm>
            <a:off x="3097161" y="5702710"/>
            <a:ext cx="1592826" cy="1022556"/>
          </a:xfrm>
          <a:custGeom>
            <a:avLst/>
            <a:gdLst>
              <a:gd name="connsiteX0" fmla="*/ 796413 w 1592826"/>
              <a:gd name="connsiteY0" fmla="*/ 0 h 1022556"/>
              <a:gd name="connsiteX1" fmla="*/ 1592826 w 1592826"/>
              <a:gd name="connsiteY1" fmla="*/ 511278 h 1022556"/>
              <a:gd name="connsiteX2" fmla="*/ 796413 w 1592826"/>
              <a:gd name="connsiteY2" fmla="*/ 1022556 h 1022556"/>
              <a:gd name="connsiteX3" fmla="*/ 0 w 1592826"/>
              <a:gd name="connsiteY3" fmla="*/ 511278 h 1022556"/>
              <a:gd name="connsiteX4" fmla="*/ 796413 w 1592826"/>
              <a:gd name="connsiteY4" fmla="*/ 0 h 102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826" h="1022556">
                <a:moveTo>
                  <a:pt x="796413" y="0"/>
                </a:moveTo>
                <a:cubicBezTo>
                  <a:pt x="1236260" y="0"/>
                  <a:pt x="1592826" y="228907"/>
                  <a:pt x="1592826" y="511278"/>
                </a:cubicBezTo>
                <a:cubicBezTo>
                  <a:pt x="1592826" y="793649"/>
                  <a:pt x="1236260" y="1022556"/>
                  <a:pt x="796413" y="1022556"/>
                </a:cubicBezTo>
                <a:cubicBezTo>
                  <a:pt x="356566" y="1022556"/>
                  <a:pt x="0" y="793649"/>
                  <a:pt x="0" y="511278"/>
                </a:cubicBezTo>
                <a:cubicBezTo>
                  <a:pt x="0" y="228907"/>
                  <a:pt x="356566" y="0"/>
                  <a:pt x="7964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76F1503E-6410-4941-8F4A-E660F82C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2679290 w 9710442"/>
              <a:gd name="connsiteY5" fmla="*/ 5702710 h 6858000"/>
              <a:gd name="connsiteX6" fmla="*/ 1882877 w 9710442"/>
              <a:gd name="connsiteY6" fmla="*/ 6213988 h 6858000"/>
              <a:gd name="connsiteX7" fmla="*/ 2679290 w 9710442"/>
              <a:gd name="connsiteY7" fmla="*/ 6725266 h 6858000"/>
              <a:gd name="connsiteX8" fmla="*/ 3475703 w 9710442"/>
              <a:gd name="connsiteY8" fmla="*/ 6213988 h 6858000"/>
              <a:gd name="connsiteX9" fmla="*/ 2679290 w 9710442"/>
              <a:gd name="connsiteY9" fmla="*/ 57027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79290" y="5702710"/>
                </a:moveTo>
                <a:cubicBezTo>
                  <a:pt x="2239443" y="5702710"/>
                  <a:pt x="1882877" y="5931617"/>
                  <a:pt x="1882877" y="6213988"/>
                </a:cubicBezTo>
                <a:cubicBezTo>
                  <a:pt x="1882877" y="6496359"/>
                  <a:pt x="2239443" y="6725266"/>
                  <a:pt x="2679290" y="6725266"/>
                </a:cubicBezTo>
                <a:cubicBezTo>
                  <a:pt x="3119137" y="6725266"/>
                  <a:pt x="3475703" y="6496359"/>
                  <a:pt x="3475703" y="6213988"/>
                </a:cubicBezTo>
                <a:cubicBezTo>
                  <a:pt x="3475703" y="5931617"/>
                  <a:pt x="3119137" y="5702710"/>
                  <a:pt x="2679290" y="570271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6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B65271E3-5E48-40D8-956C-6B5A9CD7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84014" r="45474" b="1792"/>
          <a:stretch>
            <a:fillRect/>
          </a:stretch>
        </p:blipFill>
        <p:spPr bwMode="auto">
          <a:xfrm>
            <a:off x="5093110" y="5761703"/>
            <a:ext cx="1415846" cy="973394"/>
          </a:xfrm>
          <a:custGeom>
            <a:avLst/>
            <a:gdLst>
              <a:gd name="connsiteX0" fmla="*/ 707923 w 1415846"/>
              <a:gd name="connsiteY0" fmla="*/ 0 h 973394"/>
              <a:gd name="connsiteX1" fmla="*/ 1415846 w 1415846"/>
              <a:gd name="connsiteY1" fmla="*/ 486697 h 973394"/>
              <a:gd name="connsiteX2" fmla="*/ 707923 w 1415846"/>
              <a:gd name="connsiteY2" fmla="*/ 973394 h 973394"/>
              <a:gd name="connsiteX3" fmla="*/ 0 w 1415846"/>
              <a:gd name="connsiteY3" fmla="*/ 486697 h 973394"/>
              <a:gd name="connsiteX4" fmla="*/ 707923 w 1415846"/>
              <a:gd name="connsiteY4" fmla="*/ 0 h 9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5846" h="973394">
                <a:moveTo>
                  <a:pt x="707923" y="0"/>
                </a:moveTo>
                <a:cubicBezTo>
                  <a:pt x="1098898" y="0"/>
                  <a:pt x="1415846" y="217902"/>
                  <a:pt x="1415846" y="486697"/>
                </a:cubicBezTo>
                <a:cubicBezTo>
                  <a:pt x="1415846" y="755492"/>
                  <a:pt x="1098898" y="973394"/>
                  <a:pt x="707923" y="973394"/>
                </a:cubicBezTo>
                <a:cubicBezTo>
                  <a:pt x="316948" y="973394"/>
                  <a:pt x="0" y="755492"/>
                  <a:pt x="0" y="486697"/>
                </a:cubicBezTo>
                <a:cubicBezTo>
                  <a:pt x="0" y="217902"/>
                  <a:pt x="316948" y="0"/>
                  <a:pt x="7079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87C81BB6-B784-4E3E-A999-B79C4CED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4586749 w 9710442"/>
              <a:gd name="connsiteY5" fmla="*/ 5761703 h 6858000"/>
              <a:gd name="connsiteX6" fmla="*/ 3878826 w 9710442"/>
              <a:gd name="connsiteY6" fmla="*/ 6248400 h 6858000"/>
              <a:gd name="connsiteX7" fmla="*/ 4586749 w 9710442"/>
              <a:gd name="connsiteY7" fmla="*/ 6735097 h 6858000"/>
              <a:gd name="connsiteX8" fmla="*/ 5294672 w 9710442"/>
              <a:gd name="connsiteY8" fmla="*/ 6248400 h 6858000"/>
              <a:gd name="connsiteX9" fmla="*/ 4586749 w 9710442"/>
              <a:gd name="connsiteY9" fmla="*/ 57617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586749" y="5761703"/>
                </a:moveTo>
                <a:cubicBezTo>
                  <a:pt x="4195774" y="5761703"/>
                  <a:pt x="3878826" y="5979605"/>
                  <a:pt x="3878826" y="6248400"/>
                </a:cubicBezTo>
                <a:cubicBezTo>
                  <a:pt x="3878826" y="6517195"/>
                  <a:pt x="4195774" y="6735097"/>
                  <a:pt x="4586749" y="6735097"/>
                </a:cubicBezTo>
                <a:cubicBezTo>
                  <a:pt x="4977724" y="6735097"/>
                  <a:pt x="5294672" y="6517195"/>
                  <a:pt x="5294672" y="6248400"/>
                </a:cubicBezTo>
                <a:cubicBezTo>
                  <a:pt x="5294672" y="5979605"/>
                  <a:pt x="4977724" y="5761703"/>
                  <a:pt x="4586749" y="576170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6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0A193838-9051-4231-BB0B-ACB12FDD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t="19211" r="61068" b="61290"/>
          <a:stretch>
            <a:fillRect/>
          </a:stretch>
        </p:blipFill>
        <p:spPr bwMode="auto">
          <a:xfrm>
            <a:off x="3775587" y="1317523"/>
            <a:ext cx="1219200" cy="1337188"/>
          </a:xfrm>
          <a:custGeom>
            <a:avLst/>
            <a:gdLst>
              <a:gd name="connsiteX0" fmla="*/ 609600 w 1219200"/>
              <a:gd name="connsiteY0" fmla="*/ 0 h 1337188"/>
              <a:gd name="connsiteX1" fmla="*/ 1219200 w 1219200"/>
              <a:gd name="connsiteY1" fmla="*/ 668594 h 1337188"/>
              <a:gd name="connsiteX2" fmla="*/ 609600 w 1219200"/>
              <a:gd name="connsiteY2" fmla="*/ 1337188 h 1337188"/>
              <a:gd name="connsiteX3" fmla="*/ 0 w 1219200"/>
              <a:gd name="connsiteY3" fmla="*/ 668594 h 1337188"/>
              <a:gd name="connsiteX4" fmla="*/ 609600 w 1219200"/>
              <a:gd name="connsiteY4" fmla="*/ 0 h 13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337188">
                <a:moveTo>
                  <a:pt x="609600" y="0"/>
                </a:moveTo>
                <a:cubicBezTo>
                  <a:pt x="946273" y="0"/>
                  <a:pt x="1219200" y="299340"/>
                  <a:pt x="1219200" y="668594"/>
                </a:cubicBezTo>
                <a:cubicBezTo>
                  <a:pt x="1219200" y="1037848"/>
                  <a:pt x="946273" y="1337188"/>
                  <a:pt x="609600" y="1337188"/>
                </a:cubicBezTo>
                <a:cubicBezTo>
                  <a:pt x="272927" y="1337188"/>
                  <a:pt x="0" y="1037848"/>
                  <a:pt x="0" y="668594"/>
                </a:cubicBezTo>
                <a:cubicBezTo>
                  <a:pt x="0" y="299340"/>
                  <a:pt x="272927" y="0"/>
                  <a:pt x="6096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4A0A22E0-4903-4681-8B16-2F8643FF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3170903 w 9710442"/>
              <a:gd name="connsiteY5" fmla="*/ 1317523 h 6858000"/>
              <a:gd name="connsiteX6" fmla="*/ 2561303 w 9710442"/>
              <a:gd name="connsiteY6" fmla="*/ 1986117 h 6858000"/>
              <a:gd name="connsiteX7" fmla="*/ 3170903 w 9710442"/>
              <a:gd name="connsiteY7" fmla="*/ 2654711 h 6858000"/>
              <a:gd name="connsiteX8" fmla="*/ 3780503 w 9710442"/>
              <a:gd name="connsiteY8" fmla="*/ 1986117 h 6858000"/>
              <a:gd name="connsiteX9" fmla="*/ 3170903 w 9710442"/>
              <a:gd name="connsiteY9" fmla="*/ 13175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70903" y="1317523"/>
                </a:moveTo>
                <a:cubicBezTo>
                  <a:pt x="2834230" y="1317523"/>
                  <a:pt x="2561303" y="1616863"/>
                  <a:pt x="2561303" y="1986117"/>
                </a:cubicBezTo>
                <a:cubicBezTo>
                  <a:pt x="2561303" y="2355371"/>
                  <a:pt x="2834230" y="2654711"/>
                  <a:pt x="3170903" y="2654711"/>
                </a:cubicBezTo>
                <a:cubicBezTo>
                  <a:pt x="3507576" y="2654711"/>
                  <a:pt x="3780503" y="2355371"/>
                  <a:pt x="3780503" y="1986117"/>
                </a:cubicBezTo>
                <a:cubicBezTo>
                  <a:pt x="3780503" y="1616863"/>
                  <a:pt x="3507576" y="1317523"/>
                  <a:pt x="3170903" y="13175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7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5B28D559-1D7C-41BE-AA54-FD5F72B0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2" t="15627" r="6289" b="63154"/>
          <a:stretch>
            <a:fillRect/>
          </a:stretch>
        </p:blipFill>
        <p:spPr bwMode="auto">
          <a:xfrm>
            <a:off x="8829368" y="1071716"/>
            <a:ext cx="1484672" cy="1455176"/>
          </a:xfrm>
          <a:custGeom>
            <a:avLst/>
            <a:gdLst>
              <a:gd name="connsiteX0" fmla="*/ 742336 w 1484672"/>
              <a:gd name="connsiteY0" fmla="*/ 0 h 1455176"/>
              <a:gd name="connsiteX1" fmla="*/ 1484672 w 1484672"/>
              <a:gd name="connsiteY1" fmla="*/ 727588 h 1455176"/>
              <a:gd name="connsiteX2" fmla="*/ 742336 w 1484672"/>
              <a:gd name="connsiteY2" fmla="*/ 1455176 h 1455176"/>
              <a:gd name="connsiteX3" fmla="*/ 0 w 1484672"/>
              <a:gd name="connsiteY3" fmla="*/ 727588 h 1455176"/>
              <a:gd name="connsiteX4" fmla="*/ 742336 w 1484672"/>
              <a:gd name="connsiteY4" fmla="*/ 0 h 14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672" h="1455176">
                <a:moveTo>
                  <a:pt x="742336" y="0"/>
                </a:moveTo>
                <a:cubicBezTo>
                  <a:pt x="1152317" y="0"/>
                  <a:pt x="1484672" y="325752"/>
                  <a:pt x="1484672" y="727588"/>
                </a:cubicBezTo>
                <a:cubicBezTo>
                  <a:pt x="1484672" y="1129424"/>
                  <a:pt x="1152317" y="1455176"/>
                  <a:pt x="742336" y="1455176"/>
                </a:cubicBezTo>
                <a:cubicBezTo>
                  <a:pt x="332355" y="1455176"/>
                  <a:pt x="0" y="1129424"/>
                  <a:pt x="0" y="727588"/>
                </a:cubicBezTo>
                <a:cubicBezTo>
                  <a:pt x="0" y="325752"/>
                  <a:pt x="332355" y="0"/>
                  <a:pt x="7423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982BBBBE-B8CA-494D-BA51-FFB45B98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8357420 w 9710442"/>
              <a:gd name="connsiteY5" fmla="*/ 1071716 h 6858000"/>
              <a:gd name="connsiteX6" fmla="*/ 7615084 w 9710442"/>
              <a:gd name="connsiteY6" fmla="*/ 1799304 h 6858000"/>
              <a:gd name="connsiteX7" fmla="*/ 8357420 w 9710442"/>
              <a:gd name="connsiteY7" fmla="*/ 2526892 h 6858000"/>
              <a:gd name="connsiteX8" fmla="*/ 9099756 w 9710442"/>
              <a:gd name="connsiteY8" fmla="*/ 1799304 h 6858000"/>
              <a:gd name="connsiteX9" fmla="*/ 8357420 w 9710442"/>
              <a:gd name="connsiteY9" fmla="*/ 10717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8357420" y="1071716"/>
                </a:moveTo>
                <a:cubicBezTo>
                  <a:pt x="7947439" y="1071716"/>
                  <a:pt x="7615084" y="1397468"/>
                  <a:pt x="7615084" y="1799304"/>
                </a:cubicBezTo>
                <a:cubicBezTo>
                  <a:pt x="7615084" y="2201140"/>
                  <a:pt x="7947439" y="2526892"/>
                  <a:pt x="8357420" y="2526892"/>
                </a:cubicBezTo>
                <a:cubicBezTo>
                  <a:pt x="8767401" y="2526892"/>
                  <a:pt x="9099756" y="2201140"/>
                  <a:pt x="9099756" y="1799304"/>
                </a:cubicBezTo>
                <a:cubicBezTo>
                  <a:pt x="9099756" y="1397468"/>
                  <a:pt x="8767401" y="1071716"/>
                  <a:pt x="8357420" y="107171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6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0F15F28C-7F4C-48EB-83C0-E9B36FFC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54767" r="83951" b="16559"/>
          <a:stretch>
            <a:fillRect/>
          </a:stretch>
        </p:blipFill>
        <p:spPr bwMode="auto">
          <a:xfrm>
            <a:off x="1366684" y="3755923"/>
            <a:ext cx="1406014" cy="1966452"/>
          </a:xfrm>
          <a:custGeom>
            <a:avLst/>
            <a:gdLst>
              <a:gd name="connsiteX0" fmla="*/ 703007 w 1406014"/>
              <a:gd name="connsiteY0" fmla="*/ 0 h 1966452"/>
              <a:gd name="connsiteX1" fmla="*/ 1406014 w 1406014"/>
              <a:gd name="connsiteY1" fmla="*/ 983226 h 1966452"/>
              <a:gd name="connsiteX2" fmla="*/ 703007 w 1406014"/>
              <a:gd name="connsiteY2" fmla="*/ 1966452 h 1966452"/>
              <a:gd name="connsiteX3" fmla="*/ 0 w 1406014"/>
              <a:gd name="connsiteY3" fmla="*/ 983226 h 1966452"/>
              <a:gd name="connsiteX4" fmla="*/ 703007 w 1406014"/>
              <a:gd name="connsiteY4" fmla="*/ 0 h 196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014" h="1966452">
                <a:moveTo>
                  <a:pt x="703007" y="0"/>
                </a:moveTo>
                <a:cubicBezTo>
                  <a:pt x="1091267" y="0"/>
                  <a:pt x="1406014" y="440205"/>
                  <a:pt x="1406014" y="983226"/>
                </a:cubicBezTo>
                <a:cubicBezTo>
                  <a:pt x="1406014" y="1526247"/>
                  <a:pt x="1091267" y="1966452"/>
                  <a:pt x="703007" y="1966452"/>
                </a:cubicBezTo>
                <a:cubicBezTo>
                  <a:pt x="314747" y="1966452"/>
                  <a:pt x="0" y="1526247"/>
                  <a:pt x="0" y="983226"/>
                </a:cubicBezTo>
                <a:cubicBezTo>
                  <a:pt x="0" y="440205"/>
                  <a:pt x="314747" y="0"/>
                  <a:pt x="70300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EC1A6568-7063-4C42-A0A0-4527D7E2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855407 w 9710442"/>
              <a:gd name="connsiteY5" fmla="*/ 3755923 h 6858000"/>
              <a:gd name="connsiteX6" fmla="*/ 152400 w 9710442"/>
              <a:gd name="connsiteY6" fmla="*/ 4739149 h 6858000"/>
              <a:gd name="connsiteX7" fmla="*/ 855407 w 9710442"/>
              <a:gd name="connsiteY7" fmla="*/ 5722375 h 6858000"/>
              <a:gd name="connsiteX8" fmla="*/ 1558414 w 9710442"/>
              <a:gd name="connsiteY8" fmla="*/ 4739149 h 6858000"/>
              <a:gd name="connsiteX9" fmla="*/ 855407 w 9710442"/>
              <a:gd name="connsiteY9" fmla="*/ 3755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855407" y="3755923"/>
                </a:moveTo>
                <a:cubicBezTo>
                  <a:pt x="467147" y="3755923"/>
                  <a:pt x="152400" y="4196128"/>
                  <a:pt x="152400" y="4739149"/>
                </a:cubicBezTo>
                <a:cubicBezTo>
                  <a:pt x="152400" y="5282170"/>
                  <a:pt x="467147" y="5722375"/>
                  <a:pt x="855407" y="5722375"/>
                </a:cubicBezTo>
                <a:cubicBezTo>
                  <a:pt x="1243667" y="5722375"/>
                  <a:pt x="1558414" y="5282170"/>
                  <a:pt x="1558414" y="4739149"/>
                </a:cubicBezTo>
                <a:cubicBezTo>
                  <a:pt x="1558414" y="4196128"/>
                  <a:pt x="1243667" y="3755923"/>
                  <a:pt x="855407" y="37559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C07F036F-B31C-40CE-AC29-D47ED8D6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t="18065" r="48107" b="65735"/>
          <a:stretch>
            <a:fillRect/>
          </a:stretch>
        </p:blipFill>
        <p:spPr bwMode="auto">
          <a:xfrm>
            <a:off x="5220929" y="1238865"/>
            <a:ext cx="1032388" cy="1111046"/>
          </a:xfrm>
          <a:custGeom>
            <a:avLst/>
            <a:gdLst>
              <a:gd name="connsiteX0" fmla="*/ 516194 w 1032388"/>
              <a:gd name="connsiteY0" fmla="*/ 0 h 1111046"/>
              <a:gd name="connsiteX1" fmla="*/ 1032388 w 1032388"/>
              <a:gd name="connsiteY1" fmla="*/ 555523 h 1111046"/>
              <a:gd name="connsiteX2" fmla="*/ 516194 w 1032388"/>
              <a:gd name="connsiteY2" fmla="*/ 1111046 h 1111046"/>
              <a:gd name="connsiteX3" fmla="*/ 0 w 1032388"/>
              <a:gd name="connsiteY3" fmla="*/ 555523 h 1111046"/>
              <a:gd name="connsiteX4" fmla="*/ 516194 w 1032388"/>
              <a:gd name="connsiteY4" fmla="*/ 0 h 111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8" h="1111046">
                <a:moveTo>
                  <a:pt x="516194" y="0"/>
                </a:moveTo>
                <a:cubicBezTo>
                  <a:pt x="801280" y="0"/>
                  <a:pt x="1032388" y="248716"/>
                  <a:pt x="1032388" y="555523"/>
                </a:cubicBezTo>
                <a:cubicBezTo>
                  <a:pt x="1032388" y="862330"/>
                  <a:pt x="801280" y="1111046"/>
                  <a:pt x="516194" y="1111046"/>
                </a:cubicBezTo>
                <a:cubicBezTo>
                  <a:pt x="231108" y="1111046"/>
                  <a:pt x="0" y="862330"/>
                  <a:pt x="0" y="555523"/>
                </a:cubicBezTo>
                <a:cubicBezTo>
                  <a:pt x="0" y="248716"/>
                  <a:pt x="231108" y="0"/>
                  <a:pt x="51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216386F8-DD1A-4FF6-BB09-89079FC3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4522839 w 9710442"/>
              <a:gd name="connsiteY5" fmla="*/ 1238865 h 6858000"/>
              <a:gd name="connsiteX6" fmla="*/ 4006645 w 9710442"/>
              <a:gd name="connsiteY6" fmla="*/ 1794388 h 6858000"/>
              <a:gd name="connsiteX7" fmla="*/ 4522839 w 9710442"/>
              <a:gd name="connsiteY7" fmla="*/ 2349911 h 6858000"/>
              <a:gd name="connsiteX8" fmla="*/ 5039033 w 9710442"/>
              <a:gd name="connsiteY8" fmla="*/ 1794388 h 6858000"/>
              <a:gd name="connsiteX9" fmla="*/ 4522839 w 9710442"/>
              <a:gd name="connsiteY9" fmla="*/ 1238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522839" y="1238865"/>
                </a:moveTo>
                <a:cubicBezTo>
                  <a:pt x="4237753" y="1238865"/>
                  <a:pt x="4006645" y="1487581"/>
                  <a:pt x="4006645" y="1794388"/>
                </a:cubicBezTo>
                <a:cubicBezTo>
                  <a:pt x="4006645" y="2101195"/>
                  <a:pt x="4237753" y="2349911"/>
                  <a:pt x="4522839" y="2349911"/>
                </a:cubicBezTo>
                <a:cubicBezTo>
                  <a:pt x="4807925" y="2349911"/>
                  <a:pt x="5039033" y="2101195"/>
                  <a:pt x="5039033" y="1794388"/>
                </a:cubicBezTo>
                <a:cubicBezTo>
                  <a:pt x="5039033" y="1487581"/>
                  <a:pt x="4807925" y="1238865"/>
                  <a:pt x="4522839" y="12388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5.storage.canalblog.com/57/96/377716/42048800.jpg">
            <a:extLst>
              <a:ext uri="{FF2B5EF4-FFF2-40B4-BE49-F238E27FC236}">
                <a16:creationId xmlns:a16="http://schemas.microsoft.com/office/drawing/2014/main" id="{D11B36C9-3432-4824-A5FE-E9D2485E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2" t="3154" r="55094" b="82222"/>
          <a:stretch>
            <a:fillRect/>
          </a:stretch>
        </p:blipFill>
        <p:spPr bwMode="auto">
          <a:xfrm>
            <a:off x="4522839" y="216310"/>
            <a:ext cx="1052052" cy="1002890"/>
          </a:xfrm>
          <a:custGeom>
            <a:avLst/>
            <a:gdLst>
              <a:gd name="connsiteX0" fmla="*/ 526026 w 1052052"/>
              <a:gd name="connsiteY0" fmla="*/ 0 h 1002890"/>
              <a:gd name="connsiteX1" fmla="*/ 1052052 w 1052052"/>
              <a:gd name="connsiteY1" fmla="*/ 501445 h 1002890"/>
              <a:gd name="connsiteX2" fmla="*/ 526026 w 1052052"/>
              <a:gd name="connsiteY2" fmla="*/ 1002890 h 1002890"/>
              <a:gd name="connsiteX3" fmla="*/ 0 w 1052052"/>
              <a:gd name="connsiteY3" fmla="*/ 501445 h 1002890"/>
              <a:gd name="connsiteX4" fmla="*/ 526026 w 1052052"/>
              <a:gd name="connsiteY4" fmla="*/ 0 h 10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052" h="1002890">
                <a:moveTo>
                  <a:pt x="526026" y="0"/>
                </a:moveTo>
                <a:cubicBezTo>
                  <a:pt x="816542" y="0"/>
                  <a:pt x="1052052" y="224505"/>
                  <a:pt x="1052052" y="501445"/>
                </a:cubicBezTo>
                <a:cubicBezTo>
                  <a:pt x="1052052" y="778385"/>
                  <a:pt x="816542" y="1002890"/>
                  <a:pt x="526026" y="1002890"/>
                </a:cubicBezTo>
                <a:cubicBezTo>
                  <a:pt x="235510" y="1002890"/>
                  <a:pt x="0" y="778385"/>
                  <a:pt x="0" y="501445"/>
                </a:cubicBezTo>
                <a:cubicBezTo>
                  <a:pt x="0" y="224505"/>
                  <a:pt x="235510" y="0"/>
                  <a:pt x="52602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p5.storage.canalblog.com/57/96/377716/42048800.jpg">
            <a:extLst>
              <a:ext uri="{FF2B5EF4-FFF2-40B4-BE49-F238E27FC236}">
                <a16:creationId xmlns:a16="http://schemas.microsoft.com/office/drawing/2014/main" id="{1E8B9BD9-F892-4346-8C39-74AE6F68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custGeom>
            <a:avLst/>
            <a:gdLst>
              <a:gd name="connsiteX0" fmla="*/ 0 w 9710442"/>
              <a:gd name="connsiteY0" fmla="*/ 0 h 6858000"/>
              <a:gd name="connsiteX1" fmla="*/ 9710442 w 9710442"/>
              <a:gd name="connsiteY1" fmla="*/ 0 h 6858000"/>
              <a:gd name="connsiteX2" fmla="*/ 9710442 w 9710442"/>
              <a:gd name="connsiteY2" fmla="*/ 6858000 h 6858000"/>
              <a:gd name="connsiteX3" fmla="*/ 0 w 9710442"/>
              <a:gd name="connsiteY3" fmla="*/ 6858000 h 6858000"/>
              <a:gd name="connsiteX4" fmla="*/ 0 w 9710442"/>
              <a:gd name="connsiteY4" fmla="*/ 0 h 6858000"/>
              <a:gd name="connsiteX5" fmla="*/ 3834581 w 9710442"/>
              <a:gd name="connsiteY5" fmla="*/ 216310 h 6858000"/>
              <a:gd name="connsiteX6" fmla="*/ 3308555 w 9710442"/>
              <a:gd name="connsiteY6" fmla="*/ 717755 h 6858000"/>
              <a:gd name="connsiteX7" fmla="*/ 3834581 w 9710442"/>
              <a:gd name="connsiteY7" fmla="*/ 1219200 h 6858000"/>
              <a:gd name="connsiteX8" fmla="*/ 4360607 w 9710442"/>
              <a:gd name="connsiteY8" fmla="*/ 717755 h 6858000"/>
              <a:gd name="connsiteX9" fmla="*/ 3834581 w 9710442"/>
              <a:gd name="connsiteY9" fmla="*/ 2163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0442" h="6858000">
                <a:moveTo>
                  <a:pt x="0" y="0"/>
                </a:moveTo>
                <a:lnTo>
                  <a:pt x="9710442" y="0"/>
                </a:lnTo>
                <a:lnTo>
                  <a:pt x="971044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834581" y="216310"/>
                </a:moveTo>
                <a:cubicBezTo>
                  <a:pt x="3544065" y="216310"/>
                  <a:pt x="3308555" y="440815"/>
                  <a:pt x="3308555" y="717755"/>
                </a:cubicBezTo>
                <a:cubicBezTo>
                  <a:pt x="3308555" y="994695"/>
                  <a:pt x="3544065" y="1219200"/>
                  <a:pt x="3834581" y="1219200"/>
                </a:cubicBezTo>
                <a:cubicBezTo>
                  <a:pt x="4125097" y="1219200"/>
                  <a:pt x="4360607" y="994695"/>
                  <a:pt x="4360607" y="717755"/>
                </a:cubicBezTo>
                <a:cubicBezTo>
                  <a:pt x="4360607" y="440815"/>
                  <a:pt x="4125097" y="216310"/>
                  <a:pt x="3834581" y="21631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49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refrigerator, room&#10;&#10;Description automatically generated">
            <a:extLst>
              <a:ext uri="{FF2B5EF4-FFF2-40B4-BE49-F238E27FC236}">
                <a16:creationId xmlns:a16="http://schemas.microsoft.com/office/drawing/2014/main" id="{25E2C80B-F92D-4F80-88C3-C20EB59AF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24181" r="79542" b="54393"/>
          <a:stretch/>
        </p:blipFill>
        <p:spPr>
          <a:xfrm>
            <a:off x="1063881" y="1439815"/>
            <a:ext cx="2797779" cy="2501121"/>
          </a:xfrm>
          <a:custGeom>
            <a:avLst/>
            <a:gdLst>
              <a:gd name="connsiteX0" fmla="*/ 909033 w 1818066"/>
              <a:gd name="connsiteY0" fmla="*/ 0 h 1625290"/>
              <a:gd name="connsiteX1" fmla="*/ 1818066 w 1818066"/>
              <a:gd name="connsiteY1" fmla="*/ 812645 h 1625290"/>
              <a:gd name="connsiteX2" fmla="*/ 909033 w 1818066"/>
              <a:gd name="connsiteY2" fmla="*/ 1625290 h 1625290"/>
              <a:gd name="connsiteX3" fmla="*/ 0 w 1818066"/>
              <a:gd name="connsiteY3" fmla="*/ 812645 h 1625290"/>
              <a:gd name="connsiteX4" fmla="*/ 909033 w 1818066"/>
              <a:gd name="connsiteY4" fmla="*/ 0 h 162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066" h="1625290">
                <a:moveTo>
                  <a:pt x="909033" y="0"/>
                </a:moveTo>
                <a:cubicBezTo>
                  <a:pt x="1411078" y="0"/>
                  <a:pt x="1818066" y="363834"/>
                  <a:pt x="1818066" y="812645"/>
                </a:cubicBezTo>
                <a:cubicBezTo>
                  <a:pt x="1818066" y="1261456"/>
                  <a:pt x="1411078" y="1625290"/>
                  <a:pt x="909033" y="1625290"/>
                </a:cubicBezTo>
                <a:cubicBezTo>
                  <a:pt x="406988" y="1625290"/>
                  <a:pt x="0" y="1261456"/>
                  <a:pt x="0" y="812645"/>
                </a:cubicBezTo>
                <a:cubicBezTo>
                  <a:pt x="0" y="363834"/>
                  <a:pt x="406988" y="0"/>
                  <a:pt x="909033" y="0"/>
                </a:cubicBezTo>
                <a:close/>
              </a:path>
            </a:pathLst>
          </a:custGeom>
        </p:spPr>
      </p:pic>
      <p:pic>
        <p:nvPicPr>
          <p:cNvPr id="19" name="Picture 18" descr="A picture containing refrigerator, room&#10;&#10;Description automatically generated">
            <a:extLst>
              <a:ext uri="{FF2B5EF4-FFF2-40B4-BE49-F238E27FC236}">
                <a16:creationId xmlns:a16="http://schemas.microsoft.com/office/drawing/2014/main" id="{98B9156E-3FFF-4718-8E74-69EDABB96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8"/>
          <a:stretch/>
        </p:blipFill>
        <p:spPr>
          <a:xfrm>
            <a:off x="1063881" y="-30513"/>
            <a:ext cx="10352359" cy="6888513"/>
          </a:xfrm>
          <a:custGeom>
            <a:avLst/>
            <a:gdLst>
              <a:gd name="connsiteX0" fmla="*/ 0 w 10352359"/>
              <a:gd name="connsiteY0" fmla="*/ 0 h 6888513"/>
              <a:gd name="connsiteX1" fmla="*/ 10352359 w 10352359"/>
              <a:gd name="connsiteY1" fmla="*/ 0 h 6888513"/>
              <a:gd name="connsiteX2" fmla="*/ 10352359 w 10352359"/>
              <a:gd name="connsiteY2" fmla="*/ 6888513 h 6888513"/>
              <a:gd name="connsiteX3" fmla="*/ 0 w 10352359"/>
              <a:gd name="connsiteY3" fmla="*/ 6888513 h 6888513"/>
              <a:gd name="connsiteX4" fmla="*/ 0 w 10352359"/>
              <a:gd name="connsiteY4" fmla="*/ 0 h 6888513"/>
              <a:gd name="connsiteX5" fmla="*/ 1208826 w 10352359"/>
              <a:gd name="connsiteY5" fmla="*/ 1834223 h 6888513"/>
              <a:gd name="connsiteX6" fmla="*/ 299793 w 10352359"/>
              <a:gd name="connsiteY6" fmla="*/ 2646868 h 6888513"/>
              <a:gd name="connsiteX7" fmla="*/ 1208826 w 10352359"/>
              <a:gd name="connsiteY7" fmla="*/ 3459513 h 6888513"/>
              <a:gd name="connsiteX8" fmla="*/ 2117859 w 10352359"/>
              <a:gd name="connsiteY8" fmla="*/ 2646868 h 6888513"/>
              <a:gd name="connsiteX9" fmla="*/ 1208826 w 10352359"/>
              <a:gd name="connsiteY9" fmla="*/ 1834223 h 688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52359" h="6888513">
                <a:moveTo>
                  <a:pt x="0" y="0"/>
                </a:moveTo>
                <a:lnTo>
                  <a:pt x="10352359" y="0"/>
                </a:lnTo>
                <a:lnTo>
                  <a:pt x="10352359" y="6888513"/>
                </a:lnTo>
                <a:lnTo>
                  <a:pt x="0" y="6888513"/>
                </a:lnTo>
                <a:lnTo>
                  <a:pt x="0" y="0"/>
                </a:lnTo>
                <a:close/>
                <a:moveTo>
                  <a:pt x="1208826" y="1834223"/>
                </a:moveTo>
                <a:cubicBezTo>
                  <a:pt x="706781" y="1834223"/>
                  <a:pt x="299793" y="2198057"/>
                  <a:pt x="299793" y="2646868"/>
                </a:cubicBezTo>
                <a:cubicBezTo>
                  <a:pt x="299793" y="3095679"/>
                  <a:pt x="706781" y="3459513"/>
                  <a:pt x="1208826" y="3459513"/>
                </a:cubicBezTo>
                <a:cubicBezTo>
                  <a:pt x="1710871" y="3459513"/>
                  <a:pt x="2117859" y="3095679"/>
                  <a:pt x="2117859" y="2646868"/>
                </a:cubicBezTo>
                <a:cubicBezTo>
                  <a:pt x="2117859" y="2198057"/>
                  <a:pt x="1710871" y="1834223"/>
                  <a:pt x="1208826" y="1834223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6E69D6-7E1A-4C17-B7DE-A2FD7A5C7DF6}"/>
              </a:ext>
            </a:extLst>
          </p:cNvPr>
          <p:cNvSpPr/>
          <p:nvPr/>
        </p:nvSpPr>
        <p:spPr>
          <a:xfrm>
            <a:off x="-86493" y="-30513"/>
            <a:ext cx="1150374" cy="6656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2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5.storage.canalblog.com/57/96/377716/42048800.jpg">
            <a:extLst>
              <a:ext uri="{FF2B5EF4-FFF2-40B4-BE49-F238E27FC236}">
                <a16:creationId xmlns:a16="http://schemas.microsoft.com/office/drawing/2014/main" id="{7095A90A-DCA5-41DA-B8D5-DD6760C6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84" y="0"/>
            <a:ext cx="971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3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04EA6F85-60F4-4CA6-A4D1-ED0C046E602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4" t="55333" r="35275" b="20310"/>
          <a:stretch/>
        </p:blipFill>
        <p:spPr bwMode="auto">
          <a:xfrm>
            <a:off x="5102942" y="4154581"/>
            <a:ext cx="2504116" cy="19020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010645B6-0282-4201-98A4-D3FF23DD6BF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32365" r="18384" b="47921"/>
          <a:stretch/>
        </p:blipFill>
        <p:spPr bwMode="auto">
          <a:xfrm>
            <a:off x="8201608" y="2248677"/>
            <a:ext cx="1614196" cy="2164702"/>
          </a:xfrm>
          <a:custGeom>
            <a:avLst/>
            <a:gdLst>
              <a:gd name="connsiteX0" fmla="*/ 601825 w 1203650"/>
              <a:gd name="connsiteY0" fmla="*/ 0 h 1539552"/>
              <a:gd name="connsiteX1" fmla="*/ 1203650 w 1203650"/>
              <a:gd name="connsiteY1" fmla="*/ 769776 h 1539552"/>
              <a:gd name="connsiteX2" fmla="*/ 601825 w 1203650"/>
              <a:gd name="connsiteY2" fmla="*/ 1539552 h 1539552"/>
              <a:gd name="connsiteX3" fmla="*/ 0 w 1203650"/>
              <a:gd name="connsiteY3" fmla="*/ 769776 h 1539552"/>
              <a:gd name="connsiteX4" fmla="*/ 601825 w 1203650"/>
              <a:gd name="connsiteY4" fmla="*/ 0 h 153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650" h="1539552">
                <a:moveTo>
                  <a:pt x="601825" y="0"/>
                </a:moveTo>
                <a:cubicBezTo>
                  <a:pt x="934204" y="0"/>
                  <a:pt x="1203650" y="344640"/>
                  <a:pt x="1203650" y="769776"/>
                </a:cubicBezTo>
                <a:cubicBezTo>
                  <a:pt x="1203650" y="1194912"/>
                  <a:pt x="934204" y="1539552"/>
                  <a:pt x="601825" y="1539552"/>
                </a:cubicBezTo>
                <a:cubicBezTo>
                  <a:pt x="269446" y="1539552"/>
                  <a:pt x="0" y="1194912"/>
                  <a:pt x="0" y="769776"/>
                </a:cubicBezTo>
                <a:cubicBezTo>
                  <a:pt x="0" y="344640"/>
                  <a:pt x="269446" y="0"/>
                  <a:pt x="601825" y="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21279D4E-E7A0-4437-8142-CD75B26F5B93}"/>
              </a:ext>
            </a:extLst>
          </p:cNvPr>
          <p:cNvPicPr/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4" r="2190" b="9104"/>
          <a:stretch/>
        </p:blipFill>
        <p:spPr bwMode="auto">
          <a:xfrm>
            <a:off x="1580841" y="-120116"/>
            <a:ext cx="9548317" cy="7098231"/>
          </a:xfrm>
          <a:custGeom>
            <a:avLst/>
            <a:gdLst>
              <a:gd name="connsiteX0" fmla="*/ 0 w 9548317"/>
              <a:gd name="connsiteY0" fmla="*/ 0 h 7098231"/>
              <a:gd name="connsiteX1" fmla="*/ 9548317 w 9548317"/>
              <a:gd name="connsiteY1" fmla="*/ 0 h 7098231"/>
              <a:gd name="connsiteX2" fmla="*/ 9548317 w 9548317"/>
              <a:gd name="connsiteY2" fmla="*/ 7098231 h 7098231"/>
              <a:gd name="connsiteX3" fmla="*/ 0 w 9548317"/>
              <a:gd name="connsiteY3" fmla="*/ 7098231 h 7098231"/>
              <a:gd name="connsiteX4" fmla="*/ 0 w 9548317"/>
              <a:gd name="connsiteY4" fmla="*/ 0 h 7098231"/>
              <a:gd name="connsiteX5" fmla="*/ 7390543 w 9548317"/>
              <a:gd name="connsiteY5" fmla="*/ 2527414 h 7098231"/>
              <a:gd name="connsiteX6" fmla="*/ 6788718 w 9548317"/>
              <a:gd name="connsiteY6" fmla="*/ 3297190 h 7098231"/>
              <a:gd name="connsiteX7" fmla="*/ 7390543 w 9548317"/>
              <a:gd name="connsiteY7" fmla="*/ 4066966 h 7098231"/>
              <a:gd name="connsiteX8" fmla="*/ 7992368 w 9548317"/>
              <a:gd name="connsiteY8" fmla="*/ 3297190 h 7098231"/>
              <a:gd name="connsiteX9" fmla="*/ 7390543 w 9548317"/>
              <a:gd name="connsiteY9" fmla="*/ 2527414 h 70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48317" h="7098231">
                <a:moveTo>
                  <a:pt x="0" y="0"/>
                </a:moveTo>
                <a:lnTo>
                  <a:pt x="9548317" y="0"/>
                </a:lnTo>
                <a:lnTo>
                  <a:pt x="9548317" y="7098231"/>
                </a:lnTo>
                <a:lnTo>
                  <a:pt x="0" y="7098231"/>
                </a:lnTo>
                <a:lnTo>
                  <a:pt x="0" y="0"/>
                </a:lnTo>
                <a:close/>
                <a:moveTo>
                  <a:pt x="7390543" y="2527414"/>
                </a:moveTo>
                <a:cubicBezTo>
                  <a:pt x="7058164" y="2527414"/>
                  <a:pt x="6788718" y="2872054"/>
                  <a:pt x="6788718" y="3297190"/>
                </a:cubicBezTo>
                <a:cubicBezTo>
                  <a:pt x="6788718" y="3722326"/>
                  <a:pt x="7058164" y="4066966"/>
                  <a:pt x="7390543" y="4066966"/>
                </a:cubicBezTo>
                <a:cubicBezTo>
                  <a:pt x="7722922" y="4066966"/>
                  <a:pt x="7992368" y="3722326"/>
                  <a:pt x="7992368" y="3297190"/>
                </a:cubicBezTo>
                <a:cubicBezTo>
                  <a:pt x="7992368" y="2872054"/>
                  <a:pt x="7722922" y="2527414"/>
                  <a:pt x="7390543" y="2527414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4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EEBEECFA-5B8D-4F25-A9EB-628519D1886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31528" r="46933" b="38601"/>
          <a:stretch/>
        </p:blipFill>
        <p:spPr bwMode="auto">
          <a:xfrm>
            <a:off x="5112774" y="2340078"/>
            <a:ext cx="1710813" cy="2340077"/>
          </a:xfrm>
          <a:custGeom>
            <a:avLst/>
            <a:gdLst>
              <a:gd name="connsiteX0" fmla="*/ 863533 w 1727066"/>
              <a:gd name="connsiteY0" fmla="*/ 0 h 2332654"/>
              <a:gd name="connsiteX1" fmla="*/ 1727066 w 1727066"/>
              <a:gd name="connsiteY1" fmla="*/ 1166327 h 2332654"/>
              <a:gd name="connsiteX2" fmla="*/ 863533 w 1727066"/>
              <a:gd name="connsiteY2" fmla="*/ 2332654 h 2332654"/>
              <a:gd name="connsiteX3" fmla="*/ 0 w 1727066"/>
              <a:gd name="connsiteY3" fmla="*/ 1166327 h 2332654"/>
              <a:gd name="connsiteX4" fmla="*/ 863533 w 1727066"/>
              <a:gd name="connsiteY4" fmla="*/ 0 h 233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066" h="2332654">
                <a:moveTo>
                  <a:pt x="863533" y="0"/>
                </a:moveTo>
                <a:cubicBezTo>
                  <a:pt x="1340449" y="0"/>
                  <a:pt x="1727066" y="522182"/>
                  <a:pt x="1727066" y="1166327"/>
                </a:cubicBezTo>
                <a:cubicBezTo>
                  <a:pt x="1727066" y="1810472"/>
                  <a:pt x="1340449" y="2332654"/>
                  <a:pt x="863533" y="2332654"/>
                </a:cubicBezTo>
                <a:cubicBezTo>
                  <a:pt x="386617" y="2332654"/>
                  <a:pt x="0" y="1810472"/>
                  <a:pt x="0" y="1166327"/>
                </a:cubicBezTo>
                <a:cubicBezTo>
                  <a:pt x="0" y="522182"/>
                  <a:pt x="386617" y="0"/>
                  <a:pt x="863533" y="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A4D07085-1D8E-4A80-BE81-6DEBBC556BE3}"/>
              </a:ext>
            </a:extLst>
          </p:cNvPr>
          <p:cNvPicPr/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4" r="2190" b="9104"/>
          <a:stretch/>
        </p:blipFill>
        <p:spPr bwMode="auto">
          <a:xfrm>
            <a:off x="1580841" y="-120116"/>
            <a:ext cx="9548317" cy="7098231"/>
          </a:xfrm>
          <a:custGeom>
            <a:avLst/>
            <a:gdLst>
              <a:gd name="connsiteX0" fmla="*/ 0 w 9548317"/>
              <a:gd name="connsiteY0" fmla="*/ 0 h 7098231"/>
              <a:gd name="connsiteX1" fmla="*/ 9548317 w 9548317"/>
              <a:gd name="connsiteY1" fmla="*/ 0 h 7098231"/>
              <a:gd name="connsiteX2" fmla="*/ 9548317 w 9548317"/>
              <a:gd name="connsiteY2" fmla="*/ 7098231 h 7098231"/>
              <a:gd name="connsiteX3" fmla="*/ 0 w 9548317"/>
              <a:gd name="connsiteY3" fmla="*/ 7098231 h 7098231"/>
              <a:gd name="connsiteX4" fmla="*/ 0 w 9548317"/>
              <a:gd name="connsiteY4" fmla="*/ 0 h 7098231"/>
              <a:gd name="connsiteX5" fmla="*/ 4385634 w 9548317"/>
              <a:gd name="connsiteY5" fmla="*/ 2462100 h 7098231"/>
              <a:gd name="connsiteX6" fmla="*/ 3522101 w 9548317"/>
              <a:gd name="connsiteY6" fmla="*/ 3628427 h 7098231"/>
              <a:gd name="connsiteX7" fmla="*/ 4385634 w 9548317"/>
              <a:gd name="connsiteY7" fmla="*/ 4794754 h 7098231"/>
              <a:gd name="connsiteX8" fmla="*/ 5249167 w 9548317"/>
              <a:gd name="connsiteY8" fmla="*/ 3628427 h 7098231"/>
              <a:gd name="connsiteX9" fmla="*/ 4385634 w 9548317"/>
              <a:gd name="connsiteY9" fmla="*/ 2462100 h 70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48317" h="7098231">
                <a:moveTo>
                  <a:pt x="0" y="0"/>
                </a:moveTo>
                <a:lnTo>
                  <a:pt x="9548317" y="0"/>
                </a:lnTo>
                <a:lnTo>
                  <a:pt x="9548317" y="7098231"/>
                </a:lnTo>
                <a:lnTo>
                  <a:pt x="0" y="7098231"/>
                </a:lnTo>
                <a:lnTo>
                  <a:pt x="0" y="0"/>
                </a:lnTo>
                <a:close/>
                <a:moveTo>
                  <a:pt x="4385634" y="2462100"/>
                </a:moveTo>
                <a:cubicBezTo>
                  <a:pt x="3908718" y="2462100"/>
                  <a:pt x="3522101" y="2984282"/>
                  <a:pt x="3522101" y="3628427"/>
                </a:cubicBezTo>
                <a:cubicBezTo>
                  <a:pt x="3522101" y="4272572"/>
                  <a:pt x="3908718" y="4794754"/>
                  <a:pt x="4385634" y="4794754"/>
                </a:cubicBezTo>
                <a:cubicBezTo>
                  <a:pt x="4862550" y="4794754"/>
                  <a:pt x="5249167" y="4272572"/>
                  <a:pt x="5249167" y="3628427"/>
                </a:cubicBezTo>
                <a:cubicBezTo>
                  <a:pt x="5249167" y="2984282"/>
                  <a:pt x="4862550" y="2462100"/>
                  <a:pt x="4385634" y="246210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13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04EA6F85-60F4-4CA6-A4D1-ED0C046E602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4" t="55333" r="35275" b="20310"/>
          <a:stretch/>
        </p:blipFill>
        <p:spPr bwMode="auto">
          <a:xfrm>
            <a:off x="5102942" y="4154581"/>
            <a:ext cx="2504116" cy="19020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911A78AE-4953-4CB5-99AF-DB4F3CAF3E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1" t="34652" r="26841" b="40041"/>
          <a:stretch/>
        </p:blipFill>
        <p:spPr bwMode="auto">
          <a:xfrm>
            <a:off x="7472516" y="2636849"/>
            <a:ext cx="1334679" cy="1902089"/>
          </a:xfrm>
          <a:custGeom>
            <a:avLst/>
            <a:gdLst>
              <a:gd name="connsiteX0" fmla="*/ 634030 w 1268060"/>
              <a:gd name="connsiteY0" fmla="*/ 0 h 1976284"/>
              <a:gd name="connsiteX1" fmla="*/ 1268060 w 1268060"/>
              <a:gd name="connsiteY1" fmla="*/ 988142 h 1976284"/>
              <a:gd name="connsiteX2" fmla="*/ 634030 w 1268060"/>
              <a:gd name="connsiteY2" fmla="*/ 1976284 h 1976284"/>
              <a:gd name="connsiteX3" fmla="*/ 0 w 1268060"/>
              <a:gd name="connsiteY3" fmla="*/ 988142 h 1976284"/>
              <a:gd name="connsiteX4" fmla="*/ 634030 w 1268060"/>
              <a:gd name="connsiteY4" fmla="*/ 0 h 197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060" h="1976284">
                <a:moveTo>
                  <a:pt x="634030" y="0"/>
                </a:moveTo>
                <a:cubicBezTo>
                  <a:pt x="984195" y="0"/>
                  <a:pt x="1268060" y="442406"/>
                  <a:pt x="1268060" y="988142"/>
                </a:cubicBezTo>
                <a:cubicBezTo>
                  <a:pt x="1268060" y="1533878"/>
                  <a:pt x="984195" y="1976284"/>
                  <a:pt x="634030" y="1976284"/>
                </a:cubicBezTo>
                <a:cubicBezTo>
                  <a:pt x="283865" y="1976284"/>
                  <a:pt x="0" y="1533878"/>
                  <a:pt x="0" y="988142"/>
                </a:cubicBezTo>
                <a:cubicBezTo>
                  <a:pt x="0" y="442406"/>
                  <a:pt x="283865" y="0"/>
                  <a:pt x="634030" y="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lustación de Genevieve Kote. Es un buen recurso para indicar acciones con ESTAR + GERUNDIO, para practicar con las partículas de localización (a la izquierda, cerca, debajo de...), o para ampliar léxico.">
            <a:extLst>
              <a:ext uri="{FF2B5EF4-FFF2-40B4-BE49-F238E27FC236}">
                <a16:creationId xmlns:a16="http://schemas.microsoft.com/office/drawing/2014/main" id="{C93B3BEE-47A6-4CF5-8ED7-A12ADB797D5E}"/>
              </a:ext>
            </a:extLst>
          </p:cNvPr>
          <p:cNvPicPr/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4" r="2190" b="9104"/>
          <a:stretch/>
        </p:blipFill>
        <p:spPr bwMode="auto">
          <a:xfrm>
            <a:off x="1580841" y="-120116"/>
            <a:ext cx="9548317" cy="7098231"/>
          </a:xfrm>
          <a:custGeom>
            <a:avLst/>
            <a:gdLst>
              <a:gd name="connsiteX0" fmla="*/ 0 w 9548317"/>
              <a:gd name="connsiteY0" fmla="*/ 0 h 7098231"/>
              <a:gd name="connsiteX1" fmla="*/ 9548317 w 9548317"/>
              <a:gd name="connsiteY1" fmla="*/ 0 h 7098231"/>
              <a:gd name="connsiteX2" fmla="*/ 9548317 w 9548317"/>
              <a:gd name="connsiteY2" fmla="*/ 7098231 h 7098231"/>
              <a:gd name="connsiteX3" fmla="*/ 0 w 9548317"/>
              <a:gd name="connsiteY3" fmla="*/ 7098231 h 7098231"/>
              <a:gd name="connsiteX4" fmla="*/ 0 w 9548317"/>
              <a:gd name="connsiteY4" fmla="*/ 0 h 7098231"/>
              <a:gd name="connsiteX5" fmla="*/ 6545671 w 9548317"/>
              <a:gd name="connsiteY5" fmla="*/ 2706000 h 7098231"/>
              <a:gd name="connsiteX6" fmla="*/ 5911641 w 9548317"/>
              <a:gd name="connsiteY6" fmla="*/ 3694142 h 7098231"/>
              <a:gd name="connsiteX7" fmla="*/ 6545671 w 9548317"/>
              <a:gd name="connsiteY7" fmla="*/ 4682284 h 7098231"/>
              <a:gd name="connsiteX8" fmla="*/ 7179701 w 9548317"/>
              <a:gd name="connsiteY8" fmla="*/ 3694142 h 7098231"/>
              <a:gd name="connsiteX9" fmla="*/ 6545671 w 9548317"/>
              <a:gd name="connsiteY9" fmla="*/ 2706000 h 70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48317" h="7098231">
                <a:moveTo>
                  <a:pt x="0" y="0"/>
                </a:moveTo>
                <a:lnTo>
                  <a:pt x="9548317" y="0"/>
                </a:lnTo>
                <a:lnTo>
                  <a:pt x="9548317" y="7098231"/>
                </a:lnTo>
                <a:lnTo>
                  <a:pt x="0" y="7098231"/>
                </a:lnTo>
                <a:lnTo>
                  <a:pt x="0" y="0"/>
                </a:lnTo>
                <a:close/>
                <a:moveTo>
                  <a:pt x="6545671" y="2706000"/>
                </a:moveTo>
                <a:cubicBezTo>
                  <a:pt x="6195506" y="2706000"/>
                  <a:pt x="5911641" y="3148406"/>
                  <a:pt x="5911641" y="3694142"/>
                </a:cubicBezTo>
                <a:cubicBezTo>
                  <a:pt x="5911641" y="4239878"/>
                  <a:pt x="6195506" y="4682284"/>
                  <a:pt x="6545671" y="4682284"/>
                </a:cubicBezTo>
                <a:cubicBezTo>
                  <a:pt x="6895836" y="4682284"/>
                  <a:pt x="7179701" y="4239878"/>
                  <a:pt x="7179701" y="3694142"/>
                </a:cubicBezTo>
                <a:cubicBezTo>
                  <a:pt x="7179701" y="3148406"/>
                  <a:pt x="6895836" y="2706000"/>
                  <a:pt x="6545671" y="270600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76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elmundodebirch.files.wordpress.com/2013/07/pool-scene.jpg">
            <a:extLst>
              <a:ext uri="{FF2B5EF4-FFF2-40B4-BE49-F238E27FC236}">
                <a16:creationId xmlns:a16="http://schemas.microsoft.com/office/drawing/2014/main" id="{09845294-8933-4057-A67D-EC5CD6EF2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2" t="45619" r="35424" b="40745"/>
          <a:stretch/>
        </p:blipFill>
        <p:spPr bwMode="auto">
          <a:xfrm>
            <a:off x="5753261" y="3429000"/>
            <a:ext cx="2056360" cy="1188001"/>
          </a:xfrm>
          <a:custGeom>
            <a:avLst/>
            <a:gdLst>
              <a:gd name="connsiteX0" fmla="*/ 900405 w 1800810"/>
              <a:gd name="connsiteY0" fmla="*/ 0 h 1040364"/>
              <a:gd name="connsiteX1" fmla="*/ 1800810 w 1800810"/>
              <a:gd name="connsiteY1" fmla="*/ 520182 h 1040364"/>
              <a:gd name="connsiteX2" fmla="*/ 900405 w 1800810"/>
              <a:gd name="connsiteY2" fmla="*/ 1040364 h 1040364"/>
              <a:gd name="connsiteX3" fmla="*/ 0 w 1800810"/>
              <a:gd name="connsiteY3" fmla="*/ 520182 h 1040364"/>
              <a:gd name="connsiteX4" fmla="*/ 900405 w 1800810"/>
              <a:gd name="connsiteY4" fmla="*/ 0 h 104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810" h="1040364">
                <a:moveTo>
                  <a:pt x="900405" y="0"/>
                </a:moveTo>
                <a:cubicBezTo>
                  <a:pt x="1397685" y="0"/>
                  <a:pt x="1800810" y="232893"/>
                  <a:pt x="1800810" y="520182"/>
                </a:cubicBezTo>
                <a:cubicBezTo>
                  <a:pt x="1800810" y="807471"/>
                  <a:pt x="1397685" y="1040364"/>
                  <a:pt x="900405" y="1040364"/>
                </a:cubicBezTo>
                <a:cubicBezTo>
                  <a:pt x="403125" y="1040364"/>
                  <a:pt x="0" y="807471"/>
                  <a:pt x="0" y="520182"/>
                </a:cubicBezTo>
                <a:cubicBezTo>
                  <a:pt x="0" y="232893"/>
                  <a:pt x="403125" y="0"/>
                  <a:pt x="9004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lmundodebirch.files.wordpress.com/2013/07/pool-scene.jpg">
            <a:extLst>
              <a:ext uri="{FF2B5EF4-FFF2-40B4-BE49-F238E27FC236}">
                <a16:creationId xmlns:a16="http://schemas.microsoft.com/office/drawing/2014/main" id="{20F1AE28-3B87-4789-A935-BAD3DD34D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 bwMode="auto">
          <a:xfrm>
            <a:off x="889540" y="-51620"/>
            <a:ext cx="10412920" cy="6961239"/>
          </a:xfrm>
          <a:custGeom>
            <a:avLst/>
            <a:gdLst>
              <a:gd name="connsiteX0" fmla="*/ 0 w 10412920"/>
              <a:gd name="connsiteY0" fmla="*/ 0 h 6961239"/>
              <a:gd name="connsiteX1" fmla="*/ 10412920 w 10412920"/>
              <a:gd name="connsiteY1" fmla="*/ 0 h 6961239"/>
              <a:gd name="connsiteX2" fmla="*/ 10412920 w 10412920"/>
              <a:gd name="connsiteY2" fmla="*/ 6961239 h 6961239"/>
              <a:gd name="connsiteX3" fmla="*/ 0 w 10412920"/>
              <a:gd name="connsiteY3" fmla="*/ 6961239 h 6961239"/>
              <a:gd name="connsiteX4" fmla="*/ 0 w 10412920"/>
              <a:gd name="connsiteY4" fmla="*/ 0 h 6961239"/>
              <a:gd name="connsiteX5" fmla="*/ 5823836 w 10412920"/>
              <a:gd name="connsiteY5" fmla="*/ 3480620 h 6961239"/>
              <a:gd name="connsiteX6" fmla="*/ 4923431 w 10412920"/>
              <a:gd name="connsiteY6" fmla="*/ 4000802 h 6961239"/>
              <a:gd name="connsiteX7" fmla="*/ 5823836 w 10412920"/>
              <a:gd name="connsiteY7" fmla="*/ 4520984 h 6961239"/>
              <a:gd name="connsiteX8" fmla="*/ 6724241 w 10412920"/>
              <a:gd name="connsiteY8" fmla="*/ 4000802 h 6961239"/>
              <a:gd name="connsiteX9" fmla="*/ 5823836 w 10412920"/>
              <a:gd name="connsiteY9" fmla="*/ 3480620 h 696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12920" h="6961239">
                <a:moveTo>
                  <a:pt x="0" y="0"/>
                </a:moveTo>
                <a:lnTo>
                  <a:pt x="10412920" y="0"/>
                </a:lnTo>
                <a:lnTo>
                  <a:pt x="10412920" y="6961239"/>
                </a:lnTo>
                <a:lnTo>
                  <a:pt x="0" y="6961239"/>
                </a:lnTo>
                <a:lnTo>
                  <a:pt x="0" y="0"/>
                </a:lnTo>
                <a:close/>
                <a:moveTo>
                  <a:pt x="5823836" y="3480620"/>
                </a:moveTo>
                <a:cubicBezTo>
                  <a:pt x="5326556" y="3480620"/>
                  <a:pt x="4923431" y="3713513"/>
                  <a:pt x="4923431" y="4000802"/>
                </a:cubicBezTo>
                <a:cubicBezTo>
                  <a:pt x="4923431" y="4288091"/>
                  <a:pt x="5326556" y="4520984"/>
                  <a:pt x="5823836" y="4520984"/>
                </a:cubicBezTo>
                <a:cubicBezTo>
                  <a:pt x="6321116" y="4520984"/>
                  <a:pt x="6724241" y="4288091"/>
                  <a:pt x="6724241" y="4000802"/>
                </a:cubicBezTo>
                <a:cubicBezTo>
                  <a:pt x="6724241" y="3713513"/>
                  <a:pt x="6321116" y="3480620"/>
                  <a:pt x="5823836" y="348062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352</Words>
  <Application>Microsoft Office PowerPoint</Application>
  <PresentationFormat>Widescreen</PresentationFormat>
  <Paragraphs>30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Andika</vt:lpstr>
      <vt:lpstr>Calibri Light</vt:lpstr>
      <vt:lpstr>Office Theme</vt:lpstr>
      <vt:lpstr>What Is it? </vt:lpstr>
      <vt:lpstr>Reference to LOs and Syllabi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it? </dc:title>
  <dc:creator>urieth aquilina</dc:creator>
  <cp:lastModifiedBy>urieth aquilina</cp:lastModifiedBy>
  <cp:revision>4</cp:revision>
  <dcterms:created xsi:type="dcterms:W3CDTF">2020-07-07T23:02:35Z</dcterms:created>
  <dcterms:modified xsi:type="dcterms:W3CDTF">2021-03-13T05:59:38Z</dcterms:modified>
</cp:coreProperties>
</file>