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59" r:id="rId7"/>
    <p:sldId id="260" r:id="rId8"/>
    <p:sldId id="262" r:id="rId9"/>
    <p:sldId id="261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*Change this verbiage to the language your school uses.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*Change this verbiage to the language your school uses.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1759286" y="1209299"/>
            <a:ext cx="8673427" cy="132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4286452" y="2041989"/>
            <a:ext cx="37321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Sports</a:t>
            </a:r>
          </a:p>
        </p:txBody>
      </p:sp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Swimming Pool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A4A7D5F6-731A-47B7-833D-C9F5EC38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28" y="0"/>
            <a:ext cx="8266980" cy="55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BMX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6386" name="Picture 2" descr="See the source image">
            <a:extLst>
              <a:ext uri="{FF2B5EF4-FFF2-40B4-BE49-F238E27FC236}">
                <a16:creationId xmlns:a16="http://schemas.microsoft.com/office/drawing/2014/main" id="{936CA846-0AB6-4912-9DF9-625C3F82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86" y="327480"/>
            <a:ext cx="9048750" cy="50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5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Mountain Bike</a:t>
            </a:r>
            <a:endParaRPr lang="en-US" sz="10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5362" name="Picture 2" descr="See the source image">
            <a:extLst>
              <a:ext uri="{FF2B5EF4-FFF2-40B4-BE49-F238E27FC236}">
                <a16:creationId xmlns:a16="http://schemas.microsoft.com/office/drawing/2014/main" id="{68110076-F421-4B0E-869F-68F6CBBF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40" y="101646"/>
            <a:ext cx="8201319" cy="54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8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High Jump</a:t>
            </a:r>
            <a:endParaRPr lang="en-US" sz="10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797E1B3D-112D-49C0-B4FC-06934AB9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78" y="179111"/>
            <a:ext cx="8558223" cy="53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6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Hammer Throwing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3314" name="Picture 2" descr="https://i.pinimg.com/originals/90/c7/89/90c7893acbb35b01ab3e8317f5e43fb6.jpg">
            <a:extLst>
              <a:ext uri="{FF2B5EF4-FFF2-40B4-BE49-F238E27FC236}">
                <a16:creationId xmlns:a16="http://schemas.microsoft.com/office/drawing/2014/main" id="{EC9F0088-6DD0-4D35-BEFA-BA17D4302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52" y="295130"/>
            <a:ext cx="3871095" cy="51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8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Boxing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2290" name="Picture 2" descr="https://stillmed.olympic.org/media/Photos/2018/10/17/2018-10-17-boxing-mens-welter-01.jpg">
            <a:extLst>
              <a:ext uri="{FF2B5EF4-FFF2-40B4-BE49-F238E27FC236}">
                <a16:creationId xmlns:a16="http://schemas.microsoft.com/office/drawing/2014/main" id="{CFC6AE4D-CA22-4B4D-9113-E49B1A8E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80" y="141402"/>
            <a:ext cx="8155839" cy="53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8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Pole Vault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9E13E3F4-46EB-4108-9C6F-E65FC341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75" y="99311"/>
            <a:ext cx="7845849" cy="52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7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Fencing</a:t>
            </a:r>
            <a:endParaRPr lang="en-US" sz="10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9458" name="Picture 2" descr="See the source image">
            <a:extLst>
              <a:ext uri="{FF2B5EF4-FFF2-40B4-BE49-F238E27FC236}">
                <a16:creationId xmlns:a16="http://schemas.microsoft.com/office/drawing/2014/main" id="{C4D39C42-91FC-45EC-A6B4-2B6CA9FA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46" y="0"/>
            <a:ext cx="9486507" cy="53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1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Basketball</a:t>
            </a:r>
            <a:endParaRPr lang="en-US" sz="10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18434" name="Picture 2" descr="See the source image">
            <a:extLst>
              <a:ext uri="{FF2B5EF4-FFF2-40B4-BE49-F238E27FC236}">
                <a16:creationId xmlns:a16="http://schemas.microsoft.com/office/drawing/2014/main" id="{693CC5DA-F99B-4B01-AE3D-0F9B0F45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19" y="0"/>
            <a:ext cx="8166362" cy="54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8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B8D371-142E-421B-B270-1EFEC910E039}"/>
              </a:ext>
            </a:extLst>
          </p:cNvPr>
          <p:cNvSpPr/>
          <p:nvPr/>
        </p:nvSpPr>
        <p:spPr>
          <a:xfrm>
            <a:off x="993775" y="5420547"/>
            <a:ext cx="989965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Archery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FAC9F-7FB8-4F61-A789-4491865A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2A236FA-7BED-4796-84A8-B36B9AD6F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6AC3F51-F8C6-4B96-87E7-76727B94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05" y="0"/>
            <a:ext cx="8710366" cy="5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4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-84842" y="5328311"/>
            <a:ext cx="121285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Canoeing 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81E862-C9BB-461B-A316-55B47F70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36A2C4B-29BD-437C-A40E-DFDD905A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6" y="0"/>
            <a:ext cx="10200483" cy="57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5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F0B9-4A10-40C0-8F66-0E58A3970A68}"/>
              </a:ext>
            </a:extLst>
          </p:cNvPr>
          <p:cNvSpPr txBox="1">
            <a:spLocks/>
          </p:cNvSpPr>
          <p:nvPr/>
        </p:nvSpPr>
        <p:spPr>
          <a:xfrm>
            <a:off x="1935440" y="423680"/>
            <a:ext cx="5875340" cy="99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RESPECTFUL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B8B18-D453-437F-B56E-13FCFB766C70}"/>
              </a:ext>
            </a:extLst>
          </p:cNvPr>
          <p:cNvSpPr/>
          <p:nvPr/>
        </p:nvSpPr>
        <p:spPr>
          <a:xfrm>
            <a:off x="1287577" y="5347165"/>
            <a:ext cx="989965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T</a:t>
            </a:r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aekwondo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F88BA3-6D77-4C74-B056-69F7908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76F7B59-7E43-4E86-ACC7-4F629B73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15" y="0"/>
            <a:ext cx="9860508" cy="55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3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2095211" y="710153"/>
            <a:ext cx="5490224" cy="8996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SAFE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245097" y="5226784"/>
            <a:ext cx="121285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Table tennis</a:t>
            </a:r>
            <a:endParaRPr lang="en-US" sz="10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487E8867-E04F-45A1-BA34-0BE70ECA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F7F1BB6B-5251-49C0-9E64-CBE70224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6" y="0"/>
            <a:ext cx="9787118" cy="55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2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Diving Board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EA3F40AE-A860-4617-A25A-632572C3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36" y="0"/>
            <a:ext cx="8229862" cy="54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0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B8D371-142E-421B-B270-1EFEC910E039}"/>
              </a:ext>
            </a:extLst>
          </p:cNvPr>
          <p:cNvSpPr/>
          <p:nvPr/>
        </p:nvSpPr>
        <p:spPr>
          <a:xfrm>
            <a:off x="993775" y="5420547"/>
            <a:ext cx="989965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Trampoline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FAC9F-7FB8-4F61-A789-4491865A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2A236FA-7BED-4796-84A8-B36B9AD6F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8EEE10E2-1BBA-4D34-BA80-E13B3694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18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F0B9-4A10-40C0-8F66-0E58A3970A68}"/>
              </a:ext>
            </a:extLst>
          </p:cNvPr>
          <p:cNvSpPr txBox="1">
            <a:spLocks/>
          </p:cNvSpPr>
          <p:nvPr/>
        </p:nvSpPr>
        <p:spPr>
          <a:xfrm>
            <a:off x="1935440" y="423680"/>
            <a:ext cx="5875340" cy="99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B8B18-D453-437F-B56E-13FCFB766C70}"/>
              </a:ext>
            </a:extLst>
          </p:cNvPr>
          <p:cNvSpPr/>
          <p:nvPr/>
        </p:nvSpPr>
        <p:spPr>
          <a:xfrm>
            <a:off x="1287577" y="5347165"/>
            <a:ext cx="989965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Weights</a:t>
            </a:r>
            <a:endParaRPr lang="en-US" sz="10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F88BA3-6D77-4C74-B056-69F7908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66FE5F61-780D-4C00-BBE3-F7D5BA54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81" y="0"/>
            <a:ext cx="3740837" cy="56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5226784"/>
            <a:ext cx="11607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Wrestling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4C8F1E92-65EE-4725-8420-E0238A61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06" y="125199"/>
            <a:ext cx="9279642" cy="52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57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977135_Playground rules presentation_RVA_v3.potx" id="{07413DCF-3AC5-4C70-87BD-941AEA8469DA}" vid="{4E9FF052-B545-4DF9-BE6D-6A74F8F6A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B77A0-8658-45E5-8D19-245595005394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 review of playground rules</Template>
  <TotalTime>0</TotalTime>
  <Words>101</Words>
  <Application>Microsoft Office PowerPoint</Application>
  <PresentationFormat>Widescreen</PresentationFormat>
  <Paragraphs>44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Franklin Gothic Medium</vt:lpstr>
      <vt:lpstr>Segoe UI</vt:lpstr>
      <vt:lpstr>Wingdings</vt:lpstr>
      <vt:lpstr>Banded</vt:lpstr>
      <vt:lpstr>Slide 1</vt:lpstr>
      <vt:lpstr>Slide 3</vt:lpstr>
      <vt:lpstr>Slide 4</vt:lpstr>
      <vt:lpstr>Slide 5</vt:lpstr>
      <vt:lpstr>Slide 6</vt:lpstr>
      <vt:lpstr>Slide 7</vt:lpstr>
      <vt:lpstr>Slide 3</vt:lpstr>
      <vt:lpstr>Slide 5</vt:lpstr>
      <vt:lpstr>Slide 7</vt:lpstr>
      <vt:lpstr>Slide 7</vt:lpstr>
      <vt:lpstr>Slide 7</vt:lpstr>
      <vt:lpstr>Slide 7</vt:lpstr>
      <vt:lpstr>Slide 7</vt:lpstr>
      <vt:lpstr>Slide 7</vt:lpstr>
      <vt:lpstr>Slide 7</vt:lpstr>
      <vt:lpstr>Slide 7</vt:lpstr>
      <vt:lpstr>Slide 7</vt:lpstr>
      <vt:lpstr>Slide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2021-02-23T10:17:53Z</dcterms:created>
  <dcterms:modified xsi:type="dcterms:W3CDTF">2021-02-23T10:35:37Z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