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0"/>
  </p:notesMasterIdLst>
  <p:sldIdLst>
    <p:sldId id="256" r:id="rId5"/>
    <p:sldId id="257" r:id="rId6"/>
    <p:sldId id="258" r:id="rId7"/>
    <p:sldId id="259" r:id="rId8"/>
    <p:sldId id="282" r:id="rId9"/>
    <p:sldId id="279" r:id="rId10"/>
    <p:sldId id="260" r:id="rId11"/>
    <p:sldId id="261" r:id="rId12"/>
    <p:sldId id="262" r:id="rId13"/>
    <p:sldId id="263" r:id="rId14"/>
    <p:sldId id="264" r:id="rId15"/>
    <p:sldId id="265" r:id="rId16"/>
    <p:sldId id="266" r:id="rId17"/>
    <p:sldId id="267"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D2A049-5DF5-6D8A-BA39-D03F5E60D4A3}" v="299" dt="2021-09-29T09:31:10.144"/>
    <p1510:client id="{426C11C3-97BF-46F1-A084-24F89073401A}" v="6" dt="2021-11-09T08:44:16.020"/>
    <p1510:client id="{A28D56BB-6D1E-0B28-66C4-EAB944C75400}" v="9" dt="2021-11-09T09:20:05.593"/>
    <p1510:client id="{D43AA54C-36CB-3F7E-B5BD-F95BA97850F5}" v="220" dt="2021-10-01T08:32:15.166"/>
    <p1510:client id="{F9491109-3301-B4BD-C0F4-07C16926839F}" v="8" dt="2021-09-30T08:10:11.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varScale="1">
        <p:scale>
          <a:sx n="76" d="100"/>
          <a:sy n="76" d="100"/>
        </p:scale>
        <p:origin x="2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Xuereb" userId="cf06a9f6-2ebd-481e-9fd5-404d201fd7dd" providerId="ADAL" clId="{96391C00-BA63-43F9-A3E3-EDD4D1517CF7}"/>
    <pc:docChg chg="undo modSld">
      <pc:chgData name="Vanessa Xuereb" userId="cf06a9f6-2ebd-481e-9fd5-404d201fd7dd" providerId="ADAL" clId="{96391C00-BA63-43F9-A3E3-EDD4D1517CF7}" dt="2021-08-22T10:19:34.137" v="70" actId="5793"/>
      <pc:docMkLst>
        <pc:docMk/>
      </pc:docMkLst>
      <pc:sldChg chg="modSp">
        <pc:chgData name="Vanessa Xuereb" userId="cf06a9f6-2ebd-481e-9fd5-404d201fd7dd" providerId="ADAL" clId="{96391C00-BA63-43F9-A3E3-EDD4D1517CF7}" dt="2021-08-22T10:19:34.137" v="70" actId="5793"/>
        <pc:sldMkLst>
          <pc:docMk/>
          <pc:sldMk cId="1057200840" sldId="256"/>
        </pc:sldMkLst>
        <pc:spChg chg="mod">
          <ac:chgData name="Vanessa Xuereb" userId="cf06a9f6-2ebd-481e-9fd5-404d201fd7dd" providerId="ADAL" clId="{96391C00-BA63-43F9-A3E3-EDD4D1517CF7}" dt="2021-08-22T10:19:34.137" v="70" actId="5793"/>
          <ac:spMkLst>
            <pc:docMk/>
            <pc:sldMk cId="1057200840" sldId="256"/>
            <ac:spMk id="3" creationId="{8BAC806F-BE9D-4634-BB8C-C9737F609FFA}"/>
          </ac:spMkLst>
        </pc:spChg>
      </pc:sldChg>
      <pc:sldChg chg="modSp">
        <pc:chgData name="Vanessa Xuereb" userId="cf06a9f6-2ebd-481e-9fd5-404d201fd7dd" providerId="ADAL" clId="{96391C00-BA63-43F9-A3E3-EDD4D1517CF7}" dt="2021-08-13T14:14:07.534" v="50" actId="20577"/>
        <pc:sldMkLst>
          <pc:docMk/>
          <pc:sldMk cId="3677382399" sldId="258"/>
        </pc:sldMkLst>
        <pc:spChg chg="mod">
          <ac:chgData name="Vanessa Xuereb" userId="cf06a9f6-2ebd-481e-9fd5-404d201fd7dd" providerId="ADAL" clId="{96391C00-BA63-43F9-A3E3-EDD4D1517CF7}" dt="2021-08-13T14:13:42.872" v="34" actId="255"/>
          <ac:spMkLst>
            <pc:docMk/>
            <pc:sldMk cId="3677382399" sldId="258"/>
            <ac:spMk id="2" creationId="{A85EACC0-F48F-4269-9DC0-7662D3BB17D3}"/>
          </ac:spMkLst>
        </pc:spChg>
        <pc:spChg chg="mod">
          <ac:chgData name="Vanessa Xuereb" userId="cf06a9f6-2ebd-481e-9fd5-404d201fd7dd" providerId="ADAL" clId="{96391C00-BA63-43F9-A3E3-EDD4D1517CF7}" dt="2021-08-13T14:14:07.534" v="50" actId="20577"/>
          <ac:spMkLst>
            <pc:docMk/>
            <pc:sldMk cId="3677382399" sldId="258"/>
            <ac:spMk id="4" creationId="{D62F2EDB-92E4-4539-A2A3-600D9779DA4B}"/>
          </ac:spMkLst>
        </pc:spChg>
        <pc:picChg chg="mod">
          <ac:chgData name="Vanessa Xuereb" userId="cf06a9f6-2ebd-481e-9fd5-404d201fd7dd" providerId="ADAL" clId="{96391C00-BA63-43F9-A3E3-EDD4D1517CF7}" dt="2021-08-13T14:13:57" v="37" actId="14100"/>
          <ac:picMkLst>
            <pc:docMk/>
            <pc:sldMk cId="3677382399" sldId="258"/>
            <ac:picMk id="6" creationId="{374CA9F3-40C0-4D57-B626-D7F9956EC5EE}"/>
          </ac:picMkLst>
        </pc:picChg>
      </pc:sldChg>
      <pc:sldChg chg="modSp">
        <pc:chgData name="Vanessa Xuereb" userId="cf06a9f6-2ebd-481e-9fd5-404d201fd7dd" providerId="ADAL" clId="{96391C00-BA63-43F9-A3E3-EDD4D1517CF7}" dt="2021-08-11T10:36:40.528" v="12" actId="20577"/>
        <pc:sldMkLst>
          <pc:docMk/>
          <pc:sldMk cId="1948218412" sldId="261"/>
        </pc:sldMkLst>
        <pc:spChg chg="mod">
          <ac:chgData name="Vanessa Xuereb" userId="cf06a9f6-2ebd-481e-9fd5-404d201fd7dd" providerId="ADAL" clId="{96391C00-BA63-43F9-A3E3-EDD4D1517CF7}" dt="2021-08-11T10:36:40.528" v="12" actId="20577"/>
          <ac:spMkLst>
            <pc:docMk/>
            <pc:sldMk cId="1948218412" sldId="261"/>
            <ac:spMk id="2" creationId="{D935DFCF-113B-4D09-A871-40D0E0DE8B8D}"/>
          </ac:spMkLst>
        </pc:spChg>
      </pc:sldChg>
      <pc:sldChg chg="modSp">
        <pc:chgData name="Vanessa Xuereb" userId="cf06a9f6-2ebd-481e-9fd5-404d201fd7dd" providerId="ADAL" clId="{96391C00-BA63-43F9-A3E3-EDD4D1517CF7}" dt="2021-08-11T10:39:12.266" v="15" actId="1076"/>
        <pc:sldMkLst>
          <pc:docMk/>
          <pc:sldMk cId="1775089867" sldId="263"/>
        </pc:sldMkLst>
        <pc:spChg chg="mod">
          <ac:chgData name="Vanessa Xuereb" userId="cf06a9f6-2ebd-481e-9fd5-404d201fd7dd" providerId="ADAL" clId="{96391C00-BA63-43F9-A3E3-EDD4D1517CF7}" dt="2021-08-11T10:39:12.266" v="15" actId="1076"/>
          <ac:spMkLst>
            <pc:docMk/>
            <pc:sldMk cId="1775089867" sldId="263"/>
            <ac:spMk id="3" creationId="{EC630666-A49B-44CD-B81E-98CD829E62B3}"/>
          </ac:spMkLst>
        </pc:spChg>
      </pc:sldChg>
      <pc:sldChg chg="addSp modSp">
        <pc:chgData name="Vanessa Xuereb" userId="cf06a9f6-2ebd-481e-9fd5-404d201fd7dd" providerId="ADAL" clId="{96391C00-BA63-43F9-A3E3-EDD4D1517CF7}" dt="2021-08-22T10:19:24.460" v="52" actId="1076"/>
        <pc:sldMkLst>
          <pc:docMk/>
          <pc:sldMk cId="1710400880" sldId="268"/>
        </pc:sldMkLst>
        <pc:picChg chg="add mod">
          <ac:chgData name="Vanessa Xuereb" userId="cf06a9f6-2ebd-481e-9fd5-404d201fd7dd" providerId="ADAL" clId="{96391C00-BA63-43F9-A3E3-EDD4D1517CF7}" dt="2021-08-22T10:19:24.460" v="52" actId="1076"/>
          <ac:picMkLst>
            <pc:docMk/>
            <pc:sldMk cId="1710400880" sldId="268"/>
            <ac:picMk id="4" creationId="{81C213A9-0AFF-46F1-BABB-280D5B5AD177}"/>
          </ac:picMkLst>
        </pc:picChg>
      </pc:sldChg>
      <pc:sldChg chg="modSp">
        <pc:chgData name="Vanessa Xuereb" userId="cf06a9f6-2ebd-481e-9fd5-404d201fd7dd" providerId="ADAL" clId="{96391C00-BA63-43F9-A3E3-EDD4D1517CF7}" dt="2021-08-06T11:17:07.352" v="0" actId="20577"/>
        <pc:sldMkLst>
          <pc:docMk/>
          <pc:sldMk cId="1363853856" sldId="282"/>
        </pc:sldMkLst>
        <pc:spChg chg="mod">
          <ac:chgData name="Vanessa Xuereb" userId="cf06a9f6-2ebd-481e-9fd5-404d201fd7dd" providerId="ADAL" clId="{96391C00-BA63-43F9-A3E3-EDD4D1517CF7}" dt="2021-08-06T11:17:07.352" v="0" actId="20577"/>
          <ac:spMkLst>
            <pc:docMk/>
            <pc:sldMk cId="1363853856" sldId="282"/>
            <ac:spMk id="3" creationId="{9F76C5F5-179B-4598-94F5-7B94DC381EFB}"/>
          </ac:spMkLst>
        </pc:spChg>
      </pc:sldChg>
    </pc:docChg>
  </pc:docChgLst>
  <pc:docChgLst>
    <pc:chgData name="Mary Jude Camilleri" userId="S::mary.jude.camilleri@ilearn.edu.mt::d532b959-8ce3-47c7-b170-dad374501405" providerId="AD" clId="Web-{40D2A049-5DF5-6D8A-BA39-D03F5E60D4A3}"/>
    <pc:docChg chg="modSld">
      <pc:chgData name="Mary Jude Camilleri" userId="S::mary.jude.camilleri@ilearn.edu.mt::d532b959-8ce3-47c7-b170-dad374501405" providerId="AD" clId="Web-{40D2A049-5DF5-6D8A-BA39-D03F5E60D4A3}" dt="2021-09-29T09:31:10.144" v="171" actId="1076"/>
      <pc:docMkLst>
        <pc:docMk/>
      </pc:docMkLst>
      <pc:sldChg chg="modSp">
        <pc:chgData name="Mary Jude Camilleri" userId="S::mary.jude.camilleri@ilearn.edu.mt::d532b959-8ce3-47c7-b170-dad374501405" providerId="AD" clId="Web-{40D2A049-5DF5-6D8A-BA39-D03F5E60D4A3}" dt="2021-09-29T09:28:46.796" v="36" actId="14100"/>
        <pc:sldMkLst>
          <pc:docMk/>
          <pc:sldMk cId="2281353220" sldId="259"/>
        </pc:sldMkLst>
        <pc:spChg chg="mod">
          <ac:chgData name="Mary Jude Camilleri" userId="S::mary.jude.camilleri@ilearn.edu.mt::d532b959-8ce3-47c7-b170-dad374501405" providerId="AD" clId="Web-{40D2A049-5DF5-6D8A-BA39-D03F5E60D4A3}" dt="2021-09-29T09:28:46.796" v="36" actId="14100"/>
          <ac:spMkLst>
            <pc:docMk/>
            <pc:sldMk cId="2281353220" sldId="259"/>
            <ac:spMk id="15" creationId="{448FD7AB-D5AA-47A5-8FC4-B0CFFD1B4BF5}"/>
          </ac:spMkLst>
        </pc:spChg>
        <pc:spChg chg="mod">
          <ac:chgData name="Mary Jude Camilleri" userId="S::mary.jude.camilleri@ilearn.edu.mt::d532b959-8ce3-47c7-b170-dad374501405" providerId="AD" clId="Web-{40D2A049-5DF5-6D8A-BA39-D03F5E60D4A3}" dt="2021-09-29T09:28:20.373" v="30" actId="1076"/>
          <ac:spMkLst>
            <pc:docMk/>
            <pc:sldMk cId="2281353220" sldId="259"/>
            <ac:spMk id="17" creationId="{AD683473-4F02-4A4C-ACBD-BFD1876C1FBD}"/>
          </ac:spMkLst>
        </pc:spChg>
        <pc:picChg chg="mod">
          <ac:chgData name="Mary Jude Camilleri" userId="S::mary.jude.camilleri@ilearn.edu.mt::d532b959-8ce3-47c7-b170-dad374501405" providerId="AD" clId="Web-{40D2A049-5DF5-6D8A-BA39-D03F5E60D4A3}" dt="2021-09-29T09:28:42.405" v="35" actId="1076"/>
          <ac:picMkLst>
            <pc:docMk/>
            <pc:sldMk cId="2281353220" sldId="259"/>
            <ac:picMk id="2050" creationId="{2CC27342-2497-4FC8-85B2-82D060B21AAC}"/>
          </ac:picMkLst>
        </pc:picChg>
      </pc:sldChg>
      <pc:sldChg chg="modSp">
        <pc:chgData name="Mary Jude Camilleri" userId="S::mary.jude.camilleri@ilearn.edu.mt::d532b959-8ce3-47c7-b170-dad374501405" providerId="AD" clId="Web-{40D2A049-5DF5-6D8A-BA39-D03F5E60D4A3}" dt="2021-09-29T09:31:10.144" v="171" actId="1076"/>
        <pc:sldMkLst>
          <pc:docMk/>
          <pc:sldMk cId="1948218412" sldId="261"/>
        </pc:sldMkLst>
        <pc:spChg chg="mod">
          <ac:chgData name="Mary Jude Camilleri" userId="S::mary.jude.camilleri@ilearn.edu.mt::d532b959-8ce3-47c7-b170-dad374501405" providerId="AD" clId="Web-{40D2A049-5DF5-6D8A-BA39-D03F5E60D4A3}" dt="2021-09-29T09:31:10.144" v="171" actId="1076"/>
          <ac:spMkLst>
            <pc:docMk/>
            <pc:sldMk cId="1948218412" sldId="261"/>
            <ac:spMk id="2" creationId="{D935DFCF-113B-4D09-A871-40D0E0DE8B8D}"/>
          </ac:spMkLst>
        </pc:spChg>
      </pc:sldChg>
      <pc:sldChg chg="modSp">
        <pc:chgData name="Mary Jude Camilleri" userId="S::mary.jude.camilleri@ilearn.edu.mt::d532b959-8ce3-47c7-b170-dad374501405" providerId="AD" clId="Web-{40D2A049-5DF5-6D8A-BA39-D03F5E60D4A3}" dt="2021-09-29T09:30:37.925" v="170" actId="20577"/>
        <pc:sldMkLst>
          <pc:docMk/>
          <pc:sldMk cId="1363853856" sldId="282"/>
        </pc:sldMkLst>
        <pc:spChg chg="mod">
          <ac:chgData name="Mary Jude Camilleri" userId="S::mary.jude.camilleri@ilearn.edu.mt::d532b959-8ce3-47c7-b170-dad374501405" providerId="AD" clId="Web-{40D2A049-5DF5-6D8A-BA39-D03F5E60D4A3}" dt="2021-09-29T09:30:37.925" v="170" actId="20577"/>
          <ac:spMkLst>
            <pc:docMk/>
            <pc:sldMk cId="1363853856" sldId="282"/>
            <ac:spMk id="3" creationId="{9F76C5F5-179B-4598-94F5-7B94DC381EFB}"/>
          </ac:spMkLst>
        </pc:spChg>
        <pc:picChg chg="mod">
          <ac:chgData name="Mary Jude Camilleri" userId="S::mary.jude.camilleri@ilearn.edu.mt::d532b959-8ce3-47c7-b170-dad374501405" providerId="AD" clId="Web-{40D2A049-5DF5-6D8A-BA39-D03F5E60D4A3}" dt="2021-09-29T09:30:25.002" v="161" actId="1076"/>
          <ac:picMkLst>
            <pc:docMk/>
            <pc:sldMk cId="1363853856" sldId="282"/>
            <ac:picMk id="3074" creationId="{283D49A0-EB8E-4DFF-B10D-2F9B7DB133F3}"/>
          </ac:picMkLst>
        </pc:picChg>
      </pc:sldChg>
    </pc:docChg>
  </pc:docChgLst>
  <pc:docChgLst>
    <pc:chgData name="Mary Jude Camilleri" userId="S::mary.jude.camilleri@ilearn.edu.mt::d532b959-8ce3-47c7-b170-dad374501405" providerId="AD" clId="Web-{426C11C3-97BF-46F1-A084-24F89073401A}"/>
    <pc:docChg chg="modSld">
      <pc:chgData name="Mary Jude Camilleri" userId="S::mary.jude.camilleri@ilearn.edu.mt::d532b959-8ce3-47c7-b170-dad374501405" providerId="AD" clId="Web-{426C11C3-97BF-46F1-A084-24F89073401A}" dt="2021-11-09T08:44:16.020" v="4" actId="1076"/>
      <pc:docMkLst>
        <pc:docMk/>
      </pc:docMkLst>
      <pc:sldChg chg="modSp">
        <pc:chgData name="Mary Jude Camilleri" userId="S::mary.jude.camilleri@ilearn.edu.mt::d532b959-8ce3-47c7-b170-dad374501405" providerId="AD" clId="Web-{426C11C3-97BF-46F1-A084-24F89073401A}" dt="2021-11-09T08:43:34.597" v="1" actId="20577"/>
        <pc:sldMkLst>
          <pc:docMk/>
          <pc:sldMk cId="2281353220" sldId="259"/>
        </pc:sldMkLst>
        <pc:spChg chg="mod">
          <ac:chgData name="Mary Jude Camilleri" userId="S::mary.jude.camilleri@ilearn.edu.mt::d532b959-8ce3-47c7-b170-dad374501405" providerId="AD" clId="Web-{426C11C3-97BF-46F1-A084-24F89073401A}" dt="2021-11-09T08:43:34.597" v="1" actId="20577"/>
          <ac:spMkLst>
            <pc:docMk/>
            <pc:sldMk cId="2281353220" sldId="259"/>
            <ac:spMk id="15" creationId="{448FD7AB-D5AA-47A5-8FC4-B0CFFD1B4BF5}"/>
          </ac:spMkLst>
        </pc:spChg>
      </pc:sldChg>
      <pc:sldChg chg="modSp">
        <pc:chgData name="Mary Jude Camilleri" userId="S::mary.jude.camilleri@ilearn.edu.mt::d532b959-8ce3-47c7-b170-dad374501405" providerId="AD" clId="Web-{426C11C3-97BF-46F1-A084-24F89073401A}" dt="2021-11-09T08:44:16.020" v="4" actId="1076"/>
        <pc:sldMkLst>
          <pc:docMk/>
          <pc:sldMk cId="1948218412" sldId="261"/>
        </pc:sldMkLst>
        <pc:spChg chg="mod">
          <ac:chgData name="Mary Jude Camilleri" userId="S::mary.jude.camilleri@ilearn.edu.mt::d532b959-8ce3-47c7-b170-dad374501405" providerId="AD" clId="Web-{426C11C3-97BF-46F1-A084-24F89073401A}" dt="2021-11-09T08:44:16.020" v="4" actId="1076"/>
          <ac:spMkLst>
            <pc:docMk/>
            <pc:sldMk cId="1948218412" sldId="261"/>
            <ac:spMk id="2" creationId="{D935DFCF-113B-4D09-A871-40D0E0DE8B8D}"/>
          </ac:spMkLst>
        </pc:spChg>
      </pc:sldChg>
    </pc:docChg>
  </pc:docChgLst>
  <pc:docChgLst>
    <pc:chgData name="Vanessa Xuereb" userId="cf06a9f6-2ebd-481e-9fd5-404d201fd7dd" providerId="ADAL" clId="{A5170CBC-D7AC-4200-B820-EA52D49E855E}"/>
    <pc:docChg chg="undo custSel delSld modSld sldOrd">
      <pc:chgData name="Vanessa Xuereb" userId="cf06a9f6-2ebd-481e-9fd5-404d201fd7dd" providerId="ADAL" clId="{A5170CBC-D7AC-4200-B820-EA52D49E855E}" dt="2021-07-20T20:03:20.614" v="392" actId="1076"/>
      <pc:docMkLst>
        <pc:docMk/>
      </pc:docMkLst>
      <pc:sldChg chg="delSp modSp">
        <pc:chgData name="Vanessa Xuereb" userId="cf06a9f6-2ebd-481e-9fd5-404d201fd7dd" providerId="ADAL" clId="{A5170CBC-D7AC-4200-B820-EA52D49E855E}" dt="2021-07-20T19:50:27.782" v="367" actId="20577"/>
        <pc:sldMkLst>
          <pc:docMk/>
          <pc:sldMk cId="1948218412" sldId="261"/>
        </pc:sldMkLst>
        <pc:spChg chg="mod">
          <ac:chgData name="Vanessa Xuereb" userId="cf06a9f6-2ebd-481e-9fd5-404d201fd7dd" providerId="ADAL" clId="{A5170CBC-D7AC-4200-B820-EA52D49E855E}" dt="2021-07-20T19:50:27.782" v="367" actId="20577"/>
          <ac:spMkLst>
            <pc:docMk/>
            <pc:sldMk cId="1948218412" sldId="261"/>
            <ac:spMk id="2" creationId="{D935DFCF-113B-4D09-A871-40D0E0DE8B8D}"/>
          </ac:spMkLst>
        </pc:spChg>
        <pc:spChg chg="del">
          <ac:chgData name="Vanessa Xuereb" userId="cf06a9f6-2ebd-481e-9fd5-404d201fd7dd" providerId="ADAL" clId="{A5170CBC-D7AC-4200-B820-EA52D49E855E}" dt="2021-07-20T19:35:45.112" v="25" actId="478"/>
          <ac:spMkLst>
            <pc:docMk/>
            <pc:sldMk cId="1948218412" sldId="261"/>
            <ac:spMk id="4" creationId="{5DAF5FA3-5637-4515-84F3-34929BCD6792}"/>
          </ac:spMkLst>
        </pc:spChg>
      </pc:sldChg>
      <pc:sldChg chg="addSp delSp modSp">
        <pc:chgData name="Vanessa Xuereb" userId="cf06a9f6-2ebd-481e-9fd5-404d201fd7dd" providerId="ADAL" clId="{A5170CBC-D7AC-4200-B820-EA52D49E855E}" dt="2021-07-20T20:03:20.614" v="392" actId="1076"/>
        <pc:sldMkLst>
          <pc:docMk/>
          <pc:sldMk cId="3455105524" sldId="262"/>
        </pc:sldMkLst>
        <pc:picChg chg="add mod">
          <ac:chgData name="Vanessa Xuereb" userId="cf06a9f6-2ebd-481e-9fd5-404d201fd7dd" providerId="ADAL" clId="{A5170CBC-D7AC-4200-B820-EA52D49E855E}" dt="2021-07-20T20:03:20.614" v="392" actId="1076"/>
          <ac:picMkLst>
            <pc:docMk/>
            <pc:sldMk cId="3455105524" sldId="262"/>
            <ac:picMk id="5" creationId="{0B2B1D69-1997-46A8-B174-A0169DCBC90A}"/>
          </ac:picMkLst>
        </pc:picChg>
        <pc:picChg chg="del">
          <ac:chgData name="Vanessa Xuereb" userId="cf06a9f6-2ebd-481e-9fd5-404d201fd7dd" providerId="ADAL" clId="{A5170CBC-D7AC-4200-B820-EA52D49E855E}" dt="2021-07-20T19:36:03.894" v="33" actId="478"/>
          <ac:picMkLst>
            <pc:docMk/>
            <pc:sldMk cId="3455105524" sldId="262"/>
            <ac:picMk id="8" creationId="{6DE68D10-B7A8-4190-BB08-45286ECBBB72}"/>
          </ac:picMkLst>
        </pc:picChg>
      </pc:sldChg>
      <pc:sldChg chg="addSp modSp">
        <pc:chgData name="Vanessa Xuereb" userId="cf06a9f6-2ebd-481e-9fd5-404d201fd7dd" providerId="ADAL" clId="{A5170CBC-D7AC-4200-B820-EA52D49E855E}" dt="2021-07-20T20:00:40.582" v="385" actId="1076"/>
        <pc:sldMkLst>
          <pc:docMk/>
          <pc:sldMk cId="1443843140" sldId="267"/>
        </pc:sldMkLst>
        <pc:spChg chg="mod">
          <ac:chgData name="Vanessa Xuereb" userId="cf06a9f6-2ebd-481e-9fd5-404d201fd7dd" providerId="ADAL" clId="{A5170CBC-D7AC-4200-B820-EA52D49E855E}" dt="2021-07-20T19:51:13.925" v="372" actId="1076"/>
          <ac:spMkLst>
            <pc:docMk/>
            <pc:sldMk cId="1443843140" sldId="267"/>
            <ac:spMk id="2" creationId="{AD60B0E6-2468-45E0-8AF8-C3F2B5FCFD16}"/>
          </ac:spMkLst>
        </pc:spChg>
        <pc:spChg chg="mod">
          <ac:chgData name="Vanessa Xuereb" userId="cf06a9f6-2ebd-481e-9fd5-404d201fd7dd" providerId="ADAL" clId="{A5170CBC-D7AC-4200-B820-EA52D49E855E}" dt="2021-07-20T19:51:08.029" v="371" actId="1076"/>
          <ac:spMkLst>
            <pc:docMk/>
            <pc:sldMk cId="1443843140" sldId="267"/>
            <ac:spMk id="5" creationId="{57DB78CA-2882-4CD3-9B47-FA0C02E34ADE}"/>
          </ac:spMkLst>
        </pc:spChg>
        <pc:picChg chg="add mod">
          <ac:chgData name="Vanessa Xuereb" userId="cf06a9f6-2ebd-481e-9fd5-404d201fd7dd" providerId="ADAL" clId="{A5170CBC-D7AC-4200-B820-EA52D49E855E}" dt="2021-07-20T20:00:40.582" v="385" actId="1076"/>
          <ac:picMkLst>
            <pc:docMk/>
            <pc:sldMk cId="1443843140" sldId="267"/>
            <ac:picMk id="6" creationId="{F3DAB23C-FE7F-4375-9CF1-1B8102EAED92}"/>
          </ac:picMkLst>
        </pc:picChg>
      </pc:sldChg>
      <pc:sldChg chg="delSp">
        <pc:chgData name="Vanessa Xuereb" userId="cf06a9f6-2ebd-481e-9fd5-404d201fd7dd" providerId="ADAL" clId="{A5170CBC-D7AC-4200-B820-EA52D49E855E}" dt="2021-07-20T19:36:45.792" v="40" actId="478"/>
        <pc:sldMkLst>
          <pc:docMk/>
          <pc:sldMk cId="1710400880" sldId="268"/>
        </pc:sldMkLst>
        <pc:picChg chg="del">
          <ac:chgData name="Vanessa Xuereb" userId="cf06a9f6-2ebd-481e-9fd5-404d201fd7dd" providerId="ADAL" clId="{A5170CBC-D7AC-4200-B820-EA52D49E855E}" dt="2021-07-20T19:36:45.792" v="40" actId="478"/>
          <ac:picMkLst>
            <pc:docMk/>
            <pc:sldMk cId="1710400880" sldId="268"/>
            <ac:picMk id="4" creationId="{81C213A9-0AFF-46F1-BABB-280D5B5AD177}"/>
          </ac:picMkLst>
        </pc:picChg>
      </pc:sldChg>
      <pc:sldChg chg="addSp delSp modSp mod ord setBg">
        <pc:chgData name="Vanessa Xuereb" userId="cf06a9f6-2ebd-481e-9fd5-404d201fd7dd" providerId="ADAL" clId="{A5170CBC-D7AC-4200-B820-EA52D49E855E}" dt="2021-07-20T19:51:00.122" v="370" actId="1076"/>
        <pc:sldMkLst>
          <pc:docMk/>
          <pc:sldMk cId="239054417" sldId="279"/>
        </pc:sldMkLst>
        <pc:spChg chg="mod ord">
          <ac:chgData name="Vanessa Xuereb" userId="cf06a9f6-2ebd-481e-9fd5-404d201fd7dd" providerId="ADAL" clId="{A5170CBC-D7AC-4200-B820-EA52D49E855E}" dt="2021-07-20T18:44:24.673" v="24" actId="26606"/>
          <ac:spMkLst>
            <pc:docMk/>
            <pc:sldMk cId="239054417" sldId="279"/>
            <ac:spMk id="2" creationId="{51B92F14-D1FD-45A7-A3A1-D7555EEA2418}"/>
          </ac:spMkLst>
        </pc:spChg>
        <pc:spChg chg="add mod ord">
          <ac:chgData name="Vanessa Xuereb" userId="cf06a9f6-2ebd-481e-9fd5-404d201fd7dd" providerId="ADAL" clId="{A5170CBC-D7AC-4200-B820-EA52D49E855E}" dt="2021-07-20T18:44:24.673" v="24" actId="26606"/>
          <ac:spMkLst>
            <pc:docMk/>
            <pc:sldMk cId="239054417" sldId="279"/>
            <ac:spMk id="3" creationId="{CE30D60B-125E-4FD0-90DC-1793ABA93FC2}"/>
          </ac:spMkLst>
        </pc:spChg>
        <pc:spChg chg="add mod ord">
          <ac:chgData name="Vanessa Xuereb" userId="cf06a9f6-2ebd-481e-9fd5-404d201fd7dd" providerId="ADAL" clId="{A5170CBC-D7AC-4200-B820-EA52D49E855E}" dt="2021-07-20T18:44:24.673" v="24" actId="26606"/>
          <ac:spMkLst>
            <pc:docMk/>
            <pc:sldMk cId="239054417" sldId="279"/>
            <ac:spMk id="4" creationId="{E86FCB82-3037-417E-9A65-DD642399E0AE}"/>
          </ac:spMkLst>
        </pc:spChg>
        <pc:spChg chg="add mod ord">
          <ac:chgData name="Vanessa Xuereb" userId="cf06a9f6-2ebd-481e-9fd5-404d201fd7dd" providerId="ADAL" clId="{A5170CBC-D7AC-4200-B820-EA52D49E855E}" dt="2021-07-20T18:44:24.673" v="24" actId="26606"/>
          <ac:spMkLst>
            <pc:docMk/>
            <pc:sldMk cId="239054417" sldId="279"/>
            <ac:spMk id="6" creationId="{95DB4471-94DA-4C3C-9E9B-C90E8267EF92}"/>
          </ac:spMkLst>
        </pc:spChg>
        <pc:spChg chg="add">
          <ac:chgData name="Vanessa Xuereb" userId="cf06a9f6-2ebd-481e-9fd5-404d201fd7dd" providerId="ADAL" clId="{A5170CBC-D7AC-4200-B820-EA52D49E855E}" dt="2021-07-20T18:44:24.673" v="24" actId="26606"/>
          <ac:spMkLst>
            <pc:docMk/>
            <pc:sldMk cId="239054417" sldId="279"/>
            <ac:spMk id="87" creationId="{E1750109-3B91-4506-B997-0CD8E35A1488}"/>
          </ac:spMkLst>
        </pc:spChg>
        <pc:spChg chg="add">
          <ac:chgData name="Vanessa Xuereb" userId="cf06a9f6-2ebd-481e-9fd5-404d201fd7dd" providerId="ADAL" clId="{A5170CBC-D7AC-4200-B820-EA52D49E855E}" dt="2021-07-20T18:44:24.673" v="24" actId="26606"/>
          <ac:spMkLst>
            <pc:docMk/>
            <pc:sldMk cId="239054417" sldId="279"/>
            <ac:spMk id="89" creationId="{E72D8D1B-59F6-4FF3-8547-9BBB6129F2FA}"/>
          </ac:spMkLst>
        </pc:spChg>
        <pc:spChg chg="add">
          <ac:chgData name="Vanessa Xuereb" userId="cf06a9f6-2ebd-481e-9fd5-404d201fd7dd" providerId="ADAL" clId="{A5170CBC-D7AC-4200-B820-EA52D49E855E}" dt="2021-07-20T18:44:24.673" v="24" actId="26606"/>
          <ac:spMkLst>
            <pc:docMk/>
            <pc:sldMk cId="239054417" sldId="279"/>
            <ac:spMk id="91" creationId="{2C444748-5A8D-4B53-89FE-42B455DFA2D1}"/>
          </ac:spMkLst>
        </pc:spChg>
        <pc:spChg chg="add">
          <ac:chgData name="Vanessa Xuereb" userId="cf06a9f6-2ebd-481e-9fd5-404d201fd7dd" providerId="ADAL" clId="{A5170CBC-D7AC-4200-B820-EA52D49E855E}" dt="2021-07-20T18:44:24.673" v="24" actId="26606"/>
          <ac:spMkLst>
            <pc:docMk/>
            <pc:sldMk cId="239054417" sldId="279"/>
            <ac:spMk id="93" creationId="{14044C96-7CFD-44DB-A579-D77B0D37C681}"/>
          </ac:spMkLst>
        </pc:spChg>
        <pc:spChg chg="add">
          <ac:chgData name="Vanessa Xuereb" userId="cf06a9f6-2ebd-481e-9fd5-404d201fd7dd" providerId="ADAL" clId="{A5170CBC-D7AC-4200-B820-EA52D49E855E}" dt="2021-07-20T18:44:24.673" v="24" actId="26606"/>
          <ac:spMkLst>
            <pc:docMk/>
            <pc:sldMk cId="239054417" sldId="279"/>
            <ac:spMk id="95" creationId="{8FC8C21F-9484-4A71-ABFA-6C10682FAC3E}"/>
          </ac:spMkLst>
        </pc:spChg>
        <pc:spChg chg="add">
          <ac:chgData name="Vanessa Xuereb" userId="cf06a9f6-2ebd-481e-9fd5-404d201fd7dd" providerId="ADAL" clId="{A5170CBC-D7AC-4200-B820-EA52D49E855E}" dt="2021-07-20T18:44:24.673" v="24" actId="26606"/>
          <ac:spMkLst>
            <pc:docMk/>
            <pc:sldMk cId="239054417" sldId="279"/>
            <ac:spMk id="97" creationId="{F4FFA271-A10A-4AC3-8F06-E3313A197A80}"/>
          </ac:spMkLst>
        </pc:spChg>
        <pc:spChg chg="add">
          <ac:chgData name="Vanessa Xuereb" userId="cf06a9f6-2ebd-481e-9fd5-404d201fd7dd" providerId="ADAL" clId="{A5170CBC-D7AC-4200-B820-EA52D49E855E}" dt="2021-07-20T18:44:24.673" v="24" actId="26606"/>
          <ac:spMkLst>
            <pc:docMk/>
            <pc:sldMk cId="239054417" sldId="279"/>
            <ac:spMk id="99" creationId="{7F9FE375-3674-4B26-B67B-30AFAF78CC57}"/>
          </ac:spMkLst>
        </pc:spChg>
        <pc:picChg chg="del">
          <ac:chgData name="Vanessa Xuereb" userId="cf06a9f6-2ebd-481e-9fd5-404d201fd7dd" providerId="ADAL" clId="{A5170CBC-D7AC-4200-B820-EA52D49E855E}" dt="2021-07-20T18:28:42.636" v="0" actId="478"/>
          <ac:picMkLst>
            <pc:docMk/>
            <pc:sldMk cId="239054417" sldId="279"/>
            <ac:picMk id="5" creationId="{FABC67F2-1530-4F14-9E9B-26C2C49CD9E2}"/>
          </ac:picMkLst>
        </pc:picChg>
        <pc:picChg chg="add mod ord">
          <ac:chgData name="Vanessa Xuereb" userId="cf06a9f6-2ebd-481e-9fd5-404d201fd7dd" providerId="ADAL" clId="{A5170CBC-D7AC-4200-B820-EA52D49E855E}" dt="2021-07-20T18:44:24.673" v="24" actId="26606"/>
          <ac:picMkLst>
            <pc:docMk/>
            <pc:sldMk cId="239054417" sldId="279"/>
            <ac:picMk id="4104" creationId="{CA74FE7A-36C9-4AFA-9830-D8F7D378FA94}"/>
          </ac:picMkLst>
        </pc:picChg>
        <pc:picChg chg="add mod ord">
          <ac:chgData name="Vanessa Xuereb" userId="cf06a9f6-2ebd-481e-9fd5-404d201fd7dd" providerId="ADAL" clId="{A5170CBC-D7AC-4200-B820-EA52D49E855E}" dt="2021-07-20T18:44:24.673" v="24" actId="26606"/>
          <ac:picMkLst>
            <pc:docMk/>
            <pc:sldMk cId="239054417" sldId="279"/>
            <ac:picMk id="4106" creationId="{B1F686D4-ACA7-44B3-AFEE-C2EBF8C60BCC}"/>
          </ac:picMkLst>
        </pc:picChg>
        <pc:picChg chg="add mod ord">
          <ac:chgData name="Vanessa Xuereb" userId="cf06a9f6-2ebd-481e-9fd5-404d201fd7dd" providerId="ADAL" clId="{A5170CBC-D7AC-4200-B820-EA52D49E855E}" dt="2021-07-20T18:44:24.673" v="24" actId="26606"/>
          <ac:picMkLst>
            <pc:docMk/>
            <pc:sldMk cId="239054417" sldId="279"/>
            <ac:picMk id="4108" creationId="{B2C0D573-99E1-4324-953A-54229A04F658}"/>
          </ac:picMkLst>
        </pc:picChg>
        <pc:picChg chg="add mod ord">
          <ac:chgData name="Vanessa Xuereb" userId="cf06a9f6-2ebd-481e-9fd5-404d201fd7dd" providerId="ADAL" clId="{A5170CBC-D7AC-4200-B820-EA52D49E855E}" dt="2021-07-20T18:44:24.673" v="24" actId="26606"/>
          <ac:picMkLst>
            <pc:docMk/>
            <pc:sldMk cId="239054417" sldId="279"/>
            <ac:picMk id="4110" creationId="{E6981A1F-BCBC-455A-9B68-C455B60B6695}"/>
          </ac:picMkLst>
        </pc:picChg>
        <pc:picChg chg="add mod ord">
          <ac:chgData name="Vanessa Xuereb" userId="cf06a9f6-2ebd-481e-9fd5-404d201fd7dd" providerId="ADAL" clId="{A5170CBC-D7AC-4200-B820-EA52D49E855E}" dt="2021-07-20T18:44:24.673" v="24" actId="26606"/>
          <ac:picMkLst>
            <pc:docMk/>
            <pc:sldMk cId="239054417" sldId="279"/>
            <ac:picMk id="4112" creationId="{78EB5179-7ED3-4BCC-B106-C3F9282CC3F4}"/>
          </ac:picMkLst>
        </pc:picChg>
        <pc:picChg chg="add mod ord">
          <ac:chgData name="Vanessa Xuereb" userId="cf06a9f6-2ebd-481e-9fd5-404d201fd7dd" providerId="ADAL" clId="{A5170CBC-D7AC-4200-B820-EA52D49E855E}" dt="2021-07-20T18:44:24.673" v="24" actId="26606"/>
          <ac:picMkLst>
            <pc:docMk/>
            <pc:sldMk cId="239054417" sldId="279"/>
            <ac:picMk id="4114" creationId="{791AE3D5-2AFC-4C80-997F-57608BB1FBBA}"/>
          </ac:picMkLst>
        </pc:picChg>
      </pc:sldChg>
    </pc:docChg>
  </pc:docChgLst>
  <pc:docChgLst>
    <pc:chgData name="Mary Jude Camilleri" userId="S::mary.jude.camilleri@ilearn.edu.mt::d532b959-8ce3-47c7-b170-dad374501405" providerId="AD" clId="Web-{A28D56BB-6D1E-0B28-66C4-EAB944C75400}"/>
    <pc:docChg chg="modSld">
      <pc:chgData name="Mary Jude Camilleri" userId="S::mary.jude.camilleri@ilearn.edu.mt::d532b959-8ce3-47c7-b170-dad374501405" providerId="AD" clId="Web-{A28D56BB-6D1E-0B28-66C4-EAB944C75400}" dt="2021-11-09T09:20:02.624" v="7" actId="20577"/>
      <pc:docMkLst>
        <pc:docMk/>
      </pc:docMkLst>
      <pc:sldChg chg="modSp">
        <pc:chgData name="Mary Jude Camilleri" userId="S::mary.jude.camilleri@ilearn.edu.mt::d532b959-8ce3-47c7-b170-dad374501405" providerId="AD" clId="Web-{A28D56BB-6D1E-0B28-66C4-EAB944C75400}" dt="2021-11-09T09:20:02.624" v="7" actId="20577"/>
        <pc:sldMkLst>
          <pc:docMk/>
          <pc:sldMk cId="3677382399" sldId="258"/>
        </pc:sldMkLst>
        <pc:spChg chg="mod">
          <ac:chgData name="Mary Jude Camilleri" userId="S::mary.jude.camilleri@ilearn.edu.mt::d532b959-8ce3-47c7-b170-dad374501405" providerId="AD" clId="Web-{A28D56BB-6D1E-0B28-66C4-EAB944C75400}" dt="2021-11-09T09:20:02.624" v="7" actId="20577"/>
          <ac:spMkLst>
            <pc:docMk/>
            <pc:sldMk cId="3677382399" sldId="258"/>
            <ac:spMk id="4" creationId="{D62F2EDB-92E4-4539-A2A3-600D9779DA4B}"/>
          </ac:spMkLst>
        </pc:spChg>
      </pc:sldChg>
    </pc:docChg>
  </pc:docChgLst>
  <pc:docChgLst>
    <pc:chgData name="Mary Jude Camilleri" userId="S::mary.jude.camilleri@ilearn.edu.mt::d532b959-8ce3-47c7-b170-dad374501405" providerId="AD" clId="Web-{F9491109-3301-B4BD-C0F4-07C16926839F}"/>
    <pc:docChg chg="modSld">
      <pc:chgData name="Mary Jude Camilleri" userId="S::mary.jude.camilleri@ilearn.edu.mt::d532b959-8ce3-47c7-b170-dad374501405" providerId="AD" clId="Web-{F9491109-3301-B4BD-C0F4-07C16926839F}" dt="2021-09-30T08:10:11.902" v="6" actId="1076"/>
      <pc:docMkLst>
        <pc:docMk/>
      </pc:docMkLst>
      <pc:sldChg chg="modSp">
        <pc:chgData name="Mary Jude Camilleri" userId="S::mary.jude.camilleri@ilearn.edu.mt::d532b959-8ce3-47c7-b170-dad374501405" providerId="AD" clId="Web-{F9491109-3301-B4BD-C0F4-07C16926839F}" dt="2021-09-30T08:10:11.902" v="6" actId="1076"/>
        <pc:sldMkLst>
          <pc:docMk/>
          <pc:sldMk cId="1057200840" sldId="256"/>
        </pc:sldMkLst>
        <pc:picChg chg="mod">
          <ac:chgData name="Mary Jude Camilleri" userId="S::mary.jude.camilleri@ilearn.edu.mt::d532b959-8ce3-47c7-b170-dad374501405" providerId="AD" clId="Web-{F9491109-3301-B4BD-C0F4-07C16926839F}" dt="2021-09-30T08:10:11.902" v="6" actId="1076"/>
          <ac:picMkLst>
            <pc:docMk/>
            <pc:sldMk cId="1057200840" sldId="256"/>
            <ac:picMk id="1026" creationId="{7FD83AA0-ED62-457A-AEF3-6D8B3B07BAE2}"/>
          </ac:picMkLst>
        </pc:picChg>
      </pc:sldChg>
      <pc:sldChg chg="delSp modSp">
        <pc:chgData name="Mary Jude Camilleri" userId="S::mary.jude.camilleri@ilearn.edu.mt::d532b959-8ce3-47c7-b170-dad374501405" providerId="AD" clId="Web-{F9491109-3301-B4BD-C0F4-07C16926839F}" dt="2021-09-30T08:09:54.683" v="2" actId="20577"/>
        <pc:sldMkLst>
          <pc:docMk/>
          <pc:sldMk cId="3455105524" sldId="262"/>
        </pc:sldMkLst>
        <pc:spChg chg="mod">
          <ac:chgData name="Mary Jude Camilleri" userId="S::mary.jude.camilleri@ilearn.edu.mt::d532b959-8ce3-47c7-b170-dad374501405" providerId="AD" clId="Web-{F9491109-3301-B4BD-C0F4-07C16926839F}" dt="2021-09-30T08:09:54.683" v="2" actId="20577"/>
          <ac:spMkLst>
            <pc:docMk/>
            <pc:sldMk cId="3455105524" sldId="262"/>
            <ac:spMk id="2" creationId="{624CAA20-6CC8-4032-A0A6-69B0F728530C}"/>
          </ac:spMkLst>
        </pc:spChg>
        <pc:picChg chg="del">
          <ac:chgData name="Mary Jude Camilleri" userId="S::mary.jude.camilleri@ilearn.edu.mt::d532b959-8ce3-47c7-b170-dad374501405" providerId="AD" clId="Web-{F9491109-3301-B4BD-C0F4-07C16926839F}" dt="2021-09-30T08:09:46.573" v="0"/>
          <ac:picMkLst>
            <pc:docMk/>
            <pc:sldMk cId="3455105524" sldId="262"/>
            <ac:picMk id="5" creationId="{0B2B1D69-1997-46A8-B174-A0169DCBC90A}"/>
          </ac:picMkLst>
        </pc:picChg>
      </pc:sldChg>
    </pc:docChg>
  </pc:docChgLst>
  <pc:docChgLst>
    <pc:chgData name="Mary Jude Camilleri" userId="S::mary.jude.camilleri@ilearn.edu.mt::d532b959-8ce3-47c7-b170-dad374501405" providerId="AD" clId="Web-{D43AA54C-36CB-3F7E-B5BD-F95BA97850F5}"/>
    <pc:docChg chg="modSld">
      <pc:chgData name="Mary Jude Camilleri" userId="S::mary.jude.camilleri@ilearn.edu.mt::d532b959-8ce3-47c7-b170-dad374501405" providerId="AD" clId="Web-{D43AA54C-36CB-3F7E-B5BD-F95BA97850F5}" dt="2021-10-01T08:32:15.166" v="238" actId="14100"/>
      <pc:docMkLst>
        <pc:docMk/>
      </pc:docMkLst>
      <pc:sldChg chg="addSp delSp modSp mod setBg">
        <pc:chgData name="Mary Jude Camilleri" userId="S::mary.jude.camilleri@ilearn.edu.mt::d532b959-8ce3-47c7-b170-dad374501405" providerId="AD" clId="Web-{D43AA54C-36CB-3F7E-B5BD-F95BA97850F5}" dt="2021-10-01T08:03:20.623" v="21" actId="14100"/>
        <pc:sldMkLst>
          <pc:docMk/>
          <pc:sldMk cId="1057200840" sldId="256"/>
        </pc:sldMkLst>
        <pc:spChg chg="mod">
          <ac:chgData name="Mary Jude Camilleri" userId="S::mary.jude.camilleri@ilearn.edu.mt::d532b959-8ce3-47c7-b170-dad374501405" providerId="AD" clId="Web-{D43AA54C-36CB-3F7E-B5BD-F95BA97850F5}" dt="2021-10-01T08:03:09.201" v="19" actId="20577"/>
          <ac:spMkLst>
            <pc:docMk/>
            <pc:sldMk cId="1057200840" sldId="256"/>
            <ac:spMk id="2" creationId="{0FF8D6A0-2526-47D4-BA01-F5C20DC27E52}"/>
          </ac:spMkLst>
        </pc:spChg>
        <pc:spChg chg="del mod">
          <ac:chgData name="Mary Jude Camilleri" userId="S::mary.jude.camilleri@ilearn.edu.mt::d532b959-8ce3-47c7-b170-dad374501405" providerId="AD" clId="Web-{D43AA54C-36CB-3F7E-B5BD-F95BA97850F5}" dt="2021-10-01T08:03:01.670" v="16"/>
          <ac:spMkLst>
            <pc:docMk/>
            <pc:sldMk cId="1057200840" sldId="256"/>
            <ac:spMk id="3" creationId="{8BAC806F-BE9D-4634-BB8C-C9737F609FFA}"/>
          </ac:spMkLst>
        </pc:spChg>
        <pc:spChg chg="mod">
          <ac:chgData name="Mary Jude Camilleri" userId="S::mary.jude.camilleri@ilearn.edu.mt::d532b959-8ce3-47c7-b170-dad374501405" providerId="AD" clId="Web-{D43AA54C-36CB-3F7E-B5BD-F95BA97850F5}" dt="2021-10-01T08:02:39.528" v="0"/>
          <ac:spMkLst>
            <pc:docMk/>
            <pc:sldMk cId="1057200840" sldId="256"/>
            <ac:spMk id="7" creationId="{07DA2FEB-E812-466D-A5AD-A28EF35F51F4}"/>
          </ac:spMkLst>
        </pc:spChg>
        <pc:spChg chg="add mod">
          <ac:chgData name="Mary Jude Camilleri" userId="S::mary.jude.camilleri@ilearn.edu.mt::d532b959-8ce3-47c7-b170-dad374501405" providerId="AD" clId="Web-{D43AA54C-36CB-3F7E-B5BD-F95BA97850F5}" dt="2021-10-01T08:03:01.670" v="16"/>
          <ac:spMkLst>
            <pc:docMk/>
            <pc:sldMk cId="1057200840" sldId="256"/>
            <ac:spMk id="13" creationId="{418309D4-9130-4A1A-B7CA-82D92123476C}"/>
          </ac:spMkLst>
        </pc:spChg>
        <pc:spChg chg="add">
          <ac:chgData name="Mary Jude Camilleri" userId="S::mary.jude.camilleri@ilearn.edu.mt::d532b959-8ce3-47c7-b170-dad374501405" providerId="AD" clId="Web-{D43AA54C-36CB-3F7E-B5BD-F95BA97850F5}" dt="2021-10-01T08:02:39.528" v="0"/>
          <ac:spMkLst>
            <pc:docMk/>
            <pc:sldMk cId="1057200840" sldId="256"/>
            <ac:spMk id="71" creationId="{93262980-E907-4930-9E6E-3DC2025CE757}"/>
          </ac:spMkLst>
        </pc:spChg>
        <pc:spChg chg="add">
          <ac:chgData name="Mary Jude Camilleri" userId="S::mary.jude.camilleri@ilearn.edu.mt::d532b959-8ce3-47c7-b170-dad374501405" providerId="AD" clId="Web-{D43AA54C-36CB-3F7E-B5BD-F95BA97850F5}" dt="2021-10-01T08:02:39.528" v="0"/>
          <ac:spMkLst>
            <pc:docMk/>
            <pc:sldMk cId="1057200840" sldId="256"/>
            <ac:spMk id="73" creationId="{AFD53EBD-B361-45AD-8ABF-9270B20B4AFE}"/>
          </ac:spMkLst>
        </pc:spChg>
        <pc:spChg chg="add">
          <ac:chgData name="Mary Jude Camilleri" userId="S::mary.jude.camilleri@ilearn.edu.mt::d532b959-8ce3-47c7-b170-dad374501405" providerId="AD" clId="Web-{D43AA54C-36CB-3F7E-B5BD-F95BA97850F5}" dt="2021-10-01T08:02:39.528" v="0"/>
          <ac:spMkLst>
            <pc:docMk/>
            <pc:sldMk cId="1057200840" sldId="256"/>
            <ac:spMk id="75" creationId="{DA1A4CE7-6399-4B37-ACE2-CFC4B4077B51}"/>
          </ac:spMkLst>
        </pc:spChg>
        <pc:picChg chg="mod ord">
          <ac:chgData name="Mary Jude Camilleri" userId="S::mary.jude.camilleri@ilearn.edu.mt::d532b959-8ce3-47c7-b170-dad374501405" providerId="AD" clId="Web-{D43AA54C-36CB-3F7E-B5BD-F95BA97850F5}" dt="2021-10-01T08:03:20.623" v="21" actId="14100"/>
          <ac:picMkLst>
            <pc:docMk/>
            <pc:sldMk cId="1057200840" sldId="256"/>
            <ac:picMk id="1026" creationId="{7FD83AA0-ED62-457A-AEF3-6D8B3B07BAE2}"/>
          </ac:picMkLst>
        </pc:picChg>
      </pc:sldChg>
      <pc:sldChg chg="addSp delSp modSp mod setBg">
        <pc:chgData name="Mary Jude Camilleri" userId="S::mary.jude.camilleri@ilearn.edu.mt::d532b959-8ce3-47c7-b170-dad374501405" providerId="AD" clId="Web-{D43AA54C-36CB-3F7E-B5BD-F95BA97850F5}" dt="2021-10-01T08:05:56.846" v="35" actId="1076"/>
        <pc:sldMkLst>
          <pc:docMk/>
          <pc:sldMk cId="2878944676" sldId="257"/>
        </pc:sldMkLst>
        <pc:spChg chg="mod">
          <ac:chgData name="Mary Jude Camilleri" userId="S::mary.jude.camilleri@ilearn.edu.mt::d532b959-8ce3-47c7-b170-dad374501405" providerId="AD" clId="Web-{D43AA54C-36CB-3F7E-B5BD-F95BA97850F5}" dt="2021-10-01T08:05:36.173" v="27" actId="14100"/>
          <ac:spMkLst>
            <pc:docMk/>
            <pc:sldMk cId="2878944676" sldId="257"/>
            <ac:spMk id="2" creationId="{A85EACC0-F48F-4269-9DC0-7662D3BB17D3}"/>
          </ac:spMkLst>
        </pc:spChg>
        <pc:spChg chg="add del">
          <ac:chgData name="Mary Jude Camilleri" userId="S::mary.jude.camilleri@ilearn.edu.mt::d532b959-8ce3-47c7-b170-dad374501405" providerId="AD" clId="Web-{D43AA54C-36CB-3F7E-B5BD-F95BA97850F5}" dt="2021-10-01T08:05:50.830" v="33"/>
          <ac:spMkLst>
            <pc:docMk/>
            <pc:sldMk cId="2878944676" sldId="257"/>
            <ac:spMk id="3" creationId="{B37DC9EC-70B6-4B76-89F5-A3776DE0F361}"/>
          </ac:spMkLst>
        </pc:spChg>
        <pc:spChg chg="mod ord">
          <ac:chgData name="Mary Jude Camilleri" userId="S::mary.jude.camilleri@ilearn.edu.mt::d532b959-8ce3-47c7-b170-dad374501405" providerId="AD" clId="Web-{D43AA54C-36CB-3F7E-B5BD-F95BA97850F5}" dt="2021-10-01T08:05:23.564" v="22"/>
          <ac:spMkLst>
            <pc:docMk/>
            <pc:sldMk cId="2878944676" sldId="257"/>
            <ac:spMk id="5" creationId="{0DCF61B7-6AE6-4AC2-9857-6D8BD5EAB27F}"/>
          </ac:spMkLst>
        </pc:spChg>
        <pc:spChg chg="mod">
          <ac:chgData name="Mary Jude Camilleri" userId="S::mary.jude.camilleri@ilearn.edu.mt::d532b959-8ce3-47c7-b170-dad374501405" providerId="AD" clId="Web-{D43AA54C-36CB-3F7E-B5BD-F95BA97850F5}" dt="2021-10-01T08:05:54.205" v="34" actId="1076"/>
          <ac:spMkLst>
            <pc:docMk/>
            <pc:sldMk cId="2878944676" sldId="257"/>
            <ac:spMk id="6" creationId="{8CE5BD11-4F0D-4A23-907F-CDF84B3AF34F}"/>
          </ac:spMkLst>
        </pc:spChg>
        <pc:spChg chg="add">
          <ac:chgData name="Mary Jude Camilleri" userId="S::mary.jude.camilleri@ilearn.edu.mt::d532b959-8ce3-47c7-b170-dad374501405" providerId="AD" clId="Web-{D43AA54C-36CB-3F7E-B5BD-F95BA97850F5}" dt="2021-10-01T08:05:23.564" v="22"/>
          <ac:spMkLst>
            <pc:docMk/>
            <pc:sldMk cId="2878944676" sldId="257"/>
            <ac:spMk id="40" creationId="{4EB21FA6-8B6A-4699-8408-91E69980018A}"/>
          </ac:spMkLst>
        </pc:spChg>
        <pc:spChg chg="add">
          <ac:chgData name="Mary Jude Camilleri" userId="S::mary.jude.camilleri@ilearn.edu.mt::d532b959-8ce3-47c7-b170-dad374501405" providerId="AD" clId="Web-{D43AA54C-36CB-3F7E-B5BD-F95BA97850F5}" dt="2021-10-01T08:05:23.564" v="22"/>
          <ac:spMkLst>
            <pc:docMk/>
            <pc:sldMk cId="2878944676" sldId="257"/>
            <ac:spMk id="42" creationId="{664D6319-AE80-458F-A2C6-1F0351266C95}"/>
          </ac:spMkLst>
        </pc:spChg>
        <pc:spChg chg="add">
          <ac:chgData name="Mary Jude Camilleri" userId="S::mary.jude.camilleri@ilearn.edu.mt::d532b959-8ce3-47c7-b170-dad374501405" providerId="AD" clId="Web-{D43AA54C-36CB-3F7E-B5BD-F95BA97850F5}" dt="2021-10-01T08:05:23.564" v="22"/>
          <ac:spMkLst>
            <pc:docMk/>
            <pc:sldMk cId="2878944676" sldId="257"/>
            <ac:spMk id="44" creationId="{93262980-E907-4930-9E6E-3DC2025CE757}"/>
          </ac:spMkLst>
        </pc:spChg>
        <pc:spChg chg="add">
          <ac:chgData name="Mary Jude Camilleri" userId="S::mary.jude.camilleri@ilearn.edu.mt::d532b959-8ce3-47c7-b170-dad374501405" providerId="AD" clId="Web-{D43AA54C-36CB-3F7E-B5BD-F95BA97850F5}" dt="2021-10-01T08:05:23.564" v="22"/>
          <ac:spMkLst>
            <pc:docMk/>
            <pc:sldMk cId="2878944676" sldId="257"/>
            <ac:spMk id="46" creationId="{AFD53EBD-B361-45AD-8ABF-9270B20B4AFE}"/>
          </ac:spMkLst>
        </pc:spChg>
        <pc:spChg chg="add">
          <ac:chgData name="Mary Jude Camilleri" userId="S::mary.jude.camilleri@ilearn.edu.mt::d532b959-8ce3-47c7-b170-dad374501405" providerId="AD" clId="Web-{D43AA54C-36CB-3F7E-B5BD-F95BA97850F5}" dt="2021-10-01T08:05:23.564" v="22"/>
          <ac:spMkLst>
            <pc:docMk/>
            <pc:sldMk cId="2878944676" sldId="257"/>
            <ac:spMk id="48" creationId="{DA1A4CE7-6399-4B37-ACE2-CFC4B4077B51}"/>
          </ac:spMkLst>
        </pc:spChg>
        <pc:grpChg chg="add">
          <ac:chgData name="Mary Jude Camilleri" userId="S::mary.jude.camilleri@ilearn.edu.mt::d532b959-8ce3-47c7-b170-dad374501405" providerId="AD" clId="Web-{D43AA54C-36CB-3F7E-B5BD-F95BA97850F5}" dt="2021-10-01T08:05:23.564" v="22"/>
          <ac:grpSpMkLst>
            <pc:docMk/>
            <pc:sldMk cId="2878944676" sldId="257"/>
            <ac:grpSpMk id="12" creationId="{F27737A0-D7E0-4415-8E90-FD4F69E76C19}"/>
          </ac:grpSpMkLst>
        </pc:grpChg>
        <pc:grpChg chg="add">
          <ac:chgData name="Mary Jude Camilleri" userId="S::mary.jude.camilleri@ilearn.edu.mt::d532b959-8ce3-47c7-b170-dad374501405" providerId="AD" clId="Web-{D43AA54C-36CB-3F7E-B5BD-F95BA97850F5}" dt="2021-10-01T08:05:23.564" v="22"/>
          <ac:grpSpMkLst>
            <pc:docMk/>
            <pc:sldMk cId="2878944676" sldId="257"/>
            <ac:grpSpMk id="26" creationId="{57D8AB18-1DD7-4D60-B9FA-190B47BB267A}"/>
          </ac:grpSpMkLst>
        </pc:grpChg>
        <pc:picChg chg="mod">
          <ac:chgData name="Mary Jude Camilleri" userId="S::mary.jude.camilleri@ilearn.edu.mt::d532b959-8ce3-47c7-b170-dad374501405" providerId="AD" clId="Web-{D43AA54C-36CB-3F7E-B5BD-F95BA97850F5}" dt="2021-10-01T08:05:56.846" v="35" actId="1076"/>
          <ac:picMkLst>
            <pc:docMk/>
            <pc:sldMk cId="2878944676" sldId="257"/>
            <ac:picMk id="7" creationId="{67607741-8CAC-4C2F-93AC-CBE1CF3EEB13}"/>
          </ac:picMkLst>
        </pc:picChg>
      </pc:sldChg>
      <pc:sldChg chg="addSp modSp mod setBg">
        <pc:chgData name="Mary Jude Camilleri" userId="S::mary.jude.camilleri@ilearn.edu.mt::d532b959-8ce3-47c7-b170-dad374501405" providerId="AD" clId="Web-{D43AA54C-36CB-3F7E-B5BD-F95BA97850F5}" dt="2021-10-01T08:06:37.894" v="39" actId="14100"/>
        <pc:sldMkLst>
          <pc:docMk/>
          <pc:sldMk cId="3677382399" sldId="258"/>
        </pc:sldMkLst>
        <pc:spChg chg="mod">
          <ac:chgData name="Mary Jude Camilleri" userId="S::mary.jude.camilleri@ilearn.edu.mt::d532b959-8ce3-47c7-b170-dad374501405" providerId="AD" clId="Web-{D43AA54C-36CB-3F7E-B5BD-F95BA97850F5}" dt="2021-10-01T08:06:37.894" v="39" actId="14100"/>
          <ac:spMkLst>
            <pc:docMk/>
            <pc:sldMk cId="3677382399" sldId="258"/>
            <ac:spMk id="2" creationId="{A85EACC0-F48F-4269-9DC0-7662D3BB17D3}"/>
          </ac:spMkLst>
        </pc:spChg>
        <pc:spChg chg="mod">
          <ac:chgData name="Mary Jude Camilleri" userId="S::mary.jude.camilleri@ilearn.edu.mt::d532b959-8ce3-47c7-b170-dad374501405" providerId="AD" clId="Web-{D43AA54C-36CB-3F7E-B5BD-F95BA97850F5}" dt="2021-10-01T08:06:33.659" v="38" actId="20577"/>
          <ac:spMkLst>
            <pc:docMk/>
            <pc:sldMk cId="3677382399" sldId="258"/>
            <ac:spMk id="4" creationId="{D62F2EDB-92E4-4539-A2A3-600D9779DA4B}"/>
          </ac:spMkLst>
        </pc:spChg>
        <pc:spChg chg="mod ord">
          <ac:chgData name="Mary Jude Camilleri" userId="S::mary.jude.camilleri@ilearn.edu.mt::d532b959-8ce3-47c7-b170-dad374501405" providerId="AD" clId="Web-{D43AA54C-36CB-3F7E-B5BD-F95BA97850F5}" dt="2021-10-01T08:06:15.846" v="36"/>
          <ac:spMkLst>
            <pc:docMk/>
            <pc:sldMk cId="3677382399" sldId="258"/>
            <ac:spMk id="5" creationId="{90970762-5C04-4215-8468-D66560DC8980}"/>
          </ac:spMkLst>
        </pc:spChg>
        <pc:spChg chg="add">
          <ac:chgData name="Mary Jude Camilleri" userId="S::mary.jude.camilleri@ilearn.edu.mt::d532b959-8ce3-47c7-b170-dad374501405" providerId="AD" clId="Web-{D43AA54C-36CB-3F7E-B5BD-F95BA97850F5}" dt="2021-10-01T08:06:15.846" v="36"/>
          <ac:spMkLst>
            <pc:docMk/>
            <pc:sldMk cId="3677382399" sldId="258"/>
            <ac:spMk id="39" creationId="{4EB21FA6-8B6A-4699-8408-91E69980018A}"/>
          </ac:spMkLst>
        </pc:spChg>
        <pc:spChg chg="add">
          <ac:chgData name="Mary Jude Camilleri" userId="S::mary.jude.camilleri@ilearn.edu.mt::d532b959-8ce3-47c7-b170-dad374501405" providerId="AD" clId="Web-{D43AA54C-36CB-3F7E-B5BD-F95BA97850F5}" dt="2021-10-01T08:06:15.846" v="36"/>
          <ac:spMkLst>
            <pc:docMk/>
            <pc:sldMk cId="3677382399" sldId="258"/>
            <ac:spMk id="41" creationId="{664D6319-AE80-458F-A2C6-1F0351266C95}"/>
          </ac:spMkLst>
        </pc:spChg>
        <pc:spChg chg="add">
          <ac:chgData name="Mary Jude Camilleri" userId="S::mary.jude.camilleri@ilearn.edu.mt::d532b959-8ce3-47c7-b170-dad374501405" providerId="AD" clId="Web-{D43AA54C-36CB-3F7E-B5BD-F95BA97850F5}" dt="2021-10-01T08:06:15.846" v="36"/>
          <ac:spMkLst>
            <pc:docMk/>
            <pc:sldMk cId="3677382399" sldId="258"/>
            <ac:spMk id="43" creationId="{B5D27D0B-B236-43E0-84ED-24198D786710}"/>
          </ac:spMkLst>
        </pc:spChg>
        <pc:spChg chg="add">
          <ac:chgData name="Mary Jude Camilleri" userId="S::mary.jude.camilleri@ilearn.edu.mt::d532b959-8ce3-47c7-b170-dad374501405" providerId="AD" clId="Web-{D43AA54C-36CB-3F7E-B5BD-F95BA97850F5}" dt="2021-10-01T08:06:15.846" v="36"/>
          <ac:spMkLst>
            <pc:docMk/>
            <pc:sldMk cId="3677382399" sldId="258"/>
            <ac:spMk id="45" creationId="{AC47E887-C87E-4D8A-9840-6D071881972F}"/>
          </ac:spMkLst>
        </pc:spChg>
        <pc:spChg chg="add">
          <ac:chgData name="Mary Jude Camilleri" userId="S::mary.jude.camilleri@ilearn.edu.mt::d532b959-8ce3-47c7-b170-dad374501405" providerId="AD" clId="Web-{D43AA54C-36CB-3F7E-B5BD-F95BA97850F5}" dt="2021-10-01T08:06:15.846" v="36"/>
          <ac:spMkLst>
            <pc:docMk/>
            <pc:sldMk cId="3677382399" sldId="258"/>
            <ac:spMk id="47" creationId="{CC5AFBB9-F80F-4FCC-A53E-F9CD83EFE073}"/>
          </ac:spMkLst>
        </pc:spChg>
        <pc:grpChg chg="add">
          <ac:chgData name="Mary Jude Camilleri" userId="S::mary.jude.camilleri@ilearn.edu.mt::d532b959-8ce3-47c7-b170-dad374501405" providerId="AD" clId="Web-{D43AA54C-36CB-3F7E-B5BD-F95BA97850F5}" dt="2021-10-01T08:06:15.846" v="36"/>
          <ac:grpSpMkLst>
            <pc:docMk/>
            <pc:sldMk cId="3677382399" sldId="258"/>
            <ac:grpSpMk id="11" creationId="{F27737A0-D7E0-4415-8E90-FD4F69E76C19}"/>
          </ac:grpSpMkLst>
        </pc:grpChg>
        <pc:grpChg chg="add">
          <ac:chgData name="Mary Jude Camilleri" userId="S::mary.jude.camilleri@ilearn.edu.mt::d532b959-8ce3-47c7-b170-dad374501405" providerId="AD" clId="Web-{D43AA54C-36CB-3F7E-B5BD-F95BA97850F5}" dt="2021-10-01T08:06:15.846" v="36"/>
          <ac:grpSpMkLst>
            <pc:docMk/>
            <pc:sldMk cId="3677382399" sldId="258"/>
            <ac:grpSpMk id="25" creationId="{57D8AB18-1DD7-4D60-B9FA-190B47BB267A}"/>
          </ac:grpSpMkLst>
        </pc:grpChg>
        <pc:picChg chg="mod">
          <ac:chgData name="Mary Jude Camilleri" userId="S::mary.jude.camilleri@ilearn.edu.mt::d532b959-8ce3-47c7-b170-dad374501405" providerId="AD" clId="Web-{D43AA54C-36CB-3F7E-B5BD-F95BA97850F5}" dt="2021-10-01T08:06:15.846" v="36"/>
          <ac:picMkLst>
            <pc:docMk/>
            <pc:sldMk cId="3677382399" sldId="258"/>
            <ac:picMk id="6" creationId="{374CA9F3-40C0-4D57-B626-D7F9956EC5EE}"/>
          </ac:picMkLst>
        </pc:picChg>
      </pc:sldChg>
      <pc:sldChg chg="addSp modSp mod setBg">
        <pc:chgData name="Mary Jude Camilleri" userId="S::mary.jude.camilleri@ilearn.edu.mt::d532b959-8ce3-47c7-b170-dad374501405" providerId="AD" clId="Web-{D43AA54C-36CB-3F7E-B5BD-F95BA97850F5}" dt="2021-10-01T08:08:40.412" v="49" actId="1076"/>
        <pc:sldMkLst>
          <pc:docMk/>
          <pc:sldMk cId="2281353220" sldId="259"/>
        </pc:sldMkLst>
        <pc:spChg chg="mod ord">
          <ac:chgData name="Mary Jude Camilleri" userId="S::mary.jude.camilleri@ilearn.edu.mt::d532b959-8ce3-47c7-b170-dad374501405" providerId="AD" clId="Web-{D43AA54C-36CB-3F7E-B5BD-F95BA97850F5}" dt="2021-10-01T08:07:49.396" v="40"/>
          <ac:spMkLst>
            <pc:docMk/>
            <pc:sldMk cId="2281353220" sldId="259"/>
            <ac:spMk id="14" creationId="{FF712E1E-77D5-4BF8-B74D-E979DE85228E}"/>
          </ac:spMkLst>
        </pc:spChg>
        <pc:spChg chg="mod ord">
          <ac:chgData name="Mary Jude Camilleri" userId="S::mary.jude.camilleri@ilearn.edu.mt::d532b959-8ce3-47c7-b170-dad374501405" providerId="AD" clId="Web-{D43AA54C-36CB-3F7E-B5BD-F95BA97850F5}" dt="2021-10-01T08:08:40.412" v="49" actId="1076"/>
          <ac:spMkLst>
            <pc:docMk/>
            <pc:sldMk cId="2281353220" sldId="259"/>
            <ac:spMk id="15" creationId="{448FD7AB-D5AA-47A5-8FC4-B0CFFD1B4BF5}"/>
          </ac:spMkLst>
        </pc:spChg>
        <pc:spChg chg="mod ord">
          <ac:chgData name="Mary Jude Camilleri" userId="S::mary.jude.camilleri@ilearn.edu.mt::d532b959-8ce3-47c7-b170-dad374501405" providerId="AD" clId="Web-{D43AA54C-36CB-3F7E-B5BD-F95BA97850F5}" dt="2021-10-01T08:07:49.396" v="40"/>
          <ac:spMkLst>
            <pc:docMk/>
            <pc:sldMk cId="2281353220" sldId="259"/>
            <ac:spMk id="17" creationId="{AD683473-4F02-4A4C-ACBD-BFD1876C1FBD}"/>
          </ac:spMkLst>
        </pc:spChg>
        <pc:spChg chg="add">
          <ac:chgData name="Mary Jude Camilleri" userId="S::mary.jude.camilleri@ilearn.edu.mt::d532b959-8ce3-47c7-b170-dad374501405" providerId="AD" clId="Web-{D43AA54C-36CB-3F7E-B5BD-F95BA97850F5}" dt="2021-10-01T08:07:49.396" v="40"/>
          <ac:spMkLst>
            <pc:docMk/>
            <pc:sldMk cId="2281353220" sldId="259"/>
            <ac:spMk id="99" creationId="{4EB21FA6-8B6A-4699-8408-91E69980018A}"/>
          </ac:spMkLst>
        </pc:spChg>
        <pc:spChg chg="add">
          <ac:chgData name="Mary Jude Camilleri" userId="S::mary.jude.camilleri@ilearn.edu.mt::d532b959-8ce3-47c7-b170-dad374501405" providerId="AD" clId="Web-{D43AA54C-36CB-3F7E-B5BD-F95BA97850F5}" dt="2021-10-01T08:07:49.396" v="40"/>
          <ac:spMkLst>
            <pc:docMk/>
            <pc:sldMk cId="2281353220" sldId="259"/>
            <ac:spMk id="101" creationId="{664D6319-AE80-458F-A2C6-1F0351266C95}"/>
          </ac:spMkLst>
        </pc:spChg>
        <pc:spChg chg="add">
          <ac:chgData name="Mary Jude Camilleri" userId="S::mary.jude.camilleri@ilearn.edu.mt::d532b959-8ce3-47c7-b170-dad374501405" providerId="AD" clId="Web-{D43AA54C-36CB-3F7E-B5BD-F95BA97850F5}" dt="2021-10-01T08:07:49.396" v="40"/>
          <ac:spMkLst>
            <pc:docMk/>
            <pc:sldMk cId="2281353220" sldId="259"/>
            <ac:spMk id="103" creationId="{2B258D2B-6AC3-4B3A-A87C-FD7E6517826E}"/>
          </ac:spMkLst>
        </pc:spChg>
        <pc:spChg chg="add">
          <ac:chgData name="Mary Jude Camilleri" userId="S::mary.jude.camilleri@ilearn.edu.mt::d532b959-8ce3-47c7-b170-dad374501405" providerId="AD" clId="Web-{D43AA54C-36CB-3F7E-B5BD-F95BA97850F5}" dt="2021-10-01T08:07:49.396" v="40"/>
          <ac:spMkLst>
            <pc:docMk/>
            <pc:sldMk cId="2281353220" sldId="259"/>
            <ac:spMk id="105" creationId="{8D55DD8B-9BF9-4B91-A22D-2D3F2AEFF189}"/>
          </ac:spMkLst>
        </pc:spChg>
        <pc:grpChg chg="add">
          <ac:chgData name="Mary Jude Camilleri" userId="S::mary.jude.camilleri@ilearn.edu.mt::d532b959-8ce3-47c7-b170-dad374501405" providerId="AD" clId="Web-{D43AA54C-36CB-3F7E-B5BD-F95BA97850F5}" dt="2021-10-01T08:07:49.396" v="40"/>
          <ac:grpSpMkLst>
            <pc:docMk/>
            <pc:sldMk cId="2281353220" sldId="259"/>
            <ac:grpSpMk id="71" creationId="{F27737A0-D7E0-4415-8E90-FD4F69E76C19}"/>
          </ac:grpSpMkLst>
        </pc:grpChg>
        <pc:grpChg chg="add">
          <ac:chgData name="Mary Jude Camilleri" userId="S::mary.jude.camilleri@ilearn.edu.mt::d532b959-8ce3-47c7-b170-dad374501405" providerId="AD" clId="Web-{D43AA54C-36CB-3F7E-B5BD-F95BA97850F5}" dt="2021-10-01T08:07:49.396" v="40"/>
          <ac:grpSpMkLst>
            <pc:docMk/>
            <pc:sldMk cId="2281353220" sldId="259"/>
            <ac:grpSpMk id="85" creationId="{57D8AB18-1DD7-4D60-B9FA-190B47BB267A}"/>
          </ac:grpSpMkLst>
        </pc:grpChg>
        <pc:picChg chg="mod ord">
          <ac:chgData name="Mary Jude Camilleri" userId="S::mary.jude.camilleri@ilearn.edu.mt::d532b959-8ce3-47c7-b170-dad374501405" providerId="AD" clId="Web-{D43AA54C-36CB-3F7E-B5BD-F95BA97850F5}" dt="2021-10-01T08:07:59.255" v="43" actId="1076"/>
          <ac:picMkLst>
            <pc:docMk/>
            <pc:sldMk cId="2281353220" sldId="259"/>
            <ac:picMk id="2050" creationId="{2CC27342-2497-4FC8-85B2-82D060B21AAC}"/>
          </ac:picMkLst>
        </pc:picChg>
      </pc:sldChg>
      <pc:sldChg chg="addSp modSp mod setBg addAnim">
        <pc:chgData name="Mary Jude Camilleri" userId="S::mary.jude.camilleri@ilearn.edu.mt::d532b959-8ce3-47c7-b170-dad374501405" providerId="AD" clId="Web-{D43AA54C-36CB-3F7E-B5BD-F95BA97850F5}" dt="2021-10-01T08:28:32.161" v="183" actId="14100"/>
        <pc:sldMkLst>
          <pc:docMk/>
          <pc:sldMk cId="1948218412" sldId="261"/>
        </pc:sldMkLst>
        <pc:spChg chg="mod">
          <ac:chgData name="Mary Jude Camilleri" userId="S::mary.jude.camilleri@ilearn.edu.mt::d532b959-8ce3-47c7-b170-dad374501405" providerId="AD" clId="Web-{D43AA54C-36CB-3F7E-B5BD-F95BA97850F5}" dt="2021-10-01T08:28:32.161" v="183" actId="14100"/>
          <ac:spMkLst>
            <pc:docMk/>
            <pc:sldMk cId="1948218412" sldId="261"/>
            <ac:spMk id="2" creationId="{D935DFCF-113B-4D09-A871-40D0E0DE8B8D}"/>
          </ac:spMkLst>
        </pc:spChg>
        <pc:spChg chg="mod">
          <ac:chgData name="Mary Jude Camilleri" userId="S::mary.jude.camilleri@ilearn.edu.mt::d532b959-8ce3-47c7-b170-dad374501405" providerId="AD" clId="Web-{D43AA54C-36CB-3F7E-B5BD-F95BA97850F5}" dt="2021-10-01T08:24:34.952" v="75"/>
          <ac:spMkLst>
            <pc:docMk/>
            <pc:sldMk cId="1948218412" sldId="261"/>
            <ac:spMk id="3" creationId="{82BC4EC7-D959-4B15-AF4D-9AEA77C5CE29}"/>
          </ac:spMkLst>
        </pc:spChg>
        <pc:spChg chg="add">
          <ac:chgData name="Mary Jude Camilleri" userId="S::mary.jude.camilleri@ilearn.edu.mt::d532b959-8ce3-47c7-b170-dad374501405" providerId="AD" clId="Web-{D43AA54C-36CB-3F7E-B5BD-F95BA97850F5}" dt="2021-10-01T08:24:34.952" v="75"/>
          <ac:spMkLst>
            <pc:docMk/>
            <pc:sldMk cId="1948218412" sldId="261"/>
            <ac:spMk id="42" creationId="{6A10670B-6568-4038-91D8-392C78C0CFE4}"/>
          </ac:spMkLst>
        </pc:spChg>
        <pc:spChg chg="add">
          <ac:chgData name="Mary Jude Camilleri" userId="S::mary.jude.camilleri@ilearn.edu.mt::d532b959-8ce3-47c7-b170-dad374501405" providerId="AD" clId="Web-{D43AA54C-36CB-3F7E-B5BD-F95BA97850F5}" dt="2021-10-01T08:24:34.952" v="75"/>
          <ac:spMkLst>
            <pc:docMk/>
            <pc:sldMk cId="1948218412" sldId="261"/>
            <ac:spMk id="44" creationId="{62163DB6-3EE7-474C-8726-1A05F7DE4229}"/>
          </ac:spMkLst>
        </pc:spChg>
        <pc:spChg chg="add">
          <ac:chgData name="Mary Jude Camilleri" userId="S::mary.jude.camilleri@ilearn.edu.mt::d532b959-8ce3-47c7-b170-dad374501405" providerId="AD" clId="Web-{D43AA54C-36CB-3F7E-B5BD-F95BA97850F5}" dt="2021-10-01T08:24:34.952" v="75"/>
          <ac:spMkLst>
            <pc:docMk/>
            <pc:sldMk cId="1948218412" sldId="261"/>
            <ac:spMk id="46" creationId="{F81819F9-8CAC-4A6C-8F06-0482027F9736}"/>
          </ac:spMkLst>
        </pc:spChg>
        <pc:spChg chg="add">
          <ac:chgData name="Mary Jude Camilleri" userId="S::mary.jude.camilleri@ilearn.edu.mt::d532b959-8ce3-47c7-b170-dad374501405" providerId="AD" clId="Web-{D43AA54C-36CB-3F7E-B5BD-F95BA97850F5}" dt="2021-10-01T08:24:34.952" v="75"/>
          <ac:spMkLst>
            <pc:docMk/>
            <pc:sldMk cId="1948218412" sldId="261"/>
            <ac:spMk id="48" creationId="{4A98CC08-AEC2-4E8F-8F52-0F5C6372DB4F}"/>
          </ac:spMkLst>
        </pc:spChg>
        <pc:spChg chg="add">
          <ac:chgData name="Mary Jude Camilleri" userId="S::mary.jude.camilleri@ilearn.edu.mt::d532b959-8ce3-47c7-b170-dad374501405" providerId="AD" clId="Web-{D43AA54C-36CB-3F7E-B5BD-F95BA97850F5}" dt="2021-10-01T08:24:34.952" v="75"/>
          <ac:spMkLst>
            <pc:docMk/>
            <pc:sldMk cId="1948218412" sldId="261"/>
            <ac:spMk id="78" creationId="{1310EFE2-B91D-47E7-B117-C2A802800A7C}"/>
          </ac:spMkLst>
        </pc:spChg>
        <pc:grpChg chg="add">
          <ac:chgData name="Mary Jude Camilleri" userId="S::mary.jude.camilleri@ilearn.edu.mt::d532b959-8ce3-47c7-b170-dad374501405" providerId="AD" clId="Web-{D43AA54C-36CB-3F7E-B5BD-F95BA97850F5}" dt="2021-10-01T08:24:34.952" v="75"/>
          <ac:grpSpMkLst>
            <pc:docMk/>
            <pc:sldMk cId="1948218412" sldId="261"/>
            <ac:grpSpMk id="14" creationId="{04E9F44E-02E7-4A97-B7DB-1DB0F1F4EB04}"/>
          </ac:grpSpMkLst>
        </pc:grpChg>
        <pc:grpChg chg="add">
          <ac:chgData name="Mary Jude Camilleri" userId="S::mary.jude.camilleri@ilearn.edu.mt::d532b959-8ce3-47c7-b170-dad374501405" providerId="AD" clId="Web-{D43AA54C-36CB-3F7E-B5BD-F95BA97850F5}" dt="2021-10-01T08:24:34.952" v="75"/>
          <ac:grpSpMkLst>
            <pc:docMk/>
            <pc:sldMk cId="1948218412" sldId="261"/>
            <ac:grpSpMk id="28" creationId="{3F22DE9C-F188-48E2-A82C-4434A8EEEA57}"/>
          </ac:grpSpMkLst>
        </pc:grpChg>
        <pc:grpChg chg="add">
          <ac:chgData name="Mary Jude Camilleri" userId="S::mary.jude.camilleri@ilearn.edu.mt::d532b959-8ce3-47c7-b170-dad374501405" providerId="AD" clId="Web-{D43AA54C-36CB-3F7E-B5BD-F95BA97850F5}" dt="2021-10-01T08:24:34.952" v="75"/>
          <ac:grpSpMkLst>
            <pc:docMk/>
            <pc:sldMk cId="1948218412" sldId="261"/>
            <ac:grpSpMk id="50" creationId="{5D1545E6-EB3C-4478-A661-A2CA963F129C}"/>
          </ac:grpSpMkLst>
        </pc:grpChg>
        <pc:grpChg chg="add">
          <ac:chgData name="Mary Jude Camilleri" userId="S::mary.jude.camilleri@ilearn.edu.mt::d532b959-8ce3-47c7-b170-dad374501405" providerId="AD" clId="Web-{D43AA54C-36CB-3F7E-B5BD-F95BA97850F5}" dt="2021-10-01T08:24:34.952" v="75"/>
          <ac:grpSpMkLst>
            <pc:docMk/>
            <pc:sldMk cId="1948218412" sldId="261"/>
            <ac:grpSpMk id="64" creationId="{40A75861-F6C5-44A9-B161-B03701CBDE0C}"/>
          </ac:grpSpMkLst>
        </pc:grpChg>
      </pc:sldChg>
      <pc:sldChg chg="addSp delSp modSp mod setBg addAnim delAnim">
        <pc:chgData name="Mary Jude Camilleri" userId="S::mary.jude.camilleri@ilearn.edu.mt::d532b959-8ce3-47c7-b170-dad374501405" providerId="AD" clId="Web-{D43AA54C-36CB-3F7E-B5BD-F95BA97850F5}" dt="2021-10-01T08:32:15.166" v="238" actId="14100"/>
        <pc:sldMkLst>
          <pc:docMk/>
          <pc:sldMk cId="3455105524" sldId="262"/>
        </pc:sldMkLst>
        <pc:spChg chg="mod">
          <ac:chgData name="Mary Jude Camilleri" userId="S::mary.jude.camilleri@ilearn.edu.mt::d532b959-8ce3-47c7-b170-dad374501405" providerId="AD" clId="Web-{D43AA54C-36CB-3F7E-B5BD-F95BA97850F5}" dt="2021-10-01T08:32:15.166" v="238" actId="14100"/>
          <ac:spMkLst>
            <pc:docMk/>
            <pc:sldMk cId="3455105524" sldId="262"/>
            <ac:spMk id="2" creationId="{624CAA20-6CC8-4032-A0A6-69B0F728530C}"/>
          </ac:spMkLst>
        </pc:spChg>
        <pc:spChg chg="mod">
          <ac:chgData name="Mary Jude Camilleri" userId="S::mary.jude.camilleri@ilearn.edu.mt::d532b959-8ce3-47c7-b170-dad374501405" providerId="AD" clId="Web-{D43AA54C-36CB-3F7E-B5BD-F95BA97850F5}" dt="2021-10-01T08:32:02.900" v="233"/>
          <ac:spMkLst>
            <pc:docMk/>
            <pc:sldMk cId="3455105524" sldId="262"/>
            <ac:spMk id="3" creationId="{2C7C9ABE-854E-4D1B-B0BF-B64F54466B53}"/>
          </ac:spMkLst>
        </pc:spChg>
        <pc:spChg chg="add del">
          <ac:chgData name="Mary Jude Camilleri" userId="S::mary.jude.camilleri@ilearn.edu.mt::d532b959-8ce3-47c7-b170-dad374501405" providerId="AD" clId="Web-{D43AA54C-36CB-3F7E-B5BD-F95BA97850F5}" dt="2021-10-01T08:32:02.931" v="234"/>
          <ac:spMkLst>
            <pc:docMk/>
            <pc:sldMk cId="3455105524" sldId="262"/>
            <ac:spMk id="36" creationId="{6A10670B-6568-4038-91D8-392C78C0CFE4}"/>
          </ac:spMkLst>
        </pc:spChg>
        <pc:spChg chg="add del">
          <ac:chgData name="Mary Jude Camilleri" userId="S::mary.jude.camilleri@ilearn.edu.mt::d532b959-8ce3-47c7-b170-dad374501405" providerId="AD" clId="Web-{D43AA54C-36CB-3F7E-B5BD-F95BA97850F5}" dt="2021-10-01T08:32:02.931" v="234"/>
          <ac:spMkLst>
            <pc:docMk/>
            <pc:sldMk cId="3455105524" sldId="262"/>
            <ac:spMk id="38" creationId="{62163DB6-3EE7-474C-8726-1A05F7DE4229}"/>
          </ac:spMkLst>
        </pc:spChg>
        <pc:spChg chg="add del">
          <ac:chgData name="Mary Jude Camilleri" userId="S::mary.jude.camilleri@ilearn.edu.mt::d532b959-8ce3-47c7-b170-dad374501405" providerId="AD" clId="Web-{D43AA54C-36CB-3F7E-B5BD-F95BA97850F5}" dt="2021-10-01T08:32:02.931" v="234"/>
          <ac:spMkLst>
            <pc:docMk/>
            <pc:sldMk cId="3455105524" sldId="262"/>
            <ac:spMk id="40" creationId="{F81819F9-8CAC-4A6C-8F06-0482027F9736}"/>
          </ac:spMkLst>
        </pc:spChg>
        <pc:spChg chg="add del">
          <ac:chgData name="Mary Jude Camilleri" userId="S::mary.jude.camilleri@ilearn.edu.mt::d532b959-8ce3-47c7-b170-dad374501405" providerId="AD" clId="Web-{D43AA54C-36CB-3F7E-B5BD-F95BA97850F5}" dt="2021-10-01T08:32:02.931" v="234"/>
          <ac:spMkLst>
            <pc:docMk/>
            <pc:sldMk cId="3455105524" sldId="262"/>
            <ac:spMk id="42" creationId="{4A98CC08-AEC2-4E8F-8F52-0F5C6372DB4F}"/>
          </ac:spMkLst>
        </pc:spChg>
        <pc:spChg chg="add del">
          <ac:chgData name="Mary Jude Camilleri" userId="S::mary.jude.camilleri@ilearn.edu.mt::d532b959-8ce3-47c7-b170-dad374501405" providerId="AD" clId="Web-{D43AA54C-36CB-3F7E-B5BD-F95BA97850F5}" dt="2021-10-01T08:32:02.931" v="234"/>
          <ac:spMkLst>
            <pc:docMk/>
            <pc:sldMk cId="3455105524" sldId="262"/>
            <ac:spMk id="72" creationId="{1310EFE2-B91D-47E7-B117-C2A802800A7C}"/>
          </ac:spMkLst>
        </pc:spChg>
        <pc:spChg chg="add">
          <ac:chgData name="Mary Jude Camilleri" userId="S::mary.jude.camilleri@ilearn.edu.mt::d532b959-8ce3-47c7-b170-dad374501405" providerId="AD" clId="Web-{D43AA54C-36CB-3F7E-B5BD-F95BA97850F5}" dt="2021-10-01T08:32:02.931" v="234"/>
          <ac:spMkLst>
            <pc:docMk/>
            <pc:sldMk cId="3455105524" sldId="262"/>
            <ac:spMk id="76" creationId="{6A10670B-6568-4038-91D8-392C78C0CFE4}"/>
          </ac:spMkLst>
        </pc:spChg>
        <pc:spChg chg="add">
          <ac:chgData name="Mary Jude Camilleri" userId="S::mary.jude.camilleri@ilearn.edu.mt::d532b959-8ce3-47c7-b170-dad374501405" providerId="AD" clId="Web-{D43AA54C-36CB-3F7E-B5BD-F95BA97850F5}" dt="2021-10-01T08:32:02.931" v="234"/>
          <ac:spMkLst>
            <pc:docMk/>
            <pc:sldMk cId="3455105524" sldId="262"/>
            <ac:spMk id="90" creationId="{62163DB6-3EE7-474C-8726-1A05F7DE4229}"/>
          </ac:spMkLst>
        </pc:spChg>
        <pc:spChg chg="add">
          <ac:chgData name="Mary Jude Camilleri" userId="S::mary.jude.camilleri@ilearn.edu.mt::d532b959-8ce3-47c7-b170-dad374501405" providerId="AD" clId="Web-{D43AA54C-36CB-3F7E-B5BD-F95BA97850F5}" dt="2021-10-01T08:32:02.931" v="234"/>
          <ac:spMkLst>
            <pc:docMk/>
            <pc:sldMk cId="3455105524" sldId="262"/>
            <ac:spMk id="104" creationId="{F81819F9-8CAC-4A6C-8F06-0482027F9736}"/>
          </ac:spMkLst>
        </pc:spChg>
        <pc:spChg chg="add del">
          <ac:chgData name="Mary Jude Camilleri" userId="S::mary.jude.camilleri@ilearn.edu.mt::d532b959-8ce3-47c7-b170-dad374501405" providerId="AD" clId="Web-{D43AA54C-36CB-3F7E-B5BD-F95BA97850F5}" dt="2021-10-01T08:32:02.900" v="233"/>
          <ac:spMkLst>
            <pc:docMk/>
            <pc:sldMk cId="3455105524" sldId="262"/>
            <ac:spMk id="105" creationId="{6A10670B-6568-4038-91D8-392C78C0CFE4}"/>
          </ac:spMkLst>
        </pc:spChg>
        <pc:spChg chg="add">
          <ac:chgData name="Mary Jude Camilleri" userId="S::mary.jude.camilleri@ilearn.edu.mt::d532b959-8ce3-47c7-b170-dad374501405" providerId="AD" clId="Web-{D43AA54C-36CB-3F7E-B5BD-F95BA97850F5}" dt="2021-10-01T08:32:02.931" v="234"/>
          <ac:spMkLst>
            <pc:docMk/>
            <pc:sldMk cId="3455105524" sldId="262"/>
            <ac:spMk id="106" creationId="{4A98CC08-AEC2-4E8F-8F52-0F5C6372DB4F}"/>
          </ac:spMkLst>
        </pc:spChg>
        <pc:spChg chg="add del">
          <ac:chgData name="Mary Jude Camilleri" userId="S::mary.jude.camilleri@ilearn.edu.mt::d532b959-8ce3-47c7-b170-dad374501405" providerId="AD" clId="Web-{D43AA54C-36CB-3F7E-B5BD-F95BA97850F5}" dt="2021-10-01T08:32:02.900" v="233"/>
          <ac:spMkLst>
            <pc:docMk/>
            <pc:sldMk cId="3455105524" sldId="262"/>
            <ac:spMk id="107" creationId="{62163DB6-3EE7-474C-8726-1A05F7DE4229}"/>
          </ac:spMkLst>
        </pc:spChg>
        <pc:spChg chg="add del">
          <ac:chgData name="Mary Jude Camilleri" userId="S::mary.jude.camilleri@ilearn.edu.mt::d532b959-8ce3-47c7-b170-dad374501405" providerId="AD" clId="Web-{D43AA54C-36CB-3F7E-B5BD-F95BA97850F5}" dt="2021-10-01T08:32:02.900" v="233"/>
          <ac:spMkLst>
            <pc:docMk/>
            <pc:sldMk cId="3455105524" sldId="262"/>
            <ac:spMk id="109" creationId="{57ABABA7-0420-4200-9B65-1C1967CE9373}"/>
          </ac:spMkLst>
        </pc:spChg>
        <pc:spChg chg="add del">
          <ac:chgData name="Mary Jude Camilleri" userId="S::mary.jude.camilleri@ilearn.edu.mt::d532b959-8ce3-47c7-b170-dad374501405" providerId="AD" clId="Web-{D43AA54C-36CB-3F7E-B5BD-F95BA97850F5}" dt="2021-10-01T08:32:02.900" v="233"/>
          <ac:spMkLst>
            <pc:docMk/>
            <pc:sldMk cId="3455105524" sldId="262"/>
            <ac:spMk id="111" creationId="{A317EBE3-FF86-4DA1-BC9A-331F7F2144E9}"/>
          </ac:spMkLst>
        </pc:spChg>
        <pc:spChg chg="add">
          <ac:chgData name="Mary Jude Camilleri" userId="S::mary.jude.camilleri@ilearn.edu.mt::d532b959-8ce3-47c7-b170-dad374501405" providerId="AD" clId="Web-{D43AA54C-36CB-3F7E-B5BD-F95BA97850F5}" dt="2021-10-01T08:32:02.931" v="234"/>
          <ac:spMkLst>
            <pc:docMk/>
            <pc:sldMk cId="3455105524" sldId="262"/>
            <ac:spMk id="141" creationId="{1310EFE2-B91D-47E7-B117-C2A802800A7C}"/>
          </ac:spMkLst>
        </pc:spChg>
        <pc:grpChg chg="add del">
          <ac:chgData name="Mary Jude Camilleri" userId="S::mary.jude.camilleri@ilearn.edu.mt::d532b959-8ce3-47c7-b170-dad374501405" providerId="AD" clId="Web-{D43AA54C-36CB-3F7E-B5BD-F95BA97850F5}" dt="2021-10-01T08:32:02.931" v="234"/>
          <ac:grpSpMkLst>
            <pc:docMk/>
            <pc:sldMk cId="3455105524" sldId="262"/>
            <ac:grpSpMk id="6" creationId="{04E9F44E-02E7-4A97-B7DB-1DB0F1F4EB04}"/>
          </ac:grpSpMkLst>
        </pc:grpChg>
        <pc:grpChg chg="add del">
          <ac:chgData name="Mary Jude Camilleri" userId="S::mary.jude.camilleri@ilearn.edu.mt::d532b959-8ce3-47c7-b170-dad374501405" providerId="AD" clId="Web-{D43AA54C-36CB-3F7E-B5BD-F95BA97850F5}" dt="2021-10-01T08:32:02.931" v="234"/>
          <ac:grpSpMkLst>
            <pc:docMk/>
            <pc:sldMk cId="3455105524" sldId="262"/>
            <ac:grpSpMk id="22" creationId="{3F22DE9C-F188-48E2-A82C-4434A8EEEA57}"/>
          </ac:grpSpMkLst>
        </pc:grpChg>
        <pc:grpChg chg="add del">
          <ac:chgData name="Mary Jude Camilleri" userId="S::mary.jude.camilleri@ilearn.edu.mt::d532b959-8ce3-47c7-b170-dad374501405" providerId="AD" clId="Web-{D43AA54C-36CB-3F7E-B5BD-F95BA97850F5}" dt="2021-10-01T08:32:02.931" v="234"/>
          <ac:grpSpMkLst>
            <pc:docMk/>
            <pc:sldMk cId="3455105524" sldId="262"/>
            <ac:grpSpMk id="44" creationId="{5D1545E6-EB3C-4478-A661-A2CA963F129C}"/>
          </ac:grpSpMkLst>
        </pc:grpChg>
        <pc:grpChg chg="add del">
          <ac:chgData name="Mary Jude Camilleri" userId="S::mary.jude.camilleri@ilearn.edu.mt::d532b959-8ce3-47c7-b170-dad374501405" providerId="AD" clId="Web-{D43AA54C-36CB-3F7E-B5BD-F95BA97850F5}" dt="2021-10-01T08:32:02.931" v="234"/>
          <ac:grpSpMkLst>
            <pc:docMk/>
            <pc:sldMk cId="3455105524" sldId="262"/>
            <ac:grpSpMk id="58" creationId="{40A75861-F6C5-44A9-B161-B03701CBDE0C}"/>
          </ac:grpSpMkLst>
        </pc:grpChg>
        <pc:grpChg chg="add">
          <ac:chgData name="Mary Jude Camilleri" userId="S::mary.jude.camilleri@ilearn.edu.mt::d532b959-8ce3-47c7-b170-dad374501405" providerId="AD" clId="Web-{D43AA54C-36CB-3F7E-B5BD-F95BA97850F5}" dt="2021-10-01T08:32:02.931" v="234"/>
          <ac:grpSpMkLst>
            <pc:docMk/>
            <pc:sldMk cId="3455105524" sldId="262"/>
            <ac:grpSpMk id="74" creationId="{04E9F44E-02E7-4A97-B7DB-1DB0F1F4EB04}"/>
          </ac:grpSpMkLst>
        </pc:grpChg>
        <pc:grpChg chg="add">
          <ac:chgData name="Mary Jude Camilleri" userId="S::mary.jude.camilleri@ilearn.edu.mt::d532b959-8ce3-47c7-b170-dad374501405" providerId="AD" clId="Web-{D43AA54C-36CB-3F7E-B5BD-F95BA97850F5}" dt="2021-10-01T08:32:02.931" v="234"/>
          <ac:grpSpMkLst>
            <pc:docMk/>
            <pc:sldMk cId="3455105524" sldId="262"/>
            <ac:grpSpMk id="75" creationId="{3F22DE9C-F188-48E2-A82C-4434A8EEEA57}"/>
          </ac:grpSpMkLst>
        </pc:grpChg>
        <pc:grpChg chg="add del">
          <ac:chgData name="Mary Jude Camilleri" userId="S::mary.jude.camilleri@ilearn.edu.mt::d532b959-8ce3-47c7-b170-dad374501405" providerId="AD" clId="Web-{D43AA54C-36CB-3F7E-B5BD-F95BA97850F5}" dt="2021-10-01T08:32:02.900" v="233"/>
          <ac:grpSpMkLst>
            <pc:docMk/>
            <pc:sldMk cId="3455105524" sldId="262"/>
            <ac:grpSpMk id="77" creationId="{04E9F44E-02E7-4A97-B7DB-1DB0F1F4EB04}"/>
          </ac:grpSpMkLst>
        </pc:grpChg>
        <pc:grpChg chg="add del">
          <ac:chgData name="Mary Jude Camilleri" userId="S::mary.jude.camilleri@ilearn.edu.mt::d532b959-8ce3-47c7-b170-dad374501405" providerId="AD" clId="Web-{D43AA54C-36CB-3F7E-B5BD-F95BA97850F5}" dt="2021-10-01T08:32:02.900" v="233"/>
          <ac:grpSpMkLst>
            <pc:docMk/>
            <pc:sldMk cId="3455105524" sldId="262"/>
            <ac:grpSpMk id="91" creationId="{3F22DE9C-F188-48E2-A82C-4434A8EEEA57}"/>
          </ac:grpSpMkLst>
        </pc:grpChg>
        <pc:grpChg chg="add">
          <ac:chgData name="Mary Jude Camilleri" userId="S::mary.jude.camilleri@ilearn.edu.mt::d532b959-8ce3-47c7-b170-dad374501405" providerId="AD" clId="Web-{D43AA54C-36CB-3F7E-B5BD-F95BA97850F5}" dt="2021-10-01T08:32:02.931" v="234"/>
          <ac:grpSpMkLst>
            <pc:docMk/>
            <pc:sldMk cId="3455105524" sldId="262"/>
            <ac:grpSpMk id="108" creationId="{5D1545E6-EB3C-4478-A661-A2CA963F129C}"/>
          </ac:grpSpMkLst>
        </pc:grpChg>
        <pc:grpChg chg="add">
          <ac:chgData name="Mary Jude Camilleri" userId="S::mary.jude.camilleri@ilearn.edu.mt::d532b959-8ce3-47c7-b170-dad374501405" providerId="AD" clId="Web-{D43AA54C-36CB-3F7E-B5BD-F95BA97850F5}" dt="2021-10-01T08:32:02.931" v="234"/>
          <ac:grpSpMkLst>
            <pc:docMk/>
            <pc:sldMk cId="3455105524" sldId="262"/>
            <ac:grpSpMk id="127" creationId="{40A75861-F6C5-44A9-B161-B03701CBDE0C}"/>
          </ac:grpSpMkLst>
        </pc:grpChg>
        <pc:cxnChg chg="add del">
          <ac:chgData name="Mary Jude Camilleri" userId="S::mary.jude.camilleri@ilearn.edu.mt::d532b959-8ce3-47c7-b170-dad374501405" providerId="AD" clId="Web-{D43AA54C-36CB-3F7E-B5BD-F95BA97850F5}" dt="2021-10-01T08:32:02.900" v="233"/>
          <ac:cxnSpMkLst>
            <pc:docMk/>
            <pc:sldMk cId="3455105524" sldId="262"/>
            <ac:cxnSpMk id="113" creationId="{34D43EC1-35FA-4FC3-8526-F655CEB09D9C}"/>
          </ac:cxnSpMkLst>
        </pc:cxnChg>
      </pc:sldChg>
      <pc:sldChg chg="addSp delSp modSp mod setBg">
        <pc:chgData name="Mary Jude Camilleri" userId="S::mary.jude.camilleri@ilearn.edu.mt::d532b959-8ce3-47c7-b170-dad374501405" providerId="AD" clId="Web-{D43AA54C-36CB-3F7E-B5BD-F95BA97850F5}" dt="2021-10-01T08:29:46.991" v="209" actId="14100"/>
        <pc:sldMkLst>
          <pc:docMk/>
          <pc:sldMk cId="1775089867" sldId="263"/>
        </pc:sldMkLst>
        <pc:spChg chg="mod">
          <ac:chgData name="Mary Jude Camilleri" userId="S::mary.jude.camilleri@ilearn.edu.mt::d532b959-8ce3-47c7-b170-dad374501405" providerId="AD" clId="Web-{D43AA54C-36CB-3F7E-B5BD-F95BA97850F5}" dt="2021-10-01T08:29:41.834" v="208"/>
          <ac:spMkLst>
            <pc:docMk/>
            <pc:sldMk cId="1775089867" sldId="263"/>
            <ac:spMk id="2" creationId="{DBF61A68-6959-41BE-834D-B8C4B64996D4}"/>
          </ac:spMkLst>
        </pc:spChg>
        <pc:spChg chg="mod">
          <ac:chgData name="Mary Jude Camilleri" userId="S::mary.jude.camilleri@ilearn.edu.mt::d532b959-8ce3-47c7-b170-dad374501405" providerId="AD" clId="Web-{D43AA54C-36CB-3F7E-B5BD-F95BA97850F5}" dt="2021-10-01T08:29:41.834" v="208"/>
          <ac:spMkLst>
            <pc:docMk/>
            <pc:sldMk cId="1775089867" sldId="263"/>
            <ac:spMk id="3" creationId="{EC630666-A49B-44CD-B81E-98CD829E62B3}"/>
          </ac:spMkLst>
        </pc:spChg>
        <pc:spChg chg="add del">
          <ac:chgData name="Mary Jude Camilleri" userId="S::mary.jude.camilleri@ilearn.edu.mt::d532b959-8ce3-47c7-b170-dad374501405" providerId="AD" clId="Web-{D43AA54C-36CB-3F7E-B5BD-F95BA97850F5}" dt="2021-10-01T08:29:41.834" v="208"/>
          <ac:spMkLst>
            <pc:docMk/>
            <pc:sldMk cId="1775089867" sldId="263"/>
            <ac:spMk id="37" creationId="{4EB21FA6-8B6A-4699-8408-91E69980018A}"/>
          </ac:spMkLst>
        </pc:spChg>
        <pc:spChg chg="add del">
          <ac:chgData name="Mary Jude Camilleri" userId="S::mary.jude.camilleri@ilearn.edu.mt::d532b959-8ce3-47c7-b170-dad374501405" providerId="AD" clId="Web-{D43AA54C-36CB-3F7E-B5BD-F95BA97850F5}" dt="2021-10-01T08:29:41.834" v="208"/>
          <ac:spMkLst>
            <pc:docMk/>
            <pc:sldMk cId="1775089867" sldId="263"/>
            <ac:spMk id="39" creationId="{664D6319-AE80-458F-A2C6-1F0351266C95}"/>
          </ac:spMkLst>
        </pc:spChg>
        <pc:spChg chg="add del">
          <ac:chgData name="Mary Jude Camilleri" userId="S::mary.jude.camilleri@ilearn.edu.mt::d532b959-8ce3-47c7-b170-dad374501405" providerId="AD" clId="Web-{D43AA54C-36CB-3F7E-B5BD-F95BA97850F5}" dt="2021-10-01T08:29:41.834" v="208"/>
          <ac:spMkLst>
            <pc:docMk/>
            <pc:sldMk cId="1775089867" sldId="263"/>
            <ac:spMk id="72" creationId="{B8FE8EF1-7AF2-4864-A8DE-7EE3481DA1D4}"/>
          </ac:spMkLst>
        </pc:spChg>
        <pc:spChg chg="add del">
          <ac:chgData name="Mary Jude Camilleri" userId="S::mary.jude.camilleri@ilearn.edu.mt::d532b959-8ce3-47c7-b170-dad374501405" providerId="AD" clId="Web-{D43AA54C-36CB-3F7E-B5BD-F95BA97850F5}" dt="2021-10-01T08:29:41.834" v="208"/>
          <ac:spMkLst>
            <pc:docMk/>
            <pc:sldMk cId="1775089867" sldId="263"/>
            <ac:spMk id="74" creationId="{5B3CCFC9-E82D-444E-9621-FE5F95E679EC}"/>
          </ac:spMkLst>
        </pc:spChg>
        <pc:spChg chg="add del">
          <ac:chgData name="Mary Jude Camilleri" userId="S::mary.jude.camilleri@ilearn.edu.mt::d532b959-8ce3-47c7-b170-dad374501405" providerId="AD" clId="Web-{D43AA54C-36CB-3F7E-B5BD-F95BA97850F5}" dt="2021-10-01T08:29:41.834" v="208"/>
          <ac:spMkLst>
            <pc:docMk/>
            <pc:sldMk cId="1775089867" sldId="263"/>
            <ac:spMk id="76" creationId="{82FDEACC-D224-4F5B-A0BE-6581493C366D}"/>
          </ac:spMkLst>
        </pc:spChg>
        <pc:spChg chg="add del">
          <ac:chgData name="Mary Jude Camilleri" userId="S::mary.jude.camilleri@ilearn.edu.mt::d532b959-8ce3-47c7-b170-dad374501405" providerId="AD" clId="Web-{D43AA54C-36CB-3F7E-B5BD-F95BA97850F5}" dt="2021-10-01T08:29:41.834" v="208"/>
          <ac:spMkLst>
            <pc:docMk/>
            <pc:sldMk cId="1775089867" sldId="263"/>
            <ac:spMk id="78" creationId="{567B8489-9450-4A50-94AF-90283270FF40}"/>
          </ac:spMkLst>
        </pc:spChg>
        <pc:spChg chg="add del">
          <ac:chgData name="Mary Jude Camilleri" userId="S::mary.jude.camilleri@ilearn.edu.mt::d532b959-8ce3-47c7-b170-dad374501405" providerId="AD" clId="Web-{D43AA54C-36CB-3F7E-B5BD-F95BA97850F5}" dt="2021-10-01T08:29:41.834" v="208"/>
          <ac:spMkLst>
            <pc:docMk/>
            <pc:sldMk cId="1775089867" sldId="263"/>
            <ac:spMk id="80" creationId="{9D81556A-CBCA-4ADE-9ACA-F18F2F5E3126}"/>
          </ac:spMkLst>
        </pc:spChg>
        <pc:grpChg chg="add del">
          <ac:chgData name="Mary Jude Camilleri" userId="S::mary.jude.camilleri@ilearn.edu.mt::d532b959-8ce3-47c7-b170-dad374501405" providerId="AD" clId="Web-{D43AA54C-36CB-3F7E-B5BD-F95BA97850F5}" dt="2021-10-01T08:29:41.834" v="208"/>
          <ac:grpSpMkLst>
            <pc:docMk/>
            <pc:sldMk cId="1775089867" sldId="263"/>
            <ac:grpSpMk id="9" creationId="{F27737A0-D7E0-4415-8E90-FD4F69E76C19}"/>
          </ac:grpSpMkLst>
        </pc:grpChg>
        <pc:grpChg chg="add del">
          <ac:chgData name="Mary Jude Camilleri" userId="S::mary.jude.camilleri@ilearn.edu.mt::d532b959-8ce3-47c7-b170-dad374501405" providerId="AD" clId="Web-{D43AA54C-36CB-3F7E-B5BD-F95BA97850F5}" dt="2021-10-01T08:29:41.834" v="208"/>
          <ac:grpSpMkLst>
            <pc:docMk/>
            <pc:sldMk cId="1775089867" sldId="263"/>
            <ac:grpSpMk id="23" creationId="{57D8AB18-1DD7-4D60-B9FA-190B47BB267A}"/>
          </ac:grpSpMkLst>
        </pc:grpChg>
        <pc:grpChg chg="add del">
          <ac:chgData name="Mary Jude Camilleri" userId="S::mary.jude.camilleri@ilearn.edu.mt::d532b959-8ce3-47c7-b170-dad374501405" providerId="AD" clId="Web-{D43AA54C-36CB-3F7E-B5BD-F95BA97850F5}" dt="2021-10-01T08:29:41.834" v="208"/>
          <ac:grpSpMkLst>
            <pc:docMk/>
            <pc:sldMk cId="1775089867" sldId="263"/>
            <ac:grpSpMk id="44" creationId="{7B7EFD05-5F12-420E-8AEF-74D5EF9D58BC}"/>
          </ac:grpSpMkLst>
        </pc:grpChg>
        <pc:grpChg chg="add del">
          <ac:chgData name="Mary Jude Camilleri" userId="S::mary.jude.camilleri@ilearn.edu.mt::d532b959-8ce3-47c7-b170-dad374501405" providerId="AD" clId="Web-{D43AA54C-36CB-3F7E-B5BD-F95BA97850F5}" dt="2021-10-01T08:29:41.834" v="208"/>
          <ac:grpSpMkLst>
            <pc:docMk/>
            <pc:sldMk cId="1775089867" sldId="263"/>
            <ac:grpSpMk id="58" creationId="{B64F33C7-E158-4057-87E7-6F42AA6D034A}"/>
          </ac:grpSpMkLst>
        </pc:grpChg>
        <pc:picChg chg="mod">
          <ac:chgData name="Mary Jude Camilleri" userId="S::mary.jude.camilleri@ilearn.edu.mt::d532b959-8ce3-47c7-b170-dad374501405" providerId="AD" clId="Web-{D43AA54C-36CB-3F7E-B5BD-F95BA97850F5}" dt="2021-10-01T08:29:46.991" v="209" actId="14100"/>
          <ac:picMkLst>
            <pc:docMk/>
            <pc:sldMk cId="1775089867" sldId="263"/>
            <ac:picMk id="4" creationId="{8B52CC16-87DE-42E4-BDAC-18B15F95E305}"/>
          </ac:picMkLst>
        </pc:picChg>
      </pc:sldChg>
      <pc:sldChg chg="addSp modSp mod setBg">
        <pc:chgData name="Mary Jude Camilleri" userId="S::mary.jude.camilleri@ilearn.edu.mt::d532b959-8ce3-47c7-b170-dad374501405" providerId="AD" clId="Web-{D43AA54C-36CB-3F7E-B5BD-F95BA97850F5}" dt="2021-10-01T08:30:20.398" v="218" actId="1076"/>
        <pc:sldMkLst>
          <pc:docMk/>
          <pc:sldMk cId="3320568082" sldId="264"/>
        </pc:sldMkLst>
        <pc:spChg chg="mod">
          <ac:chgData name="Mary Jude Camilleri" userId="S::mary.jude.camilleri@ilearn.edu.mt::d532b959-8ce3-47c7-b170-dad374501405" providerId="AD" clId="Web-{D43AA54C-36CB-3F7E-B5BD-F95BA97850F5}" dt="2021-10-01T08:29:52.413" v="210"/>
          <ac:spMkLst>
            <pc:docMk/>
            <pc:sldMk cId="3320568082" sldId="264"/>
            <ac:spMk id="2" creationId="{04D2B585-E0D2-45FD-923A-F431F3C534D7}"/>
          </ac:spMkLst>
        </pc:spChg>
        <pc:spChg chg="mod">
          <ac:chgData name="Mary Jude Camilleri" userId="S::mary.jude.camilleri@ilearn.edu.mt::d532b959-8ce3-47c7-b170-dad374501405" providerId="AD" clId="Web-{D43AA54C-36CB-3F7E-B5BD-F95BA97850F5}" dt="2021-10-01T08:30:14.694" v="217" actId="20577"/>
          <ac:spMkLst>
            <pc:docMk/>
            <pc:sldMk cId="3320568082" sldId="264"/>
            <ac:spMk id="3" creationId="{52A3FC84-71CF-4BC5-B638-77EF0CD8B41F}"/>
          </ac:spMkLst>
        </pc:spChg>
        <pc:spChg chg="add">
          <ac:chgData name="Mary Jude Camilleri" userId="S::mary.jude.camilleri@ilearn.edu.mt::d532b959-8ce3-47c7-b170-dad374501405" providerId="AD" clId="Web-{D43AA54C-36CB-3F7E-B5BD-F95BA97850F5}" dt="2021-10-01T08:29:52.413" v="210"/>
          <ac:spMkLst>
            <pc:docMk/>
            <pc:sldMk cId="3320568082" sldId="264"/>
            <ac:spMk id="37" creationId="{4EB21FA6-8B6A-4699-8408-91E69980018A}"/>
          </ac:spMkLst>
        </pc:spChg>
        <pc:spChg chg="add">
          <ac:chgData name="Mary Jude Camilleri" userId="S::mary.jude.camilleri@ilearn.edu.mt::d532b959-8ce3-47c7-b170-dad374501405" providerId="AD" clId="Web-{D43AA54C-36CB-3F7E-B5BD-F95BA97850F5}" dt="2021-10-01T08:29:52.413" v="210"/>
          <ac:spMkLst>
            <pc:docMk/>
            <pc:sldMk cId="3320568082" sldId="264"/>
            <ac:spMk id="39" creationId="{664D6319-AE80-458F-A2C6-1F0351266C95}"/>
          </ac:spMkLst>
        </pc:spChg>
        <pc:grpChg chg="add">
          <ac:chgData name="Mary Jude Camilleri" userId="S::mary.jude.camilleri@ilearn.edu.mt::d532b959-8ce3-47c7-b170-dad374501405" providerId="AD" clId="Web-{D43AA54C-36CB-3F7E-B5BD-F95BA97850F5}" dt="2021-10-01T08:29:52.413" v="210"/>
          <ac:grpSpMkLst>
            <pc:docMk/>
            <pc:sldMk cId="3320568082" sldId="264"/>
            <ac:grpSpMk id="9" creationId="{F27737A0-D7E0-4415-8E90-FD4F69E76C19}"/>
          </ac:grpSpMkLst>
        </pc:grpChg>
        <pc:grpChg chg="add">
          <ac:chgData name="Mary Jude Camilleri" userId="S::mary.jude.camilleri@ilearn.edu.mt::d532b959-8ce3-47c7-b170-dad374501405" providerId="AD" clId="Web-{D43AA54C-36CB-3F7E-B5BD-F95BA97850F5}" dt="2021-10-01T08:29:52.413" v="210"/>
          <ac:grpSpMkLst>
            <pc:docMk/>
            <pc:sldMk cId="3320568082" sldId="264"/>
            <ac:grpSpMk id="23" creationId="{57D8AB18-1DD7-4D60-B9FA-190B47BB267A}"/>
          </ac:grpSpMkLst>
        </pc:grpChg>
        <pc:picChg chg="mod">
          <ac:chgData name="Mary Jude Camilleri" userId="S::mary.jude.camilleri@ilearn.edu.mt::d532b959-8ce3-47c7-b170-dad374501405" providerId="AD" clId="Web-{D43AA54C-36CB-3F7E-B5BD-F95BA97850F5}" dt="2021-10-01T08:30:20.398" v="218" actId="1076"/>
          <ac:picMkLst>
            <pc:docMk/>
            <pc:sldMk cId="3320568082" sldId="264"/>
            <ac:picMk id="4" creationId="{AB566619-BAA2-45EF-A4A3-743B02EEF240}"/>
          </ac:picMkLst>
        </pc:picChg>
      </pc:sldChg>
      <pc:sldChg chg="addSp modSp mod setBg">
        <pc:chgData name="Mary Jude Camilleri" userId="S::mary.jude.camilleri@ilearn.edu.mt::d532b959-8ce3-47c7-b170-dad374501405" providerId="AD" clId="Web-{D43AA54C-36CB-3F7E-B5BD-F95BA97850F5}" dt="2021-10-01T08:30:24.945" v="219"/>
        <pc:sldMkLst>
          <pc:docMk/>
          <pc:sldMk cId="787808142" sldId="265"/>
        </pc:sldMkLst>
        <pc:spChg chg="mod ord">
          <ac:chgData name="Mary Jude Camilleri" userId="S::mary.jude.camilleri@ilearn.edu.mt::d532b959-8ce3-47c7-b170-dad374501405" providerId="AD" clId="Web-{D43AA54C-36CB-3F7E-B5BD-F95BA97850F5}" dt="2021-10-01T08:30:24.945" v="219"/>
          <ac:spMkLst>
            <pc:docMk/>
            <pc:sldMk cId="787808142" sldId="265"/>
            <ac:spMk id="2" creationId="{E9F48802-78BF-4D3B-9533-45B1E01CC57A}"/>
          </ac:spMkLst>
        </pc:spChg>
        <pc:spChg chg="mod">
          <ac:chgData name="Mary Jude Camilleri" userId="S::mary.jude.camilleri@ilearn.edu.mt::d532b959-8ce3-47c7-b170-dad374501405" providerId="AD" clId="Web-{D43AA54C-36CB-3F7E-B5BD-F95BA97850F5}" dt="2021-10-01T08:30:24.945" v="219"/>
          <ac:spMkLst>
            <pc:docMk/>
            <pc:sldMk cId="787808142" sldId="265"/>
            <ac:spMk id="3" creationId="{332F4267-E1EA-454D-8CDD-0A3B77D74830}"/>
          </ac:spMkLst>
        </pc:spChg>
        <pc:spChg chg="add">
          <ac:chgData name="Mary Jude Camilleri" userId="S::mary.jude.camilleri@ilearn.edu.mt::d532b959-8ce3-47c7-b170-dad374501405" providerId="AD" clId="Web-{D43AA54C-36CB-3F7E-B5BD-F95BA97850F5}" dt="2021-10-01T08:30:24.945" v="219"/>
          <ac:spMkLst>
            <pc:docMk/>
            <pc:sldMk cId="787808142" sldId="265"/>
            <ac:spMk id="37" creationId="{B8FE8EF1-7AF2-4864-A8DE-7EE3481DA1D4}"/>
          </ac:spMkLst>
        </pc:spChg>
        <pc:spChg chg="add">
          <ac:chgData name="Mary Jude Camilleri" userId="S::mary.jude.camilleri@ilearn.edu.mt::d532b959-8ce3-47c7-b170-dad374501405" providerId="AD" clId="Web-{D43AA54C-36CB-3F7E-B5BD-F95BA97850F5}" dt="2021-10-01T08:30:24.945" v="219"/>
          <ac:spMkLst>
            <pc:docMk/>
            <pc:sldMk cId="787808142" sldId="265"/>
            <ac:spMk id="39" creationId="{76CB6AE4-A444-41E5-A744-47F048A15E7D}"/>
          </ac:spMkLst>
        </pc:spChg>
        <pc:spChg chg="add">
          <ac:chgData name="Mary Jude Camilleri" userId="S::mary.jude.camilleri@ilearn.edu.mt::d532b959-8ce3-47c7-b170-dad374501405" providerId="AD" clId="Web-{D43AA54C-36CB-3F7E-B5BD-F95BA97850F5}" dt="2021-10-01T08:30:24.945" v="219"/>
          <ac:spMkLst>
            <pc:docMk/>
            <pc:sldMk cId="787808142" sldId="265"/>
            <ac:spMk id="41" creationId="{B4BAC1B2-6636-4CB3-8018-BAAE8A0456CC}"/>
          </ac:spMkLst>
        </pc:spChg>
        <pc:spChg chg="add">
          <ac:chgData name="Mary Jude Camilleri" userId="S::mary.jude.camilleri@ilearn.edu.mt::d532b959-8ce3-47c7-b170-dad374501405" providerId="AD" clId="Web-{D43AA54C-36CB-3F7E-B5BD-F95BA97850F5}" dt="2021-10-01T08:30:24.945" v="219"/>
          <ac:spMkLst>
            <pc:docMk/>
            <pc:sldMk cId="787808142" sldId="265"/>
            <ac:spMk id="43" creationId="{99E51F2A-41B1-4159-8DCF-C9E46EDC595D}"/>
          </ac:spMkLst>
        </pc:spChg>
        <pc:spChg chg="add">
          <ac:chgData name="Mary Jude Camilleri" userId="S::mary.jude.camilleri@ilearn.edu.mt::d532b959-8ce3-47c7-b170-dad374501405" providerId="AD" clId="Web-{D43AA54C-36CB-3F7E-B5BD-F95BA97850F5}" dt="2021-10-01T08:30:24.945" v="219"/>
          <ac:spMkLst>
            <pc:docMk/>
            <pc:sldMk cId="787808142" sldId="265"/>
            <ac:spMk id="73" creationId="{FE8CCA1D-3EED-438C-8DF2-1F365B6F1CC5}"/>
          </ac:spMkLst>
        </pc:spChg>
        <pc:spChg chg="add">
          <ac:chgData name="Mary Jude Camilleri" userId="S::mary.jude.camilleri@ilearn.edu.mt::d532b959-8ce3-47c7-b170-dad374501405" providerId="AD" clId="Web-{D43AA54C-36CB-3F7E-B5BD-F95BA97850F5}" dt="2021-10-01T08:30:24.945" v="219"/>
          <ac:spMkLst>
            <pc:docMk/>
            <pc:sldMk cId="787808142" sldId="265"/>
            <ac:spMk id="75" creationId="{32D9B158-7DEE-41F9-AC1A-4F746D42820B}"/>
          </ac:spMkLst>
        </pc:spChg>
        <pc:grpChg chg="add">
          <ac:chgData name="Mary Jude Camilleri" userId="S::mary.jude.camilleri@ilearn.edu.mt::d532b959-8ce3-47c7-b170-dad374501405" providerId="AD" clId="Web-{D43AA54C-36CB-3F7E-B5BD-F95BA97850F5}" dt="2021-10-01T08:30:24.945" v="219"/>
          <ac:grpSpMkLst>
            <pc:docMk/>
            <pc:sldMk cId="787808142" sldId="265"/>
            <ac:grpSpMk id="9" creationId="{7B7EFD05-5F12-420E-8AEF-74D5EF9D58BC}"/>
          </ac:grpSpMkLst>
        </pc:grpChg>
        <pc:grpChg chg="add">
          <ac:chgData name="Mary Jude Camilleri" userId="S::mary.jude.camilleri@ilearn.edu.mt::d532b959-8ce3-47c7-b170-dad374501405" providerId="AD" clId="Web-{D43AA54C-36CB-3F7E-B5BD-F95BA97850F5}" dt="2021-10-01T08:30:24.945" v="219"/>
          <ac:grpSpMkLst>
            <pc:docMk/>
            <pc:sldMk cId="787808142" sldId="265"/>
            <ac:grpSpMk id="23" creationId="{B64F33C7-E158-4057-87E7-6F42AA6D034A}"/>
          </ac:grpSpMkLst>
        </pc:grpChg>
        <pc:grpChg chg="add">
          <ac:chgData name="Mary Jude Camilleri" userId="S::mary.jude.camilleri@ilearn.edu.mt::d532b959-8ce3-47c7-b170-dad374501405" providerId="AD" clId="Web-{D43AA54C-36CB-3F7E-B5BD-F95BA97850F5}" dt="2021-10-01T08:30:24.945" v="219"/>
          <ac:grpSpMkLst>
            <pc:docMk/>
            <pc:sldMk cId="787808142" sldId="265"/>
            <ac:grpSpMk id="45" creationId="{4868BDA6-98C8-4E7B-8A59-1162BE9390A7}"/>
          </ac:grpSpMkLst>
        </pc:grpChg>
        <pc:grpChg chg="add">
          <ac:chgData name="Mary Jude Camilleri" userId="S::mary.jude.camilleri@ilearn.edu.mt::d532b959-8ce3-47c7-b170-dad374501405" providerId="AD" clId="Web-{D43AA54C-36CB-3F7E-B5BD-F95BA97850F5}" dt="2021-10-01T08:30:24.945" v="219"/>
          <ac:grpSpMkLst>
            <pc:docMk/>
            <pc:sldMk cId="787808142" sldId="265"/>
            <ac:grpSpMk id="59" creationId="{12B2B893-BDFC-47A3-A8C8-B3351994BF99}"/>
          </ac:grpSpMkLst>
        </pc:grpChg>
        <pc:picChg chg="mod">
          <ac:chgData name="Mary Jude Camilleri" userId="S::mary.jude.camilleri@ilearn.edu.mt::d532b959-8ce3-47c7-b170-dad374501405" providerId="AD" clId="Web-{D43AA54C-36CB-3F7E-B5BD-F95BA97850F5}" dt="2021-10-01T08:30:24.945" v="219"/>
          <ac:picMkLst>
            <pc:docMk/>
            <pc:sldMk cId="787808142" sldId="265"/>
            <ac:picMk id="4" creationId="{752B3A3B-2065-46D5-A35E-1A4A649AEBE2}"/>
          </ac:picMkLst>
        </pc:picChg>
      </pc:sldChg>
      <pc:sldChg chg="addSp modSp mod setBg">
        <pc:chgData name="Mary Jude Camilleri" userId="S::mary.jude.camilleri@ilearn.edu.mt::d532b959-8ce3-47c7-b170-dad374501405" providerId="AD" clId="Web-{D43AA54C-36CB-3F7E-B5BD-F95BA97850F5}" dt="2021-10-01T08:30:37.617" v="220"/>
        <pc:sldMkLst>
          <pc:docMk/>
          <pc:sldMk cId="1472016671" sldId="266"/>
        </pc:sldMkLst>
        <pc:spChg chg="mod ord">
          <ac:chgData name="Mary Jude Camilleri" userId="S::mary.jude.camilleri@ilearn.edu.mt::d532b959-8ce3-47c7-b170-dad374501405" providerId="AD" clId="Web-{D43AA54C-36CB-3F7E-B5BD-F95BA97850F5}" dt="2021-10-01T08:30:37.617" v="220"/>
          <ac:spMkLst>
            <pc:docMk/>
            <pc:sldMk cId="1472016671" sldId="266"/>
            <ac:spMk id="2" creationId="{8B7C650B-C4C0-4188-85DA-D358CF6B0DBC}"/>
          </ac:spMkLst>
        </pc:spChg>
        <pc:spChg chg="mod">
          <ac:chgData name="Mary Jude Camilleri" userId="S::mary.jude.camilleri@ilearn.edu.mt::d532b959-8ce3-47c7-b170-dad374501405" providerId="AD" clId="Web-{D43AA54C-36CB-3F7E-B5BD-F95BA97850F5}" dt="2021-10-01T08:30:37.617" v="220"/>
          <ac:spMkLst>
            <pc:docMk/>
            <pc:sldMk cId="1472016671" sldId="266"/>
            <ac:spMk id="3" creationId="{DA3B4BD7-B038-4E2C-ABD3-4747612E70AF}"/>
          </ac:spMkLst>
        </pc:spChg>
        <pc:spChg chg="add">
          <ac:chgData name="Mary Jude Camilleri" userId="S::mary.jude.camilleri@ilearn.edu.mt::d532b959-8ce3-47c7-b170-dad374501405" providerId="AD" clId="Web-{D43AA54C-36CB-3F7E-B5BD-F95BA97850F5}" dt="2021-10-01T08:30:37.617" v="220"/>
          <ac:spMkLst>
            <pc:docMk/>
            <pc:sldMk cId="1472016671" sldId="266"/>
            <ac:spMk id="37" creationId="{4EB21FA6-8B6A-4699-8408-91E69980018A}"/>
          </ac:spMkLst>
        </pc:spChg>
        <pc:spChg chg="add">
          <ac:chgData name="Mary Jude Camilleri" userId="S::mary.jude.camilleri@ilearn.edu.mt::d532b959-8ce3-47c7-b170-dad374501405" providerId="AD" clId="Web-{D43AA54C-36CB-3F7E-B5BD-F95BA97850F5}" dt="2021-10-01T08:30:37.617" v="220"/>
          <ac:spMkLst>
            <pc:docMk/>
            <pc:sldMk cId="1472016671" sldId="266"/>
            <ac:spMk id="39" creationId="{BA1AABB7-0FD0-4445-8B8B-7A0C680C5CE8}"/>
          </ac:spMkLst>
        </pc:spChg>
        <pc:spChg chg="add">
          <ac:chgData name="Mary Jude Camilleri" userId="S::mary.jude.camilleri@ilearn.edu.mt::d532b959-8ce3-47c7-b170-dad374501405" providerId="AD" clId="Web-{D43AA54C-36CB-3F7E-B5BD-F95BA97850F5}" dt="2021-10-01T08:30:37.617" v="220"/>
          <ac:spMkLst>
            <pc:docMk/>
            <pc:sldMk cId="1472016671" sldId="266"/>
            <ac:spMk id="41" creationId="{074B6F29-4A84-4B93-81EE-C479BD8FAC3C}"/>
          </ac:spMkLst>
        </pc:spChg>
        <pc:spChg chg="add">
          <ac:chgData name="Mary Jude Camilleri" userId="S::mary.jude.camilleri@ilearn.edu.mt::d532b959-8ce3-47c7-b170-dad374501405" providerId="AD" clId="Web-{D43AA54C-36CB-3F7E-B5BD-F95BA97850F5}" dt="2021-10-01T08:30:37.617" v="220"/>
          <ac:spMkLst>
            <pc:docMk/>
            <pc:sldMk cId="1472016671" sldId="266"/>
            <ac:spMk id="43" creationId="{06C8ED49-B5B6-4FFA-908A-3D67B27EE5A1}"/>
          </ac:spMkLst>
        </pc:spChg>
        <pc:spChg chg="add">
          <ac:chgData name="Mary Jude Camilleri" userId="S::mary.jude.camilleri@ilearn.edu.mt::d532b959-8ce3-47c7-b170-dad374501405" providerId="AD" clId="Web-{D43AA54C-36CB-3F7E-B5BD-F95BA97850F5}" dt="2021-10-01T08:30:37.617" v="220"/>
          <ac:spMkLst>
            <pc:docMk/>
            <pc:sldMk cId="1472016671" sldId="266"/>
            <ac:spMk id="73" creationId="{9A2B6FDB-5181-44FE-981E-401DD6DED433}"/>
          </ac:spMkLst>
        </pc:spChg>
        <pc:spChg chg="add">
          <ac:chgData name="Mary Jude Camilleri" userId="S::mary.jude.camilleri@ilearn.edu.mt::d532b959-8ce3-47c7-b170-dad374501405" providerId="AD" clId="Web-{D43AA54C-36CB-3F7E-B5BD-F95BA97850F5}" dt="2021-10-01T08:30:37.617" v="220"/>
          <ac:spMkLst>
            <pc:docMk/>
            <pc:sldMk cId="1472016671" sldId="266"/>
            <ac:spMk id="75" creationId="{C3389666-1B7F-496F-A541-289F8A73CE1F}"/>
          </ac:spMkLst>
        </pc:spChg>
        <pc:grpChg chg="add">
          <ac:chgData name="Mary Jude Camilleri" userId="S::mary.jude.camilleri@ilearn.edu.mt::d532b959-8ce3-47c7-b170-dad374501405" providerId="AD" clId="Web-{D43AA54C-36CB-3F7E-B5BD-F95BA97850F5}" dt="2021-10-01T08:30:37.617" v="220"/>
          <ac:grpSpMkLst>
            <pc:docMk/>
            <pc:sldMk cId="1472016671" sldId="266"/>
            <ac:grpSpMk id="9" creationId="{F27737A0-D7E0-4415-8E90-FD4F69E76C19}"/>
          </ac:grpSpMkLst>
        </pc:grpChg>
        <pc:grpChg chg="add">
          <ac:chgData name="Mary Jude Camilleri" userId="S::mary.jude.camilleri@ilearn.edu.mt::d532b959-8ce3-47c7-b170-dad374501405" providerId="AD" clId="Web-{D43AA54C-36CB-3F7E-B5BD-F95BA97850F5}" dt="2021-10-01T08:30:37.617" v="220"/>
          <ac:grpSpMkLst>
            <pc:docMk/>
            <pc:sldMk cId="1472016671" sldId="266"/>
            <ac:grpSpMk id="23" creationId="{57D8AB18-1DD7-4D60-B9FA-190B47BB267A}"/>
          </ac:grpSpMkLst>
        </pc:grpChg>
        <pc:grpChg chg="add">
          <ac:chgData name="Mary Jude Camilleri" userId="S::mary.jude.camilleri@ilearn.edu.mt::d532b959-8ce3-47c7-b170-dad374501405" providerId="AD" clId="Web-{D43AA54C-36CB-3F7E-B5BD-F95BA97850F5}" dt="2021-10-01T08:30:37.617" v="220"/>
          <ac:grpSpMkLst>
            <pc:docMk/>
            <pc:sldMk cId="1472016671" sldId="266"/>
            <ac:grpSpMk id="45" creationId="{ED31B43E-14D8-49D6-8A74-155B6F965ECB}"/>
          </ac:grpSpMkLst>
        </pc:grpChg>
        <pc:grpChg chg="add">
          <ac:chgData name="Mary Jude Camilleri" userId="S::mary.jude.camilleri@ilearn.edu.mt::d532b959-8ce3-47c7-b170-dad374501405" providerId="AD" clId="Web-{D43AA54C-36CB-3F7E-B5BD-F95BA97850F5}" dt="2021-10-01T08:30:37.617" v="220"/>
          <ac:grpSpMkLst>
            <pc:docMk/>
            <pc:sldMk cId="1472016671" sldId="266"/>
            <ac:grpSpMk id="59" creationId="{83D064BE-68E3-4CC5-B57C-BA6A65106A3C}"/>
          </ac:grpSpMkLst>
        </pc:grpChg>
        <pc:picChg chg="mod">
          <ac:chgData name="Mary Jude Camilleri" userId="S::mary.jude.camilleri@ilearn.edu.mt::d532b959-8ce3-47c7-b170-dad374501405" providerId="AD" clId="Web-{D43AA54C-36CB-3F7E-B5BD-F95BA97850F5}" dt="2021-10-01T08:30:37.617" v="220"/>
          <ac:picMkLst>
            <pc:docMk/>
            <pc:sldMk cId="1472016671" sldId="266"/>
            <ac:picMk id="4" creationId="{C380112A-00E8-4526-B406-668A3016ABA3}"/>
          </ac:picMkLst>
        </pc:picChg>
      </pc:sldChg>
      <pc:sldChg chg="addSp delSp modSp mod setBg">
        <pc:chgData name="Mary Jude Camilleri" userId="S::mary.jude.camilleri@ilearn.edu.mt::d532b959-8ce3-47c7-b170-dad374501405" providerId="AD" clId="Web-{D43AA54C-36CB-3F7E-B5BD-F95BA97850F5}" dt="2021-10-01T08:31:20.243" v="227"/>
        <pc:sldMkLst>
          <pc:docMk/>
          <pc:sldMk cId="1443843140" sldId="267"/>
        </pc:sldMkLst>
        <pc:spChg chg="mod">
          <ac:chgData name="Mary Jude Camilleri" userId="S::mary.jude.camilleri@ilearn.edu.mt::d532b959-8ce3-47c7-b170-dad374501405" providerId="AD" clId="Web-{D43AA54C-36CB-3F7E-B5BD-F95BA97850F5}" dt="2021-10-01T08:31:20.243" v="227"/>
          <ac:spMkLst>
            <pc:docMk/>
            <pc:sldMk cId="1443843140" sldId="267"/>
            <ac:spMk id="2" creationId="{AD60B0E6-2468-45E0-8AF8-C3F2B5FCFD16}"/>
          </ac:spMkLst>
        </pc:spChg>
        <pc:spChg chg="mod ord">
          <ac:chgData name="Mary Jude Camilleri" userId="S::mary.jude.camilleri@ilearn.edu.mt::d532b959-8ce3-47c7-b170-dad374501405" providerId="AD" clId="Web-{D43AA54C-36CB-3F7E-B5BD-F95BA97850F5}" dt="2021-10-01T08:30:51.586" v="223"/>
          <ac:spMkLst>
            <pc:docMk/>
            <pc:sldMk cId="1443843140" sldId="267"/>
            <ac:spMk id="4" creationId="{793282E9-020C-43FA-B48F-2D228928E76B}"/>
          </ac:spMkLst>
        </pc:spChg>
        <pc:spChg chg="mod">
          <ac:chgData name="Mary Jude Camilleri" userId="S::mary.jude.camilleri@ilearn.edu.mt::d532b959-8ce3-47c7-b170-dad374501405" providerId="AD" clId="Web-{D43AA54C-36CB-3F7E-B5BD-F95BA97850F5}" dt="2021-10-01T08:30:51.586" v="223"/>
          <ac:spMkLst>
            <pc:docMk/>
            <pc:sldMk cId="1443843140" sldId="267"/>
            <ac:spMk id="5" creationId="{57DB78CA-2882-4CD3-9B47-FA0C02E34ADE}"/>
          </ac:spMkLst>
        </pc:spChg>
        <pc:spChg chg="add">
          <ac:chgData name="Mary Jude Camilleri" userId="S::mary.jude.camilleri@ilearn.edu.mt::d532b959-8ce3-47c7-b170-dad374501405" providerId="AD" clId="Web-{D43AA54C-36CB-3F7E-B5BD-F95BA97850F5}" dt="2021-10-01T08:30:51.586" v="223"/>
          <ac:spMkLst>
            <pc:docMk/>
            <pc:sldMk cId="1443843140" sldId="267"/>
            <ac:spMk id="10" creationId="{B8FE8EF1-7AF2-4864-A8DE-7EE3481DA1D4}"/>
          </ac:spMkLst>
        </pc:spChg>
        <pc:spChg chg="add">
          <ac:chgData name="Mary Jude Camilleri" userId="S::mary.jude.camilleri@ilearn.edu.mt::d532b959-8ce3-47c7-b170-dad374501405" providerId="AD" clId="Web-{D43AA54C-36CB-3F7E-B5BD-F95BA97850F5}" dt="2021-10-01T08:30:51.586" v="223"/>
          <ac:spMkLst>
            <pc:docMk/>
            <pc:sldMk cId="1443843140" sldId="267"/>
            <ac:spMk id="24" creationId="{76CB6AE4-A444-41E5-A744-47F048A15E7D}"/>
          </ac:spMkLst>
        </pc:spChg>
        <pc:spChg chg="add">
          <ac:chgData name="Mary Jude Camilleri" userId="S::mary.jude.camilleri@ilearn.edu.mt::d532b959-8ce3-47c7-b170-dad374501405" providerId="AD" clId="Web-{D43AA54C-36CB-3F7E-B5BD-F95BA97850F5}" dt="2021-10-01T08:30:51.586" v="223"/>
          <ac:spMkLst>
            <pc:docMk/>
            <pc:sldMk cId="1443843140" sldId="267"/>
            <ac:spMk id="38" creationId="{B4BAC1B2-6636-4CB3-8018-BAAE8A0456CC}"/>
          </ac:spMkLst>
        </pc:spChg>
        <pc:spChg chg="add del">
          <ac:chgData name="Mary Jude Camilleri" userId="S::mary.jude.camilleri@ilearn.edu.mt::d532b959-8ce3-47c7-b170-dad374501405" providerId="AD" clId="Web-{D43AA54C-36CB-3F7E-B5BD-F95BA97850F5}" dt="2021-10-01T08:30:51.555" v="222"/>
          <ac:spMkLst>
            <pc:docMk/>
            <pc:sldMk cId="1443843140" sldId="267"/>
            <ac:spMk id="39" creationId="{4EB21FA6-8B6A-4699-8408-91E69980018A}"/>
          </ac:spMkLst>
        </pc:spChg>
        <pc:spChg chg="add">
          <ac:chgData name="Mary Jude Camilleri" userId="S::mary.jude.camilleri@ilearn.edu.mt::d532b959-8ce3-47c7-b170-dad374501405" providerId="AD" clId="Web-{D43AA54C-36CB-3F7E-B5BD-F95BA97850F5}" dt="2021-10-01T08:30:51.586" v="223"/>
          <ac:spMkLst>
            <pc:docMk/>
            <pc:sldMk cId="1443843140" sldId="267"/>
            <ac:spMk id="40" creationId="{99E51F2A-41B1-4159-8DCF-C9E46EDC595D}"/>
          </ac:spMkLst>
        </pc:spChg>
        <pc:spChg chg="add del">
          <ac:chgData name="Mary Jude Camilleri" userId="S::mary.jude.camilleri@ilearn.edu.mt::d532b959-8ce3-47c7-b170-dad374501405" providerId="AD" clId="Web-{D43AA54C-36CB-3F7E-B5BD-F95BA97850F5}" dt="2021-10-01T08:30:51.555" v="222"/>
          <ac:spMkLst>
            <pc:docMk/>
            <pc:sldMk cId="1443843140" sldId="267"/>
            <ac:spMk id="41" creationId="{BA1AABB7-0FD0-4445-8B8B-7A0C680C5CE8}"/>
          </ac:spMkLst>
        </pc:spChg>
        <pc:spChg chg="add del">
          <ac:chgData name="Mary Jude Camilleri" userId="S::mary.jude.camilleri@ilearn.edu.mt::d532b959-8ce3-47c7-b170-dad374501405" providerId="AD" clId="Web-{D43AA54C-36CB-3F7E-B5BD-F95BA97850F5}" dt="2021-10-01T08:30:51.555" v="222"/>
          <ac:spMkLst>
            <pc:docMk/>
            <pc:sldMk cId="1443843140" sldId="267"/>
            <ac:spMk id="43" creationId="{9ADC701B-596E-48F0-91BF-962B1E13D8A0}"/>
          </ac:spMkLst>
        </pc:spChg>
        <pc:spChg chg="add">
          <ac:chgData name="Mary Jude Camilleri" userId="S::mary.jude.camilleri@ilearn.edu.mt::d532b959-8ce3-47c7-b170-dad374501405" providerId="AD" clId="Web-{D43AA54C-36CB-3F7E-B5BD-F95BA97850F5}" dt="2021-10-01T08:30:51.586" v="223"/>
          <ac:spMkLst>
            <pc:docMk/>
            <pc:sldMk cId="1443843140" sldId="267"/>
            <ac:spMk id="46" creationId="{FE8CCA1D-3EED-438C-8DF2-1F365B6F1CC5}"/>
          </ac:spMkLst>
        </pc:spChg>
        <pc:spChg chg="add del">
          <ac:chgData name="Mary Jude Camilleri" userId="S::mary.jude.camilleri@ilearn.edu.mt::d532b959-8ce3-47c7-b170-dad374501405" providerId="AD" clId="Web-{D43AA54C-36CB-3F7E-B5BD-F95BA97850F5}" dt="2021-10-01T08:30:51.555" v="222"/>
          <ac:spMkLst>
            <pc:docMk/>
            <pc:sldMk cId="1443843140" sldId="267"/>
            <ac:spMk id="73" creationId="{BDA338EF-A814-4ABB-B3A1-E378E35720C2}"/>
          </ac:spMkLst>
        </pc:spChg>
        <pc:spChg chg="add del">
          <ac:chgData name="Mary Jude Camilleri" userId="S::mary.jude.camilleri@ilearn.edu.mt::d532b959-8ce3-47c7-b170-dad374501405" providerId="AD" clId="Web-{D43AA54C-36CB-3F7E-B5BD-F95BA97850F5}" dt="2021-10-01T08:30:51.555" v="222"/>
          <ac:spMkLst>
            <pc:docMk/>
            <pc:sldMk cId="1443843140" sldId="267"/>
            <ac:spMk id="75" creationId="{CC6E446C-B30B-4DEB-9491-23B89EF9845B}"/>
          </ac:spMkLst>
        </pc:spChg>
        <pc:spChg chg="add">
          <ac:chgData name="Mary Jude Camilleri" userId="S::mary.jude.camilleri@ilearn.edu.mt::d532b959-8ce3-47c7-b170-dad374501405" providerId="AD" clId="Web-{D43AA54C-36CB-3F7E-B5BD-F95BA97850F5}" dt="2021-10-01T08:30:51.586" v="223"/>
          <ac:spMkLst>
            <pc:docMk/>
            <pc:sldMk cId="1443843140" sldId="267"/>
            <ac:spMk id="77" creationId="{32D9B158-7DEE-41F9-AC1A-4F746D42820B}"/>
          </ac:spMkLst>
        </pc:spChg>
        <pc:grpChg chg="add">
          <ac:chgData name="Mary Jude Camilleri" userId="S::mary.jude.camilleri@ilearn.edu.mt::d532b959-8ce3-47c7-b170-dad374501405" providerId="AD" clId="Web-{D43AA54C-36CB-3F7E-B5BD-F95BA97850F5}" dt="2021-10-01T08:30:51.586" v="223"/>
          <ac:grpSpMkLst>
            <pc:docMk/>
            <pc:sldMk cId="1443843140" sldId="267"/>
            <ac:grpSpMk id="8" creationId="{7B7EFD05-5F12-420E-8AEF-74D5EF9D58BC}"/>
          </ac:grpSpMkLst>
        </pc:grpChg>
        <pc:grpChg chg="add">
          <ac:chgData name="Mary Jude Camilleri" userId="S::mary.jude.camilleri@ilearn.edu.mt::d532b959-8ce3-47c7-b170-dad374501405" providerId="AD" clId="Web-{D43AA54C-36CB-3F7E-B5BD-F95BA97850F5}" dt="2021-10-01T08:30:51.586" v="223"/>
          <ac:grpSpMkLst>
            <pc:docMk/>
            <pc:sldMk cId="1443843140" sldId="267"/>
            <ac:grpSpMk id="9" creationId="{B64F33C7-E158-4057-87E7-6F42AA6D034A}"/>
          </ac:grpSpMkLst>
        </pc:grpChg>
        <pc:grpChg chg="add del">
          <ac:chgData name="Mary Jude Camilleri" userId="S::mary.jude.camilleri@ilearn.edu.mt::d532b959-8ce3-47c7-b170-dad374501405" providerId="AD" clId="Web-{D43AA54C-36CB-3F7E-B5BD-F95BA97850F5}" dt="2021-10-01T08:30:51.555" v="222"/>
          <ac:grpSpMkLst>
            <pc:docMk/>
            <pc:sldMk cId="1443843140" sldId="267"/>
            <ac:grpSpMk id="11" creationId="{F27737A0-D7E0-4415-8E90-FD4F69E76C19}"/>
          </ac:grpSpMkLst>
        </pc:grpChg>
        <pc:grpChg chg="add del">
          <ac:chgData name="Mary Jude Camilleri" userId="S::mary.jude.camilleri@ilearn.edu.mt::d532b959-8ce3-47c7-b170-dad374501405" providerId="AD" clId="Web-{D43AA54C-36CB-3F7E-B5BD-F95BA97850F5}" dt="2021-10-01T08:30:51.555" v="222"/>
          <ac:grpSpMkLst>
            <pc:docMk/>
            <pc:sldMk cId="1443843140" sldId="267"/>
            <ac:grpSpMk id="25" creationId="{57D8AB18-1DD7-4D60-B9FA-190B47BB267A}"/>
          </ac:grpSpMkLst>
        </pc:grpChg>
        <pc:grpChg chg="add del">
          <ac:chgData name="Mary Jude Camilleri" userId="S::mary.jude.camilleri@ilearn.edu.mt::d532b959-8ce3-47c7-b170-dad374501405" providerId="AD" clId="Web-{D43AA54C-36CB-3F7E-B5BD-F95BA97850F5}" dt="2021-10-01T08:30:51.555" v="222"/>
          <ac:grpSpMkLst>
            <pc:docMk/>
            <pc:sldMk cId="1443843140" sldId="267"/>
            <ac:grpSpMk id="45" creationId="{AABA1EC3-E45F-4BD3-8628-53E8502D0ABF}"/>
          </ac:grpSpMkLst>
        </pc:grpChg>
        <pc:grpChg chg="add">
          <ac:chgData name="Mary Jude Camilleri" userId="S::mary.jude.camilleri@ilearn.edu.mt::d532b959-8ce3-47c7-b170-dad374501405" providerId="AD" clId="Web-{D43AA54C-36CB-3F7E-B5BD-F95BA97850F5}" dt="2021-10-01T08:30:51.586" v="223"/>
          <ac:grpSpMkLst>
            <pc:docMk/>
            <pc:sldMk cId="1443843140" sldId="267"/>
            <ac:grpSpMk id="47" creationId="{4868BDA6-98C8-4E7B-8A59-1162BE9390A7}"/>
          </ac:grpSpMkLst>
        </pc:grpChg>
        <pc:grpChg chg="add del">
          <ac:chgData name="Mary Jude Camilleri" userId="S::mary.jude.camilleri@ilearn.edu.mt::d532b959-8ce3-47c7-b170-dad374501405" providerId="AD" clId="Web-{D43AA54C-36CB-3F7E-B5BD-F95BA97850F5}" dt="2021-10-01T08:30:51.555" v="222"/>
          <ac:grpSpMkLst>
            <pc:docMk/>
            <pc:sldMk cId="1443843140" sldId="267"/>
            <ac:grpSpMk id="59" creationId="{9ABDB3AF-7560-4ADF-997D-A0D2CDA82CEA}"/>
          </ac:grpSpMkLst>
        </pc:grpChg>
        <pc:grpChg chg="add">
          <ac:chgData name="Mary Jude Camilleri" userId="S::mary.jude.camilleri@ilearn.edu.mt::d532b959-8ce3-47c7-b170-dad374501405" providerId="AD" clId="Web-{D43AA54C-36CB-3F7E-B5BD-F95BA97850F5}" dt="2021-10-01T08:30:51.586" v="223"/>
          <ac:grpSpMkLst>
            <pc:docMk/>
            <pc:sldMk cId="1443843140" sldId="267"/>
            <ac:grpSpMk id="61" creationId="{12B2B893-BDFC-47A3-A8C8-B3351994BF99}"/>
          </ac:grpSpMkLst>
        </pc:grpChg>
        <pc:picChg chg="mod">
          <ac:chgData name="Mary Jude Camilleri" userId="S::mary.jude.camilleri@ilearn.edu.mt::d532b959-8ce3-47c7-b170-dad374501405" providerId="AD" clId="Web-{D43AA54C-36CB-3F7E-B5BD-F95BA97850F5}" dt="2021-10-01T08:31:04.399" v="224" actId="1076"/>
          <ac:picMkLst>
            <pc:docMk/>
            <pc:sldMk cId="1443843140" sldId="267"/>
            <ac:picMk id="6" creationId="{F3DAB23C-FE7F-4375-9CF1-1B8102EAED92}"/>
          </ac:picMkLst>
        </pc:picChg>
      </pc:sldChg>
      <pc:sldChg chg="delSp modSp">
        <pc:chgData name="Mary Jude Camilleri" userId="S::mary.jude.camilleri@ilearn.edu.mt::d532b959-8ce3-47c7-b170-dad374501405" providerId="AD" clId="Web-{D43AA54C-36CB-3F7E-B5BD-F95BA97850F5}" dt="2021-10-01T08:31:33.993" v="231" actId="1076"/>
        <pc:sldMkLst>
          <pc:docMk/>
          <pc:sldMk cId="1710400880" sldId="268"/>
        </pc:sldMkLst>
        <pc:picChg chg="del">
          <ac:chgData name="Mary Jude Camilleri" userId="S::mary.jude.camilleri@ilearn.edu.mt::d532b959-8ce3-47c7-b170-dad374501405" providerId="AD" clId="Web-{D43AA54C-36CB-3F7E-B5BD-F95BA97850F5}" dt="2021-10-01T08:31:24.305" v="228"/>
          <ac:picMkLst>
            <pc:docMk/>
            <pc:sldMk cId="1710400880" sldId="268"/>
            <ac:picMk id="3" creationId="{6E3AF45A-CB89-47F4-B36C-D0B803F1353B}"/>
          </ac:picMkLst>
        </pc:picChg>
        <pc:picChg chg="mod">
          <ac:chgData name="Mary Jude Camilleri" userId="S::mary.jude.camilleri@ilearn.edu.mt::d532b959-8ce3-47c7-b170-dad374501405" providerId="AD" clId="Web-{D43AA54C-36CB-3F7E-B5BD-F95BA97850F5}" dt="2021-10-01T08:31:33.993" v="231" actId="1076"/>
          <ac:picMkLst>
            <pc:docMk/>
            <pc:sldMk cId="1710400880" sldId="268"/>
            <ac:picMk id="4" creationId="{81C213A9-0AFF-46F1-BABB-280D5B5AD177}"/>
          </ac:picMkLst>
        </pc:picChg>
      </pc:sldChg>
      <pc:sldChg chg="addSp delSp modSp mod setBg">
        <pc:chgData name="Mary Jude Camilleri" userId="S::mary.jude.camilleri@ilearn.edu.mt::d532b959-8ce3-47c7-b170-dad374501405" providerId="AD" clId="Web-{D43AA54C-36CB-3F7E-B5BD-F95BA97850F5}" dt="2021-10-01T08:24:08.779" v="74"/>
        <pc:sldMkLst>
          <pc:docMk/>
          <pc:sldMk cId="1363853856" sldId="282"/>
        </pc:sldMkLst>
        <pc:spChg chg="mod">
          <ac:chgData name="Mary Jude Camilleri" userId="S::mary.jude.camilleri@ilearn.edu.mt::d532b959-8ce3-47c7-b170-dad374501405" providerId="AD" clId="Web-{D43AA54C-36CB-3F7E-B5BD-F95BA97850F5}" dt="2021-10-01T08:10:38.415" v="53"/>
          <ac:spMkLst>
            <pc:docMk/>
            <pc:sldMk cId="1363853856" sldId="282"/>
            <ac:spMk id="2" creationId="{4FFE2F65-96FB-4D54-B02F-AE1D3D2561C4}"/>
          </ac:spMkLst>
        </pc:spChg>
        <pc:spChg chg="mod">
          <ac:chgData name="Mary Jude Camilleri" userId="S::mary.jude.camilleri@ilearn.edu.mt::d532b959-8ce3-47c7-b170-dad374501405" providerId="AD" clId="Web-{D43AA54C-36CB-3F7E-B5BD-F95BA97850F5}" dt="2021-10-01T08:24:07.826" v="73" actId="20577"/>
          <ac:spMkLst>
            <pc:docMk/>
            <pc:sldMk cId="1363853856" sldId="282"/>
            <ac:spMk id="3" creationId="{9F76C5F5-179B-4598-94F5-7B94DC381EFB}"/>
          </ac:spMkLst>
        </pc:spChg>
        <pc:spChg chg="add del">
          <ac:chgData name="Mary Jude Camilleri" userId="S::mary.jude.camilleri@ilearn.edu.mt::d532b959-8ce3-47c7-b170-dad374501405" providerId="AD" clId="Web-{D43AA54C-36CB-3F7E-B5BD-F95BA97850F5}" dt="2021-10-01T08:24:08.779" v="74"/>
          <ac:spMkLst>
            <pc:docMk/>
            <pc:sldMk cId="1363853856" sldId="282"/>
            <ac:spMk id="4" creationId="{6FF0F52C-ED11-4C85-8DAE-3FA88AE62F44}"/>
          </ac:spMkLst>
        </pc:spChg>
        <pc:spChg chg="add">
          <ac:chgData name="Mary Jude Camilleri" userId="S::mary.jude.camilleri@ilearn.edu.mt::d532b959-8ce3-47c7-b170-dad374501405" providerId="AD" clId="Web-{D43AA54C-36CB-3F7E-B5BD-F95BA97850F5}" dt="2021-10-01T08:10:38.415" v="53"/>
          <ac:spMkLst>
            <pc:docMk/>
            <pc:sldMk cId="1363853856" sldId="282"/>
            <ac:spMk id="7" creationId="{6A10670B-6568-4038-91D8-392C78C0CFE4}"/>
          </ac:spMkLst>
        </pc:spChg>
        <pc:spChg chg="add">
          <ac:chgData name="Mary Jude Camilleri" userId="S::mary.jude.camilleri@ilearn.edu.mt::d532b959-8ce3-47c7-b170-dad374501405" providerId="AD" clId="Web-{D43AA54C-36CB-3F7E-B5BD-F95BA97850F5}" dt="2021-10-01T08:10:38.415" v="53"/>
          <ac:spMkLst>
            <pc:docMk/>
            <pc:sldMk cId="1363853856" sldId="282"/>
            <ac:spMk id="21" creationId="{179DBEAA-367B-4941-8368-15EBD551F693}"/>
          </ac:spMkLst>
        </pc:spChg>
        <pc:spChg chg="add">
          <ac:chgData name="Mary Jude Camilleri" userId="S::mary.jude.camilleri@ilearn.edu.mt::d532b959-8ce3-47c7-b170-dad374501405" providerId="AD" clId="Web-{D43AA54C-36CB-3F7E-B5BD-F95BA97850F5}" dt="2021-10-01T08:10:38.415" v="53"/>
          <ac:spMkLst>
            <pc:docMk/>
            <pc:sldMk cId="1363853856" sldId="282"/>
            <ac:spMk id="35" creationId="{0A46F010-D160-4609-8979-FFD8C1EA6C43}"/>
          </ac:spMkLst>
        </pc:spChg>
        <pc:spChg chg="add del">
          <ac:chgData name="Mary Jude Camilleri" userId="S::mary.jude.camilleri@ilearn.edu.mt::d532b959-8ce3-47c7-b170-dad374501405" providerId="AD" clId="Web-{D43AA54C-36CB-3F7E-B5BD-F95BA97850F5}" dt="2021-10-01T08:10:38.384" v="52"/>
          <ac:spMkLst>
            <pc:docMk/>
            <pc:sldMk cId="1363853856" sldId="282"/>
            <ac:spMk id="36" creationId="{6A10670B-6568-4038-91D8-392C78C0CFE4}"/>
          </ac:spMkLst>
        </pc:spChg>
        <pc:spChg chg="add">
          <ac:chgData name="Mary Jude Camilleri" userId="S::mary.jude.camilleri@ilearn.edu.mt::d532b959-8ce3-47c7-b170-dad374501405" providerId="AD" clId="Web-{D43AA54C-36CB-3F7E-B5BD-F95BA97850F5}" dt="2021-10-01T08:10:38.415" v="53"/>
          <ac:spMkLst>
            <pc:docMk/>
            <pc:sldMk cId="1363853856" sldId="282"/>
            <ac:spMk id="37" creationId="{81B8C4F6-C3AC-4C94-8EC7-E4F7B7E9CDB6}"/>
          </ac:spMkLst>
        </pc:spChg>
        <pc:spChg chg="add del">
          <ac:chgData name="Mary Jude Camilleri" userId="S::mary.jude.camilleri@ilearn.edu.mt::d532b959-8ce3-47c7-b170-dad374501405" providerId="AD" clId="Web-{D43AA54C-36CB-3F7E-B5BD-F95BA97850F5}" dt="2021-10-01T08:10:38.384" v="52"/>
          <ac:spMkLst>
            <pc:docMk/>
            <pc:sldMk cId="1363853856" sldId="282"/>
            <ac:spMk id="38" creationId="{179DBEAA-367B-4941-8368-15EBD551F693}"/>
          </ac:spMkLst>
        </pc:spChg>
        <pc:spChg chg="add del">
          <ac:chgData name="Mary Jude Camilleri" userId="S::mary.jude.camilleri@ilearn.edu.mt::d532b959-8ce3-47c7-b170-dad374501405" providerId="AD" clId="Web-{D43AA54C-36CB-3F7E-B5BD-F95BA97850F5}" dt="2021-10-01T08:10:38.384" v="52"/>
          <ac:spMkLst>
            <pc:docMk/>
            <pc:sldMk cId="1363853856" sldId="282"/>
            <ac:spMk id="40" creationId="{19FE08D8-CEA0-461E-870A-02CD15D9B9D2}"/>
          </ac:spMkLst>
        </pc:spChg>
        <pc:spChg chg="add del">
          <ac:chgData name="Mary Jude Camilleri" userId="S::mary.jude.camilleri@ilearn.edu.mt::d532b959-8ce3-47c7-b170-dad374501405" providerId="AD" clId="Web-{D43AA54C-36CB-3F7E-B5BD-F95BA97850F5}" dt="2021-10-01T08:10:38.384" v="52"/>
          <ac:spMkLst>
            <pc:docMk/>
            <pc:sldMk cId="1363853856" sldId="282"/>
            <ac:spMk id="42" creationId="{2B982904-A46E-41DF-BA98-61E2300C7DCB}"/>
          </ac:spMkLst>
        </pc:spChg>
        <pc:spChg chg="add del">
          <ac:chgData name="Mary Jude Camilleri" userId="S::mary.jude.camilleri@ilearn.edu.mt::d532b959-8ce3-47c7-b170-dad374501405" providerId="AD" clId="Web-{D43AA54C-36CB-3F7E-B5BD-F95BA97850F5}" dt="2021-10-01T08:10:38.384" v="52"/>
          <ac:spMkLst>
            <pc:docMk/>
            <pc:sldMk cId="1363853856" sldId="282"/>
            <ac:spMk id="44" creationId="{27018161-547E-48F7-A0D9-272C9EA5B379}"/>
          </ac:spMkLst>
        </pc:spChg>
        <pc:spChg chg="add">
          <ac:chgData name="Mary Jude Camilleri" userId="S::mary.jude.camilleri@ilearn.edu.mt::d532b959-8ce3-47c7-b170-dad374501405" providerId="AD" clId="Web-{D43AA54C-36CB-3F7E-B5BD-F95BA97850F5}" dt="2021-10-01T08:10:38.415" v="53"/>
          <ac:spMkLst>
            <pc:docMk/>
            <pc:sldMk cId="1363853856" sldId="282"/>
            <ac:spMk id="72" creationId="{91328346-8BAD-4616-B50B-5CFDA5648D6A}"/>
          </ac:spMkLst>
        </pc:spChg>
        <pc:grpChg chg="add">
          <ac:chgData name="Mary Jude Camilleri" userId="S::mary.jude.camilleri@ilearn.edu.mt::d532b959-8ce3-47c7-b170-dad374501405" providerId="AD" clId="Web-{D43AA54C-36CB-3F7E-B5BD-F95BA97850F5}" dt="2021-10-01T08:10:38.415" v="53"/>
          <ac:grpSpMkLst>
            <pc:docMk/>
            <pc:sldMk cId="1363853856" sldId="282"/>
            <ac:grpSpMk id="5" creationId="{04E9F44E-02E7-4A97-B7DB-1DB0F1F4EB04}"/>
          </ac:grpSpMkLst>
        </pc:grpChg>
        <pc:grpChg chg="add">
          <ac:chgData name="Mary Jude Camilleri" userId="S::mary.jude.camilleri@ilearn.edu.mt::d532b959-8ce3-47c7-b170-dad374501405" providerId="AD" clId="Web-{D43AA54C-36CB-3F7E-B5BD-F95BA97850F5}" dt="2021-10-01T08:10:38.415" v="53"/>
          <ac:grpSpMkLst>
            <pc:docMk/>
            <pc:sldMk cId="1363853856" sldId="282"/>
            <ac:grpSpMk id="6" creationId="{3F22DE9C-F188-48E2-A82C-4434A8EEEA57}"/>
          </ac:grpSpMkLst>
        </pc:grpChg>
        <pc:grpChg chg="add del">
          <ac:chgData name="Mary Jude Camilleri" userId="S::mary.jude.camilleri@ilearn.edu.mt::d532b959-8ce3-47c7-b170-dad374501405" providerId="AD" clId="Web-{D43AA54C-36CB-3F7E-B5BD-F95BA97850F5}" dt="2021-10-01T08:10:38.384" v="52"/>
          <ac:grpSpMkLst>
            <pc:docMk/>
            <pc:sldMk cId="1363853856" sldId="282"/>
            <ac:grpSpMk id="8" creationId="{04E9F44E-02E7-4A97-B7DB-1DB0F1F4EB04}"/>
          </ac:grpSpMkLst>
        </pc:grpChg>
        <pc:grpChg chg="add del">
          <ac:chgData name="Mary Jude Camilleri" userId="S::mary.jude.camilleri@ilearn.edu.mt::d532b959-8ce3-47c7-b170-dad374501405" providerId="AD" clId="Web-{D43AA54C-36CB-3F7E-B5BD-F95BA97850F5}" dt="2021-10-01T08:10:38.384" v="52"/>
          <ac:grpSpMkLst>
            <pc:docMk/>
            <pc:sldMk cId="1363853856" sldId="282"/>
            <ac:grpSpMk id="22" creationId="{3F22DE9C-F188-48E2-A82C-4434A8EEEA57}"/>
          </ac:grpSpMkLst>
        </pc:grpChg>
        <pc:grpChg chg="add">
          <ac:chgData name="Mary Jude Camilleri" userId="S::mary.jude.camilleri@ilearn.edu.mt::d532b959-8ce3-47c7-b170-dad374501405" providerId="AD" clId="Web-{D43AA54C-36CB-3F7E-B5BD-F95BA97850F5}" dt="2021-10-01T08:10:38.415" v="53"/>
          <ac:grpSpMkLst>
            <pc:docMk/>
            <pc:sldMk cId="1363853856" sldId="282"/>
            <ac:grpSpMk id="39" creationId="{0B789310-9859-4942-98C8-3D2F12AAAE73}"/>
          </ac:grpSpMkLst>
        </pc:grpChg>
        <pc:grpChg chg="add">
          <ac:chgData name="Mary Jude Camilleri" userId="S::mary.jude.camilleri@ilearn.edu.mt::d532b959-8ce3-47c7-b170-dad374501405" providerId="AD" clId="Web-{D43AA54C-36CB-3F7E-B5BD-F95BA97850F5}" dt="2021-10-01T08:10:38.415" v="53"/>
          <ac:grpSpMkLst>
            <pc:docMk/>
            <pc:sldMk cId="1363853856" sldId="282"/>
            <ac:grpSpMk id="58" creationId="{6F1CEC7A-E419-4950-AA57-B00546C29CAF}"/>
          </ac:grpSpMkLst>
        </pc:grpChg>
        <pc:picChg chg="del">
          <ac:chgData name="Mary Jude Camilleri" userId="S::mary.jude.camilleri@ilearn.edu.mt::d532b959-8ce3-47c7-b170-dad374501405" providerId="AD" clId="Web-{D43AA54C-36CB-3F7E-B5BD-F95BA97850F5}" dt="2021-10-01T08:10:12.852" v="50"/>
          <ac:picMkLst>
            <pc:docMk/>
            <pc:sldMk cId="1363853856" sldId="282"/>
            <ac:picMk id="3074" creationId="{283D49A0-EB8E-4DFF-B10D-2F9B7DB133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9E73A-AB42-4CDC-8534-0666A36479A6}" type="datetimeFigureOut">
              <a:rPr lang="en-GB" smtClean="0"/>
              <a:t>09/11/2021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C0EE6-B699-4B5B-BE2F-147C63AF59DF}" type="slidenum">
              <a:rPr lang="en-GB" smtClean="0"/>
              <a:t>‹#›</a:t>
            </a:fld>
            <a:endParaRPr lang="en-GB"/>
          </a:p>
        </p:txBody>
      </p:sp>
    </p:spTree>
    <p:extLst>
      <p:ext uri="{BB962C8B-B14F-4D97-AF65-F5344CB8AC3E}">
        <p14:creationId xmlns:p14="http://schemas.microsoft.com/office/powerpoint/2010/main" val="1537796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B61392-FDEB-447C-954A-9A039B3F6C54}"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26FFB1-2A2E-4F51-941D-A8BEC9E5F6AD}"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8959F8-EB6A-4BEF-A535-1B4AA37C54D9}"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6FCF389-02A7-4BAC-BDC4-DBB1292A7043}"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A62D673-5443-4757-8228-CA0B82085880}"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BECE0BE-8A49-4990-B774-08D425AB4213}"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702222-E3AD-4B86-B67D-C74D7C898066}"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3F46B-FBA7-4571-B044-5E6D75048521}"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53C1A-7CB0-4147-AB81-5CBB554FF58B}"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552AD8-F458-4A92-98D5-1D5153F3195C}"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565FF7-5EA2-4034-BA8C-17001132D60F}"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017771-A0C0-4E26-A6F4-941587CEBE93}" type="datetime1">
              <a:rPr lang="en-US" smtClean="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A91841-D9B6-49B5-A0FD-BC9D4D698046}" type="datetime1">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47DD7-0923-4C93-BA78-A2A3D734E807}" type="datetime1">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0DE5A4-08D2-432D-B638-540CFCD7DD0E}"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1CB5D98-1D0E-41DF-9F88-18B6F9C508F7}"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A4746BB-7DB2-4B47-B62E-30402F9A8D56}" type="datetime1">
              <a:rPr lang="en-US" smtClean="0"/>
              <a:t>11/9/2021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8D6A0-2526-47D4-BA01-F5C20DC27E52}"/>
              </a:ext>
            </a:extLst>
          </p:cNvPr>
          <p:cNvSpPr>
            <a:spLocks noGrp="1"/>
          </p:cNvSpPr>
          <p:nvPr>
            <p:ph type="title"/>
          </p:nvPr>
        </p:nvSpPr>
        <p:spPr>
          <a:xfrm>
            <a:off x="649224" y="645106"/>
            <a:ext cx="3650279" cy="1259894"/>
          </a:xfrm>
        </p:spPr>
        <p:txBody>
          <a:bodyPr vert="horz" lIns="91440" tIns="45720" rIns="91440" bIns="45720" rtlCol="0" anchor="t">
            <a:noAutofit/>
          </a:bodyPr>
          <a:lstStyle/>
          <a:p>
            <a:pPr>
              <a:lnSpc>
                <a:spcPct val="90000"/>
              </a:lnSpc>
            </a:pPr>
            <a:r>
              <a:rPr lang="en-US" sz="2800" dirty="0">
                <a:solidFill>
                  <a:srgbClr val="434F60"/>
                </a:solidFill>
                <a:latin typeface="Andika"/>
              </a:rPr>
              <a:t>Lesson 1: </a:t>
            </a:r>
            <a:br>
              <a:rPr lang="en-US" sz="2800" dirty="0">
                <a:latin typeface="Andika"/>
              </a:rPr>
            </a:br>
            <a:r>
              <a:rPr lang="en-US" sz="2800" dirty="0">
                <a:solidFill>
                  <a:srgbClr val="434F60"/>
                </a:solidFill>
                <a:latin typeface="Andika"/>
              </a:rPr>
              <a:t>Listening</a:t>
            </a:r>
            <a:br>
              <a:rPr lang="en-US" sz="2800" dirty="0">
                <a:latin typeface="Andika"/>
              </a:rPr>
            </a:br>
            <a:br>
              <a:rPr lang="en-US" sz="2800" dirty="0">
                <a:latin typeface="Andika"/>
              </a:rPr>
            </a:br>
            <a:r>
              <a:rPr lang="en-US" sz="2800" dirty="0">
                <a:solidFill>
                  <a:srgbClr val="434F60"/>
                </a:solidFill>
                <a:latin typeface="Andika"/>
              </a:rPr>
              <a:t>Topic:       </a:t>
            </a:r>
            <a:br>
              <a:rPr lang="en-US" sz="2800" dirty="0">
                <a:latin typeface="Andika"/>
              </a:rPr>
            </a:br>
            <a:r>
              <a:rPr lang="en-US" sz="2800" dirty="0">
                <a:solidFill>
                  <a:srgbClr val="434F60"/>
                </a:solidFill>
                <a:latin typeface="Andika"/>
              </a:rPr>
              <a:t>Entertainment</a:t>
            </a:r>
            <a:br>
              <a:rPr lang="en-US" sz="2800" dirty="0">
                <a:latin typeface="Andika"/>
              </a:rPr>
            </a:br>
            <a:br>
              <a:rPr lang="en-US" sz="2800" dirty="0">
                <a:latin typeface="Andika"/>
              </a:rPr>
            </a:br>
            <a:r>
              <a:rPr lang="en-US" sz="2800" dirty="0">
                <a:solidFill>
                  <a:srgbClr val="434F60"/>
                </a:solidFill>
                <a:latin typeface="Andika"/>
              </a:rPr>
              <a:t>Year:</a:t>
            </a:r>
            <a:br>
              <a:rPr lang="en-US" sz="2800" dirty="0">
                <a:latin typeface="Andika"/>
              </a:rPr>
            </a:br>
            <a:r>
              <a:rPr lang="en-US" sz="2800" dirty="0">
                <a:solidFill>
                  <a:srgbClr val="434F60"/>
                </a:solidFill>
                <a:latin typeface="Andika"/>
              </a:rPr>
              <a:t>4</a:t>
            </a:r>
          </a:p>
        </p:txBody>
      </p:sp>
      <p:sp>
        <p:nvSpPr>
          <p:cNvPr id="73" name="Rectangle 72">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434F60"/>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Kids Entertainment: Importance of entertainment for children">
            <a:extLst>
              <a:ext uri="{FF2B5EF4-FFF2-40B4-BE49-F238E27FC236}">
                <a16:creationId xmlns:a16="http://schemas.microsoft.com/office/drawing/2014/main" id="{7FD83AA0-ED62-457A-AEF3-6D8B3B07BA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53" r="3975" b="1"/>
          <a:stretch/>
        </p:blipFill>
        <p:spPr bwMode="auto">
          <a:xfrm>
            <a:off x="3786107" y="640080"/>
            <a:ext cx="7787013" cy="5264679"/>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07DA2FEB-E812-466D-A5AD-A28EF35F51F4}"/>
              </a:ext>
            </a:extLst>
          </p:cNvPr>
          <p:cNvSpPr>
            <a:spLocks noGrp="1"/>
          </p:cNvSpPr>
          <p:nvPr>
            <p:ph type="sldNum" sz="quarter" idx="12"/>
          </p:nvPr>
        </p:nvSpPr>
        <p:spPr>
          <a:xfrm>
            <a:off x="121514" y="6133610"/>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1</a:t>
            </a:fld>
            <a:endParaRPr lang="en-US" sz="1900"/>
          </a:p>
        </p:txBody>
      </p:sp>
      <p:sp>
        <p:nvSpPr>
          <p:cNvPr id="4" name="AutoShape 4" descr="Two Cute Little Girls Go Shopping. Kid's Fashion. Modern Children... Stock  Photo, Picture And Royalty Free Image. Image 72770630.">
            <a:extLst>
              <a:ext uri="{FF2B5EF4-FFF2-40B4-BE49-F238E27FC236}">
                <a16:creationId xmlns:a16="http://schemas.microsoft.com/office/drawing/2014/main" id="{3BD801D2-47CF-43A6-85A2-0ED76EB7147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Two Cute Little Girls Go Shopping. Kid's Fashion. Modern Children... Stock  Photo, Picture And Royalty Free Image. Image 72770630.">
            <a:extLst>
              <a:ext uri="{FF2B5EF4-FFF2-40B4-BE49-F238E27FC236}">
                <a16:creationId xmlns:a16="http://schemas.microsoft.com/office/drawing/2014/main" id="{CB0F1FF1-5C35-4424-BF8B-49B8E6029EB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Two Cute Little Girls Go Shopping. Kid's Fashion. Modern Children... Stock  Photo, Picture And Royalty Free Image. Image 72770630.">
            <a:extLst>
              <a:ext uri="{FF2B5EF4-FFF2-40B4-BE49-F238E27FC236}">
                <a16:creationId xmlns:a16="http://schemas.microsoft.com/office/drawing/2014/main" id="{F331208F-5E05-416A-8EBC-C0AF8C2DE888}"/>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 descr="Who am I? by Philip Bunting">
            <a:extLst>
              <a:ext uri="{FF2B5EF4-FFF2-40B4-BE49-F238E27FC236}">
                <a16:creationId xmlns:a16="http://schemas.microsoft.com/office/drawing/2014/main" id="{245B6723-97A3-4F76-B5C3-C580F6E12D08}"/>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Who am I? by Philip Bunting">
            <a:extLst>
              <a:ext uri="{FF2B5EF4-FFF2-40B4-BE49-F238E27FC236}">
                <a16:creationId xmlns:a16="http://schemas.microsoft.com/office/drawing/2014/main" id="{EC777033-1E66-430F-AA6C-6178C7B51D95}"/>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Who am I? A philosophical inquiry - Amy Adkins - YouTube">
            <a:extLst>
              <a:ext uri="{FF2B5EF4-FFF2-40B4-BE49-F238E27FC236}">
                <a16:creationId xmlns:a16="http://schemas.microsoft.com/office/drawing/2014/main" id="{E2F10A78-82FB-4B9F-AE55-C6E4A1677E5B}"/>
              </a:ext>
            </a:extLst>
          </p:cNvPr>
          <p:cNvSpPr>
            <a:spLocks noChangeAspect="1" noChangeArrowheads="1"/>
          </p:cNvSpPr>
          <p:nvPr/>
        </p:nvSpPr>
        <p:spPr bwMode="auto">
          <a:xfrm>
            <a:off x="6705600" y="403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Who am I? by Philip Bunting">
            <a:extLst>
              <a:ext uri="{FF2B5EF4-FFF2-40B4-BE49-F238E27FC236}">
                <a16:creationId xmlns:a16="http://schemas.microsoft.com/office/drawing/2014/main" id="{4087B74B-BF2A-46A0-A240-A69B12EE4EE8}"/>
              </a:ext>
            </a:extLst>
          </p:cNvPr>
          <p:cNvSpPr>
            <a:spLocks noChangeAspect="1" noChangeArrowheads="1"/>
          </p:cNvSpPr>
          <p:nvPr/>
        </p:nvSpPr>
        <p:spPr bwMode="auto">
          <a:xfrm>
            <a:off x="6858000" y="4191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Content Placeholder 12">
            <a:extLst>
              <a:ext uri="{FF2B5EF4-FFF2-40B4-BE49-F238E27FC236}">
                <a16:creationId xmlns:a16="http://schemas.microsoft.com/office/drawing/2014/main" id="{418309D4-9130-4A1A-B7CA-82D92123476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57200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Slide Number Placeholder 1">
            <a:extLst>
              <a:ext uri="{FF2B5EF4-FFF2-40B4-BE49-F238E27FC236}">
                <a16:creationId xmlns:a16="http://schemas.microsoft.com/office/drawing/2014/main" id="{DBF61A68-6959-41BE-834D-B8C4B64996D4}"/>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10</a:t>
            </a:fld>
            <a:endParaRPr lang="en-US" sz="1900"/>
          </a:p>
        </p:txBody>
      </p:sp>
      <p:sp>
        <p:nvSpPr>
          <p:cNvPr id="3" name="Rectangle 2">
            <a:extLst>
              <a:ext uri="{FF2B5EF4-FFF2-40B4-BE49-F238E27FC236}">
                <a16:creationId xmlns:a16="http://schemas.microsoft.com/office/drawing/2014/main" id="{EC630666-A49B-44CD-B81E-98CD829E62B3}"/>
              </a:ext>
            </a:extLst>
          </p:cNvPr>
          <p:cNvSpPr/>
          <p:nvPr/>
        </p:nvSpPr>
        <p:spPr>
          <a:xfrm>
            <a:off x="1910556" y="791862"/>
            <a:ext cx="6180402" cy="3785860"/>
          </a:xfrm>
          <a:prstGeom prst="rect">
            <a:avLst/>
          </a:prstGeom>
        </p:spPr>
        <p:txBody>
          <a:bodyPr vert="horz" lIns="91440" tIns="45720" rIns="91440" bIns="45720" rtlCol="0" anchor="t">
            <a:normAutofit/>
          </a:bodyPr>
          <a:lstStyle/>
          <a:p>
            <a:pPr>
              <a:spcBef>
                <a:spcPts val="1000"/>
              </a:spcBef>
              <a:buClr>
                <a:schemeClr val="accent1"/>
              </a:buClr>
              <a:defRPr sz="1800" b="0" i="0" u="none" strike="noStrike" kern="0" cap="none" spc="0" baseline="0">
                <a:solidFill>
                  <a:srgbClr val="000000"/>
                </a:solidFill>
                <a:uFillTx/>
              </a:defRPr>
            </a:pPr>
            <a:r>
              <a:rPr lang="en-US" sz="2800" b="1" u="sng" dirty="0">
                <a:solidFill>
                  <a:schemeClr val="tx1">
                    <a:lumMod val="75000"/>
                    <a:lumOff val="25000"/>
                  </a:schemeClr>
                </a:solidFill>
              </a:rPr>
              <a:t>Step 2</a:t>
            </a:r>
            <a:r>
              <a:rPr lang="en-US" sz="2800" b="1" dirty="0">
                <a:solidFill>
                  <a:schemeClr val="tx1">
                    <a:lumMod val="75000"/>
                    <a:lumOff val="25000"/>
                  </a:schemeClr>
                </a:solidFill>
              </a:rPr>
              <a:t>: </a:t>
            </a:r>
            <a:endParaRPr lang="en-US" sz="2800" dirty="0">
              <a:solidFill>
                <a:schemeClr val="tx1">
                  <a:lumMod val="75000"/>
                  <a:lumOff val="25000"/>
                </a:schemeClr>
              </a:solidFill>
            </a:endParaRPr>
          </a:p>
          <a:p>
            <a:pPr lvl="0">
              <a:spcBef>
                <a:spcPts val="1000"/>
              </a:spcBef>
              <a:buClr>
                <a:schemeClr val="accent1"/>
              </a:buClr>
              <a:buFont typeface="Wingdings 3" charset="2"/>
              <a:buChar char=""/>
              <a:defRPr sz="1800" b="0" i="0" u="none" strike="noStrike" kern="0" cap="none" spc="0" baseline="0">
                <a:solidFill>
                  <a:srgbClr val="000000"/>
                </a:solidFill>
                <a:uFillTx/>
              </a:defRPr>
            </a:pPr>
            <a:r>
              <a:rPr lang="en-US" sz="2800" b="1" dirty="0">
                <a:solidFill>
                  <a:schemeClr val="tx1">
                    <a:lumMod val="75000"/>
                    <a:lumOff val="25000"/>
                  </a:schemeClr>
                </a:solidFill>
              </a:rPr>
              <a:t>LISTEN </a:t>
            </a:r>
            <a:r>
              <a:rPr lang="en-US" sz="2800" dirty="0">
                <a:solidFill>
                  <a:schemeClr val="tx1">
                    <a:lumMod val="75000"/>
                    <a:lumOff val="25000"/>
                  </a:schemeClr>
                </a:solidFill>
              </a:rPr>
              <a:t>carefully while I read the text.</a:t>
            </a:r>
          </a:p>
          <a:p>
            <a:pPr lvl="0">
              <a:spcBef>
                <a:spcPts val="1000"/>
              </a:spcBef>
              <a:buClr>
                <a:schemeClr val="accent1"/>
              </a:buClr>
              <a:buFont typeface="Wingdings 3" charset="2"/>
              <a:buChar char=""/>
              <a:defRPr sz="1800" b="0" i="0" u="none" strike="noStrike" kern="0" cap="none" spc="0" baseline="0">
                <a:solidFill>
                  <a:srgbClr val="000000"/>
                </a:solidFill>
                <a:uFillTx/>
              </a:defRPr>
            </a:pPr>
            <a:r>
              <a:rPr lang="en-US" sz="2800" b="1" dirty="0">
                <a:solidFill>
                  <a:schemeClr val="tx1">
                    <a:lumMod val="75000"/>
                    <a:lumOff val="25000"/>
                  </a:schemeClr>
                </a:solidFill>
              </a:rPr>
              <a:t>LISTEN </a:t>
            </a:r>
            <a:r>
              <a:rPr lang="en-US" sz="2800" dirty="0">
                <a:solidFill>
                  <a:schemeClr val="tx1">
                    <a:lumMod val="75000"/>
                    <a:lumOff val="25000"/>
                  </a:schemeClr>
                </a:solidFill>
              </a:rPr>
              <a:t>carefully, while I read the questions.</a:t>
            </a:r>
          </a:p>
          <a:p>
            <a:pPr lvl="0">
              <a:spcBef>
                <a:spcPts val="1000"/>
              </a:spcBef>
              <a:buClr>
                <a:schemeClr val="accent1"/>
              </a:buClr>
              <a:buFont typeface="Wingdings 3" charset="2"/>
              <a:buChar char=""/>
              <a:defRPr sz="1800" b="0" i="0" u="none" strike="noStrike" kern="0" cap="none" spc="0" baseline="0">
                <a:solidFill>
                  <a:srgbClr val="000000"/>
                </a:solidFill>
                <a:uFillTx/>
              </a:defRPr>
            </a:pPr>
            <a:r>
              <a:rPr lang="en-US" sz="2800" b="1" dirty="0">
                <a:solidFill>
                  <a:schemeClr val="tx1">
                    <a:lumMod val="75000"/>
                    <a:lumOff val="25000"/>
                  </a:schemeClr>
                </a:solidFill>
              </a:rPr>
              <a:t>START ANSWERING </a:t>
            </a:r>
            <a:r>
              <a:rPr lang="en-US" sz="2800" dirty="0">
                <a:solidFill>
                  <a:schemeClr val="tx1">
                    <a:lumMod val="75000"/>
                    <a:lumOff val="25000"/>
                  </a:schemeClr>
                </a:solidFill>
              </a:rPr>
              <a:t>the questions.</a:t>
            </a:r>
          </a:p>
        </p:txBody>
      </p:sp>
      <p:pic>
        <p:nvPicPr>
          <p:cNvPr id="4" name="Picture 4" descr="Auditory Processing Disorder">
            <a:extLst>
              <a:ext uri="{FF2B5EF4-FFF2-40B4-BE49-F238E27FC236}">
                <a16:creationId xmlns:a16="http://schemas.microsoft.com/office/drawing/2014/main" id="{8B52CC16-87DE-42E4-BDAC-18B15F95E305}"/>
              </a:ext>
            </a:extLst>
          </p:cNvPr>
          <p:cNvPicPr>
            <a:picLocks noChangeAspect="1"/>
          </p:cNvPicPr>
          <p:nvPr/>
        </p:nvPicPr>
        <p:blipFill rotWithShape="1">
          <a:blip r:embed="rId2"/>
          <a:srcRect l="4941" r="54130" b="2"/>
          <a:stretch/>
        </p:blipFill>
        <p:spPr>
          <a:xfrm>
            <a:off x="9393452" y="3129711"/>
            <a:ext cx="2766003" cy="3737814"/>
          </a:xfrm>
          <a:prstGeom prst="rect">
            <a:avLst/>
          </a:prstGeom>
          <a:noFill/>
        </p:spPr>
      </p:pic>
    </p:spTree>
    <p:extLst>
      <p:ext uri="{BB962C8B-B14F-4D97-AF65-F5344CB8AC3E}">
        <p14:creationId xmlns:p14="http://schemas.microsoft.com/office/powerpoint/2010/main" val="177508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Slide Number Placeholder 1">
            <a:extLst>
              <a:ext uri="{FF2B5EF4-FFF2-40B4-BE49-F238E27FC236}">
                <a16:creationId xmlns:a16="http://schemas.microsoft.com/office/drawing/2014/main" id="{04D2B585-E0D2-45FD-923A-F431F3C534D7}"/>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11</a:t>
            </a:fld>
            <a:endParaRPr lang="en-US" sz="1900"/>
          </a:p>
        </p:txBody>
      </p:sp>
      <p:sp>
        <p:nvSpPr>
          <p:cNvPr id="3" name="Rectangle 2">
            <a:extLst>
              <a:ext uri="{FF2B5EF4-FFF2-40B4-BE49-F238E27FC236}">
                <a16:creationId xmlns:a16="http://schemas.microsoft.com/office/drawing/2014/main" id="{52A3FC84-71CF-4BC5-B638-77EF0CD8B41F}"/>
              </a:ext>
            </a:extLst>
          </p:cNvPr>
          <p:cNvSpPr/>
          <p:nvPr/>
        </p:nvSpPr>
        <p:spPr>
          <a:xfrm>
            <a:off x="1862931" y="708518"/>
            <a:ext cx="6763808" cy="4416891"/>
          </a:xfrm>
          <a:prstGeom prst="rect">
            <a:avLst/>
          </a:prstGeom>
        </p:spPr>
        <p:txBody>
          <a:bodyPr vert="horz" lIns="91440" tIns="45720" rIns="91440" bIns="45720" rtlCol="0" anchor="t">
            <a:normAutofit/>
          </a:bodyPr>
          <a:lstStyle/>
          <a:p>
            <a:pPr>
              <a:spcBef>
                <a:spcPts val="1000"/>
              </a:spcBef>
              <a:buClr>
                <a:schemeClr val="accent1"/>
              </a:buClr>
              <a:defRPr sz="1800" b="0" i="0" u="none" strike="noStrike" kern="0" cap="none" spc="0" baseline="0">
                <a:solidFill>
                  <a:srgbClr val="000000"/>
                </a:solidFill>
                <a:uFillTx/>
              </a:defRPr>
            </a:pPr>
            <a:r>
              <a:rPr lang="en-US" sz="2800" b="1" u="sng" dirty="0">
                <a:solidFill>
                  <a:schemeClr val="tx1">
                    <a:lumMod val="75000"/>
                    <a:lumOff val="25000"/>
                  </a:schemeClr>
                </a:solidFill>
              </a:rPr>
              <a:t>Step 3</a:t>
            </a:r>
            <a:r>
              <a:rPr lang="en-US" sz="2800" b="1" dirty="0">
                <a:solidFill>
                  <a:schemeClr val="tx1">
                    <a:lumMod val="75000"/>
                    <a:lumOff val="25000"/>
                  </a:schemeClr>
                </a:solidFill>
              </a:rPr>
              <a:t>: </a:t>
            </a:r>
            <a:endParaRPr lang="en-US" sz="2800" dirty="0">
              <a:solidFill>
                <a:schemeClr val="tx1">
                  <a:lumMod val="75000"/>
                  <a:lumOff val="25000"/>
                </a:schemeClr>
              </a:solidFill>
            </a:endParaRPr>
          </a:p>
          <a:p>
            <a:pPr lvl="0">
              <a:spcBef>
                <a:spcPts val="1000"/>
              </a:spcBef>
              <a:buClr>
                <a:schemeClr val="accent1"/>
              </a:buClr>
              <a:buFont typeface="Wingdings 3" charset="2"/>
              <a:buChar char=""/>
              <a:defRPr sz="1800" b="0" i="0" u="none" strike="noStrike" kern="0" cap="none" spc="0" baseline="0">
                <a:solidFill>
                  <a:srgbClr val="000000"/>
                </a:solidFill>
                <a:uFillTx/>
              </a:defRPr>
            </a:pPr>
            <a:r>
              <a:rPr lang="en-US" sz="2800" b="1" dirty="0">
                <a:solidFill>
                  <a:schemeClr val="tx1">
                    <a:lumMod val="75000"/>
                    <a:lumOff val="25000"/>
                  </a:schemeClr>
                </a:solidFill>
              </a:rPr>
              <a:t>LISTEN </a:t>
            </a:r>
            <a:r>
              <a:rPr lang="en-US" sz="2800" dirty="0">
                <a:solidFill>
                  <a:schemeClr val="tx1">
                    <a:lumMod val="75000"/>
                    <a:lumOff val="25000"/>
                  </a:schemeClr>
                </a:solidFill>
              </a:rPr>
              <a:t>to me read the text for the second time.</a:t>
            </a:r>
          </a:p>
          <a:p>
            <a:pPr>
              <a:spcBef>
                <a:spcPts val="1000"/>
              </a:spcBef>
              <a:buClr>
                <a:schemeClr val="accent1"/>
              </a:buClr>
              <a:buFont typeface="Wingdings 3" charset="2"/>
              <a:buChar char=""/>
              <a:defRPr sz="1800" b="0" i="0" u="none" strike="noStrike" kern="0" cap="none" spc="0" baseline="0">
                <a:solidFill>
                  <a:srgbClr val="000000"/>
                </a:solidFill>
                <a:uFillTx/>
              </a:defRPr>
            </a:pPr>
            <a:r>
              <a:rPr lang="en-US" sz="2800" b="1" dirty="0">
                <a:solidFill>
                  <a:schemeClr val="tx1">
                    <a:lumMod val="75000"/>
                    <a:lumOff val="25000"/>
                  </a:schemeClr>
                </a:solidFill>
              </a:rPr>
              <a:t>LISTEN </a:t>
            </a:r>
            <a:r>
              <a:rPr lang="en-US" sz="2800" dirty="0">
                <a:solidFill>
                  <a:schemeClr val="tx1">
                    <a:lumMod val="75000"/>
                    <a:lumOff val="25000"/>
                  </a:schemeClr>
                </a:solidFill>
              </a:rPr>
              <a:t>while I read the questions again. </a:t>
            </a:r>
          </a:p>
          <a:p>
            <a:pPr lvl="0">
              <a:spcBef>
                <a:spcPts val="1000"/>
              </a:spcBef>
              <a:buClr>
                <a:schemeClr val="accent1"/>
              </a:buClr>
              <a:buFont typeface="Wingdings 3" charset="2"/>
              <a:buChar char=""/>
              <a:defRPr sz="1800" b="0" i="0" u="none" strike="noStrike" kern="0" cap="none" spc="0" baseline="0">
                <a:solidFill>
                  <a:srgbClr val="000000"/>
                </a:solidFill>
                <a:uFillTx/>
              </a:defRPr>
            </a:pPr>
            <a:r>
              <a:rPr lang="en-US" sz="2800" dirty="0">
                <a:solidFill>
                  <a:schemeClr val="tx1">
                    <a:lumMod val="75000"/>
                    <a:lumOff val="25000"/>
                  </a:schemeClr>
                </a:solidFill>
              </a:rPr>
              <a:t>Try to </a:t>
            </a:r>
            <a:r>
              <a:rPr lang="en-US" sz="2800" b="1" dirty="0">
                <a:solidFill>
                  <a:schemeClr val="tx1">
                    <a:lumMod val="75000"/>
                    <a:lumOff val="25000"/>
                  </a:schemeClr>
                </a:solidFill>
              </a:rPr>
              <a:t>ANSWER </a:t>
            </a:r>
            <a:r>
              <a:rPr lang="en-US" sz="2800" dirty="0">
                <a:solidFill>
                  <a:schemeClr val="tx1">
                    <a:lumMod val="75000"/>
                    <a:lumOff val="25000"/>
                  </a:schemeClr>
                </a:solidFill>
              </a:rPr>
              <a:t>any unanswered questions.</a:t>
            </a:r>
          </a:p>
        </p:txBody>
      </p:sp>
      <p:pic>
        <p:nvPicPr>
          <p:cNvPr id="4" name="Picture 4" descr="Auditory Processing Disorder">
            <a:extLst>
              <a:ext uri="{FF2B5EF4-FFF2-40B4-BE49-F238E27FC236}">
                <a16:creationId xmlns:a16="http://schemas.microsoft.com/office/drawing/2014/main" id="{AB566619-BAA2-45EF-A4A3-743B02EEF240}"/>
              </a:ext>
            </a:extLst>
          </p:cNvPr>
          <p:cNvPicPr>
            <a:picLocks noChangeAspect="1"/>
          </p:cNvPicPr>
          <p:nvPr/>
        </p:nvPicPr>
        <p:blipFill rotWithShape="1">
          <a:blip r:embed="rId2"/>
          <a:srcRect l="4941" r="54130" b="2"/>
          <a:stretch/>
        </p:blipFill>
        <p:spPr>
          <a:xfrm>
            <a:off x="9179140" y="3058274"/>
            <a:ext cx="2873159" cy="3737814"/>
          </a:xfrm>
          <a:prstGeom prst="rect">
            <a:avLst/>
          </a:prstGeom>
          <a:noFill/>
        </p:spPr>
      </p:pic>
    </p:spTree>
    <p:extLst>
      <p:ext uri="{BB962C8B-B14F-4D97-AF65-F5344CB8AC3E}">
        <p14:creationId xmlns:p14="http://schemas.microsoft.com/office/powerpoint/2010/main" val="332056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B4BAC1B2-6636-4CB3-8018-BAAE8A045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Rectangle 42">
            <a:extLst>
              <a:ext uri="{FF2B5EF4-FFF2-40B4-BE49-F238E27FC236}">
                <a16:creationId xmlns:a16="http://schemas.microsoft.com/office/drawing/2014/main" id="{99E51F2A-41B1-4159-8DCF-C9E46EDC5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047" y="935646"/>
            <a:ext cx="4851190" cy="4968016"/>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868BDA6-98C8-4E7B-8A59-1162BE9390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87364" y="228600"/>
            <a:ext cx="2851523" cy="6638625"/>
            <a:chOff x="2487613" y="285750"/>
            <a:chExt cx="2428875" cy="5654676"/>
          </a:xfrm>
        </p:grpSpPr>
        <p:sp>
          <p:nvSpPr>
            <p:cNvPr id="46" name="Freeform 11">
              <a:extLst>
                <a:ext uri="{FF2B5EF4-FFF2-40B4-BE49-F238E27FC236}">
                  <a16:creationId xmlns:a16="http://schemas.microsoft.com/office/drawing/2014/main" id="{D81ADA10-FA3B-405F-86D4-1BA4D4140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7" name="Freeform 12">
              <a:extLst>
                <a:ext uri="{FF2B5EF4-FFF2-40B4-BE49-F238E27FC236}">
                  <a16:creationId xmlns:a16="http://schemas.microsoft.com/office/drawing/2014/main" id="{D4F2022F-50BA-40A0-9DE3-95D8E5D84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8" name="Freeform 13">
              <a:extLst>
                <a:ext uri="{FF2B5EF4-FFF2-40B4-BE49-F238E27FC236}">
                  <a16:creationId xmlns:a16="http://schemas.microsoft.com/office/drawing/2014/main" id="{D45B3AAD-CD8F-42A9-8911-746584CB4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9" name="Freeform 14">
              <a:extLst>
                <a:ext uri="{FF2B5EF4-FFF2-40B4-BE49-F238E27FC236}">
                  <a16:creationId xmlns:a16="http://schemas.microsoft.com/office/drawing/2014/main" id="{1B5BBA15-98B5-49B1-BFAA-70496407C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0" name="Freeform 15">
              <a:extLst>
                <a:ext uri="{FF2B5EF4-FFF2-40B4-BE49-F238E27FC236}">
                  <a16:creationId xmlns:a16="http://schemas.microsoft.com/office/drawing/2014/main" id="{1426328E-D8AD-4CF3-84C4-EADAF4B7C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1" name="Freeform 16">
              <a:extLst>
                <a:ext uri="{FF2B5EF4-FFF2-40B4-BE49-F238E27FC236}">
                  <a16:creationId xmlns:a16="http://schemas.microsoft.com/office/drawing/2014/main" id="{6D173D77-4FAE-4B6E-BCA3-88C023DEA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2" name="Freeform 17">
              <a:extLst>
                <a:ext uri="{FF2B5EF4-FFF2-40B4-BE49-F238E27FC236}">
                  <a16:creationId xmlns:a16="http://schemas.microsoft.com/office/drawing/2014/main" id="{D2F3C6ED-3296-4551-890C-E00636FC4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3" name="Freeform 18">
              <a:extLst>
                <a:ext uri="{FF2B5EF4-FFF2-40B4-BE49-F238E27FC236}">
                  <a16:creationId xmlns:a16="http://schemas.microsoft.com/office/drawing/2014/main" id="{CCD94978-E895-4165-8420-BFD493A48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4" name="Freeform 19">
              <a:extLst>
                <a:ext uri="{FF2B5EF4-FFF2-40B4-BE49-F238E27FC236}">
                  <a16:creationId xmlns:a16="http://schemas.microsoft.com/office/drawing/2014/main" id="{2D296B6E-5119-44C6-8316-91B13AC22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5" name="Freeform 20">
              <a:extLst>
                <a:ext uri="{FF2B5EF4-FFF2-40B4-BE49-F238E27FC236}">
                  <a16:creationId xmlns:a16="http://schemas.microsoft.com/office/drawing/2014/main" id="{9718EC72-EF07-434B-86CA-F9FB74FA4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6" name="Freeform 21">
              <a:extLst>
                <a:ext uri="{FF2B5EF4-FFF2-40B4-BE49-F238E27FC236}">
                  <a16:creationId xmlns:a16="http://schemas.microsoft.com/office/drawing/2014/main" id="{4A84889A-F40B-4581-B8FF-D34D3EC21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7" name="Freeform 22">
              <a:extLst>
                <a:ext uri="{FF2B5EF4-FFF2-40B4-BE49-F238E27FC236}">
                  <a16:creationId xmlns:a16="http://schemas.microsoft.com/office/drawing/2014/main" id="{EEA5C22F-63E7-4E2A-9135-6820FC6B8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9" name="Group 58">
            <a:extLst>
              <a:ext uri="{FF2B5EF4-FFF2-40B4-BE49-F238E27FC236}">
                <a16:creationId xmlns:a16="http://schemas.microsoft.com/office/drawing/2014/main" id="{12B2B893-BDFC-47A3-A8C8-B3351994B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4579" y="-786"/>
            <a:ext cx="2356675" cy="6854040"/>
            <a:chOff x="6627813" y="194833"/>
            <a:chExt cx="1952625" cy="5678918"/>
          </a:xfrm>
        </p:grpSpPr>
        <p:sp>
          <p:nvSpPr>
            <p:cNvPr id="60" name="Freeform 27">
              <a:extLst>
                <a:ext uri="{FF2B5EF4-FFF2-40B4-BE49-F238E27FC236}">
                  <a16:creationId xmlns:a16="http://schemas.microsoft.com/office/drawing/2014/main" id="{8D083C0B-408E-4195-B8E1-33451B8A3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1" name="Freeform 28">
              <a:extLst>
                <a:ext uri="{FF2B5EF4-FFF2-40B4-BE49-F238E27FC236}">
                  <a16:creationId xmlns:a16="http://schemas.microsoft.com/office/drawing/2014/main" id="{7C7442FE-70AA-4B30-9386-0E011A0A9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2" name="Freeform 29">
              <a:extLst>
                <a:ext uri="{FF2B5EF4-FFF2-40B4-BE49-F238E27FC236}">
                  <a16:creationId xmlns:a16="http://schemas.microsoft.com/office/drawing/2014/main" id="{6183366D-5F8A-40D5-9D35-25286ECB4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3" name="Freeform 30">
              <a:extLst>
                <a:ext uri="{FF2B5EF4-FFF2-40B4-BE49-F238E27FC236}">
                  <a16:creationId xmlns:a16="http://schemas.microsoft.com/office/drawing/2014/main" id="{F9E4E29F-ED9B-42DE-8858-A3B54120E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4" name="Freeform 31">
              <a:extLst>
                <a:ext uri="{FF2B5EF4-FFF2-40B4-BE49-F238E27FC236}">
                  <a16:creationId xmlns:a16="http://schemas.microsoft.com/office/drawing/2014/main" id="{75C77770-2C7D-4356-A1C0-F3B10DCCC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5" name="Freeform 32">
              <a:extLst>
                <a:ext uri="{FF2B5EF4-FFF2-40B4-BE49-F238E27FC236}">
                  <a16:creationId xmlns:a16="http://schemas.microsoft.com/office/drawing/2014/main" id="{A583B398-24D3-452A-9279-409D85D4C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6" name="Freeform 33">
              <a:extLst>
                <a:ext uri="{FF2B5EF4-FFF2-40B4-BE49-F238E27FC236}">
                  <a16:creationId xmlns:a16="http://schemas.microsoft.com/office/drawing/2014/main" id="{8592BE0E-0BF6-4FE9-ABD6-7B7188BFD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7" name="Freeform 34">
              <a:extLst>
                <a:ext uri="{FF2B5EF4-FFF2-40B4-BE49-F238E27FC236}">
                  <a16:creationId xmlns:a16="http://schemas.microsoft.com/office/drawing/2014/main" id="{C3D34FBF-02FF-4A36-BD2F-560F61252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8" name="Freeform 35">
              <a:extLst>
                <a:ext uri="{FF2B5EF4-FFF2-40B4-BE49-F238E27FC236}">
                  <a16:creationId xmlns:a16="http://schemas.microsoft.com/office/drawing/2014/main" id="{F7F01C2A-5852-4E78-87E5-9639938154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9" name="Freeform 36">
              <a:extLst>
                <a:ext uri="{FF2B5EF4-FFF2-40B4-BE49-F238E27FC236}">
                  <a16:creationId xmlns:a16="http://schemas.microsoft.com/office/drawing/2014/main" id="{3F3D15E2-E389-4E28-815C-9F1EF5387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0" name="Freeform 37">
              <a:extLst>
                <a:ext uri="{FF2B5EF4-FFF2-40B4-BE49-F238E27FC236}">
                  <a16:creationId xmlns:a16="http://schemas.microsoft.com/office/drawing/2014/main" id="{933BD079-DCEA-44C2-A3ED-3919F996F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1" name="Freeform 38">
              <a:extLst>
                <a:ext uri="{FF2B5EF4-FFF2-40B4-BE49-F238E27FC236}">
                  <a16:creationId xmlns:a16="http://schemas.microsoft.com/office/drawing/2014/main" id="{760D82AC-986D-4E9A-9989-BB83B349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 name="Rectangle 2">
            <a:extLst>
              <a:ext uri="{FF2B5EF4-FFF2-40B4-BE49-F238E27FC236}">
                <a16:creationId xmlns:a16="http://schemas.microsoft.com/office/drawing/2014/main" id="{332F4267-E1EA-454D-8CDD-0A3B77D74830}"/>
              </a:ext>
            </a:extLst>
          </p:cNvPr>
          <p:cNvSpPr/>
          <p:nvPr/>
        </p:nvSpPr>
        <p:spPr>
          <a:xfrm>
            <a:off x="8324602" y="935646"/>
            <a:ext cx="3181597" cy="3841735"/>
          </a:xfrm>
          <a:prstGeom prst="rect">
            <a:avLst/>
          </a:prstGeom>
        </p:spPr>
        <p:txBody>
          <a:bodyPr vert="horz" lIns="91440" tIns="45720" rIns="91440" bIns="45720" rtlCol="0" anchor="b">
            <a:normAutofit/>
          </a:bodyPr>
          <a:lstStyle/>
          <a:p>
            <a:pPr lvl="0">
              <a:spcBef>
                <a:spcPct val="0"/>
              </a:spcBef>
              <a:spcAft>
                <a:spcPts val="600"/>
              </a:spcAft>
              <a:defRPr sz="1800" b="0" i="0" u="none" strike="noStrike" kern="0" cap="none" spc="0" baseline="0">
                <a:solidFill>
                  <a:srgbClr val="000000"/>
                </a:solidFill>
                <a:uFillTx/>
              </a:defRPr>
            </a:pPr>
            <a:r>
              <a:rPr lang="en-US" sz="4400" b="1" u="sng">
                <a:solidFill>
                  <a:schemeClr val="accent2">
                    <a:lumMod val="75000"/>
                  </a:schemeClr>
                </a:solidFill>
                <a:latin typeface="+mj-lt"/>
                <a:ea typeface="+mj-ea"/>
                <a:cs typeface="+mj-cs"/>
              </a:rPr>
              <a:t>Step 4</a:t>
            </a:r>
            <a:r>
              <a:rPr lang="en-US" sz="4400" b="1">
                <a:solidFill>
                  <a:schemeClr val="accent2">
                    <a:lumMod val="75000"/>
                  </a:schemeClr>
                </a:solidFill>
                <a:latin typeface="+mj-lt"/>
                <a:ea typeface="+mj-ea"/>
                <a:cs typeface="+mj-cs"/>
              </a:rPr>
              <a:t>: </a:t>
            </a:r>
          </a:p>
          <a:p>
            <a:pPr lvl="0">
              <a:spcBef>
                <a:spcPct val="0"/>
              </a:spcBef>
              <a:spcAft>
                <a:spcPts val="600"/>
              </a:spcAft>
              <a:defRPr sz="1800" b="0" i="0" u="none" strike="noStrike" kern="0" cap="none" spc="0" baseline="0">
                <a:solidFill>
                  <a:srgbClr val="000000"/>
                </a:solidFill>
                <a:uFillTx/>
              </a:defRPr>
            </a:pPr>
            <a:r>
              <a:rPr lang="en-US" sz="4400" b="1">
                <a:solidFill>
                  <a:schemeClr val="accent2">
                    <a:lumMod val="75000"/>
                  </a:schemeClr>
                </a:solidFill>
                <a:latin typeface="+mj-lt"/>
                <a:ea typeface="+mj-ea"/>
                <a:cs typeface="+mj-cs"/>
              </a:rPr>
              <a:t>Revise </a:t>
            </a:r>
            <a:r>
              <a:rPr lang="en-US" sz="4400">
                <a:solidFill>
                  <a:schemeClr val="accent2">
                    <a:lumMod val="75000"/>
                  </a:schemeClr>
                </a:solidFill>
                <a:latin typeface="+mj-lt"/>
                <a:ea typeface="+mj-ea"/>
                <a:cs typeface="+mj-cs"/>
              </a:rPr>
              <a:t>the answers. </a:t>
            </a:r>
          </a:p>
        </p:txBody>
      </p:sp>
      <p:pic>
        <p:nvPicPr>
          <p:cNvPr id="4" name="Picture 3" descr="Home · Revise.jl">
            <a:extLst>
              <a:ext uri="{FF2B5EF4-FFF2-40B4-BE49-F238E27FC236}">
                <a16:creationId xmlns:a16="http://schemas.microsoft.com/office/drawing/2014/main" id="{752B3A3B-2065-46D5-A35E-1A4A649AEBE2}"/>
              </a:ext>
            </a:extLst>
          </p:cNvPr>
          <p:cNvPicPr>
            <a:picLocks noChangeAspect="1"/>
          </p:cNvPicPr>
          <p:nvPr/>
        </p:nvPicPr>
        <p:blipFill>
          <a:blip r:embed="rId2"/>
          <a:stretch>
            <a:fillRect/>
          </a:stretch>
        </p:blipFill>
        <p:spPr>
          <a:xfrm>
            <a:off x="929675" y="1306606"/>
            <a:ext cx="4213521" cy="4213521"/>
          </a:xfrm>
          <a:prstGeom prst="rect">
            <a:avLst/>
          </a:prstGeom>
          <a:noFill/>
        </p:spPr>
      </p:pic>
      <p:sp>
        <p:nvSpPr>
          <p:cNvPr id="73" name="Rectangle 72">
            <a:extLst>
              <a:ext uri="{FF2B5EF4-FFF2-40B4-BE49-F238E27FC236}">
                <a16:creationId xmlns:a16="http://schemas.microsoft.com/office/drawing/2014/main" id="{FE8CCA1D-3EED-438C-8DF2-1F365B6F1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33">
            <a:extLst>
              <a:ext uri="{FF2B5EF4-FFF2-40B4-BE49-F238E27FC236}">
                <a16:creationId xmlns:a16="http://schemas.microsoft.com/office/drawing/2014/main" id="{32D9B158-7DEE-41F9-AC1A-4F746D428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Slide Number Placeholder 1">
            <a:extLst>
              <a:ext uri="{FF2B5EF4-FFF2-40B4-BE49-F238E27FC236}">
                <a16:creationId xmlns:a16="http://schemas.microsoft.com/office/drawing/2014/main" id="{E9F48802-78BF-4D3B-9533-45B1E01CC57A}"/>
              </a:ext>
            </a:extLst>
          </p:cNvPr>
          <p:cNvSpPr>
            <a:spLocks noGrp="1"/>
          </p:cNvSpPr>
          <p:nvPr>
            <p:ph type="sldNum" sz="quarter" idx="12"/>
          </p:nvPr>
        </p:nvSpPr>
        <p:spPr>
          <a:xfrm>
            <a:off x="6619167" y="4529540"/>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12</a:t>
            </a:fld>
            <a:endParaRPr lang="en-US" sz="1900"/>
          </a:p>
        </p:txBody>
      </p:sp>
    </p:spTree>
    <p:extLst>
      <p:ext uri="{BB962C8B-B14F-4D97-AF65-F5344CB8AC3E}">
        <p14:creationId xmlns:p14="http://schemas.microsoft.com/office/powerpoint/2010/main" val="787808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074B6F29-4A84-4B93-81EE-C479BD8FA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C8ED49-B5B6-4FFA-908A-3D67B27EE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047" y="935646"/>
            <a:ext cx="4851190" cy="4968016"/>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ED31B43E-14D8-49D6-8A74-155B6F965E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87364" y="228600"/>
            <a:ext cx="2851523" cy="6638625"/>
            <a:chOff x="2487613" y="285750"/>
            <a:chExt cx="2428875" cy="5654676"/>
          </a:xfrm>
        </p:grpSpPr>
        <p:sp>
          <p:nvSpPr>
            <p:cNvPr id="46" name="Freeform 11">
              <a:extLst>
                <a:ext uri="{FF2B5EF4-FFF2-40B4-BE49-F238E27FC236}">
                  <a16:creationId xmlns:a16="http://schemas.microsoft.com/office/drawing/2014/main" id="{4EE596F5-C49E-442C-96B1-D8E81C134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7" name="Freeform 12">
              <a:extLst>
                <a:ext uri="{FF2B5EF4-FFF2-40B4-BE49-F238E27FC236}">
                  <a16:creationId xmlns:a16="http://schemas.microsoft.com/office/drawing/2014/main" id="{6D2E5024-F563-4BDB-A456-DF93C6AB0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8" name="Freeform 13">
              <a:extLst>
                <a:ext uri="{FF2B5EF4-FFF2-40B4-BE49-F238E27FC236}">
                  <a16:creationId xmlns:a16="http://schemas.microsoft.com/office/drawing/2014/main" id="{7CF83C6C-0CE4-4A91-A960-2C7417D68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9" name="Freeform 14">
              <a:extLst>
                <a:ext uri="{FF2B5EF4-FFF2-40B4-BE49-F238E27FC236}">
                  <a16:creationId xmlns:a16="http://schemas.microsoft.com/office/drawing/2014/main" id="{77D64E65-E73C-4F2A-A7C5-0F89E9507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0" name="Freeform 15">
              <a:extLst>
                <a:ext uri="{FF2B5EF4-FFF2-40B4-BE49-F238E27FC236}">
                  <a16:creationId xmlns:a16="http://schemas.microsoft.com/office/drawing/2014/main" id="{BE45B67B-A961-4F4F-9C79-DEF19F547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1" name="Freeform 16">
              <a:extLst>
                <a:ext uri="{FF2B5EF4-FFF2-40B4-BE49-F238E27FC236}">
                  <a16:creationId xmlns:a16="http://schemas.microsoft.com/office/drawing/2014/main" id="{33B76422-F50E-461E-B806-7EA7B056E4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2" name="Freeform 17">
              <a:extLst>
                <a:ext uri="{FF2B5EF4-FFF2-40B4-BE49-F238E27FC236}">
                  <a16:creationId xmlns:a16="http://schemas.microsoft.com/office/drawing/2014/main" id="{6139CA2B-F96B-4560-B62E-8627BEAE3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3" name="Freeform 18">
              <a:extLst>
                <a:ext uri="{FF2B5EF4-FFF2-40B4-BE49-F238E27FC236}">
                  <a16:creationId xmlns:a16="http://schemas.microsoft.com/office/drawing/2014/main" id="{962B66FE-B8C4-4595-AD04-78389BA06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4" name="Freeform 19">
              <a:extLst>
                <a:ext uri="{FF2B5EF4-FFF2-40B4-BE49-F238E27FC236}">
                  <a16:creationId xmlns:a16="http://schemas.microsoft.com/office/drawing/2014/main" id="{BAFED7D8-F53E-43E6-80C2-8DB4EE316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5" name="Freeform 20">
              <a:extLst>
                <a:ext uri="{FF2B5EF4-FFF2-40B4-BE49-F238E27FC236}">
                  <a16:creationId xmlns:a16="http://schemas.microsoft.com/office/drawing/2014/main" id="{AE3DA1AA-AC40-4385-9594-47D11FDFE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6" name="Freeform 21">
              <a:extLst>
                <a:ext uri="{FF2B5EF4-FFF2-40B4-BE49-F238E27FC236}">
                  <a16:creationId xmlns:a16="http://schemas.microsoft.com/office/drawing/2014/main" id="{ADF3EB4E-E45C-4076-99A6-2716F88FB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7" name="Freeform 22">
              <a:extLst>
                <a:ext uri="{FF2B5EF4-FFF2-40B4-BE49-F238E27FC236}">
                  <a16:creationId xmlns:a16="http://schemas.microsoft.com/office/drawing/2014/main" id="{5BA0016D-B39E-4FFC-8C13-0A766D453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9" name="Group 58">
            <a:extLst>
              <a:ext uri="{FF2B5EF4-FFF2-40B4-BE49-F238E27FC236}">
                <a16:creationId xmlns:a16="http://schemas.microsoft.com/office/drawing/2014/main" id="{83D064BE-68E3-4CC5-B57C-BA6A65106A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4579" y="-786"/>
            <a:ext cx="2356675" cy="6854040"/>
            <a:chOff x="6627813" y="194833"/>
            <a:chExt cx="1952625" cy="5678918"/>
          </a:xfrm>
        </p:grpSpPr>
        <p:sp>
          <p:nvSpPr>
            <p:cNvPr id="60" name="Freeform 27">
              <a:extLst>
                <a:ext uri="{FF2B5EF4-FFF2-40B4-BE49-F238E27FC236}">
                  <a16:creationId xmlns:a16="http://schemas.microsoft.com/office/drawing/2014/main" id="{C11D9C32-9A0D-40D2-A51D-6FAE6E52F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1" name="Freeform 28">
              <a:extLst>
                <a:ext uri="{FF2B5EF4-FFF2-40B4-BE49-F238E27FC236}">
                  <a16:creationId xmlns:a16="http://schemas.microsoft.com/office/drawing/2014/main" id="{2A2977EF-829B-4437-A11D-D7067040B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2" name="Freeform 29">
              <a:extLst>
                <a:ext uri="{FF2B5EF4-FFF2-40B4-BE49-F238E27FC236}">
                  <a16:creationId xmlns:a16="http://schemas.microsoft.com/office/drawing/2014/main" id="{5D1B18C4-909B-4B51-AE9E-F593533E9D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3" name="Freeform 30">
              <a:extLst>
                <a:ext uri="{FF2B5EF4-FFF2-40B4-BE49-F238E27FC236}">
                  <a16:creationId xmlns:a16="http://schemas.microsoft.com/office/drawing/2014/main" id="{6A0933FB-8B06-4F6F-8A48-9E4DBF0B3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4" name="Freeform 31">
              <a:extLst>
                <a:ext uri="{FF2B5EF4-FFF2-40B4-BE49-F238E27FC236}">
                  <a16:creationId xmlns:a16="http://schemas.microsoft.com/office/drawing/2014/main" id="{14889E6C-E7DD-498B-A6B1-0B164AC4A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5" name="Freeform 32">
              <a:extLst>
                <a:ext uri="{FF2B5EF4-FFF2-40B4-BE49-F238E27FC236}">
                  <a16:creationId xmlns:a16="http://schemas.microsoft.com/office/drawing/2014/main" id="{E61CA63D-C3FC-4DDE-B4D8-DCF94A9E8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6" name="Freeform 33">
              <a:extLst>
                <a:ext uri="{FF2B5EF4-FFF2-40B4-BE49-F238E27FC236}">
                  <a16:creationId xmlns:a16="http://schemas.microsoft.com/office/drawing/2014/main" id="{4C9F2517-1B43-4C45-9425-C89C3E57EF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7" name="Freeform 34">
              <a:extLst>
                <a:ext uri="{FF2B5EF4-FFF2-40B4-BE49-F238E27FC236}">
                  <a16:creationId xmlns:a16="http://schemas.microsoft.com/office/drawing/2014/main" id="{8BDBE04C-E279-4537-AE1A-CDB84AEED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8" name="Freeform 35">
              <a:extLst>
                <a:ext uri="{FF2B5EF4-FFF2-40B4-BE49-F238E27FC236}">
                  <a16:creationId xmlns:a16="http://schemas.microsoft.com/office/drawing/2014/main" id="{C323EB0A-EA25-475F-B460-847C9C077E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9" name="Freeform 36">
              <a:extLst>
                <a:ext uri="{FF2B5EF4-FFF2-40B4-BE49-F238E27FC236}">
                  <a16:creationId xmlns:a16="http://schemas.microsoft.com/office/drawing/2014/main" id="{0015CF64-E765-4912-94E6-9E4994DCBF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0" name="Freeform 37">
              <a:extLst>
                <a:ext uri="{FF2B5EF4-FFF2-40B4-BE49-F238E27FC236}">
                  <a16:creationId xmlns:a16="http://schemas.microsoft.com/office/drawing/2014/main" id="{641E494D-BD00-4870-A56E-3A5B0B927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1" name="Freeform 38">
              <a:extLst>
                <a:ext uri="{FF2B5EF4-FFF2-40B4-BE49-F238E27FC236}">
                  <a16:creationId xmlns:a16="http://schemas.microsoft.com/office/drawing/2014/main" id="{030A020E-6417-45D0-9E3E-E4776BB2F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 name="Rectangle 2">
            <a:extLst>
              <a:ext uri="{FF2B5EF4-FFF2-40B4-BE49-F238E27FC236}">
                <a16:creationId xmlns:a16="http://schemas.microsoft.com/office/drawing/2014/main" id="{DA3B4BD7-B038-4E2C-ABD3-4747612E70AF}"/>
              </a:ext>
            </a:extLst>
          </p:cNvPr>
          <p:cNvSpPr/>
          <p:nvPr/>
        </p:nvSpPr>
        <p:spPr>
          <a:xfrm>
            <a:off x="8324602" y="935646"/>
            <a:ext cx="3181597" cy="3841735"/>
          </a:xfrm>
          <a:prstGeom prst="rect">
            <a:avLst/>
          </a:prstGeom>
        </p:spPr>
        <p:txBody>
          <a:bodyPr vert="horz" lIns="91440" tIns="45720" rIns="91440" bIns="45720" rtlCol="0" anchor="b">
            <a:normAutofit/>
          </a:bodyPr>
          <a:lstStyle/>
          <a:p>
            <a:pPr lvl="0">
              <a:lnSpc>
                <a:spcPct val="90000"/>
              </a:lnSpc>
              <a:spcBef>
                <a:spcPct val="0"/>
              </a:spcBef>
              <a:spcAft>
                <a:spcPts val="600"/>
              </a:spcAft>
              <a:defRPr sz="1800" b="0" i="0" u="none" strike="noStrike" kern="0" cap="none" spc="0" baseline="0">
                <a:solidFill>
                  <a:srgbClr val="000000"/>
                </a:solidFill>
                <a:uFillTx/>
              </a:defRPr>
            </a:pPr>
            <a:r>
              <a:rPr lang="en-US" sz="3700" b="1" u="sng">
                <a:solidFill>
                  <a:schemeClr val="accent2">
                    <a:lumMod val="75000"/>
                  </a:schemeClr>
                </a:solidFill>
                <a:latin typeface="+mj-lt"/>
                <a:ea typeface="+mj-ea"/>
                <a:cs typeface="+mj-cs"/>
              </a:rPr>
              <a:t>Step 5: </a:t>
            </a:r>
          </a:p>
          <a:p>
            <a:pPr lvl="0">
              <a:lnSpc>
                <a:spcPct val="90000"/>
              </a:lnSpc>
              <a:spcBef>
                <a:spcPct val="0"/>
              </a:spcBef>
              <a:spcAft>
                <a:spcPts val="600"/>
              </a:spcAft>
              <a:defRPr sz="1800" b="0" i="0" u="none" strike="noStrike" kern="0" cap="none" spc="0" baseline="0">
                <a:solidFill>
                  <a:srgbClr val="000000"/>
                </a:solidFill>
                <a:uFillTx/>
              </a:defRPr>
            </a:pPr>
            <a:r>
              <a:rPr lang="en-US" sz="3700" b="1">
                <a:solidFill>
                  <a:schemeClr val="accent2">
                    <a:lumMod val="75000"/>
                  </a:schemeClr>
                </a:solidFill>
                <a:latin typeface="+mj-lt"/>
                <a:ea typeface="+mj-ea"/>
                <a:cs typeface="+mj-cs"/>
              </a:rPr>
              <a:t>CHECK </a:t>
            </a:r>
            <a:r>
              <a:rPr lang="en-US" sz="3700">
                <a:solidFill>
                  <a:schemeClr val="accent2">
                    <a:lumMod val="75000"/>
                  </a:schemeClr>
                </a:solidFill>
                <a:latin typeface="+mj-lt"/>
                <a:ea typeface="+mj-ea"/>
                <a:cs typeface="+mj-cs"/>
              </a:rPr>
              <a:t>your answers using the answers handout. </a:t>
            </a:r>
          </a:p>
        </p:txBody>
      </p:sp>
      <p:pic>
        <p:nvPicPr>
          <p:cNvPr id="4" name="Picture 3">
            <a:extLst>
              <a:ext uri="{FF2B5EF4-FFF2-40B4-BE49-F238E27FC236}">
                <a16:creationId xmlns:a16="http://schemas.microsoft.com/office/drawing/2014/main" id="{C380112A-00E8-4526-B406-668A3016ABA3}"/>
              </a:ext>
            </a:extLst>
          </p:cNvPr>
          <p:cNvPicPr>
            <a:picLocks noChangeAspect="1"/>
          </p:cNvPicPr>
          <p:nvPr/>
        </p:nvPicPr>
        <p:blipFill rotWithShape="1">
          <a:blip r:embed="rId2"/>
          <a:srcRect r="2612" b="-2"/>
          <a:stretch/>
        </p:blipFill>
        <p:spPr>
          <a:xfrm>
            <a:off x="929675" y="1250067"/>
            <a:ext cx="4213521" cy="4326599"/>
          </a:xfrm>
          <a:prstGeom prst="rect">
            <a:avLst/>
          </a:prstGeom>
          <a:noFill/>
        </p:spPr>
      </p:pic>
      <p:sp>
        <p:nvSpPr>
          <p:cNvPr id="73" name="Rectangle 72">
            <a:extLst>
              <a:ext uri="{FF2B5EF4-FFF2-40B4-BE49-F238E27FC236}">
                <a16:creationId xmlns:a16="http://schemas.microsoft.com/office/drawing/2014/main" id="{9A2B6FDB-5181-44FE-981E-401DD6DED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33">
            <a:extLst>
              <a:ext uri="{FF2B5EF4-FFF2-40B4-BE49-F238E27FC236}">
                <a16:creationId xmlns:a16="http://schemas.microsoft.com/office/drawing/2014/main" id="{C3389666-1B7F-496F-A541-289F8A73C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Slide Number Placeholder 1">
            <a:extLst>
              <a:ext uri="{FF2B5EF4-FFF2-40B4-BE49-F238E27FC236}">
                <a16:creationId xmlns:a16="http://schemas.microsoft.com/office/drawing/2014/main" id="{8B7C650B-C4C0-4188-85DA-D358CF6B0DBC}"/>
              </a:ext>
            </a:extLst>
          </p:cNvPr>
          <p:cNvSpPr>
            <a:spLocks noGrp="1"/>
          </p:cNvSpPr>
          <p:nvPr>
            <p:ph type="sldNum" sz="quarter" idx="12"/>
          </p:nvPr>
        </p:nvSpPr>
        <p:spPr>
          <a:xfrm>
            <a:off x="6619167" y="4529540"/>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13</a:t>
            </a:fld>
            <a:endParaRPr lang="en-US" sz="1900"/>
          </a:p>
        </p:txBody>
      </p:sp>
    </p:spTree>
    <p:extLst>
      <p:ext uri="{BB962C8B-B14F-4D97-AF65-F5344CB8AC3E}">
        <p14:creationId xmlns:p14="http://schemas.microsoft.com/office/powerpoint/2010/main" val="1472016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 name="Group 24">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6"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 name="Rectangle 38">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38" name="Rectangle 42">
            <a:extLst>
              <a:ext uri="{FF2B5EF4-FFF2-40B4-BE49-F238E27FC236}">
                <a16:creationId xmlns:a16="http://schemas.microsoft.com/office/drawing/2014/main" id="{B4BAC1B2-6636-4CB3-8018-BAAE8A045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Rectangle 44">
            <a:extLst>
              <a:ext uri="{FF2B5EF4-FFF2-40B4-BE49-F238E27FC236}">
                <a16:creationId xmlns:a16="http://schemas.microsoft.com/office/drawing/2014/main" id="{99E51F2A-41B1-4159-8DCF-C9E46EDC5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047" y="935646"/>
            <a:ext cx="4851190" cy="4968016"/>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4868BDA6-98C8-4E7B-8A59-1162BE9390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87364" y="228600"/>
            <a:ext cx="2851523" cy="6638625"/>
            <a:chOff x="2487613" y="285750"/>
            <a:chExt cx="2428875" cy="5654676"/>
          </a:xfrm>
        </p:grpSpPr>
        <p:sp>
          <p:nvSpPr>
            <p:cNvPr id="48" name="Freeform 11">
              <a:extLst>
                <a:ext uri="{FF2B5EF4-FFF2-40B4-BE49-F238E27FC236}">
                  <a16:creationId xmlns:a16="http://schemas.microsoft.com/office/drawing/2014/main" id="{D81ADA10-FA3B-405F-86D4-1BA4D4140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9" name="Freeform 12">
              <a:extLst>
                <a:ext uri="{FF2B5EF4-FFF2-40B4-BE49-F238E27FC236}">
                  <a16:creationId xmlns:a16="http://schemas.microsoft.com/office/drawing/2014/main" id="{D4F2022F-50BA-40A0-9DE3-95D8E5D84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0" name="Freeform 13">
              <a:extLst>
                <a:ext uri="{FF2B5EF4-FFF2-40B4-BE49-F238E27FC236}">
                  <a16:creationId xmlns:a16="http://schemas.microsoft.com/office/drawing/2014/main" id="{D45B3AAD-CD8F-42A9-8911-746584CB4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1" name="Freeform 14">
              <a:extLst>
                <a:ext uri="{FF2B5EF4-FFF2-40B4-BE49-F238E27FC236}">
                  <a16:creationId xmlns:a16="http://schemas.microsoft.com/office/drawing/2014/main" id="{1B5BBA15-98B5-49B1-BFAA-70496407C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2" name="Freeform 15">
              <a:extLst>
                <a:ext uri="{FF2B5EF4-FFF2-40B4-BE49-F238E27FC236}">
                  <a16:creationId xmlns:a16="http://schemas.microsoft.com/office/drawing/2014/main" id="{1426328E-D8AD-4CF3-84C4-EADAF4B7C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3" name="Freeform 16">
              <a:extLst>
                <a:ext uri="{FF2B5EF4-FFF2-40B4-BE49-F238E27FC236}">
                  <a16:creationId xmlns:a16="http://schemas.microsoft.com/office/drawing/2014/main" id="{6D173D77-4FAE-4B6E-BCA3-88C023DEA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4" name="Freeform 17">
              <a:extLst>
                <a:ext uri="{FF2B5EF4-FFF2-40B4-BE49-F238E27FC236}">
                  <a16:creationId xmlns:a16="http://schemas.microsoft.com/office/drawing/2014/main" id="{D2F3C6ED-3296-4551-890C-E00636FC4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5" name="Freeform 18">
              <a:extLst>
                <a:ext uri="{FF2B5EF4-FFF2-40B4-BE49-F238E27FC236}">
                  <a16:creationId xmlns:a16="http://schemas.microsoft.com/office/drawing/2014/main" id="{CCD94978-E895-4165-8420-BFD493A48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6" name="Freeform 19">
              <a:extLst>
                <a:ext uri="{FF2B5EF4-FFF2-40B4-BE49-F238E27FC236}">
                  <a16:creationId xmlns:a16="http://schemas.microsoft.com/office/drawing/2014/main" id="{2D296B6E-5119-44C6-8316-91B13AC22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7" name="Freeform 20">
              <a:extLst>
                <a:ext uri="{FF2B5EF4-FFF2-40B4-BE49-F238E27FC236}">
                  <a16:creationId xmlns:a16="http://schemas.microsoft.com/office/drawing/2014/main" id="{9718EC72-EF07-434B-86CA-F9FB74FA4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8" name="Freeform 21">
              <a:extLst>
                <a:ext uri="{FF2B5EF4-FFF2-40B4-BE49-F238E27FC236}">
                  <a16:creationId xmlns:a16="http://schemas.microsoft.com/office/drawing/2014/main" id="{4A84889A-F40B-4581-B8FF-D34D3EC21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2" name="Freeform 22">
              <a:extLst>
                <a:ext uri="{FF2B5EF4-FFF2-40B4-BE49-F238E27FC236}">
                  <a16:creationId xmlns:a16="http://schemas.microsoft.com/office/drawing/2014/main" id="{EEA5C22F-63E7-4E2A-9135-6820FC6B8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1" name="Group 60">
            <a:extLst>
              <a:ext uri="{FF2B5EF4-FFF2-40B4-BE49-F238E27FC236}">
                <a16:creationId xmlns:a16="http://schemas.microsoft.com/office/drawing/2014/main" id="{12B2B893-BDFC-47A3-A8C8-B3351994B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4579" y="-786"/>
            <a:ext cx="2356675" cy="6854040"/>
            <a:chOff x="6627813" y="194833"/>
            <a:chExt cx="1952625" cy="5678918"/>
          </a:xfrm>
        </p:grpSpPr>
        <p:sp>
          <p:nvSpPr>
            <p:cNvPr id="62" name="Freeform 27">
              <a:extLst>
                <a:ext uri="{FF2B5EF4-FFF2-40B4-BE49-F238E27FC236}">
                  <a16:creationId xmlns:a16="http://schemas.microsoft.com/office/drawing/2014/main" id="{8D083C0B-408E-4195-B8E1-33451B8A3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3" name="Freeform 28">
              <a:extLst>
                <a:ext uri="{FF2B5EF4-FFF2-40B4-BE49-F238E27FC236}">
                  <a16:creationId xmlns:a16="http://schemas.microsoft.com/office/drawing/2014/main" id="{7C7442FE-70AA-4B30-9386-0E011A0A9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4" name="Freeform 29">
              <a:extLst>
                <a:ext uri="{FF2B5EF4-FFF2-40B4-BE49-F238E27FC236}">
                  <a16:creationId xmlns:a16="http://schemas.microsoft.com/office/drawing/2014/main" id="{6183366D-5F8A-40D5-9D35-25286ECB4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5" name="Freeform 30">
              <a:extLst>
                <a:ext uri="{FF2B5EF4-FFF2-40B4-BE49-F238E27FC236}">
                  <a16:creationId xmlns:a16="http://schemas.microsoft.com/office/drawing/2014/main" id="{F9E4E29F-ED9B-42DE-8858-A3B54120E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6" name="Freeform 31">
              <a:extLst>
                <a:ext uri="{FF2B5EF4-FFF2-40B4-BE49-F238E27FC236}">
                  <a16:creationId xmlns:a16="http://schemas.microsoft.com/office/drawing/2014/main" id="{75C77770-2C7D-4356-A1C0-F3B10DCCC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7" name="Freeform 32">
              <a:extLst>
                <a:ext uri="{FF2B5EF4-FFF2-40B4-BE49-F238E27FC236}">
                  <a16:creationId xmlns:a16="http://schemas.microsoft.com/office/drawing/2014/main" id="{A583B398-24D3-452A-9279-409D85D4C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8" name="Freeform 33">
              <a:extLst>
                <a:ext uri="{FF2B5EF4-FFF2-40B4-BE49-F238E27FC236}">
                  <a16:creationId xmlns:a16="http://schemas.microsoft.com/office/drawing/2014/main" id="{8592BE0E-0BF6-4FE9-ABD6-7B7188BFD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9" name="Freeform 34">
              <a:extLst>
                <a:ext uri="{FF2B5EF4-FFF2-40B4-BE49-F238E27FC236}">
                  <a16:creationId xmlns:a16="http://schemas.microsoft.com/office/drawing/2014/main" id="{C3D34FBF-02FF-4A36-BD2F-560F61252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0" name="Freeform 35">
              <a:extLst>
                <a:ext uri="{FF2B5EF4-FFF2-40B4-BE49-F238E27FC236}">
                  <a16:creationId xmlns:a16="http://schemas.microsoft.com/office/drawing/2014/main" id="{F7F01C2A-5852-4E78-87E5-9639938154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1" name="Freeform 36">
              <a:extLst>
                <a:ext uri="{FF2B5EF4-FFF2-40B4-BE49-F238E27FC236}">
                  <a16:creationId xmlns:a16="http://schemas.microsoft.com/office/drawing/2014/main" id="{3F3D15E2-E389-4E28-815C-9F1EF5387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2" name="Freeform 37">
              <a:extLst>
                <a:ext uri="{FF2B5EF4-FFF2-40B4-BE49-F238E27FC236}">
                  <a16:creationId xmlns:a16="http://schemas.microsoft.com/office/drawing/2014/main" id="{933BD079-DCEA-44C2-A3ED-3919F996F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4" name="Freeform 38">
              <a:extLst>
                <a:ext uri="{FF2B5EF4-FFF2-40B4-BE49-F238E27FC236}">
                  <a16:creationId xmlns:a16="http://schemas.microsoft.com/office/drawing/2014/main" id="{760D82AC-986D-4E9A-9989-BB83B349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AD60B0E6-2468-45E0-8AF8-C3F2B5FCFD16}"/>
              </a:ext>
            </a:extLst>
          </p:cNvPr>
          <p:cNvSpPr>
            <a:spLocks noGrp="1"/>
          </p:cNvSpPr>
          <p:nvPr>
            <p:ph type="title"/>
          </p:nvPr>
        </p:nvSpPr>
        <p:spPr>
          <a:xfrm>
            <a:off x="7669759" y="935646"/>
            <a:ext cx="3836440" cy="3841735"/>
          </a:xfrm>
        </p:spPr>
        <p:txBody>
          <a:bodyPr vert="horz" lIns="91440" tIns="45720" rIns="91440" bIns="45720" rtlCol="0" anchor="b">
            <a:normAutofit/>
          </a:bodyPr>
          <a:lstStyle/>
          <a:p>
            <a:pPr algn="ctr"/>
            <a:r>
              <a:rPr lang="en-US" sz="4400" b="1" dirty="0"/>
              <a:t>Post-Listening Task </a:t>
            </a:r>
            <a:br>
              <a:rPr lang="en-US" sz="4400" b="1" dirty="0"/>
            </a:br>
            <a:endParaRPr lang="en-US" sz="4400"/>
          </a:p>
        </p:txBody>
      </p:sp>
      <p:sp>
        <p:nvSpPr>
          <p:cNvPr id="5" name="Text Placeholder 4">
            <a:extLst>
              <a:ext uri="{FF2B5EF4-FFF2-40B4-BE49-F238E27FC236}">
                <a16:creationId xmlns:a16="http://schemas.microsoft.com/office/drawing/2014/main" id="{57DB78CA-2882-4CD3-9B47-FA0C02E34ADE}"/>
              </a:ext>
            </a:extLst>
          </p:cNvPr>
          <p:cNvSpPr>
            <a:spLocks noGrp="1"/>
          </p:cNvSpPr>
          <p:nvPr>
            <p:ph type="body" idx="1"/>
          </p:nvPr>
        </p:nvSpPr>
        <p:spPr>
          <a:xfrm>
            <a:off x="8324602" y="4777379"/>
            <a:ext cx="3181598" cy="1126283"/>
          </a:xfrm>
        </p:spPr>
        <p:txBody>
          <a:bodyPr vert="horz" lIns="91440" tIns="45720" rIns="91440" bIns="45720" rtlCol="0" anchor="t">
            <a:normAutofit/>
          </a:bodyPr>
          <a:lstStyle/>
          <a:p>
            <a:pPr>
              <a:lnSpc>
                <a:spcPct val="90000"/>
              </a:lnSpc>
            </a:pPr>
            <a:r>
              <a:rPr lang="en-US" sz="1100"/>
              <a:t> </a:t>
            </a:r>
          </a:p>
          <a:p>
            <a:pPr>
              <a:lnSpc>
                <a:spcPct val="90000"/>
              </a:lnSpc>
            </a:pPr>
            <a:endParaRPr lang="en-US" sz="1100"/>
          </a:p>
          <a:p>
            <a:pPr>
              <a:lnSpc>
                <a:spcPct val="90000"/>
              </a:lnSpc>
            </a:pPr>
            <a:r>
              <a:rPr lang="en-US" sz="1100"/>
              <a:t> </a:t>
            </a:r>
          </a:p>
          <a:p>
            <a:pPr>
              <a:lnSpc>
                <a:spcPct val="90000"/>
              </a:lnSpc>
            </a:pPr>
            <a:r>
              <a:rPr lang="en-US" sz="1100"/>
              <a:t> </a:t>
            </a:r>
          </a:p>
          <a:p>
            <a:pPr>
              <a:lnSpc>
                <a:spcPct val="90000"/>
              </a:lnSpc>
            </a:pPr>
            <a:endParaRPr lang="en-US" sz="1100"/>
          </a:p>
        </p:txBody>
      </p:sp>
      <p:pic>
        <p:nvPicPr>
          <p:cNvPr id="6" name="Picture 5">
            <a:extLst>
              <a:ext uri="{FF2B5EF4-FFF2-40B4-BE49-F238E27FC236}">
                <a16:creationId xmlns:a16="http://schemas.microsoft.com/office/drawing/2014/main" id="{F3DAB23C-FE7F-4375-9CF1-1B8102EAED92}"/>
              </a:ext>
            </a:extLst>
          </p:cNvPr>
          <p:cNvPicPr>
            <a:picLocks noChangeAspect="1"/>
          </p:cNvPicPr>
          <p:nvPr/>
        </p:nvPicPr>
        <p:blipFill>
          <a:blip r:embed="rId2"/>
          <a:stretch>
            <a:fillRect/>
          </a:stretch>
        </p:blipFill>
        <p:spPr>
          <a:xfrm>
            <a:off x="1548036" y="1261973"/>
            <a:ext cx="2833922" cy="4326599"/>
          </a:xfrm>
          <a:prstGeom prst="rect">
            <a:avLst/>
          </a:prstGeom>
        </p:spPr>
      </p:pic>
      <p:sp>
        <p:nvSpPr>
          <p:cNvPr id="46" name="Rectangle 74">
            <a:extLst>
              <a:ext uri="{FF2B5EF4-FFF2-40B4-BE49-F238E27FC236}">
                <a16:creationId xmlns:a16="http://schemas.microsoft.com/office/drawing/2014/main" id="{FE8CCA1D-3EED-438C-8DF2-1F365B6F1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33">
            <a:extLst>
              <a:ext uri="{FF2B5EF4-FFF2-40B4-BE49-F238E27FC236}">
                <a16:creationId xmlns:a16="http://schemas.microsoft.com/office/drawing/2014/main" id="{32D9B158-7DEE-41F9-AC1A-4F746D428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4" name="Slide Number Placeholder 3">
            <a:extLst>
              <a:ext uri="{FF2B5EF4-FFF2-40B4-BE49-F238E27FC236}">
                <a16:creationId xmlns:a16="http://schemas.microsoft.com/office/drawing/2014/main" id="{793282E9-020C-43FA-B48F-2D228928E76B}"/>
              </a:ext>
            </a:extLst>
          </p:cNvPr>
          <p:cNvSpPr>
            <a:spLocks noGrp="1"/>
          </p:cNvSpPr>
          <p:nvPr>
            <p:ph type="sldNum" sz="quarter" idx="12"/>
          </p:nvPr>
        </p:nvSpPr>
        <p:spPr>
          <a:xfrm>
            <a:off x="6619167" y="4529540"/>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14</a:t>
            </a:fld>
            <a:endParaRPr lang="en-US" sz="1900"/>
          </a:p>
        </p:txBody>
      </p:sp>
    </p:spTree>
    <p:extLst>
      <p:ext uri="{BB962C8B-B14F-4D97-AF65-F5344CB8AC3E}">
        <p14:creationId xmlns:p14="http://schemas.microsoft.com/office/powerpoint/2010/main" val="1443843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0F7D20-A2D8-481C-8114-F80B76640ADF}"/>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4" name="Picture 3">
            <a:extLst>
              <a:ext uri="{FF2B5EF4-FFF2-40B4-BE49-F238E27FC236}">
                <a16:creationId xmlns:a16="http://schemas.microsoft.com/office/drawing/2014/main" id="{81C213A9-0AFF-46F1-BABB-280D5B5AD177}"/>
              </a:ext>
            </a:extLst>
          </p:cNvPr>
          <p:cNvPicPr/>
          <p:nvPr/>
        </p:nvPicPr>
        <p:blipFill>
          <a:blip r:embed="rId2"/>
          <a:stretch>
            <a:fillRect/>
          </a:stretch>
        </p:blipFill>
        <p:spPr>
          <a:xfrm>
            <a:off x="2681764" y="2219642"/>
            <a:ext cx="6819423" cy="1590357"/>
          </a:xfrm>
          <a:prstGeom prst="rect">
            <a:avLst/>
          </a:prstGeom>
        </p:spPr>
      </p:pic>
    </p:spTree>
    <p:extLst>
      <p:ext uri="{BB962C8B-B14F-4D97-AF65-F5344CB8AC3E}">
        <p14:creationId xmlns:p14="http://schemas.microsoft.com/office/powerpoint/2010/main" val="1710400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7"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EACC0-F48F-4269-9DC0-7662D3BB17D3}"/>
              </a:ext>
            </a:extLst>
          </p:cNvPr>
          <p:cNvSpPr>
            <a:spLocks noGrp="1"/>
          </p:cNvSpPr>
          <p:nvPr>
            <p:ph type="title"/>
          </p:nvPr>
        </p:nvSpPr>
        <p:spPr>
          <a:xfrm>
            <a:off x="649224" y="645106"/>
            <a:ext cx="4364653" cy="1259894"/>
          </a:xfrm>
        </p:spPr>
        <p:txBody>
          <a:bodyPr vert="horz" lIns="91440" tIns="45720" rIns="91440" bIns="45720" rtlCol="0" anchor="t">
            <a:normAutofit/>
          </a:bodyPr>
          <a:lstStyle/>
          <a:p>
            <a:r>
              <a:rPr lang="en-US" b="1">
                <a:solidFill>
                  <a:srgbClr val="74592D"/>
                </a:solidFill>
              </a:rPr>
              <a:t>Lesson Objectives:</a:t>
            </a:r>
          </a:p>
        </p:txBody>
      </p:sp>
      <p:sp>
        <p:nvSpPr>
          <p:cNvPr id="46" name="Rectangle 45">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74592D"/>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5">
            <a:extLst>
              <a:ext uri="{FF2B5EF4-FFF2-40B4-BE49-F238E27FC236}">
                <a16:creationId xmlns:a16="http://schemas.microsoft.com/office/drawing/2014/main" id="{8CE5BD11-4F0D-4A23-907F-CDF84B3AF34F}"/>
              </a:ext>
            </a:extLst>
          </p:cNvPr>
          <p:cNvSpPr/>
          <p:nvPr/>
        </p:nvSpPr>
        <p:spPr>
          <a:xfrm>
            <a:off x="649225" y="1550194"/>
            <a:ext cx="4507527" cy="3759253"/>
          </a:xfrm>
          <a:prstGeom prst="rect">
            <a:avLst/>
          </a:prstGeom>
        </p:spPr>
        <p:txBody>
          <a:bodyPr vert="horz" lIns="91440" tIns="45720" rIns="91440" bIns="45720" rtlCol="0" anchor="t">
            <a:normAutofit/>
          </a:bodyPr>
          <a:lstStyle/>
          <a:p>
            <a:pPr>
              <a:spcBef>
                <a:spcPts val="1000"/>
              </a:spcBef>
              <a:buClr>
                <a:srgbClr val="F4AF3C"/>
              </a:buClr>
            </a:pPr>
            <a:r>
              <a:rPr lang="en-US" sz="2400" dirty="0">
                <a:solidFill>
                  <a:schemeClr val="tx1">
                    <a:lumMod val="75000"/>
                    <a:lumOff val="25000"/>
                  </a:schemeClr>
                </a:solidFill>
              </a:rPr>
              <a:t>In this lesson I will:</a:t>
            </a:r>
          </a:p>
          <a:p>
            <a:pPr>
              <a:spcBef>
                <a:spcPts val="1000"/>
              </a:spcBef>
              <a:buClr>
                <a:srgbClr val="F4AF3C"/>
              </a:buClr>
              <a:buFont typeface="Wingdings 3" charset="2"/>
              <a:buChar char=""/>
            </a:pPr>
            <a:endParaRPr lang="en-US" sz="2400" dirty="0">
              <a:solidFill>
                <a:schemeClr val="tx1">
                  <a:lumMod val="75000"/>
                  <a:lumOff val="25000"/>
                </a:schemeClr>
              </a:solidFill>
            </a:endParaRPr>
          </a:p>
          <a:p>
            <a:pPr marL="285750" indent="-285750">
              <a:spcBef>
                <a:spcPts val="1000"/>
              </a:spcBef>
              <a:buClr>
                <a:srgbClr val="F4AF3C"/>
              </a:buClr>
              <a:buFont typeface="Wingdings 3" charset="2"/>
              <a:buChar char=""/>
            </a:pPr>
            <a:r>
              <a:rPr lang="en-US" sz="2400" dirty="0">
                <a:solidFill>
                  <a:schemeClr val="tx1">
                    <a:lumMod val="75000"/>
                    <a:lumOff val="25000"/>
                  </a:schemeClr>
                </a:solidFill>
              </a:rPr>
              <a:t>listen attentively to a text.</a:t>
            </a:r>
          </a:p>
          <a:p>
            <a:pPr marL="285750" indent="-285750">
              <a:spcBef>
                <a:spcPts val="1000"/>
              </a:spcBef>
              <a:buClr>
                <a:srgbClr val="F4AF3C"/>
              </a:buClr>
              <a:buFont typeface="Wingdings 3" charset="2"/>
              <a:buChar char=""/>
            </a:pPr>
            <a:r>
              <a:rPr lang="en-US" sz="2400" dirty="0">
                <a:solidFill>
                  <a:schemeClr val="tx1">
                    <a:lumMod val="75000"/>
                    <a:lumOff val="25000"/>
                  </a:schemeClr>
                </a:solidFill>
              </a:rPr>
              <a:t>answer questions about a text.</a:t>
            </a:r>
          </a:p>
          <a:p>
            <a:pPr marL="285750" indent="-285750">
              <a:spcBef>
                <a:spcPts val="1000"/>
              </a:spcBef>
              <a:buClr>
                <a:srgbClr val="F4AF3C"/>
              </a:buClr>
              <a:buFont typeface="Wingdings 3" charset="2"/>
              <a:buChar char=""/>
            </a:pPr>
            <a:r>
              <a:rPr lang="en-US" sz="2400" dirty="0">
                <a:solidFill>
                  <a:schemeClr val="tx1">
                    <a:lumMod val="75000"/>
                    <a:lumOff val="25000"/>
                  </a:schemeClr>
                </a:solidFill>
              </a:rPr>
              <a:t>learn about types of entertainment.</a:t>
            </a:r>
          </a:p>
        </p:txBody>
      </p:sp>
      <p:pic>
        <p:nvPicPr>
          <p:cNvPr id="7" name="Picture 6" descr="Introduction: Building Learning Objectives">
            <a:extLst>
              <a:ext uri="{FF2B5EF4-FFF2-40B4-BE49-F238E27FC236}">
                <a16:creationId xmlns:a16="http://schemas.microsoft.com/office/drawing/2014/main" id="{67607741-8CAC-4C2F-93AC-CBE1CF3EEB13}"/>
              </a:ext>
            </a:extLst>
          </p:cNvPr>
          <p:cNvPicPr>
            <a:picLocks noChangeAspect="1"/>
          </p:cNvPicPr>
          <p:nvPr/>
        </p:nvPicPr>
        <p:blipFill rotWithShape="1">
          <a:blip r:embed="rId2"/>
          <a:srcRect l="6345" r="5291" b="-2"/>
          <a:stretch/>
        </p:blipFill>
        <p:spPr>
          <a:xfrm>
            <a:off x="5238668" y="640080"/>
            <a:ext cx="6953577" cy="5252773"/>
          </a:xfrm>
          <a:prstGeom prst="rect">
            <a:avLst/>
          </a:prstGeom>
          <a:noFill/>
        </p:spPr>
      </p:pic>
      <p:sp>
        <p:nvSpPr>
          <p:cNvPr id="48"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0DCF61B7-6AE6-4AC2-9857-6D8BD5EAB27F}"/>
              </a:ext>
            </a:extLst>
          </p:cNvPr>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2</a:t>
            </a:fld>
            <a:endParaRPr lang="en-US" sz="1900"/>
          </a:p>
        </p:txBody>
      </p:sp>
    </p:spTree>
    <p:extLst>
      <p:ext uri="{BB962C8B-B14F-4D97-AF65-F5344CB8AC3E}">
        <p14:creationId xmlns:p14="http://schemas.microsoft.com/office/powerpoint/2010/main" val="287894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B5D27D0B-B236-43E0-84ED-24198D786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EACC0-F48F-4269-9DC0-7662D3BB17D3}"/>
              </a:ext>
            </a:extLst>
          </p:cNvPr>
          <p:cNvSpPr>
            <a:spLocks noGrp="1"/>
          </p:cNvSpPr>
          <p:nvPr>
            <p:ph type="title"/>
          </p:nvPr>
        </p:nvSpPr>
        <p:spPr>
          <a:xfrm>
            <a:off x="649224" y="645106"/>
            <a:ext cx="6158495" cy="1259894"/>
          </a:xfrm>
        </p:spPr>
        <p:txBody>
          <a:bodyPr vert="horz" lIns="91440" tIns="45720" rIns="91440" bIns="45720" rtlCol="0" anchor="t">
            <a:normAutofit/>
          </a:bodyPr>
          <a:lstStyle/>
          <a:p>
            <a:r>
              <a:rPr lang="en-US" b="1">
                <a:solidFill>
                  <a:srgbClr val="386054"/>
                </a:solidFill>
              </a:rPr>
              <a:t>Download these resources:</a:t>
            </a:r>
          </a:p>
        </p:txBody>
      </p:sp>
      <p:sp>
        <p:nvSpPr>
          <p:cNvPr id="45" name="Rectangle 44">
            <a:extLst>
              <a:ext uri="{FF2B5EF4-FFF2-40B4-BE49-F238E27FC236}">
                <a16:creationId xmlns:a16="http://schemas.microsoft.com/office/drawing/2014/main" id="{AC47E887-C87E-4D8A-9840-6D0718819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86054"/>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D62F2EDB-92E4-4539-A2A3-600D9779DA4B}"/>
              </a:ext>
            </a:extLst>
          </p:cNvPr>
          <p:cNvSpPr>
            <a:spLocks noGrp="1"/>
          </p:cNvSpPr>
          <p:nvPr>
            <p:ph sz="half" idx="2"/>
          </p:nvPr>
        </p:nvSpPr>
        <p:spPr>
          <a:xfrm>
            <a:off x="649225" y="2133600"/>
            <a:ext cx="5122652" cy="3759253"/>
          </a:xfrm>
        </p:spPr>
        <p:txBody>
          <a:bodyPr vert="horz" lIns="91440" tIns="45720" rIns="91440" bIns="45720" rtlCol="0" anchor="t">
            <a:normAutofit/>
          </a:bodyPr>
          <a:lstStyle/>
          <a:p>
            <a:pPr>
              <a:buClr>
                <a:srgbClr val="F9BE5F"/>
              </a:buClr>
            </a:pPr>
            <a:r>
              <a:rPr lang="en-US" sz="2400" dirty="0"/>
              <a:t> Questions Worksheet</a:t>
            </a:r>
          </a:p>
          <a:p>
            <a:pPr>
              <a:buClr>
                <a:srgbClr val="F9BE5F"/>
              </a:buClr>
            </a:pPr>
            <a:r>
              <a:rPr lang="en-US" sz="2400" dirty="0"/>
              <a:t> Answers Handout</a:t>
            </a:r>
          </a:p>
          <a:p>
            <a:pPr>
              <a:buClr>
                <a:srgbClr val="F9BE5F"/>
              </a:buClr>
            </a:pPr>
            <a:r>
              <a:rPr lang="en-US" sz="2400" dirty="0"/>
              <a:t>Listening Text Handout</a:t>
            </a:r>
          </a:p>
          <a:p>
            <a:pPr>
              <a:buClr>
                <a:srgbClr val="F9BE5F"/>
              </a:buClr>
            </a:pPr>
            <a:r>
              <a:rPr lang="en-US" sz="2400" dirty="0"/>
              <a:t> Post-Task Worksheet</a:t>
            </a:r>
          </a:p>
        </p:txBody>
      </p:sp>
      <p:pic>
        <p:nvPicPr>
          <p:cNvPr id="6" name="Picture 2" descr="Resources - Sustainability-based lesson plans for teachers">
            <a:extLst>
              <a:ext uri="{FF2B5EF4-FFF2-40B4-BE49-F238E27FC236}">
                <a16:creationId xmlns:a16="http://schemas.microsoft.com/office/drawing/2014/main" id="{374CA9F3-40C0-4D57-B626-D7F9956EC5EE}"/>
              </a:ext>
            </a:extLst>
          </p:cNvPr>
          <p:cNvPicPr>
            <a:picLocks noChangeAspect="1"/>
          </p:cNvPicPr>
          <p:nvPr/>
        </p:nvPicPr>
        <p:blipFill rotWithShape="1">
          <a:blip r:embed="rId2"/>
          <a:srcRect l="17370" r="24455" b="1"/>
          <a:stretch/>
        </p:blipFill>
        <p:spPr>
          <a:xfrm>
            <a:off x="6091916" y="645106"/>
            <a:ext cx="5451627" cy="5247747"/>
          </a:xfrm>
          <a:prstGeom prst="rect">
            <a:avLst/>
          </a:prstGeom>
          <a:noFill/>
        </p:spPr>
      </p:pic>
      <p:sp>
        <p:nvSpPr>
          <p:cNvPr id="47" name="Freeform 12">
            <a:extLst>
              <a:ext uri="{FF2B5EF4-FFF2-40B4-BE49-F238E27FC236}">
                <a16:creationId xmlns:a16="http://schemas.microsoft.com/office/drawing/2014/main" id="{CC5AFBB9-F80F-4FCC-A53E-F9CD83EF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0970762-5C04-4215-8468-D66560DC8980}"/>
              </a:ext>
            </a:extLst>
          </p:cNvPr>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3</a:t>
            </a:fld>
            <a:endParaRPr lang="en-US" sz="1900"/>
          </a:p>
        </p:txBody>
      </p:sp>
    </p:spTree>
    <p:extLst>
      <p:ext uri="{BB962C8B-B14F-4D97-AF65-F5344CB8AC3E}">
        <p14:creationId xmlns:p14="http://schemas.microsoft.com/office/powerpoint/2010/main" val="367738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3" name="Rectangle 102">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Techniques for Gaining and Keeping Audience Attention">
            <a:extLst>
              <a:ext uri="{FF2B5EF4-FFF2-40B4-BE49-F238E27FC236}">
                <a16:creationId xmlns:a16="http://schemas.microsoft.com/office/drawing/2014/main" id="{2CC27342-2497-4FC8-85B2-82D060B21A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03" r="-1" b="2109"/>
          <a:stretch/>
        </p:blipFill>
        <p:spPr bwMode="auto">
          <a:xfrm>
            <a:off x="785814" y="2416978"/>
            <a:ext cx="4228784" cy="3845709"/>
          </a:xfrm>
          <a:prstGeom prst="rect">
            <a:avLst/>
          </a:prstGeom>
          <a:noFill/>
          <a:extLst>
            <a:ext uri="{909E8E84-426E-40DD-AFC4-6F175D3DCCD1}">
              <a14:hiddenFill xmlns:a14="http://schemas.microsoft.com/office/drawing/2010/main">
                <a:solidFill>
                  <a:srgbClr val="FFFFFF"/>
                </a:solidFill>
              </a14:hiddenFill>
            </a:ext>
          </a:extLst>
        </p:spPr>
      </p:pic>
      <p:sp>
        <p:nvSpPr>
          <p:cNvPr id="105"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itle 16">
            <a:extLst>
              <a:ext uri="{FF2B5EF4-FFF2-40B4-BE49-F238E27FC236}">
                <a16:creationId xmlns:a16="http://schemas.microsoft.com/office/drawing/2014/main" id="{AD683473-4F02-4A4C-ACBD-BFD1876C1FBD}"/>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b="1">
                <a:solidFill>
                  <a:srgbClr val="FEFFFF"/>
                </a:solidFill>
              </a:rPr>
              <a:t>What is Entertainment? </a:t>
            </a:r>
          </a:p>
        </p:txBody>
      </p:sp>
      <p:sp>
        <p:nvSpPr>
          <p:cNvPr id="14" name="Slide Number Placeholder 13">
            <a:extLst>
              <a:ext uri="{FF2B5EF4-FFF2-40B4-BE49-F238E27FC236}">
                <a16:creationId xmlns:a16="http://schemas.microsoft.com/office/drawing/2014/main" id="{FF712E1E-77D5-4BF8-B74D-E979DE85228E}"/>
              </a:ext>
            </a:extLst>
          </p:cNvPr>
          <p:cNvSpPr>
            <a:spLocks noGrp="1"/>
          </p:cNvSpPr>
          <p:nvPr>
            <p:ph type="sldNum" sz="quarter" idx="12"/>
          </p:nvPr>
        </p:nvSpPr>
        <p:spPr>
          <a:xfrm>
            <a:off x="7838542" y="982516"/>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4</a:t>
            </a:fld>
            <a:endParaRPr lang="en-US" sz="1900"/>
          </a:p>
        </p:txBody>
      </p:sp>
      <p:sp>
        <p:nvSpPr>
          <p:cNvPr id="15" name="Content Placeholder 14">
            <a:extLst>
              <a:ext uri="{FF2B5EF4-FFF2-40B4-BE49-F238E27FC236}">
                <a16:creationId xmlns:a16="http://schemas.microsoft.com/office/drawing/2014/main" id="{448FD7AB-D5AA-47A5-8FC4-B0CFFD1B4BF5}"/>
              </a:ext>
            </a:extLst>
          </p:cNvPr>
          <p:cNvSpPr>
            <a:spLocks noGrp="1"/>
          </p:cNvSpPr>
          <p:nvPr>
            <p:ph sz="half" idx="1"/>
          </p:nvPr>
        </p:nvSpPr>
        <p:spPr>
          <a:xfrm>
            <a:off x="5431895" y="3089231"/>
            <a:ext cx="6250517" cy="3857816"/>
          </a:xfrm>
        </p:spPr>
        <p:txBody>
          <a:bodyPr vert="horz" lIns="91440" tIns="45720" rIns="91440" bIns="45720" rtlCol="0" anchor="t">
            <a:normAutofit/>
          </a:bodyPr>
          <a:lstStyle/>
          <a:p>
            <a:pPr marL="0" indent="0" algn="just">
              <a:buNone/>
            </a:pPr>
            <a:r>
              <a:rPr lang="en-US" sz="2800" dirty="0">
                <a:solidFill>
                  <a:schemeClr val="tx1">
                    <a:lumMod val="95000"/>
                    <a:lumOff val="5000"/>
                  </a:schemeClr>
                </a:solidFill>
              </a:rPr>
              <a:t>Entertainment is a form of activity that holds the attention and interest of an audience as it gives pleasure and delight. </a:t>
            </a:r>
            <a:endParaRPr lang="en-US" sz="2800">
              <a:solidFill>
                <a:schemeClr val="tx1">
                  <a:lumMod val="95000"/>
                  <a:lumOff val="5000"/>
                </a:schemeClr>
              </a:solidFill>
            </a:endParaRPr>
          </a:p>
          <a:p>
            <a:pPr marL="0" indent="0"/>
            <a:endParaRPr lang="en-US">
              <a:solidFill>
                <a:schemeClr val="tx1">
                  <a:lumMod val="95000"/>
                  <a:lumOff val="5000"/>
                </a:schemeClr>
              </a:solidFill>
            </a:endParaRPr>
          </a:p>
        </p:txBody>
      </p:sp>
      <p:sp>
        <p:nvSpPr>
          <p:cNvPr id="5" name="AutoShape 2" descr="Ron Ritchhart's Ideas for Making Your Children's Thinking Visible –  Richland Academy">
            <a:extLst>
              <a:ext uri="{FF2B5EF4-FFF2-40B4-BE49-F238E27FC236}">
                <a16:creationId xmlns:a16="http://schemas.microsoft.com/office/drawing/2014/main" id="{E0C89858-3BC9-4E0B-858E-58D9AC7C932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Ron Ritchhart's Ideas for Making Your Children's Thinking Visible –  Richland Academy">
            <a:extLst>
              <a:ext uri="{FF2B5EF4-FFF2-40B4-BE49-F238E27FC236}">
                <a16:creationId xmlns:a16="http://schemas.microsoft.com/office/drawing/2014/main" id="{F829CED2-EA1D-45E3-B04B-5D9F4CB904A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Be Prepared to Teach Thinkers - Child Evangelism Fellowship">
            <a:extLst>
              <a:ext uri="{FF2B5EF4-FFF2-40B4-BE49-F238E27FC236}">
                <a16:creationId xmlns:a16="http://schemas.microsoft.com/office/drawing/2014/main" id="{4346430D-1B47-437D-A9E0-E44EDE0C265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Be Prepared to Teach Thinkers - Child Evangelism Fellowship">
            <a:extLst>
              <a:ext uri="{FF2B5EF4-FFF2-40B4-BE49-F238E27FC236}">
                <a16:creationId xmlns:a16="http://schemas.microsoft.com/office/drawing/2014/main" id="{2F6E80E6-8E8D-4C9F-800B-042A3D90DB09}"/>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Be Prepared to Teach Thinkers - Child Evangelism Fellowship">
            <a:extLst>
              <a:ext uri="{FF2B5EF4-FFF2-40B4-BE49-F238E27FC236}">
                <a16:creationId xmlns:a16="http://schemas.microsoft.com/office/drawing/2014/main" id="{0DB33197-4263-44FE-B0A7-45B53383A2BB}"/>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2" descr="Thinking about thoughts: Considerations for working therapeutically with  children">
            <a:extLst>
              <a:ext uri="{FF2B5EF4-FFF2-40B4-BE49-F238E27FC236}">
                <a16:creationId xmlns:a16="http://schemas.microsoft.com/office/drawing/2014/main" id="{1CADE83B-6A28-46A9-A410-ADF35C3C64DA}"/>
              </a:ext>
            </a:extLst>
          </p:cNvPr>
          <p:cNvSpPr>
            <a:spLocks noChangeAspect="1" noChangeArrowheads="1"/>
          </p:cNvSpPr>
          <p:nvPr/>
        </p:nvSpPr>
        <p:spPr bwMode="auto">
          <a:xfrm>
            <a:off x="6705600" y="403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4" descr="Thinking about thoughts: Considerations for working therapeutically with  children">
            <a:extLst>
              <a:ext uri="{FF2B5EF4-FFF2-40B4-BE49-F238E27FC236}">
                <a16:creationId xmlns:a16="http://schemas.microsoft.com/office/drawing/2014/main" id="{C43B6C16-1CED-4A3D-81FF-F939F742C018}"/>
              </a:ext>
            </a:extLst>
          </p:cNvPr>
          <p:cNvSpPr>
            <a:spLocks noChangeAspect="1" noChangeArrowheads="1"/>
          </p:cNvSpPr>
          <p:nvPr/>
        </p:nvSpPr>
        <p:spPr bwMode="auto">
          <a:xfrm>
            <a:off x="6858000" y="4191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6" descr="Thinking about thoughts: Considerations for working therapeutically with  children">
            <a:extLst>
              <a:ext uri="{FF2B5EF4-FFF2-40B4-BE49-F238E27FC236}">
                <a16:creationId xmlns:a16="http://schemas.microsoft.com/office/drawing/2014/main" id="{3B976490-63A8-4843-A310-F587BE735B5D}"/>
              </a:ext>
            </a:extLst>
          </p:cNvPr>
          <p:cNvSpPr>
            <a:spLocks noChangeAspect="1" noChangeArrowheads="1"/>
          </p:cNvSpPr>
          <p:nvPr/>
        </p:nvSpPr>
        <p:spPr bwMode="auto">
          <a:xfrm>
            <a:off x="7010400" y="4343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8" descr="Thinking about thoughts: Considerations for working therapeutically with  children">
            <a:extLst>
              <a:ext uri="{FF2B5EF4-FFF2-40B4-BE49-F238E27FC236}">
                <a16:creationId xmlns:a16="http://schemas.microsoft.com/office/drawing/2014/main" id="{B38DD525-9C63-43A9-A2F1-39698D3B3EE6}"/>
              </a:ext>
            </a:extLst>
          </p:cNvPr>
          <p:cNvSpPr>
            <a:spLocks noChangeAspect="1" noChangeArrowheads="1"/>
          </p:cNvSpPr>
          <p:nvPr/>
        </p:nvSpPr>
        <p:spPr bwMode="auto">
          <a:xfrm>
            <a:off x="7162800" y="4495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8135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 name="Group 21">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3"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35">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11">
            <a:extLst>
              <a:ext uri="{FF2B5EF4-FFF2-40B4-BE49-F238E27FC236}">
                <a16:creationId xmlns:a16="http://schemas.microsoft.com/office/drawing/2014/main" id="{179DBEAA-367B-4941-8368-15EBD551F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35" name="Rectangle 39">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41">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43">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5"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6"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7"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8"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9"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0"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1"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2"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3"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4"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5"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6"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8" name="Group 57">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9"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60"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1"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2"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3"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4"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5"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6"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7"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8"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9"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70"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2"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lide Number Placeholder 1">
            <a:extLst>
              <a:ext uri="{FF2B5EF4-FFF2-40B4-BE49-F238E27FC236}">
                <a16:creationId xmlns:a16="http://schemas.microsoft.com/office/drawing/2014/main" id="{4FFE2F65-96FB-4D54-B02F-AE1D3D2561C4}"/>
              </a:ext>
            </a:extLst>
          </p:cNvPr>
          <p:cNvSpPr>
            <a:spLocks noGrp="1"/>
          </p:cNvSpPr>
          <p:nvPr>
            <p:ph type="sldNum" sz="quarter" idx="12"/>
          </p:nvPr>
        </p:nvSpPr>
        <p:spPr>
          <a:xfrm>
            <a:off x="87927" y="3485923"/>
            <a:ext cx="779767" cy="365125"/>
          </a:xfrm>
        </p:spPr>
        <p:txBody>
          <a:bodyPr vert="horz" lIns="91440" tIns="45720" rIns="91440" bIns="45720" rtlCol="0" anchor="ctr">
            <a:normAutofit/>
          </a:bodyPr>
          <a:lstStyle/>
          <a:p>
            <a:pPr>
              <a:lnSpc>
                <a:spcPct val="90000"/>
              </a:lnSpc>
              <a:spcAft>
                <a:spcPts val="600"/>
              </a:spcAft>
            </a:pPr>
            <a:fld id="{D57F1E4F-1CFF-5643-939E-217C01CDF565}" type="slidenum">
              <a:rPr lang="en-US" sz="1900" smtClean="0"/>
              <a:pPr>
                <a:lnSpc>
                  <a:spcPct val="90000"/>
                </a:lnSpc>
                <a:spcAft>
                  <a:spcPts val="600"/>
                </a:spcAft>
              </a:pPr>
              <a:t>5</a:t>
            </a:fld>
            <a:endParaRPr lang="en-US" sz="1900"/>
          </a:p>
        </p:txBody>
      </p:sp>
      <p:sp>
        <p:nvSpPr>
          <p:cNvPr id="3" name="Rectangle 2">
            <a:extLst>
              <a:ext uri="{FF2B5EF4-FFF2-40B4-BE49-F238E27FC236}">
                <a16:creationId xmlns:a16="http://schemas.microsoft.com/office/drawing/2014/main" id="{9F76C5F5-179B-4598-94F5-7B94DC381EFB}"/>
              </a:ext>
            </a:extLst>
          </p:cNvPr>
          <p:cNvSpPr/>
          <p:nvPr/>
        </p:nvSpPr>
        <p:spPr>
          <a:xfrm>
            <a:off x="3111125" y="597694"/>
            <a:ext cx="8834018" cy="3777622"/>
          </a:xfrm>
          <a:prstGeom prst="rect">
            <a:avLst/>
          </a:prstGeom>
        </p:spPr>
        <p:txBody>
          <a:bodyPr vert="horz" lIns="91440" tIns="45720" rIns="91440" bIns="45720" rtlCol="0" anchor="t">
            <a:noAutofit/>
          </a:bodyPr>
          <a:lstStyle/>
          <a:p>
            <a:pPr algn="just">
              <a:lnSpc>
                <a:spcPct val="90000"/>
              </a:lnSpc>
              <a:spcBef>
                <a:spcPts val="1000"/>
              </a:spcBef>
              <a:buClr>
                <a:schemeClr val="accent1"/>
              </a:buClr>
            </a:pPr>
            <a:r>
              <a:rPr lang="en-US" sz="2800" dirty="0">
                <a:solidFill>
                  <a:schemeClr val="tx1">
                    <a:lumMod val="75000"/>
                    <a:lumOff val="25000"/>
                  </a:schemeClr>
                </a:solidFill>
              </a:rPr>
              <a:t>People entertain themselves differently. Some prefer listening to music or watching a play performed at the theatre. Other prefer watching or playing football, going to the zoo or to the cinema, spending a weekend break in a hotel, the day at the beach …</a:t>
            </a:r>
            <a:endParaRPr lang="en-US">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28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2800" dirty="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2800" i="1" dirty="0">
                <a:solidFill>
                  <a:schemeClr val="tx1">
                    <a:lumMod val="75000"/>
                    <a:lumOff val="25000"/>
                  </a:schemeClr>
                </a:solidFill>
              </a:rPr>
              <a:t>Which are your preferred places of entertainment?</a:t>
            </a:r>
          </a:p>
          <a:p>
            <a:pPr>
              <a:lnSpc>
                <a:spcPct val="90000"/>
              </a:lnSpc>
              <a:spcBef>
                <a:spcPts val="1000"/>
              </a:spcBef>
              <a:buClr>
                <a:schemeClr val="accent1"/>
              </a:buClr>
              <a:buFont typeface="Wingdings 3" charset="2"/>
              <a:buChar char=""/>
            </a:pPr>
            <a:r>
              <a:rPr lang="en-US" sz="2800" i="1" dirty="0">
                <a:solidFill>
                  <a:schemeClr val="tx1">
                    <a:lumMod val="75000"/>
                    <a:lumOff val="25000"/>
                  </a:schemeClr>
                </a:solidFill>
              </a:rPr>
              <a:t>How often do you visit them?</a:t>
            </a:r>
          </a:p>
          <a:p>
            <a:pPr>
              <a:lnSpc>
                <a:spcPct val="90000"/>
              </a:lnSpc>
              <a:spcBef>
                <a:spcPts val="1000"/>
              </a:spcBef>
              <a:buClr>
                <a:schemeClr val="accent1"/>
              </a:buClr>
              <a:buFont typeface="Wingdings 3" charset="2"/>
              <a:buChar char=""/>
            </a:pPr>
            <a:r>
              <a:rPr lang="en-US" sz="2800" i="1" dirty="0">
                <a:solidFill>
                  <a:schemeClr val="tx1">
                    <a:lumMod val="75000"/>
                    <a:lumOff val="25000"/>
                  </a:schemeClr>
                </a:solidFill>
              </a:rPr>
              <a:t>Do you wish to visit these places more often? </a:t>
            </a:r>
          </a:p>
        </p:txBody>
      </p:sp>
    </p:spTree>
    <p:extLst>
      <p:ext uri="{BB962C8B-B14F-4D97-AF65-F5344CB8AC3E}">
        <p14:creationId xmlns:p14="http://schemas.microsoft.com/office/powerpoint/2010/main" val="136385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5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Children Having Fun At The Circus Illustration Royalty Free Cliparts,  Vectors, And Stock Illustration. Image 44656946.">
            <a:extLst>
              <a:ext uri="{FF2B5EF4-FFF2-40B4-BE49-F238E27FC236}">
                <a16:creationId xmlns:a16="http://schemas.microsoft.com/office/drawing/2014/main" id="{CA74FE7A-36C9-4AFA-9830-D8F7D378FA9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549" y="745614"/>
            <a:ext cx="3122143" cy="2271359"/>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14" name="Picture 18" descr="Concert in honor of the festival of the city and the folk traditions of  Latvia. Fun kids singing songs on stage. Concert in honor of the festival  of songs and dances. young,">
            <a:extLst>
              <a:ext uri="{FF2B5EF4-FFF2-40B4-BE49-F238E27FC236}">
                <a16:creationId xmlns:a16="http://schemas.microsoft.com/office/drawing/2014/main" id="{791AE3D5-2AFC-4C80-997F-57608BB1FB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81676" y="799152"/>
            <a:ext cx="3252903" cy="2171312"/>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12" name="Picture 16" descr="Museums: never mind the children, what about the parents? - spiked">
            <a:extLst>
              <a:ext uri="{FF2B5EF4-FFF2-40B4-BE49-F238E27FC236}">
                <a16:creationId xmlns:a16="http://schemas.microsoft.com/office/drawing/2014/main" id="{78EB5179-7ED3-4BCC-B106-C3F9282CC3F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13518" y="994326"/>
            <a:ext cx="3252903" cy="1780964"/>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6" name="Picture 10" descr="At the zoo - animals Diagram | Quizlet">
            <a:extLst>
              <a:ext uri="{FF2B5EF4-FFF2-40B4-BE49-F238E27FC236}">
                <a16:creationId xmlns:a16="http://schemas.microsoft.com/office/drawing/2014/main" id="{B1F686D4-ACA7-44B3-AFEE-C2EBF8C60BC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2549" y="3846824"/>
            <a:ext cx="3104943" cy="2274370"/>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361070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8" name="Picture 12" descr="SPLASH – Is Everyone Having Fun at the Pool? – Broken Toy">
            <a:extLst>
              <a:ext uri="{FF2B5EF4-FFF2-40B4-BE49-F238E27FC236}">
                <a16:creationId xmlns:a16="http://schemas.microsoft.com/office/drawing/2014/main" id="{B2C0D573-99E1-4324-953A-54229A04F65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405433" y="4407977"/>
            <a:ext cx="3217333" cy="122258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12 Family Day Trip Ideas | My Central Florida Family">
            <a:extLst>
              <a:ext uri="{FF2B5EF4-FFF2-40B4-BE49-F238E27FC236}">
                <a16:creationId xmlns:a16="http://schemas.microsoft.com/office/drawing/2014/main" id="{E6981A1F-BCBC-455A-9B68-C455B60B669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313518" y="4174299"/>
            <a:ext cx="3252903" cy="16264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1B92F14-D1FD-45A7-A3A1-D7555EEA2418}"/>
              </a:ext>
            </a:extLst>
          </p:cNvPr>
          <p:cNvSpPr>
            <a:spLocks noGrp="1"/>
          </p:cNvSpPr>
          <p:nvPr>
            <p:ph type="sldNum" sz="quarter" idx="12"/>
          </p:nvPr>
        </p:nvSpPr>
        <p:spPr>
          <a:xfrm>
            <a:off x="10691446" y="6356350"/>
            <a:ext cx="662354" cy="365125"/>
          </a:xfrm>
        </p:spPr>
        <p:txBody>
          <a:bodyPr>
            <a:normAutofit/>
          </a:bodyPr>
          <a:lstStyle/>
          <a:p>
            <a:pPr>
              <a:lnSpc>
                <a:spcPct val="90000"/>
              </a:lnSpc>
              <a:spcAft>
                <a:spcPts val="600"/>
              </a:spcAft>
            </a:pPr>
            <a:fld id="{D57F1E4F-1CFF-5643-939E-217C01CDF565}" type="slidenum">
              <a:rPr lang="en-US" sz="1900">
                <a:solidFill>
                  <a:srgbClr val="FFFFFF"/>
                </a:solidFill>
              </a:rPr>
              <a:pPr>
                <a:lnSpc>
                  <a:spcPct val="90000"/>
                </a:lnSpc>
                <a:spcAft>
                  <a:spcPts val="600"/>
                </a:spcAft>
              </a:pPr>
              <a:t>6</a:t>
            </a:fld>
            <a:endParaRPr lang="en-US" sz="1900">
              <a:solidFill>
                <a:srgbClr val="FFFFFF"/>
              </a:solidFill>
            </a:endParaRPr>
          </a:p>
        </p:txBody>
      </p:sp>
      <p:sp>
        <p:nvSpPr>
          <p:cNvPr id="3" name="AutoShape 2" descr="About Us">
            <a:extLst>
              <a:ext uri="{FF2B5EF4-FFF2-40B4-BE49-F238E27FC236}">
                <a16:creationId xmlns:a16="http://schemas.microsoft.com/office/drawing/2014/main" id="{CE30D60B-125E-4FD0-90DC-1793ABA93F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About Us">
            <a:extLst>
              <a:ext uri="{FF2B5EF4-FFF2-40B4-BE49-F238E27FC236}">
                <a16:creationId xmlns:a16="http://schemas.microsoft.com/office/drawing/2014/main" id="{E86FCB82-3037-417E-9A65-DD642399E0A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About Us">
            <a:extLst>
              <a:ext uri="{FF2B5EF4-FFF2-40B4-BE49-F238E27FC236}">
                <a16:creationId xmlns:a16="http://schemas.microsoft.com/office/drawing/2014/main" id="{95DB4471-94DA-4C3C-9E9B-C90E8267EF9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905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CC0B30-A96A-477F-8ED2-429F0FDF2502}"/>
              </a:ext>
            </a:extLst>
          </p:cNvPr>
          <p:cNvSpPr/>
          <p:nvPr/>
        </p:nvSpPr>
        <p:spPr>
          <a:xfrm>
            <a:off x="3699615" y="2286659"/>
            <a:ext cx="5759321" cy="923330"/>
          </a:xfrm>
          <a:prstGeom prst="rect">
            <a:avLst/>
          </a:prstGeom>
        </p:spPr>
        <p:txBody>
          <a:bodyPr wrap="square">
            <a:spAutoFit/>
          </a:bodyPr>
          <a:lstStyle/>
          <a:p>
            <a:r>
              <a:rPr lang="en-US" sz="5400" b="1" dirty="0">
                <a:latin typeface="Andika"/>
              </a:rPr>
              <a:t>LISTENING TEXT</a:t>
            </a:r>
            <a:endParaRPr lang="en-GB" sz="5400" b="1" dirty="0">
              <a:latin typeface="Andika"/>
            </a:endParaRPr>
          </a:p>
        </p:txBody>
      </p:sp>
      <p:sp>
        <p:nvSpPr>
          <p:cNvPr id="3" name="Slide Number Placeholder 2">
            <a:extLst>
              <a:ext uri="{FF2B5EF4-FFF2-40B4-BE49-F238E27FC236}">
                <a16:creationId xmlns:a16="http://schemas.microsoft.com/office/drawing/2014/main" id="{2726A5C8-B89C-4217-925E-FD1E2EF58BA9}"/>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256650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3"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4"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5"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6"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8" name="Group 27">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9"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0"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1"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2"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3"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4"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5"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6"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7"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8"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9"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0"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2" name="Rectangle 41">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6">
            <a:extLst>
              <a:ext uri="{FF2B5EF4-FFF2-40B4-BE49-F238E27FC236}">
                <a16:creationId xmlns:a16="http://schemas.microsoft.com/office/drawing/2014/main" id="{62163DB6-3EE7-474C-8726-1A05F7DE4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6" name="Rectangle 45">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35DFCF-113B-4D09-A871-40D0E0DE8B8D}"/>
              </a:ext>
            </a:extLst>
          </p:cNvPr>
          <p:cNvSpPr>
            <a:spLocks noGrp="1"/>
          </p:cNvSpPr>
          <p:nvPr>
            <p:ph type="title"/>
          </p:nvPr>
        </p:nvSpPr>
        <p:spPr>
          <a:xfrm>
            <a:off x="2908719" y="399188"/>
            <a:ext cx="9012610" cy="5763218"/>
          </a:xfrm>
        </p:spPr>
        <p:txBody>
          <a:bodyPr vert="horz" lIns="91440" tIns="45720" rIns="91440" bIns="45720" rtlCol="0" anchor="b">
            <a:noAutofit/>
          </a:bodyPr>
          <a:lstStyle/>
          <a:p>
            <a:pPr>
              <a:lnSpc>
                <a:spcPct val="90000"/>
              </a:lnSpc>
            </a:pPr>
            <a:r>
              <a:rPr lang="en-US" sz="2400" b="1" dirty="0"/>
              <a:t>Pre-Teaching of Words:</a:t>
            </a:r>
            <a:br>
              <a:rPr lang="en-US" sz="2400" b="1" dirty="0"/>
            </a:br>
            <a:br>
              <a:rPr lang="en-US" sz="2400" b="1" dirty="0"/>
            </a:br>
            <a:r>
              <a:rPr lang="en-US" sz="2400" dirty="0"/>
              <a:t>proudly:</a:t>
            </a:r>
            <a:br>
              <a:rPr lang="en-US" sz="2400" dirty="0"/>
            </a:br>
            <a:r>
              <a:rPr lang="en-US" sz="2400" dirty="0"/>
              <a:t>having a feeling of pleasure or satisfaction</a:t>
            </a:r>
            <a:br>
              <a:rPr lang="en-US" sz="2400" dirty="0"/>
            </a:br>
            <a:br>
              <a:rPr lang="en-US" sz="2400" dirty="0"/>
            </a:br>
            <a:r>
              <a:rPr lang="en-US" sz="2400" dirty="0"/>
              <a:t>unicycle:</a:t>
            </a:r>
            <a:br>
              <a:rPr lang="en-US" sz="2400" dirty="0"/>
            </a:br>
            <a:r>
              <a:rPr lang="en-US" sz="2400" dirty="0"/>
              <a:t>a vehicle that has a single wheel and is usually propelled by pedals</a:t>
            </a:r>
            <a:br>
              <a:rPr lang="en-US" sz="2400" dirty="0"/>
            </a:br>
            <a:br>
              <a:rPr lang="en-US" sz="2400" dirty="0"/>
            </a:br>
            <a:r>
              <a:rPr lang="en-US" sz="2400" dirty="0"/>
              <a:t>trapeze artist:</a:t>
            </a:r>
            <a:br>
              <a:rPr lang="en-US" sz="2400" dirty="0"/>
            </a:br>
            <a:r>
              <a:rPr lang="en-US" sz="2400" dirty="0"/>
              <a:t>a performer or acrobat who walks along a</a:t>
            </a:r>
            <a:br>
              <a:rPr lang="en-US" sz="2400" dirty="0"/>
            </a:br>
            <a:r>
              <a:rPr lang="en-US" sz="2400" dirty="0"/>
              <a:t>free-swinging bar attached to two ropes</a:t>
            </a:r>
            <a:br>
              <a:rPr lang="en-US" sz="2400" dirty="0"/>
            </a:br>
            <a:br>
              <a:rPr lang="en-US" sz="2400" dirty="0"/>
            </a:br>
            <a:r>
              <a:rPr lang="en-US" sz="2400" dirty="0"/>
              <a:t>fantastic:        </a:t>
            </a:r>
            <a:br>
              <a:rPr lang="en-US" sz="2400" dirty="0"/>
            </a:br>
            <a:r>
              <a:rPr lang="en-US" sz="2400" dirty="0"/>
              <a:t>remarkable</a:t>
            </a:r>
          </a:p>
        </p:txBody>
      </p:sp>
      <p:sp>
        <p:nvSpPr>
          <p:cNvPr id="48" name="Rectangle 47">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51"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52"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53"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54"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5"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6"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7"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8"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9"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60"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61"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62"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4" name="Group 63">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65"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66"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7"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8"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9"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70"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71"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72"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73"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74"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75"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76"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8"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Slide Number Placeholder 2">
            <a:extLst>
              <a:ext uri="{FF2B5EF4-FFF2-40B4-BE49-F238E27FC236}">
                <a16:creationId xmlns:a16="http://schemas.microsoft.com/office/drawing/2014/main" id="{82BC4EC7-D959-4B15-AF4D-9AEA77C5CE29}"/>
              </a:ext>
            </a:extLst>
          </p:cNvPr>
          <p:cNvSpPr>
            <a:spLocks noGrp="1"/>
          </p:cNvSpPr>
          <p:nvPr>
            <p:ph type="sldNum" sz="quarter" idx="12"/>
          </p:nvPr>
        </p:nvSpPr>
        <p:spPr>
          <a:xfrm>
            <a:off x="87927" y="3485923"/>
            <a:ext cx="779767" cy="365125"/>
          </a:xfrm>
        </p:spPr>
        <p:txBody>
          <a:bodyPr vert="horz" lIns="91440" tIns="45720" rIns="91440" bIns="45720" rtlCol="0" anchor="ctr">
            <a:normAutofit/>
          </a:bodyPr>
          <a:lstStyle/>
          <a:p>
            <a:pPr>
              <a:lnSpc>
                <a:spcPct val="90000"/>
              </a:lnSpc>
              <a:spcAft>
                <a:spcPts val="600"/>
              </a:spcAft>
            </a:pPr>
            <a:fld id="{D57F1E4F-1CFF-5643-939E-217C01CDF565}" type="slidenum">
              <a:rPr lang="en-US" sz="1900" smtClean="0"/>
              <a:pPr>
                <a:lnSpc>
                  <a:spcPct val="90000"/>
                </a:lnSpc>
                <a:spcAft>
                  <a:spcPts val="600"/>
                </a:spcAft>
              </a:pPr>
              <a:t>8</a:t>
            </a:fld>
            <a:endParaRPr lang="en-US" sz="1900"/>
          </a:p>
        </p:txBody>
      </p:sp>
      <p:sp>
        <p:nvSpPr>
          <p:cNvPr id="5" name="TextBox 4">
            <a:extLst>
              <a:ext uri="{FF2B5EF4-FFF2-40B4-BE49-F238E27FC236}">
                <a16:creationId xmlns:a16="http://schemas.microsoft.com/office/drawing/2014/main" id="{1CD0930C-016C-4D6D-A85E-EE4F550EFECF}"/>
              </a:ext>
            </a:extLst>
          </p:cNvPr>
          <p:cNvSpPr txBox="1"/>
          <p:nvPr/>
        </p:nvSpPr>
        <p:spPr>
          <a:xfrm>
            <a:off x="10831398" y="6589336"/>
            <a:ext cx="184731" cy="369332"/>
          </a:xfrm>
          <a:prstGeom prst="rect">
            <a:avLst/>
          </a:prstGeom>
          <a:noFill/>
        </p:spPr>
        <p:txBody>
          <a:bodyPr wrap="none" rtlCol="0">
            <a:spAutoFit/>
          </a:bodyPr>
          <a:lstStyle/>
          <a:p>
            <a:endParaRPr lang="en-GB" dirty="0"/>
          </a:p>
        </p:txBody>
      </p:sp>
      <p:sp>
        <p:nvSpPr>
          <p:cNvPr id="7" name="AutoShape 6" descr="Godiva Black Leather Hide|Leather Hides|Pittards">
            <a:extLst>
              <a:ext uri="{FF2B5EF4-FFF2-40B4-BE49-F238E27FC236}">
                <a16:creationId xmlns:a16="http://schemas.microsoft.com/office/drawing/2014/main" id="{05F7A04C-99DC-4332-AD69-1AA310960C2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Godiva Black Leather Hide|Leather Hides|Pittards">
            <a:extLst>
              <a:ext uri="{FF2B5EF4-FFF2-40B4-BE49-F238E27FC236}">
                <a16:creationId xmlns:a16="http://schemas.microsoft.com/office/drawing/2014/main" id="{F8C4032D-5227-42FA-A7AB-E66CB9657E9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Godiva Black Leather Hide|Leather Hides|Pittards">
            <a:extLst>
              <a:ext uri="{FF2B5EF4-FFF2-40B4-BE49-F238E27FC236}">
                <a16:creationId xmlns:a16="http://schemas.microsoft.com/office/drawing/2014/main" id="{8B515F4C-99EF-4E37-9827-04F06CAA9086}"/>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4821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74" name="Group 76">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8"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9"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0"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1"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2"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3"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4"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5"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6"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7"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8"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9"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5" name="Group 90">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92"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3"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4"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5"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6"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7"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8"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9"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0"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1"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2"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3"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6" name="Rectangle 104">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0" name="Freeform 6">
            <a:extLst>
              <a:ext uri="{FF2B5EF4-FFF2-40B4-BE49-F238E27FC236}">
                <a16:creationId xmlns:a16="http://schemas.microsoft.com/office/drawing/2014/main" id="{62163DB6-3EE7-474C-8726-1A05F7DE4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4" name="Rectangle 108">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4CAA20-6CC8-4032-A0A6-69B0F728530C}"/>
              </a:ext>
            </a:extLst>
          </p:cNvPr>
          <p:cNvSpPr>
            <a:spLocks noGrp="1"/>
          </p:cNvSpPr>
          <p:nvPr>
            <p:ph type="title"/>
          </p:nvPr>
        </p:nvSpPr>
        <p:spPr>
          <a:xfrm>
            <a:off x="3373062" y="1864865"/>
            <a:ext cx="8476831" cy="3417687"/>
          </a:xfrm>
        </p:spPr>
        <p:txBody>
          <a:bodyPr vert="horz" lIns="91440" tIns="45720" rIns="91440" bIns="45720" rtlCol="0" anchor="b">
            <a:normAutofit/>
          </a:bodyPr>
          <a:lstStyle/>
          <a:p>
            <a:pPr>
              <a:lnSpc>
                <a:spcPct val="90000"/>
              </a:lnSpc>
              <a:defRPr sz="1800" b="0" i="0" u="none" strike="noStrike" kern="0" cap="none" spc="0" baseline="0">
                <a:solidFill>
                  <a:srgbClr val="000000"/>
                </a:solidFill>
                <a:uFillTx/>
              </a:defRPr>
            </a:pPr>
            <a:r>
              <a:rPr lang="en-US" sz="3200" b="1" u="sng" dirty="0"/>
              <a:t>Step 1:</a:t>
            </a:r>
            <a:br>
              <a:rPr lang="en-US" sz="3200" b="1" u="sng" dirty="0"/>
            </a:br>
            <a:br>
              <a:rPr lang="en-US" sz="3200" b="1" u="sng" dirty="0"/>
            </a:br>
            <a:r>
              <a:rPr lang="en-US" sz="3200" b="1" dirty="0"/>
              <a:t>READ </a:t>
            </a:r>
            <a:r>
              <a:rPr lang="en-US" sz="3200" dirty="0"/>
              <a:t>silently the questions on the worksheet.</a:t>
            </a:r>
            <a:br>
              <a:rPr lang="en-US" sz="3200" dirty="0"/>
            </a:br>
            <a:br>
              <a:rPr lang="en-US" sz="2600" b="1" u="sng" dirty="0"/>
            </a:br>
            <a:endParaRPr lang="en-US" sz="2600"/>
          </a:p>
        </p:txBody>
      </p:sp>
      <p:sp>
        <p:nvSpPr>
          <p:cNvPr id="106" name="Rectangle 110">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12">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14"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15"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16"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17"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18"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19"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20"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21"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22"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123"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124"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125"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27" name="Group 126">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128"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9"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0"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31"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32"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33"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34"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35"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36"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37"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38"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39"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41"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Slide Number Placeholder 2">
            <a:extLst>
              <a:ext uri="{FF2B5EF4-FFF2-40B4-BE49-F238E27FC236}">
                <a16:creationId xmlns:a16="http://schemas.microsoft.com/office/drawing/2014/main" id="{2C7C9ABE-854E-4D1B-B0BF-B64F54466B53}"/>
              </a:ext>
            </a:extLst>
          </p:cNvPr>
          <p:cNvSpPr>
            <a:spLocks noGrp="1"/>
          </p:cNvSpPr>
          <p:nvPr>
            <p:ph type="sldNum" sz="quarter" idx="12"/>
          </p:nvPr>
        </p:nvSpPr>
        <p:spPr>
          <a:xfrm>
            <a:off x="87927" y="3485923"/>
            <a:ext cx="779767" cy="365125"/>
          </a:xfrm>
        </p:spPr>
        <p:txBody>
          <a:bodyPr vert="horz" lIns="91440" tIns="45720" rIns="91440" bIns="45720" rtlCol="0" anchor="ctr">
            <a:normAutofit/>
          </a:bodyPr>
          <a:lstStyle/>
          <a:p>
            <a:pPr>
              <a:lnSpc>
                <a:spcPct val="90000"/>
              </a:lnSpc>
              <a:spcAft>
                <a:spcPts val="600"/>
              </a:spcAft>
            </a:pPr>
            <a:fld id="{D57F1E4F-1CFF-5643-939E-217C01CDF565}" type="slidenum">
              <a:rPr lang="en-US" sz="1900" smtClean="0"/>
              <a:pPr>
                <a:lnSpc>
                  <a:spcPct val="90000"/>
                </a:lnSpc>
                <a:spcAft>
                  <a:spcPts val="600"/>
                </a:spcAft>
              </a:pPr>
              <a:t>9</a:t>
            </a:fld>
            <a:endParaRPr lang="en-US" sz="1900"/>
          </a:p>
        </p:txBody>
      </p:sp>
    </p:spTree>
    <p:extLst>
      <p:ext uri="{BB962C8B-B14F-4D97-AF65-F5344CB8AC3E}">
        <p14:creationId xmlns:p14="http://schemas.microsoft.com/office/powerpoint/2010/main" val="3455105524"/>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C671144226CB47AEB985B793084D1F" ma:contentTypeVersion="13" ma:contentTypeDescription="Create a new document." ma:contentTypeScope="" ma:versionID="3688e8ae7f10651cb1f9ceb0b1b5928f">
  <xsd:schema xmlns:xsd="http://www.w3.org/2001/XMLSchema" xmlns:xs="http://www.w3.org/2001/XMLSchema" xmlns:p="http://schemas.microsoft.com/office/2006/metadata/properties" xmlns:ns3="fa66959e-e86f-4aa9-8951-d94e00e307c3" xmlns:ns4="c9e4a8ef-117f-40ff-b518-3a0e57a5c37d" targetNamespace="http://schemas.microsoft.com/office/2006/metadata/properties" ma:root="true" ma:fieldsID="400265c917718fff91b219b842ad58e5" ns3:_="" ns4:_="">
    <xsd:import namespace="fa66959e-e86f-4aa9-8951-d94e00e307c3"/>
    <xsd:import namespace="c9e4a8ef-117f-40ff-b518-3a0e57a5c37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6959e-e86f-4aa9-8951-d94e00e307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e4a8ef-117f-40ff-b518-3a0e57a5c37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CCDFC5-64EB-44A9-803B-7DA1BE473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6959e-e86f-4aa9-8951-d94e00e307c3"/>
    <ds:schemaRef ds:uri="c9e4a8ef-117f-40ff-b518-3a0e57a5c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B565FF-98BF-44A5-9685-5ECF6430EC4A}">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c9e4a8ef-117f-40ff-b518-3a0e57a5c37d"/>
    <ds:schemaRef ds:uri="http://purl.org/dc/elements/1.1/"/>
    <ds:schemaRef ds:uri="http://schemas.microsoft.com/office/2006/metadata/properties"/>
    <ds:schemaRef ds:uri="fa66959e-e86f-4aa9-8951-d94e00e307c3"/>
    <ds:schemaRef ds:uri="http://www.w3.org/XML/1998/namespace"/>
  </ds:schemaRefs>
</ds:datastoreItem>
</file>

<file path=customXml/itemProps3.xml><?xml version="1.0" encoding="utf-8"?>
<ds:datastoreItem xmlns:ds="http://schemas.openxmlformats.org/officeDocument/2006/customXml" ds:itemID="{4A63ED9E-50ED-4514-B6B6-FEA7034772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975</TotalTime>
  <Words>238</Words>
  <Application>Microsoft Office PowerPoint</Application>
  <PresentationFormat>Widescreen</PresentationFormat>
  <Paragraphs>60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Wisp</vt:lpstr>
      <vt:lpstr>Lesson 1:  Listening  Topic:        Entertainment  Year: 4</vt:lpstr>
      <vt:lpstr>Lesson Objectives:</vt:lpstr>
      <vt:lpstr>Download these resources:</vt:lpstr>
      <vt:lpstr>What is Entertainment? </vt:lpstr>
      <vt:lpstr>PowerPoint Presentation</vt:lpstr>
      <vt:lpstr>PowerPoint Presentation</vt:lpstr>
      <vt:lpstr>PowerPoint Presentation</vt:lpstr>
      <vt:lpstr>Pre-Teaching of Words:  proudly: having a feeling of pleasure or satisfaction  unicycle: a vehicle that has a single wheel and is usually propelled by pedals  trapeze artist: a performer or acrobat who walks along a free-swinging bar attached to two ropes  fantastic:         remarkable</vt:lpstr>
      <vt:lpstr>Step 1:  READ silently the questions on the worksheet.  </vt:lpstr>
      <vt:lpstr>PowerPoint Presentation</vt:lpstr>
      <vt:lpstr>PowerPoint Presentation</vt:lpstr>
      <vt:lpstr>PowerPoint Presentation</vt:lpstr>
      <vt:lpstr>PowerPoint Presentation</vt:lpstr>
      <vt:lpstr>Post-Listening Task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Listening  Topic:      Shopping and Services</dc:title>
  <dc:creator>Vanessa Xuereb</dc:creator>
  <cp:lastModifiedBy>Vanessa Xuereb</cp:lastModifiedBy>
  <cp:revision>151</cp:revision>
  <dcterms:created xsi:type="dcterms:W3CDTF">2021-03-24T16:59:06Z</dcterms:created>
  <dcterms:modified xsi:type="dcterms:W3CDTF">2021-11-09T09:20:13Z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0x010100E8C671144226CB47AEB985B793084D1F</vt:lpwstr>
  </property>
</Properties>
</file>