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9"/>
  </p:notesMasterIdLst>
  <p:sldIdLst>
    <p:sldId id="297" r:id="rId5"/>
    <p:sldId id="301" r:id="rId6"/>
    <p:sldId id="256" r:id="rId7"/>
    <p:sldId id="283" r:id="rId8"/>
    <p:sldId id="285" r:id="rId9"/>
    <p:sldId id="295" r:id="rId10"/>
    <p:sldId id="299" r:id="rId11"/>
    <p:sldId id="257" r:id="rId12"/>
    <p:sldId id="287" r:id="rId13"/>
    <p:sldId id="289" r:id="rId14"/>
    <p:sldId id="280" r:id="rId15"/>
    <p:sldId id="300"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92" r:id="rId30"/>
    <p:sldId id="293" r:id="rId31"/>
    <p:sldId id="273" r:id="rId32"/>
    <p:sldId id="274" r:id="rId33"/>
    <p:sldId id="275" r:id="rId34"/>
    <p:sldId id="277" r:id="rId35"/>
    <p:sldId id="278" r:id="rId36"/>
    <p:sldId id="279" r:id="rId37"/>
    <p:sldId id="302" r:id="rId38"/>
  </p:sldIdLst>
  <p:sldSz cx="12192000" cy="6858000"/>
  <p:notesSz cx="6858000" cy="9144000"/>
  <p:embeddedFontLst>
    <p:embeddedFont>
      <p:font typeface="Aharoni" panose="02010803020104030203" pitchFamily="2" charset="-79"/>
      <p:bold r:id="rId40"/>
    </p:embeddedFont>
    <p:embeddedFont>
      <p:font typeface="Andika" panose="02000000000000000000" pitchFamily="2" charset="0"/>
      <p:regular r:id="rId41"/>
    </p:embeddedFont>
    <p:embeddedFont>
      <p:font typeface="Berlin Sans FB" panose="020E0602020502020306" pitchFamily="34" charset="0"/>
      <p:regular r:id="rId42"/>
      <p:bold r:id="rId43"/>
    </p:embeddedFon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
      <p:font typeface="Meiryo" panose="020B0604030504040204" pitchFamily="34" charset="-128"/>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F00"/>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6D395D-4A9A-47DA-A2A7-8D8F4C4806EB}" v="117" dt="2021-03-22T20:52:56.9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75659" autoAdjust="0"/>
  </p:normalViewPr>
  <p:slideViewPr>
    <p:cSldViewPr snapToGrid="0">
      <p:cViewPr varScale="1">
        <p:scale>
          <a:sx n="61" d="100"/>
          <a:sy n="61" d="100"/>
        </p:scale>
        <p:origin x="1430" y="58"/>
      </p:cViewPr>
      <p:guideLst/>
    </p:cSldViewPr>
  </p:slideViewPr>
  <p:notesTextViewPr>
    <p:cViewPr>
      <p:scale>
        <a:sx n="1" d="1"/>
        <a:sy n="1" d="1"/>
      </p:scale>
      <p:origin x="0" y="0"/>
    </p:cViewPr>
  </p:notesTextViewPr>
  <p:sorterViewPr>
    <p:cViewPr>
      <p:scale>
        <a:sx n="100" d="100"/>
        <a:sy n="100" d="100"/>
      </p:scale>
      <p:origin x="0" y="-827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7.fntdata"/><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2.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0.fntdata"/><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2.fntdata"/><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rieth Attard" userId="75441522-1268-482d-b74b-a084f810ee66" providerId="ADAL" clId="{F46D395D-4A9A-47DA-A2A7-8D8F4C4806EB}"/>
    <pc:docChg chg="custSel addSld modSld">
      <pc:chgData name="Urieth Attard" userId="75441522-1268-482d-b74b-a084f810ee66" providerId="ADAL" clId="{F46D395D-4A9A-47DA-A2A7-8D8F4C4806EB}" dt="2021-03-22T20:53:01.852" v="521" actId="20577"/>
      <pc:docMkLst>
        <pc:docMk/>
      </pc:docMkLst>
      <pc:sldChg chg="modSp add">
        <pc:chgData name="Urieth Attard" userId="75441522-1268-482d-b74b-a084f810ee66" providerId="ADAL" clId="{F46D395D-4A9A-47DA-A2A7-8D8F4C4806EB}" dt="2021-03-21T06:21:15.676" v="513" actId="2710"/>
        <pc:sldMkLst>
          <pc:docMk/>
          <pc:sldMk cId="2808312611" sldId="299"/>
        </pc:sldMkLst>
        <pc:spChg chg="mod">
          <ac:chgData name="Urieth Attard" userId="75441522-1268-482d-b74b-a084f810ee66" providerId="ADAL" clId="{F46D395D-4A9A-47DA-A2A7-8D8F4C4806EB}" dt="2021-03-21T06:19:19.732" v="407" actId="1076"/>
          <ac:spMkLst>
            <pc:docMk/>
            <pc:sldMk cId="2808312611" sldId="299"/>
            <ac:spMk id="2" creationId="{8D4ED53B-8230-4C36-9720-599714DF2D7B}"/>
          </ac:spMkLst>
        </pc:spChg>
        <pc:spChg chg="mod">
          <ac:chgData name="Urieth Attard" userId="75441522-1268-482d-b74b-a084f810ee66" providerId="ADAL" clId="{F46D395D-4A9A-47DA-A2A7-8D8F4C4806EB}" dt="2021-03-21T06:20:23.081" v="468" actId="20577"/>
          <ac:spMkLst>
            <pc:docMk/>
            <pc:sldMk cId="2808312611" sldId="299"/>
            <ac:spMk id="11" creationId="{A26E9CFD-8B9E-4D05-8ED6-5B41CEACAB25}"/>
          </ac:spMkLst>
        </pc:spChg>
        <pc:spChg chg="mod">
          <ac:chgData name="Urieth Attard" userId="75441522-1268-482d-b74b-a084f810ee66" providerId="ADAL" clId="{F46D395D-4A9A-47DA-A2A7-8D8F4C4806EB}" dt="2021-03-21T06:21:15.676" v="513" actId="2710"/>
          <ac:spMkLst>
            <pc:docMk/>
            <pc:sldMk cId="2808312611" sldId="299"/>
            <ac:spMk id="13" creationId="{B895C837-4C78-4D02-8B95-5EB234D478CD}"/>
          </ac:spMkLst>
        </pc:spChg>
      </pc:sldChg>
      <pc:sldChg chg="modNotesTx">
        <pc:chgData name="Urieth Attard" userId="75441522-1268-482d-b74b-a084f810ee66" providerId="ADAL" clId="{F46D395D-4A9A-47DA-A2A7-8D8F4C4806EB}" dt="2021-03-14T20:14:26.503" v="382" actId="20577"/>
        <pc:sldMkLst>
          <pc:docMk/>
          <pc:sldMk cId="3347955317" sldId="300"/>
        </pc:sldMkLst>
      </pc:sldChg>
      <pc:sldChg chg="addSp modSp">
        <pc:chgData name="Urieth Attard" userId="75441522-1268-482d-b74b-a084f810ee66" providerId="ADAL" clId="{F46D395D-4A9A-47DA-A2A7-8D8F4C4806EB}" dt="2021-03-22T20:53:01.852" v="521" actId="20577"/>
        <pc:sldMkLst>
          <pc:docMk/>
          <pc:sldMk cId="3085277754" sldId="301"/>
        </pc:sldMkLst>
        <pc:spChg chg="mod">
          <ac:chgData name="Urieth Attard" userId="75441522-1268-482d-b74b-a084f810ee66" providerId="ADAL" clId="{F46D395D-4A9A-47DA-A2A7-8D8F4C4806EB}" dt="2021-03-22T20:53:01.852" v="521" actId="20577"/>
          <ac:spMkLst>
            <pc:docMk/>
            <pc:sldMk cId="3085277754" sldId="301"/>
            <ac:spMk id="11" creationId="{B56D0684-977D-4AE8-A56B-F7BBB30FF0B1}"/>
          </ac:spMkLst>
        </pc:spChg>
        <pc:picChg chg="add mod">
          <ac:chgData name="Urieth Attard" userId="75441522-1268-482d-b74b-a084f810ee66" providerId="ADAL" clId="{F46D395D-4A9A-47DA-A2A7-8D8F4C4806EB}" dt="2021-03-21T06:18:14.713" v="385" actId="1076"/>
          <ac:picMkLst>
            <pc:docMk/>
            <pc:sldMk cId="3085277754" sldId="301"/>
            <ac:picMk id="6" creationId="{258BA2F5-B827-4A3D-886B-5A3C295617D8}"/>
          </ac:picMkLst>
        </pc:picChg>
      </pc:sldChg>
      <pc:sldChg chg="addSp delSp modSp new add">
        <pc:chgData name="Urieth Attard" userId="75441522-1268-482d-b74b-a084f810ee66" providerId="ADAL" clId="{F46D395D-4A9A-47DA-A2A7-8D8F4C4806EB}" dt="2021-03-14T19:59:22.482" v="239" actId="1076"/>
        <pc:sldMkLst>
          <pc:docMk/>
          <pc:sldMk cId="208071809" sldId="302"/>
        </pc:sldMkLst>
        <pc:spChg chg="add del mod">
          <ac:chgData name="Urieth Attard" userId="75441522-1268-482d-b74b-a084f810ee66" providerId="ADAL" clId="{F46D395D-4A9A-47DA-A2A7-8D8F4C4806EB}" dt="2021-03-14T19:55:16.143" v="9" actId="478"/>
          <ac:spMkLst>
            <pc:docMk/>
            <pc:sldMk cId="208071809" sldId="302"/>
            <ac:spMk id="2" creationId="{01E3CB07-A4B9-46C8-99F1-2B139B899341}"/>
          </ac:spMkLst>
        </pc:spChg>
        <pc:spChg chg="add mod">
          <ac:chgData name="Urieth Attard" userId="75441522-1268-482d-b74b-a084f810ee66" providerId="ADAL" clId="{F46D395D-4A9A-47DA-A2A7-8D8F4C4806EB}" dt="2021-03-14T19:56:53.364" v="183" actId="113"/>
          <ac:spMkLst>
            <pc:docMk/>
            <pc:sldMk cId="208071809" sldId="302"/>
            <ac:spMk id="3" creationId="{A2134E84-EC3E-473F-B359-8AAE6AFE4E24}"/>
          </ac:spMkLst>
        </pc:spChg>
        <pc:spChg chg="add mod">
          <ac:chgData name="Urieth Attard" userId="75441522-1268-482d-b74b-a084f810ee66" providerId="ADAL" clId="{F46D395D-4A9A-47DA-A2A7-8D8F4C4806EB}" dt="2021-03-14T19:58:16.382" v="201" actId="3062"/>
          <ac:spMkLst>
            <pc:docMk/>
            <pc:sldMk cId="208071809" sldId="302"/>
            <ac:spMk id="6" creationId="{139CD24E-273F-4911-B6E5-14CE42B19F5B}"/>
          </ac:spMkLst>
        </pc:spChg>
        <pc:spChg chg="add mod">
          <ac:chgData name="Urieth Attard" userId="75441522-1268-482d-b74b-a084f810ee66" providerId="ADAL" clId="{F46D395D-4A9A-47DA-A2A7-8D8F4C4806EB}" dt="2021-03-14T19:59:18.920" v="238" actId="1076"/>
          <ac:spMkLst>
            <pc:docMk/>
            <pc:sldMk cId="208071809" sldId="302"/>
            <ac:spMk id="9" creationId="{B52B02C9-228C-4213-A41B-F9FB09EF1867}"/>
          </ac:spMkLst>
        </pc:spChg>
        <pc:spChg chg="add mod">
          <ac:chgData name="Urieth Attard" userId="75441522-1268-482d-b74b-a084f810ee66" providerId="ADAL" clId="{F46D395D-4A9A-47DA-A2A7-8D8F4C4806EB}" dt="2021-03-14T19:59:15.465" v="237" actId="1076"/>
          <ac:spMkLst>
            <pc:docMk/>
            <pc:sldMk cId="208071809" sldId="302"/>
            <ac:spMk id="10" creationId="{CC9E1A76-E985-4D1E-83C4-6961AB35AFC0}"/>
          </ac:spMkLst>
        </pc:spChg>
        <pc:spChg chg="add mod">
          <ac:chgData name="Urieth Attard" userId="75441522-1268-482d-b74b-a084f810ee66" providerId="ADAL" clId="{F46D395D-4A9A-47DA-A2A7-8D8F4C4806EB}" dt="2021-03-14T19:59:22.482" v="239" actId="1076"/>
          <ac:spMkLst>
            <pc:docMk/>
            <pc:sldMk cId="208071809" sldId="302"/>
            <ac:spMk id="11" creationId="{60AEA8B2-B2B7-4314-B9EA-0BE2F2F0675C}"/>
          </ac:spMkLst>
        </pc:spChg>
        <pc:spChg chg="add mod">
          <ac:chgData name="Urieth Attard" userId="75441522-1268-482d-b74b-a084f810ee66" providerId="ADAL" clId="{F46D395D-4A9A-47DA-A2A7-8D8F4C4806EB}" dt="2021-03-14T19:59:11.687" v="236" actId="1076"/>
          <ac:spMkLst>
            <pc:docMk/>
            <pc:sldMk cId="208071809" sldId="302"/>
            <ac:spMk id="12" creationId="{E787BD62-2C25-4FAE-8054-3E15F9D2879C}"/>
          </ac:spMkLst>
        </pc:spChg>
        <pc:cxnChg chg="add mod">
          <ac:chgData name="Urieth Attard" userId="75441522-1268-482d-b74b-a084f810ee66" providerId="ADAL" clId="{F46D395D-4A9A-47DA-A2A7-8D8F4C4806EB}" dt="2021-03-14T19:58:56.875" v="227" actId="1076"/>
          <ac:cxnSpMkLst>
            <pc:docMk/>
            <pc:sldMk cId="208071809" sldId="302"/>
            <ac:cxnSpMk id="5" creationId="{40805264-05F4-4196-B3D9-7097312E0728}"/>
          </ac:cxnSpMkLst>
        </pc:cxnChg>
        <pc:cxnChg chg="add mod">
          <ac:chgData name="Urieth Attard" userId="75441522-1268-482d-b74b-a084f810ee66" providerId="ADAL" clId="{F46D395D-4A9A-47DA-A2A7-8D8F4C4806EB}" dt="2021-03-14T19:57:55.738" v="197" actId="1582"/>
          <ac:cxnSpMkLst>
            <pc:docMk/>
            <pc:sldMk cId="208071809" sldId="302"/>
            <ac:cxnSpMk id="8" creationId="{E3429C38-C80C-4E99-BC4A-6423ED0D7A96}"/>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D84A5F-81F6-4017-B255-999EECC372C1}" type="datetimeFigureOut">
              <a:rPr lang="en-GB" smtClean="0"/>
              <a:t>22/03/2021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562CE5-1649-45C7-875F-0744226A6C46}" type="slidenum">
              <a:rPr lang="en-GB" smtClean="0"/>
              <a:t>‹#›</a:t>
            </a:fld>
            <a:endParaRPr lang="en-GB"/>
          </a:p>
        </p:txBody>
      </p:sp>
    </p:spTree>
    <p:extLst>
      <p:ext uri="{BB962C8B-B14F-4D97-AF65-F5344CB8AC3E}">
        <p14:creationId xmlns:p14="http://schemas.microsoft.com/office/powerpoint/2010/main" val="1896816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562CE5-1649-45C7-875F-0744226A6C46}" type="slidenum">
              <a:rPr lang="en-GB" smtClean="0"/>
              <a:t>2</a:t>
            </a:fld>
            <a:endParaRPr lang="en-GB"/>
          </a:p>
        </p:txBody>
      </p:sp>
    </p:spTree>
    <p:extLst>
      <p:ext uri="{BB962C8B-B14F-4D97-AF65-F5344CB8AC3E}">
        <p14:creationId xmlns:p14="http://schemas.microsoft.com/office/powerpoint/2010/main" val="320120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Identify rhyming words</a:t>
            </a:r>
          </a:p>
        </p:txBody>
      </p:sp>
      <p:sp>
        <p:nvSpPr>
          <p:cNvPr id="4" name="Slide Number Placeholder 3"/>
          <p:cNvSpPr>
            <a:spLocks noGrp="1"/>
          </p:cNvSpPr>
          <p:nvPr>
            <p:ph type="sldNum" sz="quarter" idx="5"/>
          </p:nvPr>
        </p:nvSpPr>
        <p:spPr/>
        <p:txBody>
          <a:bodyPr/>
          <a:lstStyle/>
          <a:p>
            <a:fld id="{26562CE5-1649-45C7-875F-0744226A6C46}" type="slidenum">
              <a:rPr lang="en-GB" smtClean="0"/>
              <a:t>28</a:t>
            </a:fld>
            <a:endParaRPr lang="en-GB"/>
          </a:p>
        </p:txBody>
      </p:sp>
    </p:spTree>
    <p:extLst>
      <p:ext uri="{BB962C8B-B14F-4D97-AF65-F5344CB8AC3E}">
        <p14:creationId xmlns:p14="http://schemas.microsoft.com/office/powerpoint/2010/main" val="3346240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are going to talk about Firefighters.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Look at the lettering on the front of the fire engine.  What do you notice about it?  Do you know why it is written in this way?  This is called ‘mirror writing’.  Can you think why it is necessary to have it written in reverse?   </a:t>
            </a:r>
          </a:p>
          <a:p>
            <a:endParaRPr lang="en-GB" dirty="0"/>
          </a:p>
        </p:txBody>
      </p:sp>
      <p:sp>
        <p:nvSpPr>
          <p:cNvPr id="4" name="Slide Number Placeholder 3"/>
          <p:cNvSpPr>
            <a:spLocks noGrp="1"/>
          </p:cNvSpPr>
          <p:nvPr>
            <p:ph type="sldNum" sz="quarter" idx="5"/>
          </p:nvPr>
        </p:nvSpPr>
        <p:spPr/>
        <p:txBody>
          <a:bodyPr/>
          <a:lstStyle/>
          <a:p>
            <a:fld id="{26562CE5-1649-45C7-875F-0744226A6C46}" type="slidenum">
              <a:rPr lang="en-GB" smtClean="0"/>
              <a:t>3</a:t>
            </a:fld>
            <a:endParaRPr lang="en-GB"/>
          </a:p>
        </p:txBody>
      </p:sp>
    </p:spTree>
    <p:extLst>
      <p:ext uri="{BB962C8B-B14F-4D97-AF65-F5344CB8AC3E}">
        <p14:creationId xmlns:p14="http://schemas.microsoft.com/office/powerpoint/2010/main" val="2711756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How else can drivers know that a fire engine is approaching behind them?   They can hear the sound of the siren approaching.</a:t>
            </a:r>
          </a:p>
          <a:p>
            <a:r>
              <a:rPr lang="en-GB" sz="1200" kern="1200" dirty="0">
                <a:solidFill>
                  <a:schemeClr val="tx1"/>
                </a:solidFill>
                <a:effectLst/>
                <a:latin typeface="+mn-lt"/>
                <a:ea typeface="+mn-ea"/>
                <a:cs typeface="+mn-cs"/>
              </a:rPr>
              <a:t>What should drivers do if a fire engine or other rescue service vehicle (ambulance, police car) is approaching behind them?  Do you know what number you need to call in case of a fire?  112</a:t>
            </a:r>
          </a:p>
          <a:p>
            <a:endParaRPr lang="en-GB" dirty="0"/>
          </a:p>
        </p:txBody>
      </p:sp>
      <p:sp>
        <p:nvSpPr>
          <p:cNvPr id="4" name="Slide Number Placeholder 3"/>
          <p:cNvSpPr>
            <a:spLocks noGrp="1"/>
          </p:cNvSpPr>
          <p:nvPr>
            <p:ph type="sldNum" sz="quarter" idx="5"/>
          </p:nvPr>
        </p:nvSpPr>
        <p:spPr/>
        <p:txBody>
          <a:bodyPr/>
          <a:lstStyle/>
          <a:p>
            <a:fld id="{26562CE5-1649-45C7-875F-0744226A6C46}" type="slidenum">
              <a:rPr lang="en-GB" smtClean="0"/>
              <a:t>4</a:t>
            </a:fld>
            <a:endParaRPr lang="en-GB"/>
          </a:p>
        </p:txBody>
      </p:sp>
    </p:spTree>
    <p:extLst>
      <p:ext uri="{BB962C8B-B14F-4D97-AF65-F5344CB8AC3E}">
        <p14:creationId xmlns:p14="http://schemas.microsoft.com/office/powerpoint/2010/main" val="2120082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7E4206-08BD-4AB4-8C6A-4726E646DF73}" type="slidenum">
              <a:rPr lang="en-GB" smtClean="0"/>
              <a:t>7</a:t>
            </a:fld>
            <a:endParaRPr lang="en-GB"/>
          </a:p>
        </p:txBody>
      </p:sp>
    </p:spTree>
    <p:extLst>
      <p:ext uri="{BB962C8B-B14F-4D97-AF65-F5344CB8AC3E}">
        <p14:creationId xmlns:p14="http://schemas.microsoft.com/office/powerpoint/2010/main" val="2242660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562CE5-1649-45C7-875F-0744226A6C46}" type="slidenum">
              <a:rPr lang="en-GB" smtClean="0"/>
              <a:t>8</a:t>
            </a:fld>
            <a:endParaRPr lang="en-GB"/>
          </a:p>
        </p:txBody>
      </p:sp>
    </p:spTree>
    <p:extLst>
      <p:ext uri="{BB962C8B-B14F-4D97-AF65-F5344CB8AC3E}">
        <p14:creationId xmlns:p14="http://schemas.microsoft.com/office/powerpoint/2010/main" val="2492891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Let’s take a closer look at the picture now.  </a:t>
            </a:r>
            <a:r>
              <a:rPr lang="en-GB" sz="1200" b="1" kern="1200" dirty="0">
                <a:solidFill>
                  <a:schemeClr val="tx1"/>
                </a:solidFill>
                <a:effectLst/>
                <a:latin typeface="+mn-lt"/>
                <a:ea typeface="+mn-ea"/>
                <a:cs typeface="+mn-cs"/>
              </a:rPr>
              <a:t>I see</a:t>
            </a:r>
            <a:r>
              <a:rPr lang="en-GB" sz="1200" kern="1200" dirty="0">
                <a:solidFill>
                  <a:schemeClr val="tx1"/>
                </a:solidFill>
                <a:effectLst/>
                <a:latin typeface="+mn-lt"/>
                <a:ea typeface="+mn-ea"/>
                <a:cs typeface="+mn-cs"/>
              </a:rPr>
              <a:t> a big red fire truck, a fire man and a dog.   </a:t>
            </a:r>
            <a:r>
              <a:rPr lang="en-GB" sz="1200" b="1" kern="1200" dirty="0">
                <a:solidFill>
                  <a:schemeClr val="tx1"/>
                </a:solidFill>
                <a:effectLst/>
                <a:latin typeface="+mn-lt"/>
                <a:ea typeface="+mn-ea"/>
                <a:cs typeface="+mn-cs"/>
              </a:rPr>
              <a:t>I think</a:t>
            </a:r>
            <a:r>
              <a:rPr lang="en-GB" sz="1200" kern="1200" dirty="0">
                <a:solidFill>
                  <a:schemeClr val="tx1"/>
                </a:solidFill>
                <a:effectLst/>
                <a:latin typeface="+mn-lt"/>
                <a:ea typeface="+mn-ea"/>
                <a:cs typeface="+mn-cs"/>
              </a:rPr>
              <a:t> the fireman is waving to the couple because he saved them from a fire; </a:t>
            </a:r>
            <a:r>
              <a:rPr lang="en-GB" sz="1200" b="1" kern="1200" dirty="0">
                <a:solidFill>
                  <a:schemeClr val="tx1"/>
                </a:solidFill>
                <a:effectLst/>
                <a:latin typeface="+mn-lt"/>
                <a:ea typeface="+mn-ea"/>
                <a:cs typeface="+mn-cs"/>
              </a:rPr>
              <a:t>I wonder</a:t>
            </a:r>
            <a:r>
              <a:rPr lang="en-GB" sz="1200" kern="1200" dirty="0">
                <a:solidFill>
                  <a:schemeClr val="tx1"/>
                </a:solidFill>
                <a:effectLst/>
                <a:latin typeface="+mn-lt"/>
                <a:ea typeface="+mn-ea"/>
                <a:cs typeface="+mn-cs"/>
              </a:rPr>
              <a:t> how the fire started.</a:t>
            </a:r>
          </a:p>
          <a:p>
            <a:endParaRPr lang="en-GB" dirty="0"/>
          </a:p>
        </p:txBody>
      </p:sp>
      <p:sp>
        <p:nvSpPr>
          <p:cNvPr id="4" name="Slide Number Placeholder 3"/>
          <p:cNvSpPr>
            <a:spLocks noGrp="1"/>
          </p:cNvSpPr>
          <p:nvPr>
            <p:ph type="sldNum" sz="quarter" idx="5"/>
          </p:nvPr>
        </p:nvSpPr>
        <p:spPr/>
        <p:txBody>
          <a:bodyPr/>
          <a:lstStyle/>
          <a:p>
            <a:fld id="{26562CE5-1649-45C7-875F-0744226A6C46}" type="slidenum">
              <a:rPr lang="en-GB" smtClean="0"/>
              <a:t>9</a:t>
            </a:fld>
            <a:endParaRPr lang="en-GB"/>
          </a:p>
        </p:txBody>
      </p:sp>
    </p:spTree>
    <p:extLst>
      <p:ext uri="{BB962C8B-B14F-4D97-AF65-F5344CB8AC3E}">
        <p14:creationId xmlns:p14="http://schemas.microsoft.com/office/powerpoint/2010/main" val="2668108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As you can see by looking at some of the pictures this book tells us a story. Have you ever read a book or seen a film about fires?  Or perhaps, do you know someone who is a fire fighter?  What dangers do fire fighters face?  Would you like to become a fire fighter, when you grow up?</a:t>
            </a:r>
          </a:p>
          <a:p>
            <a:endParaRPr lang="en-GB" dirty="0"/>
          </a:p>
        </p:txBody>
      </p:sp>
      <p:sp>
        <p:nvSpPr>
          <p:cNvPr id="4" name="Slide Number Placeholder 3"/>
          <p:cNvSpPr>
            <a:spLocks noGrp="1"/>
          </p:cNvSpPr>
          <p:nvPr>
            <p:ph type="sldNum" sz="quarter" idx="5"/>
          </p:nvPr>
        </p:nvSpPr>
        <p:spPr/>
        <p:txBody>
          <a:bodyPr/>
          <a:lstStyle/>
          <a:p>
            <a:fld id="{26562CE5-1649-45C7-875F-0744226A6C46}" type="slidenum">
              <a:rPr lang="en-GB" smtClean="0"/>
              <a:t>10</a:t>
            </a:fld>
            <a:endParaRPr lang="en-GB"/>
          </a:p>
        </p:txBody>
      </p:sp>
    </p:spTree>
    <p:extLst>
      <p:ext uri="{BB962C8B-B14F-4D97-AF65-F5344CB8AC3E}">
        <p14:creationId xmlns:p14="http://schemas.microsoft.com/office/powerpoint/2010/main" val="521026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I read the story, think carefully about the following questions…</a:t>
            </a:r>
          </a:p>
        </p:txBody>
      </p:sp>
      <p:sp>
        <p:nvSpPr>
          <p:cNvPr id="4" name="Slide Number Placeholder 3"/>
          <p:cNvSpPr>
            <a:spLocks noGrp="1"/>
          </p:cNvSpPr>
          <p:nvPr>
            <p:ph type="sldNum" sz="quarter" idx="5"/>
          </p:nvPr>
        </p:nvSpPr>
        <p:spPr/>
        <p:txBody>
          <a:bodyPr/>
          <a:lstStyle/>
          <a:p>
            <a:fld id="{26562CE5-1649-45C7-875F-0744226A6C46}" type="slidenum">
              <a:rPr lang="en-GB" smtClean="0"/>
              <a:t>11</a:t>
            </a:fld>
            <a:endParaRPr lang="en-GB"/>
          </a:p>
        </p:txBody>
      </p:sp>
    </p:spTree>
    <p:extLst>
      <p:ext uri="{BB962C8B-B14F-4D97-AF65-F5344CB8AC3E}">
        <p14:creationId xmlns:p14="http://schemas.microsoft.com/office/powerpoint/2010/main" val="4237842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Instead of reading the story from the </a:t>
            </a:r>
            <a:r>
              <a:rPr lang="en-GB" dirty="0" err="1"/>
              <a:t>Powerpoint</a:t>
            </a:r>
            <a:r>
              <a:rPr lang="en-GB" dirty="0"/>
              <a:t>, </a:t>
            </a:r>
            <a:r>
              <a:rPr lang="en-GB" dirty="0" err="1"/>
              <a:t>learers</a:t>
            </a:r>
            <a:r>
              <a:rPr lang="en-GB" dirty="0"/>
              <a:t> can watch the story via </a:t>
            </a:r>
            <a:r>
              <a:rPr lang="en-GB" dirty="0" err="1"/>
              <a:t>Youtube</a:t>
            </a:r>
            <a:r>
              <a:rPr lang="en-GB"/>
              <a:t>: https://www.youtube.com/watch?v=2nCbLtBWxxA&amp;t=11s</a:t>
            </a:r>
          </a:p>
          <a:p>
            <a:endParaRPr lang="en-GB" dirty="0"/>
          </a:p>
        </p:txBody>
      </p:sp>
      <p:sp>
        <p:nvSpPr>
          <p:cNvPr id="4" name="Slide Number Placeholder 3"/>
          <p:cNvSpPr>
            <a:spLocks noGrp="1"/>
          </p:cNvSpPr>
          <p:nvPr>
            <p:ph type="sldNum" sz="quarter" idx="5"/>
          </p:nvPr>
        </p:nvSpPr>
        <p:spPr/>
        <p:txBody>
          <a:bodyPr/>
          <a:lstStyle/>
          <a:p>
            <a:fld id="{26562CE5-1649-45C7-875F-0744226A6C46}" type="slidenum">
              <a:rPr lang="en-GB" smtClean="0"/>
              <a:t>12</a:t>
            </a:fld>
            <a:endParaRPr lang="en-GB"/>
          </a:p>
        </p:txBody>
      </p:sp>
    </p:spTree>
    <p:extLst>
      <p:ext uri="{BB962C8B-B14F-4D97-AF65-F5344CB8AC3E}">
        <p14:creationId xmlns:p14="http://schemas.microsoft.com/office/powerpoint/2010/main" val="3977676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D5FE-144C-491C-87C5-DE2FECACA7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D46D4E1-1264-4C8A-9EDD-D678C0E275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F187885-FC0E-40E5-B457-7713798D7629}"/>
              </a:ext>
            </a:extLst>
          </p:cNvPr>
          <p:cNvSpPr>
            <a:spLocks noGrp="1"/>
          </p:cNvSpPr>
          <p:nvPr>
            <p:ph type="dt" sz="half" idx="10"/>
          </p:nvPr>
        </p:nvSpPr>
        <p:spPr/>
        <p:txBody>
          <a:bodyPr/>
          <a:lstStyle/>
          <a:p>
            <a:fld id="{02805BAC-7BB8-49C1-8C56-CD15F4844C35}" type="datetime1">
              <a:rPr lang="en-GB" smtClean="0"/>
              <a:t>22/03/2021</a:t>
            </a:fld>
            <a:endParaRPr lang="en-GB"/>
          </a:p>
        </p:txBody>
      </p:sp>
      <p:sp>
        <p:nvSpPr>
          <p:cNvPr id="5" name="Footer Placeholder 4">
            <a:extLst>
              <a:ext uri="{FF2B5EF4-FFF2-40B4-BE49-F238E27FC236}">
                <a16:creationId xmlns:a16="http://schemas.microsoft.com/office/drawing/2014/main" id="{E6A6AEF2-DF8D-4611-951A-70A2324DE6C6}"/>
              </a:ext>
            </a:extLst>
          </p:cNvPr>
          <p:cNvSpPr>
            <a:spLocks noGrp="1"/>
          </p:cNvSpPr>
          <p:nvPr>
            <p:ph type="ftr" sz="quarter" idx="11"/>
          </p:nvPr>
        </p:nvSpPr>
        <p:spPr/>
        <p:txBody>
          <a:bodyPr/>
          <a:lstStyle/>
          <a:p>
            <a:r>
              <a:rPr lang="en-GB"/>
              <a:t>English Primary Department</a:t>
            </a:r>
          </a:p>
        </p:txBody>
      </p:sp>
      <p:sp>
        <p:nvSpPr>
          <p:cNvPr id="6" name="Slide Number Placeholder 5">
            <a:extLst>
              <a:ext uri="{FF2B5EF4-FFF2-40B4-BE49-F238E27FC236}">
                <a16:creationId xmlns:a16="http://schemas.microsoft.com/office/drawing/2014/main" id="{5B600C69-3FA5-4A25-BADF-D42CEDF12ECE}"/>
              </a:ext>
            </a:extLst>
          </p:cNvPr>
          <p:cNvSpPr>
            <a:spLocks noGrp="1"/>
          </p:cNvSpPr>
          <p:nvPr>
            <p:ph type="sldNum" sz="quarter" idx="12"/>
          </p:nvPr>
        </p:nvSpPr>
        <p:spPr/>
        <p:txBody>
          <a:bodyPr/>
          <a:lstStyle/>
          <a:p>
            <a:fld id="{2D410260-A665-4B7D-BD30-0D48F4E3C61A}" type="slidenum">
              <a:rPr lang="en-GB" smtClean="0"/>
              <a:t>‹#›</a:t>
            </a:fld>
            <a:endParaRPr lang="en-GB"/>
          </a:p>
        </p:txBody>
      </p:sp>
    </p:spTree>
    <p:extLst>
      <p:ext uri="{BB962C8B-B14F-4D97-AF65-F5344CB8AC3E}">
        <p14:creationId xmlns:p14="http://schemas.microsoft.com/office/powerpoint/2010/main" val="3636904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D65CB-C744-4463-A23C-20A8089E1CD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F23BAF5-4BF7-4238-9573-2130DB7F482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F9AA5E-05EC-470A-90C2-3CA5B9FBC662}"/>
              </a:ext>
            </a:extLst>
          </p:cNvPr>
          <p:cNvSpPr>
            <a:spLocks noGrp="1"/>
          </p:cNvSpPr>
          <p:nvPr>
            <p:ph type="dt" sz="half" idx="10"/>
          </p:nvPr>
        </p:nvSpPr>
        <p:spPr/>
        <p:txBody>
          <a:bodyPr/>
          <a:lstStyle/>
          <a:p>
            <a:fld id="{67C42608-F2F5-461B-9516-F4516D493C69}" type="datetime1">
              <a:rPr lang="en-GB" smtClean="0"/>
              <a:t>22/03/2021</a:t>
            </a:fld>
            <a:endParaRPr lang="en-GB"/>
          </a:p>
        </p:txBody>
      </p:sp>
      <p:sp>
        <p:nvSpPr>
          <p:cNvPr id="5" name="Footer Placeholder 4">
            <a:extLst>
              <a:ext uri="{FF2B5EF4-FFF2-40B4-BE49-F238E27FC236}">
                <a16:creationId xmlns:a16="http://schemas.microsoft.com/office/drawing/2014/main" id="{6201CCA8-ED66-464D-84A7-0B895DEE7573}"/>
              </a:ext>
            </a:extLst>
          </p:cNvPr>
          <p:cNvSpPr>
            <a:spLocks noGrp="1"/>
          </p:cNvSpPr>
          <p:nvPr>
            <p:ph type="ftr" sz="quarter" idx="11"/>
          </p:nvPr>
        </p:nvSpPr>
        <p:spPr/>
        <p:txBody>
          <a:bodyPr/>
          <a:lstStyle/>
          <a:p>
            <a:r>
              <a:rPr lang="en-GB"/>
              <a:t>English Primary Department</a:t>
            </a:r>
          </a:p>
        </p:txBody>
      </p:sp>
      <p:sp>
        <p:nvSpPr>
          <p:cNvPr id="6" name="Slide Number Placeholder 5">
            <a:extLst>
              <a:ext uri="{FF2B5EF4-FFF2-40B4-BE49-F238E27FC236}">
                <a16:creationId xmlns:a16="http://schemas.microsoft.com/office/drawing/2014/main" id="{BB4E4896-D37A-41CC-B082-092EEE8F9D18}"/>
              </a:ext>
            </a:extLst>
          </p:cNvPr>
          <p:cNvSpPr>
            <a:spLocks noGrp="1"/>
          </p:cNvSpPr>
          <p:nvPr>
            <p:ph type="sldNum" sz="quarter" idx="12"/>
          </p:nvPr>
        </p:nvSpPr>
        <p:spPr/>
        <p:txBody>
          <a:bodyPr/>
          <a:lstStyle/>
          <a:p>
            <a:fld id="{2D410260-A665-4B7D-BD30-0D48F4E3C61A}" type="slidenum">
              <a:rPr lang="en-GB" smtClean="0"/>
              <a:t>‹#›</a:t>
            </a:fld>
            <a:endParaRPr lang="en-GB"/>
          </a:p>
        </p:txBody>
      </p:sp>
    </p:spTree>
    <p:extLst>
      <p:ext uri="{BB962C8B-B14F-4D97-AF65-F5344CB8AC3E}">
        <p14:creationId xmlns:p14="http://schemas.microsoft.com/office/powerpoint/2010/main" val="1982655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CFEB4C-3EB6-40F6-9B5F-39AFF3ED97F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95F6A80-8763-4DCB-989E-E57DDAB7224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91309E-D3C9-4295-9AFC-D76BA7FC2A3E}"/>
              </a:ext>
            </a:extLst>
          </p:cNvPr>
          <p:cNvSpPr>
            <a:spLocks noGrp="1"/>
          </p:cNvSpPr>
          <p:nvPr>
            <p:ph type="dt" sz="half" idx="10"/>
          </p:nvPr>
        </p:nvSpPr>
        <p:spPr/>
        <p:txBody>
          <a:bodyPr/>
          <a:lstStyle/>
          <a:p>
            <a:fld id="{2177658D-3011-4A57-99F7-2E3FA04375EA}" type="datetime1">
              <a:rPr lang="en-GB" smtClean="0"/>
              <a:t>22/03/2021</a:t>
            </a:fld>
            <a:endParaRPr lang="en-GB"/>
          </a:p>
        </p:txBody>
      </p:sp>
      <p:sp>
        <p:nvSpPr>
          <p:cNvPr id="5" name="Footer Placeholder 4">
            <a:extLst>
              <a:ext uri="{FF2B5EF4-FFF2-40B4-BE49-F238E27FC236}">
                <a16:creationId xmlns:a16="http://schemas.microsoft.com/office/drawing/2014/main" id="{88C4D1EF-71AB-4CB5-830A-E21BA7CDEE94}"/>
              </a:ext>
            </a:extLst>
          </p:cNvPr>
          <p:cNvSpPr>
            <a:spLocks noGrp="1"/>
          </p:cNvSpPr>
          <p:nvPr>
            <p:ph type="ftr" sz="quarter" idx="11"/>
          </p:nvPr>
        </p:nvSpPr>
        <p:spPr/>
        <p:txBody>
          <a:bodyPr/>
          <a:lstStyle/>
          <a:p>
            <a:r>
              <a:rPr lang="en-GB"/>
              <a:t>English Primary Department</a:t>
            </a:r>
          </a:p>
        </p:txBody>
      </p:sp>
      <p:sp>
        <p:nvSpPr>
          <p:cNvPr id="6" name="Slide Number Placeholder 5">
            <a:extLst>
              <a:ext uri="{FF2B5EF4-FFF2-40B4-BE49-F238E27FC236}">
                <a16:creationId xmlns:a16="http://schemas.microsoft.com/office/drawing/2014/main" id="{59EE3CE8-99FE-4DF0-A8A2-334AB694185E}"/>
              </a:ext>
            </a:extLst>
          </p:cNvPr>
          <p:cNvSpPr>
            <a:spLocks noGrp="1"/>
          </p:cNvSpPr>
          <p:nvPr>
            <p:ph type="sldNum" sz="quarter" idx="12"/>
          </p:nvPr>
        </p:nvSpPr>
        <p:spPr/>
        <p:txBody>
          <a:bodyPr/>
          <a:lstStyle/>
          <a:p>
            <a:fld id="{2D410260-A665-4B7D-BD30-0D48F4E3C61A}" type="slidenum">
              <a:rPr lang="en-GB" smtClean="0"/>
              <a:t>‹#›</a:t>
            </a:fld>
            <a:endParaRPr lang="en-GB"/>
          </a:p>
        </p:txBody>
      </p:sp>
    </p:spTree>
    <p:extLst>
      <p:ext uri="{BB962C8B-B14F-4D97-AF65-F5344CB8AC3E}">
        <p14:creationId xmlns:p14="http://schemas.microsoft.com/office/powerpoint/2010/main" val="433358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17C94-3C5D-4C4D-92BF-3258E8DE1EF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A0D7B62-C121-4D97-8351-69D50510A1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742719-5220-44C3-803D-C6C3CD53959F}"/>
              </a:ext>
            </a:extLst>
          </p:cNvPr>
          <p:cNvSpPr>
            <a:spLocks noGrp="1"/>
          </p:cNvSpPr>
          <p:nvPr>
            <p:ph type="dt" sz="half" idx="10"/>
          </p:nvPr>
        </p:nvSpPr>
        <p:spPr/>
        <p:txBody>
          <a:bodyPr/>
          <a:lstStyle/>
          <a:p>
            <a:fld id="{3857DC7D-1A6B-457C-8D53-DF78A52F78DC}" type="datetime1">
              <a:rPr lang="en-GB" smtClean="0"/>
              <a:t>22/03/2021</a:t>
            </a:fld>
            <a:endParaRPr lang="en-GB"/>
          </a:p>
        </p:txBody>
      </p:sp>
      <p:sp>
        <p:nvSpPr>
          <p:cNvPr id="5" name="Footer Placeholder 4">
            <a:extLst>
              <a:ext uri="{FF2B5EF4-FFF2-40B4-BE49-F238E27FC236}">
                <a16:creationId xmlns:a16="http://schemas.microsoft.com/office/drawing/2014/main" id="{6A1C2B48-6667-4E7E-BD7D-C3185869296B}"/>
              </a:ext>
            </a:extLst>
          </p:cNvPr>
          <p:cNvSpPr>
            <a:spLocks noGrp="1"/>
          </p:cNvSpPr>
          <p:nvPr>
            <p:ph type="ftr" sz="quarter" idx="11"/>
          </p:nvPr>
        </p:nvSpPr>
        <p:spPr/>
        <p:txBody>
          <a:bodyPr/>
          <a:lstStyle/>
          <a:p>
            <a:r>
              <a:rPr lang="en-GB"/>
              <a:t>English Primary Department</a:t>
            </a:r>
          </a:p>
        </p:txBody>
      </p:sp>
      <p:sp>
        <p:nvSpPr>
          <p:cNvPr id="6" name="Slide Number Placeholder 5">
            <a:extLst>
              <a:ext uri="{FF2B5EF4-FFF2-40B4-BE49-F238E27FC236}">
                <a16:creationId xmlns:a16="http://schemas.microsoft.com/office/drawing/2014/main" id="{A8A76432-D722-44E2-8D00-E115E4240AFE}"/>
              </a:ext>
            </a:extLst>
          </p:cNvPr>
          <p:cNvSpPr>
            <a:spLocks noGrp="1"/>
          </p:cNvSpPr>
          <p:nvPr>
            <p:ph type="sldNum" sz="quarter" idx="12"/>
          </p:nvPr>
        </p:nvSpPr>
        <p:spPr/>
        <p:txBody>
          <a:bodyPr/>
          <a:lstStyle/>
          <a:p>
            <a:fld id="{2D410260-A665-4B7D-BD30-0D48F4E3C61A}" type="slidenum">
              <a:rPr lang="en-GB" smtClean="0"/>
              <a:t>‹#›</a:t>
            </a:fld>
            <a:endParaRPr lang="en-GB"/>
          </a:p>
        </p:txBody>
      </p:sp>
    </p:spTree>
    <p:extLst>
      <p:ext uri="{BB962C8B-B14F-4D97-AF65-F5344CB8AC3E}">
        <p14:creationId xmlns:p14="http://schemas.microsoft.com/office/powerpoint/2010/main" val="4161260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5AC42-786D-4DB8-84CB-346C286681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87C41C9-F368-47F2-8EB1-A135A43BE5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73579AF-279A-4B5E-B0D0-90D21C5D979B}"/>
              </a:ext>
            </a:extLst>
          </p:cNvPr>
          <p:cNvSpPr>
            <a:spLocks noGrp="1"/>
          </p:cNvSpPr>
          <p:nvPr>
            <p:ph type="dt" sz="half" idx="10"/>
          </p:nvPr>
        </p:nvSpPr>
        <p:spPr/>
        <p:txBody>
          <a:bodyPr/>
          <a:lstStyle/>
          <a:p>
            <a:fld id="{5854EF49-FE9E-4E13-A03E-8E5CD7014E54}" type="datetime1">
              <a:rPr lang="en-GB" smtClean="0"/>
              <a:t>22/03/2021</a:t>
            </a:fld>
            <a:endParaRPr lang="en-GB"/>
          </a:p>
        </p:txBody>
      </p:sp>
      <p:sp>
        <p:nvSpPr>
          <p:cNvPr id="5" name="Footer Placeholder 4">
            <a:extLst>
              <a:ext uri="{FF2B5EF4-FFF2-40B4-BE49-F238E27FC236}">
                <a16:creationId xmlns:a16="http://schemas.microsoft.com/office/drawing/2014/main" id="{F8B269C8-FB53-4C7F-8AC5-12D48FCE9960}"/>
              </a:ext>
            </a:extLst>
          </p:cNvPr>
          <p:cNvSpPr>
            <a:spLocks noGrp="1"/>
          </p:cNvSpPr>
          <p:nvPr>
            <p:ph type="ftr" sz="quarter" idx="11"/>
          </p:nvPr>
        </p:nvSpPr>
        <p:spPr/>
        <p:txBody>
          <a:bodyPr/>
          <a:lstStyle/>
          <a:p>
            <a:r>
              <a:rPr lang="en-GB"/>
              <a:t>English Primary Department</a:t>
            </a:r>
          </a:p>
        </p:txBody>
      </p:sp>
      <p:sp>
        <p:nvSpPr>
          <p:cNvPr id="6" name="Slide Number Placeholder 5">
            <a:extLst>
              <a:ext uri="{FF2B5EF4-FFF2-40B4-BE49-F238E27FC236}">
                <a16:creationId xmlns:a16="http://schemas.microsoft.com/office/drawing/2014/main" id="{B34F3CC3-6AD1-4E2F-A4E9-55062BCF4DD6}"/>
              </a:ext>
            </a:extLst>
          </p:cNvPr>
          <p:cNvSpPr>
            <a:spLocks noGrp="1"/>
          </p:cNvSpPr>
          <p:nvPr>
            <p:ph type="sldNum" sz="quarter" idx="12"/>
          </p:nvPr>
        </p:nvSpPr>
        <p:spPr/>
        <p:txBody>
          <a:bodyPr/>
          <a:lstStyle/>
          <a:p>
            <a:fld id="{2D410260-A665-4B7D-BD30-0D48F4E3C61A}" type="slidenum">
              <a:rPr lang="en-GB" smtClean="0"/>
              <a:t>‹#›</a:t>
            </a:fld>
            <a:endParaRPr lang="en-GB"/>
          </a:p>
        </p:txBody>
      </p:sp>
    </p:spTree>
    <p:extLst>
      <p:ext uri="{BB962C8B-B14F-4D97-AF65-F5344CB8AC3E}">
        <p14:creationId xmlns:p14="http://schemas.microsoft.com/office/powerpoint/2010/main" val="3756709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03E1B-07D9-45DB-AFD5-F1BFA2EAE5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1F07198-EF65-4E1F-A141-BF62E20ECBF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F2478BD-6493-4426-8BEE-20F0428FC59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8C70-A5E5-4DC2-9B6D-D50A874476D2}"/>
              </a:ext>
            </a:extLst>
          </p:cNvPr>
          <p:cNvSpPr>
            <a:spLocks noGrp="1"/>
          </p:cNvSpPr>
          <p:nvPr>
            <p:ph type="dt" sz="half" idx="10"/>
          </p:nvPr>
        </p:nvSpPr>
        <p:spPr/>
        <p:txBody>
          <a:bodyPr/>
          <a:lstStyle/>
          <a:p>
            <a:fld id="{430E8653-2DC7-4E0B-851E-3AA5CE7F34D4}" type="datetime1">
              <a:rPr lang="en-GB" smtClean="0"/>
              <a:t>22/03/2021</a:t>
            </a:fld>
            <a:endParaRPr lang="en-GB"/>
          </a:p>
        </p:txBody>
      </p:sp>
      <p:sp>
        <p:nvSpPr>
          <p:cNvPr id="6" name="Footer Placeholder 5">
            <a:extLst>
              <a:ext uri="{FF2B5EF4-FFF2-40B4-BE49-F238E27FC236}">
                <a16:creationId xmlns:a16="http://schemas.microsoft.com/office/drawing/2014/main" id="{A9C83FE1-E110-4DCE-BA6C-6DC2D9FD272A}"/>
              </a:ext>
            </a:extLst>
          </p:cNvPr>
          <p:cNvSpPr>
            <a:spLocks noGrp="1"/>
          </p:cNvSpPr>
          <p:nvPr>
            <p:ph type="ftr" sz="quarter" idx="11"/>
          </p:nvPr>
        </p:nvSpPr>
        <p:spPr/>
        <p:txBody>
          <a:bodyPr/>
          <a:lstStyle/>
          <a:p>
            <a:r>
              <a:rPr lang="en-GB"/>
              <a:t>English Primary Department</a:t>
            </a:r>
          </a:p>
        </p:txBody>
      </p:sp>
      <p:sp>
        <p:nvSpPr>
          <p:cNvPr id="7" name="Slide Number Placeholder 6">
            <a:extLst>
              <a:ext uri="{FF2B5EF4-FFF2-40B4-BE49-F238E27FC236}">
                <a16:creationId xmlns:a16="http://schemas.microsoft.com/office/drawing/2014/main" id="{F4031579-8D27-4B1E-8528-D12F71F891E7}"/>
              </a:ext>
            </a:extLst>
          </p:cNvPr>
          <p:cNvSpPr>
            <a:spLocks noGrp="1"/>
          </p:cNvSpPr>
          <p:nvPr>
            <p:ph type="sldNum" sz="quarter" idx="12"/>
          </p:nvPr>
        </p:nvSpPr>
        <p:spPr/>
        <p:txBody>
          <a:bodyPr/>
          <a:lstStyle/>
          <a:p>
            <a:fld id="{2D410260-A665-4B7D-BD30-0D48F4E3C61A}" type="slidenum">
              <a:rPr lang="en-GB" smtClean="0"/>
              <a:t>‹#›</a:t>
            </a:fld>
            <a:endParaRPr lang="en-GB"/>
          </a:p>
        </p:txBody>
      </p:sp>
    </p:spTree>
    <p:extLst>
      <p:ext uri="{BB962C8B-B14F-4D97-AF65-F5344CB8AC3E}">
        <p14:creationId xmlns:p14="http://schemas.microsoft.com/office/powerpoint/2010/main" val="756212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EF7D2-6341-424F-9DD5-E598DA6AD57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45E7D8F-1A53-40F1-A65A-CFE09D4487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129A68C-5B38-42E6-83D4-6276EA05172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B6F4105-BB85-4BEA-B5CC-47E5DCC073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DCB7AC8-6CF7-4750-96FC-69D4C11EB8D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19C9D2B-CAAC-447F-BC4E-70BC607E35A7}"/>
              </a:ext>
            </a:extLst>
          </p:cNvPr>
          <p:cNvSpPr>
            <a:spLocks noGrp="1"/>
          </p:cNvSpPr>
          <p:nvPr>
            <p:ph type="dt" sz="half" idx="10"/>
          </p:nvPr>
        </p:nvSpPr>
        <p:spPr/>
        <p:txBody>
          <a:bodyPr/>
          <a:lstStyle/>
          <a:p>
            <a:fld id="{3453AF1D-848B-4E5C-9B64-F823ABD78354}" type="datetime1">
              <a:rPr lang="en-GB" smtClean="0"/>
              <a:t>22/03/2021</a:t>
            </a:fld>
            <a:endParaRPr lang="en-GB"/>
          </a:p>
        </p:txBody>
      </p:sp>
      <p:sp>
        <p:nvSpPr>
          <p:cNvPr id="8" name="Footer Placeholder 7">
            <a:extLst>
              <a:ext uri="{FF2B5EF4-FFF2-40B4-BE49-F238E27FC236}">
                <a16:creationId xmlns:a16="http://schemas.microsoft.com/office/drawing/2014/main" id="{9FA8D35A-3883-46D3-A894-D155812E1586}"/>
              </a:ext>
            </a:extLst>
          </p:cNvPr>
          <p:cNvSpPr>
            <a:spLocks noGrp="1"/>
          </p:cNvSpPr>
          <p:nvPr>
            <p:ph type="ftr" sz="quarter" idx="11"/>
          </p:nvPr>
        </p:nvSpPr>
        <p:spPr/>
        <p:txBody>
          <a:bodyPr/>
          <a:lstStyle/>
          <a:p>
            <a:r>
              <a:rPr lang="en-GB"/>
              <a:t>English Primary Department</a:t>
            </a:r>
          </a:p>
        </p:txBody>
      </p:sp>
      <p:sp>
        <p:nvSpPr>
          <p:cNvPr id="9" name="Slide Number Placeholder 8">
            <a:extLst>
              <a:ext uri="{FF2B5EF4-FFF2-40B4-BE49-F238E27FC236}">
                <a16:creationId xmlns:a16="http://schemas.microsoft.com/office/drawing/2014/main" id="{854CCB2F-3AAB-4D6A-80DF-85E2CA80BFCC}"/>
              </a:ext>
            </a:extLst>
          </p:cNvPr>
          <p:cNvSpPr>
            <a:spLocks noGrp="1"/>
          </p:cNvSpPr>
          <p:nvPr>
            <p:ph type="sldNum" sz="quarter" idx="12"/>
          </p:nvPr>
        </p:nvSpPr>
        <p:spPr/>
        <p:txBody>
          <a:bodyPr/>
          <a:lstStyle/>
          <a:p>
            <a:fld id="{2D410260-A665-4B7D-BD30-0D48F4E3C61A}" type="slidenum">
              <a:rPr lang="en-GB" smtClean="0"/>
              <a:t>‹#›</a:t>
            </a:fld>
            <a:endParaRPr lang="en-GB"/>
          </a:p>
        </p:txBody>
      </p:sp>
    </p:spTree>
    <p:extLst>
      <p:ext uri="{BB962C8B-B14F-4D97-AF65-F5344CB8AC3E}">
        <p14:creationId xmlns:p14="http://schemas.microsoft.com/office/powerpoint/2010/main" val="2013039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D800D-D02A-4286-A80D-05C41760E38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61FE031-2EFB-42E5-82C1-13481C092644}"/>
              </a:ext>
            </a:extLst>
          </p:cNvPr>
          <p:cNvSpPr>
            <a:spLocks noGrp="1"/>
          </p:cNvSpPr>
          <p:nvPr>
            <p:ph type="dt" sz="half" idx="10"/>
          </p:nvPr>
        </p:nvSpPr>
        <p:spPr/>
        <p:txBody>
          <a:bodyPr/>
          <a:lstStyle/>
          <a:p>
            <a:fld id="{F851DAE1-CF93-4761-977A-8EE8260FC974}" type="datetime1">
              <a:rPr lang="en-GB" smtClean="0"/>
              <a:t>22/03/2021</a:t>
            </a:fld>
            <a:endParaRPr lang="en-GB"/>
          </a:p>
        </p:txBody>
      </p:sp>
      <p:sp>
        <p:nvSpPr>
          <p:cNvPr id="4" name="Footer Placeholder 3">
            <a:extLst>
              <a:ext uri="{FF2B5EF4-FFF2-40B4-BE49-F238E27FC236}">
                <a16:creationId xmlns:a16="http://schemas.microsoft.com/office/drawing/2014/main" id="{93F7506E-8AF7-46CA-9C8C-30C09406817D}"/>
              </a:ext>
            </a:extLst>
          </p:cNvPr>
          <p:cNvSpPr>
            <a:spLocks noGrp="1"/>
          </p:cNvSpPr>
          <p:nvPr>
            <p:ph type="ftr" sz="quarter" idx="11"/>
          </p:nvPr>
        </p:nvSpPr>
        <p:spPr/>
        <p:txBody>
          <a:bodyPr/>
          <a:lstStyle/>
          <a:p>
            <a:r>
              <a:rPr lang="en-GB"/>
              <a:t>English Primary Department</a:t>
            </a:r>
          </a:p>
        </p:txBody>
      </p:sp>
      <p:sp>
        <p:nvSpPr>
          <p:cNvPr id="5" name="Slide Number Placeholder 4">
            <a:extLst>
              <a:ext uri="{FF2B5EF4-FFF2-40B4-BE49-F238E27FC236}">
                <a16:creationId xmlns:a16="http://schemas.microsoft.com/office/drawing/2014/main" id="{E0454B05-596D-4DA3-87B2-9C9276908E8F}"/>
              </a:ext>
            </a:extLst>
          </p:cNvPr>
          <p:cNvSpPr>
            <a:spLocks noGrp="1"/>
          </p:cNvSpPr>
          <p:nvPr>
            <p:ph type="sldNum" sz="quarter" idx="12"/>
          </p:nvPr>
        </p:nvSpPr>
        <p:spPr/>
        <p:txBody>
          <a:bodyPr/>
          <a:lstStyle/>
          <a:p>
            <a:fld id="{2D410260-A665-4B7D-BD30-0D48F4E3C61A}" type="slidenum">
              <a:rPr lang="en-GB" smtClean="0"/>
              <a:t>‹#›</a:t>
            </a:fld>
            <a:endParaRPr lang="en-GB"/>
          </a:p>
        </p:txBody>
      </p:sp>
    </p:spTree>
    <p:extLst>
      <p:ext uri="{BB962C8B-B14F-4D97-AF65-F5344CB8AC3E}">
        <p14:creationId xmlns:p14="http://schemas.microsoft.com/office/powerpoint/2010/main" val="1541437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B579DA-740B-4F74-8D6E-D980FACAE48B}"/>
              </a:ext>
            </a:extLst>
          </p:cNvPr>
          <p:cNvSpPr>
            <a:spLocks noGrp="1"/>
          </p:cNvSpPr>
          <p:nvPr>
            <p:ph type="dt" sz="half" idx="10"/>
          </p:nvPr>
        </p:nvSpPr>
        <p:spPr/>
        <p:txBody>
          <a:bodyPr/>
          <a:lstStyle/>
          <a:p>
            <a:fld id="{428B91E2-19F7-4B81-B6AE-ABBE420D1537}" type="datetime1">
              <a:rPr lang="en-GB" smtClean="0"/>
              <a:t>22/03/2021</a:t>
            </a:fld>
            <a:endParaRPr lang="en-GB"/>
          </a:p>
        </p:txBody>
      </p:sp>
      <p:sp>
        <p:nvSpPr>
          <p:cNvPr id="3" name="Footer Placeholder 2">
            <a:extLst>
              <a:ext uri="{FF2B5EF4-FFF2-40B4-BE49-F238E27FC236}">
                <a16:creationId xmlns:a16="http://schemas.microsoft.com/office/drawing/2014/main" id="{4CF10452-B555-4D63-AEB2-8EBBC861EEBC}"/>
              </a:ext>
            </a:extLst>
          </p:cNvPr>
          <p:cNvSpPr>
            <a:spLocks noGrp="1"/>
          </p:cNvSpPr>
          <p:nvPr>
            <p:ph type="ftr" sz="quarter" idx="11"/>
          </p:nvPr>
        </p:nvSpPr>
        <p:spPr/>
        <p:txBody>
          <a:bodyPr/>
          <a:lstStyle/>
          <a:p>
            <a:r>
              <a:rPr lang="en-GB"/>
              <a:t>English Primary Department</a:t>
            </a:r>
          </a:p>
        </p:txBody>
      </p:sp>
      <p:sp>
        <p:nvSpPr>
          <p:cNvPr id="4" name="Slide Number Placeholder 3">
            <a:extLst>
              <a:ext uri="{FF2B5EF4-FFF2-40B4-BE49-F238E27FC236}">
                <a16:creationId xmlns:a16="http://schemas.microsoft.com/office/drawing/2014/main" id="{4D37E7AF-84D0-4C7A-9DD8-F94B80576B90}"/>
              </a:ext>
            </a:extLst>
          </p:cNvPr>
          <p:cNvSpPr>
            <a:spLocks noGrp="1"/>
          </p:cNvSpPr>
          <p:nvPr>
            <p:ph type="sldNum" sz="quarter" idx="12"/>
          </p:nvPr>
        </p:nvSpPr>
        <p:spPr/>
        <p:txBody>
          <a:bodyPr/>
          <a:lstStyle/>
          <a:p>
            <a:fld id="{2D410260-A665-4B7D-BD30-0D48F4E3C61A}" type="slidenum">
              <a:rPr lang="en-GB" smtClean="0"/>
              <a:t>‹#›</a:t>
            </a:fld>
            <a:endParaRPr lang="en-GB"/>
          </a:p>
        </p:txBody>
      </p:sp>
    </p:spTree>
    <p:extLst>
      <p:ext uri="{BB962C8B-B14F-4D97-AF65-F5344CB8AC3E}">
        <p14:creationId xmlns:p14="http://schemas.microsoft.com/office/powerpoint/2010/main" val="3417470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33291-400D-4A0C-B454-5EA9025E8D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591C73D-C67A-45F5-8272-D43629600E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79CDF8F-6E6E-45D1-B1BA-B28CF6AD15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5FD478-FC31-47DE-8794-5B66FA166E5E}"/>
              </a:ext>
            </a:extLst>
          </p:cNvPr>
          <p:cNvSpPr>
            <a:spLocks noGrp="1"/>
          </p:cNvSpPr>
          <p:nvPr>
            <p:ph type="dt" sz="half" idx="10"/>
          </p:nvPr>
        </p:nvSpPr>
        <p:spPr/>
        <p:txBody>
          <a:bodyPr/>
          <a:lstStyle/>
          <a:p>
            <a:fld id="{4346A53C-B3C2-43B7-9302-7C96C85CA643}" type="datetime1">
              <a:rPr lang="en-GB" smtClean="0"/>
              <a:t>22/03/2021</a:t>
            </a:fld>
            <a:endParaRPr lang="en-GB"/>
          </a:p>
        </p:txBody>
      </p:sp>
      <p:sp>
        <p:nvSpPr>
          <p:cNvPr id="6" name="Footer Placeholder 5">
            <a:extLst>
              <a:ext uri="{FF2B5EF4-FFF2-40B4-BE49-F238E27FC236}">
                <a16:creationId xmlns:a16="http://schemas.microsoft.com/office/drawing/2014/main" id="{E813C2B3-77B1-421B-8827-B8DF370393C2}"/>
              </a:ext>
            </a:extLst>
          </p:cNvPr>
          <p:cNvSpPr>
            <a:spLocks noGrp="1"/>
          </p:cNvSpPr>
          <p:nvPr>
            <p:ph type="ftr" sz="quarter" idx="11"/>
          </p:nvPr>
        </p:nvSpPr>
        <p:spPr/>
        <p:txBody>
          <a:bodyPr/>
          <a:lstStyle/>
          <a:p>
            <a:r>
              <a:rPr lang="en-GB"/>
              <a:t>English Primary Department</a:t>
            </a:r>
          </a:p>
        </p:txBody>
      </p:sp>
      <p:sp>
        <p:nvSpPr>
          <p:cNvPr id="7" name="Slide Number Placeholder 6">
            <a:extLst>
              <a:ext uri="{FF2B5EF4-FFF2-40B4-BE49-F238E27FC236}">
                <a16:creationId xmlns:a16="http://schemas.microsoft.com/office/drawing/2014/main" id="{F9D211FB-ED09-4F22-AFE3-831F8D86E496}"/>
              </a:ext>
            </a:extLst>
          </p:cNvPr>
          <p:cNvSpPr>
            <a:spLocks noGrp="1"/>
          </p:cNvSpPr>
          <p:nvPr>
            <p:ph type="sldNum" sz="quarter" idx="12"/>
          </p:nvPr>
        </p:nvSpPr>
        <p:spPr/>
        <p:txBody>
          <a:bodyPr/>
          <a:lstStyle/>
          <a:p>
            <a:fld id="{2D410260-A665-4B7D-BD30-0D48F4E3C61A}" type="slidenum">
              <a:rPr lang="en-GB" smtClean="0"/>
              <a:t>‹#›</a:t>
            </a:fld>
            <a:endParaRPr lang="en-GB"/>
          </a:p>
        </p:txBody>
      </p:sp>
    </p:spTree>
    <p:extLst>
      <p:ext uri="{BB962C8B-B14F-4D97-AF65-F5344CB8AC3E}">
        <p14:creationId xmlns:p14="http://schemas.microsoft.com/office/powerpoint/2010/main" val="1741165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2D02A-A1EB-490F-8F43-AC65BABCED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948AE29-6A2E-4CDC-8294-AC9C2C8D22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47EB0FB-FCF6-4BAD-9359-7A64E7D26C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F2BD1A-CE6B-4299-85C9-53447FF92AC0}"/>
              </a:ext>
            </a:extLst>
          </p:cNvPr>
          <p:cNvSpPr>
            <a:spLocks noGrp="1"/>
          </p:cNvSpPr>
          <p:nvPr>
            <p:ph type="dt" sz="half" idx="10"/>
          </p:nvPr>
        </p:nvSpPr>
        <p:spPr/>
        <p:txBody>
          <a:bodyPr/>
          <a:lstStyle/>
          <a:p>
            <a:fld id="{9BF53FEE-69BA-4393-ADD1-8F43A8954A7D}" type="datetime1">
              <a:rPr lang="en-GB" smtClean="0"/>
              <a:t>22/03/2021</a:t>
            </a:fld>
            <a:endParaRPr lang="en-GB"/>
          </a:p>
        </p:txBody>
      </p:sp>
      <p:sp>
        <p:nvSpPr>
          <p:cNvPr id="6" name="Footer Placeholder 5">
            <a:extLst>
              <a:ext uri="{FF2B5EF4-FFF2-40B4-BE49-F238E27FC236}">
                <a16:creationId xmlns:a16="http://schemas.microsoft.com/office/drawing/2014/main" id="{C2C351B9-2721-42AF-A3F5-7972F853EB8B}"/>
              </a:ext>
            </a:extLst>
          </p:cNvPr>
          <p:cNvSpPr>
            <a:spLocks noGrp="1"/>
          </p:cNvSpPr>
          <p:nvPr>
            <p:ph type="ftr" sz="quarter" idx="11"/>
          </p:nvPr>
        </p:nvSpPr>
        <p:spPr/>
        <p:txBody>
          <a:bodyPr/>
          <a:lstStyle/>
          <a:p>
            <a:r>
              <a:rPr lang="en-GB"/>
              <a:t>English Primary Department</a:t>
            </a:r>
          </a:p>
        </p:txBody>
      </p:sp>
      <p:sp>
        <p:nvSpPr>
          <p:cNvPr id="7" name="Slide Number Placeholder 6">
            <a:extLst>
              <a:ext uri="{FF2B5EF4-FFF2-40B4-BE49-F238E27FC236}">
                <a16:creationId xmlns:a16="http://schemas.microsoft.com/office/drawing/2014/main" id="{3A5841FC-296A-4EB6-B1D4-1C020F2E273D}"/>
              </a:ext>
            </a:extLst>
          </p:cNvPr>
          <p:cNvSpPr>
            <a:spLocks noGrp="1"/>
          </p:cNvSpPr>
          <p:nvPr>
            <p:ph type="sldNum" sz="quarter" idx="12"/>
          </p:nvPr>
        </p:nvSpPr>
        <p:spPr/>
        <p:txBody>
          <a:bodyPr/>
          <a:lstStyle/>
          <a:p>
            <a:fld id="{2D410260-A665-4B7D-BD30-0D48F4E3C61A}" type="slidenum">
              <a:rPr lang="en-GB" smtClean="0"/>
              <a:t>‹#›</a:t>
            </a:fld>
            <a:endParaRPr lang="en-GB"/>
          </a:p>
        </p:txBody>
      </p:sp>
    </p:spTree>
    <p:extLst>
      <p:ext uri="{BB962C8B-B14F-4D97-AF65-F5344CB8AC3E}">
        <p14:creationId xmlns:p14="http://schemas.microsoft.com/office/powerpoint/2010/main" val="502410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A3396B-9AAE-4CBD-86B0-F64DFA038A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10FEC6-224C-402C-9731-9075886A13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C1523C-B47E-4A00-8B26-13A776F2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621419-4584-4292-B227-BD3C4734A5E7}" type="datetime1">
              <a:rPr lang="en-GB" smtClean="0"/>
              <a:t>22/03/2021</a:t>
            </a:fld>
            <a:endParaRPr lang="en-GB"/>
          </a:p>
        </p:txBody>
      </p:sp>
      <p:sp>
        <p:nvSpPr>
          <p:cNvPr id="5" name="Footer Placeholder 4">
            <a:extLst>
              <a:ext uri="{FF2B5EF4-FFF2-40B4-BE49-F238E27FC236}">
                <a16:creationId xmlns:a16="http://schemas.microsoft.com/office/drawing/2014/main" id="{EF5A89F6-B2C4-426F-8A75-AD7A61A2C8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English Primary Department</a:t>
            </a:r>
          </a:p>
        </p:txBody>
      </p:sp>
      <p:sp>
        <p:nvSpPr>
          <p:cNvPr id="6" name="Slide Number Placeholder 5">
            <a:extLst>
              <a:ext uri="{FF2B5EF4-FFF2-40B4-BE49-F238E27FC236}">
                <a16:creationId xmlns:a16="http://schemas.microsoft.com/office/drawing/2014/main" id="{80DA209E-3220-4FFE-A1FF-B5346E8E12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410260-A665-4B7D-BD30-0D48F4E3C61A}" type="slidenum">
              <a:rPr lang="en-GB" smtClean="0"/>
              <a:t>‹#›</a:t>
            </a:fld>
            <a:endParaRPr lang="en-GB"/>
          </a:p>
        </p:txBody>
      </p:sp>
    </p:spTree>
    <p:extLst>
      <p:ext uri="{BB962C8B-B14F-4D97-AF65-F5344CB8AC3E}">
        <p14:creationId xmlns:p14="http://schemas.microsoft.com/office/powerpoint/2010/main" val="2558696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mailto:marie-claire.camilleri@ilearn.edu.mt"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hyperlink" Target="mailto:mary.jude.camilleri@ilearn.edu.mt" TargetMode="External"/><Relationship Id="rId4" Type="http://schemas.openxmlformats.org/officeDocument/2006/relationships/hyperlink" Target="mailto:urieth.attard@ilearn.edu.mt"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AB225BA-7412-4605-8E8D-5AED2BF56A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jobs and occupations background">
            <a:extLst>
              <a:ext uri="{FF2B5EF4-FFF2-40B4-BE49-F238E27FC236}">
                <a16:creationId xmlns:a16="http://schemas.microsoft.com/office/drawing/2014/main" id="{BBAE862B-75F9-4BEA-A0A8-B6A3BE44E9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333"/>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604BB9CD-970D-4FE5-B4E3-D651735BF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3">
              <a:alphaModFix amt="27000"/>
              <a:duotone>
                <a:schemeClr val="accent1">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tile tx="0" ty="-254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8D0916-1146-4848-8F04-554AA4584025}"/>
              </a:ext>
            </a:extLst>
          </p:cNvPr>
          <p:cNvSpPr>
            <a:spLocks noGrp="1"/>
          </p:cNvSpPr>
          <p:nvPr>
            <p:ph type="ctrTitle"/>
          </p:nvPr>
        </p:nvSpPr>
        <p:spPr>
          <a:xfrm>
            <a:off x="0" y="1955749"/>
            <a:ext cx="12192000" cy="2552091"/>
          </a:xfrm>
          <a:solidFill>
            <a:srgbClr val="FFFFFF">
              <a:alpha val="49020"/>
            </a:srgbClr>
          </a:solidFill>
        </p:spPr>
        <p:txBody>
          <a:bodyPr anchor="ctr">
            <a:normAutofit/>
          </a:bodyPr>
          <a:lstStyle/>
          <a:p>
            <a:r>
              <a:rPr lang="en-GB" sz="8000" b="1" dirty="0">
                <a:ln w="22225">
                  <a:solidFill>
                    <a:schemeClr val="tx1"/>
                  </a:solidFill>
                  <a:prstDash val="solid"/>
                </a:ln>
                <a:solidFill>
                  <a:schemeClr val="bg1"/>
                </a:solidFill>
                <a:latin typeface="Aharoni" panose="02010803020104030203" pitchFamily="2" charset="-79"/>
                <a:cs typeface="Aharoni" panose="02010803020104030203" pitchFamily="2" charset="-79"/>
              </a:rPr>
              <a:t>Jobs and Occupations</a:t>
            </a:r>
          </a:p>
        </p:txBody>
      </p:sp>
      <p:sp>
        <p:nvSpPr>
          <p:cNvPr id="3" name="Subtitle 2">
            <a:extLst>
              <a:ext uri="{FF2B5EF4-FFF2-40B4-BE49-F238E27FC236}">
                <a16:creationId xmlns:a16="http://schemas.microsoft.com/office/drawing/2014/main" id="{400C2842-0827-4AED-BCA2-5C8FD3F3C1C3}"/>
              </a:ext>
            </a:extLst>
          </p:cNvPr>
          <p:cNvSpPr>
            <a:spLocks noGrp="1"/>
          </p:cNvSpPr>
          <p:nvPr>
            <p:ph type="subTitle" idx="1"/>
          </p:nvPr>
        </p:nvSpPr>
        <p:spPr>
          <a:xfrm>
            <a:off x="2029066" y="4100872"/>
            <a:ext cx="7891272" cy="707465"/>
          </a:xfrm>
          <a:ln>
            <a:noFill/>
          </a:ln>
        </p:spPr>
        <p:txBody>
          <a:bodyPr>
            <a:normAutofit/>
          </a:bodyPr>
          <a:lstStyle/>
          <a:p>
            <a:r>
              <a:rPr lang="en-GB" dirty="0">
                <a:ln w="0"/>
                <a:solidFill>
                  <a:schemeClr val="bg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Lesson 2 - Literature</a:t>
            </a:r>
          </a:p>
        </p:txBody>
      </p:sp>
      <p:sp>
        <p:nvSpPr>
          <p:cNvPr id="75" name="Rectangle 74">
            <a:extLst>
              <a:ext uri="{FF2B5EF4-FFF2-40B4-BE49-F238E27FC236}">
                <a16:creationId xmlns:a16="http://schemas.microsoft.com/office/drawing/2014/main" id="{5E0D6276-8D53-4DDA-A15A-90E0831F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1955749"/>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00C150C7-96FB-4EB9-BDF9-212535A60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808342"/>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4BF76EA9-EEE2-4AAC-9C56-2B0E2F8BAC87}"/>
              </a:ext>
            </a:extLst>
          </p:cNvPr>
          <p:cNvSpPr>
            <a:spLocks noGrp="1"/>
          </p:cNvSpPr>
          <p:nvPr>
            <p:ph type="ftr" sz="quarter" idx="11"/>
          </p:nvPr>
        </p:nvSpPr>
        <p:spPr/>
        <p:txBody>
          <a:bodyPr/>
          <a:lstStyle/>
          <a:p>
            <a:r>
              <a:rPr lang="en-GB"/>
              <a:t>English Primary Department</a:t>
            </a:r>
          </a:p>
        </p:txBody>
      </p:sp>
    </p:spTree>
    <p:extLst>
      <p:ext uri="{BB962C8B-B14F-4D97-AF65-F5344CB8AC3E}">
        <p14:creationId xmlns:p14="http://schemas.microsoft.com/office/powerpoint/2010/main" val="99691033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770DD01-1A35-475F-8321-29FAAA07903A}"/>
              </a:ext>
            </a:extLst>
          </p:cNvPr>
          <p:cNvPicPr>
            <a:picLocks noChangeAspect="1"/>
          </p:cNvPicPr>
          <p:nvPr/>
        </p:nvPicPr>
        <p:blipFill rotWithShape="1">
          <a:blip r:embed="rId3"/>
          <a:srcRect t="11402" r="-2" b="51814"/>
          <a:stretch/>
        </p:blipFill>
        <p:spPr>
          <a:xfrm>
            <a:off x="4166504" y="10"/>
            <a:ext cx="8025495" cy="3067040"/>
          </a:xfrm>
          <a:prstGeom prst="rect">
            <a:avLst/>
          </a:prstGeom>
        </p:spPr>
      </p:pic>
      <p:pic>
        <p:nvPicPr>
          <p:cNvPr id="14" name="Picture 13">
            <a:extLst>
              <a:ext uri="{FF2B5EF4-FFF2-40B4-BE49-F238E27FC236}">
                <a16:creationId xmlns:a16="http://schemas.microsoft.com/office/drawing/2014/main" id="{0A759845-EBB8-4575-BDE0-0F8386D70B4D}"/>
              </a:ext>
            </a:extLst>
          </p:cNvPr>
          <p:cNvPicPr>
            <a:picLocks noChangeAspect="1"/>
          </p:cNvPicPr>
          <p:nvPr/>
        </p:nvPicPr>
        <p:blipFill rotWithShape="1">
          <a:blip r:embed="rId4"/>
          <a:srcRect t="18042" r="-2" b="15422"/>
          <a:stretch/>
        </p:blipFill>
        <p:spPr>
          <a:xfrm>
            <a:off x="20" y="3790950"/>
            <a:ext cx="8305780" cy="3067051"/>
          </a:xfrm>
          <a:prstGeom prst="rect">
            <a:avLst/>
          </a:prstGeom>
        </p:spPr>
      </p:pic>
      <p:sp>
        <p:nvSpPr>
          <p:cNvPr id="26" name="Freeform: Shape 19">
            <a:extLst>
              <a:ext uri="{FF2B5EF4-FFF2-40B4-BE49-F238E27FC236}">
                <a16:creationId xmlns:a16="http://schemas.microsoft.com/office/drawing/2014/main" id="{EA518CE4-E4D4-4D8A-980F-6D692AC9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72"/>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7AD9C4E0-56F9-452D-A13B-BE89215F002C}"/>
              </a:ext>
            </a:extLst>
          </p:cNvPr>
          <p:cNvPicPr>
            <a:picLocks noChangeAspect="1"/>
          </p:cNvPicPr>
          <p:nvPr/>
        </p:nvPicPr>
        <p:blipFill rotWithShape="1">
          <a:blip r:embed="rId5"/>
          <a:srcRect t="2948" r="-3" b="3938"/>
          <a:stretch/>
        </p:blipFill>
        <p:spPr>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p:spPr>
      </p:pic>
      <p:sp>
        <p:nvSpPr>
          <p:cNvPr id="22" name="Freeform: Shape 21">
            <a:extLst>
              <a:ext uri="{FF2B5EF4-FFF2-40B4-BE49-F238E27FC236}">
                <a16:creationId xmlns:a16="http://schemas.microsoft.com/office/drawing/2014/main" id="{F82BF3E2-EB0E-40D6-8835-2367A5316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6CC7C36-CC2D-458D-A355-C317D686B9D9}"/>
              </a:ext>
            </a:extLst>
          </p:cNvPr>
          <p:cNvPicPr>
            <a:picLocks noChangeAspect="1"/>
          </p:cNvPicPr>
          <p:nvPr/>
        </p:nvPicPr>
        <p:blipFill rotWithShape="1">
          <a:blip r:embed="rId6"/>
          <a:srcRect l="23247" r="13190" b="1"/>
          <a:stretch/>
        </p:blipFill>
        <p:spPr>
          <a:xfrm>
            <a:off x="6283728" y="1699214"/>
            <a:ext cx="5908273" cy="5158786"/>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p:spPr>
      </p:pic>
      <p:sp>
        <p:nvSpPr>
          <p:cNvPr id="24" name="Oval 23">
            <a:extLst>
              <a:ext uri="{FF2B5EF4-FFF2-40B4-BE49-F238E27FC236}">
                <a16:creationId xmlns:a16="http://schemas.microsoft.com/office/drawing/2014/main" id="{481E86DD-89E6-42B2-8675-84B7C56BF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0534" y="1716727"/>
            <a:ext cx="4572000" cy="45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0C6A94DE-EC9A-431B-B170-9296396C4D76}"/>
              </a:ext>
            </a:extLst>
          </p:cNvPr>
          <p:cNvPicPr>
            <a:picLocks noChangeAspect="1"/>
          </p:cNvPicPr>
          <p:nvPr/>
        </p:nvPicPr>
        <p:blipFill rotWithShape="1">
          <a:blip r:embed="rId7"/>
          <a:srcRect l="27080" r="20170" b="-1"/>
          <a:stretch/>
        </p:blipFill>
        <p:spPr>
          <a:xfrm>
            <a:off x="3287694" y="1853886"/>
            <a:ext cx="4297680" cy="429768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sp>
        <p:nvSpPr>
          <p:cNvPr id="2" name="Footer Placeholder 1">
            <a:extLst>
              <a:ext uri="{FF2B5EF4-FFF2-40B4-BE49-F238E27FC236}">
                <a16:creationId xmlns:a16="http://schemas.microsoft.com/office/drawing/2014/main" id="{FC3FD8BF-C711-4020-B080-BC1F0227429C}"/>
              </a:ext>
            </a:extLst>
          </p:cNvPr>
          <p:cNvSpPr>
            <a:spLocks noGrp="1"/>
          </p:cNvSpPr>
          <p:nvPr>
            <p:ph type="ftr" sz="quarter" idx="11"/>
          </p:nvPr>
        </p:nvSpPr>
        <p:spPr/>
        <p:txBody>
          <a:bodyPr/>
          <a:lstStyle/>
          <a:p>
            <a:r>
              <a:rPr lang="en-GB"/>
              <a:t>English Primary Department</a:t>
            </a:r>
          </a:p>
        </p:txBody>
      </p:sp>
    </p:spTree>
    <p:extLst>
      <p:ext uri="{BB962C8B-B14F-4D97-AF65-F5344CB8AC3E}">
        <p14:creationId xmlns:p14="http://schemas.microsoft.com/office/powerpoint/2010/main" val="1774928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0" name="Rectangle 74">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9"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8" name="Picture 6" descr="Image result for question clipart">
            <a:extLst>
              <a:ext uri="{FF2B5EF4-FFF2-40B4-BE49-F238E27FC236}">
                <a16:creationId xmlns:a16="http://schemas.microsoft.com/office/drawing/2014/main" id="{BF0A632D-DC3C-486A-9108-0FD5A3DF593C}"/>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2756" r="-3" b="-3"/>
          <a:stretch/>
        </p:blipFill>
        <p:spPr bwMode="auto">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4EEA270-4A5A-4D87-96EB-275442F993E3}"/>
              </a:ext>
            </a:extLst>
          </p:cNvPr>
          <p:cNvSpPr>
            <a:spLocks noGrp="1"/>
          </p:cNvSpPr>
          <p:nvPr>
            <p:ph idx="1"/>
          </p:nvPr>
        </p:nvSpPr>
        <p:spPr>
          <a:xfrm>
            <a:off x="5288115" y="1094090"/>
            <a:ext cx="6985084" cy="5648016"/>
          </a:xfrm>
        </p:spPr>
        <p:txBody>
          <a:bodyPr anchor="ctr">
            <a:normAutofit/>
          </a:bodyPr>
          <a:lstStyle/>
          <a:p>
            <a:pPr marL="514350" indent="-514350">
              <a:lnSpc>
                <a:spcPct val="150000"/>
              </a:lnSpc>
              <a:buFont typeface="+mj-lt"/>
              <a:buAutoNum type="arabicPeriod"/>
            </a:pPr>
            <a:r>
              <a:rPr lang="en-GB" sz="3600" dirty="0">
                <a:solidFill>
                  <a:srgbClr val="000000"/>
                </a:solidFill>
                <a:latin typeface="Andika" panose="02000000000000000000" pitchFamily="2" charset="0"/>
                <a:ea typeface="Andika" panose="02000000000000000000" pitchFamily="2" charset="0"/>
                <a:cs typeface="Andika" panose="02000000000000000000" pitchFamily="2" charset="0"/>
              </a:rPr>
              <a:t>What was the main problem in the story?</a:t>
            </a:r>
          </a:p>
          <a:p>
            <a:pPr marL="514350" indent="-514350">
              <a:lnSpc>
                <a:spcPct val="150000"/>
              </a:lnSpc>
              <a:buFont typeface="+mj-lt"/>
              <a:buAutoNum type="arabicPeriod"/>
            </a:pPr>
            <a:r>
              <a:rPr lang="en-GB" sz="3600" dirty="0">
                <a:solidFill>
                  <a:srgbClr val="000000"/>
                </a:solidFill>
                <a:latin typeface="Andika" panose="02000000000000000000" pitchFamily="2" charset="0"/>
                <a:ea typeface="Andika" panose="02000000000000000000" pitchFamily="2" charset="0"/>
                <a:cs typeface="Andika" panose="02000000000000000000" pitchFamily="2" charset="0"/>
              </a:rPr>
              <a:t>How was it solved?</a:t>
            </a:r>
          </a:p>
          <a:p>
            <a:pPr marL="514350" indent="-514350">
              <a:lnSpc>
                <a:spcPct val="150000"/>
              </a:lnSpc>
              <a:buFont typeface="+mj-lt"/>
              <a:buAutoNum type="arabicPeriod"/>
            </a:pPr>
            <a:r>
              <a:rPr lang="en-GB" sz="3600" dirty="0">
                <a:solidFill>
                  <a:srgbClr val="000000"/>
                </a:solidFill>
                <a:latin typeface="Andika" panose="02000000000000000000" pitchFamily="2" charset="0"/>
                <a:ea typeface="Andika" panose="02000000000000000000" pitchFamily="2" charset="0"/>
                <a:cs typeface="Andika" panose="02000000000000000000" pitchFamily="2" charset="0"/>
              </a:rPr>
              <a:t>What was the author’s purpose in writing this book?</a:t>
            </a:r>
          </a:p>
          <a:p>
            <a:pPr marL="514350" indent="-514350">
              <a:lnSpc>
                <a:spcPct val="150000"/>
              </a:lnSpc>
              <a:buFont typeface="+mj-lt"/>
              <a:buAutoNum type="arabicPeriod"/>
            </a:pPr>
            <a:endParaRPr lang="en-GB" sz="3600" dirty="0">
              <a:solidFill>
                <a:srgbClr val="000000"/>
              </a:solidFill>
              <a:latin typeface="Andika" panose="02000000000000000000" pitchFamily="2" charset="0"/>
              <a:ea typeface="Andika" panose="02000000000000000000" pitchFamily="2" charset="0"/>
              <a:cs typeface="Andika" panose="02000000000000000000" pitchFamily="2" charset="0"/>
            </a:endParaRPr>
          </a:p>
        </p:txBody>
      </p:sp>
      <p:sp>
        <p:nvSpPr>
          <p:cNvPr id="2" name="Footer Placeholder 1">
            <a:extLst>
              <a:ext uri="{FF2B5EF4-FFF2-40B4-BE49-F238E27FC236}">
                <a16:creationId xmlns:a16="http://schemas.microsoft.com/office/drawing/2014/main" id="{306E5B0C-AA81-4205-A003-6C7B4B6DAB10}"/>
              </a:ext>
            </a:extLst>
          </p:cNvPr>
          <p:cNvSpPr>
            <a:spLocks noGrp="1"/>
          </p:cNvSpPr>
          <p:nvPr>
            <p:ph type="ftr" sz="quarter" idx="11"/>
          </p:nvPr>
        </p:nvSpPr>
        <p:spPr/>
        <p:txBody>
          <a:bodyPr/>
          <a:lstStyle/>
          <a:p>
            <a:r>
              <a:rPr lang="en-GB"/>
              <a:t>English Primary Department</a:t>
            </a:r>
          </a:p>
        </p:txBody>
      </p:sp>
    </p:spTree>
    <p:extLst>
      <p:ext uri="{BB962C8B-B14F-4D97-AF65-F5344CB8AC3E}">
        <p14:creationId xmlns:p14="http://schemas.microsoft.com/office/powerpoint/2010/main" val="396801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his is the firefighter book cover">
            <a:extLst>
              <a:ext uri="{FF2B5EF4-FFF2-40B4-BE49-F238E27FC236}">
                <a16:creationId xmlns:a16="http://schemas.microsoft.com/office/drawing/2014/main" id="{4A22A0CD-0BC8-4EC7-A7BE-DE52F73DFF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4046" y="-87682"/>
            <a:ext cx="61928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3CEED12F-9995-4598-9EB6-F860043B1174}"/>
              </a:ext>
            </a:extLst>
          </p:cNvPr>
          <p:cNvSpPr>
            <a:spLocks noGrp="1"/>
          </p:cNvSpPr>
          <p:nvPr>
            <p:ph type="ftr" sz="quarter" idx="11"/>
          </p:nvPr>
        </p:nvSpPr>
        <p:spPr/>
        <p:txBody>
          <a:bodyPr/>
          <a:lstStyle/>
          <a:p>
            <a:r>
              <a:rPr lang="en-GB"/>
              <a:t>English Primary Department</a:t>
            </a:r>
          </a:p>
        </p:txBody>
      </p:sp>
    </p:spTree>
    <p:extLst>
      <p:ext uri="{BB962C8B-B14F-4D97-AF65-F5344CB8AC3E}">
        <p14:creationId xmlns:p14="http://schemas.microsoft.com/office/powerpoint/2010/main" val="334795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18C12-A8C5-47FB-B952-F8795DA5FFCF}"/>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4E250913-7296-4DB1-A927-442314907A64}"/>
              </a:ext>
            </a:extLst>
          </p:cNvPr>
          <p:cNvPicPr>
            <a:picLocks noChangeAspect="1"/>
          </p:cNvPicPr>
          <p:nvPr/>
        </p:nvPicPr>
        <p:blipFill rotWithShape="1">
          <a:blip r:embed="rId2"/>
          <a:srcRect l="1197" r="1150"/>
          <a:stretch/>
        </p:blipFill>
        <p:spPr>
          <a:xfrm>
            <a:off x="2780521" y="0"/>
            <a:ext cx="6634067" cy="6858000"/>
          </a:xfrm>
          <a:prstGeom prst="rect">
            <a:avLst/>
          </a:prstGeom>
        </p:spPr>
      </p:pic>
      <p:sp>
        <p:nvSpPr>
          <p:cNvPr id="5" name="TextBox 4">
            <a:extLst>
              <a:ext uri="{FF2B5EF4-FFF2-40B4-BE49-F238E27FC236}">
                <a16:creationId xmlns:a16="http://schemas.microsoft.com/office/drawing/2014/main" id="{03F67F52-8C70-445E-A00A-F1CBD895264A}"/>
              </a:ext>
            </a:extLst>
          </p:cNvPr>
          <p:cNvSpPr txBox="1"/>
          <p:nvPr/>
        </p:nvSpPr>
        <p:spPr>
          <a:xfrm>
            <a:off x="6096000" y="5706659"/>
            <a:ext cx="4041058" cy="1151341"/>
          </a:xfrm>
          <a:prstGeom prst="rect">
            <a:avLst/>
          </a:prstGeom>
          <a:solidFill>
            <a:schemeClr val="bg1"/>
          </a:solidFill>
        </p:spPr>
        <p:txBody>
          <a:bodyPr wrap="square" rtlCol="0">
            <a:spAutoFit/>
          </a:bodyPr>
          <a:lstStyle/>
          <a:p>
            <a:pPr>
              <a:lnSpc>
                <a:spcPct val="150000"/>
              </a:lnSpc>
            </a:pPr>
            <a:r>
              <a:rPr lang="en-GB" sz="2400" dirty="0">
                <a:latin typeface="Andika" panose="02000000000000000000" pitchFamily="2" charset="0"/>
                <a:ea typeface="Andika" panose="02000000000000000000" pitchFamily="2" charset="0"/>
                <a:cs typeface="Andika" panose="02000000000000000000" pitchFamily="2" charset="0"/>
              </a:rPr>
              <a:t>This is the firefighter.</a:t>
            </a:r>
          </a:p>
          <a:p>
            <a:pPr>
              <a:lnSpc>
                <a:spcPct val="150000"/>
              </a:lnSpc>
            </a:pPr>
            <a:r>
              <a:rPr lang="en-GB" sz="2400" dirty="0">
                <a:latin typeface="Andika" panose="02000000000000000000" pitchFamily="2" charset="0"/>
                <a:ea typeface="Andika" panose="02000000000000000000" pitchFamily="2" charset="0"/>
                <a:cs typeface="Andika" panose="02000000000000000000" pitchFamily="2" charset="0"/>
              </a:rPr>
              <a:t>These are his clothes.</a:t>
            </a:r>
          </a:p>
        </p:txBody>
      </p:sp>
      <p:sp>
        <p:nvSpPr>
          <p:cNvPr id="3" name="Footer Placeholder 2">
            <a:extLst>
              <a:ext uri="{FF2B5EF4-FFF2-40B4-BE49-F238E27FC236}">
                <a16:creationId xmlns:a16="http://schemas.microsoft.com/office/drawing/2014/main" id="{2BEBC3B4-86A2-4226-84B5-4B4E81787FB8}"/>
              </a:ext>
            </a:extLst>
          </p:cNvPr>
          <p:cNvSpPr>
            <a:spLocks noGrp="1"/>
          </p:cNvSpPr>
          <p:nvPr>
            <p:ph type="ftr" sz="quarter" idx="11"/>
          </p:nvPr>
        </p:nvSpPr>
        <p:spPr/>
        <p:txBody>
          <a:bodyPr/>
          <a:lstStyle/>
          <a:p>
            <a:r>
              <a:rPr lang="en-GB"/>
              <a:t>English Primary Department</a:t>
            </a:r>
          </a:p>
        </p:txBody>
      </p:sp>
    </p:spTree>
    <p:extLst>
      <p:ext uri="{BB962C8B-B14F-4D97-AF65-F5344CB8AC3E}">
        <p14:creationId xmlns:p14="http://schemas.microsoft.com/office/powerpoint/2010/main" val="1400170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2D808A-1163-4DB4-9F80-29EA4F4EDB92}"/>
              </a:ext>
            </a:extLst>
          </p:cNvPr>
          <p:cNvPicPr>
            <a:picLocks noChangeAspect="1"/>
          </p:cNvPicPr>
          <p:nvPr/>
        </p:nvPicPr>
        <p:blipFill>
          <a:blip r:embed="rId2"/>
          <a:stretch>
            <a:fillRect/>
          </a:stretch>
        </p:blipFill>
        <p:spPr>
          <a:xfrm>
            <a:off x="0" y="47764"/>
            <a:ext cx="12192000" cy="6762472"/>
          </a:xfrm>
          <a:prstGeom prst="rect">
            <a:avLst/>
          </a:prstGeom>
        </p:spPr>
      </p:pic>
      <p:sp>
        <p:nvSpPr>
          <p:cNvPr id="5" name="TextBox 4">
            <a:extLst>
              <a:ext uri="{FF2B5EF4-FFF2-40B4-BE49-F238E27FC236}">
                <a16:creationId xmlns:a16="http://schemas.microsoft.com/office/drawing/2014/main" id="{0CDFDA4C-E936-4B28-B4AD-48DEC7F68E5A}"/>
              </a:ext>
            </a:extLst>
          </p:cNvPr>
          <p:cNvSpPr txBox="1"/>
          <p:nvPr/>
        </p:nvSpPr>
        <p:spPr>
          <a:xfrm>
            <a:off x="6823587" y="5923647"/>
            <a:ext cx="2576052" cy="886589"/>
          </a:xfrm>
          <a:prstGeom prst="rect">
            <a:avLst/>
          </a:prstGeom>
          <a:solidFill>
            <a:schemeClr val="bg1"/>
          </a:solidFill>
        </p:spPr>
        <p:txBody>
          <a:bodyPr wrap="square" rtlCol="0">
            <a:spAutoFit/>
          </a:bodyPr>
          <a:lstStyle/>
          <a:p>
            <a:pPr>
              <a:lnSpc>
                <a:spcPct val="150000"/>
              </a:lnSpc>
            </a:pPr>
            <a:r>
              <a:rPr lang="en-GB" dirty="0">
                <a:latin typeface="Andika" panose="02000000000000000000" pitchFamily="2" charset="0"/>
                <a:ea typeface="Andika" panose="02000000000000000000" pitchFamily="2" charset="0"/>
                <a:cs typeface="Andika" panose="02000000000000000000" pitchFamily="2" charset="0"/>
              </a:rPr>
              <a:t>This is the truck,</a:t>
            </a:r>
          </a:p>
          <a:p>
            <a:pPr>
              <a:lnSpc>
                <a:spcPct val="150000"/>
              </a:lnSpc>
            </a:pPr>
            <a:r>
              <a:rPr lang="en-GB" dirty="0">
                <a:latin typeface="Andika" panose="02000000000000000000" pitchFamily="2" charset="0"/>
                <a:ea typeface="Andika" panose="02000000000000000000" pitchFamily="2" charset="0"/>
                <a:cs typeface="Andika" panose="02000000000000000000" pitchFamily="2" charset="0"/>
              </a:rPr>
              <a:t>and this is its hose.</a:t>
            </a:r>
          </a:p>
        </p:txBody>
      </p:sp>
      <p:sp>
        <p:nvSpPr>
          <p:cNvPr id="2" name="Footer Placeholder 1">
            <a:extLst>
              <a:ext uri="{FF2B5EF4-FFF2-40B4-BE49-F238E27FC236}">
                <a16:creationId xmlns:a16="http://schemas.microsoft.com/office/drawing/2014/main" id="{CB6DDA46-83EF-42AA-9507-908D8F1F7FD8}"/>
              </a:ext>
            </a:extLst>
          </p:cNvPr>
          <p:cNvSpPr>
            <a:spLocks noGrp="1"/>
          </p:cNvSpPr>
          <p:nvPr>
            <p:ph type="ftr" sz="quarter" idx="11"/>
          </p:nvPr>
        </p:nvSpPr>
        <p:spPr/>
        <p:txBody>
          <a:bodyPr/>
          <a:lstStyle/>
          <a:p>
            <a:r>
              <a:rPr lang="en-GB"/>
              <a:t>English Primary Department</a:t>
            </a:r>
          </a:p>
        </p:txBody>
      </p:sp>
    </p:spTree>
    <p:extLst>
      <p:ext uri="{BB962C8B-B14F-4D97-AF65-F5344CB8AC3E}">
        <p14:creationId xmlns:p14="http://schemas.microsoft.com/office/powerpoint/2010/main" val="1236413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4F6D1E-60AD-4D7F-A62F-6B2715F87ECE}"/>
              </a:ext>
            </a:extLst>
          </p:cNvPr>
          <p:cNvPicPr>
            <a:picLocks noChangeAspect="1"/>
          </p:cNvPicPr>
          <p:nvPr/>
        </p:nvPicPr>
        <p:blipFill>
          <a:blip r:embed="rId2"/>
          <a:stretch>
            <a:fillRect/>
          </a:stretch>
        </p:blipFill>
        <p:spPr>
          <a:xfrm>
            <a:off x="0" y="0"/>
            <a:ext cx="12192000" cy="6571829"/>
          </a:xfrm>
          <a:prstGeom prst="rect">
            <a:avLst/>
          </a:prstGeom>
        </p:spPr>
      </p:pic>
      <p:sp>
        <p:nvSpPr>
          <p:cNvPr id="3" name="TextBox 2">
            <a:extLst>
              <a:ext uri="{FF2B5EF4-FFF2-40B4-BE49-F238E27FC236}">
                <a16:creationId xmlns:a16="http://schemas.microsoft.com/office/drawing/2014/main" id="{CC328D5F-4254-4191-B64B-9F720FA1C955}"/>
              </a:ext>
            </a:extLst>
          </p:cNvPr>
          <p:cNvSpPr txBox="1"/>
          <p:nvPr/>
        </p:nvSpPr>
        <p:spPr>
          <a:xfrm>
            <a:off x="255638" y="4006356"/>
            <a:ext cx="2576052" cy="886589"/>
          </a:xfrm>
          <a:prstGeom prst="rect">
            <a:avLst/>
          </a:prstGeom>
          <a:solidFill>
            <a:schemeClr val="bg1"/>
          </a:solidFill>
        </p:spPr>
        <p:txBody>
          <a:bodyPr wrap="square" rtlCol="0">
            <a:spAutoFit/>
          </a:bodyPr>
          <a:lstStyle/>
          <a:p>
            <a:pPr>
              <a:lnSpc>
                <a:spcPct val="150000"/>
              </a:lnSpc>
            </a:pPr>
            <a:r>
              <a:rPr lang="en-GB" dirty="0">
                <a:latin typeface="Andika" panose="02000000000000000000" pitchFamily="2" charset="0"/>
                <a:ea typeface="Andika" panose="02000000000000000000" pitchFamily="2" charset="0"/>
                <a:cs typeface="Andika" panose="02000000000000000000" pitchFamily="2" charset="0"/>
              </a:rPr>
              <a:t>This is the station.</a:t>
            </a:r>
          </a:p>
          <a:p>
            <a:pPr>
              <a:lnSpc>
                <a:spcPct val="150000"/>
              </a:lnSpc>
            </a:pPr>
            <a:r>
              <a:rPr lang="en-GB" dirty="0">
                <a:latin typeface="Andika" panose="02000000000000000000" pitchFamily="2" charset="0"/>
                <a:ea typeface="Andika" panose="02000000000000000000" pitchFamily="2" charset="0"/>
                <a:cs typeface="Andika" panose="02000000000000000000" pitchFamily="2" charset="0"/>
              </a:rPr>
              <a:t>This is the bell.</a:t>
            </a:r>
          </a:p>
        </p:txBody>
      </p:sp>
      <p:sp>
        <p:nvSpPr>
          <p:cNvPr id="4" name="TextBox 3">
            <a:extLst>
              <a:ext uri="{FF2B5EF4-FFF2-40B4-BE49-F238E27FC236}">
                <a16:creationId xmlns:a16="http://schemas.microsoft.com/office/drawing/2014/main" id="{BFEEA5B5-8F50-4256-8D69-692F7BDD89A2}"/>
              </a:ext>
            </a:extLst>
          </p:cNvPr>
          <p:cNvSpPr txBox="1"/>
          <p:nvPr/>
        </p:nvSpPr>
        <p:spPr>
          <a:xfrm>
            <a:off x="9615948" y="1007517"/>
            <a:ext cx="2576052" cy="886589"/>
          </a:xfrm>
          <a:prstGeom prst="rect">
            <a:avLst/>
          </a:prstGeom>
          <a:solidFill>
            <a:schemeClr val="bg1"/>
          </a:solidFill>
        </p:spPr>
        <p:txBody>
          <a:bodyPr wrap="square" rtlCol="0">
            <a:spAutoFit/>
          </a:bodyPr>
          <a:lstStyle/>
          <a:p>
            <a:pPr>
              <a:lnSpc>
                <a:spcPct val="150000"/>
              </a:lnSpc>
            </a:pPr>
            <a:r>
              <a:rPr lang="en-GB" dirty="0">
                <a:latin typeface="Andika" panose="02000000000000000000" pitchFamily="2" charset="0"/>
                <a:ea typeface="Andika" panose="02000000000000000000" pitchFamily="2" charset="0"/>
                <a:cs typeface="Andika" panose="02000000000000000000" pitchFamily="2" charset="0"/>
              </a:rPr>
              <a:t>And this is the signal</a:t>
            </a:r>
          </a:p>
          <a:p>
            <a:pPr>
              <a:lnSpc>
                <a:spcPct val="150000"/>
              </a:lnSpc>
            </a:pPr>
            <a:r>
              <a:rPr lang="en-GB" dirty="0">
                <a:latin typeface="Andika" panose="02000000000000000000" pitchFamily="2" charset="0"/>
                <a:ea typeface="Andika" panose="02000000000000000000" pitchFamily="2" charset="0"/>
                <a:cs typeface="Andika" panose="02000000000000000000" pitchFamily="2" charset="0"/>
              </a:rPr>
              <a:t>that all is not well.</a:t>
            </a:r>
          </a:p>
        </p:txBody>
      </p:sp>
      <p:sp>
        <p:nvSpPr>
          <p:cNvPr id="5" name="Footer Placeholder 4">
            <a:extLst>
              <a:ext uri="{FF2B5EF4-FFF2-40B4-BE49-F238E27FC236}">
                <a16:creationId xmlns:a16="http://schemas.microsoft.com/office/drawing/2014/main" id="{08430533-DADF-4971-9674-1B3A227C0582}"/>
              </a:ext>
            </a:extLst>
          </p:cNvPr>
          <p:cNvSpPr>
            <a:spLocks noGrp="1"/>
          </p:cNvSpPr>
          <p:nvPr>
            <p:ph type="ftr" sz="quarter" idx="11"/>
          </p:nvPr>
        </p:nvSpPr>
        <p:spPr/>
        <p:txBody>
          <a:bodyPr/>
          <a:lstStyle/>
          <a:p>
            <a:r>
              <a:rPr lang="en-GB"/>
              <a:t>English Primary Department</a:t>
            </a:r>
          </a:p>
        </p:txBody>
      </p:sp>
    </p:spTree>
    <p:extLst>
      <p:ext uri="{BB962C8B-B14F-4D97-AF65-F5344CB8AC3E}">
        <p14:creationId xmlns:p14="http://schemas.microsoft.com/office/powerpoint/2010/main" val="2746442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EE2865-D8D9-44E3-83A8-525D5CD710B3}"/>
              </a:ext>
            </a:extLst>
          </p:cNvPr>
          <p:cNvPicPr>
            <a:picLocks noChangeAspect="1"/>
          </p:cNvPicPr>
          <p:nvPr/>
        </p:nvPicPr>
        <p:blipFill>
          <a:blip r:embed="rId2"/>
          <a:stretch>
            <a:fillRect/>
          </a:stretch>
        </p:blipFill>
        <p:spPr>
          <a:xfrm>
            <a:off x="0" y="48774"/>
            <a:ext cx="12192000" cy="6760451"/>
          </a:xfrm>
          <a:prstGeom prst="rect">
            <a:avLst/>
          </a:prstGeom>
        </p:spPr>
      </p:pic>
      <p:sp>
        <p:nvSpPr>
          <p:cNvPr id="3" name="TextBox 2">
            <a:extLst>
              <a:ext uri="{FF2B5EF4-FFF2-40B4-BE49-F238E27FC236}">
                <a16:creationId xmlns:a16="http://schemas.microsoft.com/office/drawing/2014/main" id="{9C4A2069-B3EA-41A7-BB13-A4F5F599AB32}"/>
              </a:ext>
            </a:extLst>
          </p:cNvPr>
          <p:cNvSpPr txBox="1"/>
          <p:nvPr/>
        </p:nvSpPr>
        <p:spPr>
          <a:xfrm>
            <a:off x="6346321" y="5608896"/>
            <a:ext cx="2508431" cy="1200329"/>
          </a:xfrm>
          <a:prstGeom prst="rect">
            <a:avLst/>
          </a:prstGeom>
          <a:solidFill>
            <a:schemeClr val="bg1"/>
          </a:solidFill>
        </p:spPr>
        <p:txBody>
          <a:bodyPr wrap="square" rtlCol="0">
            <a:spAutoFit/>
          </a:bodyPr>
          <a:lstStyle/>
          <a:p>
            <a:r>
              <a:rPr lang="en-GB" dirty="0">
                <a:latin typeface="Andika" panose="02000000000000000000" pitchFamily="2" charset="0"/>
                <a:ea typeface="Andika" panose="02000000000000000000" pitchFamily="2" charset="0"/>
                <a:cs typeface="Andika" panose="02000000000000000000" pitchFamily="2" charset="0"/>
              </a:rPr>
              <a:t>This is the squad car,</a:t>
            </a:r>
          </a:p>
          <a:p>
            <a:r>
              <a:rPr lang="en-GB" dirty="0">
                <a:latin typeface="Andika" panose="02000000000000000000" pitchFamily="2" charset="0"/>
                <a:ea typeface="Andika" panose="02000000000000000000" pitchFamily="2" charset="0"/>
                <a:cs typeface="Andika" panose="02000000000000000000" pitchFamily="2" charset="0"/>
              </a:rPr>
              <a:t>this is the street.</a:t>
            </a:r>
          </a:p>
          <a:p>
            <a:r>
              <a:rPr lang="en-GB" dirty="0">
                <a:latin typeface="Andika" panose="02000000000000000000" pitchFamily="2" charset="0"/>
                <a:ea typeface="Andika" panose="02000000000000000000" pitchFamily="2" charset="0"/>
                <a:cs typeface="Andika" panose="02000000000000000000" pitchFamily="2" charset="0"/>
              </a:rPr>
              <a:t>These are the flames, </a:t>
            </a:r>
          </a:p>
          <a:p>
            <a:r>
              <a:rPr lang="en-GB" dirty="0">
                <a:latin typeface="Andika" panose="02000000000000000000" pitchFamily="2" charset="0"/>
                <a:ea typeface="Andika" panose="02000000000000000000" pitchFamily="2" charset="0"/>
                <a:cs typeface="Andika" panose="02000000000000000000" pitchFamily="2" charset="0"/>
              </a:rPr>
              <a:t>and this is the heat.</a:t>
            </a:r>
          </a:p>
        </p:txBody>
      </p:sp>
      <p:sp>
        <p:nvSpPr>
          <p:cNvPr id="4" name="Footer Placeholder 3">
            <a:extLst>
              <a:ext uri="{FF2B5EF4-FFF2-40B4-BE49-F238E27FC236}">
                <a16:creationId xmlns:a16="http://schemas.microsoft.com/office/drawing/2014/main" id="{73756E96-FEE4-4358-9A55-3965C1D1A944}"/>
              </a:ext>
            </a:extLst>
          </p:cNvPr>
          <p:cNvSpPr>
            <a:spLocks noGrp="1"/>
          </p:cNvSpPr>
          <p:nvPr>
            <p:ph type="ftr" sz="quarter" idx="11"/>
          </p:nvPr>
        </p:nvSpPr>
        <p:spPr/>
        <p:txBody>
          <a:bodyPr/>
          <a:lstStyle/>
          <a:p>
            <a:r>
              <a:rPr lang="en-GB"/>
              <a:t>English Primary Department</a:t>
            </a:r>
          </a:p>
        </p:txBody>
      </p:sp>
    </p:spTree>
    <p:extLst>
      <p:ext uri="{BB962C8B-B14F-4D97-AF65-F5344CB8AC3E}">
        <p14:creationId xmlns:p14="http://schemas.microsoft.com/office/powerpoint/2010/main" val="1695876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C49E41-38C2-412E-9393-0B1A3D9066F0}"/>
              </a:ext>
            </a:extLst>
          </p:cNvPr>
          <p:cNvPicPr>
            <a:picLocks noChangeAspect="1"/>
          </p:cNvPicPr>
          <p:nvPr/>
        </p:nvPicPr>
        <p:blipFill>
          <a:blip r:embed="rId2"/>
          <a:stretch>
            <a:fillRect/>
          </a:stretch>
        </p:blipFill>
        <p:spPr>
          <a:xfrm>
            <a:off x="0" y="70617"/>
            <a:ext cx="12192000" cy="6716765"/>
          </a:xfrm>
          <a:prstGeom prst="rect">
            <a:avLst/>
          </a:prstGeom>
        </p:spPr>
      </p:pic>
      <p:sp>
        <p:nvSpPr>
          <p:cNvPr id="3" name="TextBox 2">
            <a:extLst>
              <a:ext uri="{FF2B5EF4-FFF2-40B4-BE49-F238E27FC236}">
                <a16:creationId xmlns:a16="http://schemas.microsoft.com/office/drawing/2014/main" id="{7022CC78-386F-4BCB-AA78-3BB028FFFFAD}"/>
              </a:ext>
            </a:extLst>
          </p:cNvPr>
          <p:cNvSpPr txBox="1"/>
          <p:nvPr/>
        </p:nvSpPr>
        <p:spPr>
          <a:xfrm>
            <a:off x="2118049" y="4815794"/>
            <a:ext cx="3125755" cy="1200329"/>
          </a:xfrm>
          <a:prstGeom prst="rect">
            <a:avLst/>
          </a:prstGeom>
          <a:solidFill>
            <a:schemeClr val="bg1"/>
          </a:solidFill>
        </p:spPr>
        <p:txBody>
          <a:bodyPr wrap="square" rtlCol="0">
            <a:spAutoFit/>
          </a:bodyPr>
          <a:lstStyle/>
          <a:p>
            <a:r>
              <a:rPr lang="en-GB" dirty="0">
                <a:latin typeface="Andika" panose="02000000000000000000" pitchFamily="2" charset="0"/>
                <a:ea typeface="Andika" panose="02000000000000000000" pitchFamily="2" charset="0"/>
                <a:cs typeface="Andika" panose="02000000000000000000" pitchFamily="2" charset="0"/>
              </a:rPr>
              <a:t>This is the building</a:t>
            </a:r>
          </a:p>
          <a:p>
            <a:r>
              <a:rPr lang="en-GB" dirty="0">
                <a:latin typeface="Andika" panose="02000000000000000000" pitchFamily="2" charset="0"/>
                <a:ea typeface="Andika" panose="02000000000000000000" pitchFamily="2" charset="0"/>
                <a:cs typeface="Andika" panose="02000000000000000000" pitchFamily="2" charset="0"/>
              </a:rPr>
              <a:t>Caught in the flurry. </a:t>
            </a:r>
          </a:p>
          <a:p>
            <a:r>
              <a:rPr lang="en-GB" dirty="0">
                <a:latin typeface="Andika" panose="02000000000000000000" pitchFamily="2" charset="0"/>
                <a:ea typeface="Andika" panose="02000000000000000000" pitchFamily="2" charset="0"/>
                <a:cs typeface="Andika" panose="02000000000000000000" pitchFamily="2" charset="0"/>
              </a:rPr>
              <a:t>This is Command, shouting, </a:t>
            </a:r>
          </a:p>
          <a:p>
            <a:r>
              <a:rPr lang="en-GB" dirty="0">
                <a:latin typeface="Andika" panose="02000000000000000000" pitchFamily="2" charset="0"/>
                <a:ea typeface="Andika" panose="02000000000000000000" pitchFamily="2" charset="0"/>
                <a:cs typeface="Andika" panose="02000000000000000000" pitchFamily="2" charset="0"/>
              </a:rPr>
              <a:t>“Bring the hose, hurry!”</a:t>
            </a:r>
          </a:p>
        </p:txBody>
      </p:sp>
      <p:sp>
        <p:nvSpPr>
          <p:cNvPr id="4" name="Footer Placeholder 3">
            <a:extLst>
              <a:ext uri="{FF2B5EF4-FFF2-40B4-BE49-F238E27FC236}">
                <a16:creationId xmlns:a16="http://schemas.microsoft.com/office/drawing/2014/main" id="{0F944678-377C-4357-8842-C62309B7016F}"/>
              </a:ext>
            </a:extLst>
          </p:cNvPr>
          <p:cNvSpPr>
            <a:spLocks noGrp="1"/>
          </p:cNvSpPr>
          <p:nvPr>
            <p:ph type="ftr" sz="quarter" idx="11"/>
          </p:nvPr>
        </p:nvSpPr>
        <p:spPr/>
        <p:txBody>
          <a:bodyPr/>
          <a:lstStyle/>
          <a:p>
            <a:r>
              <a:rPr lang="en-GB"/>
              <a:t>English Primary Department</a:t>
            </a:r>
          </a:p>
        </p:txBody>
      </p:sp>
    </p:spTree>
    <p:extLst>
      <p:ext uri="{BB962C8B-B14F-4D97-AF65-F5344CB8AC3E}">
        <p14:creationId xmlns:p14="http://schemas.microsoft.com/office/powerpoint/2010/main" val="4013809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3DB552-CFBC-4F50-A48C-0E543C1C734E}"/>
              </a:ext>
            </a:extLst>
          </p:cNvPr>
          <p:cNvPicPr>
            <a:picLocks noChangeAspect="1"/>
          </p:cNvPicPr>
          <p:nvPr/>
        </p:nvPicPr>
        <p:blipFill>
          <a:blip r:embed="rId2"/>
          <a:stretch>
            <a:fillRect/>
          </a:stretch>
        </p:blipFill>
        <p:spPr>
          <a:xfrm>
            <a:off x="0" y="157539"/>
            <a:ext cx="12192000" cy="6542921"/>
          </a:xfrm>
          <a:prstGeom prst="rect">
            <a:avLst/>
          </a:prstGeom>
        </p:spPr>
      </p:pic>
      <p:sp>
        <p:nvSpPr>
          <p:cNvPr id="3" name="TextBox 2">
            <a:extLst>
              <a:ext uri="{FF2B5EF4-FFF2-40B4-BE49-F238E27FC236}">
                <a16:creationId xmlns:a16="http://schemas.microsoft.com/office/drawing/2014/main" id="{D93C1FAF-283B-4609-AE14-1F585D588E28}"/>
              </a:ext>
            </a:extLst>
          </p:cNvPr>
          <p:cNvSpPr txBox="1"/>
          <p:nvPr/>
        </p:nvSpPr>
        <p:spPr>
          <a:xfrm>
            <a:off x="541175" y="3640137"/>
            <a:ext cx="2369975" cy="923330"/>
          </a:xfrm>
          <a:prstGeom prst="rect">
            <a:avLst/>
          </a:prstGeom>
          <a:solidFill>
            <a:schemeClr val="bg1"/>
          </a:solidFill>
        </p:spPr>
        <p:txBody>
          <a:bodyPr wrap="square" rtlCol="0">
            <a:spAutoFit/>
          </a:bodyPr>
          <a:lstStyle/>
          <a:p>
            <a:r>
              <a:rPr lang="en-GB" dirty="0">
                <a:latin typeface="Andika" panose="02000000000000000000" pitchFamily="2" charset="0"/>
                <a:ea typeface="Andika" panose="02000000000000000000" pitchFamily="2" charset="0"/>
                <a:cs typeface="Andika" panose="02000000000000000000" pitchFamily="2" charset="0"/>
              </a:rPr>
              <a:t>This is the axe</a:t>
            </a:r>
          </a:p>
          <a:p>
            <a:r>
              <a:rPr lang="en-GB" dirty="0">
                <a:latin typeface="Andika" panose="02000000000000000000" pitchFamily="2" charset="0"/>
                <a:ea typeface="Andika" panose="02000000000000000000" pitchFamily="2" charset="0"/>
                <a:cs typeface="Andika" panose="02000000000000000000" pitchFamily="2" charset="0"/>
              </a:rPr>
              <a:t>that knocks down</a:t>
            </a:r>
          </a:p>
          <a:p>
            <a:r>
              <a:rPr lang="en-GB" dirty="0">
                <a:latin typeface="Andika" panose="02000000000000000000" pitchFamily="2" charset="0"/>
                <a:ea typeface="Andika" panose="02000000000000000000" pitchFamily="2" charset="0"/>
                <a:cs typeface="Andika" panose="02000000000000000000" pitchFamily="2" charset="0"/>
              </a:rPr>
              <a:t>the door.</a:t>
            </a:r>
          </a:p>
        </p:txBody>
      </p:sp>
      <p:sp>
        <p:nvSpPr>
          <p:cNvPr id="4" name="TextBox 3">
            <a:extLst>
              <a:ext uri="{FF2B5EF4-FFF2-40B4-BE49-F238E27FC236}">
                <a16:creationId xmlns:a16="http://schemas.microsoft.com/office/drawing/2014/main" id="{E58C0489-352F-4CF3-94A6-4B7AAD5C72E2}"/>
              </a:ext>
            </a:extLst>
          </p:cNvPr>
          <p:cNvSpPr txBox="1"/>
          <p:nvPr/>
        </p:nvSpPr>
        <p:spPr>
          <a:xfrm>
            <a:off x="7887477" y="5891925"/>
            <a:ext cx="2768082" cy="646331"/>
          </a:xfrm>
          <a:prstGeom prst="rect">
            <a:avLst/>
          </a:prstGeom>
          <a:solidFill>
            <a:schemeClr val="bg1"/>
          </a:solidFill>
        </p:spPr>
        <p:txBody>
          <a:bodyPr wrap="square" rtlCol="0">
            <a:spAutoFit/>
          </a:bodyPr>
          <a:lstStyle/>
          <a:p>
            <a:r>
              <a:rPr lang="en-GB" dirty="0">
                <a:latin typeface="Andika" panose="02000000000000000000" pitchFamily="2" charset="0"/>
                <a:ea typeface="Andika" panose="02000000000000000000" pitchFamily="2" charset="0"/>
                <a:cs typeface="Andika" panose="02000000000000000000" pitchFamily="2" charset="0"/>
              </a:rPr>
              <a:t>These are the people</a:t>
            </a:r>
          </a:p>
          <a:p>
            <a:r>
              <a:rPr lang="en-GB" dirty="0">
                <a:latin typeface="Andika" panose="02000000000000000000" pitchFamily="2" charset="0"/>
                <a:ea typeface="Andika" panose="02000000000000000000" pitchFamily="2" charset="0"/>
                <a:cs typeface="Andika" panose="02000000000000000000" pitchFamily="2" charset="0"/>
              </a:rPr>
              <a:t>who wait on the floor.</a:t>
            </a:r>
          </a:p>
        </p:txBody>
      </p:sp>
      <p:sp>
        <p:nvSpPr>
          <p:cNvPr id="5" name="Footer Placeholder 4">
            <a:extLst>
              <a:ext uri="{FF2B5EF4-FFF2-40B4-BE49-F238E27FC236}">
                <a16:creationId xmlns:a16="http://schemas.microsoft.com/office/drawing/2014/main" id="{A633FC14-5DCC-4E7E-8067-DFCE604F5E85}"/>
              </a:ext>
            </a:extLst>
          </p:cNvPr>
          <p:cNvSpPr>
            <a:spLocks noGrp="1"/>
          </p:cNvSpPr>
          <p:nvPr>
            <p:ph type="ftr" sz="quarter" idx="11"/>
          </p:nvPr>
        </p:nvSpPr>
        <p:spPr/>
        <p:txBody>
          <a:bodyPr/>
          <a:lstStyle/>
          <a:p>
            <a:r>
              <a:rPr lang="en-GB"/>
              <a:t>English Primary Department</a:t>
            </a:r>
          </a:p>
        </p:txBody>
      </p:sp>
    </p:spTree>
    <p:extLst>
      <p:ext uri="{BB962C8B-B14F-4D97-AF65-F5344CB8AC3E}">
        <p14:creationId xmlns:p14="http://schemas.microsoft.com/office/powerpoint/2010/main" val="3789131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D045E2-D87D-429B-AAE5-2D0805A8A88E}"/>
              </a:ext>
            </a:extLst>
          </p:cNvPr>
          <p:cNvPicPr>
            <a:picLocks noChangeAspect="1"/>
          </p:cNvPicPr>
          <p:nvPr/>
        </p:nvPicPr>
        <p:blipFill>
          <a:blip r:embed="rId2"/>
          <a:stretch>
            <a:fillRect/>
          </a:stretch>
        </p:blipFill>
        <p:spPr>
          <a:xfrm>
            <a:off x="0" y="146538"/>
            <a:ext cx="12192000" cy="6564923"/>
          </a:xfrm>
          <a:prstGeom prst="rect">
            <a:avLst/>
          </a:prstGeom>
        </p:spPr>
      </p:pic>
      <p:sp>
        <p:nvSpPr>
          <p:cNvPr id="4" name="TextBox 3">
            <a:extLst>
              <a:ext uri="{FF2B5EF4-FFF2-40B4-BE49-F238E27FC236}">
                <a16:creationId xmlns:a16="http://schemas.microsoft.com/office/drawing/2014/main" id="{0C04FE1E-EAB9-4410-8B1E-505AC45B3E0B}"/>
              </a:ext>
            </a:extLst>
          </p:cNvPr>
          <p:cNvSpPr txBox="1"/>
          <p:nvPr/>
        </p:nvSpPr>
        <p:spPr>
          <a:xfrm>
            <a:off x="2222493" y="5449273"/>
            <a:ext cx="2143030" cy="646331"/>
          </a:xfrm>
          <a:prstGeom prst="rect">
            <a:avLst/>
          </a:prstGeom>
          <a:solidFill>
            <a:schemeClr val="bg1"/>
          </a:solidFill>
        </p:spPr>
        <p:txBody>
          <a:bodyPr wrap="square" rtlCol="0">
            <a:spAutoFit/>
          </a:bodyPr>
          <a:lstStyle/>
          <a:p>
            <a:r>
              <a:rPr lang="en-GB" dirty="0">
                <a:latin typeface="Andika" panose="02000000000000000000" pitchFamily="2" charset="0"/>
                <a:ea typeface="Andika" panose="02000000000000000000" pitchFamily="2" charset="0"/>
                <a:cs typeface="Andika" panose="02000000000000000000" pitchFamily="2" charset="0"/>
              </a:rPr>
              <a:t>This is the wave,</a:t>
            </a:r>
          </a:p>
          <a:p>
            <a:r>
              <a:rPr lang="en-GB" dirty="0">
                <a:latin typeface="Andika" panose="02000000000000000000" pitchFamily="2" charset="0"/>
                <a:ea typeface="Andika" panose="02000000000000000000" pitchFamily="2" charset="0"/>
                <a:cs typeface="Andika" panose="02000000000000000000" pitchFamily="2" charset="0"/>
              </a:rPr>
              <a:t>This is the shout.</a:t>
            </a:r>
          </a:p>
        </p:txBody>
      </p:sp>
      <p:sp>
        <p:nvSpPr>
          <p:cNvPr id="5" name="TextBox 4">
            <a:extLst>
              <a:ext uri="{FF2B5EF4-FFF2-40B4-BE49-F238E27FC236}">
                <a16:creationId xmlns:a16="http://schemas.microsoft.com/office/drawing/2014/main" id="{A3404AAF-3AC4-4777-AB14-C71896E7BF17}"/>
              </a:ext>
            </a:extLst>
          </p:cNvPr>
          <p:cNvSpPr txBox="1"/>
          <p:nvPr/>
        </p:nvSpPr>
        <p:spPr>
          <a:xfrm>
            <a:off x="9100157" y="469235"/>
            <a:ext cx="2973856" cy="646331"/>
          </a:xfrm>
          <a:prstGeom prst="rect">
            <a:avLst/>
          </a:prstGeom>
          <a:solidFill>
            <a:schemeClr val="bg1"/>
          </a:solidFill>
        </p:spPr>
        <p:txBody>
          <a:bodyPr wrap="square" rtlCol="0">
            <a:spAutoFit/>
          </a:bodyPr>
          <a:lstStyle/>
          <a:p>
            <a:r>
              <a:rPr lang="en-GB" dirty="0">
                <a:latin typeface="Andika" panose="02000000000000000000" pitchFamily="2" charset="0"/>
                <a:ea typeface="Andika" panose="02000000000000000000" pitchFamily="2" charset="0"/>
                <a:cs typeface="Andika" panose="02000000000000000000" pitchFamily="2" charset="0"/>
              </a:rPr>
              <a:t>This are the firefighters</a:t>
            </a:r>
          </a:p>
          <a:p>
            <a:r>
              <a:rPr lang="en-GB" dirty="0">
                <a:latin typeface="Andika" panose="02000000000000000000" pitchFamily="2" charset="0"/>
                <a:ea typeface="Andika" panose="02000000000000000000" pitchFamily="2" charset="0"/>
                <a:cs typeface="Andika" panose="02000000000000000000" pitchFamily="2" charset="0"/>
              </a:rPr>
              <a:t>who bring each one out.</a:t>
            </a:r>
          </a:p>
        </p:txBody>
      </p:sp>
      <p:sp>
        <p:nvSpPr>
          <p:cNvPr id="3" name="Footer Placeholder 2">
            <a:extLst>
              <a:ext uri="{FF2B5EF4-FFF2-40B4-BE49-F238E27FC236}">
                <a16:creationId xmlns:a16="http://schemas.microsoft.com/office/drawing/2014/main" id="{81572207-DDD0-4DD5-B1F2-4544CF8D286A}"/>
              </a:ext>
            </a:extLst>
          </p:cNvPr>
          <p:cNvSpPr>
            <a:spLocks noGrp="1"/>
          </p:cNvSpPr>
          <p:nvPr>
            <p:ph type="ftr" sz="quarter" idx="11"/>
          </p:nvPr>
        </p:nvSpPr>
        <p:spPr/>
        <p:txBody>
          <a:bodyPr/>
          <a:lstStyle/>
          <a:p>
            <a:r>
              <a:rPr lang="en-GB"/>
              <a:t>English Primary Department</a:t>
            </a:r>
          </a:p>
        </p:txBody>
      </p:sp>
    </p:spTree>
    <p:extLst>
      <p:ext uri="{BB962C8B-B14F-4D97-AF65-F5344CB8AC3E}">
        <p14:creationId xmlns:p14="http://schemas.microsoft.com/office/powerpoint/2010/main" val="1245933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5C5199A-5869-4B8F-8E8C-4978B714DD27}"/>
              </a:ext>
            </a:extLst>
          </p:cNvPr>
          <p:cNvSpPr>
            <a:spLocks noGrp="1"/>
          </p:cNvSpPr>
          <p:nvPr>
            <p:ph type="title"/>
          </p:nvPr>
        </p:nvSpPr>
        <p:spPr>
          <a:xfrm>
            <a:off x="651387" y="275303"/>
            <a:ext cx="10515600" cy="805785"/>
          </a:xfrm>
        </p:spPr>
        <p:txBody>
          <a:bodyPr>
            <a:normAutofit/>
          </a:bodyPr>
          <a:lstStyle/>
          <a:p>
            <a:r>
              <a:rPr lang="en-GB" sz="2000" dirty="0">
                <a:latin typeface="Andika" panose="02000000000000000000" pitchFamily="2" charset="0"/>
                <a:ea typeface="Andika" panose="02000000000000000000" pitchFamily="2" charset="0"/>
                <a:cs typeface="Andika" panose="02000000000000000000" pitchFamily="2" charset="0"/>
              </a:rPr>
              <a:t>Notes for the Educator</a:t>
            </a:r>
          </a:p>
        </p:txBody>
      </p:sp>
      <p:sp>
        <p:nvSpPr>
          <p:cNvPr id="11" name="Content Placeholder 10">
            <a:extLst>
              <a:ext uri="{FF2B5EF4-FFF2-40B4-BE49-F238E27FC236}">
                <a16:creationId xmlns:a16="http://schemas.microsoft.com/office/drawing/2014/main" id="{B56D0684-977D-4AE8-A56B-F7BBB30FF0B1}"/>
              </a:ext>
            </a:extLst>
          </p:cNvPr>
          <p:cNvSpPr>
            <a:spLocks noGrp="1"/>
          </p:cNvSpPr>
          <p:nvPr>
            <p:ph idx="1"/>
          </p:nvPr>
        </p:nvSpPr>
        <p:spPr>
          <a:xfrm>
            <a:off x="539169" y="1184328"/>
            <a:ext cx="11001444" cy="5398369"/>
          </a:xfrm>
        </p:spPr>
        <p:txBody>
          <a:bodyPr>
            <a:normAutofit/>
          </a:bodyPr>
          <a:lstStyle/>
          <a:p>
            <a:pPr>
              <a:lnSpc>
                <a:spcPct val="150000"/>
              </a:lnSpc>
            </a:pPr>
            <a:r>
              <a:rPr lang="en-GB" sz="1400" dirty="0">
                <a:latin typeface="Andika" panose="02000000000000000000" pitchFamily="2" charset="0"/>
                <a:ea typeface="Andika" panose="02000000000000000000" pitchFamily="2" charset="0"/>
                <a:cs typeface="Andika" panose="02000000000000000000" pitchFamily="2" charset="0"/>
              </a:rPr>
              <a:t>This lesson is pegged directly to Learning Outcome LIT 5.3 I can respond to simple poems, stories, and plays by speaking and writing briefly about how I feel about the literary texts and about the events and characters in these texts.</a:t>
            </a:r>
          </a:p>
          <a:p>
            <a:pPr>
              <a:lnSpc>
                <a:spcPct val="150000"/>
              </a:lnSpc>
            </a:pPr>
            <a:r>
              <a:rPr lang="en-GB" sz="1400" dirty="0">
                <a:latin typeface="Andika" panose="02000000000000000000" pitchFamily="2" charset="0"/>
                <a:ea typeface="Andika" panose="02000000000000000000" pitchFamily="2" charset="0"/>
                <a:cs typeface="Andika" panose="02000000000000000000" pitchFamily="2" charset="0"/>
              </a:rPr>
              <a:t>Teachers are to refer to the Scheme of Work where each lesson is explained in more detail.</a:t>
            </a:r>
          </a:p>
          <a:p>
            <a:pPr>
              <a:lnSpc>
                <a:spcPct val="150000"/>
              </a:lnSpc>
            </a:pPr>
            <a:r>
              <a:rPr lang="en-GB" sz="1400" dirty="0">
                <a:latin typeface="Andika" panose="02000000000000000000" pitchFamily="2" charset="0"/>
                <a:ea typeface="Andika" panose="02000000000000000000" pitchFamily="2" charset="0"/>
                <a:cs typeface="Andika" panose="02000000000000000000" pitchFamily="2" charset="0"/>
              </a:rPr>
              <a:t>Effects are included to make the presentation more interactive.  Please present the PowerPoint in Slideshow Mode. </a:t>
            </a:r>
          </a:p>
          <a:p>
            <a:pPr>
              <a:lnSpc>
                <a:spcPct val="150000"/>
              </a:lnSpc>
            </a:pPr>
            <a:r>
              <a:rPr lang="en-GB" sz="1400" dirty="0">
                <a:latin typeface="Andika" panose="02000000000000000000" pitchFamily="2" charset="0"/>
                <a:ea typeface="Andika" panose="02000000000000000000" pitchFamily="2" charset="0"/>
                <a:cs typeface="Andika" panose="02000000000000000000" pitchFamily="2" charset="0"/>
              </a:rPr>
              <a:t>Wherever possible we have included the use of online apps to enhance the teaching and learning experience.</a:t>
            </a:r>
          </a:p>
          <a:p>
            <a:pPr>
              <a:lnSpc>
                <a:spcPct val="150000"/>
              </a:lnSpc>
            </a:pPr>
            <a:r>
              <a:rPr lang="en-GB" sz="1400" dirty="0">
                <a:latin typeface="Andika" panose="02000000000000000000" pitchFamily="2" charset="0"/>
                <a:ea typeface="Andika" panose="02000000000000000000" pitchFamily="2" charset="0"/>
                <a:cs typeface="Andika" panose="02000000000000000000" pitchFamily="2" charset="0"/>
              </a:rPr>
              <a:t>The Notes section underneath the slides may contain some further points to help you during the lesson.</a:t>
            </a:r>
          </a:p>
          <a:p>
            <a:pPr>
              <a:lnSpc>
                <a:spcPct val="150000"/>
              </a:lnSpc>
            </a:pPr>
            <a:r>
              <a:rPr lang="en-GB" sz="1400" dirty="0">
                <a:latin typeface="Andika" panose="02000000000000000000" pitchFamily="2" charset="0"/>
                <a:ea typeface="Andika" panose="02000000000000000000" pitchFamily="2" charset="0"/>
                <a:cs typeface="Andika" panose="02000000000000000000" pitchFamily="2" charset="0"/>
              </a:rPr>
              <a:t>Teachers are encouraged to adapt and make the necessary changes to this document as required to meet the learners’ language needs.</a:t>
            </a:r>
          </a:p>
          <a:p>
            <a:pPr>
              <a:lnSpc>
                <a:spcPct val="150000"/>
              </a:lnSpc>
            </a:pPr>
            <a:r>
              <a:rPr lang="en-GB" sz="1400" dirty="0">
                <a:latin typeface="Andika" panose="02000000000000000000" pitchFamily="2" charset="0"/>
                <a:ea typeface="Andika" panose="02000000000000000000" pitchFamily="2" charset="0"/>
                <a:cs typeface="Andika" panose="02000000000000000000" pitchFamily="2" charset="0"/>
              </a:rPr>
              <a:t>Audio files or links to websites may be included.</a:t>
            </a:r>
          </a:p>
          <a:p>
            <a:pPr>
              <a:lnSpc>
                <a:spcPct val="150000"/>
              </a:lnSpc>
            </a:pPr>
            <a:r>
              <a:rPr lang="en-GB" sz="1400" dirty="0">
                <a:latin typeface="Andika" panose="02000000000000000000" pitchFamily="2" charset="0"/>
                <a:ea typeface="Andika" panose="02000000000000000000" pitchFamily="2" charset="0"/>
                <a:cs typeface="Andika" panose="02000000000000000000" pitchFamily="2" charset="0"/>
              </a:rPr>
              <a:t>The tasks included in the PowerPoint presentation are also being shared as handouts.</a:t>
            </a:r>
          </a:p>
          <a:p>
            <a:pPr>
              <a:lnSpc>
                <a:spcPct val="150000"/>
              </a:lnSpc>
            </a:pPr>
            <a:r>
              <a:rPr lang="en-GB" sz="1400">
                <a:latin typeface="Andika"/>
                <a:ea typeface="Andika"/>
                <a:cs typeface="Andika"/>
              </a:rPr>
              <a:t>For </a:t>
            </a:r>
            <a:r>
              <a:rPr lang="en-GB" sz="1400" dirty="0">
                <a:latin typeface="Andika"/>
                <a:ea typeface="Andika"/>
                <a:cs typeface="Andika"/>
              </a:rPr>
              <a:t>any comments, feedback or suggestions please email us at: </a:t>
            </a:r>
            <a:r>
              <a:rPr lang="en-GB" sz="1400" dirty="0">
                <a:latin typeface="Andika"/>
                <a:ea typeface="Andika"/>
                <a:cs typeface="Andika"/>
                <a:hlinkClick r:id="rId3"/>
              </a:rPr>
              <a:t>marie-claire.camilleri@ilearn.edu.mt</a:t>
            </a:r>
            <a:r>
              <a:rPr lang="en-GB" sz="1400" dirty="0">
                <a:latin typeface="Andika"/>
                <a:ea typeface="Andika"/>
                <a:cs typeface="Andika"/>
              </a:rPr>
              <a:t>; </a:t>
            </a:r>
            <a:r>
              <a:rPr lang="en-GB" sz="1400" dirty="0">
                <a:latin typeface="Andika"/>
                <a:ea typeface="Andika"/>
                <a:cs typeface="Andika"/>
                <a:hlinkClick r:id="rId4"/>
              </a:rPr>
              <a:t>urieth.attard@ilearn.edu.mt</a:t>
            </a:r>
            <a:r>
              <a:rPr lang="en-GB" sz="1400" dirty="0">
                <a:latin typeface="Andika"/>
                <a:ea typeface="Andika"/>
                <a:cs typeface="Andika"/>
              </a:rPr>
              <a:t>; </a:t>
            </a:r>
            <a:r>
              <a:rPr lang="en-GB" sz="1400" dirty="0">
                <a:latin typeface="Andika"/>
                <a:ea typeface="Andika"/>
                <a:cs typeface="Andika"/>
                <a:hlinkClick r:id="rId5"/>
              </a:rPr>
              <a:t>mary.jude.camilleri@ilearn.edu.mt</a:t>
            </a:r>
            <a:r>
              <a:rPr lang="en-GB" sz="1400" dirty="0">
                <a:latin typeface="Andika"/>
                <a:ea typeface="Andika"/>
                <a:cs typeface="Andika"/>
              </a:rPr>
              <a:t>.   You may also call the office on: 25983683.</a:t>
            </a:r>
            <a:endParaRPr lang="en-GB" sz="1400" dirty="0">
              <a:highlight>
                <a:srgbClr val="FFFF00"/>
              </a:highlight>
              <a:latin typeface="Andika" panose="02000000000000000000" pitchFamily="2" charset="0"/>
              <a:ea typeface="Andika" panose="02000000000000000000" pitchFamily="2" charset="0"/>
              <a:cs typeface="Andika" panose="02000000000000000000" pitchFamily="2" charset="0"/>
            </a:endParaRPr>
          </a:p>
          <a:p>
            <a:pPr marL="0" indent="0">
              <a:lnSpc>
                <a:spcPct val="150000"/>
              </a:lnSpc>
              <a:buNone/>
            </a:pPr>
            <a:endParaRPr lang="en-GB" sz="1400" dirty="0">
              <a:latin typeface="Andika" panose="02000000000000000000" pitchFamily="2" charset="0"/>
              <a:ea typeface="Andika" panose="02000000000000000000" pitchFamily="2" charset="0"/>
              <a:cs typeface="Andika" panose="02000000000000000000" pitchFamily="2" charset="0"/>
            </a:endParaRPr>
          </a:p>
          <a:p>
            <a:pPr>
              <a:lnSpc>
                <a:spcPct val="150000"/>
              </a:lnSpc>
            </a:pPr>
            <a:endParaRPr lang="en-GB" sz="1400" dirty="0"/>
          </a:p>
        </p:txBody>
      </p:sp>
      <p:cxnSp>
        <p:nvCxnSpPr>
          <p:cNvPr id="13" name="Straight Connector 12">
            <a:extLst>
              <a:ext uri="{FF2B5EF4-FFF2-40B4-BE49-F238E27FC236}">
                <a16:creationId xmlns:a16="http://schemas.microsoft.com/office/drawing/2014/main" id="{3D5766B0-8390-4A92-A147-161FDC33062A}"/>
              </a:ext>
            </a:extLst>
          </p:cNvPr>
          <p:cNvCxnSpPr/>
          <p:nvPr/>
        </p:nvCxnSpPr>
        <p:spPr>
          <a:xfrm>
            <a:off x="668594" y="904568"/>
            <a:ext cx="10550012"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Footer Placeholder 13">
            <a:extLst>
              <a:ext uri="{FF2B5EF4-FFF2-40B4-BE49-F238E27FC236}">
                <a16:creationId xmlns:a16="http://schemas.microsoft.com/office/drawing/2014/main" id="{A961A400-1C26-4EAA-87F8-504EA2056B75}"/>
              </a:ext>
            </a:extLst>
          </p:cNvPr>
          <p:cNvSpPr>
            <a:spLocks noGrp="1"/>
          </p:cNvSpPr>
          <p:nvPr>
            <p:ph type="ftr" sz="quarter" idx="11"/>
          </p:nvPr>
        </p:nvSpPr>
        <p:spPr/>
        <p:txBody>
          <a:bodyPr/>
          <a:lstStyle/>
          <a:p>
            <a:r>
              <a:rPr lang="en-GB"/>
              <a:t>English Primary Department</a:t>
            </a:r>
          </a:p>
        </p:txBody>
      </p:sp>
      <p:pic>
        <p:nvPicPr>
          <p:cNvPr id="6" name="Picture 5">
            <a:extLst>
              <a:ext uri="{FF2B5EF4-FFF2-40B4-BE49-F238E27FC236}">
                <a16:creationId xmlns:a16="http://schemas.microsoft.com/office/drawing/2014/main" id="{258BA2F5-B827-4A3D-886B-5A3C295617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3308" y="6148135"/>
            <a:ext cx="2117558" cy="606965"/>
          </a:xfrm>
          <a:prstGeom prst="rect">
            <a:avLst/>
          </a:prstGeom>
        </p:spPr>
      </p:pic>
    </p:spTree>
    <p:extLst>
      <p:ext uri="{BB962C8B-B14F-4D97-AF65-F5344CB8AC3E}">
        <p14:creationId xmlns:p14="http://schemas.microsoft.com/office/powerpoint/2010/main" val="3085277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7D8290-58FF-45D1-A4F8-7E26890E5154}"/>
              </a:ext>
            </a:extLst>
          </p:cNvPr>
          <p:cNvPicPr>
            <a:picLocks noChangeAspect="1"/>
          </p:cNvPicPr>
          <p:nvPr/>
        </p:nvPicPr>
        <p:blipFill rotWithShape="1">
          <a:blip r:embed="rId2"/>
          <a:srcRect l="2258"/>
          <a:stretch/>
        </p:blipFill>
        <p:spPr>
          <a:xfrm>
            <a:off x="275302" y="208809"/>
            <a:ext cx="11916697" cy="6440382"/>
          </a:xfrm>
          <a:prstGeom prst="rect">
            <a:avLst/>
          </a:prstGeom>
        </p:spPr>
      </p:pic>
      <p:sp>
        <p:nvSpPr>
          <p:cNvPr id="3" name="TextBox 2">
            <a:extLst>
              <a:ext uri="{FF2B5EF4-FFF2-40B4-BE49-F238E27FC236}">
                <a16:creationId xmlns:a16="http://schemas.microsoft.com/office/drawing/2014/main" id="{989D3C86-676F-49BE-B289-602D7FB4DCE1}"/>
              </a:ext>
            </a:extLst>
          </p:cNvPr>
          <p:cNvSpPr txBox="1"/>
          <p:nvPr/>
        </p:nvSpPr>
        <p:spPr>
          <a:xfrm>
            <a:off x="8116932" y="5316538"/>
            <a:ext cx="2973856" cy="1200329"/>
          </a:xfrm>
          <a:prstGeom prst="rect">
            <a:avLst/>
          </a:prstGeom>
          <a:solidFill>
            <a:schemeClr val="bg1"/>
          </a:solidFill>
        </p:spPr>
        <p:txBody>
          <a:bodyPr wrap="square" rtlCol="0">
            <a:spAutoFit/>
          </a:bodyPr>
          <a:lstStyle/>
          <a:p>
            <a:r>
              <a:rPr lang="en-GB" dirty="0">
                <a:latin typeface="Andika" panose="02000000000000000000" pitchFamily="2" charset="0"/>
                <a:ea typeface="Andika" panose="02000000000000000000" pitchFamily="2" charset="0"/>
                <a:cs typeface="Andika" panose="02000000000000000000" pitchFamily="2" charset="0"/>
              </a:rPr>
              <a:t>This is the ladder,</a:t>
            </a:r>
          </a:p>
          <a:p>
            <a:r>
              <a:rPr lang="en-GB" dirty="0">
                <a:latin typeface="Andika" panose="02000000000000000000" pitchFamily="2" charset="0"/>
                <a:ea typeface="Andika" panose="02000000000000000000" pitchFamily="2" charset="0"/>
                <a:cs typeface="Andika" panose="02000000000000000000" pitchFamily="2" charset="0"/>
              </a:rPr>
              <a:t>Attached to the truck,</a:t>
            </a:r>
          </a:p>
          <a:p>
            <a:r>
              <a:rPr lang="en-GB" dirty="0">
                <a:latin typeface="Andika" panose="02000000000000000000" pitchFamily="2" charset="0"/>
                <a:ea typeface="Andika" panose="02000000000000000000" pitchFamily="2" charset="0"/>
                <a:cs typeface="Andika" panose="02000000000000000000" pitchFamily="2" charset="0"/>
              </a:rPr>
              <a:t>that reaches the lady</a:t>
            </a:r>
          </a:p>
          <a:p>
            <a:r>
              <a:rPr lang="en-GB" dirty="0">
                <a:latin typeface="Andika" panose="02000000000000000000" pitchFamily="2" charset="0"/>
                <a:ea typeface="Andika" panose="02000000000000000000" pitchFamily="2" charset="0"/>
                <a:cs typeface="Andika" panose="02000000000000000000" pitchFamily="2" charset="0"/>
              </a:rPr>
              <a:t>and man who are stuck.</a:t>
            </a:r>
          </a:p>
        </p:txBody>
      </p:sp>
      <p:sp>
        <p:nvSpPr>
          <p:cNvPr id="4" name="Footer Placeholder 3">
            <a:extLst>
              <a:ext uri="{FF2B5EF4-FFF2-40B4-BE49-F238E27FC236}">
                <a16:creationId xmlns:a16="http://schemas.microsoft.com/office/drawing/2014/main" id="{BC1BBD0B-EF56-4C99-AD9F-983C58DBAA35}"/>
              </a:ext>
            </a:extLst>
          </p:cNvPr>
          <p:cNvSpPr>
            <a:spLocks noGrp="1"/>
          </p:cNvSpPr>
          <p:nvPr>
            <p:ph type="ftr" sz="quarter" idx="11"/>
          </p:nvPr>
        </p:nvSpPr>
        <p:spPr/>
        <p:txBody>
          <a:bodyPr/>
          <a:lstStyle/>
          <a:p>
            <a:r>
              <a:rPr lang="en-GB"/>
              <a:t>English Primary Department</a:t>
            </a:r>
          </a:p>
        </p:txBody>
      </p:sp>
    </p:spTree>
    <p:extLst>
      <p:ext uri="{BB962C8B-B14F-4D97-AF65-F5344CB8AC3E}">
        <p14:creationId xmlns:p14="http://schemas.microsoft.com/office/powerpoint/2010/main" val="892668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1E2F1C-14AB-4B53-A079-523112AD5161}"/>
              </a:ext>
            </a:extLst>
          </p:cNvPr>
          <p:cNvPicPr>
            <a:picLocks noChangeAspect="1"/>
          </p:cNvPicPr>
          <p:nvPr/>
        </p:nvPicPr>
        <p:blipFill>
          <a:blip r:embed="rId2"/>
          <a:stretch>
            <a:fillRect/>
          </a:stretch>
        </p:blipFill>
        <p:spPr>
          <a:xfrm>
            <a:off x="0" y="204107"/>
            <a:ext cx="12192000" cy="6449786"/>
          </a:xfrm>
          <a:prstGeom prst="rect">
            <a:avLst/>
          </a:prstGeom>
        </p:spPr>
      </p:pic>
      <p:sp>
        <p:nvSpPr>
          <p:cNvPr id="3" name="TextBox 2">
            <a:extLst>
              <a:ext uri="{FF2B5EF4-FFF2-40B4-BE49-F238E27FC236}">
                <a16:creationId xmlns:a16="http://schemas.microsoft.com/office/drawing/2014/main" id="{D4B28DF9-853A-4AE9-8289-730859B35AEE}"/>
              </a:ext>
            </a:extLst>
          </p:cNvPr>
          <p:cNvSpPr txBox="1"/>
          <p:nvPr/>
        </p:nvSpPr>
        <p:spPr>
          <a:xfrm>
            <a:off x="1352339" y="5277209"/>
            <a:ext cx="3406474" cy="1200329"/>
          </a:xfrm>
          <a:prstGeom prst="rect">
            <a:avLst/>
          </a:prstGeom>
          <a:solidFill>
            <a:schemeClr val="bg1"/>
          </a:solidFill>
        </p:spPr>
        <p:txBody>
          <a:bodyPr wrap="square" rtlCol="0">
            <a:spAutoFit/>
          </a:bodyPr>
          <a:lstStyle/>
          <a:p>
            <a:r>
              <a:rPr lang="en-GB" dirty="0">
                <a:latin typeface="Andika" panose="02000000000000000000" pitchFamily="2" charset="0"/>
                <a:ea typeface="Andika" panose="02000000000000000000" pitchFamily="2" charset="0"/>
                <a:cs typeface="Andika" panose="02000000000000000000" pitchFamily="2" charset="0"/>
              </a:rPr>
              <a:t>This is the firefighter</a:t>
            </a:r>
          </a:p>
          <a:p>
            <a:r>
              <a:rPr lang="en-GB" dirty="0">
                <a:latin typeface="Andika" panose="02000000000000000000" pitchFamily="2" charset="0"/>
                <a:ea typeface="Andika" panose="02000000000000000000" pitchFamily="2" charset="0"/>
                <a:cs typeface="Andika" panose="02000000000000000000" pitchFamily="2" charset="0"/>
              </a:rPr>
              <a:t>who climbs through the heat.</a:t>
            </a:r>
          </a:p>
          <a:p>
            <a:r>
              <a:rPr lang="en-GB" dirty="0">
                <a:latin typeface="Andika" panose="02000000000000000000" pitchFamily="2" charset="0"/>
                <a:ea typeface="Andika" panose="02000000000000000000" pitchFamily="2" charset="0"/>
                <a:cs typeface="Andika" panose="02000000000000000000" pitchFamily="2" charset="0"/>
              </a:rPr>
              <a:t>These are the people</a:t>
            </a:r>
          </a:p>
          <a:p>
            <a:r>
              <a:rPr lang="en-GB" dirty="0">
                <a:latin typeface="Andika" panose="02000000000000000000" pitchFamily="2" charset="0"/>
                <a:ea typeface="Andika" panose="02000000000000000000" pitchFamily="2" charset="0"/>
                <a:cs typeface="Andika" panose="02000000000000000000" pitchFamily="2" charset="0"/>
              </a:rPr>
              <a:t>who wait in the street.</a:t>
            </a:r>
          </a:p>
        </p:txBody>
      </p:sp>
      <p:sp>
        <p:nvSpPr>
          <p:cNvPr id="4" name="Footer Placeholder 3">
            <a:extLst>
              <a:ext uri="{FF2B5EF4-FFF2-40B4-BE49-F238E27FC236}">
                <a16:creationId xmlns:a16="http://schemas.microsoft.com/office/drawing/2014/main" id="{974606DF-FE97-4677-A2FB-3173F49F565F}"/>
              </a:ext>
            </a:extLst>
          </p:cNvPr>
          <p:cNvSpPr>
            <a:spLocks noGrp="1"/>
          </p:cNvSpPr>
          <p:nvPr>
            <p:ph type="ftr" sz="quarter" idx="11"/>
          </p:nvPr>
        </p:nvSpPr>
        <p:spPr/>
        <p:txBody>
          <a:bodyPr/>
          <a:lstStyle/>
          <a:p>
            <a:r>
              <a:rPr lang="en-GB"/>
              <a:t>English Primary Department</a:t>
            </a:r>
          </a:p>
        </p:txBody>
      </p:sp>
    </p:spTree>
    <p:extLst>
      <p:ext uri="{BB962C8B-B14F-4D97-AF65-F5344CB8AC3E}">
        <p14:creationId xmlns:p14="http://schemas.microsoft.com/office/powerpoint/2010/main" val="3931826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0DD5D9-E15F-41CF-88F6-C3FEBCE2CCBE}"/>
              </a:ext>
            </a:extLst>
          </p:cNvPr>
          <p:cNvPicPr>
            <a:picLocks noChangeAspect="1"/>
          </p:cNvPicPr>
          <p:nvPr/>
        </p:nvPicPr>
        <p:blipFill>
          <a:blip r:embed="rId2"/>
          <a:stretch>
            <a:fillRect/>
          </a:stretch>
        </p:blipFill>
        <p:spPr>
          <a:xfrm>
            <a:off x="0" y="0"/>
            <a:ext cx="12192000" cy="6552529"/>
          </a:xfrm>
          <a:prstGeom prst="rect">
            <a:avLst/>
          </a:prstGeom>
        </p:spPr>
      </p:pic>
      <p:sp>
        <p:nvSpPr>
          <p:cNvPr id="3" name="TextBox 2">
            <a:extLst>
              <a:ext uri="{FF2B5EF4-FFF2-40B4-BE49-F238E27FC236}">
                <a16:creationId xmlns:a16="http://schemas.microsoft.com/office/drawing/2014/main" id="{43C38075-2C2D-4995-852E-25BC87AFDEF5}"/>
              </a:ext>
            </a:extLst>
          </p:cNvPr>
          <p:cNvSpPr txBox="1"/>
          <p:nvPr/>
        </p:nvSpPr>
        <p:spPr>
          <a:xfrm>
            <a:off x="337709" y="140155"/>
            <a:ext cx="3749099" cy="1200329"/>
          </a:xfrm>
          <a:prstGeom prst="rect">
            <a:avLst/>
          </a:prstGeom>
          <a:solidFill>
            <a:schemeClr val="bg1"/>
          </a:solidFill>
        </p:spPr>
        <p:txBody>
          <a:bodyPr wrap="square" rtlCol="0">
            <a:spAutoFit/>
          </a:bodyPr>
          <a:lstStyle/>
          <a:p>
            <a:r>
              <a:rPr lang="en-GB" dirty="0">
                <a:latin typeface="Andika" panose="02000000000000000000" pitchFamily="2" charset="0"/>
                <a:ea typeface="Andika" panose="02000000000000000000" pitchFamily="2" charset="0"/>
                <a:cs typeface="Andika" panose="02000000000000000000" pitchFamily="2" charset="0"/>
              </a:rPr>
              <a:t>This is the rescue.</a:t>
            </a:r>
          </a:p>
          <a:p>
            <a:r>
              <a:rPr lang="en-GB" dirty="0">
                <a:latin typeface="Andika" panose="02000000000000000000" pitchFamily="2" charset="0"/>
                <a:ea typeface="Andika" panose="02000000000000000000" pitchFamily="2" charset="0"/>
                <a:cs typeface="Andika" panose="02000000000000000000" pitchFamily="2" charset="0"/>
              </a:rPr>
              <a:t>This is the cheer</a:t>
            </a:r>
          </a:p>
          <a:p>
            <a:r>
              <a:rPr lang="en-GB" dirty="0">
                <a:latin typeface="Andika" panose="02000000000000000000" pitchFamily="2" charset="0"/>
                <a:ea typeface="Andika" panose="02000000000000000000" pitchFamily="2" charset="0"/>
                <a:cs typeface="Andika" panose="02000000000000000000" pitchFamily="2" charset="0"/>
              </a:rPr>
              <a:t>that roars through the crowd</a:t>
            </a:r>
          </a:p>
          <a:p>
            <a:r>
              <a:rPr lang="en-GB" dirty="0">
                <a:latin typeface="Andika" panose="02000000000000000000" pitchFamily="2" charset="0"/>
                <a:ea typeface="Andika" panose="02000000000000000000" pitchFamily="2" charset="0"/>
                <a:cs typeface="Andika" panose="02000000000000000000" pitchFamily="2" charset="0"/>
              </a:rPr>
              <a:t>when the signal’s “All clear.”</a:t>
            </a:r>
          </a:p>
        </p:txBody>
      </p:sp>
      <p:sp>
        <p:nvSpPr>
          <p:cNvPr id="4" name="Footer Placeholder 3">
            <a:extLst>
              <a:ext uri="{FF2B5EF4-FFF2-40B4-BE49-F238E27FC236}">
                <a16:creationId xmlns:a16="http://schemas.microsoft.com/office/drawing/2014/main" id="{D5120668-9CDF-4540-BB3B-A1B53B00CE94}"/>
              </a:ext>
            </a:extLst>
          </p:cNvPr>
          <p:cNvSpPr>
            <a:spLocks noGrp="1"/>
          </p:cNvSpPr>
          <p:nvPr>
            <p:ph type="ftr" sz="quarter" idx="11"/>
          </p:nvPr>
        </p:nvSpPr>
        <p:spPr/>
        <p:txBody>
          <a:bodyPr/>
          <a:lstStyle/>
          <a:p>
            <a:r>
              <a:rPr lang="en-GB"/>
              <a:t>English Primary Department</a:t>
            </a:r>
          </a:p>
        </p:txBody>
      </p:sp>
    </p:spTree>
    <p:extLst>
      <p:ext uri="{BB962C8B-B14F-4D97-AF65-F5344CB8AC3E}">
        <p14:creationId xmlns:p14="http://schemas.microsoft.com/office/powerpoint/2010/main" val="1893855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CB9D7E-7806-4E52-97EF-7D947048F851}"/>
              </a:ext>
            </a:extLst>
          </p:cNvPr>
          <p:cNvPicPr>
            <a:picLocks noChangeAspect="1"/>
          </p:cNvPicPr>
          <p:nvPr/>
        </p:nvPicPr>
        <p:blipFill rotWithShape="1">
          <a:blip r:embed="rId2"/>
          <a:srcRect l="1530"/>
          <a:stretch/>
        </p:blipFill>
        <p:spPr>
          <a:xfrm>
            <a:off x="0" y="0"/>
            <a:ext cx="12215370" cy="6643396"/>
          </a:xfrm>
          <a:prstGeom prst="rect">
            <a:avLst/>
          </a:prstGeom>
        </p:spPr>
      </p:pic>
      <p:sp>
        <p:nvSpPr>
          <p:cNvPr id="3" name="TextBox 2">
            <a:extLst>
              <a:ext uri="{FF2B5EF4-FFF2-40B4-BE49-F238E27FC236}">
                <a16:creationId xmlns:a16="http://schemas.microsoft.com/office/drawing/2014/main" id="{EAD2502A-6D24-4295-8C8F-5916ABEB1DE8}"/>
              </a:ext>
            </a:extLst>
          </p:cNvPr>
          <p:cNvSpPr txBox="1"/>
          <p:nvPr/>
        </p:nvSpPr>
        <p:spPr>
          <a:xfrm>
            <a:off x="505660" y="5029200"/>
            <a:ext cx="2713401" cy="1200329"/>
          </a:xfrm>
          <a:prstGeom prst="rect">
            <a:avLst/>
          </a:prstGeom>
          <a:solidFill>
            <a:schemeClr val="bg1"/>
          </a:solidFill>
        </p:spPr>
        <p:txBody>
          <a:bodyPr wrap="square" rtlCol="0">
            <a:spAutoFit/>
          </a:bodyPr>
          <a:lstStyle/>
          <a:p>
            <a:r>
              <a:rPr lang="en-GB" dirty="0">
                <a:latin typeface="Andika" panose="02000000000000000000" pitchFamily="2" charset="0"/>
                <a:ea typeface="Andika" panose="02000000000000000000" pitchFamily="2" charset="0"/>
                <a:cs typeface="Andika" panose="02000000000000000000" pitchFamily="2" charset="0"/>
              </a:rPr>
              <a:t>This is the smoke</a:t>
            </a:r>
          </a:p>
          <a:p>
            <a:r>
              <a:rPr lang="en-GB" dirty="0">
                <a:latin typeface="Andika" panose="02000000000000000000" pitchFamily="2" charset="0"/>
                <a:ea typeface="Andika" panose="02000000000000000000" pitchFamily="2" charset="0"/>
                <a:cs typeface="Andika" panose="02000000000000000000" pitchFamily="2" charset="0"/>
              </a:rPr>
              <a:t>as it drifts far away</a:t>
            </a:r>
          </a:p>
          <a:p>
            <a:r>
              <a:rPr lang="en-GB" dirty="0">
                <a:latin typeface="Andika" panose="02000000000000000000" pitchFamily="2" charset="0"/>
                <a:ea typeface="Andika" panose="02000000000000000000" pitchFamily="2" charset="0"/>
                <a:cs typeface="Andika" panose="02000000000000000000" pitchFamily="2" charset="0"/>
              </a:rPr>
              <a:t>This is the glow</a:t>
            </a:r>
          </a:p>
          <a:p>
            <a:r>
              <a:rPr lang="en-GB" dirty="0">
                <a:latin typeface="Andika" panose="02000000000000000000" pitchFamily="2" charset="0"/>
                <a:ea typeface="Andika" panose="02000000000000000000" pitchFamily="2" charset="0"/>
                <a:cs typeface="Andika" panose="02000000000000000000" pitchFamily="2" charset="0"/>
              </a:rPr>
              <a:t>at the end of the day.</a:t>
            </a:r>
          </a:p>
        </p:txBody>
      </p:sp>
      <p:sp>
        <p:nvSpPr>
          <p:cNvPr id="4" name="Footer Placeholder 3">
            <a:extLst>
              <a:ext uri="{FF2B5EF4-FFF2-40B4-BE49-F238E27FC236}">
                <a16:creationId xmlns:a16="http://schemas.microsoft.com/office/drawing/2014/main" id="{8C8B368D-EF5B-4B3F-8E88-0F81A09F3C05}"/>
              </a:ext>
            </a:extLst>
          </p:cNvPr>
          <p:cNvSpPr>
            <a:spLocks noGrp="1"/>
          </p:cNvSpPr>
          <p:nvPr>
            <p:ph type="ftr" sz="quarter" idx="11"/>
          </p:nvPr>
        </p:nvSpPr>
        <p:spPr/>
        <p:txBody>
          <a:bodyPr/>
          <a:lstStyle/>
          <a:p>
            <a:r>
              <a:rPr lang="en-GB"/>
              <a:t>English Primary Department</a:t>
            </a:r>
          </a:p>
        </p:txBody>
      </p:sp>
    </p:spTree>
    <p:extLst>
      <p:ext uri="{BB962C8B-B14F-4D97-AF65-F5344CB8AC3E}">
        <p14:creationId xmlns:p14="http://schemas.microsoft.com/office/powerpoint/2010/main" val="704431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5986E1-7AEB-42DC-BE71-60649D46F59B}"/>
              </a:ext>
            </a:extLst>
          </p:cNvPr>
          <p:cNvPicPr>
            <a:picLocks noChangeAspect="1"/>
          </p:cNvPicPr>
          <p:nvPr/>
        </p:nvPicPr>
        <p:blipFill>
          <a:blip r:embed="rId2"/>
          <a:stretch>
            <a:fillRect/>
          </a:stretch>
        </p:blipFill>
        <p:spPr>
          <a:xfrm>
            <a:off x="2814637" y="23812"/>
            <a:ext cx="6562725" cy="6810375"/>
          </a:xfrm>
          <a:prstGeom prst="rect">
            <a:avLst/>
          </a:prstGeom>
        </p:spPr>
      </p:pic>
      <p:sp>
        <p:nvSpPr>
          <p:cNvPr id="3" name="TextBox 2">
            <a:extLst>
              <a:ext uri="{FF2B5EF4-FFF2-40B4-BE49-F238E27FC236}">
                <a16:creationId xmlns:a16="http://schemas.microsoft.com/office/drawing/2014/main" id="{749380CA-FD2C-41B1-86B0-5C1C2DDC40FF}"/>
              </a:ext>
            </a:extLst>
          </p:cNvPr>
          <p:cNvSpPr txBox="1"/>
          <p:nvPr/>
        </p:nvSpPr>
        <p:spPr>
          <a:xfrm>
            <a:off x="4959673" y="5245510"/>
            <a:ext cx="2713401" cy="1200329"/>
          </a:xfrm>
          <a:prstGeom prst="rect">
            <a:avLst/>
          </a:prstGeom>
          <a:solidFill>
            <a:schemeClr val="bg1"/>
          </a:solidFill>
        </p:spPr>
        <p:txBody>
          <a:bodyPr wrap="square" rtlCol="0">
            <a:spAutoFit/>
          </a:bodyPr>
          <a:lstStyle/>
          <a:p>
            <a:r>
              <a:rPr lang="en-GB" dirty="0">
                <a:latin typeface="Andika" panose="02000000000000000000" pitchFamily="2" charset="0"/>
                <a:ea typeface="Andika" panose="02000000000000000000" pitchFamily="2" charset="0"/>
                <a:cs typeface="Andika" panose="02000000000000000000" pitchFamily="2" charset="0"/>
              </a:rPr>
              <a:t>This is the company</a:t>
            </a:r>
          </a:p>
          <a:p>
            <a:r>
              <a:rPr lang="en-GB" dirty="0">
                <a:latin typeface="Andika" panose="02000000000000000000" pitchFamily="2" charset="0"/>
                <a:ea typeface="Andika" panose="02000000000000000000" pitchFamily="2" charset="0"/>
                <a:cs typeface="Andika" panose="02000000000000000000" pitchFamily="2" charset="0"/>
              </a:rPr>
              <a:t>Eight-fifty-zero.</a:t>
            </a:r>
          </a:p>
          <a:p>
            <a:r>
              <a:rPr lang="en-GB" dirty="0">
                <a:latin typeface="Andika" panose="02000000000000000000" pitchFamily="2" charset="0"/>
                <a:ea typeface="Andika" panose="02000000000000000000" pitchFamily="2" charset="0"/>
                <a:cs typeface="Andika" panose="02000000000000000000" pitchFamily="2" charset="0"/>
              </a:rPr>
              <a:t>This is the firefighter.</a:t>
            </a:r>
          </a:p>
          <a:p>
            <a:r>
              <a:rPr lang="en-GB">
                <a:latin typeface="Andika" panose="02000000000000000000" pitchFamily="2" charset="0"/>
                <a:ea typeface="Andika" panose="02000000000000000000" pitchFamily="2" charset="0"/>
                <a:cs typeface="Andika" panose="02000000000000000000" pitchFamily="2" charset="0"/>
              </a:rPr>
              <a:t>This is the hero.   </a:t>
            </a:r>
            <a:endParaRPr lang="en-GB" dirty="0">
              <a:latin typeface="Andika" panose="02000000000000000000" pitchFamily="2" charset="0"/>
              <a:ea typeface="Andika" panose="02000000000000000000" pitchFamily="2" charset="0"/>
              <a:cs typeface="Andika" panose="02000000000000000000" pitchFamily="2" charset="0"/>
            </a:endParaRPr>
          </a:p>
        </p:txBody>
      </p:sp>
      <p:sp>
        <p:nvSpPr>
          <p:cNvPr id="4" name="Footer Placeholder 3">
            <a:extLst>
              <a:ext uri="{FF2B5EF4-FFF2-40B4-BE49-F238E27FC236}">
                <a16:creationId xmlns:a16="http://schemas.microsoft.com/office/drawing/2014/main" id="{9B07DBE7-883B-482B-BBD0-E3CBF1A02D39}"/>
              </a:ext>
            </a:extLst>
          </p:cNvPr>
          <p:cNvSpPr>
            <a:spLocks noGrp="1"/>
          </p:cNvSpPr>
          <p:nvPr>
            <p:ph type="ftr" sz="quarter" idx="11"/>
          </p:nvPr>
        </p:nvSpPr>
        <p:spPr/>
        <p:txBody>
          <a:bodyPr/>
          <a:lstStyle/>
          <a:p>
            <a:r>
              <a:rPr lang="en-GB"/>
              <a:t>English Primary Department</a:t>
            </a:r>
          </a:p>
        </p:txBody>
      </p:sp>
    </p:spTree>
    <p:extLst>
      <p:ext uri="{BB962C8B-B14F-4D97-AF65-F5344CB8AC3E}">
        <p14:creationId xmlns:p14="http://schemas.microsoft.com/office/powerpoint/2010/main" val="901736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66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EAC03-AAE8-47D2-9537-E0CF48978A9B}"/>
              </a:ext>
            </a:extLst>
          </p:cNvPr>
          <p:cNvSpPr>
            <a:spLocks noGrp="1"/>
          </p:cNvSpPr>
          <p:nvPr>
            <p:ph type="title"/>
          </p:nvPr>
        </p:nvSpPr>
        <p:spPr/>
        <p:txBody>
          <a:bodyPr>
            <a:normAutofit fontScale="90000"/>
          </a:bodyPr>
          <a:lstStyle/>
          <a:p>
            <a:pPr>
              <a:lnSpc>
                <a:spcPct val="150000"/>
              </a:lnSpc>
            </a:pPr>
            <a:r>
              <a:rPr lang="en-GB" dirty="0">
                <a:latin typeface="Andika" panose="02000000000000000000" pitchFamily="2" charset="0"/>
                <a:ea typeface="Andika" panose="02000000000000000000" pitchFamily="2" charset="0"/>
                <a:cs typeface="Andika" panose="02000000000000000000" pitchFamily="2" charset="0"/>
              </a:rPr>
              <a:t>1. What is the main problem in the story?</a:t>
            </a:r>
          </a:p>
        </p:txBody>
      </p:sp>
      <p:pic>
        <p:nvPicPr>
          <p:cNvPr id="4" name="Picture 3">
            <a:extLst>
              <a:ext uri="{FF2B5EF4-FFF2-40B4-BE49-F238E27FC236}">
                <a16:creationId xmlns:a16="http://schemas.microsoft.com/office/drawing/2014/main" id="{BD4F7C12-4F25-4C15-96C2-80EF2F00E39E}"/>
              </a:ext>
            </a:extLst>
          </p:cNvPr>
          <p:cNvPicPr>
            <a:picLocks noChangeAspect="1"/>
          </p:cNvPicPr>
          <p:nvPr/>
        </p:nvPicPr>
        <p:blipFill rotWithShape="1">
          <a:blip r:embed="rId2"/>
          <a:srcRect l="2258" r="49000"/>
          <a:stretch/>
        </p:blipFill>
        <p:spPr>
          <a:xfrm>
            <a:off x="680251" y="1878751"/>
            <a:ext cx="4257508" cy="4614124"/>
          </a:xfrm>
          <a:prstGeom prst="ellipse">
            <a:avLst/>
          </a:prstGeom>
          <a:ln>
            <a:noFill/>
          </a:ln>
          <a:effectLst>
            <a:softEdge rad="112500"/>
          </a:effectLst>
        </p:spPr>
      </p:pic>
      <p:sp>
        <p:nvSpPr>
          <p:cNvPr id="5" name="Title 1">
            <a:extLst>
              <a:ext uri="{FF2B5EF4-FFF2-40B4-BE49-F238E27FC236}">
                <a16:creationId xmlns:a16="http://schemas.microsoft.com/office/drawing/2014/main" id="{CE0013BE-A10F-4EDD-869B-05A955D01697}"/>
              </a:ext>
            </a:extLst>
          </p:cNvPr>
          <p:cNvSpPr txBox="1">
            <a:spLocks/>
          </p:cNvSpPr>
          <p:nvPr/>
        </p:nvSpPr>
        <p:spPr>
          <a:xfrm>
            <a:off x="5463646" y="2566851"/>
            <a:ext cx="6048103" cy="20051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GB" sz="4800" b="1" dirty="0">
                <a:solidFill>
                  <a:srgbClr val="FF0000"/>
                </a:solidFill>
                <a:latin typeface="Andika" panose="02000000000000000000" pitchFamily="2" charset="0"/>
                <a:ea typeface="Andika" panose="02000000000000000000" pitchFamily="2" charset="0"/>
                <a:cs typeface="Andika" panose="02000000000000000000" pitchFamily="2" charset="0"/>
              </a:rPr>
              <a:t>A building caught fire and some people were trapped inside.</a:t>
            </a:r>
          </a:p>
        </p:txBody>
      </p:sp>
      <p:sp>
        <p:nvSpPr>
          <p:cNvPr id="3" name="Footer Placeholder 2">
            <a:extLst>
              <a:ext uri="{FF2B5EF4-FFF2-40B4-BE49-F238E27FC236}">
                <a16:creationId xmlns:a16="http://schemas.microsoft.com/office/drawing/2014/main" id="{5EF7809E-9821-4A1C-BC87-C520498EA183}"/>
              </a:ext>
            </a:extLst>
          </p:cNvPr>
          <p:cNvSpPr>
            <a:spLocks noGrp="1"/>
          </p:cNvSpPr>
          <p:nvPr>
            <p:ph type="ftr" sz="quarter" idx="11"/>
          </p:nvPr>
        </p:nvSpPr>
        <p:spPr/>
        <p:txBody>
          <a:bodyPr/>
          <a:lstStyle/>
          <a:p>
            <a:r>
              <a:rPr lang="en-GB"/>
              <a:t>English Primary Department</a:t>
            </a:r>
          </a:p>
        </p:txBody>
      </p:sp>
    </p:spTree>
    <p:extLst>
      <p:ext uri="{BB962C8B-B14F-4D97-AF65-F5344CB8AC3E}">
        <p14:creationId xmlns:p14="http://schemas.microsoft.com/office/powerpoint/2010/main" val="231306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66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EAC03-AAE8-47D2-9537-E0CF48978A9B}"/>
              </a:ext>
            </a:extLst>
          </p:cNvPr>
          <p:cNvSpPr>
            <a:spLocks noGrp="1"/>
          </p:cNvSpPr>
          <p:nvPr>
            <p:ph type="title"/>
          </p:nvPr>
        </p:nvSpPr>
        <p:spPr/>
        <p:txBody>
          <a:bodyPr>
            <a:normAutofit/>
          </a:bodyPr>
          <a:lstStyle/>
          <a:p>
            <a:pPr>
              <a:lnSpc>
                <a:spcPct val="150000"/>
              </a:lnSpc>
            </a:pPr>
            <a:r>
              <a:rPr lang="en-GB" dirty="0">
                <a:latin typeface="Andika" panose="02000000000000000000" pitchFamily="2" charset="0"/>
                <a:ea typeface="Andika" panose="02000000000000000000" pitchFamily="2" charset="0"/>
                <a:cs typeface="Andika" panose="02000000000000000000" pitchFamily="2" charset="0"/>
              </a:rPr>
              <a:t>2. How was this problem solved?</a:t>
            </a:r>
          </a:p>
        </p:txBody>
      </p:sp>
      <p:sp>
        <p:nvSpPr>
          <p:cNvPr id="5" name="Title 1">
            <a:extLst>
              <a:ext uri="{FF2B5EF4-FFF2-40B4-BE49-F238E27FC236}">
                <a16:creationId xmlns:a16="http://schemas.microsoft.com/office/drawing/2014/main" id="{CE0013BE-A10F-4EDD-869B-05A955D01697}"/>
              </a:ext>
            </a:extLst>
          </p:cNvPr>
          <p:cNvSpPr txBox="1">
            <a:spLocks/>
          </p:cNvSpPr>
          <p:nvPr/>
        </p:nvSpPr>
        <p:spPr>
          <a:xfrm>
            <a:off x="4488024" y="3508310"/>
            <a:ext cx="7165911" cy="19258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nSpc>
                <a:spcPct val="150000"/>
              </a:lnSpc>
              <a:buFont typeface="Arial" panose="020B0604020202020204" pitchFamily="34" charset="0"/>
              <a:buChar char="•"/>
            </a:pPr>
            <a:r>
              <a:rPr lang="en-GB" b="1" dirty="0">
                <a:solidFill>
                  <a:srgbClr val="FF0000"/>
                </a:solidFill>
                <a:latin typeface="Andika" panose="02000000000000000000" pitchFamily="2" charset="0"/>
                <a:ea typeface="Andika" panose="02000000000000000000" pitchFamily="2" charset="0"/>
                <a:cs typeface="Andika" panose="02000000000000000000" pitchFamily="2" charset="0"/>
              </a:rPr>
              <a:t>The firefighters put out the fire.</a:t>
            </a:r>
          </a:p>
          <a:p>
            <a:pPr marL="571500" indent="-571500">
              <a:lnSpc>
                <a:spcPct val="150000"/>
              </a:lnSpc>
              <a:buFont typeface="Arial" panose="020B0604020202020204" pitchFamily="34" charset="0"/>
              <a:buChar char="•"/>
            </a:pPr>
            <a:r>
              <a:rPr lang="en-GB" b="1" dirty="0">
                <a:solidFill>
                  <a:srgbClr val="FF0000"/>
                </a:solidFill>
                <a:latin typeface="Andika" panose="02000000000000000000" pitchFamily="2" charset="0"/>
                <a:ea typeface="Andika" panose="02000000000000000000" pitchFamily="2" charset="0"/>
                <a:cs typeface="Andika" panose="02000000000000000000" pitchFamily="2" charset="0"/>
              </a:rPr>
              <a:t>They rescued the people by climbing up a ladder.</a:t>
            </a:r>
          </a:p>
          <a:p>
            <a:pPr marL="685800" indent="-685800">
              <a:lnSpc>
                <a:spcPct val="150000"/>
              </a:lnSpc>
              <a:buFont typeface="Arial" panose="020B0604020202020204" pitchFamily="34" charset="0"/>
              <a:buChar char="•"/>
            </a:pPr>
            <a:endParaRPr lang="en-GB" b="1" dirty="0">
              <a:solidFill>
                <a:srgbClr val="FF0000"/>
              </a:solidFill>
              <a:latin typeface="Andika" panose="02000000000000000000" pitchFamily="2" charset="0"/>
              <a:ea typeface="Andika" panose="02000000000000000000" pitchFamily="2" charset="0"/>
              <a:cs typeface="Andika" panose="02000000000000000000" pitchFamily="2" charset="0"/>
            </a:endParaRPr>
          </a:p>
        </p:txBody>
      </p:sp>
      <p:pic>
        <p:nvPicPr>
          <p:cNvPr id="3" name="Picture 2">
            <a:extLst>
              <a:ext uri="{FF2B5EF4-FFF2-40B4-BE49-F238E27FC236}">
                <a16:creationId xmlns:a16="http://schemas.microsoft.com/office/drawing/2014/main" id="{6F2D71AC-6CB1-4044-B7DD-4BAB7BE0E26D}"/>
              </a:ext>
            </a:extLst>
          </p:cNvPr>
          <p:cNvPicPr>
            <a:picLocks noChangeAspect="1"/>
          </p:cNvPicPr>
          <p:nvPr/>
        </p:nvPicPr>
        <p:blipFill>
          <a:blip r:embed="rId2"/>
          <a:stretch>
            <a:fillRect/>
          </a:stretch>
        </p:blipFill>
        <p:spPr>
          <a:xfrm>
            <a:off x="157736" y="2127932"/>
            <a:ext cx="4195516" cy="3627040"/>
          </a:xfrm>
          <a:prstGeom prst="ellipse">
            <a:avLst/>
          </a:prstGeom>
          <a:ln>
            <a:noFill/>
          </a:ln>
          <a:effectLst>
            <a:softEdge rad="112500"/>
          </a:effectLst>
        </p:spPr>
      </p:pic>
      <p:sp>
        <p:nvSpPr>
          <p:cNvPr id="4" name="Footer Placeholder 3">
            <a:extLst>
              <a:ext uri="{FF2B5EF4-FFF2-40B4-BE49-F238E27FC236}">
                <a16:creationId xmlns:a16="http://schemas.microsoft.com/office/drawing/2014/main" id="{11FE48E8-7E35-42E1-A966-DFF6FAC784F8}"/>
              </a:ext>
            </a:extLst>
          </p:cNvPr>
          <p:cNvSpPr>
            <a:spLocks noGrp="1"/>
          </p:cNvSpPr>
          <p:nvPr>
            <p:ph type="ftr" sz="quarter" idx="11"/>
          </p:nvPr>
        </p:nvSpPr>
        <p:spPr/>
        <p:txBody>
          <a:bodyPr/>
          <a:lstStyle/>
          <a:p>
            <a:r>
              <a:rPr lang="en-GB"/>
              <a:t>English Primary Department</a:t>
            </a:r>
          </a:p>
        </p:txBody>
      </p:sp>
    </p:spTree>
    <p:extLst>
      <p:ext uri="{BB962C8B-B14F-4D97-AF65-F5344CB8AC3E}">
        <p14:creationId xmlns:p14="http://schemas.microsoft.com/office/powerpoint/2010/main" val="331508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66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EAC03-AAE8-47D2-9537-E0CF48978A9B}"/>
              </a:ext>
            </a:extLst>
          </p:cNvPr>
          <p:cNvSpPr>
            <a:spLocks noGrp="1"/>
          </p:cNvSpPr>
          <p:nvPr>
            <p:ph type="title"/>
          </p:nvPr>
        </p:nvSpPr>
        <p:spPr/>
        <p:txBody>
          <a:bodyPr>
            <a:normAutofit fontScale="90000"/>
          </a:bodyPr>
          <a:lstStyle/>
          <a:p>
            <a:pPr>
              <a:lnSpc>
                <a:spcPct val="150000"/>
              </a:lnSpc>
            </a:pPr>
            <a:r>
              <a:rPr lang="en-GB" dirty="0">
                <a:latin typeface="Andika" panose="02000000000000000000" pitchFamily="2" charset="0"/>
                <a:ea typeface="Andika" panose="02000000000000000000" pitchFamily="2" charset="0"/>
                <a:cs typeface="Andika" panose="02000000000000000000" pitchFamily="2" charset="0"/>
              </a:rPr>
              <a:t>2. What was the author’s purpose in writing this story?</a:t>
            </a:r>
          </a:p>
        </p:txBody>
      </p:sp>
      <p:sp>
        <p:nvSpPr>
          <p:cNvPr id="4" name="Oval 3">
            <a:extLst>
              <a:ext uri="{FF2B5EF4-FFF2-40B4-BE49-F238E27FC236}">
                <a16:creationId xmlns:a16="http://schemas.microsoft.com/office/drawing/2014/main" id="{AF9FEA8C-E731-4C6C-A2B6-5A6502529A0E}"/>
              </a:ext>
            </a:extLst>
          </p:cNvPr>
          <p:cNvSpPr/>
          <p:nvPr/>
        </p:nvSpPr>
        <p:spPr>
          <a:xfrm>
            <a:off x="334347" y="2810360"/>
            <a:ext cx="365450" cy="354563"/>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3476BE3-7502-404B-BB8D-507854286FDE}"/>
              </a:ext>
            </a:extLst>
          </p:cNvPr>
          <p:cNvSpPr/>
          <p:nvPr/>
        </p:nvSpPr>
        <p:spPr>
          <a:xfrm>
            <a:off x="905906" y="2308604"/>
            <a:ext cx="11168442" cy="1023357"/>
          </a:xfrm>
          <a:prstGeom prst="rect">
            <a:avLst/>
          </a:prstGeom>
        </p:spPr>
        <p:txBody>
          <a:bodyPr wrap="none">
            <a:spAutoFit/>
          </a:bodyPr>
          <a:lstStyle/>
          <a:p>
            <a:pPr>
              <a:lnSpc>
                <a:spcPct val="150000"/>
              </a:lnSpc>
            </a:pPr>
            <a:r>
              <a:rPr lang="en-GB" sz="3600" b="1" dirty="0">
                <a:latin typeface="Andika" panose="02000000000000000000" pitchFamily="2" charset="0"/>
                <a:ea typeface="Andika" panose="02000000000000000000" pitchFamily="2" charset="0"/>
                <a:cs typeface="Andika" panose="02000000000000000000" pitchFamily="2" charset="0"/>
              </a:rPr>
              <a:t>To </a:t>
            </a:r>
            <a:r>
              <a:rPr lang="en-GB" sz="4400" b="1" dirty="0">
                <a:latin typeface="Aharoni" panose="02010803020104030203" pitchFamily="2" charset="-79"/>
                <a:ea typeface="Andika" panose="02000000000000000000" pitchFamily="2" charset="0"/>
                <a:cs typeface="Aharoni" panose="02010803020104030203" pitchFamily="2" charset="-79"/>
              </a:rPr>
              <a:t>entertain</a:t>
            </a:r>
            <a:r>
              <a:rPr lang="en-GB" sz="3600" b="1" dirty="0">
                <a:latin typeface="Andika" panose="02000000000000000000" pitchFamily="2" charset="0"/>
                <a:ea typeface="Andika" panose="02000000000000000000" pitchFamily="2" charset="0"/>
                <a:cs typeface="Andika" panose="02000000000000000000" pitchFamily="2" charset="0"/>
              </a:rPr>
              <a:t> the reader with an interesting story.</a:t>
            </a:r>
          </a:p>
        </p:txBody>
      </p:sp>
      <p:sp>
        <p:nvSpPr>
          <p:cNvPr id="7" name="Rectangle 6">
            <a:extLst>
              <a:ext uri="{FF2B5EF4-FFF2-40B4-BE49-F238E27FC236}">
                <a16:creationId xmlns:a16="http://schemas.microsoft.com/office/drawing/2014/main" id="{29A4D7F1-AE84-41F5-894A-5653DA7752E6}"/>
              </a:ext>
            </a:extLst>
          </p:cNvPr>
          <p:cNvSpPr/>
          <p:nvPr/>
        </p:nvSpPr>
        <p:spPr>
          <a:xfrm>
            <a:off x="905906" y="3438198"/>
            <a:ext cx="10528844" cy="1023357"/>
          </a:xfrm>
          <a:prstGeom prst="rect">
            <a:avLst/>
          </a:prstGeom>
        </p:spPr>
        <p:txBody>
          <a:bodyPr wrap="none">
            <a:spAutoFit/>
          </a:bodyPr>
          <a:lstStyle/>
          <a:p>
            <a:pPr>
              <a:lnSpc>
                <a:spcPct val="150000"/>
              </a:lnSpc>
            </a:pPr>
            <a:r>
              <a:rPr lang="en-GB" sz="3600" b="1" dirty="0">
                <a:latin typeface="Andika" panose="02000000000000000000" pitchFamily="2" charset="0"/>
                <a:ea typeface="Andika" panose="02000000000000000000" pitchFamily="2" charset="0"/>
                <a:cs typeface="Andika" panose="02000000000000000000" pitchFamily="2" charset="0"/>
              </a:rPr>
              <a:t>To </a:t>
            </a:r>
            <a:r>
              <a:rPr lang="en-GB" sz="4400" b="1" dirty="0">
                <a:latin typeface="Aharoni" panose="02010803020104030203" pitchFamily="2" charset="-79"/>
                <a:ea typeface="Andika" panose="02000000000000000000" pitchFamily="2" charset="0"/>
                <a:cs typeface="Aharoni" panose="02010803020104030203" pitchFamily="2" charset="-79"/>
              </a:rPr>
              <a:t>inform</a:t>
            </a:r>
            <a:r>
              <a:rPr lang="en-GB" sz="3600" b="1" dirty="0">
                <a:latin typeface="Andika" panose="02000000000000000000" pitchFamily="2" charset="0"/>
                <a:ea typeface="Andika" panose="02000000000000000000" pitchFamily="2" charset="0"/>
                <a:cs typeface="Andika" panose="02000000000000000000" pitchFamily="2" charset="0"/>
              </a:rPr>
              <a:t> the reader or give more information.</a:t>
            </a:r>
          </a:p>
        </p:txBody>
      </p:sp>
      <p:sp>
        <p:nvSpPr>
          <p:cNvPr id="8" name="Oval 7">
            <a:extLst>
              <a:ext uri="{FF2B5EF4-FFF2-40B4-BE49-F238E27FC236}">
                <a16:creationId xmlns:a16="http://schemas.microsoft.com/office/drawing/2014/main" id="{09B2BB4E-60A3-4615-AFDE-CCC9A9470150}"/>
              </a:ext>
            </a:extLst>
          </p:cNvPr>
          <p:cNvSpPr/>
          <p:nvPr/>
        </p:nvSpPr>
        <p:spPr>
          <a:xfrm>
            <a:off x="332792" y="3860435"/>
            <a:ext cx="365450" cy="354563"/>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5ABFE90-1F6E-48EB-BCC1-916957EAAA83}"/>
              </a:ext>
            </a:extLst>
          </p:cNvPr>
          <p:cNvSpPr/>
          <p:nvPr/>
        </p:nvSpPr>
        <p:spPr>
          <a:xfrm>
            <a:off x="332792" y="5169831"/>
            <a:ext cx="365450" cy="354563"/>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75C03A3-085C-466B-A363-6FFC9C45CD07}"/>
              </a:ext>
            </a:extLst>
          </p:cNvPr>
          <p:cNvSpPr/>
          <p:nvPr/>
        </p:nvSpPr>
        <p:spPr>
          <a:xfrm>
            <a:off x="974331" y="4658152"/>
            <a:ext cx="11100017" cy="1865575"/>
          </a:xfrm>
          <a:prstGeom prst="rect">
            <a:avLst/>
          </a:prstGeom>
        </p:spPr>
        <p:txBody>
          <a:bodyPr wrap="square">
            <a:spAutoFit/>
          </a:bodyPr>
          <a:lstStyle/>
          <a:p>
            <a:pPr>
              <a:lnSpc>
                <a:spcPct val="150000"/>
              </a:lnSpc>
            </a:pPr>
            <a:r>
              <a:rPr lang="en-GB" sz="3600" b="1" dirty="0">
                <a:latin typeface="Andika" panose="02000000000000000000" pitchFamily="2" charset="0"/>
                <a:ea typeface="Andika" panose="02000000000000000000" pitchFamily="2" charset="0"/>
                <a:cs typeface="Andika" panose="02000000000000000000" pitchFamily="2" charset="0"/>
              </a:rPr>
              <a:t>To </a:t>
            </a:r>
            <a:r>
              <a:rPr lang="en-GB" sz="4400" b="1" dirty="0">
                <a:latin typeface="Aharoni" panose="02010803020104030203" pitchFamily="2" charset="-79"/>
                <a:ea typeface="Andika" panose="02000000000000000000" pitchFamily="2" charset="0"/>
                <a:cs typeface="Aharoni" panose="02010803020104030203" pitchFamily="2" charset="-79"/>
              </a:rPr>
              <a:t>persuade</a:t>
            </a:r>
            <a:r>
              <a:rPr lang="en-GB" sz="3600" b="1" dirty="0">
                <a:latin typeface="Andika" panose="02000000000000000000" pitchFamily="2" charset="0"/>
                <a:ea typeface="Andika" panose="02000000000000000000" pitchFamily="2" charset="0"/>
                <a:cs typeface="Andika" panose="02000000000000000000" pitchFamily="2" charset="0"/>
              </a:rPr>
              <a:t> the reader to do or believe something.</a:t>
            </a:r>
          </a:p>
        </p:txBody>
      </p:sp>
      <p:sp>
        <p:nvSpPr>
          <p:cNvPr id="12" name="TextBox 11">
            <a:extLst>
              <a:ext uri="{FF2B5EF4-FFF2-40B4-BE49-F238E27FC236}">
                <a16:creationId xmlns:a16="http://schemas.microsoft.com/office/drawing/2014/main" id="{1C819005-243C-4DBF-B767-C1EFE85004BD}"/>
              </a:ext>
            </a:extLst>
          </p:cNvPr>
          <p:cNvSpPr txBox="1"/>
          <p:nvPr/>
        </p:nvSpPr>
        <p:spPr>
          <a:xfrm>
            <a:off x="280337" y="2506930"/>
            <a:ext cx="1045029" cy="923330"/>
          </a:xfrm>
          <a:prstGeom prst="rect">
            <a:avLst/>
          </a:prstGeom>
          <a:noFill/>
        </p:spPr>
        <p:txBody>
          <a:bodyPr wrap="square" rtlCol="0">
            <a:spAutoFit/>
          </a:bodyPr>
          <a:lstStyle/>
          <a:p>
            <a:r>
              <a:rPr lang="en-GB" sz="5400" dirty="0">
                <a:solidFill>
                  <a:srgbClr val="00B0F0"/>
                </a:solidFill>
                <a:sym typeface="Wingdings" panose="05000000000000000000" pitchFamily="2" charset="2"/>
              </a:rPr>
              <a:t></a:t>
            </a:r>
            <a:endParaRPr lang="en-GB" sz="5400" dirty="0">
              <a:solidFill>
                <a:srgbClr val="00B0F0"/>
              </a:solidFill>
            </a:endParaRPr>
          </a:p>
        </p:txBody>
      </p:sp>
      <p:sp>
        <p:nvSpPr>
          <p:cNvPr id="3" name="Footer Placeholder 2">
            <a:extLst>
              <a:ext uri="{FF2B5EF4-FFF2-40B4-BE49-F238E27FC236}">
                <a16:creationId xmlns:a16="http://schemas.microsoft.com/office/drawing/2014/main" id="{0A931E7C-32F0-46FC-82B7-470D79943C51}"/>
              </a:ext>
            </a:extLst>
          </p:cNvPr>
          <p:cNvSpPr>
            <a:spLocks noGrp="1"/>
          </p:cNvSpPr>
          <p:nvPr>
            <p:ph type="ftr" sz="quarter" idx="11"/>
          </p:nvPr>
        </p:nvSpPr>
        <p:spPr/>
        <p:txBody>
          <a:bodyPr/>
          <a:lstStyle/>
          <a:p>
            <a:r>
              <a:rPr lang="en-GB"/>
              <a:t>English Primary Department</a:t>
            </a:r>
          </a:p>
        </p:txBody>
      </p:sp>
    </p:spTree>
    <p:extLst>
      <p:ext uri="{BB962C8B-B14F-4D97-AF65-F5344CB8AC3E}">
        <p14:creationId xmlns:p14="http://schemas.microsoft.com/office/powerpoint/2010/main" val="265376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27B341-71D7-4ABA-8E2C-B47E2C9B3A05}"/>
              </a:ext>
            </a:extLst>
          </p:cNvPr>
          <p:cNvPicPr>
            <a:picLocks noChangeAspect="1"/>
          </p:cNvPicPr>
          <p:nvPr/>
        </p:nvPicPr>
        <p:blipFill rotWithShape="1">
          <a:blip r:embed="rId3">
            <a:alphaModFix/>
            <a:extLst/>
          </a:blip>
          <a:srcRect r="5822"/>
          <a:stretch/>
        </p:blipFill>
        <p:spPr>
          <a:xfrm>
            <a:off x="5797543" y="10"/>
            <a:ext cx="6394152" cy="6857990"/>
          </a:xfrm>
          <a:prstGeom prst="rect">
            <a:avLst/>
          </a:prstGeom>
        </p:spPr>
      </p:pic>
      <p:pic>
        <p:nvPicPr>
          <p:cNvPr id="11"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4" name="TextBox 3">
            <a:extLst>
              <a:ext uri="{FF2B5EF4-FFF2-40B4-BE49-F238E27FC236}">
                <a16:creationId xmlns:a16="http://schemas.microsoft.com/office/drawing/2014/main" id="{5C032029-7184-4D65-A52F-1444248860E8}"/>
              </a:ext>
            </a:extLst>
          </p:cNvPr>
          <p:cNvSpPr txBox="1"/>
          <p:nvPr/>
        </p:nvSpPr>
        <p:spPr>
          <a:xfrm>
            <a:off x="335902" y="1530220"/>
            <a:ext cx="5610808" cy="4241064"/>
          </a:xfrm>
          <a:prstGeom prst="rect">
            <a:avLst/>
          </a:prstGeom>
        </p:spPr>
        <p:txBody>
          <a:bodyPr vert="horz" lIns="91440" tIns="45720" rIns="91440" bIns="45720" rtlCol="0" anchor="ctr">
            <a:normAutofit/>
          </a:bodyPr>
          <a:lstStyle/>
          <a:p>
            <a:pPr>
              <a:lnSpc>
                <a:spcPct val="150000"/>
              </a:lnSpc>
              <a:spcAft>
                <a:spcPts val="600"/>
              </a:spcAft>
            </a:pPr>
            <a:r>
              <a:rPr lang="en-US" sz="4000" dirty="0">
                <a:solidFill>
                  <a:srgbClr val="000000"/>
                </a:solidFill>
                <a:latin typeface="Andika" panose="02000000000000000000" pitchFamily="2" charset="0"/>
                <a:ea typeface="Andika" panose="02000000000000000000" pitchFamily="2" charset="0"/>
                <a:cs typeface="Andika" panose="02000000000000000000" pitchFamily="2" charset="0"/>
              </a:rPr>
              <a:t>This is the firefighter.</a:t>
            </a:r>
          </a:p>
          <a:p>
            <a:pPr>
              <a:lnSpc>
                <a:spcPct val="150000"/>
              </a:lnSpc>
              <a:spcAft>
                <a:spcPts val="600"/>
              </a:spcAft>
            </a:pPr>
            <a:r>
              <a:rPr lang="en-US" sz="4000" dirty="0">
                <a:solidFill>
                  <a:srgbClr val="000000"/>
                </a:solidFill>
                <a:latin typeface="Andika" panose="02000000000000000000" pitchFamily="2" charset="0"/>
                <a:ea typeface="Andika" panose="02000000000000000000" pitchFamily="2" charset="0"/>
                <a:cs typeface="Andika" panose="02000000000000000000" pitchFamily="2" charset="0"/>
              </a:rPr>
              <a:t>These are his clothes.</a:t>
            </a:r>
          </a:p>
          <a:p>
            <a:pPr>
              <a:lnSpc>
                <a:spcPct val="150000"/>
              </a:lnSpc>
              <a:spcAft>
                <a:spcPts val="600"/>
              </a:spcAft>
            </a:pPr>
            <a:r>
              <a:rPr lang="en-US" sz="4000" dirty="0">
                <a:solidFill>
                  <a:srgbClr val="000000"/>
                </a:solidFill>
                <a:latin typeface="Andika" panose="02000000000000000000" pitchFamily="2" charset="0"/>
                <a:ea typeface="Andika" panose="02000000000000000000" pitchFamily="2" charset="0"/>
                <a:cs typeface="Andika" panose="02000000000000000000" pitchFamily="2" charset="0"/>
              </a:rPr>
              <a:t>This is the truck,</a:t>
            </a:r>
          </a:p>
          <a:p>
            <a:pPr>
              <a:lnSpc>
                <a:spcPct val="150000"/>
              </a:lnSpc>
              <a:spcAft>
                <a:spcPts val="600"/>
              </a:spcAft>
            </a:pPr>
            <a:r>
              <a:rPr lang="en-US" sz="4000" dirty="0">
                <a:solidFill>
                  <a:srgbClr val="000000"/>
                </a:solidFill>
                <a:latin typeface="Andika" panose="02000000000000000000" pitchFamily="2" charset="0"/>
                <a:ea typeface="Andika" panose="02000000000000000000" pitchFamily="2" charset="0"/>
                <a:cs typeface="Andika" panose="02000000000000000000" pitchFamily="2" charset="0"/>
              </a:rPr>
              <a:t>and this is its hose.</a:t>
            </a:r>
          </a:p>
          <a:p>
            <a:pPr>
              <a:lnSpc>
                <a:spcPct val="150000"/>
              </a:lnSpc>
              <a:spcAft>
                <a:spcPts val="600"/>
              </a:spcAft>
            </a:pPr>
            <a:endParaRPr lang="en-US" sz="4000" dirty="0">
              <a:solidFill>
                <a:srgbClr val="000000"/>
              </a:solidFill>
              <a:latin typeface="Andika" panose="02000000000000000000" pitchFamily="2" charset="0"/>
              <a:ea typeface="Andika" panose="02000000000000000000" pitchFamily="2" charset="0"/>
              <a:cs typeface="Andika" panose="02000000000000000000" pitchFamily="2" charset="0"/>
            </a:endParaRPr>
          </a:p>
        </p:txBody>
      </p:sp>
      <p:sp>
        <p:nvSpPr>
          <p:cNvPr id="2" name="Rectangle: Rounded Corners 1">
            <a:extLst>
              <a:ext uri="{FF2B5EF4-FFF2-40B4-BE49-F238E27FC236}">
                <a16:creationId xmlns:a16="http://schemas.microsoft.com/office/drawing/2014/main" id="{7FD01AA0-1646-4E45-8733-62F1E276BA6F}"/>
              </a:ext>
            </a:extLst>
          </p:cNvPr>
          <p:cNvSpPr/>
          <p:nvPr/>
        </p:nvSpPr>
        <p:spPr>
          <a:xfrm>
            <a:off x="3614057" y="2425959"/>
            <a:ext cx="1779037" cy="709126"/>
          </a:xfrm>
          <a:prstGeom prst="roundRect">
            <a:avLst/>
          </a:prstGeom>
          <a:solidFill>
            <a:srgbClr val="FF0000">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062076F3-BE4C-4AF5-821E-3E245546FCF7}"/>
              </a:ext>
            </a:extLst>
          </p:cNvPr>
          <p:cNvSpPr/>
          <p:nvPr/>
        </p:nvSpPr>
        <p:spPr>
          <a:xfrm>
            <a:off x="3614056" y="4397828"/>
            <a:ext cx="1191209" cy="709126"/>
          </a:xfrm>
          <a:prstGeom prst="roundRect">
            <a:avLst/>
          </a:prstGeom>
          <a:solidFill>
            <a:srgbClr val="FF0000">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BB55D0A3-FBF9-41FD-854C-2B9DE578166E}"/>
              </a:ext>
            </a:extLst>
          </p:cNvPr>
          <p:cNvSpPr>
            <a:spLocks noGrp="1"/>
          </p:cNvSpPr>
          <p:nvPr>
            <p:ph type="ftr" sz="quarter" idx="11"/>
          </p:nvPr>
        </p:nvSpPr>
        <p:spPr/>
        <p:txBody>
          <a:bodyPr/>
          <a:lstStyle/>
          <a:p>
            <a:r>
              <a:rPr lang="en-GB"/>
              <a:t>English Primary Department</a:t>
            </a:r>
          </a:p>
        </p:txBody>
      </p:sp>
    </p:spTree>
    <p:extLst>
      <p:ext uri="{BB962C8B-B14F-4D97-AF65-F5344CB8AC3E}">
        <p14:creationId xmlns:p14="http://schemas.microsoft.com/office/powerpoint/2010/main" val="114575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a:extLst>
              <a:ext uri="{FF2B5EF4-FFF2-40B4-BE49-F238E27FC236}">
                <a16:creationId xmlns:a16="http://schemas.microsoft.com/office/drawing/2014/main" id="{1578868E-7C9D-41E5-9D68-5E2744CC8B46}"/>
              </a:ext>
            </a:extLst>
          </p:cNvPr>
          <p:cNvPicPr>
            <a:picLocks noChangeAspect="1"/>
          </p:cNvPicPr>
          <p:nvPr/>
        </p:nvPicPr>
        <p:blipFill rotWithShape="1">
          <a:blip r:embed="rId3">
            <a:alphaModFix/>
            <a:extLst/>
          </a:blip>
          <a:srcRect l="20411" r="27995" b="-1"/>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10" name="TextBox 9">
            <a:extLst>
              <a:ext uri="{FF2B5EF4-FFF2-40B4-BE49-F238E27FC236}">
                <a16:creationId xmlns:a16="http://schemas.microsoft.com/office/drawing/2014/main" id="{8E3AC4B2-B23E-4A19-89D9-D9C3501086C8}"/>
              </a:ext>
            </a:extLst>
          </p:cNvPr>
          <p:cNvSpPr txBox="1"/>
          <p:nvPr/>
        </p:nvSpPr>
        <p:spPr>
          <a:xfrm>
            <a:off x="6090574" y="2421682"/>
            <a:ext cx="4977578" cy="3639289"/>
          </a:xfrm>
          <a:prstGeom prst="rect">
            <a:avLst/>
          </a:prstGeom>
        </p:spPr>
        <p:txBody>
          <a:bodyPr vert="horz" lIns="91440" tIns="45720" rIns="91440" bIns="45720" rtlCol="0" anchor="ctr">
            <a:normAutofit/>
          </a:bodyPr>
          <a:lstStyle/>
          <a:p>
            <a:pPr>
              <a:lnSpc>
                <a:spcPct val="150000"/>
              </a:lnSpc>
            </a:pPr>
            <a:r>
              <a:rPr lang="en-US" sz="3600" dirty="0">
                <a:solidFill>
                  <a:srgbClr val="000000"/>
                </a:solidFill>
                <a:latin typeface="Andika" panose="02000000000000000000" pitchFamily="2" charset="0"/>
                <a:ea typeface="Andika" panose="02000000000000000000" pitchFamily="2" charset="0"/>
                <a:cs typeface="Andika" panose="02000000000000000000" pitchFamily="2" charset="0"/>
              </a:rPr>
              <a:t>This is the station.</a:t>
            </a:r>
          </a:p>
          <a:p>
            <a:pPr>
              <a:lnSpc>
                <a:spcPct val="150000"/>
              </a:lnSpc>
            </a:pPr>
            <a:r>
              <a:rPr lang="en-US" sz="3600" dirty="0">
                <a:solidFill>
                  <a:srgbClr val="000000"/>
                </a:solidFill>
                <a:latin typeface="Andika" panose="02000000000000000000" pitchFamily="2" charset="0"/>
                <a:ea typeface="Andika" panose="02000000000000000000" pitchFamily="2" charset="0"/>
                <a:cs typeface="Andika" panose="02000000000000000000" pitchFamily="2" charset="0"/>
              </a:rPr>
              <a:t>This is the bell.</a:t>
            </a:r>
          </a:p>
          <a:p>
            <a:pPr>
              <a:lnSpc>
                <a:spcPct val="150000"/>
              </a:lnSpc>
            </a:pPr>
            <a:r>
              <a:rPr lang="en-US" sz="3600" dirty="0">
                <a:solidFill>
                  <a:srgbClr val="000000"/>
                </a:solidFill>
                <a:latin typeface="Andika" panose="02000000000000000000" pitchFamily="2" charset="0"/>
                <a:ea typeface="Andika" panose="02000000000000000000" pitchFamily="2" charset="0"/>
                <a:cs typeface="Andika" panose="02000000000000000000" pitchFamily="2" charset="0"/>
              </a:rPr>
              <a:t>And this is the signal</a:t>
            </a:r>
          </a:p>
          <a:p>
            <a:pPr>
              <a:lnSpc>
                <a:spcPct val="150000"/>
              </a:lnSpc>
            </a:pPr>
            <a:r>
              <a:rPr lang="en-US" sz="3600" dirty="0">
                <a:solidFill>
                  <a:srgbClr val="000000"/>
                </a:solidFill>
                <a:latin typeface="Andika" panose="02000000000000000000" pitchFamily="2" charset="0"/>
                <a:ea typeface="Andika" panose="02000000000000000000" pitchFamily="2" charset="0"/>
                <a:cs typeface="Andika" panose="02000000000000000000" pitchFamily="2" charset="0"/>
              </a:rPr>
              <a:t>that all is not well.</a:t>
            </a:r>
          </a:p>
          <a:p>
            <a:pPr>
              <a:lnSpc>
                <a:spcPct val="150000"/>
              </a:lnSpc>
            </a:pPr>
            <a:endParaRPr lang="en-US" sz="3600" dirty="0">
              <a:solidFill>
                <a:srgbClr val="000000"/>
              </a:solidFill>
              <a:latin typeface="Andika" panose="02000000000000000000" pitchFamily="2" charset="0"/>
              <a:ea typeface="Andika" panose="02000000000000000000" pitchFamily="2" charset="0"/>
              <a:cs typeface="Andika" panose="02000000000000000000" pitchFamily="2" charset="0"/>
            </a:endParaRPr>
          </a:p>
          <a:p>
            <a:pPr>
              <a:lnSpc>
                <a:spcPct val="150000"/>
              </a:lnSpc>
              <a:spcAft>
                <a:spcPts val="600"/>
              </a:spcAft>
            </a:pPr>
            <a:endParaRPr lang="en-US" sz="3600" dirty="0">
              <a:solidFill>
                <a:srgbClr val="000000"/>
              </a:solidFill>
              <a:latin typeface="Andika" panose="02000000000000000000" pitchFamily="2" charset="0"/>
              <a:ea typeface="Andika" panose="02000000000000000000" pitchFamily="2" charset="0"/>
              <a:cs typeface="Andika" panose="02000000000000000000" pitchFamily="2" charset="0"/>
            </a:endParaRPr>
          </a:p>
        </p:txBody>
      </p:sp>
      <p:sp>
        <p:nvSpPr>
          <p:cNvPr id="8" name="Rectangle: Rounded Corners 7">
            <a:extLst>
              <a:ext uri="{FF2B5EF4-FFF2-40B4-BE49-F238E27FC236}">
                <a16:creationId xmlns:a16="http://schemas.microsoft.com/office/drawing/2014/main" id="{350B0D09-C745-4B13-80DD-CA7927CC491B}"/>
              </a:ext>
            </a:extLst>
          </p:cNvPr>
          <p:cNvSpPr/>
          <p:nvPr/>
        </p:nvSpPr>
        <p:spPr>
          <a:xfrm>
            <a:off x="8399598" y="2729974"/>
            <a:ext cx="856370" cy="709126"/>
          </a:xfrm>
          <a:prstGeom prst="roundRect">
            <a:avLst/>
          </a:prstGeom>
          <a:solidFill>
            <a:srgbClr val="FF0000">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92836158-0967-44E7-98D2-F5FD04117EB1}"/>
              </a:ext>
            </a:extLst>
          </p:cNvPr>
          <p:cNvSpPr/>
          <p:nvPr/>
        </p:nvSpPr>
        <p:spPr>
          <a:xfrm>
            <a:off x="9121165" y="4395472"/>
            <a:ext cx="856370" cy="709126"/>
          </a:xfrm>
          <a:prstGeom prst="roundRect">
            <a:avLst/>
          </a:prstGeom>
          <a:solidFill>
            <a:srgbClr val="FF0000">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ooter Placeholder 1">
            <a:extLst>
              <a:ext uri="{FF2B5EF4-FFF2-40B4-BE49-F238E27FC236}">
                <a16:creationId xmlns:a16="http://schemas.microsoft.com/office/drawing/2014/main" id="{CC6EB8CB-C98C-43CD-9B97-D5574F579BC2}"/>
              </a:ext>
            </a:extLst>
          </p:cNvPr>
          <p:cNvSpPr>
            <a:spLocks noGrp="1"/>
          </p:cNvSpPr>
          <p:nvPr>
            <p:ph type="ftr" sz="quarter" idx="11"/>
          </p:nvPr>
        </p:nvSpPr>
        <p:spPr/>
        <p:txBody>
          <a:bodyPr/>
          <a:lstStyle/>
          <a:p>
            <a:r>
              <a:rPr lang="en-GB"/>
              <a:t>English Primary Department</a:t>
            </a:r>
          </a:p>
        </p:txBody>
      </p:sp>
    </p:spTree>
    <p:extLst>
      <p:ext uri="{BB962C8B-B14F-4D97-AF65-F5344CB8AC3E}">
        <p14:creationId xmlns:p14="http://schemas.microsoft.com/office/powerpoint/2010/main" val="415533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Image result for fire truck">
            <a:extLst>
              <a:ext uri="{FF2B5EF4-FFF2-40B4-BE49-F238E27FC236}">
                <a16:creationId xmlns:a16="http://schemas.microsoft.com/office/drawing/2014/main" id="{EB463FA1-1EDC-4CA5-A5AE-896C305C1F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02" b="1341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7DB39FBB-43C9-4C35-977D-E364BCA3CFB7}"/>
              </a:ext>
            </a:extLst>
          </p:cNvPr>
          <p:cNvSpPr>
            <a:spLocks noGrp="1"/>
          </p:cNvSpPr>
          <p:nvPr>
            <p:ph type="ftr" sz="quarter" idx="11"/>
          </p:nvPr>
        </p:nvSpPr>
        <p:spPr/>
        <p:txBody>
          <a:bodyPr/>
          <a:lstStyle/>
          <a:p>
            <a:r>
              <a:rPr lang="en-GB"/>
              <a:t>English Primary Department</a:t>
            </a:r>
          </a:p>
        </p:txBody>
      </p:sp>
    </p:spTree>
    <p:extLst>
      <p:ext uri="{BB962C8B-B14F-4D97-AF65-F5344CB8AC3E}">
        <p14:creationId xmlns:p14="http://schemas.microsoft.com/office/powerpoint/2010/main" val="4123860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EE2865-D8D9-44E3-83A8-525D5CD710B3}"/>
              </a:ext>
            </a:extLst>
          </p:cNvPr>
          <p:cNvPicPr>
            <a:picLocks noChangeAspect="1"/>
          </p:cNvPicPr>
          <p:nvPr/>
        </p:nvPicPr>
        <p:blipFill rotWithShape="1">
          <a:blip r:embed="rId2">
            <a:alphaModFix/>
            <a:extLst/>
          </a:blip>
          <a:srcRect l="24806" r="23448"/>
          <a:stretch/>
        </p:blipFill>
        <p:spPr>
          <a:xfrm>
            <a:off x="5797543" y="10"/>
            <a:ext cx="6394152" cy="6857990"/>
          </a:xfrm>
          <a:prstGeom prst="rect">
            <a:avLst/>
          </a:prstGeom>
        </p:spPr>
      </p:pic>
      <p:pic>
        <p:nvPicPr>
          <p:cNvPr id="13" name="Picture 12">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TextBox 2">
            <a:extLst>
              <a:ext uri="{FF2B5EF4-FFF2-40B4-BE49-F238E27FC236}">
                <a16:creationId xmlns:a16="http://schemas.microsoft.com/office/drawing/2014/main" id="{9C4A2069-B3EA-41A7-BB13-A4F5F599AB32}"/>
              </a:ext>
            </a:extLst>
          </p:cNvPr>
          <p:cNvSpPr txBox="1"/>
          <p:nvPr/>
        </p:nvSpPr>
        <p:spPr>
          <a:xfrm>
            <a:off x="347797" y="1758959"/>
            <a:ext cx="5979261" cy="3788830"/>
          </a:xfrm>
          <a:prstGeom prst="rect">
            <a:avLst/>
          </a:prstGeom>
        </p:spPr>
        <p:txBody>
          <a:bodyPr vert="horz" lIns="91440" tIns="45720" rIns="91440" bIns="45720" rtlCol="0" anchor="ctr">
            <a:normAutofit lnSpcReduction="10000"/>
          </a:bodyPr>
          <a:lstStyle/>
          <a:p>
            <a:pPr>
              <a:lnSpc>
                <a:spcPct val="150000"/>
              </a:lnSpc>
              <a:spcAft>
                <a:spcPts val="600"/>
              </a:spcAft>
            </a:pPr>
            <a:r>
              <a:rPr lang="en-US" sz="4000" dirty="0">
                <a:solidFill>
                  <a:srgbClr val="000000"/>
                </a:solidFill>
                <a:latin typeface="Andika" panose="02000000000000000000" pitchFamily="2" charset="0"/>
                <a:ea typeface="Andika" panose="02000000000000000000" pitchFamily="2" charset="0"/>
                <a:cs typeface="Andika" panose="02000000000000000000" pitchFamily="2" charset="0"/>
              </a:rPr>
              <a:t>This is the squad car,</a:t>
            </a:r>
          </a:p>
          <a:p>
            <a:pPr>
              <a:lnSpc>
                <a:spcPct val="150000"/>
              </a:lnSpc>
              <a:spcAft>
                <a:spcPts val="600"/>
              </a:spcAft>
            </a:pPr>
            <a:r>
              <a:rPr lang="en-US" sz="4000" dirty="0">
                <a:solidFill>
                  <a:srgbClr val="000000"/>
                </a:solidFill>
                <a:latin typeface="Andika" panose="02000000000000000000" pitchFamily="2" charset="0"/>
                <a:ea typeface="Andika" panose="02000000000000000000" pitchFamily="2" charset="0"/>
                <a:cs typeface="Andika" panose="02000000000000000000" pitchFamily="2" charset="0"/>
              </a:rPr>
              <a:t>this is the street.</a:t>
            </a:r>
          </a:p>
          <a:p>
            <a:pPr>
              <a:lnSpc>
                <a:spcPct val="150000"/>
              </a:lnSpc>
              <a:spcAft>
                <a:spcPts val="600"/>
              </a:spcAft>
            </a:pPr>
            <a:r>
              <a:rPr lang="en-US" sz="4000" dirty="0">
                <a:solidFill>
                  <a:srgbClr val="000000"/>
                </a:solidFill>
                <a:latin typeface="Andika" panose="02000000000000000000" pitchFamily="2" charset="0"/>
                <a:ea typeface="Andika" panose="02000000000000000000" pitchFamily="2" charset="0"/>
                <a:cs typeface="Andika" panose="02000000000000000000" pitchFamily="2" charset="0"/>
              </a:rPr>
              <a:t>These are the flames, </a:t>
            </a:r>
          </a:p>
          <a:p>
            <a:pPr>
              <a:lnSpc>
                <a:spcPct val="150000"/>
              </a:lnSpc>
              <a:spcAft>
                <a:spcPts val="600"/>
              </a:spcAft>
            </a:pPr>
            <a:r>
              <a:rPr lang="en-US" sz="4000" dirty="0">
                <a:solidFill>
                  <a:srgbClr val="000000"/>
                </a:solidFill>
                <a:latin typeface="Andika" panose="02000000000000000000" pitchFamily="2" charset="0"/>
                <a:ea typeface="Andika" panose="02000000000000000000" pitchFamily="2" charset="0"/>
                <a:cs typeface="Andika" panose="02000000000000000000" pitchFamily="2" charset="0"/>
              </a:rPr>
              <a:t>and this is the heat.</a:t>
            </a:r>
          </a:p>
        </p:txBody>
      </p:sp>
      <p:sp>
        <p:nvSpPr>
          <p:cNvPr id="6" name="Rectangle: Rounded Corners 5">
            <a:extLst>
              <a:ext uri="{FF2B5EF4-FFF2-40B4-BE49-F238E27FC236}">
                <a16:creationId xmlns:a16="http://schemas.microsoft.com/office/drawing/2014/main" id="{EE6E35A8-2FB8-45D7-A265-3F37DE1641A3}"/>
              </a:ext>
            </a:extLst>
          </p:cNvPr>
          <p:cNvSpPr/>
          <p:nvPr/>
        </p:nvSpPr>
        <p:spPr>
          <a:xfrm>
            <a:off x="2807813" y="2944248"/>
            <a:ext cx="1488884" cy="709126"/>
          </a:xfrm>
          <a:prstGeom prst="roundRect">
            <a:avLst/>
          </a:prstGeom>
          <a:solidFill>
            <a:srgbClr val="FF0000">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A0340F75-8788-46F0-9516-1CC8CD5D6872}"/>
              </a:ext>
            </a:extLst>
          </p:cNvPr>
          <p:cNvSpPr/>
          <p:nvPr/>
        </p:nvSpPr>
        <p:spPr>
          <a:xfrm>
            <a:off x="3795954" y="4703197"/>
            <a:ext cx="1159504" cy="709126"/>
          </a:xfrm>
          <a:prstGeom prst="roundRect">
            <a:avLst/>
          </a:prstGeom>
          <a:solidFill>
            <a:srgbClr val="FF0000">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46CB7733-BEEB-4BAC-A022-D36E88E629B9}"/>
              </a:ext>
            </a:extLst>
          </p:cNvPr>
          <p:cNvSpPr>
            <a:spLocks noGrp="1"/>
          </p:cNvSpPr>
          <p:nvPr>
            <p:ph type="ftr" sz="quarter" idx="11"/>
          </p:nvPr>
        </p:nvSpPr>
        <p:spPr/>
        <p:txBody>
          <a:bodyPr/>
          <a:lstStyle/>
          <a:p>
            <a:r>
              <a:rPr lang="en-GB"/>
              <a:t>English Primary Department</a:t>
            </a:r>
          </a:p>
        </p:txBody>
      </p:sp>
    </p:spTree>
    <p:extLst>
      <p:ext uri="{BB962C8B-B14F-4D97-AF65-F5344CB8AC3E}">
        <p14:creationId xmlns:p14="http://schemas.microsoft.com/office/powerpoint/2010/main" val="17930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C49E41-38C2-412E-9393-0B1A3D9066F0}"/>
              </a:ext>
            </a:extLst>
          </p:cNvPr>
          <p:cNvPicPr>
            <a:picLocks noChangeAspect="1"/>
          </p:cNvPicPr>
          <p:nvPr/>
        </p:nvPicPr>
        <p:blipFill rotWithShape="1">
          <a:blip r:embed="rId2"/>
          <a:srcRect t="22189" b="2247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7022CC78-386F-4BCB-AA78-3BB028FFFFAD}"/>
              </a:ext>
            </a:extLst>
          </p:cNvPr>
          <p:cNvSpPr txBox="1"/>
          <p:nvPr/>
        </p:nvSpPr>
        <p:spPr>
          <a:xfrm>
            <a:off x="2867131" y="3541455"/>
            <a:ext cx="7485413" cy="3041241"/>
          </a:xfrm>
          <a:prstGeom prst="rect">
            <a:avLst/>
          </a:prstGeom>
        </p:spPr>
        <p:txBody>
          <a:bodyPr vert="horz" lIns="91440" tIns="45720" rIns="91440" bIns="45720" rtlCol="0" anchor="ctr">
            <a:noAutofit/>
          </a:bodyPr>
          <a:lstStyle/>
          <a:p>
            <a:pPr>
              <a:lnSpc>
                <a:spcPct val="150000"/>
              </a:lnSpc>
              <a:spcAft>
                <a:spcPts val="600"/>
              </a:spcAft>
            </a:pPr>
            <a:r>
              <a:rPr lang="en-US" sz="3600" dirty="0">
                <a:latin typeface="Andika" panose="02000000000000000000" pitchFamily="2" charset="0"/>
                <a:ea typeface="Andika" panose="02000000000000000000" pitchFamily="2" charset="0"/>
                <a:cs typeface="Andika" panose="02000000000000000000" pitchFamily="2" charset="0"/>
              </a:rPr>
              <a:t>This is the building</a:t>
            </a:r>
          </a:p>
          <a:p>
            <a:pPr>
              <a:lnSpc>
                <a:spcPct val="150000"/>
              </a:lnSpc>
              <a:spcAft>
                <a:spcPts val="600"/>
              </a:spcAft>
            </a:pPr>
            <a:r>
              <a:rPr lang="en-US" sz="3600" dirty="0">
                <a:latin typeface="Andika" panose="02000000000000000000" pitchFamily="2" charset="0"/>
                <a:ea typeface="Andika" panose="02000000000000000000" pitchFamily="2" charset="0"/>
                <a:cs typeface="Andika" panose="02000000000000000000" pitchFamily="2" charset="0"/>
              </a:rPr>
              <a:t>Caught in the flurry. </a:t>
            </a:r>
          </a:p>
          <a:p>
            <a:pPr>
              <a:lnSpc>
                <a:spcPct val="150000"/>
              </a:lnSpc>
              <a:spcAft>
                <a:spcPts val="600"/>
              </a:spcAft>
            </a:pPr>
            <a:r>
              <a:rPr lang="en-US" sz="3600" dirty="0">
                <a:latin typeface="Andika" panose="02000000000000000000" pitchFamily="2" charset="0"/>
                <a:ea typeface="Andika" panose="02000000000000000000" pitchFamily="2" charset="0"/>
                <a:cs typeface="Andika" panose="02000000000000000000" pitchFamily="2" charset="0"/>
              </a:rPr>
              <a:t>This is Command, shouting, </a:t>
            </a:r>
          </a:p>
          <a:p>
            <a:pPr>
              <a:lnSpc>
                <a:spcPct val="150000"/>
              </a:lnSpc>
              <a:spcAft>
                <a:spcPts val="600"/>
              </a:spcAft>
            </a:pPr>
            <a:r>
              <a:rPr lang="en-US" sz="3600" dirty="0">
                <a:latin typeface="Andika" panose="02000000000000000000" pitchFamily="2" charset="0"/>
                <a:ea typeface="Andika" panose="02000000000000000000" pitchFamily="2" charset="0"/>
                <a:cs typeface="Andika" panose="02000000000000000000" pitchFamily="2" charset="0"/>
              </a:rPr>
              <a:t>“Bring the hose, hurry!”</a:t>
            </a:r>
          </a:p>
        </p:txBody>
      </p:sp>
      <p:sp>
        <p:nvSpPr>
          <p:cNvPr id="4" name="Rectangle: Rounded Corners 3">
            <a:extLst>
              <a:ext uri="{FF2B5EF4-FFF2-40B4-BE49-F238E27FC236}">
                <a16:creationId xmlns:a16="http://schemas.microsoft.com/office/drawing/2014/main" id="{293ECDB3-150B-4FB7-98AF-4D3F39C1F533}"/>
              </a:ext>
            </a:extLst>
          </p:cNvPr>
          <p:cNvSpPr/>
          <p:nvPr/>
        </p:nvSpPr>
        <p:spPr>
          <a:xfrm>
            <a:off x="5865395" y="4352949"/>
            <a:ext cx="1272824" cy="709126"/>
          </a:xfrm>
          <a:prstGeom prst="roundRect">
            <a:avLst/>
          </a:prstGeom>
          <a:solidFill>
            <a:srgbClr val="FF0000">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CB48E97D-E50A-427F-A321-DB003BBA494F}"/>
              </a:ext>
            </a:extLst>
          </p:cNvPr>
          <p:cNvSpPr/>
          <p:nvPr/>
        </p:nvSpPr>
        <p:spPr>
          <a:xfrm>
            <a:off x="6393777" y="6148864"/>
            <a:ext cx="1488884" cy="709126"/>
          </a:xfrm>
          <a:prstGeom prst="roundRect">
            <a:avLst/>
          </a:prstGeom>
          <a:solidFill>
            <a:srgbClr val="FF0000">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a:extLst>
              <a:ext uri="{FF2B5EF4-FFF2-40B4-BE49-F238E27FC236}">
                <a16:creationId xmlns:a16="http://schemas.microsoft.com/office/drawing/2014/main" id="{A3A1394D-FE2B-4B72-91E5-813AFA7663E7}"/>
              </a:ext>
            </a:extLst>
          </p:cNvPr>
          <p:cNvSpPr>
            <a:spLocks noGrp="1"/>
          </p:cNvSpPr>
          <p:nvPr>
            <p:ph type="ftr" sz="quarter" idx="11"/>
          </p:nvPr>
        </p:nvSpPr>
        <p:spPr/>
        <p:txBody>
          <a:bodyPr/>
          <a:lstStyle/>
          <a:p>
            <a:r>
              <a:rPr lang="en-GB"/>
              <a:t>English Primary Department</a:t>
            </a:r>
          </a:p>
        </p:txBody>
      </p:sp>
    </p:spTree>
    <p:extLst>
      <p:ext uri="{BB962C8B-B14F-4D97-AF65-F5344CB8AC3E}">
        <p14:creationId xmlns:p14="http://schemas.microsoft.com/office/powerpoint/2010/main" val="18847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 name="Picture 1">
            <a:extLst>
              <a:ext uri="{FF2B5EF4-FFF2-40B4-BE49-F238E27FC236}">
                <a16:creationId xmlns:a16="http://schemas.microsoft.com/office/drawing/2014/main" id="{DF3DB552-CFBC-4F50-A48C-0E543C1C734E}"/>
              </a:ext>
            </a:extLst>
          </p:cNvPr>
          <p:cNvPicPr>
            <a:picLocks noChangeAspect="1"/>
          </p:cNvPicPr>
          <p:nvPr/>
        </p:nvPicPr>
        <p:blipFill rotWithShape="1">
          <a:blip r:embed="rId2"/>
          <a:srcRect l="22039" r="1" b="13750"/>
          <a:stretch/>
        </p:blipFill>
        <p:spPr>
          <a:xfrm>
            <a:off x="-90337" y="131222"/>
            <a:ext cx="11312174" cy="6726778"/>
          </a:xfrm>
          <a:prstGeom prst="rect">
            <a:avLst/>
          </a:prstGeom>
        </p:spPr>
      </p:pic>
      <p:sp>
        <p:nvSpPr>
          <p:cNvPr id="11" name="Freeform: Shape 1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3" name="Freeform: Shape 12">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5" name="Freeform: Shape 1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TextBox 2">
            <a:extLst>
              <a:ext uri="{FF2B5EF4-FFF2-40B4-BE49-F238E27FC236}">
                <a16:creationId xmlns:a16="http://schemas.microsoft.com/office/drawing/2014/main" id="{D93C1FAF-283B-4609-AE14-1F585D588E28}"/>
              </a:ext>
            </a:extLst>
          </p:cNvPr>
          <p:cNvSpPr txBox="1"/>
          <p:nvPr/>
        </p:nvSpPr>
        <p:spPr>
          <a:xfrm>
            <a:off x="7514669" y="1769252"/>
            <a:ext cx="6159963" cy="2700062"/>
          </a:xfrm>
          <a:prstGeom prst="rect">
            <a:avLst/>
          </a:prstGeom>
        </p:spPr>
        <p:txBody>
          <a:bodyPr vert="horz" lIns="91440" tIns="45720" rIns="91440" bIns="45720" rtlCol="0">
            <a:noAutofit/>
          </a:bodyPr>
          <a:lstStyle/>
          <a:p>
            <a:pPr>
              <a:lnSpc>
                <a:spcPct val="150000"/>
              </a:lnSpc>
              <a:spcAft>
                <a:spcPts val="600"/>
              </a:spcAft>
            </a:pPr>
            <a:r>
              <a:rPr lang="en-US" sz="2800" dirty="0">
                <a:latin typeface="Andika" panose="02000000000000000000" pitchFamily="2" charset="0"/>
                <a:ea typeface="Andika" panose="02000000000000000000" pitchFamily="2" charset="0"/>
                <a:cs typeface="Andika" panose="02000000000000000000" pitchFamily="2" charset="0"/>
              </a:rPr>
              <a:t>This is the axe</a:t>
            </a:r>
          </a:p>
          <a:p>
            <a:pPr>
              <a:lnSpc>
                <a:spcPct val="150000"/>
              </a:lnSpc>
              <a:spcAft>
                <a:spcPts val="600"/>
              </a:spcAft>
            </a:pPr>
            <a:r>
              <a:rPr lang="en-US" sz="2800" dirty="0">
                <a:latin typeface="Andika" panose="02000000000000000000" pitchFamily="2" charset="0"/>
                <a:ea typeface="Andika" panose="02000000000000000000" pitchFamily="2" charset="0"/>
                <a:cs typeface="Andika" panose="02000000000000000000" pitchFamily="2" charset="0"/>
              </a:rPr>
              <a:t>that knocks down the door.</a:t>
            </a:r>
          </a:p>
          <a:p>
            <a:pPr>
              <a:lnSpc>
                <a:spcPct val="150000"/>
              </a:lnSpc>
              <a:spcAft>
                <a:spcPts val="600"/>
              </a:spcAft>
            </a:pPr>
            <a:r>
              <a:rPr lang="en-US" sz="2800" dirty="0">
                <a:latin typeface="Andika" panose="02000000000000000000" pitchFamily="2" charset="0"/>
                <a:ea typeface="Andika" panose="02000000000000000000" pitchFamily="2" charset="0"/>
                <a:cs typeface="Andika" panose="02000000000000000000" pitchFamily="2" charset="0"/>
              </a:rPr>
              <a:t>These are the people </a:t>
            </a:r>
          </a:p>
          <a:p>
            <a:pPr>
              <a:lnSpc>
                <a:spcPct val="150000"/>
              </a:lnSpc>
              <a:spcAft>
                <a:spcPts val="600"/>
              </a:spcAft>
            </a:pPr>
            <a:r>
              <a:rPr lang="en-US" sz="2800" dirty="0">
                <a:latin typeface="Andika" panose="02000000000000000000" pitchFamily="2" charset="0"/>
                <a:ea typeface="Andika" panose="02000000000000000000" pitchFamily="2" charset="0"/>
                <a:cs typeface="Andika" panose="02000000000000000000" pitchFamily="2" charset="0"/>
              </a:rPr>
              <a:t>who wait on the floor.</a:t>
            </a:r>
          </a:p>
        </p:txBody>
      </p:sp>
      <p:sp>
        <p:nvSpPr>
          <p:cNvPr id="12" name="Rectangle: Rounded Corners 11">
            <a:extLst>
              <a:ext uri="{FF2B5EF4-FFF2-40B4-BE49-F238E27FC236}">
                <a16:creationId xmlns:a16="http://schemas.microsoft.com/office/drawing/2014/main" id="{FFB96E26-A74F-42AB-91A5-2FD93C63E1C3}"/>
              </a:ext>
            </a:extLst>
          </p:cNvPr>
          <p:cNvSpPr/>
          <p:nvPr/>
        </p:nvSpPr>
        <p:spPr>
          <a:xfrm>
            <a:off x="11156029" y="2612572"/>
            <a:ext cx="864502" cy="602042"/>
          </a:xfrm>
          <a:prstGeom prst="roundRect">
            <a:avLst/>
          </a:prstGeom>
          <a:solidFill>
            <a:srgbClr val="FF0000">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6C76D142-CCF6-460B-BB16-6F2221BD4EAE}"/>
              </a:ext>
            </a:extLst>
          </p:cNvPr>
          <p:cNvSpPr/>
          <p:nvPr/>
        </p:nvSpPr>
        <p:spPr>
          <a:xfrm>
            <a:off x="10287882" y="4027913"/>
            <a:ext cx="842971" cy="573167"/>
          </a:xfrm>
          <a:prstGeom prst="roundRect">
            <a:avLst/>
          </a:prstGeom>
          <a:solidFill>
            <a:srgbClr val="FF0000">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A83029AA-8CD9-4955-B5B9-7B3A1FE81740}"/>
              </a:ext>
            </a:extLst>
          </p:cNvPr>
          <p:cNvSpPr>
            <a:spLocks noGrp="1"/>
          </p:cNvSpPr>
          <p:nvPr>
            <p:ph type="ftr" sz="quarter" idx="11"/>
          </p:nvPr>
        </p:nvSpPr>
        <p:spPr/>
        <p:txBody>
          <a:bodyPr/>
          <a:lstStyle/>
          <a:p>
            <a:r>
              <a:rPr lang="en-GB"/>
              <a:t>English Primary Department</a:t>
            </a:r>
          </a:p>
        </p:txBody>
      </p:sp>
    </p:spTree>
    <p:extLst>
      <p:ext uri="{BB962C8B-B14F-4D97-AF65-F5344CB8AC3E}">
        <p14:creationId xmlns:p14="http://schemas.microsoft.com/office/powerpoint/2010/main" val="319390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D045E2-D87D-429B-AAE5-2D0805A8A88E}"/>
              </a:ext>
            </a:extLst>
          </p:cNvPr>
          <p:cNvPicPr>
            <a:picLocks noChangeAspect="1"/>
          </p:cNvPicPr>
          <p:nvPr/>
        </p:nvPicPr>
        <p:blipFill rotWithShape="1">
          <a:blip r:embed="rId2">
            <a:alphaModFix/>
            <a:extLst/>
          </a:blip>
          <a:srcRect l="35049" r="14837" b="1"/>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4" name="TextBox 3">
            <a:extLst>
              <a:ext uri="{FF2B5EF4-FFF2-40B4-BE49-F238E27FC236}">
                <a16:creationId xmlns:a16="http://schemas.microsoft.com/office/drawing/2014/main" id="{0C04FE1E-EAB9-4410-8B1E-505AC45B3E0B}"/>
              </a:ext>
            </a:extLst>
          </p:cNvPr>
          <p:cNvSpPr txBox="1"/>
          <p:nvPr/>
        </p:nvSpPr>
        <p:spPr>
          <a:xfrm>
            <a:off x="472205" y="1534585"/>
            <a:ext cx="5623795" cy="3788830"/>
          </a:xfrm>
          <a:prstGeom prst="rect">
            <a:avLst/>
          </a:prstGeom>
        </p:spPr>
        <p:txBody>
          <a:bodyPr vert="horz" lIns="91440" tIns="45720" rIns="91440" bIns="45720" rtlCol="0" anchor="ctr">
            <a:normAutofit/>
          </a:bodyPr>
          <a:lstStyle/>
          <a:p>
            <a:pPr>
              <a:lnSpc>
                <a:spcPct val="150000"/>
              </a:lnSpc>
              <a:spcAft>
                <a:spcPts val="600"/>
              </a:spcAft>
            </a:pPr>
            <a:r>
              <a:rPr lang="en-US" sz="3200" dirty="0">
                <a:solidFill>
                  <a:srgbClr val="000000"/>
                </a:solidFill>
                <a:latin typeface="Andika" panose="02000000000000000000" pitchFamily="2" charset="0"/>
                <a:ea typeface="Andika" panose="02000000000000000000" pitchFamily="2" charset="0"/>
                <a:cs typeface="Andika" panose="02000000000000000000" pitchFamily="2" charset="0"/>
              </a:rPr>
              <a:t>This is the wave,</a:t>
            </a:r>
          </a:p>
          <a:p>
            <a:pPr>
              <a:lnSpc>
                <a:spcPct val="150000"/>
              </a:lnSpc>
              <a:spcAft>
                <a:spcPts val="600"/>
              </a:spcAft>
            </a:pPr>
            <a:r>
              <a:rPr lang="en-US" sz="3200" dirty="0">
                <a:solidFill>
                  <a:srgbClr val="000000"/>
                </a:solidFill>
                <a:latin typeface="Andika" panose="02000000000000000000" pitchFamily="2" charset="0"/>
                <a:ea typeface="Andika" panose="02000000000000000000" pitchFamily="2" charset="0"/>
                <a:cs typeface="Andika" panose="02000000000000000000" pitchFamily="2" charset="0"/>
              </a:rPr>
              <a:t>This is the shout.</a:t>
            </a:r>
          </a:p>
          <a:p>
            <a:pPr>
              <a:lnSpc>
                <a:spcPct val="150000"/>
              </a:lnSpc>
              <a:spcAft>
                <a:spcPts val="600"/>
              </a:spcAft>
            </a:pPr>
            <a:r>
              <a:rPr lang="en-US" sz="3200" dirty="0">
                <a:solidFill>
                  <a:srgbClr val="000000"/>
                </a:solidFill>
                <a:latin typeface="Andika" panose="02000000000000000000" pitchFamily="2" charset="0"/>
                <a:ea typeface="Andika" panose="02000000000000000000" pitchFamily="2" charset="0"/>
                <a:cs typeface="Andika" panose="02000000000000000000" pitchFamily="2" charset="0"/>
              </a:rPr>
              <a:t>These are the firefighters</a:t>
            </a:r>
          </a:p>
          <a:p>
            <a:pPr>
              <a:lnSpc>
                <a:spcPct val="150000"/>
              </a:lnSpc>
              <a:spcAft>
                <a:spcPts val="600"/>
              </a:spcAft>
            </a:pPr>
            <a:r>
              <a:rPr lang="en-US" sz="3200" dirty="0">
                <a:solidFill>
                  <a:srgbClr val="000000"/>
                </a:solidFill>
                <a:latin typeface="Andika" panose="02000000000000000000" pitchFamily="2" charset="0"/>
                <a:ea typeface="Andika" panose="02000000000000000000" pitchFamily="2" charset="0"/>
                <a:cs typeface="Andika" panose="02000000000000000000" pitchFamily="2" charset="0"/>
              </a:rPr>
              <a:t>who bring each out.</a:t>
            </a:r>
          </a:p>
        </p:txBody>
      </p:sp>
      <p:sp>
        <p:nvSpPr>
          <p:cNvPr id="5" name="Rectangle: Rounded Corners 4">
            <a:extLst>
              <a:ext uri="{FF2B5EF4-FFF2-40B4-BE49-F238E27FC236}">
                <a16:creationId xmlns:a16="http://schemas.microsoft.com/office/drawing/2014/main" id="{A155A897-7D93-4020-8349-FF2BD73C33D0}"/>
              </a:ext>
            </a:extLst>
          </p:cNvPr>
          <p:cNvSpPr/>
          <p:nvPr/>
        </p:nvSpPr>
        <p:spPr>
          <a:xfrm>
            <a:off x="2571689" y="2719874"/>
            <a:ext cx="1104572" cy="709126"/>
          </a:xfrm>
          <a:prstGeom prst="roundRect">
            <a:avLst/>
          </a:prstGeom>
          <a:solidFill>
            <a:srgbClr val="FF0000">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726EA0F3-1BB8-4675-9347-FC739CDF5D6D}"/>
              </a:ext>
            </a:extLst>
          </p:cNvPr>
          <p:cNvSpPr/>
          <p:nvPr/>
        </p:nvSpPr>
        <p:spPr>
          <a:xfrm>
            <a:off x="3458098" y="4399602"/>
            <a:ext cx="712686" cy="563973"/>
          </a:xfrm>
          <a:prstGeom prst="roundRect">
            <a:avLst/>
          </a:prstGeom>
          <a:solidFill>
            <a:srgbClr val="FF0000">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4712114B-2287-49CC-A5E3-44636C98BE29}"/>
              </a:ext>
            </a:extLst>
          </p:cNvPr>
          <p:cNvSpPr>
            <a:spLocks noGrp="1"/>
          </p:cNvSpPr>
          <p:nvPr>
            <p:ph type="ftr" sz="quarter" idx="11"/>
          </p:nvPr>
        </p:nvSpPr>
        <p:spPr/>
        <p:txBody>
          <a:bodyPr/>
          <a:lstStyle/>
          <a:p>
            <a:r>
              <a:rPr lang="en-GB"/>
              <a:t>English Primary Department</a:t>
            </a:r>
          </a:p>
        </p:txBody>
      </p:sp>
    </p:spTree>
    <p:extLst>
      <p:ext uri="{BB962C8B-B14F-4D97-AF65-F5344CB8AC3E}">
        <p14:creationId xmlns:p14="http://schemas.microsoft.com/office/powerpoint/2010/main" val="61697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134E84-EC3E-473F-B359-8AAE6AFE4E24}"/>
              </a:ext>
            </a:extLst>
          </p:cNvPr>
          <p:cNvSpPr txBox="1"/>
          <p:nvPr/>
        </p:nvSpPr>
        <p:spPr>
          <a:xfrm>
            <a:off x="0" y="0"/>
            <a:ext cx="11528121" cy="886589"/>
          </a:xfrm>
          <a:prstGeom prst="rect">
            <a:avLst/>
          </a:prstGeom>
          <a:noFill/>
        </p:spPr>
        <p:txBody>
          <a:bodyPr wrap="square" rtlCol="0">
            <a:spAutoFit/>
          </a:bodyPr>
          <a:lstStyle/>
          <a:p>
            <a:pPr>
              <a:lnSpc>
                <a:spcPct val="150000"/>
              </a:lnSpc>
            </a:pPr>
            <a:r>
              <a:rPr lang="en-GB" dirty="0">
                <a:latin typeface="Andika" panose="02000000000000000000" pitchFamily="2" charset="0"/>
                <a:ea typeface="Andika" panose="02000000000000000000" pitchFamily="2" charset="0"/>
                <a:cs typeface="Andika" panose="02000000000000000000" pitchFamily="2" charset="0"/>
              </a:rPr>
              <a:t>Responding to the story:  Imagine you were in the street when the firefighters were putting out the fire. </a:t>
            </a:r>
            <a:r>
              <a:rPr lang="en-GB" b="1" dirty="0">
                <a:latin typeface="Andika" panose="02000000000000000000" pitchFamily="2" charset="0"/>
                <a:ea typeface="Andika" panose="02000000000000000000" pitchFamily="2" charset="0"/>
                <a:cs typeface="Andika" panose="02000000000000000000" pitchFamily="2" charset="0"/>
              </a:rPr>
              <a:t>What did you see, hear, smell and think? </a:t>
            </a:r>
          </a:p>
        </p:txBody>
      </p:sp>
      <p:cxnSp>
        <p:nvCxnSpPr>
          <p:cNvPr id="5" name="Straight Connector 4">
            <a:extLst>
              <a:ext uri="{FF2B5EF4-FFF2-40B4-BE49-F238E27FC236}">
                <a16:creationId xmlns:a16="http://schemas.microsoft.com/office/drawing/2014/main" id="{40805264-05F4-4196-B3D9-7097312E0728}"/>
              </a:ext>
            </a:extLst>
          </p:cNvPr>
          <p:cNvCxnSpPr/>
          <p:nvPr/>
        </p:nvCxnSpPr>
        <p:spPr>
          <a:xfrm>
            <a:off x="0" y="3729623"/>
            <a:ext cx="12192000" cy="0"/>
          </a:xfrm>
          <a:prstGeom prst="line">
            <a:avLst/>
          </a:prstGeom>
          <a:ln w="38100"/>
        </p:spPr>
        <p:style>
          <a:lnRef idx="2">
            <a:schemeClr val="dk1"/>
          </a:lnRef>
          <a:fillRef idx="0">
            <a:schemeClr val="dk1"/>
          </a:fillRef>
          <a:effectRef idx="1">
            <a:schemeClr val="dk1"/>
          </a:effectRef>
          <a:fontRef idx="minor">
            <a:schemeClr val="tx1"/>
          </a:fontRef>
        </p:style>
      </p:cxnSp>
      <p:sp>
        <p:nvSpPr>
          <p:cNvPr id="6" name="Rectangle 5">
            <a:extLst>
              <a:ext uri="{FF2B5EF4-FFF2-40B4-BE49-F238E27FC236}">
                <a16:creationId xmlns:a16="http://schemas.microsoft.com/office/drawing/2014/main" id="{139CD24E-273F-4911-B6E5-14CE42B19F5B}"/>
              </a:ext>
            </a:extLst>
          </p:cNvPr>
          <p:cNvSpPr/>
          <p:nvPr/>
        </p:nvSpPr>
        <p:spPr>
          <a:xfrm>
            <a:off x="0" y="886589"/>
            <a:ext cx="12192000" cy="597141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tx1"/>
              </a:solidFill>
              <a:effectLst>
                <a:outerShdw blurRad="38100" dist="19050" dir="2700000" algn="tl" rotWithShape="0">
                  <a:schemeClr val="dk1">
                    <a:alpha val="40000"/>
                  </a:schemeClr>
                </a:outerShdw>
              </a:effectLst>
            </a:endParaRPr>
          </a:p>
        </p:txBody>
      </p:sp>
      <p:cxnSp>
        <p:nvCxnSpPr>
          <p:cNvPr id="8" name="Straight Connector 7">
            <a:extLst>
              <a:ext uri="{FF2B5EF4-FFF2-40B4-BE49-F238E27FC236}">
                <a16:creationId xmlns:a16="http://schemas.microsoft.com/office/drawing/2014/main" id="{E3429C38-C80C-4E99-BC4A-6423ED0D7A96}"/>
              </a:ext>
            </a:extLst>
          </p:cNvPr>
          <p:cNvCxnSpPr>
            <a:stCxn id="6" idx="0"/>
            <a:endCxn id="6" idx="2"/>
          </p:cNvCxnSpPr>
          <p:nvPr/>
        </p:nvCxnSpPr>
        <p:spPr>
          <a:xfrm>
            <a:off x="6096000" y="886589"/>
            <a:ext cx="0" cy="59714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52B02C9-228C-4213-A41B-F9FB09EF1867}"/>
              </a:ext>
            </a:extLst>
          </p:cNvPr>
          <p:cNvSpPr/>
          <p:nvPr/>
        </p:nvSpPr>
        <p:spPr>
          <a:xfrm>
            <a:off x="2151601" y="886588"/>
            <a:ext cx="896399"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see</a:t>
            </a:r>
          </a:p>
        </p:txBody>
      </p:sp>
      <p:sp>
        <p:nvSpPr>
          <p:cNvPr id="10" name="Rectangle 9">
            <a:extLst>
              <a:ext uri="{FF2B5EF4-FFF2-40B4-BE49-F238E27FC236}">
                <a16:creationId xmlns:a16="http://schemas.microsoft.com/office/drawing/2014/main" id="{CC9E1A76-E985-4D1E-83C4-6961AB35AFC0}"/>
              </a:ext>
            </a:extLst>
          </p:cNvPr>
          <p:cNvSpPr/>
          <p:nvPr/>
        </p:nvSpPr>
        <p:spPr>
          <a:xfrm>
            <a:off x="8568833" y="924409"/>
            <a:ext cx="1156086"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hear</a:t>
            </a:r>
          </a:p>
        </p:txBody>
      </p:sp>
      <p:sp>
        <p:nvSpPr>
          <p:cNvPr id="11" name="Rectangle 10">
            <a:extLst>
              <a:ext uri="{FF2B5EF4-FFF2-40B4-BE49-F238E27FC236}">
                <a16:creationId xmlns:a16="http://schemas.microsoft.com/office/drawing/2014/main" id="{60AEA8B2-B2B7-4314-B9EA-0BE2F2F0675C}"/>
              </a:ext>
            </a:extLst>
          </p:cNvPr>
          <p:cNvSpPr/>
          <p:nvPr/>
        </p:nvSpPr>
        <p:spPr>
          <a:xfrm>
            <a:off x="2054268" y="3739014"/>
            <a:ext cx="1282723"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smell</a:t>
            </a:r>
          </a:p>
        </p:txBody>
      </p:sp>
      <p:sp>
        <p:nvSpPr>
          <p:cNvPr id="12" name="Rectangle 11">
            <a:extLst>
              <a:ext uri="{FF2B5EF4-FFF2-40B4-BE49-F238E27FC236}">
                <a16:creationId xmlns:a16="http://schemas.microsoft.com/office/drawing/2014/main" id="{E787BD62-2C25-4FAE-8054-3E15F9D2879C}"/>
              </a:ext>
            </a:extLst>
          </p:cNvPr>
          <p:cNvSpPr/>
          <p:nvPr/>
        </p:nvSpPr>
        <p:spPr>
          <a:xfrm>
            <a:off x="8511455" y="3729622"/>
            <a:ext cx="1265090"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think</a:t>
            </a:r>
          </a:p>
        </p:txBody>
      </p:sp>
      <p:sp>
        <p:nvSpPr>
          <p:cNvPr id="2" name="Footer Placeholder 1">
            <a:extLst>
              <a:ext uri="{FF2B5EF4-FFF2-40B4-BE49-F238E27FC236}">
                <a16:creationId xmlns:a16="http://schemas.microsoft.com/office/drawing/2014/main" id="{AC6D7307-0CA8-4143-BDAA-2479D1DAC30D}"/>
              </a:ext>
            </a:extLst>
          </p:cNvPr>
          <p:cNvSpPr>
            <a:spLocks noGrp="1"/>
          </p:cNvSpPr>
          <p:nvPr>
            <p:ph type="ftr" sz="quarter" idx="11"/>
          </p:nvPr>
        </p:nvSpPr>
        <p:spPr/>
        <p:txBody>
          <a:bodyPr/>
          <a:lstStyle/>
          <a:p>
            <a:r>
              <a:rPr lang="en-GB"/>
              <a:t>English Primary Department</a:t>
            </a:r>
          </a:p>
        </p:txBody>
      </p:sp>
    </p:spTree>
    <p:extLst>
      <p:ext uri="{BB962C8B-B14F-4D97-AF65-F5344CB8AC3E}">
        <p14:creationId xmlns:p14="http://schemas.microsoft.com/office/powerpoint/2010/main" val="208071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4D657-FDD3-4398-AB44-290C8BCCCDC3}"/>
              </a:ext>
            </a:extLst>
          </p:cNvPr>
          <p:cNvSpPr>
            <a:spLocks noGrp="1"/>
          </p:cNvSpPr>
          <p:nvPr>
            <p:ph type="title"/>
          </p:nvPr>
        </p:nvSpPr>
        <p:spPr/>
        <p:txBody>
          <a:bodyPr/>
          <a:lstStyle/>
          <a:p>
            <a:endParaRPr lang="en-GB"/>
          </a:p>
        </p:txBody>
      </p:sp>
      <p:pic>
        <p:nvPicPr>
          <p:cNvPr id="1026" name="Picture 2" descr="Image result for fire engine siren">
            <a:extLst>
              <a:ext uri="{FF2B5EF4-FFF2-40B4-BE49-F238E27FC236}">
                <a16:creationId xmlns:a16="http://schemas.microsoft.com/office/drawing/2014/main" id="{294591E9-0DC2-4D71-9FC6-45BACE687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425" y="681036"/>
            <a:ext cx="7052251" cy="47955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112 malta">
            <a:extLst>
              <a:ext uri="{FF2B5EF4-FFF2-40B4-BE49-F238E27FC236}">
                <a16:creationId xmlns:a16="http://schemas.microsoft.com/office/drawing/2014/main" id="{285A4641-D9CD-46EC-A95E-0C3B872CEF0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978108" y="1566105"/>
            <a:ext cx="3771654" cy="3025391"/>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32BE1004-E4E0-4F62-A6BB-DDBD4ABA1E53}"/>
              </a:ext>
            </a:extLst>
          </p:cNvPr>
          <p:cNvSpPr>
            <a:spLocks noGrp="1"/>
          </p:cNvSpPr>
          <p:nvPr>
            <p:ph type="ftr" sz="quarter" idx="11"/>
          </p:nvPr>
        </p:nvSpPr>
        <p:spPr/>
        <p:txBody>
          <a:bodyPr/>
          <a:lstStyle/>
          <a:p>
            <a:r>
              <a:rPr lang="en-GB"/>
              <a:t>English Primary Department</a:t>
            </a:r>
          </a:p>
        </p:txBody>
      </p:sp>
    </p:spTree>
    <p:extLst>
      <p:ext uri="{BB962C8B-B14F-4D97-AF65-F5344CB8AC3E}">
        <p14:creationId xmlns:p14="http://schemas.microsoft.com/office/powerpoint/2010/main" val="112794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0F1FB-9825-4B7B-AD3B-5A72C43CC8CE}"/>
              </a:ext>
            </a:extLst>
          </p:cNvPr>
          <p:cNvSpPr>
            <a:spLocks noGrp="1"/>
          </p:cNvSpPr>
          <p:nvPr>
            <p:ph type="title"/>
          </p:nvPr>
        </p:nvSpPr>
        <p:spPr/>
        <p:txBody>
          <a:bodyPr/>
          <a:lstStyle/>
          <a:p>
            <a:endParaRPr lang="en-GB"/>
          </a:p>
        </p:txBody>
      </p:sp>
      <p:pic>
        <p:nvPicPr>
          <p:cNvPr id="2050" name="Picture 2" descr="Image result for axe">
            <a:extLst>
              <a:ext uri="{FF2B5EF4-FFF2-40B4-BE49-F238E27FC236}">
                <a16:creationId xmlns:a16="http://schemas.microsoft.com/office/drawing/2014/main" id="{369195FD-79BF-43A5-9105-B7798A8E27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3702" y="703415"/>
            <a:ext cx="5835970" cy="43111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Image result for hose">
            <a:extLst>
              <a:ext uri="{FF2B5EF4-FFF2-40B4-BE49-F238E27FC236}">
                <a16:creationId xmlns:a16="http://schemas.microsoft.com/office/drawing/2014/main" id="{677BF8F1-711A-44AC-88BE-0AEBABC2C37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0135" y="365125"/>
            <a:ext cx="4987695" cy="49876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B8FD9BE-4F40-47D8-9875-4BE3A43EC2E1}"/>
              </a:ext>
            </a:extLst>
          </p:cNvPr>
          <p:cNvSpPr/>
          <p:nvPr/>
        </p:nvSpPr>
        <p:spPr>
          <a:xfrm>
            <a:off x="1495173" y="5510646"/>
            <a:ext cx="2595583" cy="1446550"/>
          </a:xfrm>
          <a:prstGeom prst="rect">
            <a:avLst/>
          </a:prstGeom>
          <a:noFill/>
        </p:spPr>
        <p:txBody>
          <a:bodyPr wrap="none" lIns="91440" tIns="45720" rIns="91440" bIns="45720">
            <a:spAutoFit/>
          </a:bodyPr>
          <a:lstStyle/>
          <a:p>
            <a:pPr algn="ctr"/>
            <a:r>
              <a:rPr lang="en-US" sz="88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hose</a:t>
            </a:r>
          </a:p>
        </p:txBody>
      </p:sp>
      <p:sp>
        <p:nvSpPr>
          <p:cNvPr id="8" name="Rectangle 7">
            <a:extLst>
              <a:ext uri="{FF2B5EF4-FFF2-40B4-BE49-F238E27FC236}">
                <a16:creationId xmlns:a16="http://schemas.microsoft.com/office/drawing/2014/main" id="{F95ADB44-AA36-4EF7-B74E-773CEE8C3CA6}"/>
              </a:ext>
            </a:extLst>
          </p:cNvPr>
          <p:cNvSpPr/>
          <p:nvPr/>
        </p:nvSpPr>
        <p:spPr>
          <a:xfrm>
            <a:off x="7668322" y="5352819"/>
            <a:ext cx="2018501" cy="1446550"/>
          </a:xfrm>
          <a:prstGeom prst="rect">
            <a:avLst/>
          </a:prstGeom>
          <a:noFill/>
        </p:spPr>
        <p:txBody>
          <a:bodyPr wrap="none" lIns="91440" tIns="45720" rIns="91440" bIns="45720">
            <a:spAutoFit/>
          </a:bodyPr>
          <a:lstStyle/>
          <a:p>
            <a:pPr algn="ctr"/>
            <a:r>
              <a:rPr lang="en-US" sz="88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axe</a:t>
            </a:r>
          </a:p>
        </p:txBody>
      </p:sp>
      <p:sp>
        <p:nvSpPr>
          <p:cNvPr id="3" name="Footer Placeholder 2">
            <a:extLst>
              <a:ext uri="{FF2B5EF4-FFF2-40B4-BE49-F238E27FC236}">
                <a16:creationId xmlns:a16="http://schemas.microsoft.com/office/drawing/2014/main" id="{2708AD1F-4F97-455B-81CF-F25542F56968}"/>
              </a:ext>
            </a:extLst>
          </p:cNvPr>
          <p:cNvSpPr>
            <a:spLocks noGrp="1"/>
          </p:cNvSpPr>
          <p:nvPr>
            <p:ph type="ftr" sz="quarter" idx="11"/>
          </p:nvPr>
        </p:nvSpPr>
        <p:spPr/>
        <p:txBody>
          <a:bodyPr/>
          <a:lstStyle/>
          <a:p>
            <a:r>
              <a:rPr lang="en-GB"/>
              <a:t>English Primary Department</a:t>
            </a:r>
          </a:p>
        </p:txBody>
      </p:sp>
    </p:spTree>
    <p:extLst>
      <p:ext uri="{BB962C8B-B14F-4D97-AF65-F5344CB8AC3E}">
        <p14:creationId xmlns:p14="http://schemas.microsoft.com/office/powerpoint/2010/main" val="3955964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AAF53-DF7F-48DE-97E5-3A7DCAFE3DC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2C8ED78-0405-46DF-896A-DFD81FD67EF4}"/>
              </a:ext>
            </a:extLst>
          </p:cNvPr>
          <p:cNvSpPr>
            <a:spLocks noGrp="1"/>
          </p:cNvSpPr>
          <p:nvPr>
            <p:ph idx="1"/>
          </p:nvPr>
        </p:nvSpPr>
        <p:spPr/>
        <p:txBody>
          <a:bodyPr/>
          <a:lstStyle/>
          <a:p>
            <a:endParaRPr lang="en-GB" dirty="0"/>
          </a:p>
        </p:txBody>
      </p:sp>
      <p:pic>
        <p:nvPicPr>
          <p:cNvPr id="4098" name="Picture 2" descr="Image result for fire squad car">
            <a:extLst>
              <a:ext uri="{FF2B5EF4-FFF2-40B4-BE49-F238E27FC236}">
                <a16:creationId xmlns:a16="http://schemas.microsoft.com/office/drawing/2014/main" id="{A5CC945D-1AA7-4718-BF65-3BAAF6329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129" y="249612"/>
            <a:ext cx="7763069" cy="5161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ED48CE7-1CB9-4ED8-ABAF-9D608BCC59E3}"/>
              </a:ext>
            </a:extLst>
          </p:cNvPr>
          <p:cNvSpPr/>
          <p:nvPr/>
        </p:nvSpPr>
        <p:spPr>
          <a:xfrm>
            <a:off x="1722967" y="5484586"/>
            <a:ext cx="5269391" cy="1446550"/>
          </a:xfrm>
          <a:prstGeom prst="rect">
            <a:avLst/>
          </a:prstGeom>
          <a:noFill/>
        </p:spPr>
        <p:txBody>
          <a:bodyPr wrap="none" lIns="91440" tIns="45720" rIns="91440" bIns="45720">
            <a:spAutoFit/>
          </a:bodyPr>
          <a:lstStyle/>
          <a:p>
            <a:pPr algn="ctr"/>
            <a:r>
              <a:rPr lang="en-US" sz="8800" dirty="0">
                <a:ln w="0"/>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s</a:t>
            </a:r>
            <a:r>
              <a:rPr lang="en-US" sz="88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qua</a:t>
            </a:r>
            <a:r>
              <a:rPr lang="en-US" sz="8800" dirty="0">
                <a:ln w="0"/>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d car</a:t>
            </a:r>
            <a:endParaRPr lang="en-US" sz="88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endParaRPr>
          </a:p>
        </p:txBody>
      </p:sp>
      <p:pic>
        <p:nvPicPr>
          <p:cNvPr id="4100" name="Picture 4" descr="Image result for fire engine squad car tools">
            <a:extLst>
              <a:ext uri="{FF2B5EF4-FFF2-40B4-BE49-F238E27FC236}">
                <a16:creationId xmlns:a16="http://schemas.microsoft.com/office/drawing/2014/main" id="{EF6EBD9E-B772-4382-8944-CF1BF32702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61" t="28387" r="8064"/>
          <a:stretch/>
        </p:blipFill>
        <p:spPr bwMode="auto">
          <a:xfrm>
            <a:off x="5255793" y="1345151"/>
            <a:ext cx="6690952" cy="2966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Footer Placeholder 3">
            <a:extLst>
              <a:ext uri="{FF2B5EF4-FFF2-40B4-BE49-F238E27FC236}">
                <a16:creationId xmlns:a16="http://schemas.microsoft.com/office/drawing/2014/main" id="{55A942E0-F32D-4D0B-8B60-146447B1DF94}"/>
              </a:ext>
            </a:extLst>
          </p:cNvPr>
          <p:cNvSpPr>
            <a:spLocks noGrp="1"/>
          </p:cNvSpPr>
          <p:nvPr>
            <p:ph type="ftr" sz="quarter" idx="11"/>
          </p:nvPr>
        </p:nvSpPr>
        <p:spPr/>
        <p:txBody>
          <a:bodyPr/>
          <a:lstStyle/>
          <a:p>
            <a:r>
              <a:rPr lang="en-GB"/>
              <a:t>English Primary Department</a:t>
            </a:r>
          </a:p>
        </p:txBody>
      </p:sp>
    </p:spTree>
    <p:extLst>
      <p:ext uri="{BB962C8B-B14F-4D97-AF65-F5344CB8AC3E}">
        <p14:creationId xmlns:p14="http://schemas.microsoft.com/office/powerpoint/2010/main" val="4120238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67DB90-85D3-4756-9EC2-6EB94DB1C20F}"/>
              </a:ext>
            </a:extLst>
          </p:cNvPr>
          <p:cNvSpPr/>
          <p:nvPr/>
        </p:nvSpPr>
        <p:spPr>
          <a:xfrm>
            <a:off x="1" y="185876"/>
            <a:ext cx="12192000" cy="1561901"/>
          </a:xfrm>
          <a:prstGeom prst="rect">
            <a:avLst/>
          </a:prstGeom>
          <a:solidFill>
            <a:srgbClr val="CC99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D4ED53B-8230-4C36-9720-599714DF2D7B}"/>
              </a:ext>
            </a:extLst>
          </p:cNvPr>
          <p:cNvSpPr>
            <a:spLocks noGrp="1"/>
          </p:cNvSpPr>
          <p:nvPr>
            <p:ph type="title"/>
          </p:nvPr>
        </p:nvSpPr>
        <p:spPr>
          <a:xfrm>
            <a:off x="2100157" y="114900"/>
            <a:ext cx="9411659" cy="1286160"/>
          </a:xfrm>
        </p:spPr>
        <p:txBody>
          <a:bodyPr anchor="b">
            <a:normAutofit/>
          </a:bodyPr>
          <a:lstStyle/>
          <a:p>
            <a:pPr>
              <a:lnSpc>
                <a:spcPct val="150000"/>
              </a:lnSpc>
            </a:pPr>
            <a:r>
              <a:rPr lang="en-GB" sz="3700" b="1" dirty="0">
                <a:ln w="22225">
                  <a:noFill/>
                  <a:prstDash val="solid"/>
                </a:ln>
                <a:solidFill>
                  <a:schemeClr val="bg1"/>
                </a:solidFill>
                <a:latin typeface="Andika" panose="02000000000000000000" pitchFamily="2" charset="0"/>
                <a:ea typeface="Andika" panose="02000000000000000000" pitchFamily="2" charset="0"/>
                <a:cs typeface="Andika" panose="02000000000000000000" pitchFamily="2" charset="0"/>
              </a:rPr>
              <a:t>I am learning how to respond to a story.</a:t>
            </a:r>
          </a:p>
        </p:txBody>
      </p:sp>
      <p:pic>
        <p:nvPicPr>
          <p:cNvPr id="4098" name="Picture 2" descr="Reading - Free people icons">
            <a:extLst>
              <a:ext uri="{FF2B5EF4-FFF2-40B4-BE49-F238E27FC236}">
                <a16:creationId xmlns:a16="http://schemas.microsoft.com/office/drawing/2014/main" id="{07E050BF-ED3A-461D-A302-E8FE9262D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630" y="286886"/>
            <a:ext cx="1359877" cy="1359877"/>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Shape 10">
            <a:extLst>
              <a:ext uri="{FF2B5EF4-FFF2-40B4-BE49-F238E27FC236}">
                <a16:creationId xmlns:a16="http://schemas.microsoft.com/office/drawing/2014/main" id="{A26E9CFD-8B9E-4D05-8ED6-5B41CEACAB25}"/>
              </a:ext>
            </a:extLst>
          </p:cNvPr>
          <p:cNvSpPr/>
          <p:nvPr/>
        </p:nvSpPr>
        <p:spPr>
          <a:xfrm>
            <a:off x="4919219" y="1885646"/>
            <a:ext cx="7130026" cy="1659090"/>
          </a:xfrm>
          <a:custGeom>
            <a:avLst/>
            <a:gdLst>
              <a:gd name="connsiteX0" fmla="*/ 0 w 7130026"/>
              <a:gd name="connsiteY0" fmla="*/ 241517 h 1449073"/>
              <a:gd name="connsiteX1" fmla="*/ 241517 w 7130026"/>
              <a:gd name="connsiteY1" fmla="*/ 0 h 1449073"/>
              <a:gd name="connsiteX2" fmla="*/ 6888509 w 7130026"/>
              <a:gd name="connsiteY2" fmla="*/ 0 h 1449073"/>
              <a:gd name="connsiteX3" fmla="*/ 7130026 w 7130026"/>
              <a:gd name="connsiteY3" fmla="*/ 241517 h 1449073"/>
              <a:gd name="connsiteX4" fmla="*/ 7130026 w 7130026"/>
              <a:gd name="connsiteY4" fmla="*/ 1207556 h 1449073"/>
              <a:gd name="connsiteX5" fmla="*/ 6888509 w 7130026"/>
              <a:gd name="connsiteY5" fmla="*/ 1449073 h 1449073"/>
              <a:gd name="connsiteX6" fmla="*/ 241517 w 7130026"/>
              <a:gd name="connsiteY6" fmla="*/ 1449073 h 1449073"/>
              <a:gd name="connsiteX7" fmla="*/ 0 w 7130026"/>
              <a:gd name="connsiteY7" fmla="*/ 1207556 h 1449073"/>
              <a:gd name="connsiteX8" fmla="*/ 0 w 7130026"/>
              <a:gd name="connsiteY8" fmla="*/ 241517 h 1449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0026" h="1449073">
                <a:moveTo>
                  <a:pt x="0" y="241517"/>
                </a:moveTo>
                <a:cubicBezTo>
                  <a:pt x="0" y="108131"/>
                  <a:pt x="108131" y="0"/>
                  <a:pt x="241517" y="0"/>
                </a:cubicBezTo>
                <a:lnTo>
                  <a:pt x="6888509" y="0"/>
                </a:lnTo>
                <a:cubicBezTo>
                  <a:pt x="7021895" y="0"/>
                  <a:pt x="7130026" y="108131"/>
                  <a:pt x="7130026" y="241517"/>
                </a:cubicBezTo>
                <a:lnTo>
                  <a:pt x="7130026" y="1207556"/>
                </a:lnTo>
                <a:cubicBezTo>
                  <a:pt x="7130026" y="1340942"/>
                  <a:pt x="7021895" y="1449073"/>
                  <a:pt x="6888509" y="1449073"/>
                </a:cubicBezTo>
                <a:lnTo>
                  <a:pt x="241517" y="1449073"/>
                </a:lnTo>
                <a:cubicBezTo>
                  <a:pt x="108131" y="1449073"/>
                  <a:pt x="0" y="1340942"/>
                  <a:pt x="0" y="1207556"/>
                </a:cubicBezTo>
                <a:lnTo>
                  <a:pt x="0" y="241517"/>
                </a:lnTo>
                <a:close/>
              </a:path>
            </a:pathLst>
          </a:custGeom>
          <a:solidFill>
            <a:srgbClr val="FFC000"/>
          </a:solidFill>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spcFirstLastPara="0" vert="horz" wrap="square" lIns="192658" tIns="192658" rIns="192658" bIns="192658" numCol="1" spcCol="1270" anchor="ctr" anchorCtr="0">
            <a:noAutofit/>
          </a:bodyPr>
          <a:lstStyle/>
          <a:p>
            <a:pPr marL="0" lvl="0" indent="0" algn="l" defTabSz="1422400">
              <a:lnSpc>
                <a:spcPct val="100000"/>
              </a:lnSpc>
              <a:spcBef>
                <a:spcPct val="0"/>
              </a:spcBef>
              <a:spcAft>
                <a:spcPts val="0"/>
              </a:spcAft>
              <a:buNone/>
            </a:pPr>
            <a:r>
              <a:rPr lang="en-GB" sz="3200" b="1" kern="1200" dirty="0">
                <a:latin typeface="Andika" panose="02000000000000000000" pitchFamily="2" charset="0"/>
                <a:ea typeface="Andika" panose="02000000000000000000" pitchFamily="2" charset="0"/>
                <a:cs typeface="Andika" panose="02000000000000000000" pitchFamily="2" charset="0"/>
              </a:rPr>
              <a:t>I can talk about the </a:t>
            </a:r>
            <a:r>
              <a:rPr lang="en-GB" sz="3200" b="1" dirty="0">
                <a:latin typeface="Andika" panose="02000000000000000000" pitchFamily="2" charset="0"/>
                <a:ea typeface="Andika" panose="02000000000000000000" pitchFamily="2" charset="0"/>
                <a:cs typeface="Andika" panose="02000000000000000000" pitchFamily="2" charset="0"/>
              </a:rPr>
              <a:t>main events of the story.</a:t>
            </a:r>
            <a:endParaRPr lang="en-US" sz="3200" b="1" kern="1200" dirty="0">
              <a:latin typeface="Andika" panose="02000000000000000000" pitchFamily="2" charset="0"/>
              <a:ea typeface="Andika" panose="02000000000000000000" pitchFamily="2" charset="0"/>
              <a:cs typeface="Andika" panose="02000000000000000000" pitchFamily="2" charset="0"/>
            </a:endParaRPr>
          </a:p>
        </p:txBody>
      </p:sp>
      <p:sp>
        <p:nvSpPr>
          <p:cNvPr id="12" name="Freeform: Shape 11">
            <a:extLst>
              <a:ext uri="{FF2B5EF4-FFF2-40B4-BE49-F238E27FC236}">
                <a16:creationId xmlns:a16="http://schemas.microsoft.com/office/drawing/2014/main" id="{EB9EF41A-3E6A-4B81-9DF4-4C6C837241D6}"/>
              </a:ext>
            </a:extLst>
          </p:cNvPr>
          <p:cNvSpPr/>
          <p:nvPr/>
        </p:nvSpPr>
        <p:spPr>
          <a:xfrm>
            <a:off x="4919219" y="3615712"/>
            <a:ext cx="7130026" cy="1591858"/>
          </a:xfrm>
          <a:custGeom>
            <a:avLst/>
            <a:gdLst>
              <a:gd name="connsiteX0" fmla="*/ 0 w 7130026"/>
              <a:gd name="connsiteY0" fmla="*/ 231730 h 1390352"/>
              <a:gd name="connsiteX1" fmla="*/ 231730 w 7130026"/>
              <a:gd name="connsiteY1" fmla="*/ 0 h 1390352"/>
              <a:gd name="connsiteX2" fmla="*/ 6898296 w 7130026"/>
              <a:gd name="connsiteY2" fmla="*/ 0 h 1390352"/>
              <a:gd name="connsiteX3" fmla="*/ 7130026 w 7130026"/>
              <a:gd name="connsiteY3" fmla="*/ 231730 h 1390352"/>
              <a:gd name="connsiteX4" fmla="*/ 7130026 w 7130026"/>
              <a:gd name="connsiteY4" fmla="*/ 1158622 h 1390352"/>
              <a:gd name="connsiteX5" fmla="*/ 6898296 w 7130026"/>
              <a:gd name="connsiteY5" fmla="*/ 1390352 h 1390352"/>
              <a:gd name="connsiteX6" fmla="*/ 231730 w 7130026"/>
              <a:gd name="connsiteY6" fmla="*/ 1390352 h 1390352"/>
              <a:gd name="connsiteX7" fmla="*/ 0 w 7130026"/>
              <a:gd name="connsiteY7" fmla="*/ 1158622 h 1390352"/>
              <a:gd name="connsiteX8" fmla="*/ 0 w 7130026"/>
              <a:gd name="connsiteY8" fmla="*/ 231730 h 139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0026" h="1390352">
                <a:moveTo>
                  <a:pt x="0" y="231730"/>
                </a:moveTo>
                <a:cubicBezTo>
                  <a:pt x="0" y="103749"/>
                  <a:pt x="103749" y="0"/>
                  <a:pt x="231730" y="0"/>
                </a:cubicBezTo>
                <a:lnTo>
                  <a:pt x="6898296" y="0"/>
                </a:lnTo>
                <a:cubicBezTo>
                  <a:pt x="7026277" y="0"/>
                  <a:pt x="7130026" y="103749"/>
                  <a:pt x="7130026" y="231730"/>
                </a:cubicBezTo>
                <a:lnTo>
                  <a:pt x="7130026" y="1158622"/>
                </a:lnTo>
                <a:cubicBezTo>
                  <a:pt x="7130026" y="1286603"/>
                  <a:pt x="7026277" y="1390352"/>
                  <a:pt x="6898296" y="1390352"/>
                </a:cubicBezTo>
                <a:lnTo>
                  <a:pt x="231730" y="1390352"/>
                </a:lnTo>
                <a:cubicBezTo>
                  <a:pt x="103749" y="1390352"/>
                  <a:pt x="0" y="1286603"/>
                  <a:pt x="0" y="1158622"/>
                </a:cubicBezTo>
                <a:lnTo>
                  <a:pt x="0" y="231730"/>
                </a:lnTo>
                <a:close/>
              </a:path>
            </a:pathLst>
          </a:custGeom>
          <a:solidFill>
            <a:srgbClr val="FF33CC"/>
          </a:solidFill>
        </p:spPr>
        <p:style>
          <a:lnRef idx="3">
            <a:schemeClr val="lt1">
              <a:hueOff val="0"/>
              <a:satOff val="0"/>
              <a:lumOff val="0"/>
              <a:alphaOff val="0"/>
            </a:schemeClr>
          </a:lnRef>
          <a:fillRef idx="1">
            <a:schemeClr val="accent4">
              <a:hueOff val="4900445"/>
              <a:satOff val="-20388"/>
              <a:lumOff val="4804"/>
              <a:alphaOff val="0"/>
            </a:schemeClr>
          </a:fillRef>
          <a:effectRef idx="1">
            <a:schemeClr val="accent4">
              <a:hueOff val="4900445"/>
              <a:satOff val="-20388"/>
              <a:lumOff val="4804"/>
              <a:alphaOff val="0"/>
            </a:schemeClr>
          </a:effectRef>
          <a:fontRef idx="minor">
            <a:schemeClr val="lt1"/>
          </a:fontRef>
        </p:style>
        <p:txBody>
          <a:bodyPr spcFirstLastPara="0" vert="horz" wrap="square" lIns="189791" tIns="189791" rIns="189791" bIns="189791" numCol="1" spcCol="1270" anchor="ctr" anchorCtr="0">
            <a:noAutofit/>
          </a:bodyPr>
          <a:lstStyle/>
          <a:p>
            <a:pPr marL="0" lvl="0" indent="0" algn="l" defTabSz="1422400">
              <a:lnSpc>
                <a:spcPct val="100000"/>
              </a:lnSpc>
              <a:spcBef>
                <a:spcPct val="0"/>
              </a:spcBef>
              <a:spcAft>
                <a:spcPts val="0"/>
              </a:spcAft>
              <a:buNone/>
            </a:pPr>
            <a:r>
              <a:rPr lang="en-GB" sz="3200" b="1" kern="1200" dirty="0">
                <a:latin typeface="Andika" panose="02000000000000000000" pitchFamily="2" charset="0"/>
                <a:ea typeface="Andika" panose="02000000000000000000" pitchFamily="2" charset="0"/>
                <a:cs typeface="Andika" panose="02000000000000000000" pitchFamily="2" charset="0"/>
              </a:rPr>
              <a:t>I can look for rhyming words.</a:t>
            </a:r>
            <a:endParaRPr lang="en-US" sz="3200" b="1" kern="1200" dirty="0">
              <a:latin typeface="Andika" panose="02000000000000000000" pitchFamily="2" charset="0"/>
              <a:ea typeface="Andika" panose="02000000000000000000" pitchFamily="2" charset="0"/>
              <a:cs typeface="Andika" panose="02000000000000000000" pitchFamily="2" charset="0"/>
            </a:endParaRPr>
          </a:p>
        </p:txBody>
      </p:sp>
      <p:sp>
        <p:nvSpPr>
          <p:cNvPr id="13" name="Freeform: Shape 12">
            <a:extLst>
              <a:ext uri="{FF2B5EF4-FFF2-40B4-BE49-F238E27FC236}">
                <a16:creationId xmlns:a16="http://schemas.microsoft.com/office/drawing/2014/main" id="{B895C837-4C78-4D02-8B95-5EB234D478CD}"/>
              </a:ext>
            </a:extLst>
          </p:cNvPr>
          <p:cNvSpPr/>
          <p:nvPr/>
        </p:nvSpPr>
        <p:spPr>
          <a:xfrm>
            <a:off x="4919219" y="5278546"/>
            <a:ext cx="7130026" cy="1393578"/>
          </a:xfrm>
          <a:custGeom>
            <a:avLst/>
            <a:gdLst>
              <a:gd name="connsiteX0" fmla="*/ 0 w 7130026"/>
              <a:gd name="connsiteY0" fmla="*/ 144197 h 865162"/>
              <a:gd name="connsiteX1" fmla="*/ 144197 w 7130026"/>
              <a:gd name="connsiteY1" fmla="*/ 0 h 865162"/>
              <a:gd name="connsiteX2" fmla="*/ 6985829 w 7130026"/>
              <a:gd name="connsiteY2" fmla="*/ 0 h 865162"/>
              <a:gd name="connsiteX3" fmla="*/ 7130026 w 7130026"/>
              <a:gd name="connsiteY3" fmla="*/ 144197 h 865162"/>
              <a:gd name="connsiteX4" fmla="*/ 7130026 w 7130026"/>
              <a:gd name="connsiteY4" fmla="*/ 720965 h 865162"/>
              <a:gd name="connsiteX5" fmla="*/ 6985829 w 7130026"/>
              <a:gd name="connsiteY5" fmla="*/ 865162 h 865162"/>
              <a:gd name="connsiteX6" fmla="*/ 144197 w 7130026"/>
              <a:gd name="connsiteY6" fmla="*/ 865162 h 865162"/>
              <a:gd name="connsiteX7" fmla="*/ 0 w 7130026"/>
              <a:gd name="connsiteY7" fmla="*/ 720965 h 865162"/>
              <a:gd name="connsiteX8" fmla="*/ 0 w 7130026"/>
              <a:gd name="connsiteY8" fmla="*/ 144197 h 86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0026" h="865162">
                <a:moveTo>
                  <a:pt x="0" y="144197"/>
                </a:moveTo>
                <a:cubicBezTo>
                  <a:pt x="0" y="64559"/>
                  <a:pt x="64559" y="0"/>
                  <a:pt x="144197" y="0"/>
                </a:cubicBezTo>
                <a:lnTo>
                  <a:pt x="6985829" y="0"/>
                </a:lnTo>
                <a:cubicBezTo>
                  <a:pt x="7065467" y="0"/>
                  <a:pt x="7130026" y="64559"/>
                  <a:pt x="7130026" y="144197"/>
                </a:cubicBezTo>
                <a:lnTo>
                  <a:pt x="7130026" y="720965"/>
                </a:lnTo>
                <a:cubicBezTo>
                  <a:pt x="7130026" y="800603"/>
                  <a:pt x="7065467" y="865162"/>
                  <a:pt x="6985829" y="865162"/>
                </a:cubicBezTo>
                <a:lnTo>
                  <a:pt x="144197" y="865162"/>
                </a:lnTo>
                <a:cubicBezTo>
                  <a:pt x="64559" y="865162"/>
                  <a:pt x="0" y="800603"/>
                  <a:pt x="0" y="720965"/>
                </a:cubicBezTo>
                <a:lnTo>
                  <a:pt x="0" y="144197"/>
                </a:lnTo>
                <a:close/>
              </a:path>
            </a:pathLst>
          </a:custGeom>
        </p:spPr>
        <p:style>
          <a:lnRef idx="3">
            <a:schemeClr val="lt1">
              <a:hueOff val="0"/>
              <a:satOff val="0"/>
              <a:lumOff val="0"/>
              <a:alphaOff val="0"/>
            </a:schemeClr>
          </a:lnRef>
          <a:fillRef idx="1">
            <a:schemeClr val="accent4">
              <a:hueOff val="9800891"/>
              <a:satOff val="-40777"/>
              <a:lumOff val="9608"/>
              <a:alphaOff val="0"/>
            </a:schemeClr>
          </a:fillRef>
          <a:effectRef idx="1">
            <a:schemeClr val="accent4">
              <a:hueOff val="9800891"/>
              <a:satOff val="-40777"/>
              <a:lumOff val="9608"/>
              <a:alphaOff val="0"/>
            </a:schemeClr>
          </a:effectRef>
          <a:fontRef idx="minor">
            <a:schemeClr val="lt1"/>
          </a:fontRef>
        </p:style>
        <p:txBody>
          <a:bodyPr spcFirstLastPara="0" vert="horz" wrap="square" lIns="164154" tIns="164154" rIns="164154" bIns="164154" numCol="1" spcCol="1270" anchor="ctr" anchorCtr="0">
            <a:noAutofit/>
          </a:bodyPr>
          <a:lstStyle/>
          <a:p>
            <a:pPr marL="0" lvl="0" indent="0" algn="l" defTabSz="1422400">
              <a:spcBef>
                <a:spcPct val="0"/>
              </a:spcBef>
              <a:spcAft>
                <a:spcPct val="35000"/>
              </a:spcAft>
              <a:buNone/>
            </a:pPr>
            <a:r>
              <a:rPr lang="en-GB" sz="3200" b="1" kern="1200" dirty="0">
                <a:latin typeface="Andika" panose="02000000000000000000" pitchFamily="2" charset="0"/>
                <a:ea typeface="Andika" panose="02000000000000000000" pitchFamily="2" charset="0"/>
                <a:cs typeface="Andika" panose="02000000000000000000" pitchFamily="2" charset="0"/>
              </a:rPr>
              <a:t>I can answer questions about the story.</a:t>
            </a:r>
            <a:endParaRPr lang="en-US" sz="3200" b="1" kern="1200" dirty="0">
              <a:latin typeface="Andika" panose="02000000000000000000" pitchFamily="2" charset="0"/>
              <a:ea typeface="Andika" panose="02000000000000000000" pitchFamily="2" charset="0"/>
              <a:cs typeface="Andika" panose="02000000000000000000" pitchFamily="2" charset="0"/>
            </a:endParaRPr>
          </a:p>
        </p:txBody>
      </p:sp>
      <p:pic>
        <p:nvPicPr>
          <p:cNvPr id="1026" name="Picture 2" descr="Free Poetry Cliparts, Download Free Clip Art, Free Clip Art on Clipart  Library">
            <a:extLst>
              <a:ext uri="{FF2B5EF4-FFF2-40B4-BE49-F238E27FC236}">
                <a16:creationId xmlns:a16="http://schemas.microsoft.com/office/drawing/2014/main" id="{3C977534-E34D-4D20-9C2E-96B414F7D0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095" y="1783190"/>
            <a:ext cx="3286125"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31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9A866-B11D-4042-BEF8-10B6E3F793DC}"/>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A356F4F6-78CB-4BCA-8149-913D7E18688F}"/>
              </a:ext>
            </a:extLst>
          </p:cNvPr>
          <p:cNvSpPr>
            <a:spLocks noGrp="1"/>
          </p:cNvSpPr>
          <p:nvPr>
            <p:ph idx="1"/>
          </p:nvPr>
        </p:nvSpPr>
        <p:spPr/>
        <p:txBody>
          <a:bodyPr/>
          <a:lstStyle/>
          <a:p>
            <a:endParaRPr lang="en-GB" dirty="0"/>
          </a:p>
        </p:txBody>
      </p:sp>
      <p:pic>
        <p:nvPicPr>
          <p:cNvPr id="1026" name="Picture 2" descr="Image result for this is the firefighter book cover">
            <a:extLst>
              <a:ext uri="{FF2B5EF4-FFF2-40B4-BE49-F238E27FC236}">
                <a16:creationId xmlns:a16="http://schemas.microsoft.com/office/drawing/2014/main" id="{4A22A0CD-0BC8-4EC7-A7BE-DE52F73DFF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8788" y="0"/>
            <a:ext cx="619283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Arrow: Pentagon 4">
            <a:extLst>
              <a:ext uri="{FF2B5EF4-FFF2-40B4-BE49-F238E27FC236}">
                <a16:creationId xmlns:a16="http://schemas.microsoft.com/office/drawing/2014/main" id="{5517E4FC-210D-4E9A-B208-ADD8A80EE989}"/>
              </a:ext>
            </a:extLst>
          </p:cNvPr>
          <p:cNvSpPr/>
          <p:nvPr/>
        </p:nvSpPr>
        <p:spPr>
          <a:xfrm>
            <a:off x="621515" y="506956"/>
            <a:ext cx="2593959" cy="724450"/>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4400" dirty="0">
                <a:latin typeface="Berlin Sans FB" panose="020E0602020502020306" pitchFamily="34" charset="0"/>
                <a:cs typeface="Aharoni" panose="02010803020104030203" pitchFamily="2" charset="-79"/>
              </a:rPr>
              <a:t>title</a:t>
            </a:r>
            <a:endParaRPr lang="en-GB" dirty="0">
              <a:latin typeface="Berlin Sans FB" panose="020E0602020502020306" pitchFamily="34" charset="0"/>
              <a:cs typeface="Aharoni" panose="02010803020104030203" pitchFamily="2" charset="-79"/>
            </a:endParaRPr>
          </a:p>
        </p:txBody>
      </p:sp>
      <p:sp>
        <p:nvSpPr>
          <p:cNvPr id="9" name="Arrow: Pentagon 8">
            <a:extLst>
              <a:ext uri="{FF2B5EF4-FFF2-40B4-BE49-F238E27FC236}">
                <a16:creationId xmlns:a16="http://schemas.microsoft.com/office/drawing/2014/main" id="{B3B38393-7598-43F8-A607-DB55564665F8}"/>
              </a:ext>
            </a:extLst>
          </p:cNvPr>
          <p:cNvSpPr/>
          <p:nvPr/>
        </p:nvSpPr>
        <p:spPr>
          <a:xfrm>
            <a:off x="245706" y="3014063"/>
            <a:ext cx="2593959" cy="724451"/>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4000" dirty="0">
                <a:latin typeface="Berlin Sans FB" panose="020E0602020502020306" pitchFamily="34" charset="0"/>
                <a:cs typeface="Aharoni" panose="02010803020104030203" pitchFamily="2" charset="-79"/>
              </a:rPr>
              <a:t>picture</a:t>
            </a:r>
          </a:p>
        </p:txBody>
      </p:sp>
      <p:sp>
        <p:nvSpPr>
          <p:cNvPr id="10" name="Arrow: Pentagon 9">
            <a:extLst>
              <a:ext uri="{FF2B5EF4-FFF2-40B4-BE49-F238E27FC236}">
                <a16:creationId xmlns:a16="http://schemas.microsoft.com/office/drawing/2014/main" id="{C1978509-6578-4F2B-8091-509C8EF4F02B}"/>
              </a:ext>
            </a:extLst>
          </p:cNvPr>
          <p:cNvSpPr/>
          <p:nvPr/>
        </p:nvSpPr>
        <p:spPr>
          <a:xfrm flipH="1">
            <a:off x="8854751" y="5635691"/>
            <a:ext cx="3337248" cy="1034888"/>
          </a:xfrm>
          <a:prstGeom prst="homePlat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3200" dirty="0">
                <a:latin typeface="Berlin Sans FB" panose="020E0602020502020306" pitchFamily="34" charset="0"/>
                <a:cs typeface="Aharoni" panose="02010803020104030203" pitchFamily="2" charset="-79"/>
              </a:rPr>
              <a:t>author and illustrator</a:t>
            </a:r>
            <a:endParaRPr lang="en-GB" sz="1200" dirty="0">
              <a:latin typeface="Berlin Sans FB" panose="020E0602020502020306" pitchFamily="34" charset="0"/>
              <a:cs typeface="Aharoni" panose="02010803020104030203" pitchFamily="2" charset="-79"/>
            </a:endParaRPr>
          </a:p>
        </p:txBody>
      </p:sp>
      <p:sp>
        <p:nvSpPr>
          <p:cNvPr id="4" name="Footer Placeholder 3">
            <a:extLst>
              <a:ext uri="{FF2B5EF4-FFF2-40B4-BE49-F238E27FC236}">
                <a16:creationId xmlns:a16="http://schemas.microsoft.com/office/drawing/2014/main" id="{B42956B7-DFB5-4819-B71A-0CE7A3150586}"/>
              </a:ext>
            </a:extLst>
          </p:cNvPr>
          <p:cNvSpPr>
            <a:spLocks noGrp="1"/>
          </p:cNvSpPr>
          <p:nvPr>
            <p:ph type="ftr" sz="quarter" idx="11"/>
          </p:nvPr>
        </p:nvSpPr>
        <p:spPr/>
        <p:txBody>
          <a:bodyPr/>
          <a:lstStyle/>
          <a:p>
            <a:r>
              <a:rPr lang="en-GB"/>
              <a:t>English Primary Department</a:t>
            </a:r>
          </a:p>
        </p:txBody>
      </p:sp>
    </p:spTree>
    <p:extLst>
      <p:ext uri="{BB962C8B-B14F-4D97-AF65-F5344CB8AC3E}">
        <p14:creationId xmlns:p14="http://schemas.microsoft.com/office/powerpoint/2010/main" val="417186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his is the firefighter book cover">
            <a:extLst>
              <a:ext uri="{FF2B5EF4-FFF2-40B4-BE49-F238E27FC236}">
                <a16:creationId xmlns:a16="http://schemas.microsoft.com/office/drawing/2014/main" id="{4A22A0CD-0BC8-4EC7-A7BE-DE52F73DFF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74" y="0"/>
            <a:ext cx="61928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5122B8-B874-4B47-A6BC-51CBC65321A7}"/>
              </a:ext>
            </a:extLst>
          </p:cNvPr>
          <p:cNvSpPr/>
          <p:nvPr/>
        </p:nvSpPr>
        <p:spPr>
          <a:xfrm>
            <a:off x="7024129" y="727788"/>
            <a:ext cx="3667992" cy="3721660"/>
          </a:xfrm>
          <a:prstGeom prst="rect">
            <a:avLst/>
          </a:prstGeom>
          <a:noFill/>
        </p:spPr>
        <p:txBody>
          <a:bodyPr wrap="none" lIns="91440" tIns="45720" rIns="91440" bIns="45720">
            <a:spAutoFit/>
          </a:bodyPr>
          <a:lstStyle/>
          <a:p>
            <a:pPr>
              <a:lnSpc>
                <a:spcPct val="150000"/>
              </a:lnSpc>
            </a:pPr>
            <a:r>
              <a:rPr lang="en-US" sz="54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I see…</a:t>
            </a:r>
          </a:p>
          <a:p>
            <a:pPr>
              <a:lnSpc>
                <a:spcPct val="150000"/>
              </a:lnSpc>
            </a:pPr>
            <a:r>
              <a:rPr lang="en-US" sz="5400" dirty="0">
                <a:ln w="0"/>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I think…</a:t>
            </a:r>
          </a:p>
          <a:p>
            <a:pPr>
              <a:lnSpc>
                <a:spcPct val="150000"/>
              </a:lnSpc>
            </a:pPr>
            <a:r>
              <a:rPr lang="en-US" sz="54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I wonder…</a:t>
            </a:r>
          </a:p>
        </p:txBody>
      </p:sp>
      <p:sp>
        <p:nvSpPr>
          <p:cNvPr id="2" name="Footer Placeholder 1">
            <a:extLst>
              <a:ext uri="{FF2B5EF4-FFF2-40B4-BE49-F238E27FC236}">
                <a16:creationId xmlns:a16="http://schemas.microsoft.com/office/drawing/2014/main" id="{E6A2F167-641A-4D93-81A8-F6948FCFD868}"/>
              </a:ext>
            </a:extLst>
          </p:cNvPr>
          <p:cNvSpPr>
            <a:spLocks noGrp="1"/>
          </p:cNvSpPr>
          <p:nvPr>
            <p:ph type="ftr" sz="quarter" idx="11"/>
          </p:nvPr>
        </p:nvSpPr>
        <p:spPr/>
        <p:txBody>
          <a:bodyPr/>
          <a:lstStyle/>
          <a:p>
            <a:r>
              <a:rPr lang="en-GB"/>
              <a:t>English Primary Department</a:t>
            </a:r>
          </a:p>
        </p:txBody>
      </p:sp>
    </p:spTree>
    <p:extLst>
      <p:ext uri="{BB962C8B-B14F-4D97-AF65-F5344CB8AC3E}">
        <p14:creationId xmlns:p14="http://schemas.microsoft.com/office/powerpoint/2010/main" val="386553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45B802E7915E4A9EAE50A554949258" ma:contentTypeVersion="13" ma:contentTypeDescription="Create a new document." ma:contentTypeScope="" ma:versionID="80bd06f5540f124fb2c5fcd2d0d42155">
  <xsd:schema xmlns:xsd="http://www.w3.org/2001/XMLSchema" xmlns:xs="http://www.w3.org/2001/XMLSchema" xmlns:p="http://schemas.microsoft.com/office/2006/metadata/properties" xmlns:ns3="fa276554-a315-4eb0-8828-08adb05f0a88" xmlns:ns4="951fb4ba-5d5d-4f38-81cd-d6cbb08664b3" targetNamespace="http://schemas.microsoft.com/office/2006/metadata/properties" ma:root="true" ma:fieldsID="f44ea7170d057543772f3ecbc16b49d8" ns3:_="" ns4:_="">
    <xsd:import namespace="fa276554-a315-4eb0-8828-08adb05f0a88"/>
    <xsd:import namespace="951fb4ba-5d5d-4f38-81cd-d6cbb08664b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276554-a315-4eb0-8828-08adb05f0a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1fb4ba-5d5d-4f38-81cd-d6cbb08664b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0787382-F3D7-4A54-BD8E-FC28EEB2E3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276554-a315-4eb0-8828-08adb05f0a88"/>
    <ds:schemaRef ds:uri="951fb4ba-5d5d-4f38-81cd-d6cbb08664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B7C74B-E411-4884-B25A-72DF8AECA848}">
  <ds:schemaRefs>
    <ds:schemaRef ds:uri="http://schemas.microsoft.com/sharepoint/v3/contenttype/forms"/>
  </ds:schemaRefs>
</ds:datastoreItem>
</file>

<file path=customXml/itemProps3.xml><?xml version="1.0" encoding="utf-8"?>
<ds:datastoreItem xmlns:ds="http://schemas.openxmlformats.org/officeDocument/2006/customXml" ds:itemID="{6543C5CA-97ED-44D7-A8C4-BA75C90611E4}">
  <ds:schemaRefs>
    <ds:schemaRef ds:uri="http://schemas.microsoft.com/office/2006/documentManagement/types"/>
    <ds:schemaRef ds:uri="http://schemas.microsoft.com/office/2006/metadata/properties"/>
    <ds:schemaRef ds:uri="http://purl.org/dc/elements/1.1/"/>
    <ds:schemaRef ds:uri="951fb4ba-5d5d-4f38-81cd-d6cbb08664b3"/>
    <ds:schemaRef ds:uri="http://purl.org/dc/dcmitype/"/>
    <ds:schemaRef ds:uri="http://purl.org/dc/terms/"/>
    <ds:schemaRef ds:uri="http://www.w3.org/XML/1998/namespace"/>
    <ds:schemaRef ds:uri="http://schemas.microsoft.com/office/infopath/2007/PartnerControls"/>
    <ds:schemaRef ds:uri="http://schemas.openxmlformats.org/package/2006/metadata/core-properties"/>
    <ds:schemaRef ds:uri="fa276554-a315-4eb0-8828-08adb05f0a88"/>
  </ds:schemaRefs>
</ds:datastoreItem>
</file>

<file path=docProps/app.xml><?xml version="1.0" encoding="utf-8"?>
<Properties xmlns="http://schemas.openxmlformats.org/officeDocument/2006/extended-properties" xmlns:vt="http://schemas.openxmlformats.org/officeDocument/2006/docPropsVTypes">
  <TotalTime>70</TotalTime>
  <Words>1122</Words>
  <Application>Microsoft Office PowerPoint</Application>
  <PresentationFormat>Widescreen</PresentationFormat>
  <Paragraphs>165</Paragraphs>
  <Slides>34</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Aharoni</vt:lpstr>
      <vt:lpstr>Calibri</vt:lpstr>
      <vt:lpstr>Berlin Sans FB</vt:lpstr>
      <vt:lpstr>Meiryo</vt:lpstr>
      <vt:lpstr>Andika</vt:lpstr>
      <vt:lpstr>Calibri Light</vt:lpstr>
      <vt:lpstr>Office Theme</vt:lpstr>
      <vt:lpstr>Jobs and Occupations</vt:lpstr>
      <vt:lpstr>Notes for the Educator</vt:lpstr>
      <vt:lpstr>PowerPoint Presentation</vt:lpstr>
      <vt:lpstr>PowerPoint Presentation</vt:lpstr>
      <vt:lpstr>PowerPoint Presentation</vt:lpstr>
      <vt:lpstr>PowerPoint Presentation</vt:lpstr>
      <vt:lpstr>I am learning how to respond to a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What is the main problem in the story?</vt:lpstr>
      <vt:lpstr>2. How was this problem solved?</vt:lpstr>
      <vt:lpstr>2. What was the author’s purpose in writing this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2: Jobs</dc:title>
  <dc:creator>urieth aquilina</dc:creator>
  <cp:lastModifiedBy>urieth aquilina</cp:lastModifiedBy>
  <cp:revision>8</cp:revision>
  <dcterms:created xsi:type="dcterms:W3CDTF">2021-02-11T08:58:47Z</dcterms:created>
  <dcterms:modified xsi:type="dcterms:W3CDTF">2021-03-22T20:53:15Z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0x010100F345B802E7915E4A9EAE50A554949258</vt:lpwstr>
  </property>
</Properties>
</file>