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6"/>
  </p:notesMasterIdLst>
  <p:sldIdLst>
    <p:sldId id="451" r:id="rId6"/>
    <p:sldId id="307" r:id="rId7"/>
    <p:sldId id="299" r:id="rId8"/>
    <p:sldId id="396" r:id="rId9"/>
    <p:sldId id="452" r:id="rId10"/>
    <p:sldId id="459" r:id="rId11"/>
    <p:sldId id="460" r:id="rId12"/>
    <p:sldId id="461" r:id="rId13"/>
    <p:sldId id="462" r:id="rId14"/>
    <p:sldId id="463" r:id="rId15"/>
    <p:sldId id="343" r:id="rId16"/>
    <p:sldId id="458" r:id="rId17"/>
    <p:sldId id="464" r:id="rId18"/>
    <p:sldId id="453" r:id="rId19"/>
    <p:sldId id="454" r:id="rId20"/>
    <p:sldId id="455" r:id="rId21"/>
    <p:sldId id="456" r:id="rId22"/>
    <p:sldId id="457" r:id="rId23"/>
    <p:sldId id="465" r:id="rId24"/>
    <p:sldId id="395" r:id="rId25"/>
  </p:sldIdLst>
  <p:sldSz cx="12192000" cy="6858000"/>
  <p:notesSz cx="6858000" cy="9144000"/>
  <p:embeddedFontLst>
    <p:embeddedFont>
      <p:font typeface="Andika" panose="02000000000000000000" pitchFamily="2"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Jungle Boy" pitchFamily="2" charset="0"/>
      <p:regular r:id="rId34"/>
    </p:embeddedFont>
    <p:embeddedFont>
      <p:font typeface="KG Neatly Printed" panose="02000506000000020003" pitchFamily="2" charset="0"/>
      <p:regular r:id="rId35"/>
    </p:embeddedFont>
    <p:embeddedFont>
      <p:font typeface="KG Piece by Piece" panose="02000506000000020003" pitchFamily="2" charset="0"/>
      <p:regular r:id="rId36"/>
    </p:embeddedFont>
    <p:embeddedFont>
      <p:font typeface="Kingthings Clarity" pitchFamily="2" charset="0"/>
      <p:regular r:id="rId37"/>
    </p:embeddedFont>
    <p:embeddedFont>
      <p:font typeface="Letters for Learners" pitchFamily="2" charset="0"/>
      <p:regular r:id="rId38"/>
    </p:embeddedFont>
    <p:embeddedFont>
      <p:font typeface="PassingNotes" panose="02000603000000000000" pitchFamily="2"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3366"/>
    <a:srgbClr val="CC66FF"/>
    <a:srgbClr val="9999FF"/>
    <a:srgbClr val="99FF66"/>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E028F-2FDD-4459-BA65-2906F0237A57}" v="6" dt="2021-07-01T08:52:35.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78670" autoAdjust="0"/>
  </p:normalViewPr>
  <p:slideViewPr>
    <p:cSldViewPr snapToGrid="0">
      <p:cViewPr varScale="1">
        <p:scale>
          <a:sx n="64" d="100"/>
          <a:sy n="64" d="100"/>
        </p:scale>
        <p:origin x="165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7B04CBA4-28D8-48F6-B3C4-DBA95994A8FE}"/>
    <pc:docChg chg="undo custSel addSld delSld modSld sldOrd">
      <pc:chgData name="Urieth Attard" userId="75441522-1268-482d-b74b-a084f810ee66" providerId="ADAL" clId="{7B04CBA4-28D8-48F6-B3C4-DBA95994A8FE}" dt="2021-05-27T10:37:01.183" v="8451" actId="478"/>
      <pc:docMkLst>
        <pc:docMk/>
      </pc:docMkLst>
      <pc:sldChg chg="modSp modNotesTx">
        <pc:chgData name="Urieth Attard" userId="75441522-1268-482d-b74b-a084f810ee66" providerId="ADAL" clId="{7B04CBA4-28D8-48F6-B3C4-DBA95994A8FE}" dt="2021-05-27T10:36:24.539" v="8413" actId="20577"/>
        <pc:sldMkLst>
          <pc:docMk/>
          <pc:sldMk cId="2808312611" sldId="299"/>
        </pc:sldMkLst>
        <pc:spChg chg="mod">
          <ac:chgData name="Urieth Attard" userId="75441522-1268-482d-b74b-a084f810ee66" providerId="ADAL" clId="{7B04CBA4-28D8-48F6-B3C4-DBA95994A8FE}" dt="2021-05-27T10:35:52.557" v="8325" actId="1076"/>
          <ac:spMkLst>
            <pc:docMk/>
            <pc:sldMk cId="2808312611" sldId="299"/>
            <ac:spMk id="2" creationId="{8D4ED53B-8230-4C36-9720-599714DF2D7B}"/>
          </ac:spMkLst>
        </pc:spChg>
        <pc:spChg chg="mod">
          <ac:chgData name="Urieth Attard" userId="75441522-1268-482d-b74b-a084f810ee66" providerId="ADAL" clId="{7B04CBA4-28D8-48F6-B3C4-DBA95994A8FE}" dt="2021-05-27T10:36:10.860" v="8367" actId="20577"/>
          <ac:spMkLst>
            <pc:docMk/>
            <pc:sldMk cId="2808312611" sldId="299"/>
            <ac:spMk id="11" creationId="{A26E9CFD-8B9E-4D05-8ED6-5B41CEACAB25}"/>
          </ac:spMkLst>
        </pc:spChg>
        <pc:spChg chg="mod">
          <ac:chgData name="Urieth Attard" userId="75441522-1268-482d-b74b-a084f810ee66" providerId="ADAL" clId="{7B04CBA4-28D8-48F6-B3C4-DBA95994A8FE}" dt="2021-05-27T10:36:24.539" v="8413" actId="20577"/>
          <ac:spMkLst>
            <pc:docMk/>
            <pc:sldMk cId="2808312611" sldId="299"/>
            <ac:spMk id="12" creationId="{EB9EF41A-3E6A-4B81-9DF4-4C6C837241D6}"/>
          </ac:spMkLst>
        </pc:spChg>
      </pc:sldChg>
      <pc:sldChg chg="delSp modSp ord">
        <pc:chgData name="Urieth Attard" userId="75441522-1268-482d-b74b-a084f810ee66" providerId="ADAL" clId="{7B04CBA4-28D8-48F6-B3C4-DBA95994A8FE}" dt="2021-05-27T10:37:01.183" v="8451" actId="478"/>
        <pc:sldMkLst>
          <pc:docMk/>
          <pc:sldMk cId="553465391" sldId="343"/>
        </pc:sldMkLst>
        <pc:spChg chg="mod">
          <ac:chgData name="Urieth Attard" userId="75441522-1268-482d-b74b-a084f810ee66" providerId="ADAL" clId="{7B04CBA4-28D8-48F6-B3C4-DBA95994A8FE}" dt="2021-05-27T10:36:44.356" v="8414" actId="2711"/>
          <ac:spMkLst>
            <pc:docMk/>
            <pc:sldMk cId="553465391" sldId="343"/>
            <ac:spMk id="6" creationId="{E8B36BFF-2129-4C25-AA06-E9601A1981C6}"/>
          </ac:spMkLst>
        </pc:spChg>
        <pc:spChg chg="mod">
          <ac:chgData name="Urieth Attard" userId="75441522-1268-482d-b74b-a084f810ee66" providerId="ADAL" clId="{7B04CBA4-28D8-48F6-B3C4-DBA95994A8FE}" dt="2021-05-27T10:36:59.078" v="8450" actId="20577"/>
          <ac:spMkLst>
            <pc:docMk/>
            <pc:sldMk cId="553465391" sldId="343"/>
            <ac:spMk id="9" creationId="{C8B11CC4-9840-4CA8-A05B-14514F6D3DDE}"/>
          </ac:spMkLst>
        </pc:spChg>
        <pc:picChg chg="del">
          <ac:chgData name="Urieth Attard" userId="75441522-1268-482d-b74b-a084f810ee66" providerId="ADAL" clId="{7B04CBA4-28D8-48F6-B3C4-DBA95994A8FE}" dt="2021-05-27T10:37:01.183" v="8451" actId="478"/>
          <ac:picMkLst>
            <pc:docMk/>
            <pc:sldMk cId="553465391" sldId="343"/>
            <ac:picMk id="11266" creationId="{DE716E63-9F4E-4739-B891-4AE6752CABBA}"/>
          </ac:picMkLst>
        </pc:picChg>
      </pc:sldChg>
      <pc:sldChg chg="addSp modSp">
        <pc:chgData name="Urieth Attard" userId="75441522-1268-482d-b74b-a084f810ee66" providerId="ADAL" clId="{7B04CBA4-28D8-48F6-B3C4-DBA95994A8FE}" dt="2021-05-27T06:15:04.615" v="2062"/>
        <pc:sldMkLst>
          <pc:docMk/>
          <pc:sldMk cId="2193188439" sldId="396"/>
        </pc:sldMkLst>
        <pc:spChg chg="mod">
          <ac:chgData name="Urieth Attard" userId="75441522-1268-482d-b74b-a084f810ee66" providerId="ADAL" clId="{7B04CBA4-28D8-48F6-B3C4-DBA95994A8FE}" dt="2021-05-27T06:13:33.346" v="2059" actId="2711"/>
          <ac:spMkLst>
            <pc:docMk/>
            <pc:sldMk cId="2193188439" sldId="396"/>
            <ac:spMk id="6" creationId="{E8B36BFF-2129-4C25-AA06-E9601A1981C6}"/>
          </ac:spMkLst>
        </pc:spChg>
        <pc:spChg chg="mod">
          <ac:chgData name="Urieth Attard" userId="75441522-1268-482d-b74b-a084f810ee66" providerId="ADAL" clId="{7B04CBA4-28D8-48F6-B3C4-DBA95994A8FE}" dt="2021-05-27T06:13:26.455" v="2058" actId="2711"/>
          <ac:spMkLst>
            <pc:docMk/>
            <pc:sldMk cId="2193188439" sldId="396"/>
            <ac:spMk id="9" creationId="{C8B11CC4-9840-4CA8-A05B-14514F6D3DDE}"/>
          </ac:spMkLst>
        </pc:spChg>
        <pc:picChg chg="mod">
          <ac:chgData name="Urieth Attard" userId="75441522-1268-482d-b74b-a084f810ee66" providerId="ADAL" clId="{7B04CBA4-28D8-48F6-B3C4-DBA95994A8FE}" dt="2021-05-26T08:20:18.333" v="2" actId="1076"/>
          <ac:picMkLst>
            <pc:docMk/>
            <pc:sldMk cId="2193188439" sldId="396"/>
            <ac:picMk id="2052" creationId="{506FFA13-F8A8-48B9-A8A9-6CAD14B38142}"/>
          </ac:picMkLst>
        </pc:picChg>
        <pc:picChg chg="add mod">
          <ac:chgData name="Urieth Attard" userId="75441522-1268-482d-b74b-a084f810ee66" providerId="ADAL" clId="{7B04CBA4-28D8-48F6-B3C4-DBA95994A8FE}" dt="2021-05-27T06:15:04.615" v="2062"/>
          <ac:picMkLst>
            <pc:docMk/>
            <pc:sldMk cId="2193188439" sldId="396"/>
            <ac:picMk id="8194" creationId="{DC18EBED-46B4-4466-9155-58638B037EF4}"/>
          </ac:picMkLst>
        </pc:picChg>
      </pc:sldChg>
      <pc:sldChg chg="addSp delSp modSp add ord modNotesTx">
        <pc:chgData name="Urieth Attard" userId="75441522-1268-482d-b74b-a084f810ee66" providerId="ADAL" clId="{7B04CBA4-28D8-48F6-B3C4-DBA95994A8FE}" dt="2021-05-27T06:56:21.789" v="2621" actId="20577"/>
        <pc:sldMkLst>
          <pc:docMk/>
          <pc:sldMk cId="1565314552" sldId="452"/>
        </pc:sldMkLst>
        <pc:spChg chg="mod">
          <ac:chgData name="Urieth Attard" userId="75441522-1268-482d-b74b-a084f810ee66" providerId="ADAL" clId="{7B04CBA4-28D8-48F6-B3C4-DBA95994A8FE}" dt="2021-05-27T06:46:26.935" v="2249" actId="1076"/>
          <ac:spMkLst>
            <pc:docMk/>
            <pc:sldMk cId="1565314552" sldId="452"/>
            <ac:spMk id="2" creationId="{E02DA713-7E81-442F-8F36-6757B9D95F2D}"/>
          </ac:spMkLst>
        </pc:spChg>
        <pc:spChg chg="add del mod">
          <ac:chgData name="Urieth Attard" userId="75441522-1268-482d-b74b-a084f810ee66" providerId="ADAL" clId="{7B04CBA4-28D8-48F6-B3C4-DBA95994A8FE}" dt="2021-05-27T06:40:50.939" v="2078" actId="478"/>
          <ac:spMkLst>
            <pc:docMk/>
            <pc:sldMk cId="1565314552" sldId="452"/>
            <ac:spMk id="3" creationId="{DE4F2859-DA99-449E-A917-836695FFCFCF}"/>
          </ac:spMkLst>
        </pc:spChg>
        <pc:spChg chg="add mod">
          <ac:chgData name="Urieth Attard" userId="75441522-1268-482d-b74b-a084f810ee66" providerId="ADAL" clId="{7B04CBA4-28D8-48F6-B3C4-DBA95994A8FE}" dt="2021-05-27T06:56:21.789" v="2621" actId="20577"/>
          <ac:spMkLst>
            <pc:docMk/>
            <pc:sldMk cId="1565314552" sldId="452"/>
            <ac:spMk id="7" creationId="{FD241AD4-5783-4C81-952B-5D1F76090C71}"/>
          </ac:spMkLst>
        </pc:spChg>
        <pc:spChg chg="add del mod">
          <ac:chgData name="Urieth Attard" userId="75441522-1268-482d-b74b-a084f810ee66" providerId="ADAL" clId="{7B04CBA4-28D8-48F6-B3C4-DBA95994A8FE}" dt="2021-05-27T06:40:54.320" v="2079" actId="478"/>
          <ac:spMkLst>
            <pc:docMk/>
            <pc:sldMk cId="1565314552" sldId="452"/>
            <ac:spMk id="9" creationId="{54060598-AD49-44AB-B842-B34C0FFAA086}"/>
          </ac:spMkLst>
        </pc:spChg>
        <pc:graphicFrameChg chg="add mod modGraphic">
          <ac:chgData name="Urieth Attard" userId="75441522-1268-482d-b74b-a084f810ee66" providerId="ADAL" clId="{7B04CBA4-28D8-48F6-B3C4-DBA95994A8FE}" dt="2021-05-27T06:55:56.616" v="2612" actId="20577"/>
          <ac:graphicFrameMkLst>
            <pc:docMk/>
            <pc:sldMk cId="1565314552" sldId="452"/>
            <ac:graphicFrameMk id="4" creationId="{F94051B5-8ABA-4D79-8913-1C880D302CE6}"/>
          </ac:graphicFrameMkLst>
        </pc:graphicFrameChg>
        <pc:picChg chg="add del mod modCrop">
          <ac:chgData name="Urieth Attard" userId="75441522-1268-482d-b74b-a084f810ee66" providerId="ADAL" clId="{7B04CBA4-28D8-48F6-B3C4-DBA95994A8FE}" dt="2021-05-27T06:15:36.339" v="2068" actId="478"/>
          <ac:picMkLst>
            <pc:docMk/>
            <pc:sldMk cId="1565314552" sldId="452"/>
            <ac:picMk id="6" creationId="{73D9208B-6C5D-4566-BEC3-C2E312C2018F}"/>
          </ac:picMkLst>
        </pc:picChg>
        <pc:picChg chg="add del mod">
          <ac:chgData name="Urieth Attard" userId="75441522-1268-482d-b74b-a084f810ee66" providerId="ADAL" clId="{7B04CBA4-28D8-48F6-B3C4-DBA95994A8FE}" dt="2021-05-27T06:15:34.556" v="2067" actId="478"/>
          <ac:picMkLst>
            <pc:docMk/>
            <pc:sldMk cId="1565314552" sldId="452"/>
            <ac:picMk id="1030" creationId="{60DB9A10-3CC9-491B-AC7C-EA1DA0A9F31F}"/>
          </ac:picMkLst>
        </pc:picChg>
        <pc:picChg chg="del mod">
          <ac:chgData name="Urieth Attard" userId="75441522-1268-482d-b74b-a084f810ee66" providerId="ADAL" clId="{7B04CBA4-28D8-48F6-B3C4-DBA95994A8FE}" dt="2021-05-27T06:15:32.975" v="2066" actId="478"/>
          <ac:picMkLst>
            <pc:docMk/>
            <pc:sldMk cId="1565314552" sldId="452"/>
            <ac:picMk id="1032" creationId="{EE15F622-621A-46F6-96D9-13BF08082B43}"/>
          </ac:picMkLst>
        </pc:picChg>
        <pc:picChg chg="add del mod modCrop">
          <ac:chgData name="Urieth Attard" userId="75441522-1268-482d-b74b-a084f810ee66" providerId="ADAL" clId="{7B04CBA4-28D8-48F6-B3C4-DBA95994A8FE}" dt="2021-05-27T06:15:38.011" v="2069" actId="478"/>
          <ac:picMkLst>
            <pc:docMk/>
            <pc:sldMk cId="1565314552" sldId="452"/>
            <ac:picMk id="2050" creationId="{5E7BD3A5-5716-42D1-92E2-E404EBE17A98}"/>
          </ac:picMkLst>
        </pc:picChg>
        <pc:picChg chg="add del mod">
          <ac:chgData name="Urieth Attard" userId="75441522-1268-482d-b74b-a084f810ee66" providerId="ADAL" clId="{7B04CBA4-28D8-48F6-B3C4-DBA95994A8FE}" dt="2021-05-26T08:31:00" v="434"/>
          <ac:picMkLst>
            <pc:docMk/>
            <pc:sldMk cId="1565314552" sldId="452"/>
            <ac:picMk id="2052" creationId="{7A33D16C-1C8A-40EA-B6CB-2AD83A209546}"/>
          </ac:picMkLst>
        </pc:picChg>
        <pc:picChg chg="add mod ord modCrop">
          <ac:chgData name="Urieth Attard" userId="75441522-1268-482d-b74b-a084f810ee66" providerId="ADAL" clId="{7B04CBA4-28D8-48F6-B3C4-DBA95994A8FE}" dt="2021-05-27T06:50:35.622" v="2340" actId="1076"/>
          <ac:picMkLst>
            <pc:docMk/>
            <pc:sldMk cId="1565314552" sldId="452"/>
            <ac:picMk id="2054" creationId="{C97B96E7-D413-4745-92BC-720DE26F4EE3}"/>
          </ac:picMkLst>
        </pc:picChg>
        <pc:picChg chg="add mod">
          <ac:chgData name="Urieth Attard" userId="75441522-1268-482d-b74b-a084f810ee66" providerId="ADAL" clId="{7B04CBA4-28D8-48F6-B3C4-DBA95994A8FE}" dt="2021-05-27T06:50:16.230" v="2335" actId="1076"/>
          <ac:picMkLst>
            <pc:docMk/>
            <pc:sldMk cId="1565314552" sldId="452"/>
            <ac:picMk id="2056" creationId="{34ECDC0F-E433-442A-BEEA-A8C8851E2F22}"/>
          </ac:picMkLst>
        </pc:picChg>
      </pc:sldChg>
      <pc:sldChg chg="addSp delSp modSp add modNotesTx">
        <pc:chgData name="Urieth Attard" userId="75441522-1268-482d-b74b-a084f810ee66" providerId="ADAL" clId="{7B04CBA4-28D8-48F6-B3C4-DBA95994A8FE}" dt="2021-05-27T09:51:22.961" v="6583" actId="14100"/>
        <pc:sldMkLst>
          <pc:docMk/>
          <pc:sldMk cId="2508467751" sldId="453"/>
        </pc:sldMkLst>
        <pc:spChg chg="add mod ord">
          <ac:chgData name="Urieth Attard" userId="75441522-1268-482d-b74b-a084f810ee66" providerId="ADAL" clId="{7B04CBA4-28D8-48F6-B3C4-DBA95994A8FE}" dt="2021-05-27T09:51:22.961" v="6583" actId="14100"/>
          <ac:spMkLst>
            <pc:docMk/>
            <pc:sldMk cId="2508467751" sldId="453"/>
            <ac:spMk id="10" creationId="{7F887A3D-F12F-4C51-BC4A-16D8DC402889}"/>
          </ac:spMkLst>
        </pc:spChg>
        <pc:spChg chg="mod ord">
          <ac:chgData name="Urieth Attard" userId="75441522-1268-482d-b74b-a084f810ee66" providerId="ADAL" clId="{7B04CBA4-28D8-48F6-B3C4-DBA95994A8FE}" dt="2021-05-27T09:49:42.481" v="6575" actId="1076"/>
          <ac:spMkLst>
            <pc:docMk/>
            <pc:sldMk cId="2508467751" sldId="453"/>
            <ac:spMk id="20" creationId="{70D1630C-09B1-4E3F-BDFB-FEB282494D0F}"/>
          </ac:spMkLst>
        </pc:spChg>
        <pc:spChg chg="del mod">
          <ac:chgData name="Urieth Attard" userId="75441522-1268-482d-b74b-a084f810ee66" providerId="ADAL" clId="{7B04CBA4-28D8-48F6-B3C4-DBA95994A8FE}" dt="2021-05-27T09:38:07.361" v="6353" actId="478"/>
          <ac:spMkLst>
            <pc:docMk/>
            <pc:sldMk cId="2508467751" sldId="453"/>
            <ac:spMk id="21" creationId="{9CEBD707-DFB3-41F0-9AF0-B9B0619E259B}"/>
          </ac:spMkLst>
        </pc:spChg>
        <pc:picChg chg="mod ord">
          <ac:chgData name="Urieth Attard" userId="75441522-1268-482d-b74b-a084f810ee66" providerId="ADAL" clId="{7B04CBA4-28D8-48F6-B3C4-DBA95994A8FE}" dt="2021-05-27T09:49:01.558" v="6553" actId="1076"/>
          <ac:picMkLst>
            <pc:docMk/>
            <pc:sldMk cId="2508467751" sldId="453"/>
            <ac:picMk id="18" creationId="{93F1DEBA-EEAE-46CE-86C8-9CDEB1FC14E0}"/>
          </ac:picMkLst>
        </pc:picChg>
        <pc:picChg chg="del">
          <ac:chgData name="Urieth Attard" userId="75441522-1268-482d-b74b-a084f810ee66" providerId="ADAL" clId="{7B04CBA4-28D8-48F6-B3C4-DBA95994A8FE}" dt="2021-05-27T09:33:09.042" v="6253" actId="478"/>
          <ac:picMkLst>
            <pc:docMk/>
            <pc:sldMk cId="2508467751" sldId="453"/>
            <ac:picMk id="19" creationId="{2B08B38A-7C89-4D92-B56A-FA977EC0DA77}"/>
          </ac:picMkLst>
        </pc:picChg>
        <pc:picChg chg="add del mod ord">
          <ac:chgData name="Urieth Attard" userId="75441522-1268-482d-b74b-a084f810ee66" providerId="ADAL" clId="{7B04CBA4-28D8-48F6-B3C4-DBA95994A8FE}" dt="2021-05-27T09:48:07.326" v="6458" actId="14100"/>
          <ac:picMkLst>
            <pc:docMk/>
            <pc:sldMk cId="2508467751" sldId="453"/>
            <ac:picMk id="1032" creationId="{EE15F622-621A-46F6-96D9-13BF08082B43}"/>
          </ac:picMkLst>
        </pc:picChg>
        <pc:picChg chg="del">
          <ac:chgData name="Urieth Attard" userId="75441522-1268-482d-b74b-a084f810ee66" providerId="ADAL" clId="{7B04CBA4-28D8-48F6-B3C4-DBA95994A8FE}" dt="2021-05-26T09:13:31.090" v="1595" actId="478"/>
          <ac:picMkLst>
            <pc:docMk/>
            <pc:sldMk cId="2508467751" sldId="453"/>
            <ac:picMk id="1034" creationId="{5C403B4D-187A-437F-B978-A0691ED19847}"/>
          </ac:picMkLst>
        </pc:picChg>
        <pc:picChg chg="add del mod">
          <ac:chgData name="Urieth Attard" userId="75441522-1268-482d-b74b-a084f810ee66" providerId="ADAL" clId="{7B04CBA4-28D8-48F6-B3C4-DBA95994A8FE}" dt="2021-05-27T09:47:10.060" v="6440" actId="478"/>
          <ac:picMkLst>
            <pc:docMk/>
            <pc:sldMk cId="2508467751" sldId="453"/>
            <ac:picMk id="3074" creationId="{AE032E86-D5AD-47D9-9F0F-E79952628561}"/>
          </ac:picMkLst>
        </pc:picChg>
        <pc:picChg chg="add mod modCrop">
          <ac:chgData name="Urieth Attard" userId="75441522-1268-482d-b74b-a084f810ee66" providerId="ADAL" clId="{7B04CBA4-28D8-48F6-B3C4-DBA95994A8FE}" dt="2021-05-27T09:48:10.370" v="6459" actId="14100"/>
          <ac:picMkLst>
            <pc:docMk/>
            <pc:sldMk cId="2508467751" sldId="453"/>
            <ac:picMk id="3076" creationId="{FB49B241-4DE3-41A9-AB50-466890F90AFE}"/>
          </ac:picMkLst>
        </pc:picChg>
      </pc:sldChg>
      <pc:sldChg chg="addSp delSp modSp add">
        <pc:chgData name="Urieth Attard" userId="75441522-1268-482d-b74b-a084f810ee66" providerId="ADAL" clId="{7B04CBA4-28D8-48F6-B3C4-DBA95994A8FE}" dt="2021-05-27T09:57:33.472" v="6790" actId="20577"/>
        <pc:sldMkLst>
          <pc:docMk/>
          <pc:sldMk cId="4125137658" sldId="454"/>
        </pc:sldMkLst>
        <pc:spChg chg="add mod">
          <ac:chgData name="Urieth Attard" userId="75441522-1268-482d-b74b-a084f810ee66" providerId="ADAL" clId="{7B04CBA4-28D8-48F6-B3C4-DBA95994A8FE}" dt="2021-05-27T09:57:33.472" v="6790" actId="20577"/>
          <ac:spMkLst>
            <pc:docMk/>
            <pc:sldMk cId="4125137658" sldId="454"/>
            <ac:spMk id="10" creationId="{C7024E2B-7B99-43A2-86F7-28C174D67C16}"/>
          </ac:spMkLst>
        </pc:spChg>
        <pc:spChg chg="mod ord">
          <ac:chgData name="Urieth Attard" userId="75441522-1268-482d-b74b-a084f810ee66" providerId="ADAL" clId="{7B04CBA4-28D8-48F6-B3C4-DBA95994A8FE}" dt="2021-05-27T09:57:25.560" v="6778" actId="166"/>
          <ac:spMkLst>
            <pc:docMk/>
            <pc:sldMk cId="4125137658" sldId="454"/>
            <ac:spMk id="20" creationId="{70D1630C-09B1-4E3F-BDFB-FEB282494D0F}"/>
          </ac:spMkLst>
        </pc:spChg>
        <pc:spChg chg="del mod">
          <ac:chgData name="Urieth Attard" userId="75441522-1268-482d-b74b-a084f810ee66" providerId="ADAL" clId="{7B04CBA4-28D8-48F6-B3C4-DBA95994A8FE}" dt="2021-05-27T09:53:09.910" v="6639" actId="478"/>
          <ac:spMkLst>
            <pc:docMk/>
            <pc:sldMk cId="4125137658" sldId="454"/>
            <ac:spMk id="21" creationId="{9CEBD707-DFB3-41F0-9AF0-B9B0619E259B}"/>
          </ac:spMkLst>
        </pc:spChg>
        <pc:grpChg chg="add mod">
          <ac:chgData name="Urieth Attard" userId="75441522-1268-482d-b74b-a084f810ee66" providerId="ADAL" clId="{7B04CBA4-28D8-48F6-B3C4-DBA95994A8FE}" dt="2021-05-27T09:54:23.043" v="6708" actId="1076"/>
          <ac:grpSpMkLst>
            <pc:docMk/>
            <pc:sldMk cId="4125137658" sldId="454"/>
            <ac:grpSpMk id="3" creationId="{4582E72C-3DA0-422B-A27C-A89F4F644F0B}"/>
          </ac:grpSpMkLst>
        </pc:grpChg>
        <pc:picChg chg="del">
          <ac:chgData name="Urieth Attard" userId="75441522-1268-482d-b74b-a084f810ee66" providerId="ADAL" clId="{7B04CBA4-28D8-48F6-B3C4-DBA95994A8FE}" dt="2021-05-27T09:50:59.168" v="6579" actId="478"/>
          <ac:picMkLst>
            <pc:docMk/>
            <pc:sldMk cId="4125137658" sldId="454"/>
            <ac:picMk id="18" creationId="{93F1DEBA-EEAE-46CE-86C8-9CDEB1FC14E0}"/>
          </ac:picMkLst>
        </pc:picChg>
        <pc:picChg chg="ord">
          <ac:chgData name="Urieth Attard" userId="75441522-1268-482d-b74b-a084f810ee66" providerId="ADAL" clId="{7B04CBA4-28D8-48F6-B3C4-DBA95994A8FE}" dt="2021-05-26T09:18:58.225" v="1731" actId="166"/>
          <ac:picMkLst>
            <pc:docMk/>
            <pc:sldMk cId="4125137658" sldId="454"/>
            <ac:picMk id="19" creationId="{2B08B38A-7C89-4D92-B56A-FA977EC0DA77}"/>
          </ac:picMkLst>
        </pc:picChg>
        <pc:picChg chg="mod">
          <ac:chgData name="Urieth Attard" userId="75441522-1268-482d-b74b-a084f810ee66" providerId="ADAL" clId="{7B04CBA4-28D8-48F6-B3C4-DBA95994A8FE}" dt="2021-05-27T09:53:38.557" v="6678" actId="164"/>
          <ac:picMkLst>
            <pc:docMk/>
            <pc:sldMk cId="4125137658" sldId="454"/>
            <ac:picMk id="1032" creationId="{EE15F622-621A-46F6-96D9-13BF08082B43}"/>
          </ac:picMkLst>
        </pc:picChg>
        <pc:picChg chg="del">
          <ac:chgData name="Urieth Attard" userId="75441522-1268-482d-b74b-a084f810ee66" providerId="ADAL" clId="{7B04CBA4-28D8-48F6-B3C4-DBA95994A8FE}" dt="2021-05-26T09:18:21.393" v="1719" actId="478"/>
          <ac:picMkLst>
            <pc:docMk/>
            <pc:sldMk cId="4125137658" sldId="454"/>
            <ac:picMk id="3074" creationId="{AE032E86-D5AD-47D9-9F0F-E79952628561}"/>
          </ac:picMkLst>
        </pc:picChg>
        <pc:picChg chg="add mod">
          <ac:chgData name="Urieth Attard" userId="75441522-1268-482d-b74b-a084f810ee66" providerId="ADAL" clId="{7B04CBA4-28D8-48F6-B3C4-DBA95994A8FE}" dt="2021-05-27T09:53:38.557" v="6678" actId="164"/>
          <ac:picMkLst>
            <pc:docMk/>
            <pc:sldMk cId="4125137658" sldId="454"/>
            <ac:picMk id="4098" creationId="{2337F071-09AB-4505-981B-CF76D2FB6074}"/>
          </ac:picMkLst>
        </pc:picChg>
      </pc:sldChg>
      <pc:sldChg chg="addSp delSp modSp add">
        <pc:chgData name="Urieth Attard" userId="75441522-1268-482d-b74b-a084f810ee66" providerId="ADAL" clId="{7B04CBA4-28D8-48F6-B3C4-DBA95994A8FE}" dt="2021-05-27T10:05:14.742" v="7091" actId="207"/>
        <pc:sldMkLst>
          <pc:docMk/>
          <pc:sldMk cId="1741496267" sldId="455"/>
        </pc:sldMkLst>
        <pc:spChg chg="add mod">
          <ac:chgData name="Urieth Attard" userId="75441522-1268-482d-b74b-a084f810ee66" providerId="ADAL" clId="{7B04CBA4-28D8-48F6-B3C4-DBA95994A8FE}" dt="2021-05-27T10:05:14.742" v="7091" actId="207"/>
          <ac:spMkLst>
            <pc:docMk/>
            <pc:sldMk cId="1741496267" sldId="455"/>
            <ac:spMk id="11" creationId="{3F7EC0B5-906C-4021-ADB5-CE6A0F343C4F}"/>
          </ac:spMkLst>
        </pc:spChg>
        <pc:spChg chg="mod">
          <ac:chgData name="Urieth Attard" userId="75441522-1268-482d-b74b-a084f810ee66" providerId="ADAL" clId="{7B04CBA4-28D8-48F6-B3C4-DBA95994A8FE}" dt="2021-05-27T10:00:15.130" v="6826" actId="20577"/>
          <ac:spMkLst>
            <pc:docMk/>
            <pc:sldMk cId="1741496267" sldId="455"/>
            <ac:spMk id="20" creationId="{70D1630C-09B1-4E3F-BDFB-FEB282494D0F}"/>
          </ac:spMkLst>
        </pc:spChg>
        <pc:spChg chg="mod">
          <ac:chgData name="Urieth Attard" userId="75441522-1268-482d-b74b-a084f810ee66" providerId="ADAL" clId="{7B04CBA4-28D8-48F6-B3C4-DBA95994A8FE}" dt="2021-05-27T10:04:50.797" v="7029" actId="20577"/>
          <ac:spMkLst>
            <pc:docMk/>
            <pc:sldMk cId="1741496267" sldId="455"/>
            <ac:spMk id="21" creationId="{9CEBD707-DFB3-41F0-9AF0-B9B0619E259B}"/>
          </ac:spMkLst>
        </pc:spChg>
        <pc:grpChg chg="add mod">
          <ac:chgData name="Urieth Attard" userId="75441522-1268-482d-b74b-a084f810ee66" providerId="ADAL" clId="{7B04CBA4-28D8-48F6-B3C4-DBA95994A8FE}" dt="2021-05-27T09:59:48.865" v="6803" actId="1076"/>
          <ac:grpSpMkLst>
            <pc:docMk/>
            <pc:sldMk cId="1741496267" sldId="455"/>
            <ac:grpSpMk id="3" creationId="{562555EA-1B63-4943-B70B-46A85C8E9F8D}"/>
          </ac:grpSpMkLst>
        </pc:grpChg>
        <pc:picChg chg="ord">
          <ac:chgData name="Urieth Attard" userId="75441522-1268-482d-b74b-a084f810ee66" providerId="ADAL" clId="{7B04CBA4-28D8-48F6-B3C4-DBA95994A8FE}" dt="2021-05-27T09:59:52.073" v="6804" actId="166"/>
          <ac:picMkLst>
            <pc:docMk/>
            <pc:sldMk cId="1741496267" sldId="455"/>
            <ac:picMk id="18" creationId="{93F1DEBA-EEAE-46CE-86C8-9CDEB1FC14E0}"/>
          </ac:picMkLst>
        </pc:picChg>
        <pc:picChg chg="del">
          <ac:chgData name="Urieth Attard" userId="75441522-1268-482d-b74b-a084f810ee66" providerId="ADAL" clId="{7B04CBA4-28D8-48F6-B3C4-DBA95994A8FE}" dt="2021-05-27T09:58:07.337" v="6791" actId="478"/>
          <ac:picMkLst>
            <pc:docMk/>
            <pc:sldMk cId="1741496267" sldId="455"/>
            <ac:picMk id="19" creationId="{2B08B38A-7C89-4D92-B56A-FA977EC0DA77}"/>
          </ac:picMkLst>
        </pc:picChg>
        <pc:picChg chg="mod ord">
          <ac:chgData name="Urieth Attard" userId="75441522-1268-482d-b74b-a084f810ee66" providerId="ADAL" clId="{7B04CBA4-28D8-48F6-B3C4-DBA95994A8FE}" dt="2021-05-27T09:59:28.048" v="6796" actId="164"/>
          <ac:picMkLst>
            <pc:docMk/>
            <pc:sldMk cId="1741496267" sldId="455"/>
            <ac:picMk id="1032" creationId="{EE15F622-621A-46F6-96D9-13BF08082B43}"/>
          </ac:picMkLst>
        </pc:picChg>
        <pc:picChg chg="del">
          <ac:chgData name="Urieth Attard" userId="75441522-1268-482d-b74b-a084f810ee66" providerId="ADAL" clId="{7B04CBA4-28D8-48F6-B3C4-DBA95994A8FE}" dt="2021-05-26T10:09:45.948" v="1807" actId="478"/>
          <ac:picMkLst>
            <pc:docMk/>
            <pc:sldMk cId="1741496267" sldId="455"/>
            <ac:picMk id="4098" creationId="{2337F071-09AB-4505-981B-CF76D2FB6074}"/>
          </ac:picMkLst>
        </pc:picChg>
        <pc:picChg chg="add mod">
          <ac:chgData name="Urieth Attard" userId="75441522-1268-482d-b74b-a084f810ee66" providerId="ADAL" clId="{7B04CBA4-28D8-48F6-B3C4-DBA95994A8FE}" dt="2021-05-27T09:59:28.048" v="6796" actId="164"/>
          <ac:picMkLst>
            <pc:docMk/>
            <pc:sldMk cId="1741496267" sldId="455"/>
            <ac:picMk id="5122" creationId="{687344C5-3F58-42B2-93F4-B0169A889A1A}"/>
          </ac:picMkLst>
        </pc:picChg>
      </pc:sldChg>
      <pc:sldChg chg="addSp delSp modSp add">
        <pc:chgData name="Urieth Attard" userId="75441522-1268-482d-b74b-a084f810ee66" providerId="ADAL" clId="{7B04CBA4-28D8-48F6-B3C4-DBA95994A8FE}" dt="2021-05-27T10:11:57.413" v="7350" actId="20577"/>
        <pc:sldMkLst>
          <pc:docMk/>
          <pc:sldMk cId="1186687808" sldId="456"/>
        </pc:sldMkLst>
        <pc:spChg chg="add mod">
          <ac:chgData name="Urieth Attard" userId="75441522-1268-482d-b74b-a084f810ee66" providerId="ADAL" clId="{7B04CBA4-28D8-48F6-B3C4-DBA95994A8FE}" dt="2021-05-27T10:11:57.413" v="7350" actId="20577"/>
          <ac:spMkLst>
            <pc:docMk/>
            <pc:sldMk cId="1186687808" sldId="456"/>
            <ac:spMk id="11" creationId="{0ED011B6-1B1A-4342-B2AE-6C6695C186BB}"/>
          </ac:spMkLst>
        </pc:spChg>
        <pc:spChg chg="mod">
          <ac:chgData name="Urieth Attard" userId="75441522-1268-482d-b74b-a084f810ee66" providerId="ADAL" clId="{7B04CBA4-28D8-48F6-B3C4-DBA95994A8FE}" dt="2021-05-27T10:09:52.718" v="7154" actId="20577"/>
          <ac:spMkLst>
            <pc:docMk/>
            <pc:sldMk cId="1186687808" sldId="456"/>
            <ac:spMk id="20" creationId="{70D1630C-09B1-4E3F-BDFB-FEB282494D0F}"/>
          </ac:spMkLst>
        </pc:spChg>
        <pc:spChg chg="mod">
          <ac:chgData name="Urieth Attard" userId="75441522-1268-482d-b74b-a084f810ee66" providerId="ADAL" clId="{7B04CBA4-28D8-48F6-B3C4-DBA95994A8FE}" dt="2021-05-27T10:11:45.375" v="7311" actId="1076"/>
          <ac:spMkLst>
            <pc:docMk/>
            <pc:sldMk cId="1186687808" sldId="456"/>
            <ac:spMk id="21" creationId="{9CEBD707-DFB3-41F0-9AF0-B9B0619E259B}"/>
          </ac:spMkLst>
        </pc:spChg>
        <pc:grpChg chg="add mod">
          <ac:chgData name="Urieth Attard" userId="75441522-1268-482d-b74b-a084f810ee66" providerId="ADAL" clId="{7B04CBA4-28D8-48F6-B3C4-DBA95994A8FE}" dt="2021-05-27T10:09:57.158" v="7155" actId="1076"/>
          <ac:grpSpMkLst>
            <pc:docMk/>
            <pc:sldMk cId="1186687808" sldId="456"/>
            <ac:grpSpMk id="3" creationId="{6DDA8782-A228-47A7-B595-2E559E855875}"/>
          </ac:grpSpMkLst>
        </pc:grpChg>
        <pc:picChg chg="del">
          <ac:chgData name="Urieth Attard" userId="75441522-1268-482d-b74b-a084f810ee66" providerId="ADAL" clId="{7B04CBA4-28D8-48F6-B3C4-DBA95994A8FE}" dt="2021-05-27T10:08:58.773" v="7098" actId="478"/>
          <ac:picMkLst>
            <pc:docMk/>
            <pc:sldMk cId="1186687808" sldId="456"/>
            <ac:picMk id="18" creationId="{93F1DEBA-EEAE-46CE-86C8-9CDEB1FC14E0}"/>
          </ac:picMkLst>
        </pc:picChg>
        <pc:picChg chg="mod ord">
          <ac:chgData name="Urieth Attard" userId="75441522-1268-482d-b74b-a084f810ee66" providerId="ADAL" clId="{7B04CBA4-28D8-48F6-B3C4-DBA95994A8FE}" dt="2021-05-27T10:08:42.777" v="7092" actId="164"/>
          <ac:picMkLst>
            <pc:docMk/>
            <pc:sldMk cId="1186687808" sldId="456"/>
            <ac:picMk id="1032" creationId="{EE15F622-621A-46F6-96D9-13BF08082B43}"/>
          </ac:picMkLst>
        </pc:picChg>
        <pc:picChg chg="del">
          <ac:chgData name="Urieth Attard" userId="75441522-1268-482d-b74b-a084f810ee66" providerId="ADAL" clId="{7B04CBA4-28D8-48F6-B3C4-DBA95994A8FE}" dt="2021-05-26T10:11:52.062" v="1885" actId="478"/>
          <ac:picMkLst>
            <pc:docMk/>
            <pc:sldMk cId="1186687808" sldId="456"/>
            <ac:picMk id="5122" creationId="{687344C5-3F58-42B2-93F4-B0169A889A1A}"/>
          </ac:picMkLst>
        </pc:picChg>
        <pc:picChg chg="add mod">
          <ac:chgData name="Urieth Attard" userId="75441522-1268-482d-b74b-a084f810ee66" providerId="ADAL" clId="{7B04CBA4-28D8-48F6-B3C4-DBA95994A8FE}" dt="2021-05-27T10:08:42.777" v="7092" actId="164"/>
          <ac:picMkLst>
            <pc:docMk/>
            <pc:sldMk cId="1186687808" sldId="456"/>
            <ac:picMk id="6146" creationId="{EF2BFBF4-7F89-4476-A35B-6C09E7E1CD3F}"/>
          </ac:picMkLst>
        </pc:picChg>
      </pc:sldChg>
      <pc:sldChg chg="addSp delSp modSp add">
        <pc:chgData name="Urieth Attard" userId="75441522-1268-482d-b74b-a084f810ee66" providerId="ADAL" clId="{7B04CBA4-28D8-48F6-B3C4-DBA95994A8FE}" dt="2021-05-27T10:31:46.588" v="7578" actId="1076"/>
        <pc:sldMkLst>
          <pc:docMk/>
          <pc:sldMk cId="3848609115" sldId="457"/>
        </pc:sldMkLst>
        <pc:spChg chg="add mod">
          <ac:chgData name="Urieth Attard" userId="75441522-1268-482d-b74b-a084f810ee66" providerId="ADAL" clId="{7B04CBA4-28D8-48F6-B3C4-DBA95994A8FE}" dt="2021-05-27T10:31:42.053" v="7577" actId="20577"/>
          <ac:spMkLst>
            <pc:docMk/>
            <pc:sldMk cId="3848609115" sldId="457"/>
            <ac:spMk id="11" creationId="{09314CA7-A11F-4D39-8E06-E456898E6F92}"/>
          </ac:spMkLst>
        </pc:spChg>
        <pc:spChg chg="mod">
          <ac:chgData name="Urieth Attard" userId="75441522-1268-482d-b74b-a084f810ee66" providerId="ADAL" clId="{7B04CBA4-28D8-48F6-B3C4-DBA95994A8FE}" dt="2021-05-27T10:26:41.432" v="7404" actId="20577"/>
          <ac:spMkLst>
            <pc:docMk/>
            <pc:sldMk cId="3848609115" sldId="457"/>
            <ac:spMk id="20" creationId="{70D1630C-09B1-4E3F-BDFB-FEB282494D0F}"/>
          </ac:spMkLst>
        </pc:spChg>
        <pc:spChg chg="mod ord">
          <ac:chgData name="Urieth Attard" userId="75441522-1268-482d-b74b-a084f810ee66" providerId="ADAL" clId="{7B04CBA4-28D8-48F6-B3C4-DBA95994A8FE}" dt="2021-05-27T10:31:46.588" v="7578" actId="1076"/>
          <ac:spMkLst>
            <pc:docMk/>
            <pc:sldMk cId="3848609115" sldId="457"/>
            <ac:spMk id="21" creationId="{9CEBD707-DFB3-41F0-9AF0-B9B0619E259B}"/>
          </ac:spMkLst>
        </pc:spChg>
        <pc:grpChg chg="add mod">
          <ac:chgData name="Urieth Attard" userId="75441522-1268-482d-b74b-a084f810ee66" providerId="ADAL" clId="{7B04CBA4-28D8-48F6-B3C4-DBA95994A8FE}" dt="2021-05-27T10:26:17.483" v="7372" actId="1076"/>
          <ac:grpSpMkLst>
            <pc:docMk/>
            <pc:sldMk cId="3848609115" sldId="457"/>
            <ac:grpSpMk id="3" creationId="{0017DAC5-1E49-4FD4-BC72-67DAE6FC2E66}"/>
          </ac:grpSpMkLst>
        </pc:grpChg>
        <pc:picChg chg="ord">
          <ac:chgData name="Urieth Attard" userId="75441522-1268-482d-b74b-a084f810ee66" providerId="ADAL" clId="{7B04CBA4-28D8-48F6-B3C4-DBA95994A8FE}" dt="2021-05-27T10:26:09.609" v="7369" actId="166"/>
          <ac:picMkLst>
            <pc:docMk/>
            <pc:sldMk cId="3848609115" sldId="457"/>
            <ac:picMk id="18" creationId="{93F1DEBA-EEAE-46CE-86C8-9CDEB1FC14E0}"/>
          </ac:picMkLst>
        </pc:picChg>
        <pc:picChg chg="del">
          <ac:chgData name="Urieth Attard" userId="75441522-1268-482d-b74b-a084f810ee66" providerId="ADAL" clId="{7B04CBA4-28D8-48F6-B3C4-DBA95994A8FE}" dt="2021-05-27T10:25:54.146" v="7364" actId="478"/>
          <ac:picMkLst>
            <pc:docMk/>
            <pc:sldMk cId="3848609115" sldId="457"/>
            <ac:picMk id="19" creationId="{2B08B38A-7C89-4D92-B56A-FA977EC0DA77}"/>
          </ac:picMkLst>
        </pc:picChg>
        <pc:picChg chg="mod ord">
          <ac:chgData name="Urieth Attard" userId="75441522-1268-482d-b74b-a084f810ee66" providerId="ADAL" clId="{7B04CBA4-28D8-48F6-B3C4-DBA95994A8FE}" dt="2021-05-27T10:25:36.271" v="7358" actId="164"/>
          <ac:picMkLst>
            <pc:docMk/>
            <pc:sldMk cId="3848609115" sldId="457"/>
            <ac:picMk id="1032" creationId="{EE15F622-621A-46F6-96D9-13BF08082B43}"/>
          </ac:picMkLst>
        </pc:picChg>
        <pc:picChg chg="del">
          <ac:chgData name="Urieth Attard" userId="75441522-1268-482d-b74b-a084f810ee66" providerId="ADAL" clId="{7B04CBA4-28D8-48F6-B3C4-DBA95994A8FE}" dt="2021-05-26T10:21:16.636" v="1986" actId="478"/>
          <ac:picMkLst>
            <pc:docMk/>
            <pc:sldMk cId="3848609115" sldId="457"/>
            <ac:picMk id="6146" creationId="{EF2BFBF4-7F89-4476-A35B-6C09E7E1CD3F}"/>
          </ac:picMkLst>
        </pc:picChg>
        <pc:picChg chg="add mod">
          <ac:chgData name="Urieth Attard" userId="75441522-1268-482d-b74b-a084f810ee66" providerId="ADAL" clId="{7B04CBA4-28D8-48F6-B3C4-DBA95994A8FE}" dt="2021-05-27T10:25:36.271" v="7358" actId="164"/>
          <ac:picMkLst>
            <pc:docMk/>
            <pc:sldMk cId="3848609115" sldId="457"/>
            <ac:picMk id="7170" creationId="{490B4237-AC07-498D-BE2F-058E7C473677}"/>
          </ac:picMkLst>
        </pc:picChg>
      </pc:sldChg>
      <pc:sldChg chg="addSp delSp modSp add modNotesTx">
        <pc:chgData name="Urieth Attard" userId="75441522-1268-482d-b74b-a084f810ee66" providerId="ADAL" clId="{7B04CBA4-28D8-48F6-B3C4-DBA95994A8FE}" dt="2021-05-27T09:24:57.930" v="5573" actId="20577"/>
        <pc:sldMkLst>
          <pc:docMk/>
          <pc:sldMk cId="1695038049" sldId="458"/>
        </pc:sldMkLst>
        <pc:spChg chg="mod">
          <ac:chgData name="Urieth Attard" userId="75441522-1268-482d-b74b-a084f810ee66" providerId="ADAL" clId="{7B04CBA4-28D8-48F6-B3C4-DBA95994A8FE}" dt="2021-05-27T09:23:54.809" v="5356" actId="14100"/>
          <ac:spMkLst>
            <pc:docMk/>
            <pc:sldMk cId="1695038049" sldId="458"/>
            <ac:spMk id="2" creationId="{E02DA713-7E81-442F-8F36-6757B9D95F2D}"/>
          </ac:spMkLst>
        </pc:spChg>
        <pc:spChg chg="del">
          <ac:chgData name="Urieth Attard" userId="75441522-1268-482d-b74b-a084f810ee66" providerId="ADAL" clId="{7B04CBA4-28D8-48F6-B3C4-DBA95994A8FE}" dt="2021-05-27T08:37:56.655" v="5350" actId="478"/>
          <ac:spMkLst>
            <pc:docMk/>
            <pc:sldMk cId="1695038049" sldId="458"/>
            <ac:spMk id="3" creationId="{DE4F2859-DA99-449E-A917-836695FFCFCF}"/>
          </ac:spMkLst>
        </pc:spChg>
        <pc:spChg chg="del">
          <ac:chgData name="Urieth Attard" userId="75441522-1268-482d-b74b-a084f810ee66" providerId="ADAL" clId="{7B04CBA4-28D8-48F6-B3C4-DBA95994A8FE}" dt="2021-05-27T08:38:02.456" v="5353" actId="478"/>
          <ac:spMkLst>
            <pc:docMk/>
            <pc:sldMk cId="1695038049" sldId="458"/>
            <ac:spMk id="9" creationId="{54060598-AD49-44AB-B842-B34C0FFAA086}"/>
          </ac:spMkLst>
        </pc:spChg>
        <pc:picChg chg="del">
          <ac:chgData name="Urieth Attard" userId="75441522-1268-482d-b74b-a084f810ee66" providerId="ADAL" clId="{7B04CBA4-28D8-48F6-B3C4-DBA95994A8FE}" dt="2021-05-27T08:37:59.847" v="5352" actId="478"/>
          <ac:picMkLst>
            <pc:docMk/>
            <pc:sldMk cId="1695038049" sldId="458"/>
            <ac:picMk id="1030" creationId="{60DB9A10-3CC9-491B-AC7C-EA1DA0A9F31F}"/>
          </ac:picMkLst>
        </pc:picChg>
        <pc:picChg chg="del">
          <ac:chgData name="Urieth Attard" userId="75441522-1268-482d-b74b-a084f810ee66" providerId="ADAL" clId="{7B04CBA4-28D8-48F6-B3C4-DBA95994A8FE}" dt="2021-05-27T08:37:58.560" v="5351" actId="478"/>
          <ac:picMkLst>
            <pc:docMk/>
            <pc:sldMk cId="1695038049" sldId="458"/>
            <ac:picMk id="1032" creationId="{EE15F622-621A-46F6-96D9-13BF08082B43}"/>
          </ac:picMkLst>
        </pc:picChg>
        <pc:picChg chg="add mod">
          <ac:chgData name="Urieth Attard" userId="75441522-1268-482d-b74b-a084f810ee66" providerId="ADAL" clId="{7B04CBA4-28D8-48F6-B3C4-DBA95994A8FE}" dt="2021-05-27T09:24:01.558" v="5359" actId="1076"/>
          <ac:picMkLst>
            <pc:docMk/>
            <pc:sldMk cId="1695038049" sldId="458"/>
            <ac:picMk id="14338" creationId="{5D416641-559F-4F68-A789-F56D6063F351}"/>
          </ac:picMkLst>
        </pc:picChg>
      </pc:sldChg>
      <pc:sldChg chg="addSp delSp modSp add">
        <pc:chgData name="Urieth Attard" userId="75441522-1268-482d-b74b-a084f810ee66" providerId="ADAL" clId="{7B04CBA4-28D8-48F6-B3C4-DBA95994A8FE}" dt="2021-05-27T07:11:56.385" v="3117" actId="207"/>
        <pc:sldMkLst>
          <pc:docMk/>
          <pc:sldMk cId="2303265012" sldId="459"/>
        </pc:sldMkLst>
        <pc:spChg chg="mod">
          <ac:chgData name="Urieth Attard" userId="75441522-1268-482d-b74b-a084f810ee66" providerId="ADAL" clId="{7B04CBA4-28D8-48F6-B3C4-DBA95994A8FE}" dt="2021-05-27T07:11:56.385" v="3117" actId="207"/>
          <ac:spMkLst>
            <pc:docMk/>
            <pc:sldMk cId="2303265012" sldId="459"/>
            <ac:spMk id="7" creationId="{FD241AD4-5783-4C81-952B-5D1F76090C71}"/>
          </ac:spMkLst>
        </pc:spChg>
        <pc:graphicFrameChg chg="modGraphic">
          <ac:chgData name="Urieth Attard" userId="75441522-1268-482d-b74b-a084f810ee66" providerId="ADAL" clId="{7B04CBA4-28D8-48F6-B3C4-DBA95994A8FE}" dt="2021-05-27T07:10:40.483" v="3109" actId="20577"/>
          <ac:graphicFrameMkLst>
            <pc:docMk/>
            <pc:sldMk cId="2303265012" sldId="459"/>
            <ac:graphicFrameMk id="4" creationId="{F94051B5-8ABA-4D79-8913-1C880D302CE6}"/>
          </ac:graphicFrameMkLst>
        </pc:graphicFrameChg>
        <pc:picChg chg="del">
          <ac:chgData name="Urieth Attard" userId="75441522-1268-482d-b74b-a084f810ee66" providerId="ADAL" clId="{7B04CBA4-28D8-48F6-B3C4-DBA95994A8FE}" dt="2021-05-27T06:57:32.773" v="2624" actId="478"/>
          <ac:picMkLst>
            <pc:docMk/>
            <pc:sldMk cId="2303265012" sldId="459"/>
            <ac:picMk id="2054" creationId="{C97B96E7-D413-4745-92BC-720DE26F4EE3}"/>
          </ac:picMkLst>
        </pc:picChg>
        <pc:picChg chg="del">
          <ac:chgData name="Urieth Attard" userId="75441522-1268-482d-b74b-a084f810ee66" providerId="ADAL" clId="{7B04CBA4-28D8-48F6-B3C4-DBA95994A8FE}" dt="2021-05-27T06:58:34.007" v="2649" actId="478"/>
          <ac:picMkLst>
            <pc:docMk/>
            <pc:sldMk cId="2303265012" sldId="459"/>
            <ac:picMk id="2056" creationId="{34ECDC0F-E433-442A-BEEA-A8C8851E2F22}"/>
          </ac:picMkLst>
        </pc:picChg>
        <pc:picChg chg="add mod">
          <ac:chgData name="Urieth Attard" userId="75441522-1268-482d-b74b-a084f810ee66" providerId="ADAL" clId="{7B04CBA4-28D8-48F6-B3C4-DBA95994A8FE}" dt="2021-05-27T06:57:47.645" v="2629" actId="688"/>
          <ac:picMkLst>
            <pc:docMk/>
            <pc:sldMk cId="2303265012" sldId="459"/>
            <ac:picMk id="9218" creationId="{A00CEAFE-78E0-4722-9F9B-F23D18AB1F7B}"/>
          </ac:picMkLst>
        </pc:picChg>
        <pc:picChg chg="add mod">
          <ac:chgData name="Urieth Attard" userId="75441522-1268-482d-b74b-a084f810ee66" providerId="ADAL" clId="{7B04CBA4-28D8-48F6-B3C4-DBA95994A8FE}" dt="2021-05-27T06:58:44.412" v="2654" actId="1440"/>
          <ac:picMkLst>
            <pc:docMk/>
            <pc:sldMk cId="2303265012" sldId="459"/>
            <ac:picMk id="9220" creationId="{91690FB6-4C49-4EEC-9658-4ADDAE2897D2}"/>
          </ac:picMkLst>
        </pc:picChg>
      </pc:sldChg>
      <pc:sldChg chg="addSp delSp modSp add">
        <pc:chgData name="Urieth Attard" userId="75441522-1268-482d-b74b-a084f810ee66" providerId="ADAL" clId="{7B04CBA4-28D8-48F6-B3C4-DBA95994A8FE}" dt="2021-05-27T07:39:20.386" v="3884" actId="207"/>
        <pc:sldMkLst>
          <pc:docMk/>
          <pc:sldMk cId="1744811074" sldId="460"/>
        </pc:sldMkLst>
        <pc:spChg chg="mod ord">
          <ac:chgData name="Urieth Attard" userId="75441522-1268-482d-b74b-a084f810ee66" providerId="ADAL" clId="{7B04CBA4-28D8-48F6-B3C4-DBA95994A8FE}" dt="2021-05-27T07:39:20.386" v="3884" actId="207"/>
          <ac:spMkLst>
            <pc:docMk/>
            <pc:sldMk cId="1744811074" sldId="460"/>
            <ac:spMk id="7" creationId="{FD241AD4-5783-4C81-952B-5D1F76090C71}"/>
          </ac:spMkLst>
        </pc:spChg>
        <pc:graphicFrameChg chg="mod modGraphic">
          <ac:chgData name="Urieth Attard" userId="75441522-1268-482d-b74b-a084f810ee66" providerId="ADAL" clId="{7B04CBA4-28D8-48F6-B3C4-DBA95994A8FE}" dt="2021-05-27T07:38:39.947" v="3875" actId="14100"/>
          <ac:graphicFrameMkLst>
            <pc:docMk/>
            <pc:sldMk cId="1744811074" sldId="460"/>
            <ac:graphicFrameMk id="4" creationId="{F94051B5-8ABA-4D79-8913-1C880D302CE6}"/>
          </ac:graphicFrameMkLst>
        </pc:graphicFrameChg>
        <pc:picChg chg="del">
          <ac:chgData name="Urieth Attard" userId="75441522-1268-482d-b74b-a084f810ee66" providerId="ADAL" clId="{7B04CBA4-28D8-48F6-B3C4-DBA95994A8FE}" dt="2021-05-27T07:17:33.365" v="3204" actId="478"/>
          <ac:picMkLst>
            <pc:docMk/>
            <pc:sldMk cId="1744811074" sldId="460"/>
            <ac:picMk id="9218" creationId="{A00CEAFE-78E0-4722-9F9B-F23D18AB1F7B}"/>
          </ac:picMkLst>
        </pc:picChg>
        <pc:picChg chg="del">
          <ac:chgData name="Urieth Attard" userId="75441522-1268-482d-b74b-a084f810ee66" providerId="ADAL" clId="{7B04CBA4-28D8-48F6-B3C4-DBA95994A8FE}" dt="2021-05-27T07:12:50.947" v="3120" actId="478"/>
          <ac:picMkLst>
            <pc:docMk/>
            <pc:sldMk cId="1744811074" sldId="460"/>
            <ac:picMk id="9220" creationId="{91690FB6-4C49-4EEC-9658-4ADDAE2897D2}"/>
          </ac:picMkLst>
        </pc:picChg>
        <pc:picChg chg="add del mod">
          <ac:chgData name="Urieth Attard" userId="75441522-1268-482d-b74b-a084f810ee66" providerId="ADAL" clId="{7B04CBA4-28D8-48F6-B3C4-DBA95994A8FE}" dt="2021-05-27T07:23:08.029" v="3503" actId="478"/>
          <ac:picMkLst>
            <pc:docMk/>
            <pc:sldMk cId="1744811074" sldId="460"/>
            <ac:picMk id="10242" creationId="{2F1F0467-BED9-453A-812A-46635764A8E6}"/>
          </ac:picMkLst>
        </pc:picChg>
        <pc:picChg chg="add del mod">
          <ac:chgData name="Urieth Attard" userId="75441522-1268-482d-b74b-a084f810ee66" providerId="ADAL" clId="{7B04CBA4-28D8-48F6-B3C4-DBA95994A8FE}" dt="2021-05-27T07:23:55.618" v="3507" actId="478"/>
          <ac:picMkLst>
            <pc:docMk/>
            <pc:sldMk cId="1744811074" sldId="460"/>
            <ac:picMk id="10244" creationId="{AC2CBF97-B0E6-40C8-A654-22A9624175E0}"/>
          </ac:picMkLst>
        </pc:picChg>
        <pc:picChg chg="add mod">
          <ac:chgData name="Urieth Attard" userId="75441522-1268-482d-b74b-a084f810ee66" providerId="ADAL" clId="{7B04CBA4-28D8-48F6-B3C4-DBA95994A8FE}" dt="2021-05-27T07:38:43.526" v="3877" actId="1076"/>
          <ac:picMkLst>
            <pc:docMk/>
            <pc:sldMk cId="1744811074" sldId="460"/>
            <ac:picMk id="10246" creationId="{1C29DEBA-AE73-44C3-8B81-E81AC2D5F077}"/>
          </ac:picMkLst>
        </pc:picChg>
        <pc:picChg chg="add mod">
          <ac:chgData name="Urieth Attard" userId="75441522-1268-482d-b74b-a084f810ee66" providerId="ADAL" clId="{7B04CBA4-28D8-48F6-B3C4-DBA95994A8FE}" dt="2021-05-27T07:24:08.753" v="3514" actId="1076"/>
          <ac:picMkLst>
            <pc:docMk/>
            <pc:sldMk cId="1744811074" sldId="460"/>
            <ac:picMk id="10248" creationId="{F5B4FFA0-5E5D-4522-9F6F-45A7BAC4E23F}"/>
          </ac:picMkLst>
        </pc:picChg>
      </pc:sldChg>
      <pc:sldChg chg="addSp delSp modSp add">
        <pc:chgData name="Urieth Attard" userId="75441522-1268-482d-b74b-a084f810ee66" providerId="ADAL" clId="{7B04CBA4-28D8-48F6-B3C4-DBA95994A8FE}" dt="2021-05-27T08:01:19.703" v="4170" actId="207"/>
        <pc:sldMkLst>
          <pc:docMk/>
          <pc:sldMk cId="1818276166" sldId="461"/>
        </pc:sldMkLst>
        <pc:spChg chg="mod ord">
          <ac:chgData name="Urieth Attard" userId="75441522-1268-482d-b74b-a084f810ee66" providerId="ADAL" clId="{7B04CBA4-28D8-48F6-B3C4-DBA95994A8FE}" dt="2021-05-27T08:01:19.703" v="4170" actId="207"/>
          <ac:spMkLst>
            <pc:docMk/>
            <pc:sldMk cId="1818276166" sldId="461"/>
            <ac:spMk id="7" creationId="{FD241AD4-5783-4C81-952B-5D1F76090C71}"/>
          </ac:spMkLst>
        </pc:spChg>
        <pc:graphicFrameChg chg="modGraphic">
          <ac:chgData name="Urieth Attard" userId="75441522-1268-482d-b74b-a084f810ee66" providerId="ADAL" clId="{7B04CBA4-28D8-48F6-B3C4-DBA95994A8FE}" dt="2021-05-27T07:41:45.342" v="4026" actId="20577"/>
          <ac:graphicFrameMkLst>
            <pc:docMk/>
            <pc:sldMk cId="1818276166" sldId="461"/>
            <ac:graphicFrameMk id="4" creationId="{F94051B5-8ABA-4D79-8913-1C880D302CE6}"/>
          </ac:graphicFrameMkLst>
        </pc:graphicFrameChg>
        <pc:picChg chg="del">
          <ac:chgData name="Urieth Attard" userId="75441522-1268-482d-b74b-a084f810ee66" providerId="ADAL" clId="{7B04CBA4-28D8-48F6-B3C4-DBA95994A8FE}" dt="2021-05-27T07:40:02.019" v="3887" actId="478"/>
          <ac:picMkLst>
            <pc:docMk/>
            <pc:sldMk cId="1818276166" sldId="461"/>
            <ac:picMk id="10246" creationId="{1C29DEBA-AE73-44C3-8B81-E81AC2D5F077}"/>
          </ac:picMkLst>
        </pc:picChg>
        <pc:picChg chg="del">
          <ac:chgData name="Urieth Attard" userId="75441522-1268-482d-b74b-a084f810ee66" providerId="ADAL" clId="{7B04CBA4-28D8-48F6-B3C4-DBA95994A8FE}" dt="2021-05-27T07:40:11.426" v="3891" actId="478"/>
          <ac:picMkLst>
            <pc:docMk/>
            <pc:sldMk cId="1818276166" sldId="461"/>
            <ac:picMk id="10248" creationId="{F5B4FFA0-5E5D-4522-9F6F-45A7BAC4E23F}"/>
          </ac:picMkLst>
        </pc:picChg>
        <pc:picChg chg="add mod">
          <ac:chgData name="Urieth Attard" userId="75441522-1268-482d-b74b-a084f810ee66" providerId="ADAL" clId="{7B04CBA4-28D8-48F6-B3C4-DBA95994A8FE}" dt="2021-05-27T07:42:39.611" v="4165" actId="1440"/>
          <ac:picMkLst>
            <pc:docMk/>
            <pc:sldMk cId="1818276166" sldId="461"/>
            <ac:picMk id="11266" creationId="{5D0D31AB-A8B8-4AD1-9FE2-847A2D206160}"/>
          </ac:picMkLst>
        </pc:picChg>
        <pc:picChg chg="add mod">
          <ac:chgData name="Urieth Attard" userId="75441522-1268-482d-b74b-a084f810ee66" providerId="ADAL" clId="{7B04CBA4-28D8-48F6-B3C4-DBA95994A8FE}" dt="2021-05-27T07:40:43.181" v="3896" actId="688"/>
          <ac:picMkLst>
            <pc:docMk/>
            <pc:sldMk cId="1818276166" sldId="461"/>
            <ac:picMk id="11268" creationId="{431C8451-A2C0-4D73-9E65-8018B2A80647}"/>
          </ac:picMkLst>
        </pc:picChg>
      </pc:sldChg>
      <pc:sldChg chg="addSp delSp modSp add">
        <pc:chgData name="Urieth Attard" userId="75441522-1268-482d-b74b-a084f810ee66" providerId="ADAL" clId="{7B04CBA4-28D8-48F6-B3C4-DBA95994A8FE}" dt="2021-05-27T08:10:56.890" v="4642" actId="207"/>
        <pc:sldMkLst>
          <pc:docMk/>
          <pc:sldMk cId="1177594672" sldId="462"/>
        </pc:sldMkLst>
        <pc:spChg chg="mod ord">
          <ac:chgData name="Urieth Attard" userId="75441522-1268-482d-b74b-a084f810ee66" providerId="ADAL" clId="{7B04CBA4-28D8-48F6-B3C4-DBA95994A8FE}" dt="2021-05-27T08:10:56.890" v="4642" actId="207"/>
          <ac:spMkLst>
            <pc:docMk/>
            <pc:sldMk cId="1177594672" sldId="462"/>
            <ac:spMk id="7" creationId="{FD241AD4-5783-4C81-952B-5D1F76090C71}"/>
          </ac:spMkLst>
        </pc:spChg>
        <pc:graphicFrameChg chg="modGraphic">
          <ac:chgData name="Urieth Attard" userId="75441522-1268-482d-b74b-a084f810ee66" providerId="ADAL" clId="{7B04CBA4-28D8-48F6-B3C4-DBA95994A8FE}" dt="2021-05-27T08:08:00.491" v="4323" actId="20577"/>
          <ac:graphicFrameMkLst>
            <pc:docMk/>
            <pc:sldMk cId="1177594672" sldId="462"/>
            <ac:graphicFrameMk id="4" creationId="{F94051B5-8ABA-4D79-8913-1C880D302CE6}"/>
          </ac:graphicFrameMkLst>
        </pc:graphicFrameChg>
        <pc:picChg chg="del">
          <ac:chgData name="Urieth Attard" userId="75441522-1268-482d-b74b-a084f810ee66" providerId="ADAL" clId="{7B04CBA4-28D8-48F6-B3C4-DBA95994A8FE}" dt="2021-05-27T08:06:00.316" v="4298" actId="478"/>
          <ac:picMkLst>
            <pc:docMk/>
            <pc:sldMk cId="1177594672" sldId="462"/>
            <ac:picMk id="11266" creationId="{5D0D31AB-A8B8-4AD1-9FE2-847A2D206160}"/>
          </ac:picMkLst>
        </pc:picChg>
        <pc:picChg chg="del">
          <ac:chgData name="Urieth Attard" userId="75441522-1268-482d-b74b-a084f810ee66" providerId="ADAL" clId="{7B04CBA4-28D8-48F6-B3C4-DBA95994A8FE}" dt="2021-05-27T08:05:25.704" v="4286" actId="478"/>
          <ac:picMkLst>
            <pc:docMk/>
            <pc:sldMk cId="1177594672" sldId="462"/>
            <ac:picMk id="11268" creationId="{431C8451-A2C0-4D73-9E65-8018B2A80647}"/>
          </ac:picMkLst>
        </pc:picChg>
        <pc:picChg chg="add mod modCrop">
          <ac:chgData name="Urieth Attard" userId="75441522-1268-482d-b74b-a084f810ee66" providerId="ADAL" clId="{7B04CBA4-28D8-48F6-B3C4-DBA95994A8FE}" dt="2021-05-27T08:05:41.503" v="4293" actId="1076"/>
          <ac:picMkLst>
            <pc:docMk/>
            <pc:sldMk cId="1177594672" sldId="462"/>
            <ac:picMk id="12290" creationId="{FCD28726-4071-4C3C-9E69-A545DFF53B26}"/>
          </ac:picMkLst>
        </pc:picChg>
        <pc:picChg chg="add mod">
          <ac:chgData name="Urieth Attard" userId="75441522-1268-482d-b74b-a084f810ee66" providerId="ADAL" clId="{7B04CBA4-28D8-48F6-B3C4-DBA95994A8FE}" dt="2021-05-27T08:10:10.515" v="4631" actId="1440"/>
          <ac:picMkLst>
            <pc:docMk/>
            <pc:sldMk cId="1177594672" sldId="462"/>
            <ac:picMk id="12292" creationId="{189123BC-4BCF-44FF-B85A-88F6D3569ADD}"/>
          </ac:picMkLst>
        </pc:picChg>
      </pc:sldChg>
      <pc:sldChg chg="addSp delSp modSp add modNotesTx">
        <pc:chgData name="Urieth Attard" userId="75441522-1268-482d-b74b-a084f810ee66" providerId="ADAL" clId="{7B04CBA4-28D8-48F6-B3C4-DBA95994A8FE}" dt="2021-05-27T08:37:19.617" v="5344" actId="6549"/>
        <pc:sldMkLst>
          <pc:docMk/>
          <pc:sldMk cId="1061783980" sldId="463"/>
        </pc:sldMkLst>
        <pc:spChg chg="mod">
          <ac:chgData name="Urieth Attard" userId="75441522-1268-482d-b74b-a084f810ee66" providerId="ADAL" clId="{7B04CBA4-28D8-48F6-B3C4-DBA95994A8FE}" dt="2021-05-27T08:36:39.683" v="5161" actId="207"/>
          <ac:spMkLst>
            <pc:docMk/>
            <pc:sldMk cId="1061783980" sldId="463"/>
            <ac:spMk id="7" creationId="{FD241AD4-5783-4C81-952B-5D1F76090C71}"/>
          </ac:spMkLst>
        </pc:spChg>
        <pc:graphicFrameChg chg="modGraphic">
          <ac:chgData name="Urieth Attard" userId="75441522-1268-482d-b74b-a084f810ee66" providerId="ADAL" clId="{7B04CBA4-28D8-48F6-B3C4-DBA95994A8FE}" dt="2021-05-27T08:34:08.409" v="4884" actId="20577"/>
          <ac:graphicFrameMkLst>
            <pc:docMk/>
            <pc:sldMk cId="1061783980" sldId="463"/>
            <ac:graphicFrameMk id="4" creationId="{F94051B5-8ABA-4D79-8913-1C880D302CE6}"/>
          </ac:graphicFrameMkLst>
        </pc:graphicFrameChg>
        <pc:picChg chg="del">
          <ac:chgData name="Urieth Attard" userId="75441522-1268-482d-b74b-a084f810ee66" providerId="ADAL" clId="{7B04CBA4-28D8-48F6-B3C4-DBA95994A8FE}" dt="2021-05-27T08:12:21.078" v="4665" actId="478"/>
          <ac:picMkLst>
            <pc:docMk/>
            <pc:sldMk cId="1061783980" sldId="463"/>
            <ac:picMk id="12290" creationId="{FCD28726-4071-4C3C-9E69-A545DFF53B26}"/>
          </ac:picMkLst>
        </pc:picChg>
        <pc:picChg chg="del">
          <ac:chgData name="Urieth Attard" userId="75441522-1268-482d-b74b-a084f810ee66" providerId="ADAL" clId="{7B04CBA4-28D8-48F6-B3C4-DBA95994A8FE}" dt="2021-05-27T08:12:05.846" v="4645" actId="478"/>
          <ac:picMkLst>
            <pc:docMk/>
            <pc:sldMk cId="1061783980" sldId="463"/>
            <ac:picMk id="12292" creationId="{189123BC-4BCF-44FF-B85A-88F6D3569ADD}"/>
          </ac:picMkLst>
        </pc:picChg>
        <pc:picChg chg="add mod">
          <ac:chgData name="Urieth Attard" userId="75441522-1268-482d-b74b-a084f810ee66" providerId="ADAL" clId="{7B04CBA4-28D8-48F6-B3C4-DBA95994A8FE}" dt="2021-05-27T08:33:53.612" v="4863" actId="14100"/>
          <ac:picMkLst>
            <pc:docMk/>
            <pc:sldMk cId="1061783980" sldId="463"/>
            <ac:picMk id="13314" creationId="{F96096CB-1623-46A9-B33D-42DC02A252B3}"/>
          </ac:picMkLst>
        </pc:picChg>
        <pc:picChg chg="add mod modCrop">
          <ac:chgData name="Urieth Attard" userId="75441522-1268-482d-b74b-a084f810ee66" providerId="ADAL" clId="{7B04CBA4-28D8-48F6-B3C4-DBA95994A8FE}" dt="2021-05-27T08:17:14.996" v="4672" actId="1440"/>
          <ac:picMkLst>
            <pc:docMk/>
            <pc:sldMk cId="1061783980" sldId="463"/>
            <ac:picMk id="13316" creationId="{08365BF1-E61C-431F-A01B-A56D41EE4FC4}"/>
          </ac:picMkLst>
        </pc:picChg>
      </pc:sldChg>
      <pc:sldChg chg="addSp delSp modSp add delAnim modAnim modNotesTx">
        <pc:chgData name="Urieth Attard" userId="75441522-1268-482d-b74b-a084f810ee66" providerId="ADAL" clId="{7B04CBA4-28D8-48F6-B3C4-DBA95994A8FE}" dt="2021-05-27T09:32:35.979" v="6251" actId="1076"/>
        <pc:sldMkLst>
          <pc:docMk/>
          <pc:sldMk cId="1326006782" sldId="464"/>
        </pc:sldMkLst>
        <pc:spChg chg="del mod">
          <ac:chgData name="Urieth Attard" userId="75441522-1268-482d-b74b-a084f810ee66" providerId="ADAL" clId="{7B04CBA4-28D8-48F6-B3C4-DBA95994A8FE}" dt="2021-05-27T09:30:34.077" v="6180" actId="478"/>
          <ac:spMkLst>
            <pc:docMk/>
            <pc:sldMk cId="1326006782" sldId="464"/>
            <ac:spMk id="3" creationId="{DE4F2859-DA99-449E-A917-836695FFCFCF}"/>
          </ac:spMkLst>
        </pc:spChg>
        <pc:spChg chg="add mod">
          <ac:chgData name="Urieth Attard" userId="75441522-1268-482d-b74b-a084f810ee66" providerId="ADAL" clId="{7B04CBA4-28D8-48F6-B3C4-DBA95994A8FE}" dt="2021-05-27T09:32:35.979" v="6251" actId="1076"/>
          <ac:spMkLst>
            <pc:docMk/>
            <pc:sldMk cId="1326006782" sldId="464"/>
            <ac:spMk id="4" creationId="{689FBA80-CA70-4377-8123-85FD2A0A0E53}"/>
          </ac:spMkLst>
        </pc:spChg>
        <pc:spChg chg="del mod">
          <ac:chgData name="Urieth Attard" userId="75441522-1268-482d-b74b-a084f810ee66" providerId="ADAL" clId="{7B04CBA4-28D8-48F6-B3C4-DBA95994A8FE}" dt="2021-05-27T09:29:00.074" v="6154" actId="478"/>
          <ac:spMkLst>
            <pc:docMk/>
            <pc:sldMk cId="1326006782" sldId="464"/>
            <ac:spMk id="9" creationId="{54060598-AD49-44AB-B842-B34C0FFAA086}"/>
          </ac:spMkLst>
        </pc:spChg>
        <pc:picChg chg="mod">
          <ac:chgData name="Urieth Attard" userId="75441522-1268-482d-b74b-a084f810ee66" providerId="ADAL" clId="{7B04CBA4-28D8-48F6-B3C4-DBA95994A8FE}" dt="2021-05-27T09:31:59.125" v="6206" actId="1076"/>
          <ac:picMkLst>
            <pc:docMk/>
            <pc:sldMk cId="1326006782" sldId="464"/>
            <ac:picMk id="1030" creationId="{60DB9A10-3CC9-491B-AC7C-EA1DA0A9F31F}"/>
          </ac:picMkLst>
        </pc:picChg>
        <pc:picChg chg="mod">
          <ac:chgData name="Urieth Attard" userId="75441522-1268-482d-b74b-a084f810ee66" providerId="ADAL" clId="{7B04CBA4-28D8-48F6-B3C4-DBA95994A8FE}" dt="2021-05-27T09:32:02.498" v="6207" actId="1076"/>
          <ac:picMkLst>
            <pc:docMk/>
            <pc:sldMk cId="1326006782" sldId="464"/>
            <ac:picMk id="1032" creationId="{EE15F622-621A-46F6-96D9-13BF08082B43}"/>
          </ac:picMkLst>
        </pc:picChg>
        <pc:picChg chg="del">
          <ac:chgData name="Urieth Attard" userId="75441522-1268-482d-b74b-a084f810ee66" providerId="ADAL" clId="{7B04CBA4-28D8-48F6-B3C4-DBA95994A8FE}" dt="2021-05-27T09:32:28.984" v="6249" actId="478"/>
          <ac:picMkLst>
            <pc:docMk/>
            <pc:sldMk cId="1326006782" sldId="464"/>
            <ac:picMk id="2050" creationId="{5E7BD3A5-5716-42D1-92E2-E404EBE17A98}"/>
          </ac:picMkLst>
        </pc:picChg>
      </pc:sldChg>
      <pc:sldChg chg="addSp delSp modSp add modNotesTx">
        <pc:chgData name="Urieth Attard" userId="75441522-1268-482d-b74b-a084f810ee66" providerId="ADAL" clId="{7B04CBA4-28D8-48F6-B3C4-DBA95994A8FE}" dt="2021-05-27T10:35:22.522" v="8254" actId="20577"/>
        <pc:sldMkLst>
          <pc:docMk/>
          <pc:sldMk cId="1627270492" sldId="465"/>
        </pc:sldMkLst>
        <pc:spChg chg="mod">
          <ac:chgData name="Urieth Attard" userId="75441522-1268-482d-b74b-a084f810ee66" providerId="ADAL" clId="{7B04CBA4-28D8-48F6-B3C4-DBA95994A8FE}" dt="2021-05-27T10:33:06.145" v="7665" actId="20577"/>
          <ac:spMkLst>
            <pc:docMk/>
            <pc:sldMk cId="1627270492" sldId="465"/>
            <ac:spMk id="11" creationId="{09314CA7-A11F-4D39-8E06-E456898E6F92}"/>
          </ac:spMkLst>
        </pc:spChg>
        <pc:spChg chg="del">
          <ac:chgData name="Urieth Attard" userId="75441522-1268-482d-b74b-a084f810ee66" providerId="ADAL" clId="{7B04CBA4-28D8-48F6-B3C4-DBA95994A8FE}" dt="2021-05-27T10:32:43.350" v="7591" actId="478"/>
          <ac:spMkLst>
            <pc:docMk/>
            <pc:sldMk cId="1627270492" sldId="465"/>
            <ac:spMk id="20" creationId="{70D1630C-09B1-4E3F-BDFB-FEB282494D0F}"/>
          </ac:spMkLst>
        </pc:spChg>
        <pc:spChg chg="del mod">
          <ac:chgData name="Urieth Attard" userId="75441522-1268-482d-b74b-a084f810ee66" providerId="ADAL" clId="{7B04CBA4-28D8-48F6-B3C4-DBA95994A8FE}" dt="2021-05-27T10:32:41.061" v="7590" actId="478"/>
          <ac:spMkLst>
            <pc:docMk/>
            <pc:sldMk cId="1627270492" sldId="465"/>
            <ac:spMk id="21" creationId="{9CEBD707-DFB3-41F0-9AF0-B9B0619E259B}"/>
          </ac:spMkLst>
        </pc:spChg>
        <pc:grpChg chg="add del mod">
          <ac:chgData name="Urieth Attard" userId="75441522-1268-482d-b74b-a084f810ee66" providerId="ADAL" clId="{7B04CBA4-28D8-48F6-B3C4-DBA95994A8FE}" dt="2021-05-27T10:32:27.530" v="7585" actId="165"/>
          <ac:grpSpMkLst>
            <pc:docMk/>
            <pc:sldMk cId="1627270492" sldId="465"/>
            <ac:grpSpMk id="3" creationId="{0017DAC5-1E49-4FD4-BC72-67DAE6FC2E66}"/>
          </ac:grpSpMkLst>
        </pc:grpChg>
        <pc:picChg chg="mod topLvl">
          <ac:chgData name="Urieth Attard" userId="75441522-1268-482d-b74b-a084f810ee66" providerId="ADAL" clId="{7B04CBA4-28D8-48F6-B3C4-DBA95994A8FE}" dt="2021-05-27T10:33:11.907" v="7666" actId="1076"/>
          <ac:picMkLst>
            <pc:docMk/>
            <pc:sldMk cId="1627270492" sldId="465"/>
            <ac:picMk id="1032" creationId="{EE15F622-621A-46F6-96D9-13BF08082B43}"/>
          </ac:picMkLst>
        </pc:picChg>
        <pc:picChg chg="del mod topLvl">
          <ac:chgData name="Urieth Attard" userId="75441522-1268-482d-b74b-a084f810ee66" providerId="ADAL" clId="{7B04CBA4-28D8-48F6-B3C4-DBA95994A8FE}" dt="2021-05-27T10:32:30.912" v="7587" actId="478"/>
          <ac:picMkLst>
            <pc:docMk/>
            <pc:sldMk cId="1627270492" sldId="465"/>
            <ac:picMk id="7170" creationId="{490B4237-AC07-498D-BE2F-058E7C473677}"/>
          </ac:picMkLst>
        </pc:picChg>
      </pc:sldChg>
    </pc:docChg>
  </pc:docChgLst>
  <pc:docChgLst>
    <pc:chgData name="Urieth Attard" userId="75441522-1268-482d-b74b-a084f810ee66" providerId="ADAL" clId="{C4084475-A165-4CE6-BEAF-3AEE792DD3B5}"/>
    <pc:docChg chg="undo custSel modSld">
      <pc:chgData name="Urieth Attard" userId="75441522-1268-482d-b74b-a084f810ee66" providerId="ADAL" clId="{C4084475-A165-4CE6-BEAF-3AEE792DD3B5}" dt="2021-06-03T07:18:41.592" v="2592" actId="14100"/>
      <pc:docMkLst>
        <pc:docMk/>
      </pc:docMkLst>
      <pc:sldChg chg="modNotesTx">
        <pc:chgData name="Urieth Attard" userId="75441522-1268-482d-b74b-a084f810ee66" providerId="ADAL" clId="{C4084475-A165-4CE6-BEAF-3AEE792DD3B5}" dt="2021-05-28T11:30:45.334" v="758" actId="20577"/>
        <pc:sldMkLst>
          <pc:docMk/>
          <pc:sldMk cId="2808312611" sldId="299"/>
        </pc:sldMkLst>
      </pc:sldChg>
      <pc:sldChg chg="modSp mod modTransition modShow">
        <pc:chgData name="Urieth Attard" userId="75441522-1268-482d-b74b-a084f810ee66" providerId="ADAL" clId="{C4084475-A165-4CE6-BEAF-3AEE792DD3B5}" dt="2021-06-03T07:02:46.567" v="2585" actId="20577"/>
        <pc:sldMkLst>
          <pc:docMk/>
          <pc:sldMk cId="4109764292" sldId="307"/>
        </pc:sldMkLst>
        <pc:spChg chg="mod">
          <ac:chgData name="Urieth Attard" userId="75441522-1268-482d-b74b-a084f810ee66" providerId="ADAL" clId="{C4084475-A165-4CE6-BEAF-3AEE792DD3B5}" dt="2021-06-03T07:02:46.567" v="2585" actId="20577"/>
          <ac:spMkLst>
            <pc:docMk/>
            <pc:sldMk cId="4109764292" sldId="307"/>
            <ac:spMk id="5" creationId="{D6BE8F0F-99CA-4624-BE99-E95152857094}"/>
          </ac:spMkLst>
        </pc:spChg>
      </pc:sldChg>
      <pc:sldChg chg="modSp">
        <pc:chgData name="Urieth Attard" userId="75441522-1268-482d-b74b-a084f810ee66" providerId="ADAL" clId="{C4084475-A165-4CE6-BEAF-3AEE792DD3B5}" dt="2021-05-28T12:14:54.084" v="2017" actId="2711"/>
        <pc:sldMkLst>
          <pc:docMk/>
          <pc:sldMk cId="553465391" sldId="343"/>
        </pc:sldMkLst>
        <pc:spChg chg="mod">
          <ac:chgData name="Urieth Attard" userId="75441522-1268-482d-b74b-a084f810ee66" providerId="ADAL" clId="{C4084475-A165-4CE6-BEAF-3AEE792DD3B5}" dt="2021-05-28T12:14:38.621" v="2015" actId="2711"/>
          <ac:spMkLst>
            <pc:docMk/>
            <pc:sldMk cId="553465391" sldId="343"/>
            <ac:spMk id="6" creationId="{E8B36BFF-2129-4C25-AA06-E9601A1981C6}"/>
          </ac:spMkLst>
        </pc:spChg>
        <pc:spChg chg="mod">
          <ac:chgData name="Urieth Attard" userId="75441522-1268-482d-b74b-a084f810ee66" providerId="ADAL" clId="{C4084475-A165-4CE6-BEAF-3AEE792DD3B5}" dt="2021-05-28T12:14:54.084" v="2017" actId="2711"/>
          <ac:spMkLst>
            <pc:docMk/>
            <pc:sldMk cId="553465391" sldId="343"/>
            <ac:spMk id="9" creationId="{C8B11CC4-9840-4CA8-A05B-14514F6D3DDE}"/>
          </ac:spMkLst>
        </pc:spChg>
      </pc:sldChg>
      <pc:sldChg chg="mod modTransition modShow">
        <pc:chgData name="Urieth Attard" userId="75441522-1268-482d-b74b-a084f810ee66" providerId="ADAL" clId="{C4084475-A165-4CE6-BEAF-3AEE792DD3B5}" dt="2021-05-29T03:45:42.533" v="2433"/>
        <pc:sldMkLst>
          <pc:docMk/>
          <pc:sldMk cId="2961034297" sldId="395"/>
        </pc:sldMkLst>
      </pc:sldChg>
      <pc:sldChg chg="modSp modNotesTx">
        <pc:chgData name="Urieth Attard" userId="75441522-1268-482d-b74b-a084f810ee66" providerId="ADAL" clId="{C4084475-A165-4CE6-BEAF-3AEE792DD3B5}" dt="2021-06-03T07:04:02.866" v="2586" actId="108"/>
        <pc:sldMkLst>
          <pc:docMk/>
          <pc:sldMk cId="2193188439" sldId="396"/>
        </pc:sldMkLst>
        <pc:spChg chg="mod">
          <ac:chgData name="Urieth Attard" userId="75441522-1268-482d-b74b-a084f810ee66" providerId="ADAL" clId="{C4084475-A165-4CE6-BEAF-3AEE792DD3B5}" dt="2021-05-28T11:27:08.345" v="2" actId="2711"/>
          <ac:spMkLst>
            <pc:docMk/>
            <pc:sldMk cId="2193188439" sldId="396"/>
            <ac:spMk id="6" creationId="{E8B36BFF-2129-4C25-AA06-E9601A1981C6}"/>
          </ac:spMkLst>
        </pc:spChg>
        <pc:spChg chg="mod">
          <ac:chgData name="Urieth Attard" userId="75441522-1268-482d-b74b-a084f810ee66" providerId="ADAL" clId="{C4084475-A165-4CE6-BEAF-3AEE792DD3B5}" dt="2021-06-03T07:04:02.866" v="2586" actId="108"/>
          <ac:spMkLst>
            <pc:docMk/>
            <pc:sldMk cId="2193188439" sldId="396"/>
            <ac:spMk id="9" creationId="{C8B11CC4-9840-4CA8-A05B-14514F6D3DDE}"/>
          </ac:spMkLst>
        </pc:spChg>
      </pc:sldChg>
      <pc:sldChg chg="modNotesTx">
        <pc:chgData name="Urieth Attard" userId="75441522-1268-482d-b74b-a084f810ee66" providerId="ADAL" clId="{C4084475-A165-4CE6-BEAF-3AEE792DD3B5}" dt="2021-05-28T11:29:29.607" v="426" actId="20577"/>
        <pc:sldMkLst>
          <pc:docMk/>
          <pc:sldMk cId="2924163323" sldId="451"/>
        </pc:sldMkLst>
      </pc:sldChg>
      <pc:sldChg chg="addSp delSp modSp modAnim modNotesTx">
        <pc:chgData name="Urieth Attard" userId="75441522-1268-482d-b74b-a084f810ee66" providerId="ADAL" clId="{C4084475-A165-4CE6-BEAF-3AEE792DD3B5}" dt="2021-05-28T11:40:03.365" v="1783" actId="20577"/>
        <pc:sldMkLst>
          <pc:docMk/>
          <pc:sldMk cId="1565314552" sldId="452"/>
        </pc:sldMkLst>
        <pc:spChg chg="add mod">
          <ac:chgData name="Urieth Attard" userId="75441522-1268-482d-b74b-a084f810ee66" providerId="ADAL" clId="{C4084475-A165-4CE6-BEAF-3AEE792DD3B5}" dt="2021-05-28T11:33:19.141" v="1006" actId="688"/>
          <ac:spMkLst>
            <pc:docMk/>
            <pc:sldMk cId="1565314552" sldId="452"/>
            <ac:spMk id="3" creationId="{CCF72F18-2D42-4A3E-9466-9DCF61E48BE1}"/>
          </ac:spMkLst>
        </pc:spChg>
        <pc:spChg chg="add mod">
          <ac:chgData name="Urieth Attard" userId="75441522-1268-482d-b74b-a084f810ee66" providerId="ADAL" clId="{C4084475-A165-4CE6-BEAF-3AEE792DD3B5}" dt="2021-05-28T11:34:18.670" v="1062" actId="1076"/>
          <ac:spMkLst>
            <pc:docMk/>
            <pc:sldMk cId="1565314552" sldId="452"/>
            <ac:spMk id="8" creationId="{CD656976-2452-4F92-94F3-656FE16CDC21}"/>
          </ac:spMkLst>
        </pc:spChg>
        <pc:picChg chg="add mod">
          <ac:chgData name="Urieth Attard" userId="75441522-1268-482d-b74b-a084f810ee66" providerId="ADAL" clId="{C4084475-A165-4CE6-BEAF-3AEE792DD3B5}" dt="2021-05-28T11:34:53.892" v="1068" actId="27349"/>
          <ac:picMkLst>
            <pc:docMk/>
            <pc:sldMk cId="1565314552" sldId="452"/>
            <ac:picMk id="6" creationId="{AF0A59C2-6123-4DF4-ABD8-1CD4F9E1A9C4}"/>
          </ac:picMkLst>
        </pc:picChg>
        <pc:picChg chg="add mod">
          <ac:chgData name="Urieth Attard" userId="75441522-1268-482d-b74b-a084f810ee66" providerId="ADAL" clId="{C4084475-A165-4CE6-BEAF-3AEE792DD3B5}" dt="2021-05-28T11:35:39.188" v="1078" actId="207"/>
          <ac:picMkLst>
            <pc:docMk/>
            <pc:sldMk cId="1565314552" sldId="452"/>
            <ac:picMk id="10" creationId="{E873D2AE-2D93-47FB-999D-BA1B12C3368C}"/>
          </ac:picMkLst>
        </pc:picChg>
        <pc:picChg chg="add del mod">
          <ac:chgData name="Urieth Attard" userId="75441522-1268-482d-b74b-a084f810ee66" providerId="ADAL" clId="{C4084475-A165-4CE6-BEAF-3AEE792DD3B5}" dt="2021-05-28T11:35:02.606" v="1072" actId="478"/>
          <ac:picMkLst>
            <pc:docMk/>
            <pc:sldMk cId="1565314552" sldId="452"/>
            <ac:picMk id="11" creationId="{7B6C649B-F855-4B55-A4EE-31B4E539B0E2}"/>
          </ac:picMkLst>
        </pc:picChg>
        <pc:picChg chg="mod">
          <ac:chgData name="Urieth Attard" userId="75441522-1268-482d-b74b-a084f810ee66" providerId="ADAL" clId="{C4084475-A165-4CE6-BEAF-3AEE792DD3B5}" dt="2021-05-28T11:33:12.787" v="1005" actId="1076"/>
          <ac:picMkLst>
            <pc:docMk/>
            <pc:sldMk cId="1565314552" sldId="452"/>
            <ac:picMk id="2056" creationId="{34ECDC0F-E433-442A-BEEA-A8C8851E2F22}"/>
          </ac:picMkLst>
        </pc:picChg>
      </pc:sldChg>
      <pc:sldChg chg="modSp modAnim">
        <pc:chgData name="Urieth Attard" userId="75441522-1268-482d-b74b-a084f810ee66" providerId="ADAL" clId="{C4084475-A165-4CE6-BEAF-3AEE792DD3B5}" dt="2021-06-03T07:18:41.592" v="2592" actId="14100"/>
        <pc:sldMkLst>
          <pc:docMk/>
          <pc:sldMk cId="2508467751" sldId="453"/>
        </pc:sldMkLst>
        <pc:spChg chg="mod ord">
          <ac:chgData name="Urieth Attard" userId="75441522-1268-482d-b74b-a084f810ee66" providerId="ADAL" clId="{C4084475-A165-4CE6-BEAF-3AEE792DD3B5}" dt="2021-06-03T07:18:41.592" v="2592" actId="14100"/>
          <ac:spMkLst>
            <pc:docMk/>
            <pc:sldMk cId="2508467751" sldId="453"/>
            <ac:spMk id="10" creationId="{7F887A3D-F12F-4C51-BC4A-16D8DC402889}"/>
          </ac:spMkLst>
        </pc:spChg>
        <pc:spChg chg="mod">
          <ac:chgData name="Urieth Attard" userId="75441522-1268-482d-b74b-a084f810ee66" providerId="ADAL" clId="{C4084475-A165-4CE6-BEAF-3AEE792DD3B5}" dt="2021-06-03T07:17:37.183" v="2588" actId="14100"/>
          <ac:spMkLst>
            <pc:docMk/>
            <pc:sldMk cId="2508467751" sldId="453"/>
            <ac:spMk id="20" creationId="{70D1630C-09B1-4E3F-BDFB-FEB282494D0F}"/>
          </ac:spMkLst>
        </pc:spChg>
        <pc:picChg chg="mod">
          <ac:chgData name="Urieth Attard" userId="75441522-1268-482d-b74b-a084f810ee66" providerId="ADAL" clId="{C4084475-A165-4CE6-BEAF-3AEE792DD3B5}" dt="2021-06-03T07:18:36.333" v="2590" actId="1076"/>
          <ac:picMkLst>
            <pc:docMk/>
            <pc:sldMk cId="2508467751" sldId="453"/>
            <ac:picMk id="18" creationId="{93F1DEBA-EEAE-46CE-86C8-9CDEB1FC14E0}"/>
          </ac:picMkLst>
        </pc:picChg>
      </pc:sldChg>
      <pc:sldChg chg="modSp modAnim">
        <pc:chgData name="Urieth Attard" userId="75441522-1268-482d-b74b-a084f810ee66" providerId="ADAL" clId="{C4084475-A165-4CE6-BEAF-3AEE792DD3B5}" dt="2021-05-28T12:19:02.686" v="2056" actId="20577"/>
        <pc:sldMkLst>
          <pc:docMk/>
          <pc:sldMk cId="4125137658" sldId="454"/>
        </pc:sldMkLst>
        <pc:spChg chg="mod">
          <ac:chgData name="Urieth Attard" userId="75441522-1268-482d-b74b-a084f810ee66" providerId="ADAL" clId="{C4084475-A165-4CE6-BEAF-3AEE792DD3B5}" dt="2021-05-28T12:19:02.686" v="2056" actId="20577"/>
          <ac:spMkLst>
            <pc:docMk/>
            <pc:sldMk cId="4125137658" sldId="454"/>
            <ac:spMk id="20" creationId="{70D1630C-09B1-4E3F-BDFB-FEB282494D0F}"/>
          </ac:spMkLst>
        </pc:spChg>
      </pc:sldChg>
      <pc:sldChg chg="modSp modAnim">
        <pc:chgData name="Urieth Attard" userId="75441522-1268-482d-b74b-a084f810ee66" providerId="ADAL" clId="{C4084475-A165-4CE6-BEAF-3AEE792DD3B5}" dt="2021-05-29T03:44:54.497" v="2423" actId="1076"/>
        <pc:sldMkLst>
          <pc:docMk/>
          <pc:sldMk cId="1741496267" sldId="455"/>
        </pc:sldMkLst>
        <pc:spChg chg="mod">
          <ac:chgData name="Urieth Attard" userId="75441522-1268-482d-b74b-a084f810ee66" providerId="ADAL" clId="{C4084475-A165-4CE6-BEAF-3AEE792DD3B5}" dt="2021-05-28T12:18:48.083" v="2051" actId="1076"/>
          <ac:spMkLst>
            <pc:docMk/>
            <pc:sldMk cId="1741496267" sldId="455"/>
            <ac:spMk id="11" creationId="{3F7EC0B5-906C-4021-ADB5-CE6A0F343C4F}"/>
          </ac:spMkLst>
        </pc:spChg>
        <pc:spChg chg="mod">
          <ac:chgData name="Urieth Attard" userId="75441522-1268-482d-b74b-a084f810ee66" providerId="ADAL" clId="{C4084475-A165-4CE6-BEAF-3AEE792DD3B5}" dt="2021-05-29T03:44:54.497" v="2423" actId="1076"/>
          <ac:spMkLst>
            <pc:docMk/>
            <pc:sldMk cId="1741496267" sldId="455"/>
            <ac:spMk id="20" creationId="{70D1630C-09B1-4E3F-BDFB-FEB282494D0F}"/>
          </ac:spMkLst>
        </pc:spChg>
        <pc:spChg chg="mod">
          <ac:chgData name="Urieth Attard" userId="75441522-1268-482d-b74b-a084f810ee66" providerId="ADAL" clId="{C4084475-A165-4CE6-BEAF-3AEE792DD3B5}" dt="2021-05-28T12:18:33.752" v="2048" actId="12"/>
          <ac:spMkLst>
            <pc:docMk/>
            <pc:sldMk cId="1741496267" sldId="455"/>
            <ac:spMk id="21" creationId="{9CEBD707-DFB3-41F0-9AF0-B9B0619E259B}"/>
          </ac:spMkLst>
        </pc:spChg>
      </pc:sldChg>
      <pc:sldChg chg="modSp modAnim">
        <pc:chgData name="Urieth Attard" userId="75441522-1268-482d-b74b-a084f810ee66" providerId="ADAL" clId="{C4084475-A165-4CE6-BEAF-3AEE792DD3B5}" dt="2021-05-28T12:18:28.333" v="2047" actId="1076"/>
        <pc:sldMkLst>
          <pc:docMk/>
          <pc:sldMk cId="1186687808" sldId="456"/>
        </pc:sldMkLst>
        <pc:spChg chg="mod">
          <ac:chgData name="Urieth Attard" userId="75441522-1268-482d-b74b-a084f810ee66" providerId="ADAL" clId="{C4084475-A165-4CE6-BEAF-3AEE792DD3B5}" dt="2021-05-28T12:18:13.901" v="2042" actId="12"/>
          <ac:spMkLst>
            <pc:docMk/>
            <pc:sldMk cId="1186687808" sldId="456"/>
            <ac:spMk id="20" creationId="{70D1630C-09B1-4E3F-BDFB-FEB282494D0F}"/>
          </ac:spMkLst>
        </pc:spChg>
        <pc:spChg chg="mod">
          <ac:chgData name="Urieth Attard" userId="75441522-1268-482d-b74b-a084f810ee66" providerId="ADAL" clId="{C4084475-A165-4CE6-BEAF-3AEE792DD3B5}" dt="2021-05-28T12:18:23.359" v="2046" actId="20577"/>
          <ac:spMkLst>
            <pc:docMk/>
            <pc:sldMk cId="1186687808" sldId="456"/>
            <ac:spMk id="21" creationId="{9CEBD707-DFB3-41F0-9AF0-B9B0619E259B}"/>
          </ac:spMkLst>
        </pc:spChg>
        <pc:grpChg chg="mod">
          <ac:chgData name="Urieth Attard" userId="75441522-1268-482d-b74b-a084f810ee66" providerId="ADAL" clId="{C4084475-A165-4CE6-BEAF-3AEE792DD3B5}" dt="2021-05-28T12:18:28.333" v="2047" actId="1076"/>
          <ac:grpSpMkLst>
            <pc:docMk/>
            <pc:sldMk cId="1186687808" sldId="456"/>
            <ac:grpSpMk id="3" creationId="{6DDA8782-A228-47A7-B595-2E559E855875}"/>
          </ac:grpSpMkLst>
        </pc:grpChg>
      </pc:sldChg>
      <pc:sldChg chg="modSp">
        <pc:chgData name="Urieth Attard" userId="75441522-1268-482d-b74b-a084f810ee66" providerId="ADAL" clId="{C4084475-A165-4CE6-BEAF-3AEE792DD3B5}" dt="2021-05-29T03:45:25.282" v="2431" actId="1076"/>
        <pc:sldMkLst>
          <pc:docMk/>
          <pc:sldMk cId="3848609115" sldId="457"/>
        </pc:sldMkLst>
        <pc:spChg chg="mod">
          <ac:chgData name="Urieth Attard" userId="75441522-1268-482d-b74b-a084f810ee66" providerId="ADAL" clId="{C4084475-A165-4CE6-BEAF-3AEE792DD3B5}" dt="2021-05-28T12:19:27.238" v="2063" actId="14100"/>
          <ac:spMkLst>
            <pc:docMk/>
            <pc:sldMk cId="3848609115" sldId="457"/>
            <ac:spMk id="11" creationId="{09314CA7-A11F-4D39-8E06-E456898E6F92}"/>
          </ac:spMkLst>
        </pc:spChg>
        <pc:spChg chg="mod">
          <ac:chgData name="Urieth Attard" userId="75441522-1268-482d-b74b-a084f810ee66" providerId="ADAL" clId="{C4084475-A165-4CE6-BEAF-3AEE792DD3B5}" dt="2021-05-29T03:45:21.520" v="2430" actId="20577"/>
          <ac:spMkLst>
            <pc:docMk/>
            <pc:sldMk cId="3848609115" sldId="457"/>
            <ac:spMk id="20" creationId="{70D1630C-09B1-4E3F-BDFB-FEB282494D0F}"/>
          </ac:spMkLst>
        </pc:spChg>
        <pc:spChg chg="mod">
          <ac:chgData name="Urieth Attard" userId="75441522-1268-482d-b74b-a084f810ee66" providerId="ADAL" clId="{C4084475-A165-4CE6-BEAF-3AEE792DD3B5}" dt="2021-05-28T12:19:30.647" v="2065" actId="20577"/>
          <ac:spMkLst>
            <pc:docMk/>
            <pc:sldMk cId="3848609115" sldId="457"/>
            <ac:spMk id="21" creationId="{9CEBD707-DFB3-41F0-9AF0-B9B0619E259B}"/>
          </ac:spMkLst>
        </pc:spChg>
        <pc:grpChg chg="mod">
          <ac:chgData name="Urieth Attard" userId="75441522-1268-482d-b74b-a084f810ee66" providerId="ADAL" clId="{C4084475-A165-4CE6-BEAF-3AEE792DD3B5}" dt="2021-05-29T03:45:25.282" v="2431" actId="1076"/>
          <ac:grpSpMkLst>
            <pc:docMk/>
            <pc:sldMk cId="3848609115" sldId="457"/>
            <ac:grpSpMk id="3" creationId="{0017DAC5-1E49-4FD4-BC72-67DAE6FC2E66}"/>
          </ac:grpSpMkLst>
        </pc:grpChg>
      </pc:sldChg>
      <pc:sldChg chg="modNotesTx">
        <pc:chgData name="Urieth Attard" userId="75441522-1268-482d-b74b-a084f810ee66" providerId="ADAL" clId="{C4084475-A165-4CE6-BEAF-3AEE792DD3B5}" dt="2021-05-28T12:15:08.920" v="2018" actId="20577"/>
        <pc:sldMkLst>
          <pc:docMk/>
          <pc:sldMk cId="1695038049" sldId="458"/>
        </pc:sldMkLst>
      </pc:sldChg>
      <pc:sldChg chg="addSp delSp modSp modAnim modNotesTx">
        <pc:chgData name="Urieth Attard" userId="75441522-1268-482d-b74b-a084f810ee66" providerId="ADAL" clId="{C4084475-A165-4CE6-BEAF-3AEE792DD3B5}" dt="2021-05-28T12:05:53.667" v="1838"/>
        <pc:sldMkLst>
          <pc:docMk/>
          <pc:sldMk cId="2303265012" sldId="459"/>
        </pc:sldMkLst>
        <pc:spChg chg="add mod">
          <ac:chgData name="Urieth Attard" userId="75441522-1268-482d-b74b-a084f810ee66" providerId="ADAL" clId="{C4084475-A165-4CE6-BEAF-3AEE792DD3B5}" dt="2021-05-28T12:05:32.102" v="1834" actId="20577"/>
          <ac:spMkLst>
            <pc:docMk/>
            <pc:sldMk cId="2303265012" sldId="459"/>
            <ac:spMk id="8" creationId="{FA3F191B-DB76-435A-807B-57D3E521F278}"/>
          </ac:spMkLst>
        </pc:spChg>
        <pc:spChg chg="add del">
          <ac:chgData name="Urieth Attard" userId="75441522-1268-482d-b74b-a084f810ee66" providerId="ADAL" clId="{C4084475-A165-4CE6-BEAF-3AEE792DD3B5}" dt="2021-05-28T11:40:44.561" v="1794"/>
          <ac:spMkLst>
            <pc:docMk/>
            <pc:sldMk cId="2303265012" sldId="459"/>
            <ac:spMk id="10" creationId="{5C432989-9F0D-4096-9B25-F55572A468F3}"/>
          </ac:spMkLst>
        </pc:spChg>
        <pc:spChg chg="add del">
          <ac:chgData name="Urieth Attard" userId="75441522-1268-482d-b74b-a084f810ee66" providerId="ADAL" clId="{C4084475-A165-4CE6-BEAF-3AEE792DD3B5}" dt="2021-05-28T11:40:44.561" v="1794"/>
          <ac:spMkLst>
            <pc:docMk/>
            <pc:sldMk cId="2303265012" sldId="459"/>
            <ac:spMk id="11" creationId="{17C9EC98-1844-487D-A6F6-68473FFF4A10}"/>
          </ac:spMkLst>
        </pc:spChg>
        <pc:spChg chg="add del">
          <ac:chgData name="Urieth Attard" userId="75441522-1268-482d-b74b-a084f810ee66" providerId="ADAL" clId="{C4084475-A165-4CE6-BEAF-3AEE792DD3B5}" dt="2021-05-28T11:40:56.804" v="1796"/>
          <ac:spMkLst>
            <pc:docMk/>
            <pc:sldMk cId="2303265012" sldId="459"/>
            <ac:spMk id="13" creationId="{089C13DA-212D-43F4-B775-7D1582521A9E}"/>
          </ac:spMkLst>
        </pc:spChg>
        <pc:spChg chg="add del">
          <ac:chgData name="Urieth Attard" userId="75441522-1268-482d-b74b-a084f810ee66" providerId="ADAL" clId="{C4084475-A165-4CE6-BEAF-3AEE792DD3B5}" dt="2021-05-28T11:40:56.804" v="1796"/>
          <ac:spMkLst>
            <pc:docMk/>
            <pc:sldMk cId="2303265012" sldId="459"/>
            <ac:spMk id="14" creationId="{6EA3E0FF-BDC5-43D7-8BC6-A80FB7A30B77}"/>
          </ac:spMkLst>
        </pc:spChg>
        <pc:spChg chg="add mod">
          <ac:chgData name="Urieth Attard" userId="75441522-1268-482d-b74b-a084f810ee66" providerId="ADAL" clId="{C4084475-A165-4CE6-BEAF-3AEE792DD3B5}" dt="2021-05-28T12:04:33.083" v="1821" actId="1076"/>
          <ac:spMkLst>
            <pc:docMk/>
            <pc:sldMk cId="2303265012" sldId="459"/>
            <ac:spMk id="16" creationId="{E6902A6F-5536-424C-B2F0-2C57E4B80297}"/>
          </ac:spMkLst>
        </pc:spChg>
        <pc:picChg chg="add mod">
          <ac:chgData name="Urieth Attard" userId="75441522-1268-482d-b74b-a084f810ee66" providerId="ADAL" clId="{C4084475-A165-4CE6-BEAF-3AEE792DD3B5}" dt="2021-05-28T11:40:20.238" v="1785" actId="1076"/>
          <ac:picMkLst>
            <pc:docMk/>
            <pc:sldMk cId="2303265012" sldId="459"/>
            <ac:picMk id="9" creationId="{41E8E46C-DA74-485A-8C23-4E24426D6750}"/>
          </ac:picMkLst>
        </pc:picChg>
        <pc:picChg chg="add del">
          <ac:chgData name="Urieth Attard" userId="75441522-1268-482d-b74b-a084f810ee66" providerId="ADAL" clId="{C4084475-A165-4CE6-BEAF-3AEE792DD3B5}" dt="2021-05-28T11:40:44.561" v="1794"/>
          <ac:picMkLst>
            <pc:docMk/>
            <pc:sldMk cId="2303265012" sldId="459"/>
            <ac:picMk id="12" creationId="{5E50D150-3D0E-4A12-8457-20039EDAA99E}"/>
          </ac:picMkLst>
        </pc:picChg>
        <pc:picChg chg="add del">
          <ac:chgData name="Urieth Attard" userId="75441522-1268-482d-b74b-a084f810ee66" providerId="ADAL" clId="{C4084475-A165-4CE6-BEAF-3AEE792DD3B5}" dt="2021-05-28T11:40:56.804" v="1796"/>
          <ac:picMkLst>
            <pc:docMk/>
            <pc:sldMk cId="2303265012" sldId="459"/>
            <ac:picMk id="15" creationId="{753B7879-60E6-485B-AFFA-0185AB5C5E1D}"/>
          </ac:picMkLst>
        </pc:picChg>
        <pc:picChg chg="add mod">
          <ac:chgData name="Urieth Attard" userId="75441522-1268-482d-b74b-a084f810ee66" providerId="ADAL" clId="{C4084475-A165-4CE6-BEAF-3AEE792DD3B5}" dt="2021-05-28T12:04:57.242" v="1828" actId="27349"/>
          <ac:picMkLst>
            <pc:docMk/>
            <pc:sldMk cId="2303265012" sldId="459"/>
            <ac:picMk id="17" creationId="{62D5E89C-BF38-44C7-A494-3CD0DB08F3D2}"/>
          </ac:picMkLst>
        </pc:picChg>
        <pc:picChg chg="mod">
          <ac:chgData name="Urieth Attard" userId="75441522-1268-482d-b74b-a084f810ee66" providerId="ADAL" clId="{C4084475-A165-4CE6-BEAF-3AEE792DD3B5}" dt="2021-05-28T11:40:30.570" v="1792" actId="1076"/>
          <ac:picMkLst>
            <pc:docMk/>
            <pc:sldMk cId="2303265012" sldId="459"/>
            <ac:picMk id="9218" creationId="{A00CEAFE-78E0-4722-9F9B-F23D18AB1F7B}"/>
          </ac:picMkLst>
        </pc:picChg>
        <pc:picChg chg="mod">
          <ac:chgData name="Urieth Attard" userId="75441522-1268-482d-b74b-a084f810ee66" providerId="ADAL" clId="{C4084475-A165-4CE6-BEAF-3AEE792DD3B5}" dt="2021-05-28T12:04:29.875" v="1820" actId="1076"/>
          <ac:picMkLst>
            <pc:docMk/>
            <pc:sldMk cId="2303265012" sldId="459"/>
            <ac:picMk id="9220" creationId="{91690FB6-4C49-4EEC-9658-4ADDAE2897D2}"/>
          </ac:picMkLst>
        </pc:picChg>
      </pc:sldChg>
      <pc:sldChg chg="addSp delSp modSp delAnim modAnim modNotesTx">
        <pc:chgData name="Urieth Attard" userId="75441522-1268-482d-b74b-a084f810ee66" providerId="ADAL" clId="{C4084475-A165-4CE6-BEAF-3AEE792DD3B5}" dt="2021-05-29T03:37:26.599" v="2140" actId="20577"/>
        <pc:sldMkLst>
          <pc:docMk/>
          <pc:sldMk cId="1744811074" sldId="460"/>
        </pc:sldMkLst>
        <pc:spChg chg="mod">
          <ac:chgData name="Urieth Attard" userId="75441522-1268-482d-b74b-a084f810ee66" providerId="ADAL" clId="{C4084475-A165-4CE6-BEAF-3AEE792DD3B5}" dt="2021-05-29T03:37:26.599" v="2140" actId="20577"/>
          <ac:spMkLst>
            <pc:docMk/>
            <pc:sldMk cId="1744811074" sldId="460"/>
            <ac:spMk id="7" creationId="{FD241AD4-5783-4C81-952B-5D1F76090C71}"/>
          </ac:spMkLst>
        </pc:spChg>
        <pc:spChg chg="add mod">
          <ac:chgData name="Urieth Attard" userId="75441522-1268-482d-b74b-a084f810ee66" providerId="ADAL" clId="{C4084475-A165-4CE6-BEAF-3AEE792DD3B5}" dt="2021-05-28T12:07:11.236" v="1849" actId="688"/>
          <ac:spMkLst>
            <pc:docMk/>
            <pc:sldMk cId="1744811074" sldId="460"/>
            <ac:spMk id="10" creationId="{80901AFC-8E9C-4C0E-85BF-8E7C0CE8D332}"/>
          </ac:spMkLst>
        </pc:spChg>
        <pc:spChg chg="add mod">
          <ac:chgData name="Urieth Attard" userId="75441522-1268-482d-b74b-a084f810ee66" providerId="ADAL" clId="{C4084475-A165-4CE6-BEAF-3AEE792DD3B5}" dt="2021-05-28T12:08:12.513" v="1875" actId="404"/>
          <ac:spMkLst>
            <pc:docMk/>
            <pc:sldMk cId="1744811074" sldId="460"/>
            <ac:spMk id="11" creationId="{47844AC1-AFB1-4B6C-BACC-C82B83333B5E}"/>
          </ac:spMkLst>
        </pc:spChg>
        <pc:picChg chg="add mod">
          <ac:chgData name="Urieth Attard" userId="75441522-1268-482d-b74b-a084f810ee66" providerId="ADAL" clId="{C4084475-A165-4CE6-BEAF-3AEE792DD3B5}" dt="2021-05-28T12:07:17.336" v="1850" actId="27349"/>
          <ac:picMkLst>
            <pc:docMk/>
            <pc:sldMk cId="1744811074" sldId="460"/>
            <ac:picMk id="8" creationId="{5C7976A3-D902-4157-812C-3C37CE8A89D3}"/>
          </ac:picMkLst>
        </pc:picChg>
        <pc:picChg chg="add del">
          <ac:chgData name="Urieth Attard" userId="75441522-1268-482d-b74b-a084f810ee66" providerId="ADAL" clId="{C4084475-A165-4CE6-BEAF-3AEE792DD3B5}" dt="2021-05-28T12:06:52.663" v="1842" actId="478"/>
          <ac:picMkLst>
            <pc:docMk/>
            <pc:sldMk cId="1744811074" sldId="460"/>
            <ac:picMk id="9" creationId="{BC083143-AE55-4ED8-8C4B-7BF1D6814463}"/>
          </ac:picMkLst>
        </pc:picChg>
        <pc:picChg chg="add mod">
          <ac:chgData name="Urieth Attard" userId="75441522-1268-482d-b74b-a084f810ee66" providerId="ADAL" clId="{C4084475-A165-4CE6-BEAF-3AEE792DD3B5}" dt="2021-05-28T12:08:07.943" v="1874" actId="1076"/>
          <ac:picMkLst>
            <pc:docMk/>
            <pc:sldMk cId="1744811074" sldId="460"/>
            <ac:picMk id="12" creationId="{10E46951-5666-42FA-BC0A-0A9A1934A8D3}"/>
          </ac:picMkLst>
        </pc:picChg>
        <pc:picChg chg="mod">
          <ac:chgData name="Urieth Attard" userId="75441522-1268-482d-b74b-a084f810ee66" providerId="ADAL" clId="{C4084475-A165-4CE6-BEAF-3AEE792DD3B5}" dt="2021-05-28T12:07:52.153" v="1869" actId="1076"/>
          <ac:picMkLst>
            <pc:docMk/>
            <pc:sldMk cId="1744811074" sldId="460"/>
            <ac:picMk id="10246" creationId="{1C29DEBA-AE73-44C3-8B81-E81AC2D5F077}"/>
          </ac:picMkLst>
        </pc:picChg>
        <pc:picChg chg="mod">
          <ac:chgData name="Urieth Attard" userId="75441522-1268-482d-b74b-a084f810ee66" providerId="ADAL" clId="{C4084475-A165-4CE6-BEAF-3AEE792DD3B5}" dt="2021-05-28T12:06:39.960" v="1840" actId="1076"/>
          <ac:picMkLst>
            <pc:docMk/>
            <pc:sldMk cId="1744811074" sldId="460"/>
            <ac:picMk id="10248" creationId="{F5B4FFA0-5E5D-4522-9F6F-45A7BAC4E23F}"/>
          </ac:picMkLst>
        </pc:picChg>
      </pc:sldChg>
      <pc:sldChg chg="addSp modSp modAnim">
        <pc:chgData name="Urieth Attard" userId="75441522-1268-482d-b74b-a084f810ee66" providerId="ADAL" clId="{C4084475-A165-4CE6-BEAF-3AEE792DD3B5}" dt="2021-05-29T03:38:14.957" v="2227" actId="20577"/>
        <pc:sldMkLst>
          <pc:docMk/>
          <pc:sldMk cId="1818276166" sldId="461"/>
        </pc:sldMkLst>
        <pc:spChg chg="mod">
          <ac:chgData name="Urieth Attard" userId="75441522-1268-482d-b74b-a084f810ee66" providerId="ADAL" clId="{C4084475-A165-4CE6-BEAF-3AEE792DD3B5}" dt="2021-05-28T12:09:06.391" v="1884" actId="1076"/>
          <ac:spMkLst>
            <pc:docMk/>
            <pc:sldMk cId="1818276166" sldId="461"/>
            <ac:spMk id="2" creationId="{E02DA713-7E81-442F-8F36-6757B9D95F2D}"/>
          </ac:spMkLst>
        </pc:spChg>
        <pc:spChg chg="mod">
          <ac:chgData name="Urieth Attard" userId="75441522-1268-482d-b74b-a084f810ee66" providerId="ADAL" clId="{C4084475-A165-4CE6-BEAF-3AEE792DD3B5}" dt="2021-05-29T03:38:14.957" v="2227" actId="20577"/>
          <ac:spMkLst>
            <pc:docMk/>
            <pc:sldMk cId="1818276166" sldId="461"/>
            <ac:spMk id="7" creationId="{FD241AD4-5783-4C81-952B-5D1F76090C71}"/>
          </ac:spMkLst>
        </pc:spChg>
        <pc:spChg chg="add mod">
          <ac:chgData name="Urieth Attard" userId="75441522-1268-482d-b74b-a084f810ee66" providerId="ADAL" clId="{C4084475-A165-4CE6-BEAF-3AEE792DD3B5}" dt="2021-05-28T12:10:05.522" v="1927" actId="1076"/>
          <ac:spMkLst>
            <pc:docMk/>
            <pc:sldMk cId="1818276166" sldId="461"/>
            <ac:spMk id="9" creationId="{80DAE226-1554-4BE0-865D-B24A5D30791A}"/>
          </ac:spMkLst>
        </pc:spChg>
        <pc:spChg chg="add mod">
          <ac:chgData name="Urieth Attard" userId="75441522-1268-482d-b74b-a084f810ee66" providerId="ADAL" clId="{C4084475-A165-4CE6-BEAF-3AEE792DD3B5}" dt="2021-05-28T12:09:41.396" v="1895" actId="1076"/>
          <ac:spMkLst>
            <pc:docMk/>
            <pc:sldMk cId="1818276166" sldId="461"/>
            <ac:spMk id="10" creationId="{AA398304-785C-4CC7-9E01-6A7D840BFFA8}"/>
          </ac:spMkLst>
        </pc:spChg>
        <pc:picChg chg="add mod">
          <ac:chgData name="Urieth Attard" userId="75441522-1268-482d-b74b-a084f810ee66" providerId="ADAL" clId="{C4084475-A165-4CE6-BEAF-3AEE792DD3B5}" dt="2021-05-28T12:09:37.767" v="1893" actId="1076"/>
          <ac:picMkLst>
            <pc:docMk/>
            <pc:sldMk cId="1818276166" sldId="461"/>
            <ac:picMk id="8" creationId="{9F0F7F1E-CFDE-4132-8023-E91C02F81C39}"/>
          </ac:picMkLst>
        </pc:picChg>
        <pc:picChg chg="add mod">
          <ac:chgData name="Urieth Attard" userId="75441522-1268-482d-b74b-a084f810ee66" providerId="ADAL" clId="{C4084475-A165-4CE6-BEAF-3AEE792DD3B5}" dt="2021-05-28T12:10:22.472" v="1932" actId="688"/>
          <ac:picMkLst>
            <pc:docMk/>
            <pc:sldMk cId="1818276166" sldId="461"/>
            <ac:picMk id="11" creationId="{F32A6830-B865-450E-B686-AE68CF78C3C4}"/>
          </ac:picMkLst>
        </pc:picChg>
        <pc:picChg chg="mod">
          <ac:chgData name="Urieth Attard" userId="75441522-1268-482d-b74b-a084f810ee66" providerId="ADAL" clId="{C4084475-A165-4CE6-BEAF-3AEE792DD3B5}" dt="2021-05-28T12:10:08.831" v="1929" actId="1076"/>
          <ac:picMkLst>
            <pc:docMk/>
            <pc:sldMk cId="1818276166" sldId="461"/>
            <ac:picMk id="11266" creationId="{5D0D31AB-A8B8-4AD1-9FE2-847A2D206160}"/>
          </ac:picMkLst>
        </pc:picChg>
      </pc:sldChg>
      <pc:sldChg chg="addSp modSp modAnim">
        <pc:chgData name="Urieth Attard" userId="75441522-1268-482d-b74b-a084f810ee66" providerId="ADAL" clId="{C4084475-A165-4CE6-BEAF-3AEE792DD3B5}" dt="2021-05-29T03:39:23.185" v="2397" actId="20577"/>
        <pc:sldMkLst>
          <pc:docMk/>
          <pc:sldMk cId="1177594672" sldId="462"/>
        </pc:sldMkLst>
        <pc:spChg chg="mod">
          <ac:chgData name="Urieth Attard" userId="75441522-1268-482d-b74b-a084f810ee66" providerId="ADAL" clId="{C4084475-A165-4CE6-BEAF-3AEE792DD3B5}" dt="2021-05-29T03:39:23.185" v="2397" actId="20577"/>
          <ac:spMkLst>
            <pc:docMk/>
            <pc:sldMk cId="1177594672" sldId="462"/>
            <ac:spMk id="7" creationId="{FD241AD4-5783-4C81-952B-5D1F76090C71}"/>
          </ac:spMkLst>
        </pc:spChg>
        <pc:spChg chg="add mod">
          <ac:chgData name="Urieth Attard" userId="75441522-1268-482d-b74b-a084f810ee66" providerId="ADAL" clId="{C4084475-A165-4CE6-BEAF-3AEE792DD3B5}" dt="2021-05-28T12:11:53.125" v="1956" actId="1076"/>
          <ac:spMkLst>
            <pc:docMk/>
            <pc:sldMk cId="1177594672" sldId="462"/>
            <ac:spMk id="10" creationId="{EFFC2B48-7C3A-4143-9DF0-67E811D0B5EF}"/>
          </ac:spMkLst>
        </pc:spChg>
        <pc:spChg chg="add mod">
          <ac:chgData name="Urieth Attard" userId="75441522-1268-482d-b74b-a084f810ee66" providerId="ADAL" clId="{C4084475-A165-4CE6-BEAF-3AEE792DD3B5}" dt="2021-05-28T12:12:14.088" v="1983" actId="20577"/>
          <ac:spMkLst>
            <pc:docMk/>
            <pc:sldMk cId="1177594672" sldId="462"/>
            <ac:spMk id="11" creationId="{73651675-CC8F-4589-9118-190BB85258E6}"/>
          </ac:spMkLst>
        </pc:spChg>
        <pc:picChg chg="add mod">
          <ac:chgData name="Urieth Attard" userId="75441522-1268-482d-b74b-a084f810ee66" providerId="ADAL" clId="{C4084475-A165-4CE6-BEAF-3AEE792DD3B5}" dt="2021-05-28T12:11:10.288" v="1945" actId="1076"/>
          <ac:picMkLst>
            <pc:docMk/>
            <pc:sldMk cId="1177594672" sldId="462"/>
            <ac:picMk id="8" creationId="{01401AAF-4AEF-46CD-9DA4-450439BDCE18}"/>
          </ac:picMkLst>
        </pc:picChg>
        <pc:picChg chg="add mod">
          <ac:chgData name="Urieth Attard" userId="75441522-1268-482d-b74b-a084f810ee66" providerId="ADAL" clId="{C4084475-A165-4CE6-BEAF-3AEE792DD3B5}" dt="2021-05-28T12:11:22.161" v="1950" actId="688"/>
          <ac:picMkLst>
            <pc:docMk/>
            <pc:sldMk cId="1177594672" sldId="462"/>
            <ac:picMk id="9" creationId="{B5FB30CA-6E40-4072-8FB8-AEFBA7EE000D}"/>
          </ac:picMkLst>
        </pc:picChg>
      </pc:sldChg>
      <pc:sldChg chg="addSp modSp modAnim">
        <pc:chgData name="Urieth Attard" userId="75441522-1268-482d-b74b-a084f810ee66" providerId="ADAL" clId="{C4084475-A165-4CE6-BEAF-3AEE792DD3B5}" dt="2021-05-28T12:14:22.106" v="2014" actId="14100"/>
        <pc:sldMkLst>
          <pc:docMk/>
          <pc:sldMk cId="1061783980" sldId="463"/>
        </pc:sldMkLst>
        <pc:spChg chg="mod">
          <ac:chgData name="Urieth Attard" userId="75441522-1268-482d-b74b-a084f810ee66" providerId="ADAL" clId="{C4084475-A165-4CE6-BEAF-3AEE792DD3B5}" dt="2021-05-28T12:14:22.106" v="2014" actId="14100"/>
          <ac:spMkLst>
            <pc:docMk/>
            <pc:sldMk cId="1061783980" sldId="463"/>
            <ac:spMk id="7" creationId="{FD241AD4-5783-4C81-952B-5D1F76090C71}"/>
          </ac:spMkLst>
        </pc:spChg>
        <pc:spChg chg="add mod">
          <ac:chgData name="Urieth Attard" userId="75441522-1268-482d-b74b-a084f810ee66" providerId="ADAL" clId="{C4084475-A165-4CE6-BEAF-3AEE792DD3B5}" dt="2021-05-28T12:13:23.769" v="2005" actId="20577"/>
          <ac:spMkLst>
            <pc:docMk/>
            <pc:sldMk cId="1061783980" sldId="463"/>
            <ac:spMk id="8" creationId="{94A047CD-D524-4612-96F7-EF4777BA4984}"/>
          </ac:spMkLst>
        </pc:spChg>
        <pc:picChg chg="add">
          <ac:chgData name="Urieth Attard" userId="75441522-1268-482d-b74b-a084f810ee66" providerId="ADAL" clId="{C4084475-A165-4CE6-BEAF-3AEE792DD3B5}" dt="2021-05-28T12:13:35.920" v="2006"/>
          <ac:picMkLst>
            <pc:docMk/>
            <pc:sldMk cId="1061783980" sldId="463"/>
            <ac:picMk id="9" creationId="{71767EA7-6F35-4239-A89D-7550DE0667FF}"/>
          </ac:picMkLst>
        </pc:picChg>
        <pc:picChg chg="mod">
          <ac:chgData name="Urieth Attard" userId="75441522-1268-482d-b74b-a084f810ee66" providerId="ADAL" clId="{C4084475-A165-4CE6-BEAF-3AEE792DD3B5}" dt="2021-05-28T12:13:41.461" v="2007" actId="1440"/>
          <ac:picMkLst>
            <pc:docMk/>
            <pc:sldMk cId="1061783980" sldId="463"/>
            <ac:picMk id="13314" creationId="{F96096CB-1623-46A9-B33D-42DC02A252B3}"/>
          </ac:picMkLst>
        </pc:picChg>
      </pc:sldChg>
      <pc:sldChg chg="modSp modAnim modNotesTx">
        <pc:chgData name="Urieth Attard" userId="75441522-1268-482d-b74b-a084f810ee66" providerId="ADAL" clId="{C4084475-A165-4CE6-BEAF-3AEE792DD3B5}" dt="2021-05-29T03:41:59.393" v="2416" actId="20577"/>
        <pc:sldMkLst>
          <pc:docMk/>
          <pc:sldMk cId="1326006782" sldId="464"/>
        </pc:sldMkLst>
        <pc:spChg chg="mod">
          <ac:chgData name="Urieth Attard" userId="75441522-1268-482d-b74b-a084f810ee66" providerId="ADAL" clId="{C4084475-A165-4CE6-BEAF-3AEE792DD3B5}" dt="2021-05-29T03:41:59.393" v="2416" actId="20577"/>
          <ac:spMkLst>
            <pc:docMk/>
            <pc:sldMk cId="1326006782" sldId="464"/>
            <ac:spMk id="4" creationId="{689FBA80-CA70-4377-8123-85FD2A0A0E53}"/>
          </ac:spMkLst>
        </pc:spChg>
      </pc:sldChg>
    </pc:docChg>
  </pc:docChgLst>
  <pc:docChgLst>
    <pc:chgData name="Urieth Attard" userId="75441522-1268-482d-b74b-a084f810ee66" providerId="ADAL" clId="{DACE028F-2FDD-4459-BA65-2906F0237A57}"/>
    <pc:docChg chg="modSld">
      <pc:chgData name="Urieth Attard" userId="75441522-1268-482d-b74b-a084f810ee66" providerId="ADAL" clId="{DACE028F-2FDD-4459-BA65-2906F0237A57}" dt="2021-07-01T08:53:20.729" v="21" actId="6549"/>
      <pc:docMkLst>
        <pc:docMk/>
      </pc:docMkLst>
      <pc:sldChg chg="modSp">
        <pc:chgData name="Urieth Attard" userId="75441522-1268-482d-b74b-a084f810ee66" providerId="ADAL" clId="{DACE028F-2FDD-4459-BA65-2906F0237A57}" dt="2021-07-01T08:49:03.769" v="0" actId="20577"/>
        <pc:sldMkLst>
          <pc:docMk/>
          <pc:sldMk cId="2808312611" sldId="299"/>
        </pc:sldMkLst>
        <pc:spChg chg="mod">
          <ac:chgData name="Urieth Attard" userId="75441522-1268-482d-b74b-a084f810ee66" providerId="ADAL" clId="{DACE028F-2FDD-4459-BA65-2906F0237A57}" dt="2021-07-01T08:49:03.769" v="0" actId="20577"/>
          <ac:spMkLst>
            <pc:docMk/>
            <pc:sldMk cId="2808312611" sldId="299"/>
            <ac:spMk id="12" creationId="{EB9EF41A-3E6A-4B81-9DF4-4C6C837241D6}"/>
          </ac:spMkLst>
        </pc:spChg>
      </pc:sldChg>
      <pc:sldChg chg="modSp">
        <pc:chgData name="Urieth Attard" userId="75441522-1268-482d-b74b-a084f810ee66" providerId="ADAL" clId="{DACE028F-2FDD-4459-BA65-2906F0237A57}" dt="2021-07-01T08:51:18.042" v="11" actId="1076"/>
        <pc:sldMkLst>
          <pc:docMk/>
          <pc:sldMk cId="2508467751" sldId="453"/>
        </pc:sldMkLst>
        <pc:spChg chg="mod">
          <ac:chgData name="Urieth Attard" userId="75441522-1268-482d-b74b-a084f810ee66" providerId="ADAL" clId="{DACE028F-2FDD-4459-BA65-2906F0237A57}" dt="2021-07-01T08:51:18.042" v="11" actId="1076"/>
          <ac:spMkLst>
            <pc:docMk/>
            <pc:sldMk cId="2508467751" sldId="453"/>
            <ac:spMk id="20" creationId="{70D1630C-09B1-4E3F-BDFB-FEB282494D0F}"/>
          </ac:spMkLst>
        </pc:spChg>
        <pc:picChg chg="mod">
          <ac:chgData name="Urieth Attard" userId="75441522-1268-482d-b74b-a084f810ee66" providerId="ADAL" clId="{DACE028F-2FDD-4459-BA65-2906F0237A57}" dt="2021-07-01T08:51:07.249" v="7" actId="1076"/>
          <ac:picMkLst>
            <pc:docMk/>
            <pc:sldMk cId="2508467751" sldId="453"/>
            <ac:picMk id="1032" creationId="{EE15F622-621A-46F6-96D9-13BF08082B43}"/>
          </ac:picMkLst>
        </pc:picChg>
      </pc:sldChg>
      <pc:sldChg chg="modSp">
        <pc:chgData name="Urieth Attard" userId="75441522-1268-482d-b74b-a084f810ee66" providerId="ADAL" clId="{DACE028F-2FDD-4459-BA65-2906F0237A57}" dt="2021-07-01T08:51:32.804" v="13" actId="20577"/>
        <pc:sldMkLst>
          <pc:docMk/>
          <pc:sldMk cId="4125137658" sldId="454"/>
        </pc:sldMkLst>
        <pc:spChg chg="mod">
          <ac:chgData name="Urieth Attard" userId="75441522-1268-482d-b74b-a084f810ee66" providerId="ADAL" clId="{DACE028F-2FDD-4459-BA65-2906F0237A57}" dt="2021-07-01T08:51:32.804" v="13" actId="20577"/>
          <ac:spMkLst>
            <pc:docMk/>
            <pc:sldMk cId="4125137658" sldId="454"/>
            <ac:spMk id="20" creationId="{70D1630C-09B1-4E3F-BDFB-FEB282494D0F}"/>
          </ac:spMkLst>
        </pc:spChg>
      </pc:sldChg>
      <pc:sldChg chg="modSp">
        <pc:chgData name="Urieth Attard" userId="75441522-1268-482d-b74b-a084f810ee66" providerId="ADAL" clId="{DACE028F-2FDD-4459-BA65-2906F0237A57}" dt="2021-07-01T08:52:35.326" v="15" actId="20577"/>
        <pc:sldMkLst>
          <pc:docMk/>
          <pc:sldMk cId="1186687808" sldId="456"/>
        </pc:sldMkLst>
        <pc:spChg chg="mod">
          <ac:chgData name="Urieth Attard" userId="75441522-1268-482d-b74b-a084f810ee66" providerId="ADAL" clId="{DACE028F-2FDD-4459-BA65-2906F0237A57}" dt="2021-07-01T08:52:35.326" v="15" actId="20577"/>
          <ac:spMkLst>
            <pc:docMk/>
            <pc:sldMk cId="1186687808" sldId="456"/>
            <ac:spMk id="21" creationId="{9CEBD707-DFB3-41F0-9AF0-B9B0619E259B}"/>
          </ac:spMkLst>
        </pc:spChg>
      </pc:sldChg>
      <pc:sldChg chg="modNotesTx">
        <pc:chgData name="Urieth Attard" userId="75441522-1268-482d-b74b-a084f810ee66" providerId="ADAL" clId="{DACE028F-2FDD-4459-BA65-2906F0237A57}" dt="2021-07-01T08:49:56.932" v="1" actId="6549"/>
        <pc:sldMkLst>
          <pc:docMk/>
          <pc:sldMk cId="1818276166" sldId="461"/>
        </pc:sldMkLst>
      </pc:sldChg>
      <pc:sldChg chg="modNotesTx">
        <pc:chgData name="Urieth Attard" userId="75441522-1268-482d-b74b-a084f810ee66" providerId="ADAL" clId="{DACE028F-2FDD-4459-BA65-2906F0237A57}" dt="2021-07-01T08:50:03.456" v="2" actId="6549"/>
        <pc:sldMkLst>
          <pc:docMk/>
          <pc:sldMk cId="1177594672" sldId="462"/>
        </pc:sldMkLst>
      </pc:sldChg>
      <pc:sldChg chg="modNotesTx">
        <pc:chgData name="Urieth Attard" userId="75441522-1268-482d-b74b-a084f810ee66" providerId="ADAL" clId="{DACE028F-2FDD-4459-BA65-2906F0237A57}" dt="2021-07-01T08:50:07.882" v="3" actId="6549"/>
        <pc:sldMkLst>
          <pc:docMk/>
          <pc:sldMk cId="1061783980" sldId="463"/>
        </pc:sldMkLst>
      </pc:sldChg>
      <pc:sldChg chg="modNotesTx">
        <pc:chgData name="Urieth Attard" userId="75441522-1268-482d-b74b-a084f810ee66" providerId="ADAL" clId="{DACE028F-2FDD-4459-BA65-2906F0237A57}" dt="2021-07-01T08:50:48.077" v="5" actId="6549"/>
        <pc:sldMkLst>
          <pc:docMk/>
          <pc:sldMk cId="1326006782" sldId="464"/>
        </pc:sldMkLst>
      </pc:sldChg>
      <pc:sldChg chg="modNotesTx">
        <pc:chgData name="Urieth Attard" userId="75441522-1268-482d-b74b-a084f810ee66" providerId="ADAL" clId="{DACE028F-2FDD-4459-BA65-2906F0237A57}" dt="2021-07-01T08:53:20.729" v="21" actId="6549"/>
        <pc:sldMkLst>
          <pc:docMk/>
          <pc:sldMk cId="1627270492" sldId="4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E4264-F0AF-4A99-9FF8-C350DA099335}"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95503-973E-44E8-804E-40028B9AFC33}" type="slidenum">
              <a:rPr lang="en-GB" smtClean="0"/>
              <a:t>‹#›</a:t>
            </a:fld>
            <a:endParaRPr lang="en-GB"/>
          </a:p>
        </p:txBody>
      </p:sp>
    </p:spTree>
    <p:extLst>
      <p:ext uri="{BB962C8B-B14F-4D97-AF65-F5344CB8AC3E}">
        <p14:creationId xmlns:p14="http://schemas.microsoft.com/office/powerpoint/2010/main" val="181846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to our fourth lesson of the unit The world around us.  In this lesson we are going to focus on Speaking. We will see photos of different landmarks around the word and use words to describe how these landmarks look.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713DE-6C4E-42F8-B8CC-64CB9327C4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11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10</a:t>
            </a:fld>
            <a:endParaRPr lang="en-GB"/>
          </a:p>
        </p:txBody>
      </p:sp>
    </p:spTree>
    <p:extLst>
      <p:ext uri="{BB962C8B-B14F-4D97-AF65-F5344CB8AC3E}">
        <p14:creationId xmlns:p14="http://schemas.microsoft.com/office/powerpoint/2010/main" val="264613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dirty="0"/>
              <a:t>We have been talking a lot about different countries in the world and different places and environments.  Now it’s time to take a look at what is around us.  We are going on a tour around the beautiful Maltese islands, our home islands.</a:t>
            </a:r>
          </a:p>
        </p:txBody>
      </p:sp>
      <p:sp>
        <p:nvSpPr>
          <p:cNvPr id="4" name="Slide Number Placeholder 3"/>
          <p:cNvSpPr>
            <a:spLocks noGrp="1"/>
          </p:cNvSpPr>
          <p:nvPr>
            <p:ph type="sldNum" sz="quarter" idx="5"/>
          </p:nvPr>
        </p:nvSpPr>
        <p:spPr/>
        <p:txBody>
          <a:bodyPr/>
          <a:lstStyle/>
          <a:p>
            <a:fld id="{84695503-973E-44E8-804E-40028B9AFC33}" type="slidenum">
              <a:rPr lang="en-GB" smtClean="0"/>
              <a:t>11</a:t>
            </a:fld>
            <a:endParaRPr lang="en-GB"/>
          </a:p>
        </p:txBody>
      </p:sp>
    </p:spTree>
    <p:extLst>
      <p:ext uri="{BB962C8B-B14F-4D97-AF65-F5344CB8AC3E}">
        <p14:creationId xmlns:p14="http://schemas.microsoft.com/office/powerpoint/2010/main" val="55409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our first lesson of this unit, I asked you to think about and research some popular sights in Malta.  Which places did you write about?  Let’s see if you thought of these places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12</a:t>
            </a:fld>
            <a:endParaRPr lang="en-GB"/>
          </a:p>
        </p:txBody>
      </p:sp>
    </p:spTree>
    <p:extLst>
      <p:ext uri="{BB962C8B-B14F-4D97-AF65-F5344CB8AC3E}">
        <p14:creationId xmlns:p14="http://schemas.microsoft.com/office/powerpoint/2010/main" val="149782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Do you recognise this place?  It is a fishing village called Marsaxlokk. Here you can see the traditional luzzu or </a:t>
            </a:r>
            <a:r>
              <a:rPr lang="en-GB" sz="1200" kern="1200" dirty="0" err="1">
                <a:solidFill>
                  <a:schemeClr val="tx1"/>
                </a:solidFill>
                <a:effectLst/>
                <a:latin typeface="+mn-lt"/>
                <a:ea typeface="+mn-ea"/>
                <a:cs typeface="+mn-cs"/>
              </a:rPr>
              <a:t>kajjikk</a:t>
            </a:r>
            <a:r>
              <a:rPr lang="en-GB" sz="1200" kern="1200" dirty="0">
                <a:solidFill>
                  <a:schemeClr val="tx1"/>
                </a:solidFill>
                <a:effectLst/>
                <a:latin typeface="+mn-lt"/>
                <a:ea typeface="+mn-ea"/>
                <a:cs typeface="+mn-cs"/>
              </a:rPr>
              <a:t>, boats used for fishing.  Now, imagine you visited this place and took this picture with the camera on the mobile. How can you describe it?  You can start by saying This is….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13</a:t>
            </a:fld>
            <a:endParaRPr lang="en-GB"/>
          </a:p>
        </p:txBody>
      </p:sp>
    </p:spTree>
    <p:extLst>
      <p:ext uri="{BB962C8B-B14F-4D97-AF65-F5344CB8AC3E}">
        <p14:creationId xmlns:p14="http://schemas.microsoft.com/office/powerpoint/2010/main" val="72002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14</a:t>
            </a:fld>
            <a:endParaRPr lang="en-GB"/>
          </a:p>
        </p:txBody>
      </p:sp>
    </p:spTree>
    <p:extLst>
      <p:ext uri="{BB962C8B-B14F-4D97-AF65-F5344CB8AC3E}">
        <p14:creationId xmlns:p14="http://schemas.microsoft.com/office/powerpoint/2010/main" val="2437966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15</a:t>
            </a:fld>
            <a:endParaRPr lang="en-GB"/>
          </a:p>
        </p:txBody>
      </p:sp>
    </p:spTree>
    <p:extLst>
      <p:ext uri="{BB962C8B-B14F-4D97-AF65-F5344CB8AC3E}">
        <p14:creationId xmlns:p14="http://schemas.microsoft.com/office/powerpoint/2010/main" val="93292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16</a:t>
            </a:fld>
            <a:endParaRPr lang="en-GB"/>
          </a:p>
        </p:txBody>
      </p:sp>
    </p:spTree>
    <p:extLst>
      <p:ext uri="{BB962C8B-B14F-4D97-AF65-F5344CB8AC3E}">
        <p14:creationId xmlns:p14="http://schemas.microsoft.com/office/powerpoint/2010/main" val="834455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17</a:t>
            </a:fld>
            <a:endParaRPr lang="en-GB"/>
          </a:p>
        </p:txBody>
      </p:sp>
    </p:spTree>
    <p:extLst>
      <p:ext uri="{BB962C8B-B14F-4D97-AF65-F5344CB8AC3E}">
        <p14:creationId xmlns:p14="http://schemas.microsoft.com/office/powerpoint/2010/main" val="602736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18</a:t>
            </a:fld>
            <a:endParaRPr lang="en-GB"/>
          </a:p>
        </p:txBody>
      </p:sp>
    </p:spTree>
    <p:extLst>
      <p:ext uri="{BB962C8B-B14F-4D97-AF65-F5344CB8AC3E}">
        <p14:creationId xmlns:p14="http://schemas.microsoft.com/office/powerpoint/2010/main" val="4053993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you can do the same for another important local site of your choice.  Use the word bank to help you come up with adjectives to describe your place of interest.</a:t>
            </a:r>
          </a:p>
        </p:txBody>
      </p:sp>
      <p:sp>
        <p:nvSpPr>
          <p:cNvPr id="4" name="Slide Number Placeholder 3"/>
          <p:cNvSpPr>
            <a:spLocks noGrp="1"/>
          </p:cNvSpPr>
          <p:nvPr>
            <p:ph type="sldNum" sz="quarter" idx="5"/>
          </p:nvPr>
        </p:nvSpPr>
        <p:spPr/>
        <p:txBody>
          <a:bodyPr/>
          <a:lstStyle/>
          <a:p>
            <a:fld id="{84695503-973E-44E8-804E-40028B9AFC33}" type="slidenum">
              <a:rPr lang="en-GB" smtClean="0"/>
              <a:t>19</a:t>
            </a:fld>
            <a:endParaRPr lang="en-GB"/>
          </a:p>
        </p:txBody>
      </p:sp>
    </p:spTree>
    <p:extLst>
      <p:ext uri="{BB962C8B-B14F-4D97-AF65-F5344CB8AC3E}">
        <p14:creationId xmlns:p14="http://schemas.microsoft.com/office/powerpoint/2010/main" val="423582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20</a:t>
            </a:fld>
            <a:endParaRPr lang="en-GB"/>
          </a:p>
        </p:txBody>
      </p:sp>
    </p:spTree>
    <p:extLst>
      <p:ext uri="{BB962C8B-B14F-4D97-AF65-F5344CB8AC3E}">
        <p14:creationId xmlns:p14="http://schemas.microsoft.com/office/powerpoint/2010/main" val="289405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aim of this lesson is to learn how to talk about and describe different places of interest.  We will know that we are doing so by being able to use adjectives to describe how the landmark looks, talk about what you can do or see at this place and by being able to self correct mistakes while speaking.</a:t>
            </a:r>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get started with our first activity.    We are going to meet some people who have just returned from a holiday abroad.  They are going to say something say about where they went and what they saw. </a:t>
            </a:r>
          </a:p>
        </p:txBody>
      </p:sp>
      <p:sp>
        <p:nvSpPr>
          <p:cNvPr id="4" name="Slide Number Placeholder 3"/>
          <p:cNvSpPr>
            <a:spLocks noGrp="1"/>
          </p:cNvSpPr>
          <p:nvPr>
            <p:ph type="sldNum" sz="quarter" idx="5"/>
          </p:nvPr>
        </p:nvSpPr>
        <p:spPr/>
        <p:txBody>
          <a:bodyPr/>
          <a:lstStyle/>
          <a:p>
            <a:fld id="{84695503-973E-44E8-804E-40028B9AFC33}" type="slidenum">
              <a:rPr lang="en-GB" smtClean="0"/>
              <a:t>4</a:t>
            </a:fld>
            <a:endParaRPr lang="en-GB"/>
          </a:p>
        </p:txBody>
      </p:sp>
    </p:spTree>
    <p:extLst>
      <p:ext uri="{BB962C8B-B14F-4D97-AF65-F5344CB8AC3E}">
        <p14:creationId xmlns:p14="http://schemas.microsoft.com/office/powerpoint/2010/main" val="14018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let’s understand the information in the table.  This person is Mark.  Last month he went to Paris in France and there he visited the Eiffel Tower.  He says that the Eiffel Tower is a very tall metal tower.  He says that it is a memorable experience, something that he will always remember and that the view from the top of the tower is beautiful.  Now let’s see what he’s going to say.  The parts in red are the information in the table.   </a:t>
            </a:r>
          </a:p>
        </p:txBody>
      </p:sp>
      <p:sp>
        <p:nvSpPr>
          <p:cNvPr id="4" name="Slide Number Placeholder 3"/>
          <p:cNvSpPr>
            <a:spLocks noGrp="1"/>
          </p:cNvSpPr>
          <p:nvPr>
            <p:ph type="sldNum" sz="quarter" idx="5"/>
          </p:nvPr>
        </p:nvSpPr>
        <p:spPr/>
        <p:txBody>
          <a:bodyPr/>
          <a:lstStyle/>
          <a:p>
            <a:fld id="{84695503-973E-44E8-804E-40028B9AFC33}" type="slidenum">
              <a:rPr lang="en-GB" smtClean="0"/>
              <a:t>5</a:t>
            </a:fld>
            <a:endParaRPr lang="en-GB"/>
          </a:p>
        </p:txBody>
      </p:sp>
    </p:spTree>
    <p:extLst>
      <p:ext uri="{BB962C8B-B14F-4D97-AF65-F5344CB8AC3E}">
        <p14:creationId xmlns:p14="http://schemas.microsoft.com/office/powerpoint/2010/main" val="406470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6</a:t>
            </a:fld>
            <a:endParaRPr lang="en-GB"/>
          </a:p>
        </p:txBody>
      </p:sp>
    </p:spTree>
    <p:extLst>
      <p:ext uri="{BB962C8B-B14F-4D97-AF65-F5344CB8AC3E}">
        <p14:creationId xmlns:p14="http://schemas.microsoft.com/office/powerpoint/2010/main" val="280491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7</a:t>
            </a:fld>
            <a:endParaRPr lang="en-GB"/>
          </a:p>
        </p:txBody>
      </p:sp>
    </p:spTree>
    <p:extLst>
      <p:ext uri="{BB962C8B-B14F-4D97-AF65-F5344CB8AC3E}">
        <p14:creationId xmlns:p14="http://schemas.microsoft.com/office/powerpoint/2010/main" val="378254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8</a:t>
            </a:fld>
            <a:endParaRPr lang="en-GB"/>
          </a:p>
        </p:txBody>
      </p:sp>
    </p:spTree>
    <p:extLst>
      <p:ext uri="{BB962C8B-B14F-4D97-AF65-F5344CB8AC3E}">
        <p14:creationId xmlns:p14="http://schemas.microsoft.com/office/powerpoint/2010/main" val="367904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9</a:t>
            </a:fld>
            <a:endParaRPr lang="en-GB"/>
          </a:p>
        </p:txBody>
      </p:sp>
    </p:spTree>
    <p:extLst>
      <p:ext uri="{BB962C8B-B14F-4D97-AF65-F5344CB8AC3E}">
        <p14:creationId xmlns:p14="http://schemas.microsoft.com/office/powerpoint/2010/main" val="106268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94C-B16A-4602-B0BD-89C908230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785D18-B013-46EF-AFDB-3EB4B520E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A8DF86-68D9-46E7-B44B-01FDECFDDE7F}"/>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5" name="Footer Placeholder 4">
            <a:extLst>
              <a:ext uri="{FF2B5EF4-FFF2-40B4-BE49-F238E27FC236}">
                <a16:creationId xmlns:a16="http://schemas.microsoft.com/office/drawing/2014/main" id="{0F5EE3CC-BA50-4370-95B3-FEC2214E0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A94F5-9B51-4CEE-A9C1-6C944C93749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410198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8100-18F8-4C25-A4B6-E0E4610164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BE5E78-E84B-412B-9485-12E157729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F1E93-B892-4E48-AEB1-204B76523B6E}"/>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5" name="Footer Placeholder 4">
            <a:extLst>
              <a:ext uri="{FF2B5EF4-FFF2-40B4-BE49-F238E27FC236}">
                <a16:creationId xmlns:a16="http://schemas.microsoft.com/office/drawing/2014/main" id="{E1D6DF45-840B-4F68-BD76-2FDA5F98F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2240D-B90C-4B81-A665-39AFE0B100C0}"/>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9467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1805D-FA29-4E96-89C1-1109953D8D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B99EE6-7A80-4B6B-ABEF-589998386B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C068C-F664-4BE4-A4C5-219504232B9F}"/>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5" name="Footer Placeholder 4">
            <a:extLst>
              <a:ext uri="{FF2B5EF4-FFF2-40B4-BE49-F238E27FC236}">
                <a16:creationId xmlns:a16="http://schemas.microsoft.com/office/drawing/2014/main" id="{B08E8002-AA39-4B6B-9D6C-2BB613355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FD343-661A-46D8-83FD-25C1A8499ED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57541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1490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40321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DF552-9F7E-41FC-B297-06B7757AB673}"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8116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DF552-9F7E-41FC-B297-06B7757AB673}"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06076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DF552-9F7E-41FC-B297-06B7757AB673}" type="datetimeFigureOut">
              <a:rPr lang="en-GB" smtClean="0"/>
              <a:t>01/07/2021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3653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DF552-9F7E-41FC-B297-06B7757AB673}" type="datetimeFigureOut">
              <a:rPr lang="en-GB" smtClean="0"/>
              <a:t>01/07/2021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2069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DF552-9F7E-41FC-B297-06B7757AB673}" type="datetimeFigureOut">
              <a:rPr lang="en-GB" smtClean="0"/>
              <a:t>01/07/2021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04474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0986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93D-F730-4D7C-BB9A-B923D1C0FC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B51EA-F50A-4C3E-9739-C4BD85C118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7F6F9-EEFC-4D97-A669-95EB37C5893C}"/>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5" name="Footer Placeholder 4">
            <a:extLst>
              <a:ext uri="{FF2B5EF4-FFF2-40B4-BE49-F238E27FC236}">
                <a16:creationId xmlns:a16="http://schemas.microsoft.com/office/drawing/2014/main" id="{32C9ED6E-BAD1-4DEC-96DB-7F62D664C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39420-474D-4645-85EB-CD55C052A56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0406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4054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519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29410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9D2D-127F-4302-9B95-6464D6EAF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3169D-3AA6-409B-9B9E-84A9EA051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DFE064-3F02-4DB6-BF1C-C8E66BCF9237}"/>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5" name="Footer Placeholder 4">
            <a:extLst>
              <a:ext uri="{FF2B5EF4-FFF2-40B4-BE49-F238E27FC236}">
                <a16:creationId xmlns:a16="http://schemas.microsoft.com/office/drawing/2014/main" id="{78045EC2-C10C-45F9-9B37-CCB5324C5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021A9-BC8B-4D83-A538-77A33D6A56AB}"/>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6657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66DC-B119-401E-8F06-790D330A99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5A1435-490E-4B22-9AE5-8D05207C9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4619D5-6849-43DC-A52B-4BABDE4232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4BF728-79B4-42F5-8420-D2919A7E1156}"/>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6" name="Footer Placeholder 5">
            <a:extLst>
              <a:ext uri="{FF2B5EF4-FFF2-40B4-BE49-F238E27FC236}">
                <a16:creationId xmlns:a16="http://schemas.microsoft.com/office/drawing/2014/main" id="{DDF54B21-2EDC-4F1E-B417-26B2B87CE1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7CCB6-1A21-4E66-A14E-BE4307B51D1D}"/>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78380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99A6-AC40-42CE-BDFB-12131178DC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EC631-915A-413A-9D87-5134804EC1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22F998-FFFE-4C0C-8804-BBD3A0668D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4EF67-B03A-40EA-816E-7B2CCE2A4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20759F-B8F7-428C-BCF4-D4B4A816C8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09CED7-CEE6-485F-B22E-CBA9D4AE6DD3}"/>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8" name="Footer Placeholder 7">
            <a:extLst>
              <a:ext uri="{FF2B5EF4-FFF2-40B4-BE49-F238E27FC236}">
                <a16:creationId xmlns:a16="http://schemas.microsoft.com/office/drawing/2014/main" id="{4D599101-0DF3-4F53-B04A-9A922325C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FBE0C4-1E14-4D9A-ABC5-987448643B2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56638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65AA-69EF-4A49-A883-A0C3886D87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12AEE0-DB40-4367-8682-5701985B2A5A}"/>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4" name="Footer Placeholder 3">
            <a:extLst>
              <a:ext uri="{FF2B5EF4-FFF2-40B4-BE49-F238E27FC236}">
                <a16:creationId xmlns:a16="http://schemas.microsoft.com/office/drawing/2014/main" id="{64AE818E-D4C5-4B5C-94A9-9F8773D913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72658E-7870-4AB5-BDF1-DDC1A213192E}"/>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46544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1E2A2-BE3A-4F76-B441-672C16296339}"/>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3" name="Footer Placeholder 2">
            <a:extLst>
              <a:ext uri="{FF2B5EF4-FFF2-40B4-BE49-F238E27FC236}">
                <a16:creationId xmlns:a16="http://schemas.microsoft.com/office/drawing/2014/main" id="{7801B889-6E46-40D6-94D1-9944676E3B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E82749-4037-499D-B63A-8A36FBF68FEC}"/>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05949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D3DC-56E7-4C87-84C0-70D225559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360B5C-4581-44DE-8795-F71CBC876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F6007C-81BC-4D02-B2CE-4F2EA0F37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E21DD-08DA-4413-A836-5197FC9E8D53}"/>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6" name="Footer Placeholder 5">
            <a:extLst>
              <a:ext uri="{FF2B5EF4-FFF2-40B4-BE49-F238E27FC236}">
                <a16:creationId xmlns:a16="http://schemas.microsoft.com/office/drawing/2014/main" id="{08976C23-17BD-4DCD-8948-6435211C0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873DF7-9C77-4EC3-BC22-65A4686FEC8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3264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34AD-AA52-4DF6-8DB4-D57F7C2F0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812210-F6BB-4335-B2D2-06DFEB5DC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B97ACC-9933-4624-A96A-9688262AA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D4DB4-4EE9-4328-9A3E-5B250FFF11DD}"/>
              </a:ext>
            </a:extLst>
          </p:cNvPr>
          <p:cNvSpPr>
            <a:spLocks noGrp="1"/>
          </p:cNvSpPr>
          <p:nvPr>
            <p:ph type="dt" sz="half" idx="10"/>
          </p:nvPr>
        </p:nvSpPr>
        <p:spPr/>
        <p:txBody>
          <a:bodyPr/>
          <a:lstStyle/>
          <a:p>
            <a:fld id="{5BE4C35F-45BD-4C6D-AB7D-3E26DC93BEA7}" type="datetimeFigureOut">
              <a:rPr lang="en-GB" smtClean="0"/>
              <a:t>01/07/2021</a:t>
            </a:fld>
            <a:endParaRPr lang="en-GB"/>
          </a:p>
        </p:txBody>
      </p:sp>
      <p:sp>
        <p:nvSpPr>
          <p:cNvPr id="6" name="Footer Placeholder 5">
            <a:extLst>
              <a:ext uri="{FF2B5EF4-FFF2-40B4-BE49-F238E27FC236}">
                <a16:creationId xmlns:a16="http://schemas.microsoft.com/office/drawing/2014/main" id="{A82D24AC-301C-4E07-81AB-3882C7C1E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D91B2-411B-43BB-A4ED-B5B2A1E9CD59}"/>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65043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6F058-8E75-47B6-B293-FFFBD86FA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B7763B-20C1-4254-9C82-37C60D3C3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CF6AB-9D94-4981-AB29-581181B1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4C35F-45BD-4C6D-AB7D-3E26DC93BEA7}" type="datetimeFigureOut">
              <a:rPr lang="en-GB" smtClean="0"/>
              <a:t>01/07/2021</a:t>
            </a:fld>
            <a:endParaRPr lang="en-GB"/>
          </a:p>
        </p:txBody>
      </p:sp>
      <p:sp>
        <p:nvSpPr>
          <p:cNvPr id="5" name="Footer Placeholder 4">
            <a:extLst>
              <a:ext uri="{FF2B5EF4-FFF2-40B4-BE49-F238E27FC236}">
                <a16:creationId xmlns:a16="http://schemas.microsoft.com/office/drawing/2014/main" id="{E23E9552-3D4F-4892-BFFA-3501139DB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0C3796-8ADF-4225-8109-2C9DB80E0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30950-415E-49B5-9CC9-AD141AE93192}" type="slidenum">
              <a:rPr lang="en-GB" smtClean="0"/>
              <a:t>‹#›</a:t>
            </a:fld>
            <a:endParaRPr lang="en-GB"/>
          </a:p>
        </p:txBody>
      </p:sp>
    </p:spTree>
    <p:extLst>
      <p:ext uri="{BB962C8B-B14F-4D97-AF65-F5344CB8AC3E}">
        <p14:creationId xmlns:p14="http://schemas.microsoft.com/office/powerpoint/2010/main" val="331247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01/07/2021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a:p>
        </p:txBody>
      </p:sp>
    </p:spTree>
    <p:extLst>
      <p:ext uri="{BB962C8B-B14F-4D97-AF65-F5344CB8AC3E}">
        <p14:creationId xmlns:p14="http://schemas.microsoft.com/office/powerpoint/2010/main" val="121002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englishprimarymalta.co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ow to become location independent and travel the world - Financially Free">
            <a:extLst>
              <a:ext uri="{FF2B5EF4-FFF2-40B4-BE49-F238E27FC236}">
                <a16:creationId xmlns:a16="http://schemas.microsoft.com/office/drawing/2014/main" id="{48381654-BCA0-4374-97FB-A72213774D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42B64C-BD8D-41F4-9502-2B30D5E31E9E}"/>
              </a:ext>
            </a:extLst>
          </p:cNvPr>
          <p:cNvSpPr>
            <a:spLocks noGrp="1"/>
          </p:cNvSpPr>
          <p:nvPr>
            <p:ph type="ctrTitle"/>
          </p:nvPr>
        </p:nvSpPr>
        <p:spPr>
          <a:xfrm>
            <a:off x="8022021" y="3231931"/>
            <a:ext cx="3852041" cy="1834056"/>
          </a:xfrm>
        </p:spPr>
        <p:txBody>
          <a:bodyPr>
            <a:normAutofit/>
          </a:bodyPr>
          <a:lstStyle/>
          <a:p>
            <a:r>
              <a:rPr lang="mt-MT" sz="4000">
                <a:latin typeface="Jungle Boy" pitchFamily="2" charset="0"/>
                <a:ea typeface="All Things Pink" panose="02000203000000000000" pitchFamily="2" charset="0"/>
              </a:rPr>
              <a:t>The World Around Us</a:t>
            </a:r>
            <a:endParaRPr lang="en-GB" sz="4000">
              <a:latin typeface="Jungle Boy" pitchFamily="2" charset="0"/>
              <a:ea typeface="All Things Pink" panose="02000203000000000000" pitchFamily="2" charset="0"/>
            </a:endParaRPr>
          </a:p>
        </p:txBody>
      </p:sp>
      <p:sp>
        <p:nvSpPr>
          <p:cNvPr id="3" name="Subtitle 2">
            <a:extLst>
              <a:ext uri="{FF2B5EF4-FFF2-40B4-BE49-F238E27FC236}">
                <a16:creationId xmlns:a16="http://schemas.microsoft.com/office/drawing/2014/main" id="{2FED5CAC-2235-4E22-8BCC-AA4B3838DD77}"/>
              </a:ext>
            </a:extLst>
          </p:cNvPr>
          <p:cNvSpPr>
            <a:spLocks noGrp="1"/>
          </p:cNvSpPr>
          <p:nvPr>
            <p:ph type="subTitle" idx="1"/>
          </p:nvPr>
        </p:nvSpPr>
        <p:spPr>
          <a:xfrm>
            <a:off x="7782910" y="5242675"/>
            <a:ext cx="4330262" cy="683284"/>
          </a:xfrm>
        </p:spPr>
        <p:txBody>
          <a:bodyPr>
            <a:normAutofit/>
          </a:bodyPr>
          <a:lstStyle/>
          <a:p>
            <a:r>
              <a:rPr lang="en-GB" sz="2000" dirty="0"/>
              <a:t>Lesson 4: Speaking</a:t>
            </a:r>
          </a:p>
        </p:txBody>
      </p:sp>
      <p:cxnSp>
        <p:nvCxnSpPr>
          <p:cNvPr id="91" name="Straight Connector 9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16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F94051B5-8ABA-4D79-8913-1C880D302CE6}"/>
              </a:ext>
            </a:extLst>
          </p:cNvPr>
          <p:cNvGraphicFramePr>
            <a:graphicFrameLocks noGrp="1"/>
          </p:cNvGraphicFramePr>
          <p:nvPr>
            <p:extLst>
              <p:ext uri="{D42A27DB-BD31-4B8C-83A1-F6EECF244321}">
                <p14:modId xmlns:p14="http://schemas.microsoft.com/office/powerpoint/2010/main" val="195469437"/>
              </p:ext>
            </p:extLst>
          </p:nvPr>
        </p:nvGraphicFramePr>
        <p:xfrm>
          <a:off x="3052909" y="319027"/>
          <a:ext cx="7703323" cy="3993893"/>
        </p:xfrm>
        <a:graphic>
          <a:graphicData uri="http://schemas.openxmlformats.org/drawingml/2006/table">
            <a:tbl>
              <a:tblPr firstRow="1" bandRow="1">
                <a:tableStyleId>{5940675A-B579-460E-94D1-54222C63F5DA}</a:tableStyleId>
              </a:tblPr>
              <a:tblGrid>
                <a:gridCol w="2294087">
                  <a:extLst>
                    <a:ext uri="{9D8B030D-6E8A-4147-A177-3AD203B41FA5}">
                      <a16:colId xmlns:a16="http://schemas.microsoft.com/office/drawing/2014/main" val="1949232791"/>
                    </a:ext>
                  </a:extLst>
                </a:gridCol>
                <a:gridCol w="5409236">
                  <a:extLst>
                    <a:ext uri="{9D8B030D-6E8A-4147-A177-3AD203B41FA5}">
                      <a16:colId xmlns:a16="http://schemas.microsoft.com/office/drawing/2014/main" val="1793260883"/>
                    </a:ext>
                  </a:extLst>
                </a:gridCol>
              </a:tblGrid>
              <a:tr h="514538">
                <a:tc>
                  <a:txBody>
                    <a:bodyPr/>
                    <a:lstStyle/>
                    <a:p>
                      <a:r>
                        <a:rPr lang="en-GB" sz="2800" dirty="0">
                          <a:latin typeface="Letters for Learners" pitchFamily="2" charset="0"/>
                        </a:rPr>
                        <a:t>Name</a:t>
                      </a:r>
                    </a:p>
                  </a:txBody>
                  <a:tcPr>
                    <a:solidFill>
                      <a:schemeClr val="accent2">
                        <a:lumMod val="20000"/>
                        <a:lumOff val="80000"/>
                      </a:schemeClr>
                    </a:solidFill>
                  </a:tcPr>
                </a:tc>
                <a:tc>
                  <a:txBody>
                    <a:bodyPr/>
                    <a:lstStyle/>
                    <a:p>
                      <a:r>
                        <a:rPr lang="en-GB" sz="2800" b="1" dirty="0">
                          <a:latin typeface="Letters for Learners" pitchFamily="2" charset="0"/>
                        </a:rPr>
                        <a:t>Rebecca</a:t>
                      </a:r>
                    </a:p>
                  </a:txBody>
                  <a:tcPr/>
                </a:tc>
                <a:extLst>
                  <a:ext uri="{0D108BD9-81ED-4DB2-BD59-A6C34878D82A}">
                    <a16:rowId xmlns:a16="http://schemas.microsoft.com/office/drawing/2014/main" val="2724223328"/>
                  </a:ext>
                </a:extLst>
              </a:tr>
              <a:tr h="514538">
                <a:tc>
                  <a:txBody>
                    <a:bodyPr/>
                    <a:lstStyle/>
                    <a:p>
                      <a:r>
                        <a:rPr lang="en-GB" sz="2800" dirty="0">
                          <a:latin typeface="Letters for Learners" pitchFamily="2" charset="0"/>
                        </a:rPr>
                        <a:t>When</a:t>
                      </a:r>
                    </a:p>
                  </a:txBody>
                  <a:tcPr>
                    <a:solidFill>
                      <a:schemeClr val="accent2">
                        <a:lumMod val="20000"/>
                        <a:lumOff val="80000"/>
                      </a:schemeClr>
                    </a:solidFill>
                  </a:tcPr>
                </a:tc>
                <a:tc>
                  <a:txBody>
                    <a:bodyPr/>
                    <a:lstStyle/>
                    <a:p>
                      <a:r>
                        <a:rPr lang="en-GB" sz="2800" b="1" dirty="0">
                          <a:latin typeface="Letters for Learners" pitchFamily="2" charset="0"/>
                        </a:rPr>
                        <a:t>A month ago</a:t>
                      </a:r>
                    </a:p>
                  </a:txBody>
                  <a:tcPr/>
                </a:tc>
                <a:extLst>
                  <a:ext uri="{0D108BD9-81ED-4DB2-BD59-A6C34878D82A}">
                    <a16:rowId xmlns:a16="http://schemas.microsoft.com/office/drawing/2014/main" val="2171586686"/>
                  </a:ext>
                </a:extLst>
              </a:tr>
              <a:tr h="514538">
                <a:tc>
                  <a:txBody>
                    <a:bodyPr/>
                    <a:lstStyle/>
                    <a:p>
                      <a:r>
                        <a:rPr lang="en-GB" sz="2800" dirty="0">
                          <a:latin typeface="Letters for Learners" pitchFamily="2" charset="0"/>
                        </a:rPr>
                        <a:t>Destination</a:t>
                      </a:r>
                    </a:p>
                  </a:txBody>
                  <a:tcPr>
                    <a:solidFill>
                      <a:schemeClr val="accent2">
                        <a:lumMod val="20000"/>
                        <a:lumOff val="80000"/>
                      </a:schemeClr>
                    </a:solidFill>
                  </a:tcPr>
                </a:tc>
                <a:tc>
                  <a:txBody>
                    <a:bodyPr/>
                    <a:lstStyle/>
                    <a:p>
                      <a:r>
                        <a:rPr lang="en-GB" sz="2800" b="1" dirty="0">
                          <a:latin typeface="Letters for Learners" pitchFamily="2" charset="0"/>
                        </a:rPr>
                        <a:t>New York, America</a:t>
                      </a:r>
                    </a:p>
                  </a:txBody>
                  <a:tcPr/>
                </a:tc>
                <a:extLst>
                  <a:ext uri="{0D108BD9-81ED-4DB2-BD59-A6C34878D82A}">
                    <a16:rowId xmlns:a16="http://schemas.microsoft.com/office/drawing/2014/main" val="794941663"/>
                  </a:ext>
                </a:extLst>
              </a:tr>
              <a:tr h="641093">
                <a:tc>
                  <a:txBody>
                    <a:bodyPr/>
                    <a:lstStyle/>
                    <a:p>
                      <a:r>
                        <a:rPr lang="en-GB" sz="2800" dirty="0">
                          <a:latin typeface="Letters for Learners" pitchFamily="2" charset="0"/>
                        </a:rPr>
                        <a:t>Places visited</a:t>
                      </a:r>
                    </a:p>
                  </a:txBody>
                  <a:tcPr>
                    <a:solidFill>
                      <a:schemeClr val="accent2">
                        <a:lumMod val="20000"/>
                        <a:lumOff val="80000"/>
                      </a:schemeClr>
                    </a:solidFill>
                  </a:tcPr>
                </a:tc>
                <a:tc>
                  <a:txBody>
                    <a:bodyPr/>
                    <a:lstStyle/>
                    <a:p>
                      <a:r>
                        <a:rPr lang="en-GB" sz="2800" b="1" dirty="0">
                          <a:latin typeface="Letters for Learners" pitchFamily="2" charset="0"/>
                        </a:rPr>
                        <a:t>Statue of Liberty</a:t>
                      </a:r>
                    </a:p>
                  </a:txBody>
                  <a:tcPr/>
                </a:tc>
                <a:extLst>
                  <a:ext uri="{0D108BD9-81ED-4DB2-BD59-A6C34878D82A}">
                    <a16:rowId xmlns:a16="http://schemas.microsoft.com/office/drawing/2014/main" val="1517154664"/>
                  </a:ext>
                </a:extLst>
              </a:tr>
              <a:tr h="1362011">
                <a:tc>
                  <a:txBody>
                    <a:bodyPr/>
                    <a:lstStyle/>
                    <a:p>
                      <a:r>
                        <a:rPr lang="en-GB" sz="2800" dirty="0">
                          <a:latin typeface="Letters for Learners" pitchFamily="2" charset="0"/>
                        </a:rPr>
                        <a:t>Description</a:t>
                      </a:r>
                    </a:p>
                  </a:txBody>
                  <a:tcPr>
                    <a:solidFill>
                      <a:schemeClr val="accent2">
                        <a:lumMod val="20000"/>
                        <a:lumOff val="80000"/>
                      </a:schemeClr>
                    </a:solidFill>
                  </a:tcPr>
                </a:tc>
                <a:tc>
                  <a:txBody>
                    <a:bodyPr/>
                    <a:lstStyle/>
                    <a:p>
                      <a:r>
                        <a:rPr lang="en-GB" sz="2800" b="1" dirty="0">
                          <a:latin typeface="Letters for Learners" pitchFamily="2" charset="0"/>
                        </a:rPr>
                        <a:t>made of copper</a:t>
                      </a:r>
                    </a:p>
                    <a:p>
                      <a:r>
                        <a:rPr lang="en-GB" sz="2800" b="1" dirty="0">
                          <a:latin typeface="Letters for Learners" pitchFamily="2" charset="0"/>
                        </a:rPr>
                        <a:t>famous</a:t>
                      </a:r>
                    </a:p>
                    <a:p>
                      <a:r>
                        <a:rPr lang="en-GB" sz="2800" b="1" dirty="0">
                          <a:latin typeface="Letters for Learners" pitchFamily="2" charset="0"/>
                        </a:rPr>
                        <a:t>A woman holding a torch with a burning flame, wearing a crown on her head</a:t>
                      </a:r>
                    </a:p>
                  </a:txBody>
                  <a:tcPr/>
                </a:tc>
                <a:extLst>
                  <a:ext uri="{0D108BD9-81ED-4DB2-BD59-A6C34878D82A}">
                    <a16:rowId xmlns:a16="http://schemas.microsoft.com/office/drawing/2014/main" val="2594822038"/>
                  </a:ext>
                </a:extLst>
              </a:tr>
            </a:tbl>
          </a:graphicData>
        </a:graphic>
      </p:graphicFrame>
      <p:sp>
        <p:nvSpPr>
          <p:cNvPr id="7" name="Speech Bubble: Rectangle with Corners Rounded 6">
            <a:extLst>
              <a:ext uri="{FF2B5EF4-FFF2-40B4-BE49-F238E27FC236}">
                <a16:creationId xmlns:a16="http://schemas.microsoft.com/office/drawing/2014/main" id="{FD241AD4-5783-4C81-952B-5D1F76090C71}"/>
              </a:ext>
            </a:extLst>
          </p:cNvPr>
          <p:cNvSpPr/>
          <p:nvPr/>
        </p:nvSpPr>
        <p:spPr>
          <a:xfrm>
            <a:off x="2727074" y="4541070"/>
            <a:ext cx="8209631" cy="1857011"/>
          </a:xfrm>
          <a:prstGeom prst="wedgeRoundRectCallout">
            <a:avLst>
              <a:gd name="adj1" fmla="val -54598"/>
              <a:gd name="adj2" fmla="val -103524"/>
              <a:gd name="adj3" fmla="val 16667"/>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Letters for Learners" pitchFamily="2" charset="0"/>
              </a:rPr>
              <a:t>Hi! I’m </a:t>
            </a:r>
            <a:r>
              <a:rPr lang="en-GB" sz="2800" dirty="0">
                <a:solidFill>
                  <a:srgbClr val="FF0000"/>
                </a:solidFill>
                <a:latin typeface="Letters for Learners" pitchFamily="2" charset="0"/>
              </a:rPr>
              <a:t>Rebecca</a:t>
            </a:r>
            <a:r>
              <a:rPr lang="en-GB" sz="2800" dirty="0">
                <a:latin typeface="Letters for Learners" pitchFamily="2" charset="0"/>
              </a:rPr>
              <a:t>.  </a:t>
            </a:r>
            <a:r>
              <a:rPr lang="en-GB" sz="2800" dirty="0">
                <a:solidFill>
                  <a:srgbClr val="FF0000"/>
                </a:solidFill>
                <a:latin typeface="Letters for Learners" pitchFamily="2" charset="0"/>
              </a:rPr>
              <a:t>______________</a:t>
            </a:r>
            <a:r>
              <a:rPr lang="en-GB" sz="2800" dirty="0">
                <a:latin typeface="Letters for Learners" pitchFamily="2" charset="0"/>
              </a:rPr>
              <a:t>I went to </a:t>
            </a:r>
            <a:r>
              <a:rPr lang="en-GB" sz="2800" dirty="0">
                <a:solidFill>
                  <a:srgbClr val="FF0000"/>
                </a:solidFill>
                <a:latin typeface="Letters for Learners" pitchFamily="2" charset="0"/>
              </a:rPr>
              <a:t>____________ in ______________</a:t>
            </a:r>
            <a:r>
              <a:rPr lang="en-GB" sz="2800" dirty="0">
                <a:latin typeface="Letters for Learners" pitchFamily="2" charset="0"/>
              </a:rPr>
              <a:t>..  There I saw the </a:t>
            </a:r>
            <a:r>
              <a:rPr lang="en-GB" sz="2800" dirty="0">
                <a:solidFill>
                  <a:srgbClr val="FF0000"/>
                </a:solidFill>
                <a:latin typeface="Letters for Learners" pitchFamily="2" charset="0"/>
              </a:rPr>
              <a:t>_________________  ________________________________________.  </a:t>
            </a:r>
            <a:r>
              <a:rPr lang="en-GB" sz="2800" dirty="0">
                <a:latin typeface="Letters for Learners" pitchFamily="2" charset="0"/>
              </a:rPr>
              <a:t>It is made </a:t>
            </a:r>
            <a:r>
              <a:rPr lang="en-GB" sz="2800" dirty="0">
                <a:solidFill>
                  <a:srgbClr val="FF0000"/>
                </a:solidFill>
                <a:latin typeface="Letters for Learners" pitchFamily="2" charset="0"/>
              </a:rPr>
              <a:t>________________________________</a:t>
            </a:r>
            <a:r>
              <a:rPr lang="en-GB" sz="2800" dirty="0">
                <a:latin typeface="Letters for Learners" pitchFamily="2" charset="0"/>
              </a:rPr>
              <a:t>.  It shows a woman </a:t>
            </a:r>
            <a:r>
              <a:rPr lang="en-GB" sz="2800" dirty="0">
                <a:solidFill>
                  <a:srgbClr val="FF0000"/>
                </a:solidFill>
                <a:latin typeface="Letters for Learners" pitchFamily="2" charset="0"/>
              </a:rPr>
              <a:t>________________________________________.. </a:t>
            </a:r>
          </a:p>
        </p:txBody>
      </p:sp>
      <p:pic>
        <p:nvPicPr>
          <p:cNvPr id="13314" name="Picture 2" descr="Statue of Liberty">
            <a:extLst>
              <a:ext uri="{FF2B5EF4-FFF2-40B4-BE49-F238E27FC236}">
                <a16:creationId xmlns:a16="http://schemas.microsoft.com/office/drawing/2014/main" id="{F96096CB-1623-46A9-B33D-42DC02A25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6194">
            <a:off x="9188911" y="233278"/>
            <a:ext cx="2215638" cy="31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6" name="Picture 4" descr="7,191,033 Young Women Stock Photos, Pictures &amp; Royalty-Free Images">
            <a:extLst>
              <a:ext uri="{FF2B5EF4-FFF2-40B4-BE49-F238E27FC236}">
                <a16:creationId xmlns:a16="http://schemas.microsoft.com/office/drawing/2014/main" id="{08365BF1-E61C-431F-A01B-A56D41EE4F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71" r="36118"/>
          <a:stretch/>
        </p:blipFill>
        <p:spPr bwMode="auto">
          <a:xfrm>
            <a:off x="376979" y="996031"/>
            <a:ext cx="2219645" cy="4473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a:extLst>
              <a:ext uri="{FF2B5EF4-FFF2-40B4-BE49-F238E27FC236}">
                <a16:creationId xmlns:a16="http://schemas.microsoft.com/office/drawing/2014/main" id="{94A047CD-D524-4612-96F7-EF4777BA4984}"/>
              </a:ext>
            </a:extLst>
          </p:cNvPr>
          <p:cNvSpPr/>
          <p:nvPr/>
        </p:nvSpPr>
        <p:spPr>
          <a:xfrm rot="21187783">
            <a:off x="201298" y="199715"/>
            <a:ext cx="2468946"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Rebecca</a:t>
            </a:r>
          </a:p>
        </p:txBody>
      </p:sp>
      <p:pic>
        <p:nvPicPr>
          <p:cNvPr id="9" name="Graphic 8" descr="Arrow Rotate right">
            <a:extLst>
              <a:ext uri="{FF2B5EF4-FFF2-40B4-BE49-F238E27FC236}">
                <a16:creationId xmlns:a16="http://schemas.microsoft.com/office/drawing/2014/main" id="{71767EA7-6F35-4239-A89D-7550DE0667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3853">
            <a:off x="1760727" y="787575"/>
            <a:ext cx="914400" cy="914400"/>
          </a:xfrm>
          <a:prstGeom prst="rect">
            <a:avLst/>
          </a:prstGeom>
        </p:spPr>
      </p:pic>
    </p:spTree>
    <p:extLst>
      <p:ext uri="{BB962C8B-B14F-4D97-AF65-F5344CB8AC3E}">
        <p14:creationId xmlns:p14="http://schemas.microsoft.com/office/powerpoint/2010/main" val="10617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B36BFF-2129-4C25-AA06-E9601A1981C6}"/>
              </a:ext>
            </a:extLst>
          </p:cNvPr>
          <p:cNvSpPr/>
          <p:nvPr/>
        </p:nvSpPr>
        <p:spPr>
          <a:xfrm rot="21320186">
            <a:off x="1940312" y="2468435"/>
            <a:ext cx="332098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KG Neatly Printed" panose="02000506000000020003" pitchFamily="2" charset="0"/>
              </a:rPr>
              <a:t>Activity 2</a:t>
            </a:r>
          </a:p>
        </p:txBody>
      </p:sp>
      <p:sp>
        <p:nvSpPr>
          <p:cNvPr id="9" name="Rectangle 8">
            <a:extLst>
              <a:ext uri="{FF2B5EF4-FFF2-40B4-BE49-F238E27FC236}">
                <a16:creationId xmlns:a16="http://schemas.microsoft.com/office/drawing/2014/main" id="{C8B11CC4-9840-4CA8-A05B-14514F6D3DDE}"/>
              </a:ext>
            </a:extLst>
          </p:cNvPr>
          <p:cNvSpPr/>
          <p:nvPr/>
        </p:nvSpPr>
        <p:spPr>
          <a:xfrm>
            <a:off x="6221188" y="1579598"/>
            <a:ext cx="3320981" cy="2585323"/>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KG Neatly Printed" panose="02000506000000020003" pitchFamily="2" charset="0"/>
              </a:rPr>
              <a:t>A trip around the Maltese Islands</a:t>
            </a:r>
          </a:p>
        </p:txBody>
      </p:sp>
    </p:spTree>
    <p:extLst>
      <p:ext uri="{BB962C8B-B14F-4D97-AF65-F5344CB8AC3E}">
        <p14:creationId xmlns:p14="http://schemas.microsoft.com/office/powerpoint/2010/main" val="5534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Premium Vector | Group of children talking">
            <a:extLst>
              <a:ext uri="{FF2B5EF4-FFF2-40B4-BE49-F238E27FC236}">
                <a16:creationId xmlns:a16="http://schemas.microsoft.com/office/drawing/2014/main" id="{5E7BD3A5-5716-42D1-92E2-E404EBE17A9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278" t="39709" b="6935"/>
          <a:stretch/>
        </p:blipFill>
        <p:spPr bwMode="auto">
          <a:xfrm>
            <a:off x="9937911" y="4427621"/>
            <a:ext cx="2062871" cy="2259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remium Vector | Group of children talking">
            <a:extLst>
              <a:ext uri="{FF2B5EF4-FFF2-40B4-BE49-F238E27FC236}">
                <a16:creationId xmlns:a16="http://schemas.microsoft.com/office/drawing/2014/main" id="{73D9208B-6C5D-4566-BEC3-C2E312C2018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6" t="39709" r="48722" b="6935"/>
          <a:stretch/>
        </p:blipFill>
        <p:spPr bwMode="auto">
          <a:xfrm>
            <a:off x="0" y="4247147"/>
            <a:ext cx="2351692" cy="243953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Malta – Sightseeing, a Church, a Cartoon and a Capital City | Malta travel,  Malta island, Malta holiday">
            <a:extLst>
              <a:ext uri="{FF2B5EF4-FFF2-40B4-BE49-F238E27FC236}">
                <a16:creationId xmlns:a16="http://schemas.microsoft.com/office/drawing/2014/main" id="{5D416641-559F-4F68-A789-F56D6063F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308" y="724480"/>
            <a:ext cx="7201382" cy="540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3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This One Road In Marsaxlokk Has All The Restaurants You Could Ever Need -  Lovin Malta">
            <a:extLst>
              <a:ext uri="{FF2B5EF4-FFF2-40B4-BE49-F238E27FC236}">
                <a16:creationId xmlns:a16="http://schemas.microsoft.com/office/drawing/2014/main" id="{60DB9A10-3CC9-491B-AC7C-EA1DA0A9F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837" y="385619"/>
            <a:ext cx="6943929" cy="3905960"/>
          </a:xfrm>
          <a:prstGeom prst="roundRect">
            <a:avLst>
              <a:gd name="adj" fmla="val 8594"/>
            </a:avLst>
          </a:prstGeom>
          <a:solidFill>
            <a:srgbClr val="FFFFFF">
              <a:shade val="85000"/>
            </a:srgbClr>
          </a:solidFill>
          <a:ln>
            <a:noFill/>
          </a:ln>
          <a:effectLst/>
          <a:extLst/>
        </p:spPr>
      </p:pic>
      <p:pic>
        <p:nvPicPr>
          <p:cNvPr id="1032" name="Picture 8" descr="Trendy smartphone mockup mobile phones template Vector Image">
            <a:extLst>
              <a:ext uri="{FF2B5EF4-FFF2-40B4-BE49-F238E27FC236}">
                <a16:creationId xmlns:a16="http://schemas.microsoft.com/office/drawing/2014/main" id="{EE15F622-621A-46F6-96D9-13BF08082B4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895" t="8947" r="26253" b="15614"/>
          <a:stretch/>
        </p:blipFill>
        <p:spPr bwMode="auto">
          <a:xfrm rot="5400000">
            <a:off x="3827212" y="-1402474"/>
            <a:ext cx="4446525" cy="74821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remium Vector | Group of children talking">
            <a:extLst>
              <a:ext uri="{FF2B5EF4-FFF2-40B4-BE49-F238E27FC236}">
                <a16:creationId xmlns:a16="http://schemas.microsoft.com/office/drawing/2014/main" id="{73D9208B-6C5D-4566-BEC3-C2E312C2018F}"/>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56" t="39709" r="48722" b="6935"/>
          <a:stretch/>
        </p:blipFill>
        <p:spPr bwMode="auto">
          <a:xfrm>
            <a:off x="0" y="4247147"/>
            <a:ext cx="2351692" cy="2439534"/>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689FBA80-CA70-4377-8123-85FD2A0A0E53}"/>
              </a:ext>
            </a:extLst>
          </p:cNvPr>
          <p:cNvSpPr/>
          <p:nvPr/>
        </p:nvSpPr>
        <p:spPr>
          <a:xfrm>
            <a:off x="1994652" y="4181674"/>
            <a:ext cx="9688011" cy="2290707"/>
          </a:xfrm>
          <a:prstGeom prst="wedgeRoundRectCallout">
            <a:avLst>
              <a:gd name="adj1" fmla="val -53422"/>
              <a:gd name="adj2" fmla="val 7095"/>
              <a:gd name="adj3" fmla="val 16667"/>
            </a:avLst>
          </a:prstGeom>
          <a:solidFill>
            <a:srgbClr val="CC66FF">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Kingthings Clarity" pitchFamily="2" charset="0"/>
              </a:rPr>
              <a:t>This is Marsaxlokk.</a:t>
            </a:r>
          </a:p>
          <a:p>
            <a:r>
              <a:rPr lang="en-GB" sz="2800" dirty="0">
                <a:solidFill>
                  <a:schemeClr val="tx1"/>
                </a:solidFill>
                <a:latin typeface="Kingthings Clarity" pitchFamily="2" charset="0"/>
              </a:rPr>
              <a:t>It is a fishing village in Malta.</a:t>
            </a:r>
          </a:p>
          <a:p>
            <a:r>
              <a:rPr lang="en-GB" sz="2800" dirty="0">
                <a:solidFill>
                  <a:schemeClr val="tx1"/>
                </a:solidFill>
                <a:latin typeface="Kingthings Clarity" pitchFamily="2" charset="0"/>
              </a:rPr>
              <a:t>Here you can see many boats with bright colours floating on the calm water.</a:t>
            </a:r>
          </a:p>
          <a:p>
            <a:r>
              <a:rPr lang="en-GB" sz="2800" dirty="0">
                <a:solidFill>
                  <a:schemeClr val="tx1"/>
                </a:solidFill>
                <a:latin typeface="Kingthings Clarity" pitchFamily="2" charset="0"/>
              </a:rPr>
              <a:t>Marsaxlokk is very popular with tourists.</a:t>
            </a:r>
            <a:endParaRPr lang="en-GB" sz="2800" dirty="0">
              <a:solidFill>
                <a:schemeClr val="tx1"/>
              </a:solidFill>
            </a:endParaRPr>
          </a:p>
        </p:txBody>
      </p:sp>
    </p:spTree>
    <p:extLst>
      <p:ext uri="{BB962C8B-B14F-4D97-AF65-F5344CB8AC3E}">
        <p14:creationId xmlns:p14="http://schemas.microsoft.com/office/powerpoint/2010/main" val="132600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38217"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Valletta Malta Triton Fountain - Free photo on Pixabay">
            <a:extLst>
              <a:ext uri="{FF2B5EF4-FFF2-40B4-BE49-F238E27FC236}">
                <a16:creationId xmlns:a16="http://schemas.microsoft.com/office/drawing/2014/main" id="{FB49B241-4DE3-41A9-AB50-466890F90A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99" t="18947" r="4106" b="12632"/>
          <a:stretch/>
        </p:blipFill>
        <p:spPr bwMode="auto">
          <a:xfrm>
            <a:off x="3645569" y="421106"/>
            <a:ext cx="8205361" cy="4692316"/>
          </a:xfrm>
          <a:prstGeom prst="roundRect">
            <a:avLst>
              <a:gd name="adj" fmla="val 8594"/>
            </a:avLst>
          </a:prstGeom>
          <a:solidFill>
            <a:srgbClr val="FFFFFF">
              <a:shade val="85000"/>
            </a:srgbClr>
          </a:solidFill>
          <a:ln>
            <a:noFill/>
          </a:ln>
          <a:effectLst/>
          <a:extLst/>
        </p:spPr>
      </p:pic>
      <p:pic>
        <p:nvPicPr>
          <p:cNvPr id="1032" name="Picture 8" descr="Trendy smartphone mockup mobile phones template Vector Image">
            <a:extLst>
              <a:ext uri="{FF2B5EF4-FFF2-40B4-BE49-F238E27FC236}">
                <a16:creationId xmlns:a16="http://schemas.microsoft.com/office/drawing/2014/main" id="{EE15F622-621A-46F6-96D9-13BF08082B4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895" t="8947" r="26253" b="15614"/>
          <a:stretch/>
        </p:blipFill>
        <p:spPr bwMode="auto">
          <a:xfrm rot="5400000">
            <a:off x="5051035" y="-1596902"/>
            <a:ext cx="5140615" cy="86482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0D1630C-09B1-4E3F-BDFB-FEB282494D0F}"/>
              </a:ext>
            </a:extLst>
          </p:cNvPr>
          <p:cNvSpPr txBox="1"/>
          <p:nvPr/>
        </p:nvSpPr>
        <p:spPr>
          <a:xfrm>
            <a:off x="35212" y="623996"/>
            <a:ext cx="3525253" cy="3970318"/>
          </a:xfrm>
          <a:prstGeom prst="rect">
            <a:avLst/>
          </a:prstGeom>
          <a:solidFill>
            <a:srgbClr val="FFFFFF">
              <a:alpha val="38039"/>
            </a:srgbClr>
          </a:solidFill>
        </p:spPr>
        <p:txBody>
          <a:bodyPr wrap="square" rtlCol="0">
            <a:spAutoFit/>
          </a:bodyPr>
          <a:lstStyle/>
          <a:p>
            <a:pPr marL="457200" indent="-457200">
              <a:buFont typeface="Arial" panose="020B0604020202020204" pitchFamily="34" charset="0"/>
              <a:buChar char="•"/>
            </a:pPr>
            <a:r>
              <a:rPr lang="en-GB" sz="2800" dirty="0">
                <a:latin typeface="Kingthings Clarity" pitchFamily="2" charset="0"/>
              </a:rPr>
              <a:t>Triton Fountain</a:t>
            </a:r>
          </a:p>
          <a:p>
            <a:pPr marL="457200" indent="-457200">
              <a:buFont typeface="Arial" panose="020B0604020202020204" pitchFamily="34" charset="0"/>
              <a:buChar char="•"/>
            </a:pPr>
            <a:r>
              <a:rPr lang="en-GB" sz="2800" dirty="0">
                <a:latin typeface="Kingthings Clarity" pitchFamily="2" charset="0"/>
              </a:rPr>
              <a:t>Valletta</a:t>
            </a:r>
          </a:p>
          <a:p>
            <a:pPr marL="457200" indent="-457200">
              <a:buFont typeface="Arial" panose="020B0604020202020204" pitchFamily="34" charset="0"/>
              <a:buChar char="•"/>
            </a:pPr>
            <a:r>
              <a:rPr lang="en-GB" sz="2800" dirty="0">
                <a:latin typeface="Kingthings Clarity" pitchFamily="2" charset="0"/>
              </a:rPr>
              <a:t>big and beautiful</a:t>
            </a:r>
          </a:p>
          <a:p>
            <a:pPr marL="457200" indent="-457200">
              <a:buFont typeface="Arial" panose="020B0604020202020204" pitchFamily="34" charset="0"/>
              <a:buChar char="•"/>
            </a:pPr>
            <a:r>
              <a:rPr lang="en-GB" sz="2800" dirty="0">
                <a:latin typeface="Kingthings Clarity" pitchFamily="2" charset="0"/>
              </a:rPr>
              <a:t>large square before entering Valletta</a:t>
            </a:r>
          </a:p>
          <a:p>
            <a:pPr marL="457200" indent="-457200">
              <a:buFont typeface="Arial" panose="020B0604020202020204" pitchFamily="34" charset="0"/>
              <a:buChar char="•"/>
            </a:pPr>
            <a:r>
              <a:rPr lang="en-GB" sz="2800" dirty="0">
                <a:latin typeface="Kingthings Clarity" pitchFamily="2" charset="0"/>
              </a:rPr>
              <a:t>many people taking photos</a:t>
            </a:r>
          </a:p>
        </p:txBody>
      </p:sp>
      <p:pic>
        <p:nvPicPr>
          <p:cNvPr id="18" name="Picture 2" descr="Premium Vector | Group of children talking">
            <a:extLst>
              <a:ext uri="{FF2B5EF4-FFF2-40B4-BE49-F238E27FC236}">
                <a16:creationId xmlns:a16="http://schemas.microsoft.com/office/drawing/2014/main" id="{93F1DEBA-EEAE-46CE-86C8-9CDEB1FC14E0}"/>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278" t="39709" b="6935"/>
          <a:stretch/>
        </p:blipFill>
        <p:spPr bwMode="auto">
          <a:xfrm>
            <a:off x="10230953" y="4476319"/>
            <a:ext cx="2062871" cy="2259060"/>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7F887A3D-F12F-4C51-BC4A-16D8DC402889}"/>
              </a:ext>
            </a:extLst>
          </p:cNvPr>
          <p:cNvSpPr/>
          <p:nvPr/>
        </p:nvSpPr>
        <p:spPr>
          <a:xfrm>
            <a:off x="2113921" y="4797204"/>
            <a:ext cx="8205361" cy="1873217"/>
          </a:xfrm>
          <a:prstGeom prst="wedgeRoundRectCallout">
            <a:avLst>
              <a:gd name="adj1" fmla="val 58886"/>
              <a:gd name="adj2" fmla="val -3700"/>
              <a:gd name="adj3" fmla="val 16667"/>
            </a:avLst>
          </a:prstGeom>
          <a:solidFill>
            <a:srgbClr val="00B05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Kingthings Clarity" pitchFamily="2" charset="0"/>
              </a:rPr>
              <a:t>This is the __________ in _____.</a:t>
            </a:r>
          </a:p>
          <a:p>
            <a:r>
              <a:rPr lang="en-GB" sz="2800" dirty="0">
                <a:solidFill>
                  <a:schemeClr val="tx1"/>
                </a:solidFill>
                <a:latin typeface="Kingthings Clarity" pitchFamily="2" charset="0"/>
              </a:rPr>
              <a:t>It is ___________ .</a:t>
            </a:r>
          </a:p>
          <a:p>
            <a:r>
              <a:rPr lang="en-GB" sz="2800" dirty="0">
                <a:solidFill>
                  <a:schemeClr val="tx1"/>
                </a:solidFill>
                <a:latin typeface="Kingthings Clarity" pitchFamily="2" charset="0"/>
              </a:rPr>
              <a:t>Many people stop to _____________</a:t>
            </a:r>
            <a:endParaRPr lang="en-GB" sz="2800" dirty="0">
              <a:solidFill>
                <a:schemeClr val="tx1"/>
              </a:solidFill>
            </a:endParaRPr>
          </a:p>
        </p:txBody>
      </p:sp>
    </p:spTree>
    <p:extLst>
      <p:ext uri="{BB962C8B-B14F-4D97-AF65-F5344CB8AC3E}">
        <p14:creationId xmlns:p14="http://schemas.microsoft.com/office/powerpoint/2010/main" val="250846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38217"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4582E72C-3DA0-422B-A27C-A89F4F644F0B}"/>
              </a:ext>
            </a:extLst>
          </p:cNvPr>
          <p:cNvGrpSpPr/>
          <p:nvPr/>
        </p:nvGrpSpPr>
        <p:grpSpPr>
          <a:xfrm rot="295025">
            <a:off x="3615908" y="259296"/>
            <a:ext cx="8476115" cy="4974157"/>
            <a:chOff x="3363962" y="204634"/>
            <a:chExt cx="8786537" cy="5565808"/>
          </a:xfrm>
        </p:grpSpPr>
        <p:pic>
          <p:nvPicPr>
            <p:cNvPr id="1032" name="Picture 8" descr="Trendy smartphone mockup mobile phones template Vector Image">
              <a:extLst>
                <a:ext uri="{FF2B5EF4-FFF2-40B4-BE49-F238E27FC236}">
                  <a16:creationId xmlns:a16="http://schemas.microsoft.com/office/drawing/2014/main" id="{EE15F622-621A-46F6-96D9-13BF08082B4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895" t="8947" r="26253" b="15614"/>
            <a:stretch/>
          </p:blipFill>
          <p:spPr bwMode="auto">
            <a:xfrm rot="5400000">
              <a:off x="4974327" y="-1405731"/>
              <a:ext cx="5565808" cy="878653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Upper Barrakka Gardens - Valletta - Culture Malta Culture Malta">
              <a:extLst>
                <a:ext uri="{FF2B5EF4-FFF2-40B4-BE49-F238E27FC236}">
                  <a16:creationId xmlns:a16="http://schemas.microsoft.com/office/drawing/2014/main" id="{2337F071-09AB-4505-981B-CF76D2FB6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146" y="601580"/>
              <a:ext cx="8172509" cy="4710830"/>
            </a:xfrm>
            <a:prstGeom prst="roundRect">
              <a:avLst>
                <a:gd name="adj" fmla="val 8594"/>
              </a:avLst>
            </a:prstGeom>
            <a:solidFill>
              <a:srgbClr val="FFFFFF">
                <a:shade val="85000"/>
              </a:srgbClr>
            </a:solidFill>
            <a:ln>
              <a:noFill/>
            </a:ln>
            <a:effectLst/>
            <a:extLst/>
          </p:spPr>
        </p:pic>
      </p:grpSp>
      <p:pic>
        <p:nvPicPr>
          <p:cNvPr id="19" name="Picture 2" descr="Premium Vector | Group of children talking">
            <a:extLst>
              <a:ext uri="{FF2B5EF4-FFF2-40B4-BE49-F238E27FC236}">
                <a16:creationId xmlns:a16="http://schemas.microsoft.com/office/drawing/2014/main" id="{2B08B38A-7C89-4D92-B56A-FA977EC0DA7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56" t="39709" r="48722" b="6935"/>
          <a:stretch/>
        </p:blipFill>
        <p:spPr bwMode="auto">
          <a:xfrm>
            <a:off x="-114228" y="4247147"/>
            <a:ext cx="2351692" cy="2439534"/>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C7024E2B-7B99-43A2-86F7-28C174D67C16}"/>
              </a:ext>
            </a:extLst>
          </p:cNvPr>
          <p:cNvSpPr/>
          <p:nvPr/>
        </p:nvSpPr>
        <p:spPr>
          <a:xfrm>
            <a:off x="2450805" y="4783300"/>
            <a:ext cx="8205361" cy="1873217"/>
          </a:xfrm>
          <a:prstGeom prst="wedgeRoundRectCallout">
            <a:avLst>
              <a:gd name="adj1" fmla="val -55779"/>
              <a:gd name="adj2" fmla="val -23612"/>
              <a:gd name="adj3" fmla="val 16667"/>
            </a:avLst>
          </a:prstGeom>
          <a:solidFill>
            <a:srgbClr val="00B05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Kingthings Clarity" pitchFamily="2" charset="0"/>
              </a:rPr>
              <a:t>These are the __________ in _____.</a:t>
            </a:r>
          </a:p>
          <a:p>
            <a:r>
              <a:rPr lang="en-GB" sz="2800" dirty="0">
                <a:solidFill>
                  <a:schemeClr val="tx1"/>
                </a:solidFill>
                <a:latin typeface="Kingthings Clarity" pitchFamily="2" charset="0"/>
              </a:rPr>
              <a:t>From here, you can enjoy ___________ .</a:t>
            </a:r>
          </a:p>
          <a:p>
            <a:r>
              <a:rPr lang="en-GB" sz="2800" dirty="0">
                <a:solidFill>
                  <a:schemeClr val="tx1"/>
                </a:solidFill>
                <a:latin typeface="Kingthings Clarity" pitchFamily="2" charset="0"/>
              </a:rPr>
              <a:t>Everyday _____________</a:t>
            </a:r>
            <a:endParaRPr lang="en-GB" sz="2800" dirty="0">
              <a:solidFill>
                <a:schemeClr val="tx1"/>
              </a:solidFill>
            </a:endParaRPr>
          </a:p>
        </p:txBody>
      </p:sp>
      <p:sp>
        <p:nvSpPr>
          <p:cNvPr id="20" name="TextBox 19">
            <a:extLst>
              <a:ext uri="{FF2B5EF4-FFF2-40B4-BE49-F238E27FC236}">
                <a16:creationId xmlns:a16="http://schemas.microsoft.com/office/drawing/2014/main" id="{70D1630C-09B1-4E3F-BDFB-FEB282494D0F}"/>
              </a:ext>
            </a:extLst>
          </p:cNvPr>
          <p:cNvSpPr txBox="1"/>
          <p:nvPr/>
        </p:nvSpPr>
        <p:spPr>
          <a:xfrm>
            <a:off x="246529" y="251059"/>
            <a:ext cx="3747955" cy="4524315"/>
          </a:xfrm>
          <a:prstGeom prst="rect">
            <a:avLst/>
          </a:prstGeom>
          <a:solidFill>
            <a:srgbClr val="FFFFFF">
              <a:alpha val="38039"/>
            </a:srgbClr>
          </a:solidFill>
        </p:spPr>
        <p:txBody>
          <a:bodyPr wrap="square" rtlCol="0">
            <a:spAutoFit/>
          </a:bodyPr>
          <a:lstStyle/>
          <a:p>
            <a:pPr marL="457200" indent="-457200">
              <a:buFont typeface="Arial" panose="020B0604020202020204" pitchFamily="34" charset="0"/>
              <a:buChar char="•"/>
            </a:pPr>
            <a:r>
              <a:rPr lang="en-GB" sz="3200" dirty="0">
                <a:latin typeface="Kingthings Clarity" pitchFamily="2" charset="0"/>
              </a:rPr>
              <a:t>Upper </a:t>
            </a:r>
            <a:r>
              <a:rPr lang="en-GB" sz="3200" dirty="0" err="1">
                <a:latin typeface="Kingthings Clarity" pitchFamily="2" charset="0"/>
              </a:rPr>
              <a:t>Barrakka</a:t>
            </a:r>
            <a:r>
              <a:rPr lang="en-GB" sz="3200" dirty="0">
                <a:latin typeface="Kingthings Clarity" pitchFamily="2" charset="0"/>
              </a:rPr>
              <a:t> Gardens</a:t>
            </a:r>
          </a:p>
          <a:p>
            <a:pPr marL="457200" indent="-457200">
              <a:buFont typeface="Arial" panose="020B0604020202020204" pitchFamily="34" charset="0"/>
              <a:buChar char="•"/>
            </a:pPr>
            <a:r>
              <a:rPr lang="en-GB" sz="3200" dirty="0">
                <a:latin typeface="Kingthings Clarity" pitchFamily="2" charset="0"/>
              </a:rPr>
              <a:t>Valletta</a:t>
            </a:r>
          </a:p>
          <a:p>
            <a:pPr marL="457200" indent="-457200">
              <a:buFont typeface="Arial" panose="020B0604020202020204" pitchFamily="34" charset="0"/>
              <a:buChar char="•"/>
            </a:pPr>
            <a:r>
              <a:rPr lang="en-GB" sz="3200" dirty="0">
                <a:latin typeface="Kingthings Clarity" pitchFamily="2" charset="0"/>
              </a:rPr>
              <a:t>fantastic views of the Grand Harbour </a:t>
            </a:r>
          </a:p>
          <a:p>
            <a:pPr marL="457200" indent="-457200">
              <a:buFont typeface="Arial" panose="020B0604020202020204" pitchFamily="34" charset="0"/>
              <a:buChar char="•"/>
            </a:pPr>
            <a:r>
              <a:rPr lang="en-GB" sz="3200" dirty="0">
                <a:latin typeface="Kingthings Clarity" pitchFamily="2" charset="0"/>
              </a:rPr>
              <a:t>canons fired everyday at noon</a:t>
            </a:r>
          </a:p>
        </p:txBody>
      </p:sp>
    </p:spTree>
    <p:extLst>
      <p:ext uri="{BB962C8B-B14F-4D97-AF65-F5344CB8AC3E}">
        <p14:creationId xmlns:p14="http://schemas.microsoft.com/office/powerpoint/2010/main" val="41251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38217"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0D1630C-09B1-4E3F-BDFB-FEB282494D0F}"/>
              </a:ext>
            </a:extLst>
          </p:cNvPr>
          <p:cNvSpPr txBox="1"/>
          <p:nvPr/>
        </p:nvSpPr>
        <p:spPr>
          <a:xfrm>
            <a:off x="213535" y="221874"/>
            <a:ext cx="3620545" cy="1569660"/>
          </a:xfrm>
          <a:prstGeom prst="rect">
            <a:avLst/>
          </a:prstGeom>
          <a:solidFill>
            <a:srgbClr val="FFFFFF">
              <a:alpha val="38039"/>
            </a:srgbClr>
          </a:solidFill>
        </p:spPr>
        <p:txBody>
          <a:bodyPr wrap="square" rtlCol="0">
            <a:spAutoFit/>
          </a:bodyPr>
          <a:lstStyle/>
          <a:p>
            <a:pPr marL="457200" indent="-457200">
              <a:buFont typeface="Arial" panose="020B0604020202020204" pitchFamily="34" charset="0"/>
              <a:buChar char="•"/>
            </a:pPr>
            <a:r>
              <a:rPr lang="en-GB" sz="3200" dirty="0">
                <a:latin typeface="Kingthings Clarity" pitchFamily="2" charset="0"/>
              </a:rPr>
              <a:t>Blue Lagoon</a:t>
            </a:r>
          </a:p>
          <a:p>
            <a:pPr marL="457200" indent="-457200">
              <a:buFont typeface="Arial" panose="020B0604020202020204" pitchFamily="34" charset="0"/>
              <a:buChar char="•"/>
            </a:pPr>
            <a:r>
              <a:rPr lang="en-GB" sz="3200" dirty="0">
                <a:latin typeface="Kingthings Clarity" pitchFamily="2" charset="0"/>
              </a:rPr>
              <a:t>Comino</a:t>
            </a:r>
          </a:p>
          <a:p>
            <a:endParaRPr lang="en-GB" sz="3200" dirty="0">
              <a:latin typeface="Kingthings Clarity" pitchFamily="2" charset="0"/>
            </a:endParaRPr>
          </a:p>
        </p:txBody>
      </p:sp>
      <p:sp>
        <p:nvSpPr>
          <p:cNvPr id="21" name="TextBox 20">
            <a:extLst>
              <a:ext uri="{FF2B5EF4-FFF2-40B4-BE49-F238E27FC236}">
                <a16:creationId xmlns:a16="http://schemas.microsoft.com/office/drawing/2014/main" id="{9CEBD707-DFB3-41F0-9AF0-B9B0619E259B}"/>
              </a:ext>
            </a:extLst>
          </p:cNvPr>
          <p:cNvSpPr txBox="1"/>
          <p:nvPr/>
        </p:nvSpPr>
        <p:spPr>
          <a:xfrm>
            <a:off x="254842" y="1206886"/>
            <a:ext cx="3620545" cy="4524315"/>
          </a:xfrm>
          <a:prstGeom prst="rect">
            <a:avLst/>
          </a:prstGeom>
          <a:solidFill>
            <a:srgbClr val="FFFFFF">
              <a:alpha val="38039"/>
            </a:srgbClr>
          </a:solidFill>
        </p:spPr>
        <p:txBody>
          <a:bodyPr wrap="square" rtlCol="0">
            <a:spAutoFit/>
          </a:bodyPr>
          <a:lstStyle/>
          <a:p>
            <a:pPr marL="457200" indent="-457200">
              <a:buFont typeface="Arial" panose="020B0604020202020204" pitchFamily="34" charset="0"/>
              <a:buChar char="•"/>
            </a:pPr>
            <a:r>
              <a:rPr lang="en-GB" sz="3200" dirty="0">
                <a:latin typeface="Kingthings Clarity" pitchFamily="2" charset="0"/>
              </a:rPr>
              <a:t>crystal clear/ clear blue water</a:t>
            </a:r>
          </a:p>
          <a:p>
            <a:pPr marL="457200" indent="-457200">
              <a:buFont typeface="Arial" panose="020B0604020202020204" pitchFamily="34" charset="0"/>
              <a:buChar char="•"/>
            </a:pPr>
            <a:r>
              <a:rPr lang="en-GB" sz="3200" dirty="0">
                <a:latin typeface="Kingthings Clarity" pitchFamily="2" charset="0"/>
              </a:rPr>
              <a:t>rocky beach</a:t>
            </a:r>
          </a:p>
          <a:p>
            <a:pPr marL="457200" indent="-457200">
              <a:buFont typeface="Arial" panose="020B0604020202020204" pitchFamily="34" charset="0"/>
              <a:buChar char="•"/>
            </a:pPr>
            <a:r>
              <a:rPr lang="en-GB" sz="3200" dirty="0">
                <a:latin typeface="Kingthings Clarity" pitchFamily="2" charset="0"/>
              </a:rPr>
              <a:t>amazingly beautiful</a:t>
            </a:r>
          </a:p>
          <a:p>
            <a:pPr marL="457200" indent="-457200">
              <a:buFont typeface="Arial" panose="020B0604020202020204" pitchFamily="34" charset="0"/>
              <a:buChar char="•"/>
            </a:pPr>
            <a:r>
              <a:rPr lang="en-GB" sz="3200" dirty="0">
                <a:latin typeface="Kingthings Clarity" pitchFamily="2" charset="0"/>
              </a:rPr>
              <a:t>crowded - Summer</a:t>
            </a:r>
          </a:p>
          <a:p>
            <a:pPr marL="457200" indent="-457200">
              <a:buFont typeface="Arial" panose="020B0604020202020204" pitchFamily="34" charset="0"/>
              <a:buChar char="•"/>
            </a:pPr>
            <a:endParaRPr lang="en-GB" sz="3200" dirty="0">
              <a:latin typeface="Kingthings Clarity" pitchFamily="2" charset="0"/>
            </a:endParaRPr>
          </a:p>
        </p:txBody>
      </p:sp>
      <p:grpSp>
        <p:nvGrpSpPr>
          <p:cNvPr id="3" name="Group 2">
            <a:extLst>
              <a:ext uri="{FF2B5EF4-FFF2-40B4-BE49-F238E27FC236}">
                <a16:creationId xmlns:a16="http://schemas.microsoft.com/office/drawing/2014/main" id="{562555EA-1B63-4943-B70B-46A85C8E9F8D}"/>
              </a:ext>
            </a:extLst>
          </p:cNvPr>
          <p:cNvGrpSpPr/>
          <p:nvPr/>
        </p:nvGrpSpPr>
        <p:grpSpPr>
          <a:xfrm rot="21270140">
            <a:off x="4002494" y="576609"/>
            <a:ext cx="7616397" cy="4396695"/>
            <a:chOff x="1694418" y="1261266"/>
            <a:chExt cx="8786537" cy="5565808"/>
          </a:xfrm>
        </p:grpSpPr>
        <p:pic>
          <p:nvPicPr>
            <p:cNvPr id="5122" name="Picture 2" descr="BLUE LAGOON | O'Bon Paris | Easy to be Parisian">
              <a:extLst>
                <a:ext uri="{FF2B5EF4-FFF2-40B4-BE49-F238E27FC236}">
                  <a16:creationId xmlns:a16="http://schemas.microsoft.com/office/drawing/2014/main" id="{687344C5-3F58-42B2-93F4-B0169A889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421" y="1624263"/>
              <a:ext cx="8233611" cy="4672539"/>
            </a:xfrm>
            <a:prstGeom prst="roundRect">
              <a:avLst>
                <a:gd name="adj" fmla="val 8594"/>
              </a:avLst>
            </a:prstGeom>
            <a:solidFill>
              <a:srgbClr val="FFFFFF">
                <a:shade val="85000"/>
              </a:srgbClr>
            </a:solidFill>
            <a:ln>
              <a:noFill/>
            </a:ln>
            <a:effectLst/>
            <a:extLst/>
          </p:spPr>
        </p:pic>
        <p:pic>
          <p:nvPicPr>
            <p:cNvPr id="1032" name="Picture 8" descr="Trendy smartphone mockup mobile phones template Vector Image">
              <a:extLst>
                <a:ext uri="{FF2B5EF4-FFF2-40B4-BE49-F238E27FC236}">
                  <a16:creationId xmlns:a16="http://schemas.microsoft.com/office/drawing/2014/main" id="{EE15F622-621A-46F6-96D9-13BF08082B4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895" t="8947" r="26253" b="15614"/>
            <a:stretch/>
          </p:blipFill>
          <p:spPr bwMode="auto">
            <a:xfrm rot="5400000">
              <a:off x="3304783" y="-349099"/>
              <a:ext cx="5565808" cy="878653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Premium Vector | Group of children talking">
            <a:extLst>
              <a:ext uri="{FF2B5EF4-FFF2-40B4-BE49-F238E27FC236}">
                <a16:creationId xmlns:a16="http://schemas.microsoft.com/office/drawing/2014/main" id="{93F1DEBA-EEAE-46CE-86C8-9CDEB1FC14E0}"/>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278" t="39709" b="6935"/>
          <a:stretch/>
        </p:blipFill>
        <p:spPr bwMode="auto">
          <a:xfrm>
            <a:off x="9937911" y="4427621"/>
            <a:ext cx="2062871" cy="2259060"/>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3F7EC0B5-906C-4021-ADB5-CE6A0F343C4F}"/>
              </a:ext>
            </a:extLst>
          </p:cNvPr>
          <p:cNvSpPr/>
          <p:nvPr/>
        </p:nvSpPr>
        <p:spPr>
          <a:xfrm>
            <a:off x="2357390" y="4715232"/>
            <a:ext cx="8205361" cy="1873217"/>
          </a:xfrm>
          <a:prstGeom prst="wedgeRoundRectCallout">
            <a:avLst>
              <a:gd name="adj1" fmla="val 52317"/>
              <a:gd name="adj2" fmla="val 4979"/>
              <a:gd name="adj3" fmla="val 16667"/>
            </a:avLst>
          </a:prstGeom>
          <a:solidFill>
            <a:schemeClr val="accent2">
              <a:lumMod val="60000"/>
              <a:lumOff val="40000"/>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Kingthings Clarity" pitchFamily="2" charset="0"/>
              </a:rPr>
              <a:t>This is ______________.</a:t>
            </a:r>
          </a:p>
          <a:p>
            <a:r>
              <a:rPr lang="en-GB" sz="2800" dirty="0">
                <a:solidFill>
                  <a:schemeClr val="tx1"/>
                </a:solidFill>
                <a:latin typeface="Kingthings Clarity" pitchFamily="2" charset="0"/>
              </a:rPr>
              <a:t>The water here is ___________.</a:t>
            </a:r>
          </a:p>
          <a:p>
            <a:r>
              <a:rPr lang="en-GB" sz="2800" dirty="0">
                <a:solidFill>
                  <a:schemeClr val="tx1"/>
                </a:solidFill>
                <a:latin typeface="Kingthings Clarity" pitchFamily="2" charset="0"/>
              </a:rPr>
              <a:t>There is a _________.</a:t>
            </a:r>
          </a:p>
          <a:p>
            <a:r>
              <a:rPr lang="en-GB" sz="2800" dirty="0">
                <a:solidFill>
                  <a:schemeClr val="tx1"/>
                </a:solidFill>
                <a:latin typeface="Kingthings Clarity" pitchFamily="2" charset="0"/>
              </a:rPr>
              <a:t>In Summer it ____________.</a:t>
            </a:r>
            <a:endParaRPr lang="en-GB" sz="2800" dirty="0">
              <a:solidFill>
                <a:schemeClr val="tx1"/>
              </a:solidFill>
            </a:endParaRPr>
          </a:p>
        </p:txBody>
      </p:sp>
    </p:spTree>
    <p:extLst>
      <p:ext uri="{BB962C8B-B14F-4D97-AF65-F5344CB8AC3E}">
        <p14:creationId xmlns:p14="http://schemas.microsoft.com/office/powerpoint/2010/main" val="174149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38217"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0D1630C-09B1-4E3F-BDFB-FEB282494D0F}"/>
              </a:ext>
            </a:extLst>
          </p:cNvPr>
          <p:cNvSpPr txBox="1"/>
          <p:nvPr/>
        </p:nvSpPr>
        <p:spPr>
          <a:xfrm>
            <a:off x="380014" y="221876"/>
            <a:ext cx="10100941" cy="2062103"/>
          </a:xfrm>
          <a:prstGeom prst="rect">
            <a:avLst/>
          </a:prstGeom>
          <a:solidFill>
            <a:srgbClr val="FFFFFF">
              <a:alpha val="38039"/>
            </a:srgbClr>
          </a:solidFill>
        </p:spPr>
        <p:txBody>
          <a:bodyPr wrap="square" rtlCol="0">
            <a:spAutoFit/>
          </a:bodyPr>
          <a:lstStyle/>
          <a:p>
            <a:pPr marL="457200" indent="-457200">
              <a:buFont typeface="Arial" panose="020B0604020202020204" pitchFamily="34" charset="0"/>
              <a:buChar char="•"/>
            </a:pPr>
            <a:r>
              <a:rPr lang="en-GB" sz="3200" dirty="0">
                <a:latin typeface="Kingthings Clarity" pitchFamily="2" charset="0"/>
              </a:rPr>
              <a:t>a village feast</a:t>
            </a:r>
          </a:p>
          <a:p>
            <a:pPr marL="457200" indent="-457200">
              <a:buFont typeface="Arial" panose="020B0604020202020204" pitchFamily="34" charset="0"/>
              <a:buChar char="•"/>
            </a:pPr>
            <a:r>
              <a:rPr lang="en-GB" sz="3200" dirty="0" err="1">
                <a:latin typeface="Kingthings Clarity" pitchFamily="2" charset="0"/>
              </a:rPr>
              <a:t>Mosta</a:t>
            </a:r>
            <a:r>
              <a:rPr lang="en-GB" sz="3200" dirty="0">
                <a:latin typeface="Kingthings Clarity" pitchFamily="2" charset="0"/>
              </a:rPr>
              <a:t> </a:t>
            </a:r>
          </a:p>
          <a:p>
            <a:pPr marL="457200" indent="-457200">
              <a:buFont typeface="Arial" panose="020B0604020202020204" pitchFamily="34" charset="0"/>
              <a:buChar char="•"/>
            </a:pPr>
            <a:r>
              <a:rPr lang="en-GB" sz="3200" dirty="0">
                <a:latin typeface="Kingthings Clarity" pitchFamily="2" charset="0"/>
              </a:rPr>
              <a:t>round church – big dome </a:t>
            </a:r>
          </a:p>
          <a:p>
            <a:pPr marL="457200" indent="-457200">
              <a:buFont typeface="Arial" panose="020B0604020202020204" pitchFamily="34" charset="0"/>
              <a:buChar char="•"/>
            </a:pPr>
            <a:endParaRPr lang="en-GB" sz="3200" dirty="0">
              <a:latin typeface="Kingthings Clarity" pitchFamily="2" charset="0"/>
            </a:endParaRPr>
          </a:p>
        </p:txBody>
      </p:sp>
      <p:sp>
        <p:nvSpPr>
          <p:cNvPr id="21" name="TextBox 20">
            <a:extLst>
              <a:ext uri="{FF2B5EF4-FFF2-40B4-BE49-F238E27FC236}">
                <a16:creationId xmlns:a16="http://schemas.microsoft.com/office/drawing/2014/main" id="{9CEBD707-DFB3-41F0-9AF0-B9B0619E259B}"/>
              </a:ext>
            </a:extLst>
          </p:cNvPr>
          <p:cNvSpPr txBox="1"/>
          <p:nvPr/>
        </p:nvSpPr>
        <p:spPr>
          <a:xfrm>
            <a:off x="423139" y="1740284"/>
            <a:ext cx="5664548" cy="2554545"/>
          </a:xfrm>
          <a:prstGeom prst="rect">
            <a:avLst/>
          </a:prstGeom>
          <a:solidFill>
            <a:srgbClr val="FFFFFF">
              <a:alpha val="38039"/>
            </a:srgbClr>
          </a:solidFill>
        </p:spPr>
        <p:txBody>
          <a:bodyPr wrap="square" rtlCol="0">
            <a:spAutoFit/>
          </a:bodyPr>
          <a:lstStyle/>
          <a:p>
            <a:pPr marL="457200" indent="-457200">
              <a:buFont typeface="Arial" panose="020B0604020202020204" pitchFamily="34" charset="0"/>
              <a:buChar char="•"/>
            </a:pPr>
            <a:r>
              <a:rPr lang="en-GB" sz="3200" dirty="0">
                <a:latin typeface="Kingthings Clarity" pitchFamily="2" charset="0"/>
              </a:rPr>
              <a:t>many people visit</a:t>
            </a:r>
          </a:p>
          <a:p>
            <a:pPr marL="457200" indent="-457200">
              <a:buFont typeface="Arial" panose="020B0604020202020204" pitchFamily="34" charset="0"/>
              <a:buChar char="•"/>
            </a:pPr>
            <a:r>
              <a:rPr lang="en-GB" sz="3200" dirty="0">
                <a:latin typeface="Kingthings Clarity" pitchFamily="2" charset="0"/>
              </a:rPr>
              <a:t>band marches / decorations / fireworks show</a:t>
            </a:r>
          </a:p>
          <a:p>
            <a:pPr marL="457200" indent="-457200">
              <a:buFont typeface="Arial" panose="020B0604020202020204" pitchFamily="34" charset="0"/>
              <a:buChar char="•"/>
            </a:pPr>
            <a:endParaRPr lang="en-GB" sz="3200" dirty="0">
              <a:latin typeface="Kingthings Clarity" pitchFamily="2" charset="0"/>
            </a:endParaRPr>
          </a:p>
        </p:txBody>
      </p:sp>
      <p:pic>
        <p:nvPicPr>
          <p:cNvPr id="19" name="Picture 2" descr="Premium Vector | Group of children talking">
            <a:extLst>
              <a:ext uri="{FF2B5EF4-FFF2-40B4-BE49-F238E27FC236}">
                <a16:creationId xmlns:a16="http://schemas.microsoft.com/office/drawing/2014/main" id="{2B08B38A-7C89-4D92-B56A-FA977EC0DA7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6" t="39709" r="48722" b="6935"/>
          <a:stretch/>
        </p:blipFill>
        <p:spPr bwMode="auto">
          <a:xfrm>
            <a:off x="-114228" y="4247147"/>
            <a:ext cx="2351692" cy="243953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DDA8782-A228-47A7-B595-2E559E855875}"/>
              </a:ext>
            </a:extLst>
          </p:cNvPr>
          <p:cNvGrpSpPr/>
          <p:nvPr/>
        </p:nvGrpSpPr>
        <p:grpSpPr>
          <a:xfrm rot="331003">
            <a:off x="5627155" y="1129973"/>
            <a:ext cx="6398198" cy="3775166"/>
            <a:chOff x="1901596" y="1292192"/>
            <a:chExt cx="8786537" cy="5565808"/>
          </a:xfrm>
        </p:grpSpPr>
        <p:pic>
          <p:nvPicPr>
            <p:cNvPr id="6146" name="Picture 2" descr="All Feasts in Malta For 2020 Have Been Cancelled - 89.7 Bay">
              <a:extLst>
                <a:ext uri="{FF2B5EF4-FFF2-40B4-BE49-F238E27FC236}">
                  <a16:creationId xmlns:a16="http://schemas.microsoft.com/office/drawing/2014/main" id="{EF2BFBF4-7F89-4476-A35B-6C09E7E1C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055" y="1710305"/>
              <a:ext cx="8204712" cy="4729580"/>
            </a:xfrm>
            <a:prstGeom prst="roundRect">
              <a:avLst>
                <a:gd name="adj" fmla="val 8594"/>
              </a:avLst>
            </a:prstGeom>
            <a:solidFill>
              <a:srgbClr val="FFFFFF">
                <a:shade val="85000"/>
              </a:srgbClr>
            </a:solidFill>
            <a:ln>
              <a:noFill/>
            </a:ln>
            <a:effectLst/>
            <a:extLst/>
          </p:spPr>
        </p:pic>
        <p:pic>
          <p:nvPicPr>
            <p:cNvPr id="1032" name="Picture 8" descr="Trendy smartphone mockup mobile phones template Vector Image">
              <a:extLst>
                <a:ext uri="{FF2B5EF4-FFF2-40B4-BE49-F238E27FC236}">
                  <a16:creationId xmlns:a16="http://schemas.microsoft.com/office/drawing/2014/main" id="{EE15F622-621A-46F6-96D9-13BF08082B4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895" t="8947" r="26253" b="15614"/>
            <a:stretch/>
          </p:blipFill>
          <p:spPr bwMode="auto">
            <a:xfrm rot="5400000">
              <a:off x="3511961" y="-318173"/>
              <a:ext cx="5565808" cy="878653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Speech Bubble: Rectangle with Corners Rounded 10">
            <a:extLst>
              <a:ext uri="{FF2B5EF4-FFF2-40B4-BE49-F238E27FC236}">
                <a16:creationId xmlns:a16="http://schemas.microsoft.com/office/drawing/2014/main" id="{0ED011B6-1B1A-4342-B2AE-6C6695C186BB}"/>
              </a:ext>
            </a:extLst>
          </p:cNvPr>
          <p:cNvSpPr/>
          <p:nvPr/>
        </p:nvSpPr>
        <p:spPr>
          <a:xfrm>
            <a:off x="2192871" y="4663034"/>
            <a:ext cx="8205361" cy="1873217"/>
          </a:xfrm>
          <a:prstGeom prst="wedgeRoundRectCallout">
            <a:avLst>
              <a:gd name="adj1" fmla="val -53710"/>
              <a:gd name="adj2" fmla="val -600"/>
              <a:gd name="adj3" fmla="val 16667"/>
            </a:avLst>
          </a:prstGeom>
          <a:solidFill>
            <a:schemeClr val="accent2">
              <a:lumMod val="60000"/>
              <a:lumOff val="40000"/>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Kingthings Clarity" pitchFamily="2" charset="0"/>
              </a:rPr>
              <a:t>This is ______________.</a:t>
            </a:r>
          </a:p>
          <a:p>
            <a:r>
              <a:rPr lang="en-GB" sz="2800" dirty="0">
                <a:solidFill>
                  <a:schemeClr val="tx1"/>
                </a:solidFill>
                <a:latin typeface="Kingthings Clarity" pitchFamily="2" charset="0"/>
              </a:rPr>
              <a:t>The church is _________________.</a:t>
            </a:r>
          </a:p>
          <a:p>
            <a:r>
              <a:rPr lang="en-GB" sz="2800" dirty="0">
                <a:solidFill>
                  <a:schemeClr val="tx1"/>
                </a:solidFill>
                <a:latin typeface="Kingthings Clarity" pitchFamily="2" charset="0"/>
              </a:rPr>
              <a:t>Many people visit ____________.</a:t>
            </a:r>
          </a:p>
          <a:p>
            <a:r>
              <a:rPr lang="en-GB" sz="2800" dirty="0">
                <a:solidFill>
                  <a:schemeClr val="tx1"/>
                </a:solidFill>
                <a:latin typeface="Kingthings Clarity" pitchFamily="2" charset="0"/>
              </a:rPr>
              <a:t>The streets are _____________.</a:t>
            </a:r>
            <a:endParaRPr lang="en-GB" sz="2800" dirty="0">
              <a:solidFill>
                <a:schemeClr val="tx1"/>
              </a:solidFill>
            </a:endParaRPr>
          </a:p>
        </p:txBody>
      </p:sp>
    </p:spTree>
    <p:extLst>
      <p:ext uri="{BB962C8B-B14F-4D97-AF65-F5344CB8AC3E}">
        <p14:creationId xmlns:p14="http://schemas.microsoft.com/office/powerpoint/2010/main" val="11866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38217"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0D1630C-09B1-4E3F-BDFB-FEB282494D0F}"/>
              </a:ext>
            </a:extLst>
          </p:cNvPr>
          <p:cNvSpPr txBox="1"/>
          <p:nvPr/>
        </p:nvSpPr>
        <p:spPr>
          <a:xfrm>
            <a:off x="380015" y="561533"/>
            <a:ext cx="10100941" cy="1569660"/>
          </a:xfrm>
          <a:prstGeom prst="rect">
            <a:avLst/>
          </a:prstGeom>
          <a:solidFill>
            <a:srgbClr val="FFFFFF">
              <a:alpha val="38039"/>
            </a:srgbClr>
          </a:solidFill>
        </p:spPr>
        <p:txBody>
          <a:bodyPr wrap="square" rtlCol="0">
            <a:spAutoFit/>
          </a:bodyPr>
          <a:lstStyle/>
          <a:p>
            <a:pPr marL="457200" indent="-457200">
              <a:buFont typeface="Arial" panose="020B0604020202020204" pitchFamily="34" charset="0"/>
              <a:buChar char="•"/>
            </a:pPr>
            <a:r>
              <a:rPr lang="en-GB" sz="3200" dirty="0" err="1">
                <a:latin typeface="Kingthings Clarity" pitchFamily="2" charset="0"/>
              </a:rPr>
              <a:t>Ggantija</a:t>
            </a:r>
            <a:r>
              <a:rPr lang="en-GB" sz="3200" dirty="0">
                <a:latin typeface="Kingthings Clarity" pitchFamily="2" charset="0"/>
              </a:rPr>
              <a:t> Temples</a:t>
            </a:r>
          </a:p>
          <a:p>
            <a:r>
              <a:rPr lang="en-GB" sz="3200" dirty="0">
                <a:latin typeface="Kingthings Clarity" pitchFamily="2" charset="0"/>
              </a:rPr>
              <a:t>   </a:t>
            </a:r>
            <a:r>
              <a:rPr lang="en-GB" sz="3200" dirty="0" err="1">
                <a:latin typeface="Kingthings Clarity" pitchFamily="2" charset="0"/>
              </a:rPr>
              <a:t>Gozo</a:t>
            </a:r>
            <a:endParaRPr lang="en-GB" sz="3200" dirty="0">
              <a:latin typeface="Kingthings Clarity" pitchFamily="2" charset="0"/>
            </a:endParaRPr>
          </a:p>
          <a:p>
            <a:endParaRPr lang="en-GB" sz="3200" dirty="0">
              <a:latin typeface="Kingthings Clarity" pitchFamily="2" charset="0"/>
            </a:endParaRPr>
          </a:p>
        </p:txBody>
      </p:sp>
      <p:grpSp>
        <p:nvGrpSpPr>
          <p:cNvPr id="3" name="Group 2">
            <a:extLst>
              <a:ext uri="{FF2B5EF4-FFF2-40B4-BE49-F238E27FC236}">
                <a16:creationId xmlns:a16="http://schemas.microsoft.com/office/drawing/2014/main" id="{0017DAC5-1E49-4FD4-BC72-67DAE6FC2E66}"/>
              </a:ext>
            </a:extLst>
          </p:cNvPr>
          <p:cNvGrpSpPr/>
          <p:nvPr/>
        </p:nvGrpSpPr>
        <p:grpSpPr>
          <a:xfrm rot="303703">
            <a:off x="4214625" y="148973"/>
            <a:ext cx="7607617" cy="4532005"/>
            <a:chOff x="2237463" y="1292192"/>
            <a:chExt cx="8786537" cy="5565808"/>
          </a:xfrm>
        </p:grpSpPr>
        <p:pic>
          <p:nvPicPr>
            <p:cNvPr id="7170" name="Picture 2" descr="Megalithic Temples of Ggantija, Malta | Odyssey Tour Highlights">
              <a:extLst>
                <a:ext uri="{FF2B5EF4-FFF2-40B4-BE49-F238E27FC236}">
                  <a16:creationId xmlns:a16="http://schemas.microsoft.com/office/drawing/2014/main" id="{490B4237-AC07-498D-BE2F-058E7C473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994" y="1693301"/>
              <a:ext cx="8236406" cy="4635310"/>
            </a:xfrm>
            <a:prstGeom prst="roundRect">
              <a:avLst>
                <a:gd name="adj" fmla="val 8594"/>
              </a:avLst>
            </a:prstGeom>
            <a:solidFill>
              <a:srgbClr val="FFFFFF">
                <a:shade val="85000"/>
              </a:srgbClr>
            </a:solidFill>
            <a:ln>
              <a:noFill/>
            </a:ln>
            <a:effectLst/>
            <a:extLst/>
          </p:spPr>
        </p:pic>
        <p:pic>
          <p:nvPicPr>
            <p:cNvPr id="1032" name="Picture 8" descr="Trendy smartphone mockup mobile phones template Vector Image">
              <a:extLst>
                <a:ext uri="{FF2B5EF4-FFF2-40B4-BE49-F238E27FC236}">
                  <a16:creationId xmlns:a16="http://schemas.microsoft.com/office/drawing/2014/main" id="{EE15F622-621A-46F6-96D9-13BF08082B4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895" t="8947" r="26253" b="15614"/>
            <a:stretch/>
          </p:blipFill>
          <p:spPr bwMode="auto">
            <a:xfrm rot="5400000">
              <a:off x="3847828" y="-318173"/>
              <a:ext cx="5565808" cy="8786537"/>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9CEBD707-DFB3-41F0-9AF0-B9B0619E259B}"/>
              </a:ext>
            </a:extLst>
          </p:cNvPr>
          <p:cNvSpPr txBox="1"/>
          <p:nvPr/>
        </p:nvSpPr>
        <p:spPr>
          <a:xfrm>
            <a:off x="380015" y="1522271"/>
            <a:ext cx="3649516" cy="3539430"/>
          </a:xfrm>
          <a:prstGeom prst="rect">
            <a:avLst/>
          </a:prstGeom>
          <a:solidFill>
            <a:srgbClr val="FFFFFF">
              <a:alpha val="38039"/>
            </a:srgbClr>
          </a:solidFill>
        </p:spPr>
        <p:txBody>
          <a:bodyPr wrap="square" rtlCol="0">
            <a:spAutoFit/>
          </a:bodyPr>
          <a:lstStyle/>
          <a:p>
            <a:pPr marL="457200" indent="-457200">
              <a:buFont typeface="Arial" panose="020B0604020202020204" pitchFamily="34" charset="0"/>
              <a:buChar char="•"/>
            </a:pPr>
            <a:r>
              <a:rPr lang="en-GB" sz="3200" dirty="0">
                <a:latin typeface="Kingthings Clarity" pitchFamily="2" charset="0"/>
              </a:rPr>
              <a:t>pre-historic – over 5500 years old</a:t>
            </a:r>
          </a:p>
          <a:p>
            <a:pPr marL="457200" indent="-457200">
              <a:buFont typeface="Arial" panose="020B0604020202020204" pitchFamily="34" charset="0"/>
              <a:buChar char="•"/>
            </a:pPr>
            <a:r>
              <a:rPr lang="en-GB" sz="3200" dirty="0">
                <a:latin typeface="Kingthings Clarity" pitchFamily="2" charset="0"/>
              </a:rPr>
              <a:t>gigantic stones</a:t>
            </a:r>
          </a:p>
          <a:p>
            <a:pPr marL="457200" indent="-457200">
              <a:buFont typeface="Arial" panose="020B0604020202020204" pitchFamily="34" charset="0"/>
              <a:buChar char="•"/>
            </a:pPr>
            <a:r>
              <a:rPr lang="en-GB" sz="3200" dirty="0">
                <a:latin typeface="Kingthings Clarity" pitchFamily="2" charset="0"/>
              </a:rPr>
              <a:t>beautiful and impressive</a:t>
            </a:r>
          </a:p>
        </p:txBody>
      </p:sp>
      <p:pic>
        <p:nvPicPr>
          <p:cNvPr id="18" name="Picture 2" descr="Premium Vector | Group of children talking">
            <a:extLst>
              <a:ext uri="{FF2B5EF4-FFF2-40B4-BE49-F238E27FC236}">
                <a16:creationId xmlns:a16="http://schemas.microsoft.com/office/drawing/2014/main" id="{93F1DEBA-EEAE-46CE-86C8-9CDEB1FC14E0}"/>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278" t="39709" b="6935"/>
          <a:stretch/>
        </p:blipFill>
        <p:spPr bwMode="auto">
          <a:xfrm>
            <a:off x="9937911" y="4427621"/>
            <a:ext cx="2062871" cy="2259060"/>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09314CA7-A11F-4D39-8E06-E456898E6F92}"/>
              </a:ext>
            </a:extLst>
          </p:cNvPr>
          <p:cNvSpPr/>
          <p:nvPr/>
        </p:nvSpPr>
        <p:spPr>
          <a:xfrm>
            <a:off x="3215640" y="4517847"/>
            <a:ext cx="7133534" cy="1873217"/>
          </a:xfrm>
          <a:prstGeom prst="wedgeRoundRectCallout">
            <a:avLst>
              <a:gd name="adj1" fmla="val 56933"/>
              <a:gd name="adj2" fmla="val 13347"/>
              <a:gd name="adj3" fmla="val 16667"/>
            </a:avLst>
          </a:prstGeom>
          <a:solidFill>
            <a:schemeClr val="accent2">
              <a:lumMod val="60000"/>
              <a:lumOff val="40000"/>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Kingthings Clarity" pitchFamily="2" charset="0"/>
              </a:rPr>
              <a:t>This is ______________.</a:t>
            </a:r>
          </a:p>
          <a:p>
            <a:r>
              <a:rPr lang="en-GB" sz="2800" dirty="0">
                <a:solidFill>
                  <a:schemeClr val="tx1"/>
                </a:solidFill>
                <a:latin typeface="Kingthings Clarity" pitchFamily="2" charset="0"/>
              </a:rPr>
              <a:t>These temples are ________ because _______.</a:t>
            </a:r>
          </a:p>
          <a:p>
            <a:r>
              <a:rPr lang="en-GB" sz="2800" dirty="0">
                <a:solidFill>
                  <a:schemeClr val="tx1"/>
                </a:solidFill>
                <a:latin typeface="Kingthings Clarity" pitchFamily="2" charset="0"/>
              </a:rPr>
              <a:t>You can see _________.</a:t>
            </a:r>
            <a:endParaRPr lang="en-GB" sz="2800" dirty="0">
              <a:solidFill>
                <a:schemeClr val="tx1"/>
              </a:solidFill>
            </a:endParaRPr>
          </a:p>
        </p:txBody>
      </p:sp>
    </p:spTree>
    <p:extLst>
      <p:ext uri="{BB962C8B-B14F-4D97-AF65-F5344CB8AC3E}">
        <p14:creationId xmlns:p14="http://schemas.microsoft.com/office/powerpoint/2010/main" val="384860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38217"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Trendy smartphone mockup mobile phones template Vector Image">
            <a:extLst>
              <a:ext uri="{FF2B5EF4-FFF2-40B4-BE49-F238E27FC236}">
                <a16:creationId xmlns:a16="http://schemas.microsoft.com/office/drawing/2014/main" id="{EE15F622-621A-46F6-96D9-13BF08082B4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895" t="8947" r="26253" b="15614"/>
          <a:stretch/>
        </p:blipFill>
        <p:spPr bwMode="auto">
          <a:xfrm rot="5703703">
            <a:off x="3355085" y="-1416618"/>
            <a:ext cx="4532005" cy="76076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remium Vector | Group of children talking">
            <a:extLst>
              <a:ext uri="{FF2B5EF4-FFF2-40B4-BE49-F238E27FC236}">
                <a16:creationId xmlns:a16="http://schemas.microsoft.com/office/drawing/2014/main" id="{93F1DEBA-EEAE-46CE-86C8-9CDEB1FC14E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1278" t="39709" b="6935"/>
          <a:stretch/>
        </p:blipFill>
        <p:spPr bwMode="auto">
          <a:xfrm>
            <a:off x="9937911" y="4427621"/>
            <a:ext cx="2062871" cy="2259060"/>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09314CA7-A11F-4D39-8E06-E456898E6F92}"/>
              </a:ext>
            </a:extLst>
          </p:cNvPr>
          <p:cNvSpPr/>
          <p:nvPr/>
        </p:nvSpPr>
        <p:spPr>
          <a:xfrm>
            <a:off x="1372817" y="4470810"/>
            <a:ext cx="8205361" cy="1873217"/>
          </a:xfrm>
          <a:prstGeom prst="wedgeRoundRectCallout">
            <a:avLst>
              <a:gd name="adj1" fmla="val 56933"/>
              <a:gd name="adj2" fmla="val 13347"/>
              <a:gd name="adj3" fmla="val 16667"/>
            </a:avLst>
          </a:prstGeom>
          <a:solidFill>
            <a:schemeClr val="accent2">
              <a:lumMod val="60000"/>
              <a:lumOff val="40000"/>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Kingthings Clarity" pitchFamily="2" charset="0"/>
              </a:rPr>
              <a:t>This is ______________.</a:t>
            </a:r>
          </a:p>
          <a:p>
            <a:r>
              <a:rPr lang="en-GB" sz="2800" dirty="0">
                <a:solidFill>
                  <a:schemeClr val="tx1"/>
                </a:solidFill>
                <a:latin typeface="Kingthings Clarity" pitchFamily="2" charset="0"/>
              </a:rPr>
              <a:t>Here you can see_____________.</a:t>
            </a:r>
          </a:p>
          <a:p>
            <a:r>
              <a:rPr lang="en-GB" sz="2800" dirty="0">
                <a:solidFill>
                  <a:schemeClr val="tx1"/>
                </a:solidFill>
                <a:latin typeface="Kingthings Clarity" pitchFamily="2" charset="0"/>
              </a:rPr>
              <a:t>It is very popular with _______.</a:t>
            </a:r>
          </a:p>
        </p:txBody>
      </p:sp>
    </p:spTree>
    <p:extLst>
      <p:ext uri="{BB962C8B-B14F-4D97-AF65-F5344CB8AC3E}">
        <p14:creationId xmlns:p14="http://schemas.microsoft.com/office/powerpoint/2010/main" val="162727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LS 5.8 I can communicate my own experiences, likes and dislikes fluently and accurately with some allowance to self-correct in the process.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3E3D8BFE-2A26-4E1C-BF97-0F675ED6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9933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360658" y="-84174"/>
            <a:ext cx="9411659" cy="1688952"/>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talk about and describe places of interest.</a:t>
            </a:r>
          </a:p>
        </p:txBody>
      </p:sp>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use adjectives to describe how the place looks</a:t>
            </a:r>
            <a:r>
              <a:rPr lang="en-GB" sz="3200" b="1"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describe what I can see and do at this place.</a:t>
            </a:r>
            <a:r>
              <a:rPr lang="en-GB" sz="3200" b="1" kern="1200" dirty="0">
                <a:latin typeface="Andika" panose="02000000000000000000" pitchFamily="2" charset="0"/>
                <a:ea typeface="Andika" panose="02000000000000000000" pitchFamily="2" charset="0"/>
                <a:cs typeface="Andika" panose="02000000000000000000" pitchFamily="2" charset="0"/>
              </a:rPr>
              <a:t>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self correct some mistakes I make while speaking.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3" name="Picture 2" descr="Girl is Speaking clipart. Free download transparent .PNG | Creazilla">
            <a:extLst>
              <a:ext uri="{FF2B5EF4-FFF2-40B4-BE49-F238E27FC236}">
                <a16:creationId xmlns:a16="http://schemas.microsoft.com/office/drawing/2014/main" id="{93F0C0E4-8B99-4127-920D-C59CD13F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1" y="1640266"/>
            <a:ext cx="4182054" cy="509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aking - Free people icons">
            <a:extLst>
              <a:ext uri="{FF2B5EF4-FFF2-40B4-BE49-F238E27FC236}">
                <a16:creationId xmlns:a16="http://schemas.microsoft.com/office/drawing/2014/main" id="{84EF9291-6D38-4BBE-B269-B266A4D30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5" y="323745"/>
            <a:ext cx="1286161" cy="128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B36BFF-2129-4C25-AA06-E9601A1981C6}"/>
              </a:ext>
            </a:extLst>
          </p:cNvPr>
          <p:cNvSpPr/>
          <p:nvPr/>
        </p:nvSpPr>
        <p:spPr>
          <a:xfrm rot="21320186">
            <a:off x="1940312" y="2468435"/>
            <a:ext cx="332098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KG Piece by Piece" panose="02000506000000020003" pitchFamily="2" charset="0"/>
              </a:rPr>
              <a:t>Activity 1</a:t>
            </a:r>
          </a:p>
        </p:txBody>
      </p:sp>
      <p:sp>
        <p:nvSpPr>
          <p:cNvPr id="9" name="Rectangle 8">
            <a:extLst>
              <a:ext uri="{FF2B5EF4-FFF2-40B4-BE49-F238E27FC236}">
                <a16:creationId xmlns:a16="http://schemas.microsoft.com/office/drawing/2014/main" id="{C8B11CC4-9840-4CA8-A05B-14514F6D3DDE}"/>
              </a:ext>
            </a:extLst>
          </p:cNvPr>
          <p:cNvSpPr/>
          <p:nvPr/>
        </p:nvSpPr>
        <p:spPr>
          <a:xfrm>
            <a:off x="6221188" y="1579598"/>
            <a:ext cx="3320981"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KG Piece by Piece" panose="02000506000000020003" pitchFamily="2" charset="0"/>
              </a:rPr>
              <a:t>Where did they go?</a:t>
            </a:r>
          </a:p>
        </p:txBody>
      </p:sp>
      <p:pic>
        <p:nvPicPr>
          <p:cNvPr id="8194" name="Picture 2" descr="Free Images For Travel, Download Free Images For Travel png images, Free  ClipArts on Clipart Library">
            <a:extLst>
              <a:ext uri="{FF2B5EF4-FFF2-40B4-BE49-F238E27FC236}">
                <a16:creationId xmlns:a16="http://schemas.microsoft.com/office/drawing/2014/main" id="{DC18EBED-46B4-4466-9155-58638B037EF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8924" y="4018172"/>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F94051B5-8ABA-4D79-8913-1C880D302CE6}"/>
              </a:ext>
            </a:extLst>
          </p:cNvPr>
          <p:cNvGraphicFramePr>
            <a:graphicFrameLocks noGrp="1"/>
          </p:cNvGraphicFramePr>
          <p:nvPr>
            <p:extLst>
              <p:ext uri="{D42A27DB-BD31-4B8C-83A1-F6EECF244321}">
                <p14:modId xmlns:p14="http://schemas.microsoft.com/office/powerpoint/2010/main" val="3636068701"/>
              </p:ext>
            </p:extLst>
          </p:nvPr>
        </p:nvGraphicFramePr>
        <p:xfrm>
          <a:off x="3052909" y="319027"/>
          <a:ext cx="6552517" cy="3567173"/>
        </p:xfrm>
        <a:graphic>
          <a:graphicData uri="http://schemas.openxmlformats.org/drawingml/2006/table">
            <a:tbl>
              <a:tblPr firstRow="1" bandRow="1">
                <a:tableStyleId>{5940675A-B579-460E-94D1-54222C63F5DA}</a:tableStyleId>
              </a:tblPr>
              <a:tblGrid>
                <a:gridCol w="1911541">
                  <a:extLst>
                    <a:ext uri="{9D8B030D-6E8A-4147-A177-3AD203B41FA5}">
                      <a16:colId xmlns:a16="http://schemas.microsoft.com/office/drawing/2014/main" val="1949232791"/>
                    </a:ext>
                  </a:extLst>
                </a:gridCol>
                <a:gridCol w="4640976">
                  <a:extLst>
                    <a:ext uri="{9D8B030D-6E8A-4147-A177-3AD203B41FA5}">
                      <a16:colId xmlns:a16="http://schemas.microsoft.com/office/drawing/2014/main" val="1793260883"/>
                    </a:ext>
                  </a:extLst>
                </a:gridCol>
              </a:tblGrid>
              <a:tr h="514538">
                <a:tc>
                  <a:txBody>
                    <a:bodyPr/>
                    <a:lstStyle/>
                    <a:p>
                      <a:r>
                        <a:rPr lang="en-GB" sz="2800" dirty="0">
                          <a:latin typeface="Letters for Learners" pitchFamily="2" charset="0"/>
                        </a:rPr>
                        <a:t>Name</a:t>
                      </a:r>
                    </a:p>
                  </a:txBody>
                  <a:tcPr>
                    <a:solidFill>
                      <a:schemeClr val="accent2">
                        <a:lumMod val="20000"/>
                        <a:lumOff val="80000"/>
                      </a:schemeClr>
                    </a:solidFill>
                  </a:tcPr>
                </a:tc>
                <a:tc>
                  <a:txBody>
                    <a:bodyPr/>
                    <a:lstStyle/>
                    <a:p>
                      <a:r>
                        <a:rPr lang="en-GB" sz="2800" b="1" dirty="0">
                          <a:latin typeface="Letters for Learners" pitchFamily="2" charset="0"/>
                        </a:rPr>
                        <a:t>Mark</a:t>
                      </a:r>
                    </a:p>
                  </a:txBody>
                  <a:tcPr/>
                </a:tc>
                <a:extLst>
                  <a:ext uri="{0D108BD9-81ED-4DB2-BD59-A6C34878D82A}">
                    <a16:rowId xmlns:a16="http://schemas.microsoft.com/office/drawing/2014/main" val="2724223328"/>
                  </a:ext>
                </a:extLst>
              </a:tr>
              <a:tr h="514538">
                <a:tc>
                  <a:txBody>
                    <a:bodyPr/>
                    <a:lstStyle/>
                    <a:p>
                      <a:r>
                        <a:rPr lang="en-GB" sz="2800" dirty="0">
                          <a:latin typeface="Letters for Learners" pitchFamily="2" charset="0"/>
                        </a:rPr>
                        <a:t>When</a:t>
                      </a:r>
                    </a:p>
                  </a:txBody>
                  <a:tcPr>
                    <a:solidFill>
                      <a:schemeClr val="accent2">
                        <a:lumMod val="20000"/>
                        <a:lumOff val="80000"/>
                      </a:schemeClr>
                    </a:solidFill>
                  </a:tcPr>
                </a:tc>
                <a:tc>
                  <a:txBody>
                    <a:bodyPr/>
                    <a:lstStyle/>
                    <a:p>
                      <a:r>
                        <a:rPr lang="en-GB" sz="2800" b="1" dirty="0">
                          <a:latin typeface="Letters for Learners" pitchFamily="2" charset="0"/>
                        </a:rPr>
                        <a:t>Last month</a:t>
                      </a:r>
                    </a:p>
                  </a:txBody>
                  <a:tcPr/>
                </a:tc>
                <a:extLst>
                  <a:ext uri="{0D108BD9-81ED-4DB2-BD59-A6C34878D82A}">
                    <a16:rowId xmlns:a16="http://schemas.microsoft.com/office/drawing/2014/main" val="2171586686"/>
                  </a:ext>
                </a:extLst>
              </a:tr>
              <a:tr h="514538">
                <a:tc>
                  <a:txBody>
                    <a:bodyPr/>
                    <a:lstStyle/>
                    <a:p>
                      <a:r>
                        <a:rPr lang="en-GB" sz="2800" dirty="0">
                          <a:latin typeface="Letters for Learners" pitchFamily="2" charset="0"/>
                        </a:rPr>
                        <a:t>Destination</a:t>
                      </a:r>
                    </a:p>
                  </a:txBody>
                  <a:tcPr>
                    <a:solidFill>
                      <a:schemeClr val="accent2">
                        <a:lumMod val="20000"/>
                        <a:lumOff val="80000"/>
                      </a:schemeClr>
                    </a:solidFill>
                  </a:tcPr>
                </a:tc>
                <a:tc>
                  <a:txBody>
                    <a:bodyPr/>
                    <a:lstStyle/>
                    <a:p>
                      <a:r>
                        <a:rPr lang="en-GB" sz="2800" b="1" dirty="0">
                          <a:latin typeface="Letters for Learners" pitchFamily="2" charset="0"/>
                        </a:rPr>
                        <a:t>Paris, France</a:t>
                      </a:r>
                    </a:p>
                  </a:txBody>
                  <a:tcPr/>
                </a:tc>
                <a:extLst>
                  <a:ext uri="{0D108BD9-81ED-4DB2-BD59-A6C34878D82A}">
                    <a16:rowId xmlns:a16="http://schemas.microsoft.com/office/drawing/2014/main" val="794941663"/>
                  </a:ext>
                </a:extLst>
              </a:tr>
              <a:tr h="641093">
                <a:tc>
                  <a:txBody>
                    <a:bodyPr/>
                    <a:lstStyle/>
                    <a:p>
                      <a:r>
                        <a:rPr lang="en-GB" sz="2800" dirty="0">
                          <a:latin typeface="Letters for Learners" pitchFamily="2" charset="0"/>
                        </a:rPr>
                        <a:t>Places visited</a:t>
                      </a:r>
                    </a:p>
                  </a:txBody>
                  <a:tcPr>
                    <a:solidFill>
                      <a:schemeClr val="accent2">
                        <a:lumMod val="20000"/>
                        <a:lumOff val="80000"/>
                      </a:schemeClr>
                    </a:solidFill>
                  </a:tcPr>
                </a:tc>
                <a:tc>
                  <a:txBody>
                    <a:bodyPr/>
                    <a:lstStyle/>
                    <a:p>
                      <a:r>
                        <a:rPr lang="en-GB" sz="2800" b="1" dirty="0">
                          <a:latin typeface="Letters for Learners" pitchFamily="2" charset="0"/>
                        </a:rPr>
                        <a:t>Eiffel Tower</a:t>
                      </a:r>
                    </a:p>
                  </a:txBody>
                  <a:tcPr/>
                </a:tc>
                <a:extLst>
                  <a:ext uri="{0D108BD9-81ED-4DB2-BD59-A6C34878D82A}">
                    <a16:rowId xmlns:a16="http://schemas.microsoft.com/office/drawing/2014/main" val="1517154664"/>
                  </a:ext>
                </a:extLst>
              </a:tr>
              <a:tr h="1362011">
                <a:tc>
                  <a:txBody>
                    <a:bodyPr/>
                    <a:lstStyle/>
                    <a:p>
                      <a:r>
                        <a:rPr lang="en-GB" sz="2800" dirty="0">
                          <a:latin typeface="Letters for Learners" pitchFamily="2" charset="0"/>
                        </a:rPr>
                        <a:t>Description</a:t>
                      </a:r>
                    </a:p>
                  </a:txBody>
                  <a:tcPr>
                    <a:solidFill>
                      <a:schemeClr val="accent2">
                        <a:lumMod val="20000"/>
                        <a:lumOff val="80000"/>
                      </a:schemeClr>
                    </a:solidFill>
                  </a:tcPr>
                </a:tc>
                <a:tc>
                  <a:txBody>
                    <a:bodyPr/>
                    <a:lstStyle/>
                    <a:p>
                      <a:r>
                        <a:rPr lang="en-GB" sz="2800" b="1" dirty="0">
                          <a:latin typeface="Letters for Learners" pitchFamily="2" charset="0"/>
                        </a:rPr>
                        <a:t>A very tall metal tower</a:t>
                      </a:r>
                    </a:p>
                    <a:p>
                      <a:r>
                        <a:rPr lang="en-GB" sz="2800" b="1" dirty="0">
                          <a:latin typeface="Letters for Learners" pitchFamily="2" charset="0"/>
                        </a:rPr>
                        <a:t>Memorable experience</a:t>
                      </a:r>
                    </a:p>
                    <a:p>
                      <a:r>
                        <a:rPr lang="en-GB" sz="2800" b="1" dirty="0">
                          <a:latin typeface="Letters for Learners" pitchFamily="2" charset="0"/>
                        </a:rPr>
                        <a:t>Beautiful view from the top</a:t>
                      </a:r>
                    </a:p>
                  </a:txBody>
                  <a:tcPr/>
                </a:tc>
                <a:extLst>
                  <a:ext uri="{0D108BD9-81ED-4DB2-BD59-A6C34878D82A}">
                    <a16:rowId xmlns:a16="http://schemas.microsoft.com/office/drawing/2014/main" val="2594822038"/>
                  </a:ext>
                </a:extLst>
              </a:tr>
            </a:tbl>
          </a:graphicData>
        </a:graphic>
      </p:graphicFrame>
      <p:pic>
        <p:nvPicPr>
          <p:cNvPr id="2056" name="Picture 8" descr="Eiffel Tower">
            <a:extLst>
              <a:ext uri="{FF2B5EF4-FFF2-40B4-BE49-F238E27FC236}">
                <a16:creationId xmlns:a16="http://schemas.microsoft.com/office/drawing/2014/main" id="{34ECDC0F-E433-442A-BEEA-A8C8851E2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5858">
            <a:off x="9141481" y="1615688"/>
            <a:ext cx="2135773" cy="3954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Free PSD | Man with open eyes looking at mobile">
            <a:extLst>
              <a:ext uri="{FF2B5EF4-FFF2-40B4-BE49-F238E27FC236}">
                <a16:creationId xmlns:a16="http://schemas.microsoft.com/office/drawing/2014/main" id="{C97B96E7-D413-4745-92BC-720DE26F4E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468" t="6986" r="25517"/>
          <a:stretch/>
        </p:blipFill>
        <p:spPr bwMode="auto">
          <a:xfrm rot="21336366">
            <a:off x="635349" y="3220185"/>
            <a:ext cx="2207239" cy="2908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Speech Bubble: Rectangle with Corners Rounded 6">
            <a:extLst>
              <a:ext uri="{FF2B5EF4-FFF2-40B4-BE49-F238E27FC236}">
                <a16:creationId xmlns:a16="http://schemas.microsoft.com/office/drawing/2014/main" id="{FD241AD4-5783-4C81-952B-5D1F76090C71}"/>
              </a:ext>
            </a:extLst>
          </p:cNvPr>
          <p:cNvSpPr/>
          <p:nvPr/>
        </p:nvSpPr>
        <p:spPr>
          <a:xfrm>
            <a:off x="2950772" y="4099558"/>
            <a:ext cx="5522495" cy="2313274"/>
          </a:xfrm>
          <a:prstGeom prst="wedgeRoundRectCallout">
            <a:avLst>
              <a:gd name="adj1" fmla="val -64188"/>
              <a:gd name="adj2" fmla="val -652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Letters for Learners" pitchFamily="2" charset="0"/>
              </a:rPr>
              <a:t>Hello. I’m Mark.  </a:t>
            </a:r>
            <a:r>
              <a:rPr lang="en-GB" sz="2800" dirty="0">
                <a:solidFill>
                  <a:srgbClr val="FF0000"/>
                </a:solidFill>
                <a:latin typeface="Letters for Learners" pitchFamily="2" charset="0"/>
              </a:rPr>
              <a:t>Last month </a:t>
            </a:r>
            <a:r>
              <a:rPr lang="en-GB" sz="2800" dirty="0">
                <a:latin typeface="Letters for Learners" pitchFamily="2" charset="0"/>
              </a:rPr>
              <a:t>I visited </a:t>
            </a:r>
            <a:r>
              <a:rPr lang="en-GB" sz="2800" dirty="0">
                <a:solidFill>
                  <a:srgbClr val="FF0000"/>
                </a:solidFill>
                <a:latin typeface="Letters for Learners" pitchFamily="2" charset="0"/>
              </a:rPr>
              <a:t>Paris in France</a:t>
            </a:r>
            <a:r>
              <a:rPr lang="en-GB" sz="2800" dirty="0">
                <a:latin typeface="Letters for Learners" pitchFamily="2" charset="0"/>
              </a:rPr>
              <a:t>.  I saw the </a:t>
            </a:r>
            <a:r>
              <a:rPr lang="en-GB" sz="2800" dirty="0">
                <a:solidFill>
                  <a:srgbClr val="FF0000"/>
                </a:solidFill>
                <a:latin typeface="Letters for Learners" pitchFamily="2" charset="0"/>
              </a:rPr>
              <a:t>Eiffel Tower</a:t>
            </a:r>
            <a:r>
              <a:rPr lang="en-GB" sz="2800" dirty="0">
                <a:latin typeface="Letters for Learners" pitchFamily="2" charset="0"/>
              </a:rPr>
              <a:t>.  It is a </a:t>
            </a:r>
            <a:r>
              <a:rPr lang="en-GB" sz="2800" dirty="0">
                <a:solidFill>
                  <a:srgbClr val="FF0000"/>
                </a:solidFill>
                <a:latin typeface="Letters for Learners" pitchFamily="2" charset="0"/>
              </a:rPr>
              <a:t>very tall metal tower</a:t>
            </a:r>
            <a:r>
              <a:rPr lang="en-GB" sz="2800" dirty="0">
                <a:latin typeface="Letters for Learners" pitchFamily="2" charset="0"/>
              </a:rPr>
              <a:t>.  It was a </a:t>
            </a:r>
            <a:r>
              <a:rPr lang="en-GB" sz="2800" dirty="0">
                <a:solidFill>
                  <a:srgbClr val="FF0000"/>
                </a:solidFill>
                <a:latin typeface="Letters for Learners" pitchFamily="2" charset="0"/>
              </a:rPr>
              <a:t>memorable experience</a:t>
            </a:r>
            <a:r>
              <a:rPr lang="en-GB" sz="2800" dirty="0">
                <a:latin typeface="Letters for Learners" pitchFamily="2" charset="0"/>
              </a:rPr>
              <a:t> and the </a:t>
            </a:r>
            <a:r>
              <a:rPr lang="en-GB" sz="2800" dirty="0">
                <a:solidFill>
                  <a:srgbClr val="FF0000"/>
                </a:solidFill>
                <a:latin typeface="Letters for Learners" pitchFamily="2" charset="0"/>
              </a:rPr>
              <a:t>view from the top of the tower is beautiful</a:t>
            </a:r>
            <a:r>
              <a:rPr lang="en-GB" sz="2800" dirty="0">
                <a:latin typeface="Letters for Learners" pitchFamily="2" charset="0"/>
              </a:rPr>
              <a:t>. </a:t>
            </a:r>
          </a:p>
        </p:txBody>
      </p:sp>
      <p:sp>
        <p:nvSpPr>
          <p:cNvPr id="3" name="Rectangle 2">
            <a:extLst>
              <a:ext uri="{FF2B5EF4-FFF2-40B4-BE49-F238E27FC236}">
                <a16:creationId xmlns:a16="http://schemas.microsoft.com/office/drawing/2014/main" id="{CCF72F18-2D42-4A3E-9466-9DCF61E48BE1}"/>
              </a:ext>
            </a:extLst>
          </p:cNvPr>
          <p:cNvSpPr/>
          <p:nvPr/>
        </p:nvSpPr>
        <p:spPr>
          <a:xfrm rot="352993">
            <a:off x="8437729" y="605293"/>
            <a:ext cx="368241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Eiffel Tower</a:t>
            </a:r>
          </a:p>
        </p:txBody>
      </p:sp>
      <p:sp>
        <p:nvSpPr>
          <p:cNvPr id="8" name="Rectangle 7">
            <a:extLst>
              <a:ext uri="{FF2B5EF4-FFF2-40B4-BE49-F238E27FC236}">
                <a16:creationId xmlns:a16="http://schemas.microsoft.com/office/drawing/2014/main" id="{CD656976-2452-4F92-94F3-656FE16CDC21}"/>
              </a:ext>
            </a:extLst>
          </p:cNvPr>
          <p:cNvSpPr/>
          <p:nvPr/>
        </p:nvSpPr>
        <p:spPr>
          <a:xfrm rot="21205798">
            <a:off x="680813" y="2251424"/>
            <a:ext cx="1721945"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Mark</a:t>
            </a:r>
          </a:p>
        </p:txBody>
      </p:sp>
      <p:pic>
        <p:nvPicPr>
          <p:cNvPr id="6" name="Graphic 5" descr="Arrow Rotate right">
            <a:extLst>
              <a:ext uri="{FF2B5EF4-FFF2-40B4-BE49-F238E27FC236}">
                <a16:creationId xmlns:a16="http://schemas.microsoft.com/office/drawing/2014/main" id="{AF0A59C2-6123-4DF4-ABD8-1CD4F9E1A9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380647">
            <a:off x="2248349" y="2658980"/>
            <a:ext cx="914400" cy="914400"/>
          </a:xfrm>
          <a:prstGeom prst="rect">
            <a:avLst/>
          </a:prstGeom>
        </p:spPr>
      </p:pic>
      <p:pic>
        <p:nvPicPr>
          <p:cNvPr id="10" name="Graphic 9" descr="Arrow Slight curve">
            <a:extLst>
              <a:ext uri="{FF2B5EF4-FFF2-40B4-BE49-F238E27FC236}">
                <a16:creationId xmlns:a16="http://schemas.microsoft.com/office/drawing/2014/main" id="{E873D2AE-2D93-47FB-999D-BA1B12C336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387317">
            <a:off x="8802481" y="1376949"/>
            <a:ext cx="914400" cy="914400"/>
          </a:xfrm>
          <a:prstGeom prst="rect">
            <a:avLst/>
          </a:prstGeom>
        </p:spPr>
      </p:pic>
    </p:spTree>
    <p:extLst>
      <p:ext uri="{BB962C8B-B14F-4D97-AF65-F5344CB8AC3E}">
        <p14:creationId xmlns:p14="http://schemas.microsoft.com/office/powerpoint/2010/main" val="156531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F94051B5-8ABA-4D79-8913-1C880D302CE6}"/>
              </a:ext>
            </a:extLst>
          </p:cNvPr>
          <p:cNvGraphicFramePr>
            <a:graphicFrameLocks noGrp="1"/>
          </p:cNvGraphicFramePr>
          <p:nvPr>
            <p:extLst>
              <p:ext uri="{D42A27DB-BD31-4B8C-83A1-F6EECF244321}">
                <p14:modId xmlns:p14="http://schemas.microsoft.com/office/powerpoint/2010/main" val="3485376101"/>
              </p:ext>
            </p:extLst>
          </p:nvPr>
        </p:nvGraphicFramePr>
        <p:xfrm>
          <a:off x="3052909" y="319027"/>
          <a:ext cx="8377091" cy="3567173"/>
        </p:xfrm>
        <a:graphic>
          <a:graphicData uri="http://schemas.openxmlformats.org/drawingml/2006/table">
            <a:tbl>
              <a:tblPr firstRow="1" bandRow="1">
                <a:tableStyleId>{5940675A-B579-460E-94D1-54222C63F5DA}</a:tableStyleId>
              </a:tblPr>
              <a:tblGrid>
                <a:gridCol w="2443817">
                  <a:extLst>
                    <a:ext uri="{9D8B030D-6E8A-4147-A177-3AD203B41FA5}">
                      <a16:colId xmlns:a16="http://schemas.microsoft.com/office/drawing/2014/main" val="1949232791"/>
                    </a:ext>
                  </a:extLst>
                </a:gridCol>
                <a:gridCol w="5933274">
                  <a:extLst>
                    <a:ext uri="{9D8B030D-6E8A-4147-A177-3AD203B41FA5}">
                      <a16:colId xmlns:a16="http://schemas.microsoft.com/office/drawing/2014/main" val="1793260883"/>
                    </a:ext>
                  </a:extLst>
                </a:gridCol>
              </a:tblGrid>
              <a:tr h="514538">
                <a:tc>
                  <a:txBody>
                    <a:bodyPr/>
                    <a:lstStyle/>
                    <a:p>
                      <a:r>
                        <a:rPr lang="en-GB" sz="2800" dirty="0">
                          <a:latin typeface="Letters for Learners" pitchFamily="2" charset="0"/>
                        </a:rPr>
                        <a:t>Name</a:t>
                      </a:r>
                    </a:p>
                  </a:txBody>
                  <a:tcPr>
                    <a:solidFill>
                      <a:schemeClr val="accent2">
                        <a:lumMod val="20000"/>
                        <a:lumOff val="80000"/>
                      </a:schemeClr>
                    </a:solidFill>
                  </a:tcPr>
                </a:tc>
                <a:tc>
                  <a:txBody>
                    <a:bodyPr/>
                    <a:lstStyle/>
                    <a:p>
                      <a:r>
                        <a:rPr lang="en-GB" sz="2800" b="1" dirty="0">
                          <a:latin typeface="Letters for Learners" pitchFamily="2" charset="0"/>
                        </a:rPr>
                        <a:t>Sasha</a:t>
                      </a:r>
                    </a:p>
                  </a:txBody>
                  <a:tcPr/>
                </a:tc>
                <a:extLst>
                  <a:ext uri="{0D108BD9-81ED-4DB2-BD59-A6C34878D82A}">
                    <a16:rowId xmlns:a16="http://schemas.microsoft.com/office/drawing/2014/main" val="2724223328"/>
                  </a:ext>
                </a:extLst>
              </a:tr>
              <a:tr h="514538">
                <a:tc>
                  <a:txBody>
                    <a:bodyPr/>
                    <a:lstStyle/>
                    <a:p>
                      <a:r>
                        <a:rPr lang="en-GB" sz="2800" dirty="0">
                          <a:latin typeface="Letters for Learners" pitchFamily="2" charset="0"/>
                        </a:rPr>
                        <a:t>When</a:t>
                      </a:r>
                    </a:p>
                  </a:txBody>
                  <a:tcPr>
                    <a:solidFill>
                      <a:schemeClr val="accent2">
                        <a:lumMod val="20000"/>
                        <a:lumOff val="80000"/>
                      </a:schemeClr>
                    </a:solidFill>
                  </a:tcPr>
                </a:tc>
                <a:tc>
                  <a:txBody>
                    <a:bodyPr/>
                    <a:lstStyle/>
                    <a:p>
                      <a:r>
                        <a:rPr lang="en-GB" sz="2800" b="1" dirty="0">
                          <a:latin typeface="Letters for Learners" pitchFamily="2" charset="0"/>
                        </a:rPr>
                        <a:t>In January</a:t>
                      </a:r>
                    </a:p>
                  </a:txBody>
                  <a:tcPr/>
                </a:tc>
                <a:extLst>
                  <a:ext uri="{0D108BD9-81ED-4DB2-BD59-A6C34878D82A}">
                    <a16:rowId xmlns:a16="http://schemas.microsoft.com/office/drawing/2014/main" val="2171586686"/>
                  </a:ext>
                </a:extLst>
              </a:tr>
              <a:tr h="514538">
                <a:tc>
                  <a:txBody>
                    <a:bodyPr/>
                    <a:lstStyle/>
                    <a:p>
                      <a:r>
                        <a:rPr lang="en-GB" sz="2800" dirty="0">
                          <a:latin typeface="Letters for Learners" pitchFamily="2" charset="0"/>
                        </a:rPr>
                        <a:t>Destination</a:t>
                      </a:r>
                    </a:p>
                  </a:txBody>
                  <a:tcPr>
                    <a:solidFill>
                      <a:schemeClr val="accent2">
                        <a:lumMod val="20000"/>
                        <a:lumOff val="80000"/>
                      </a:schemeClr>
                    </a:solidFill>
                  </a:tcPr>
                </a:tc>
                <a:tc>
                  <a:txBody>
                    <a:bodyPr/>
                    <a:lstStyle/>
                    <a:p>
                      <a:r>
                        <a:rPr lang="en-GB" sz="2800" b="1" dirty="0">
                          <a:latin typeface="Letters for Learners" pitchFamily="2" charset="0"/>
                        </a:rPr>
                        <a:t>Giza, Egypt</a:t>
                      </a:r>
                    </a:p>
                  </a:txBody>
                  <a:tcPr/>
                </a:tc>
                <a:extLst>
                  <a:ext uri="{0D108BD9-81ED-4DB2-BD59-A6C34878D82A}">
                    <a16:rowId xmlns:a16="http://schemas.microsoft.com/office/drawing/2014/main" val="794941663"/>
                  </a:ext>
                </a:extLst>
              </a:tr>
              <a:tr h="641093">
                <a:tc>
                  <a:txBody>
                    <a:bodyPr/>
                    <a:lstStyle/>
                    <a:p>
                      <a:r>
                        <a:rPr lang="en-GB" sz="2800" dirty="0">
                          <a:latin typeface="Letters for Learners" pitchFamily="2" charset="0"/>
                        </a:rPr>
                        <a:t>Places visited</a:t>
                      </a:r>
                    </a:p>
                  </a:txBody>
                  <a:tcPr>
                    <a:solidFill>
                      <a:schemeClr val="accent2">
                        <a:lumMod val="20000"/>
                        <a:lumOff val="80000"/>
                      </a:schemeClr>
                    </a:solidFill>
                  </a:tcPr>
                </a:tc>
                <a:tc>
                  <a:txBody>
                    <a:bodyPr/>
                    <a:lstStyle/>
                    <a:p>
                      <a:r>
                        <a:rPr lang="en-GB" sz="2800" b="1" dirty="0">
                          <a:latin typeface="Letters for Learners" pitchFamily="2" charset="0"/>
                        </a:rPr>
                        <a:t>Pyramids</a:t>
                      </a:r>
                    </a:p>
                  </a:txBody>
                  <a:tcPr/>
                </a:tc>
                <a:extLst>
                  <a:ext uri="{0D108BD9-81ED-4DB2-BD59-A6C34878D82A}">
                    <a16:rowId xmlns:a16="http://schemas.microsoft.com/office/drawing/2014/main" val="1517154664"/>
                  </a:ext>
                </a:extLst>
              </a:tr>
              <a:tr h="1362011">
                <a:tc>
                  <a:txBody>
                    <a:bodyPr/>
                    <a:lstStyle/>
                    <a:p>
                      <a:r>
                        <a:rPr lang="en-GB" sz="2800" dirty="0">
                          <a:latin typeface="Letters for Learners" pitchFamily="2" charset="0"/>
                        </a:rPr>
                        <a:t>Description</a:t>
                      </a:r>
                    </a:p>
                  </a:txBody>
                  <a:tcPr>
                    <a:solidFill>
                      <a:schemeClr val="accent2">
                        <a:lumMod val="20000"/>
                        <a:lumOff val="80000"/>
                      </a:schemeClr>
                    </a:solidFill>
                  </a:tcPr>
                </a:tc>
                <a:tc>
                  <a:txBody>
                    <a:bodyPr/>
                    <a:lstStyle/>
                    <a:p>
                      <a:r>
                        <a:rPr lang="en-GB" sz="2800" b="1" dirty="0">
                          <a:latin typeface="Letters for Learners" pitchFamily="2" charset="0"/>
                        </a:rPr>
                        <a:t>Huge, historic</a:t>
                      </a:r>
                    </a:p>
                    <a:p>
                      <a:r>
                        <a:rPr lang="en-GB" sz="2800" b="1" dirty="0">
                          <a:latin typeface="Letters for Learners" pitchFamily="2" charset="0"/>
                        </a:rPr>
                        <a:t>Built a long time ago by the ancient Egyptians</a:t>
                      </a:r>
                    </a:p>
                    <a:p>
                      <a:r>
                        <a:rPr lang="en-GB" sz="2800" b="1" dirty="0">
                          <a:latin typeface="Letters for Learners" pitchFamily="2" charset="0"/>
                        </a:rPr>
                        <a:t>tombs</a:t>
                      </a:r>
                    </a:p>
                  </a:txBody>
                  <a:tcPr/>
                </a:tc>
                <a:extLst>
                  <a:ext uri="{0D108BD9-81ED-4DB2-BD59-A6C34878D82A}">
                    <a16:rowId xmlns:a16="http://schemas.microsoft.com/office/drawing/2014/main" val="2594822038"/>
                  </a:ext>
                </a:extLst>
              </a:tr>
            </a:tbl>
          </a:graphicData>
        </a:graphic>
      </p:graphicFrame>
      <p:sp>
        <p:nvSpPr>
          <p:cNvPr id="7" name="Speech Bubble: Rectangle with Corners Rounded 6">
            <a:extLst>
              <a:ext uri="{FF2B5EF4-FFF2-40B4-BE49-F238E27FC236}">
                <a16:creationId xmlns:a16="http://schemas.microsoft.com/office/drawing/2014/main" id="{FD241AD4-5783-4C81-952B-5D1F76090C71}"/>
              </a:ext>
            </a:extLst>
          </p:cNvPr>
          <p:cNvSpPr/>
          <p:nvPr/>
        </p:nvSpPr>
        <p:spPr>
          <a:xfrm>
            <a:off x="2950772" y="4099558"/>
            <a:ext cx="5522495" cy="2313274"/>
          </a:xfrm>
          <a:prstGeom prst="wedgeRoundRectCallout">
            <a:avLst>
              <a:gd name="adj1" fmla="val -64188"/>
              <a:gd name="adj2" fmla="val -65245"/>
              <a:gd name="adj3" fmla="val 16667"/>
            </a:avLst>
          </a:prstGeom>
          <a:solidFill>
            <a:srgbClr val="9999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Letters for Learners" pitchFamily="2" charset="0"/>
              </a:rPr>
              <a:t>Hello. I’m Sasha.  </a:t>
            </a:r>
            <a:r>
              <a:rPr lang="en-GB" sz="2800" dirty="0">
                <a:solidFill>
                  <a:srgbClr val="FF0000"/>
                </a:solidFill>
                <a:latin typeface="Letters for Learners" pitchFamily="2" charset="0"/>
              </a:rPr>
              <a:t>In January </a:t>
            </a:r>
            <a:r>
              <a:rPr lang="en-GB" sz="2800" dirty="0">
                <a:latin typeface="Letters for Learners" pitchFamily="2" charset="0"/>
              </a:rPr>
              <a:t>I visited </a:t>
            </a:r>
            <a:r>
              <a:rPr lang="en-GB" sz="2800" dirty="0">
                <a:solidFill>
                  <a:srgbClr val="FF0000"/>
                </a:solidFill>
                <a:latin typeface="Letters for Learners" pitchFamily="2" charset="0"/>
              </a:rPr>
              <a:t>Giza in Egypt</a:t>
            </a:r>
            <a:r>
              <a:rPr lang="en-GB" sz="2800" dirty="0">
                <a:latin typeface="Letters for Learners" pitchFamily="2" charset="0"/>
              </a:rPr>
              <a:t>.  I saw </a:t>
            </a:r>
            <a:r>
              <a:rPr lang="en-GB" sz="2800" dirty="0">
                <a:solidFill>
                  <a:srgbClr val="FF0000"/>
                </a:solidFill>
                <a:latin typeface="Letters for Learners" pitchFamily="2" charset="0"/>
              </a:rPr>
              <a:t>three huge pyramids </a:t>
            </a:r>
            <a:r>
              <a:rPr lang="en-GB" sz="2800" dirty="0">
                <a:latin typeface="Letters for Learners" pitchFamily="2" charset="0"/>
              </a:rPr>
              <a:t>there.  They are </a:t>
            </a:r>
            <a:r>
              <a:rPr lang="en-GB" sz="2800" dirty="0">
                <a:solidFill>
                  <a:srgbClr val="FF0000"/>
                </a:solidFill>
                <a:latin typeface="Letters for Learners" pitchFamily="2" charset="0"/>
              </a:rPr>
              <a:t>very old </a:t>
            </a:r>
            <a:r>
              <a:rPr lang="en-GB" sz="2800" dirty="0">
                <a:latin typeface="Letters for Learners" pitchFamily="2" charset="0"/>
              </a:rPr>
              <a:t>and they were </a:t>
            </a:r>
            <a:r>
              <a:rPr lang="en-GB" sz="2800" dirty="0">
                <a:solidFill>
                  <a:srgbClr val="FF0000"/>
                </a:solidFill>
                <a:latin typeface="Letters for Learners" pitchFamily="2" charset="0"/>
              </a:rPr>
              <a:t>built a long time ago by the ancient Egyptians</a:t>
            </a:r>
            <a:r>
              <a:rPr lang="en-GB" sz="2800" dirty="0">
                <a:latin typeface="Letters for Learners" pitchFamily="2" charset="0"/>
              </a:rPr>
              <a:t>. They were used as </a:t>
            </a:r>
            <a:r>
              <a:rPr lang="en-GB" sz="2800" dirty="0">
                <a:solidFill>
                  <a:srgbClr val="FF0000"/>
                </a:solidFill>
                <a:latin typeface="Letters for Learners" pitchFamily="2" charset="0"/>
              </a:rPr>
              <a:t>tombs</a:t>
            </a:r>
            <a:r>
              <a:rPr lang="en-GB" sz="2800" dirty="0">
                <a:latin typeface="Letters for Learners" pitchFamily="2" charset="0"/>
              </a:rPr>
              <a:t>.</a:t>
            </a:r>
          </a:p>
        </p:txBody>
      </p:sp>
      <p:pic>
        <p:nvPicPr>
          <p:cNvPr id="9218" name="Picture 2" descr="WOMAN' A new film by Yann Arthus-Bertrand &amp; Anastasia Mikova">
            <a:extLst>
              <a:ext uri="{FF2B5EF4-FFF2-40B4-BE49-F238E27FC236}">
                <a16:creationId xmlns:a16="http://schemas.microsoft.com/office/drawing/2014/main" id="{A00CEAFE-78E0-4722-9F9B-F23D18AB1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1734">
            <a:off x="479695" y="2187361"/>
            <a:ext cx="2135773" cy="32047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9220" name="Picture 4" descr="Getting to know the Pyramids of Giza - Lonely Planet">
            <a:extLst>
              <a:ext uri="{FF2B5EF4-FFF2-40B4-BE49-F238E27FC236}">
                <a16:creationId xmlns:a16="http://schemas.microsoft.com/office/drawing/2014/main" id="{91690FB6-4C49-4EEC-9658-4ADDAE289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3845">
            <a:off x="8602904" y="3554135"/>
            <a:ext cx="3189213" cy="2122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a:extLst>
              <a:ext uri="{FF2B5EF4-FFF2-40B4-BE49-F238E27FC236}">
                <a16:creationId xmlns:a16="http://schemas.microsoft.com/office/drawing/2014/main" id="{FA3F191B-DB76-435A-807B-57D3E521F278}"/>
              </a:ext>
            </a:extLst>
          </p:cNvPr>
          <p:cNvSpPr/>
          <p:nvPr/>
        </p:nvSpPr>
        <p:spPr>
          <a:xfrm rot="360283">
            <a:off x="638651" y="1204676"/>
            <a:ext cx="1744388"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Sasha</a:t>
            </a:r>
          </a:p>
        </p:txBody>
      </p:sp>
      <p:pic>
        <p:nvPicPr>
          <p:cNvPr id="9" name="Graphic 8" descr="Arrow Rotate right">
            <a:extLst>
              <a:ext uri="{FF2B5EF4-FFF2-40B4-BE49-F238E27FC236}">
                <a16:creationId xmlns:a16="http://schemas.microsoft.com/office/drawing/2014/main" id="{41E8E46C-DA74-485A-8C23-4E24426D67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380647">
            <a:off x="2217408" y="1612232"/>
            <a:ext cx="914400" cy="914400"/>
          </a:xfrm>
          <a:prstGeom prst="rect">
            <a:avLst/>
          </a:prstGeom>
        </p:spPr>
      </p:pic>
      <p:sp>
        <p:nvSpPr>
          <p:cNvPr id="16" name="Rectangle 15">
            <a:extLst>
              <a:ext uri="{FF2B5EF4-FFF2-40B4-BE49-F238E27FC236}">
                <a16:creationId xmlns:a16="http://schemas.microsoft.com/office/drawing/2014/main" id="{E6902A6F-5536-424C-B2F0-2C57E4B80297}"/>
              </a:ext>
            </a:extLst>
          </p:cNvPr>
          <p:cNvSpPr/>
          <p:nvPr/>
        </p:nvSpPr>
        <p:spPr>
          <a:xfrm rot="360283">
            <a:off x="8240393" y="4893993"/>
            <a:ext cx="3937953" cy="1754326"/>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66"/>
                </a:solidFill>
                <a:effectLst>
                  <a:outerShdw dist="38100" dir="2640000" algn="bl" rotWithShape="0">
                    <a:schemeClr val="accent1"/>
                  </a:outerShdw>
                </a:effectLst>
                <a:latin typeface="PassingNotes" panose="02000603000000000000" pitchFamily="2" charset="0"/>
                <a:ea typeface="PassingNotes" panose="02000603000000000000" pitchFamily="2" charset="0"/>
              </a:rPr>
              <a:t>Pyramids of Giza</a:t>
            </a:r>
          </a:p>
        </p:txBody>
      </p:sp>
      <p:pic>
        <p:nvPicPr>
          <p:cNvPr id="17" name="Graphic 16" descr="Arrow Rotate right">
            <a:extLst>
              <a:ext uri="{FF2B5EF4-FFF2-40B4-BE49-F238E27FC236}">
                <a16:creationId xmlns:a16="http://schemas.microsoft.com/office/drawing/2014/main" id="{62D5E89C-BF38-44C7-A494-3CD0DB08F3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4380647" flipH="1" flipV="1">
            <a:off x="8388640" y="4051953"/>
            <a:ext cx="767143" cy="767143"/>
          </a:xfrm>
          <a:prstGeom prst="rect">
            <a:avLst/>
          </a:prstGeom>
        </p:spPr>
      </p:pic>
    </p:spTree>
    <p:extLst>
      <p:ext uri="{BB962C8B-B14F-4D97-AF65-F5344CB8AC3E}">
        <p14:creationId xmlns:p14="http://schemas.microsoft.com/office/powerpoint/2010/main" val="230326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F94051B5-8ABA-4D79-8913-1C880D302CE6}"/>
              </a:ext>
            </a:extLst>
          </p:cNvPr>
          <p:cNvGraphicFramePr>
            <a:graphicFrameLocks noGrp="1"/>
          </p:cNvGraphicFramePr>
          <p:nvPr>
            <p:extLst>
              <p:ext uri="{D42A27DB-BD31-4B8C-83A1-F6EECF244321}">
                <p14:modId xmlns:p14="http://schemas.microsoft.com/office/powerpoint/2010/main" val="1296337532"/>
              </p:ext>
            </p:extLst>
          </p:nvPr>
        </p:nvGraphicFramePr>
        <p:xfrm>
          <a:off x="3052909" y="319027"/>
          <a:ext cx="6163279" cy="3567173"/>
        </p:xfrm>
        <a:graphic>
          <a:graphicData uri="http://schemas.openxmlformats.org/drawingml/2006/table">
            <a:tbl>
              <a:tblPr firstRow="1" bandRow="1">
                <a:tableStyleId>{5940675A-B579-460E-94D1-54222C63F5DA}</a:tableStyleId>
              </a:tblPr>
              <a:tblGrid>
                <a:gridCol w="1797991">
                  <a:extLst>
                    <a:ext uri="{9D8B030D-6E8A-4147-A177-3AD203B41FA5}">
                      <a16:colId xmlns:a16="http://schemas.microsoft.com/office/drawing/2014/main" val="1949232791"/>
                    </a:ext>
                  </a:extLst>
                </a:gridCol>
                <a:gridCol w="4365288">
                  <a:extLst>
                    <a:ext uri="{9D8B030D-6E8A-4147-A177-3AD203B41FA5}">
                      <a16:colId xmlns:a16="http://schemas.microsoft.com/office/drawing/2014/main" val="1793260883"/>
                    </a:ext>
                  </a:extLst>
                </a:gridCol>
              </a:tblGrid>
              <a:tr h="514538">
                <a:tc>
                  <a:txBody>
                    <a:bodyPr/>
                    <a:lstStyle/>
                    <a:p>
                      <a:r>
                        <a:rPr lang="en-GB" sz="2800" dirty="0">
                          <a:latin typeface="Letters for Learners" pitchFamily="2" charset="0"/>
                        </a:rPr>
                        <a:t>Name</a:t>
                      </a:r>
                    </a:p>
                  </a:txBody>
                  <a:tcPr>
                    <a:solidFill>
                      <a:schemeClr val="accent2">
                        <a:lumMod val="20000"/>
                        <a:lumOff val="80000"/>
                      </a:schemeClr>
                    </a:solidFill>
                  </a:tcPr>
                </a:tc>
                <a:tc>
                  <a:txBody>
                    <a:bodyPr/>
                    <a:lstStyle/>
                    <a:p>
                      <a:r>
                        <a:rPr lang="en-GB" sz="2800" b="1" dirty="0">
                          <a:latin typeface="Letters for Learners" pitchFamily="2" charset="0"/>
                        </a:rPr>
                        <a:t>Rob</a:t>
                      </a:r>
                    </a:p>
                  </a:txBody>
                  <a:tcPr/>
                </a:tc>
                <a:extLst>
                  <a:ext uri="{0D108BD9-81ED-4DB2-BD59-A6C34878D82A}">
                    <a16:rowId xmlns:a16="http://schemas.microsoft.com/office/drawing/2014/main" val="2724223328"/>
                  </a:ext>
                </a:extLst>
              </a:tr>
              <a:tr h="514538">
                <a:tc>
                  <a:txBody>
                    <a:bodyPr/>
                    <a:lstStyle/>
                    <a:p>
                      <a:r>
                        <a:rPr lang="en-GB" sz="2800" dirty="0">
                          <a:latin typeface="Letters for Learners" pitchFamily="2" charset="0"/>
                        </a:rPr>
                        <a:t>When</a:t>
                      </a:r>
                    </a:p>
                  </a:txBody>
                  <a:tcPr>
                    <a:solidFill>
                      <a:schemeClr val="accent2">
                        <a:lumMod val="20000"/>
                        <a:lumOff val="80000"/>
                      </a:schemeClr>
                    </a:solidFill>
                  </a:tcPr>
                </a:tc>
                <a:tc>
                  <a:txBody>
                    <a:bodyPr/>
                    <a:lstStyle/>
                    <a:p>
                      <a:r>
                        <a:rPr lang="en-GB" sz="2800" b="1" dirty="0">
                          <a:latin typeface="Letters for Learners" pitchFamily="2" charset="0"/>
                        </a:rPr>
                        <a:t>Last year</a:t>
                      </a:r>
                    </a:p>
                  </a:txBody>
                  <a:tcPr/>
                </a:tc>
                <a:extLst>
                  <a:ext uri="{0D108BD9-81ED-4DB2-BD59-A6C34878D82A}">
                    <a16:rowId xmlns:a16="http://schemas.microsoft.com/office/drawing/2014/main" val="2171586686"/>
                  </a:ext>
                </a:extLst>
              </a:tr>
              <a:tr h="514538">
                <a:tc>
                  <a:txBody>
                    <a:bodyPr/>
                    <a:lstStyle/>
                    <a:p>
                      <a:r>
                        <a:rPr lang="en-GB" sz="2800" dirty="0">
                          <a:latin typeface="Letters for Learners" pitchFamily="2" charset="0"/>
                        </a:rPr>
                        <a:t>Destination</a:t>
                      </a:r>
                    </a:p>
                  </a:txBody>
                  <a:tcPr>
                    <a:solidFill>
                      <a:schemeClr val="accent2">
                        <a:lumMod val="20000"/>
                        <a:lumOff val="80000"/>
                      </a:schemeClr>
                    </a:solidFill>
                  </a:tcPr>
                </a:tc>
                <a:tc>
                  <a:txBody>
                    <a:bodyPr/>
                    <a:lstStyle/>
                    <a:p>
                      <a:r>
                        <a:rPr lang="en-GB" sz="2800" b="1" dirty="0">
                          <a:latin typeface="Letters for Learners" pitchFamily="2" charset="0"/>
                        </a:rPr>
                        <a:t>Kenya, Africa</a:t>
                      </a:r>
                    </a:p>
                  </a:txBody>
                  <a:tcPr/>
                </a:tc>
                <a:extLst>
                  <a:ext uri="{0D108BD9-81ED-4DB2-BD59-A6C34878D82A}">
                    <a16:rowId xmlns:a16="http://schemas.microsoft.com/office/drawing/2014/main" val="794941663"/>
                  </a:ext>
                </a:extLst>
              </a:tr>
              <a:tr h="641093">
                <a:tc>
                  <a:txBody>
                    <a:bodyPr/>
                    <a:lstStyle/>
                    <a:p>
                      <a:r>
                        <a:rPr lang="en-GB" sz="2800" dirty="0">
                          <a:latin typeface="Letters for Learners" pitchFamily="2" charset="0"/>
                        </a:rPr>
                        <a:t>Places visited</a:t>
                      </a:r>
                    </a:p>
                  </a:txBody>
                  <a:tcPr>
                    <a:solidFill>
                      <a:schemeClr val="accent2">
                        <a:lumMod val="20000"/>
                        <a:lumOff val="80000"/>
                      </a:schemeClr>
                    </a:solidFill>
                  </a:tcPr>
                </a:tc>
                <a:tc>
                  <a:txBody>
                    <a:bodyPr/>
                    <a:lstStyle/>
                    <a:p>
                      <a:r>
                        <a:rPr lang="en-GB" sz="2800" b="1" dirty="0">
                          <a:latin typeface="Letters for Learners" pitchFamily="2" charset="0"/>
                        </a:rPr>
                        <a:t>Safari tour</a:t>
                      </a:r>
                    </a:p>
                  </a:txBody>
                  <a:tcPr/>
                </a:tc>
                <a:extLst>
                  <a:ext uri="{0D108BD9-81ED-4DB2-BD59-A6C34878D82A}">
                    <a16:rowId xmlns:a16="http://schemas.microsoft.com/office/drawing/2014/main" val="1517154664"/>
                  </a:ext>
                </a:extLst>
              </a:tr>
              <a:tr h="1362011">
                <a:tc>
                  <a:txBody>
                    <a:bodyPr/>
                    <a:lstStyle/>
                    <a:p>
                      <a:r>
                        <a:rPr lang="en-GB" sz="2800" dirty="0">
                          <a:latin typeface="Letters for Learners" pitchFamily="2" charset="0"/>
                        </a:rPr>
                        <a:t>Description</a:t>
                      </a:r>
                    </a:p>
                  </a:txBody>
                  <a:tcPr>
                    <a:solidFill>
                      <a:schemeClr val="accent2">
                        <a:lumMod val="20000"/>
                        <a:lumOff val="80000"/>
                      </a:schemeClr>
                    </a:solidFill>
                  </a:tcPr>
                </a:tc>
                <a:tc>
                  <a:txBody>
                    <a:bodyPr/>
                    <a:lstStyle/>
                    <a:p>
                      <a:r>
                        <a:rPr lang="en-GB" sz="2800" b="1" dirty="0">
                          <a:latin typeface="Letters for Learners" pitchFamily="2" charset="0"/>
                        </a:rPr>
                        <a:t>Wild animals : Elephants, giraffes, zebras, leopards and tigers</a:t>
                      </a:r>
                    </a:p>
                    <a:p>
                      <a:r>
                        <a:rPr lang="en-GB" sz="2800" b="1" dirty="0">
                          <a:latin typeface="Letters for Learners" pitchFamily="2" charset="0"/>
                        </a:rPr>
                        <a:t>Amazing adventure</a:t>
                      </a:r>
                    </a:p>
                  </a:txBody>
                  <a:tcPr/>
                </a:tc>
                <a:extLst>
                  <a:ext uri="{0D108BD9-81ED-4DB2-BD59-A6C34878D82A}">
                    <a16:rowId xmlns:a16="http://schemas.microsoft.com/office/drawing/2014/main" val="2594822038"/>
                  </a:ext>
                </a:extLst>
              </a:tr>
            </a:tbl>
          </a:graphicData>
        </a:graphic>
      </p:graphicFrame>
      <p:pic>
        <p:nvPicPr>
          <p:cNvPr id="10246" name="Picture 6" descr="Best Time for Wildlife Safari in Africa | Enchanting Travels">
            <a:extLst>
              <a:ext uri="{FF2B5EF4-FFF2-40B4-BE49-F238E27FC236}">
                <a16:creationId xmlns:a16="http://schemas.microsoft.com/office/drawing/2014/main" id="{1C29DEBA-AE73-44C3-8B81-E81AC2D5F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3038">
            <a:off x="7593008" y="614610"/>
            <a:ext cx="4356601" cy="1906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8" name="Picture 8" descr="101 Best Hairstyles for Teenage Boys – The Ultimate Guide 2021">
            <a:extLst>
              <a:ext uri="{FF2B5EF4-FFF2-40B4-BE49-F238E27FC236}">
                <a16:creationId xmlns:a16="http://schemas.microsoft.com/office/drawing/2014/main" id="{F5B4FFA0-5E5D-4522-9F6F-45A7BAC4E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44002">
            <a:off x="198330" y="1631953"/>
            <a:ext cx="2721221" cy="2721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Speech Bubble: Rectangle with Corners Rounded 6">
            <a:extLst>
              <a:ext uri="{FF2B5EF4-FFF2-40B4-BE49-F238E27FC236}">
                <a16:creationId xmlns:a16="http://schemas.microsoft.com/office/drawing/2014/main" id="{FD241AD4-5783-4C81-952B-5D1F76090C71}"/>
              </a:ext>
            </a:extLst>
          </p:cNvPr>
          <p:cNvSpPr/>
          <p:nvPr/>
        </p:nvSpPr>
        <p:spPr>
          <a:xfrm>
            <a:off x="2217927" y="4541071"/>
            <a:ext cx="7179817" cy="1857011"/>
          </a:xfrm>
          <a:prstGeom prst="wedgeRoundRectCallout">
            <a:avLst>
              <a:gd name="adj1" fmla="val -47730"/>
              <a:gd name="adj2" fmla="val -106807"/>
              <a:gd name="adj3" fmla="val 16667"/>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Letters for Learners" pitchFamily="2" charset="0"/>
              </a:rPr>
              <a:t>Hi! I’m Rob.  </a:t>
            </a:r>
            <a:r>
              <a:rPr lang="en-GB" sz="2800" dirty="0">
                <a:solidFill>
                  <a:srgbClr val="FF0000"/>
                </a:solidFill>
                <a:latin typeface="Letters for Learners" pitchFamily="2" charset="0"/>
              </a:rPr>
              <a:t>Last year </a:t>
            </a:r>
            <a:r>
              <a:rPr lang="en-GB" sz="2800" dirty="0">
                <a:latin typeface="Letters for Learners" pitchFamily="2" charset="0"/>
              </a:rPr>
              <a:t>I went on a </a:t>
            </a:r>
            <a:r>
              <a:rPr lang="en-GB" sz="2800" dirty="0">
                <a:solidFill>
                  <a:srgbClr val="FF0000"/>
                </a:solidFill>
                <a:latin typeface="Letters for Learners" pitchFamily="2" charset="0"/>
              </a:rPr>
              <a:t>Safari Tour in Kenya in Africa</a:t>
            </a:r>
            <a:r>
              <a:rPr lang="en-GB" sz="2800" dirty="0">
                <a:latin typeface="Letters for Learners" pitchFamily="2" charset="0"/>
              </a:rPr>
              <a:t>.  There I saw a lot of </a:t>
            </a:r>
            <a:r>
              <a:rPr lang="en-GB" sz="2800" dirty="0">
                <a:solidFill>
                  <a:srgbClr val="FF0000"/>
                </a:solidFill>
                <a:latin typeface="Letters for Learners" pitchFamily="2" charset="0"/>
              </a:rPr>
              <a:t>____________________</a:t>
            </a:r>
            <a:r>
              <a:rPr lang="en-GB" sz="2800" dirty="0">
                <a:latin typeface="Letters for Learners" pitchFamily="2" charset="0"/>
              </a:rPr>
              <a:t>such as </a:t>
            </a:r>
            <a:r>
              <a:rPr lang="en-GB" sz="2800" dirty="0">
                <a:solidFill>
                  <a:srgbClr val="FF0000"/>
                </a:solidFill>
                <a:latin typeface="Letters for Learners" pitchFamily="2" charset="0"/>
              </a:rPr>
              <a:t>_______________________________</a:t>
            </a:r>
            <a:r>
              <a:rPr lang="en-GB" sz="2800" dirty="0">
                <a:latin typeface="Letters for Learners" pitchFamily="2" charset="0"/>
              </a:rPr>
              <a:t>.  It was </a:t>
            </a:r>
            <a:r>
              <a:rPr lang="en-GB" sz="2800" dirty="0">
                <a:solidFill>
                  <a:srgbClr val="FF0000"/>
                </a:solidFill>
                <a:latin typeface="Letters for Learners" pitchFamily="2" charset="0"/>
              </a:rPr>
              <a:t>________________________!  </a:t>
            </a:r>
          </a:p>
        </p:txBody>
      </p:sp>
      <p:pic>
        <p:nvPicPr>
          <p:cNvPr id="8" name="Graphic 7" descr="Arrow Rotate right">
            <a:extLst>
              <a:ext uri="{FF2B5EF4-FFF2-40B4-BE49-F238E27FC236}">
                <a16:creationId xmlns:a16="http://schemas.microsoft.com/office/drawing/2014/main" id="{5C7976A3-D902-4157-812C-3C37CE8A89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380647">
            <a:off x="2217408" y="1612232"/>
            <a:ext cx="914400" cy="914400"/>
          </a:xfrm>
          <a:prstGeom prst="rect">
            <a:avLst/>
          </a:prstGeom>
        </p:spPr>
      </p:pic>
      <p:sp>
        <p:nvSpPr>
          <p:cNvPr id="10" name="Rectangle 9">
            <a:extLst>
              <a:ext uri="{FF2B5EF4-FFF2-40B4-BE49-F238E27FC236}">
                <a16:creationId xmlns:a16="http://schemas.microsoft.com/office/drawing/2014/main" id="{80901AFC-8E9C-4C0E-85BF-8E7C0CE8D332}"/>
              </a:ext>
            </a:extLst>
          </p:cNvPr>
          <p:cNvSpPr/>
          <p:nvPr/>
        </p:nvSpPr>
        <p:spPr>
          <a:xfrm rot="21187783">
            <a:off x="763737" y="709493"/>
            <a:ext cx="119455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Rob</a:t>
            </a:r>
          </a:p>
        </p:txBody>
      </p:sp>
      <p:sp>
        <p:nvSpPr>
          <p:cNvPr id="11" name="Rectangle 10">
            <a:extLst>
              <a:ext uri="{FF2B5EF4-FFF2-40B4-BE49-F238E27FC236}">
                <a16:creationId xmlns:a16="http://schemas.microsoft.com/office/drawing/2014/main" id="{47844AC1-AFB1-4B6C-BACC-C82B83333B5E}"/>
              </a:ext>
            </a:extLst>
          </p:cNvPr>
          <p:cNvSpPr/>
          <p:nvPr/>
        </p:nvSpPr>
        <p:spPr>
          <a:xfrm rot="323470">
            <a:off x="8895026" y="2451693"/>
            <a:ext cx="3100528" cy="923330"/>
          </a:xfrm>
          <a:prstGeom prst="rect">
            <a:avLst/>
          </a:prstGeom>
          <a:noFill/>
        </p:spPr>
        <p:txBody>
          <a:bodyPr wrap="none" lIns="91440" tIns="45720" rIns="91440" bIns="45720">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Safari</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 tour</a:t>
            </a:r>
          </a:p>
        </p:txBody>
      </p:sp>
      <p:pic>
        <p:nvPicPr>
          <p:cNvPr id="12" name="Graphic 11" descr="Arrow Rotate right">
            <a:extLst>
              <a:ext uri="{FF2B5EF4-FFF2-40B4-BE49-F238E27FC236}">
                <a16:creationId xmlns:a16="http://schemas.microsoft.com/office/drawing/2014/main" id="{10E46951-5666-42FA-BC0A-0A9A1934A8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380647" flipH="1" flipV="1">
            <a:off x="8466700" y="1925425"/>
            <a:ext cx="747386" cy="747386"/>
          </a:xfrm>
          <a:prstGeom prst="rect">
            <a:avLst/>
          </a:prstGeom>
        </p:spPr>
      </p:pic>
    </p:spTree>
    <p:extLst>
      <p:ext uri="{BB962C8B-B14F-4D97-AF65-F5344CB8AC3E}">
        <p14:creationId xmlns:p14="http://schemas.microsoft.com/office/powerpoint/2010/main" val="174481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F94051B5-8ABA-4D79-8913-1C880D302CE6}"/>
              </a:ext>
            </a:extLst>
          </p:cNvPr>
          <p:cNvGraphicFramePr>
            <a:graphicFrameLocks noGrp="1"/>
          </p:cNvGraphicFramePr>
          <p:nvPr>
            <p:extLst>
              <p:ext uri="{D42A27DB-BD31-4B8C-83A1-F6EECF244321}">
                <p14:modId xmlns:p14="http://schemas.microsoft.com/office/powerpoint/2010/main" val="3528718394"/>
              </p:ext>
            </p:extLst>
          </p:nvPr>
        </p:nvGraphicFramePr>
        <p:xfrm>
          <a:off x="3052909" y="319027"/>
          <a:ext cx="6216631" cy="3993893"/>
        </p:xfrm>
        <a:graphic>
          <a:graphicData uri="http://schemas.openxmlformats.org/drawingml/2006/table">
            <a:tbl>
              <a:tblPr firstRow="1" bandRow="1">
                <a:tableStyleId>{5940675A-B579-460E-94D1-54222C63F5DA}</a:tableStyleId>
              </a:tblPr>
              <a:tblGrid>
                <a:gridCol w="1851343">
                  <a:extLst>
                    <a:ext uri="{9D8B030D-6E8A-4147-A177-3AD203B41FA5}">
                      <a16:colId xmlns:a16="http://schemas.microsoft.com/office/drawing/2014/main" val="1949232791"/>
                    </a:ext>
                  </a:extLst>
                </a:gridCol>
                <a:gridCol w="4365288">
                  <a:extLst>
                    <a:ext uri="{9D8B030D-6E8A-4147-A177-3AD203B41FA5}">
                      <a16:colId xmlns:a16="http://schemas.microsoft.com/office/drawing/2014/main" val="1793260883"/>
                    </a:ext>
                  </a:extLst>
                </a:gridCol>
              </a:tblGrid>
              <a:tr h="514538">
                <a:tc>
                  <a:txBody>
                    <a:bodyPr/>
                    <a:lstStyle/>
                    <a:p>
                      <a:r>
                        <a:rPr lang="en-GB" sz="2800" dirty="0">
                          <a:latin typeface="Letters for Learners" pitchFamily="2" charset="0"/>
                        </a:rPr>
                        <a:t>Name</a:t>
                      </a:r>
                    </a:p>
                  </a:txBody>
                  <a:tcPr>
                    <a:solidFill>
                      <a:schemeClr val="accent2">
                        <a:lumMod val="20000"/>
                        <a:lumOff val="80000"/>
                      </a:schemeClr>
                    </a:solidFill>
                  </a:tcPr>
                </a:tc>
                <a:tc>
                  <a:txBody>
                    <a:bodyPr/>
                    <a:lstStyle/>
                    <a:p>
                      <a:r>
                        <a:rPr lang="en-GB" sz="2800" b="1" dirty="0">
                          <a:latin typeface="Letters for Learners" pitchFamily="2" charset="0"/>
                        </a:rPr>
                        <a:t>Lisa</a:t>
                      </a:r>
                    </a:p>
                  </a:txBody>
                  <a:tcPr/>
                </a:tc>
                <a:extLst>
                  <a:ext uri="{0D108BD9-81ED-4DB2-BD59-A6C34878D82A}">
                    <a16:rowId xmlns:a16="http://schemas.microsoft.com/office/drawing/2014/main" val="2724223328"/>
                  </a:ext>
                </a:extLst>
              </a:tr>
              <a:tr h="514538">
                <a:tc>
                  <a:txBody>
                    <a:bodyPr/>
                    <a:lstStyle/>
                    <a:p>
                      <a:r>
                        <a:rPr lang="en-GB" sz="2800" dirty="0">
                          <a:latin typeface="Letters for Learners" pitchFamily="2" charset="0"/>
                        </a:rPr>
                        <a:t>When</a:t>
                      </a:r>
                    </a:p>
                  </a:txBody>
                  <a:tcPr>
                    <a:solidFill>
                      <a:schemeClr val="accent2">
                        <a:lumMod val="20000"/>
                        <a:lumOff val="80000"/>
                      </a:schemeClr>
                    </a:solidFill>
                  </a:tcPr>
                </a:tc>
                <a:tc>
                  <a:txBody>
                    <a:bodyPr/>
                    <a:lstStyle/>
                    <a:p>
                      <a:r>
                        <a:rPr lang="en-GB" sz="2800" b="1" dirty="0">
                          <a:latin typeface="Letters for Learners" pitchFamily="2" charset="0"/>
                        </a:rPr>
                        <a:t>Last Summer</a:t>
                      </a:r>
                    </a:p>
                  </a:txBody>
                  <a:tcPr/>
                </a:tc>
                <a:extLst>
                  <a:ext uri="{0D108BD9-81ED-4DB2-BD59-A6C34878D82A}">
                    <a16:rowId xmlns:a16="http://schemas.microsoft.com/office/drawing/2014/main" val="2171586686"/>
                  </a:ext>
                </a:extLst>
              </a:tr>
              <a:tr h="514538">
                <a:tc>
                  <a:txBody>
                    <a:bodyPr/>
                    <a:lstStyle/>
                    <a:p>
                      <a:r>
                        <a:rPr lang="en-GB" sz="2800" dirty="0">
                          <a:latin typeface="Letters for Learners" pitchFamily="2" charset="0"/>
                        </a:rPr>
                        <a:t>Destination</a:t>
                      </a:r>
                    </a:p>
                  </a:txBody>
                  <a:tcPr>
                    <a:solidFill>
                      <a:schemeClr val="accent2">
                        <a:lumMod val="20000"/>
                        <a:lumOff val="80000"/>
                      </a:schemeClr>
                    </a:solidFill>
                  </a:tcPr>
                </a:tc>
                <a:tc>
                  <a:txBody>
                    <a:bodyPr/>
                    <a:lstStyle/>
                    <a:p>
                      <a:r>
                        <a:rPr lang="en-GB" sz="2800" b="1" dirty="0">
                          <a:latin typeface="Letters for Learners" pitchFamily="2" charset="0"/>
                        </a:rPr>
                        <a:t>Pisa, Italy</a:t>
                      </a:r>
                    </a:p>
                  </a:txBody>
                  <a:tcPr/>
                </a:tc>
                <a:extLst>
                  <a:ext uri="{0D108BD9-81ED-4DB2-BD59-A6C34878D82A}">
                    <a16:rowId xmlns:a16="http://schemas.microsoft.com/office/drawing/2014/main" val="794941663"/>
                  </a:ext>
                </a:extLst>
              </a:tr>
              <a:tr h="641093">
                <a:tc>
                  <a:txBody>
                    <a:bodyPr/>
                    <a:lstStyle/>
                    <a:p>
                      <a:r>
                        <a:rPr lang="en-GB" sz="2800" dirty="0">
                          <a:latin typeface="Letters for Learners" pitchFamily="2" charset="0"/>
                        </a:rPr>
                        <a:t>Places visited</a:t>
                      </a:r>
                    </a:p>
                  </a:txBody>
                  <a:tcPr>
                    <a:solidFill>
                      <a:schemeClr val="accent2">
                        <a:lumMod val="20000"/>
                        <a:lumOff val="80000"/>
                      </a:schemeClr>
                    </a:solidFill>
                  </a:tcPr>
                </a:tc>
                <a:tc>
                  <a:txBody>
                    <a:bodyPr/>
                    <a:lstStyle/>
                    <a:p>
                      <a:r>
                        <a:rPr lang="en-GB" sz="2800" b="1" dirty="0">
                          <a:latin typeface="Letters for Learners" pitchFamily="2" charset="0"/>
                        </a:rPr>
                        <a:t>Tower of Pisa</a:t>
                      </a:r>
                    </a:p>
                  </a:txBody>
                  <a:tcPr/>
                </a:tc>
                <a:extLst>
                  <a:ext uri="{0D108BD9-81ED-4DB2-BD59-A6C34878D82A}">
                    <a16:rowId xmlns:a16="http://schemas.microsoft.com/office/drawing/2014/main" val="1517154664"/>
                  </a:ext>
                </a:extLst>
              </a:tr>
              <a:tr h="1362011">
                <a:tc>
                  <a:txBody>
                    <a:bodyPr/>
                    <a:lstStyle/>
                    <a:p>
                      <a:r>
                        <a:rPr lang="en-GB" sz="2800" dirty="0">
                          <a:latin typeface="Letters for Learners" pitchFamily="2" charset="0"/>
                        </a:rPr>
                        <a:t>Description</a:t>
                      </a:r>
                    </a:p>
                  </a:txBody>
                  <a:tcPr>
                    <a:solidFill>
                      <a:schemeClr val="accent2">
                        <a:lumMod val="20000"/>
                        <a:lumOff val="80000"/>
                      </a:schemeClr>
                    </a:solidFill>
                  </a:tcPr>
                </a:tc>
                <a:tc>
                  <a:txBody>
                    <a:bodyPr/>
                    <a:lstStyle/>
                    <a:p>
                      <a:r>
                        <a:rPr lang="en-GB" sz="2800" b="1" dirty="0">
                          <a:latin typeface="Letters for Learners" pitchFamily="2" charset="0"/>
                        </a:rPr>
                        <a:t>Leaning</a:t>
                      </a:r>
                    </a:p>
                    <a:p>
                      <a:r>
                        <a:rPr lang="en-GB" sz="2800" b="1" dirty="0">
                          <a:latin typeface="Letters for Learners" pitchFamily="2" charset="0"/>
                        </a:rPr>
                        <a:t>Famous </a:t>
                      </a:r>
                    </a:p>
                    <a:p>
                      <a:r>
                        <a:rPr lang="en-GB" sz="2800" b="1" dirty="0">
                          <a:latin typeface="Letters for Learners" pitchFamily="2" charset="0"/>
                        </a:rPr>
                        <a:t>Historic</a:t>
                      </a:r>
                    </a:p>
                    <a:p>
                      <a:r>
                        <a:rPr lang="en-GB" sz="2800" b="1" dirty="0">
                          <a:latin typeface="Letters for Learners" pitchFamily="2" charset="0"/>
                        </a:rPr>
                        <a:t>Built a very long time ago</a:t>
                      </a:r>
                    </a:p>
                  </a:txBody>
                  <a:tcPr/>
                </a:tc>
                <a:extLst>
                  <a:ext uri="{0D108BD9-81ED-4DB2-BD59-A6C34878D82A}">
                    <a16:rowId xmlns:a16="http://schemas.microsoft.com/office/drawing/2014/main" val="2594822038"/>
                  </a:ext>
                </a:extLst>
              </a:tr>
            </a:tbl>
          </a:graphicData>
        </a:graphic>
      </p:graphicFrame>
      <p:pic>
        <p:nvPicPr>
          <p:cNvPr id="11266" name="Picture 2" descr="The Leaning Tower of Pisa SB.jpeg">
            <a:extLst>
              <a:ext uri="{FF2B5EF4-FFF2-40B4-BE49-F238E27FC236}">
                <a16:creationId xmlns:a16="http://schemas.microsoft.com/office/drawing/2014/main" id="{5D0D31AB-A8B8-4AD1-9FE2-847A2D206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0782">
            <a:off x="9365976" y="1957347"/>
            <a:ext cx="2095500" cy="3190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68" name="Picture 4" descr="Free Stock Photo of A pretty young girl posing with a white background |  Download Free Images and Free Illustrations">
            <a:extLst>
              <a:ext uri="{FF2B5EF4-FFF2-40B4-BE49-F238E27FC236}">
                <a16:creationId xmlns:a16="http://schemas.microsoft.com/office/drawing/2014/main" id="{431C8451-A2C0-4D73-9E65-8018B2A80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57493">
            <a:off x="508750" y="859511"/>
            <a:ext cx="2281938" cy="2914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Speech Bubble: Rectangle with Corners Rounded 6">
            <a:extLst>
              <a:ext uri="{FF2B5EF4-FFF2-40B4-BE49-F238E27FC236}">
                <a16:creationId xmlns:a16="http://schemas.microsoft.com/office/drawing/2014/main" id="{FD241AD4-5783-4C81-952B-5D1F76090C71}"/>
              </a:ext>
            </a:extLst>
          </p:cNvPr>
          <p:cNvSpPr/>
          <p:nvPr/>
        </p:nvSpPr>
        <p:spPr>
          <a:xfrm>
            <a:off x="2217927" y="4541071"/>
            <a:ext cx="7179817" cy="1857011"/>
          </a:xfrm>
          <a:prstGeom prst="wedgeRoundRectCallout">
            <a:avLst>
              <a:gd name="adj1" fmla="val -47730"/>
              <a:gd name="adj2" fmla="val -106807"/>
              <a:gd name="adj3" fmla="val 16667"/>
            </a:avLst>
          </a:prstGeom>
          <a:solidFill>
            <a:srgbClr val="9999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Letters for Learners" pitchFamily="2" charset="0"/>
              </a:rPr>
              <a:t>Hi! I’m Lisa.  </a:t>
            </a:r>
            <a:r>
              <a:rPr lang="en-GB" sz="2800" dirty="0">
                <a:solidFill>
                  <a:srgbClr val="FF0000"/>
                </a:solidFill>
                <a:latin typeface="Letters for Learners" pitchFamily="2" charset="0"/>
              </a:rPr>
              <a:t>Last Summer </a:t>
            </a:r>
            <a:r>
              <a:rPr lang="en-GB" sz="2800" dirty="0">
                <a:latin typeface="Letters for Learners" pitchFamily="2" charset="0"/>
              </a:rPr>
              <a:t>I went to </a:t>
            </a:r>
            <a:r>
              <a:rPr lang="en-GB" sz="2800" dirty="0">
                <a:solidFill>
                  <a:srgbClr val="FF0000"/>
                </a:solidFill>
                <a:latin typeface="Letters for Learners" pitchFamily="2" charset="0"/>
              </a:rPr>
              <a:t>___________________</a:t>
            </a:r>
            <a:r>
              <a:rPr lang="en-GB" sz="2800" dirty="0">
                <a:latin typeface="Letters for Learners" pitchFamily="2" charset="0"/>
              </a:rPr>
              <a:t>..  There I saw the </a:t>
            </a:r>
            <a:r>
              <a:rPr lang="en-GB" sz="2800" dirty="0">
                <a:solidFill>
                  <a:srgbClr val="FF0000"/>
                </a:solidFill>
                <a:latin typeface="Letters for Learners" pitchFamily="2" charset="0"/>
              </a:rPr>
              <a:t>_____________________</a:t>
            </a:r>
            <a:r>
              <a:rPr lang="en-GB" sz="2800" dirty="0">
                <a:latin typeface="Letters for Learners" pitchFamily="2" charset="0"/>
              </a:rPr>
              <a:t>.  It is a </a:t>
            </a:r>
            <a:r>
              <a:rPr lang="en-GB" sz="2800" dirty="0">
                <a:solidFill>
                  <a:srgbClr val="FF0000"/>
                </a:solidFill>
                <a:latin typeface="Letters for Learners" pitchFamily="2" charset="0"/>
              </a:rPr>
              <a:t>___________________</a:t>
            </a:r>
            <a:r>
              <a:rPr lang="en-GB" sz="2800" dirty="0">
                <a:latin typeface="Letters for Learners" pitchFamily="2" charset="0"/>
              </a:rPr>
              <a:t> because it was </a:t>
            </a:r>
            <a:r>
              <a:rPr lang="en-GB" sz="2800" dirty="0">
                <a:solidFill>
                  <a:srgbClr val="FF0000"/>
                </a:solidFill>
                <a:latin typeface="Letters for Learners" pitchFamily="2" charset="0"/>
              </a:rPr>
              <a:t>____________________________</a:t>
            </a:r>
            <a:r>
              <a:rPr lang="en-GB" sz="2800" dirty="0">
                <a:latin typeface="Letters for Learners" pitchFamily="2" charset="0"/>
              </a:rPr>
              <a:t>. </a:t>
            </a:r>
            <a:endParaRPr lang="en-GB" sz="2800" dirty="0">
              <a:solidFill>
                <a:srgbClr val="FF0000"/>
              </a:solidFill>
              <a:latin typeface="Letters for Learners" pitchFamily="2" charset="0"/>
            </a:endParaRPr>
          </a:p>
        </p:txBody>
      </p:sp>
      <p:pic>
        <p:nvPicPr>
          <p:cNvPr id="8" name="Graphic 7" descr="Arrow Rotate right">
            <a:extLst>
              <a:ext uri="{FF2B5EF4-FFF2-40B4-BE49-F238E27FC236}">
                <a16:creationId xmlns:a16="http://schemas.microsoft.com/office/drawing/2014/main" id="{9F0F7F1E-CFDE-4132-8023-E91C02F81C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3853">
            <a:off x="1760580" y="240413"/>
            <a:ext cx="914400" cy="914400"/>
          </a:xfrm>
          <a:prstGeom prst="rect">
            <a:avLst/>
          </a:prstGeom>
        </p:spPr>
      </p:pic>
      <p:sp>
        <p:nvSpPr>
          <p:cNvPr id="9" name="Rectangle 8">
            <a:extLst>
              <a:ext uri="{FF2B5EF4-FFF2-40B4-BE49-F238E27FC236}">
                <a16:creationId xmlns:a16="http://schemas.microsoft.com/office/drawing/2014/main" id="{80DAE226-1554-4BE0-865D-B24A5D30791A}"/>
              </a:ext>
            </a:extLst>
          </p:cNvPr>
          <p:cNvSpPr/>
          <p:nvPr/>
        </p:nvSpPr>
        <p:spPr>
          <a:xfrm rot="434866">
            <a:off x="8942554" y="259582"/>
            <a:ext cx="2942345" cy="1754326"/>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Tower of Pisa</a:t>
            </a:r>
          </a:p>
        </p:txBody>
      </p:sp>
      <p:sp>
        <p:nvSpPr>
          <p:cNvPr id="10" name="Rectangle 9">
            <a:extLst>
              <a:ext uri="{FF2B5EF4-FFF2-40B4-BE49-F238E27FC236}">
                <a16:creationId xmlns:a16="http://schemas.microsoft.com/office/drawing/2014/main" id="{AA398304-785C-4CC7-9E01-6A7D840BFFA8}"/>
              </a:ext>
            </a:extLst>
          </p:cNvPr>
          <p:cNvSpPr/>
          <p:nvPr/>
        </p:nvSpPr>
        <p:spPr>
          <a:xfrm rot="21187783">
            <a:off x="862967" y="214298"/>
            <a:ext cx="122822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Lisa</a:t>
            </a:r>
          </a:p>
        </p:txBody>
      </p:sp>
      <p:pic>
        <p:nvPicPr>
          <p:cNvPr id="11" name="Graphic 10" descr="Arrow Rotate right">
            <a:extLst>
              <a:ext uri="{FF2B5EF4-FFF2-40B4-BE49-F238E27FC236}">
                <a16:creationId xmlns:a16="http://schemas.microsoft.com/office/drawing/2014/main" id="{F32A6830-B865-450E-B686-AE68CF78C3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689595">
            <a:off x="10788100" y="1386115"/>
            <a:ext cx="914400" cy="914400"/>
          </a:xfrm>
          <a:prstGeom prst="rect">
            <a:avLst/>
          </a:prstGeom>
        </p:spPr>
      </p:pic>
    </p:spTree>
    <p:extLst>
      <p:ext uri="{BB962C8B-B14F-4D97-AF65-F5344CB8AC3E}">
        <p14:creationId xmlns:p14="http://schemas.microsoft.com/office/powerpoint/2010/main" val="18182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F94051B5-8ABA-4D79-8913-1C880D302CE6}"/>
              </a:ext>
            </a:extLst>
          </p:cNvPr>
          <p:cNvGraphicFramePr>
            <a:graphicFrameLocks noGrp="1"/>
          </p:cNvGraphicFramePr>
          <p:nvPr>
            <p:extLst>
              <p:ext uri="{D42A27DB-BD31-4B8C-83A1-F6EECF244321}">
                <p14:modId xmlns:p14="http://schemas.microsoft.com/office/powerpoint/2010/main" val="795006641"/>
              </p:ext>
            </p:extLst>
          </p:nvPr>
        </p:nvGraphicFramePr>
        <p:xfrm>
          <a:off x="3052909" y="319027"/>
          <a:ext cx="6216631" cy="3993893"/>
        </p:xfrm>
        <a:graphic>
          <a:graphicData uri="http://schemas.openxmlformats.org/drawingml/2006/table">
            <a:tbl>
              <a:tblPr firstRow="1" bandRow="1">
                <a:tableStyleId>{5940675A-B579-460E-94D1-54222C63F5DA}</a:tableStyleId>
              </a:tblPr>
              <a:tblGrid>
                <a:gridCol w="1851343">
                  <a:extLst>
                    <a:ext uri="{9D8B030D-6E8A-4147-A177-3AD203B41FA5}">
                      <a16:colId xmlns:a16="http://schemas.microsoft.com/office/drawing/2014/main" val="1949232791"/>
                    </a:ext>
                  </a:extLst>
                </a:gridCol>
                <a:gridCol w="4365288">
                  <a:extLst>
                    <a:ext uri="{9D8B030D-6E8A-4147-A177-3AD203B41FA5}">
                      <a16:colId xmlns:a16="http://schemas.microsoft.com/office/drawing/2014/main" val="1793260883"/>
                    </a:ext>
                  </a:extLst>
                </a:gridCol>
              </a:tblGrid>
              <a:tr h="514538">
                <a:tc>
                  <a:txBody>
                    <a:bodyPr/>
                    <a:lstStyle/>
                    <a:p>
                      <a:r>
                        <a:rPr lang="en-GB" sz="2800" dirty="0">
                          <a:latin typeface="Letters for Learners" pitchFamily="2" charset="0"/>
                        </a:rPr>
                        <a:t>Name</a:t>
                      </a:r>
                    </a:p>
                  </a:txBody>
                  <a:tcPr>
                    <a:solidFill>
                      <a:schemeClr val="accent2">
                        <a:lumMod val="20000"/>
                        <a:lumOff val="80000"/>
                      </a:schemeClr>
                    </a:solidFill>
                  </a:tcPr>
                </a:tc>
                <a:tc>
                  <a:txBody>
                    <a:bodyPr/>
                    <a:lstStyle/>
                    <a:p>
                      <a:r>
                        <a:rPr lang="en-GB" sz="2800" b="1" dirty="0">
                          <a:latin typeface="Letters for Learners" pitchFamily="2" charset="0"/>
                        </a:rPr>
                        <a:t>Adam</a:t>
                      </a:r>
                    </a:p>
                  </a:txBody>
                  <a:tcPr/>
                </a:tc>
                <a:extLst>
                  <a:ext uri="{0D108BD9-81ED-4DB2-BD59-A6C34878D82A}">
                    <a16:rowId xmlns:a16="http://schemas.microsoft.com/office/drawing/2014/main" val="2724223328"/>
                  </a:ext>
                </a:extLst>
              </a:tr>
              <a:tr h="514538">
                <a:tc>
                  <a:txBody>
                    <a:bodyPr/>
                    <a:lstStyle/>
                    <a:p>
                      <a:r>
                        <a:rPr lang="en-GB" sz="2800" dirty="0">
                          <a:latin typeface="Letters for Learners" pitchFamily="2" charset="0"/>
                        </a:rPr>
                        <a:t>When</a:t>
                      </a:r>
                    </a:p>
                  </a:txBody>
                  <a:tcPr>
                    <a:solidFill>
                      <a:schemeClr val="accent2">
                        <a:lumMod val="20000"/>
                        <a:lumOff val="80000"/>
                      </a:schemeClr>
                    </a:solidFill>
                  </a:tcPr>
                </a:tc>
                <a:tc>
                  <a:txBody>
                    <a:bodyPr/>
                    <a:lstStyle/>
                    <a:p>
                      <a:r>
                        <a:rPr lang="en-GB" sz="2800" b="1" dirty="0">
                          <a:latin typeface="Letters for Learners" pitchFamily="2" charset="0"/>
                        </a:rPr>
                        <a:t>During the Christmas holidays</a:t>
                      </a:r>
                    </a:p>
                  </a:txBody>
                  <a:tcPr/>
                </a:tc>
                <a:extLst>
                  <a:ext uri="{0D108BD9-81ED-4DB2-BD59-A6C34878D82A}">
                    <a16:rowId xmlns:a16="http://schemas.microsoft.com/office/drawing/2014/main" val="2171586686"/>
                  </a:ext>
                </a:extLst>
              </a:tr>
              <a:tr h="514538">
                <a:tc>
                  <a:txBody>
                    <a:bodyPr/>
                    <a:lstStyle/>
                    <a:p>
                      <a:r>
                        <a:rPr lang="en-GB" sz="2800" dirty="0">
                          <a:latin typeface="Letters for Learners" pitchFamily="2" charset="0"/>
                        </a:rPr>
                        <a:t>Destination</a:t>
                      </a:r>
                    </a:p>
                  </a:txBody>
                  <a:tcPr>
                    <a:solidFill>
                      <a:schemeClr val="accent2">
                        <a:lumMod val="20000"/>
                        <a:lumOff val="80000"/>
                      </a:schemeClr>
                    </a:solidFill>
                  </a:tcPr>
                </a:tc>
                <a:tc>
                  <a:txBody>
                    <a:bodyPr/>
                    <a:lstStyle/>
                    <a:p>
                      <a:r>
                        <a:rPr lang="en-GB" sz="2800" b="1" dirty="0">
                          <a:latin typeface="Letters for Learners" pitchFamily="2" charset="0"/>
                        </a:rPr>
                        <a:t>Swiss Alps, Switzerland</a:t>
                      </a:r>
                    </a:p>
                  </a:txBody>
                  <a:tcPr/>
                </a:tc>
                <a:extLst>
                  <a:ext uri="{0D108BD9-81ED-4DB2-BD59-A6C34878D82A}">
                    <a16:rowId xmlns:a16="http://schemas.microsoft.com/office/drawing/2014/main" val="794941663"/>
                  </a:ext>
                </a:extLst>
              </a:tr>
              <a:tr h="641093">
                <a:tc>
                  <a:txBody>
                    <a:bodyPr/>
                    <a:lstStyle/>
                    <a:p>
                      <a:r>
                        <a:rPr lang="en-GB" sz="2800" dirty="0">
                          <a:latin typeface="Letters for Learners" pitchFamily="2" charset="0"/>
                        </a:rPr>
                        <a:t>Places visited</a:t>
                      </a:r>
                    </a:p>
                  </a:txBody>
                  <a:tcPr>
                    <a:solidFill>
                      <a:schemeClr val="accent2">
                        <a:lumMod val="20000"/>
                        <a:lumOff val="80000"/>
                      </a:schemeClr>
                    </a:solidFill>
                  </a:tcPr>
                </a:tc>
                <a:tc>
                  <a:txBody>
                    <a:bodyPr/>
                    <a:lstStyle/>
                    <a:p>
                      <a:r>
                        <a:rPr lang="en-GB" sz="2800" b="1" dirty="0">
                          <a:latin typeface="Letters for Learners" pitchFamily="2" charset="0"/>
                        </a:rPr>
                        <a:t>mountains</a:t>
                      </a:r>
                    </a:p>
                  </a:txBody>
                  <a:tcPr/>
                </a:tc>
                <a:extLst>
                  <a:ext uri="{0D108BD9-81ED-4DB2-BD59-A6C34878D82A}">
                    <a16:rowId xmlns:a16="http://schemas.microsoft.com/office/drawing/2014/main" val="1517154664"/>
                  </a:ext>
                </a:extLst>
              </a:tr>
              <a:tr h="1362011">
                <a:tc>
                  <a:txBody>
                    <a:bodyPr/>
                    <a:lstStyle/>
                    <a:p>
                      <a:r>
                        <a:rPr lang="en-GB" sz="2800" dirty="0">
                          <a:latin typeface="Letters for Learners" pitchFamily="2" charset="0"/>
                        </a:rPr>
                        <a:t>Description</a:t>
                      </a:r>
                    </a:p>
                  </a:txBody>
                  <a:tcPr>
                    <a:solidFill>
                      <a:schemeClr val="accent2">
                        <a:lumMod val="20000"/>
                        <a:lumOff val="80000"/>
                      </a:schemeClr>
                    </a:solidFill>
                  </a:tcPr>
                </a:tc>
                <a:tc>
                  <a:txBody>
                    <a:bodyPr/>
                    <a:lstStyle/>
                    <a:p>
                      <a:r>
                        <a:rPr lang="en-GB" sz="2800" b="1" dirty="0">
                          <a:latin typeface="Letters for Learners" pitchFamily="2" charset="0"/>
                        </a:rPr>
                        <a:t>High, steep</a:t>
                      </a:r>
                    </a:p>
                    <a:p>
                      <a:r>
                        <a:rPr lang="en-GB" sz="2800" b="1" dirty="0">
                          <a:latin typeface="Letters for Learners" pitchFamily="2" charset="0"/>
                        </a:rPr>
                        <a:t>Very cold</a:t>
                      </a:r>
                    </a:p>
                    <a:p>
                      <a:r>
                        <a:rPr lang="en-GB" sz="2800" b="1" dirty="0">
                          <a:latin typeface="Letters for Learners" pitchFamily="2" charset="0"/>
                        </a:rPr>
                        <a:t>Snow covered</a:t>
                      </a:r>
                    </a:p>
                    <a:p>
                      <a:r>
                        <a:rPr lang="en-GB" sz="2800" b="1" dirty="0">
                          <a:latin typeface="Letters for Learners" pitchFamily="2" charset="0"/>
                        </a:rPr>
                        <a:t>impressive</a:t>
                      </a:r>
                    </a:p>
                  </a:txBody>
                  <a:tcPr/>
                </a:tc>
                <a:extLst>
                  <a:ext uri="{0D108BD9-81ED-4DB2-BD59-A6C34878D82A}">
                    <a16:rowId xmlns:a16="http://schemas.microsoft.com/office/drawing/2014/main" val="2594822038"/>
                  </a:ext>
                </a:extLst>
              </a:tr>
            </a:tbl>
          </a:graphicData>
        </a:graphic>
      </p:graphicFrame>
      <p:pic>
        <p:nvPicPr>
          <p:cNvPr id="12290" name="Picture 2" descr="Young Adult Man HD Stock Images | Shutterstock">
            <a:extLst>
              <a:ext uri="{FF2B5EF4-FFF2-40B4-BE49-F238E27FC236}">
                <a16:creationId xmlns:a16="http://schemas.microsoft.com/office/drawing/2014/main" id="{FCD28726-4071-4C3C-9E69-A545DFF53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009" b="8302"/>
          <a:stretch/>
        </p:blipFill>
        <p:spPr bwMode="auto">
          <a:xfrm rot="21063843">
            <a:off x="219715" y="1352368"/>
            <a:ext cx="2860007" cy="2445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2" name="Picture 4" descr="The Swiss Alps Travel Guide | What to do in The Swiss Alps | Rough Guides">
            <a:extLst>
              <a:ext uri="{FF2B5EF4-FFF2-40B4-BE49-F238E27FC236}">
                <a16:creationId xmlns:a16="http://schemas.microsoft.com/office/drawing/2014/main" id="{189123BC-4BCF-44FF-B85A-88F6D3569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9799">
            <a:off x="8051996" y="1479787"/>
            <a:ext cx="3844155" cy="28683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Speech Bubble: Rectangle with Corners Rounded 6">
            <a:extLst>
              <a:ext uri="{FF2B5EF4-FFF2-40B4-BE49-F238E27FC236}">
                <a16:creationId xmlns:a16="http://schemas.microsoft.com/office/drawing/2014/main" id="{FD241AD4-5783-4C81-952B-5D1F76090C71}"/>
              </a:ext>
            </a:extLst>
          </p:cNvPr>
          <p:cNvSpPr/>
          <p:nvPr/>
        </p:nvSpPr>
        <p:spPr>
          <a:xfrm>
            <a:off x="2217927" y="4541071"/>
            <a:ext cx="7179817" cy="1857011"/>
          </a:xfrm>
          <a:prstGeom prst="wedgeRoundRectCallout">
            <a:avLst>
              <a:gd name="adj1" fmla="val -47730"/>
              <a:gd name="adj2" fmla="val -106807"/>
              <a:gd name="adj3" fmla="val 16667"/>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Letters for Learners" pitchFamily="2" charset="0"/>
              </a:rPr>
              <a:t>Hi! I’m </a:t>
            </a:r>
            <a:r>
              <a:rPr lang="en-GB" sz="2800" dirty="0">
                <a:solidFill>
                  <a:srgbClr val="FF0000"/>
                </a:solidFill>
                <a:latin typeface="Letters for Learners" pitchFamily="2" charset="0"/>
              </a:rPr>
              <a:t>Adam</a:t>
            </a:r>
            <a:r>
              <a:rPr lang="en-GB" sz="2800" dirty="0">
                <a:latin typeface="Letters for Learners" pitchFamily="2" charset="0"/>
              </a:rPr>
              <a:t>.  </a:t>
            </a:r>
            <a:r>
              <a:rPr lang="en-GB" sz="2800" dirty="0">
                <a:solidFill>
                  <a:srgbClr val="FF0000"/>
                </a:solidFill>
                <a:latin typeface="Letters for Learners" pitchFamily="2" charset="0"/>
              </a:rPr>
              <a:t>_____________________________</a:t>
            </a:r>
            <a:r>
              <a:rPr lang="en-GB" sz="2800" dirty="0">
                <a:latin typeface="Letters for Learners" pitchFamily="2" charset="0"/>
              </a:rPr>
              <a:t>I went </a:t>
            </a:r>
            <a:r>
              <a:rPr lang="en-GB" sz="2800" dirty="0">
                <a:solidFill>
                  <a:srgbClr val="FF0000"/>
                </a:solidFill>
                <a:latin typeface="Letters for Learners" pitchFamily="2" charset="0"/>
              </a:rPr>
              <a:t>_________________________________.</a:t>
            </a:r>
            <a:r>
              <a:rPr lang="en-GB" sz="2800" dirty="0">
                <a:latin typeface="Letters for Learners" pitchFamily="2" charset="0"/>
              </a:rPr>
              <a:t>.  The mountains were quite </a:t>
            </a:r>
            <a:r>
              <a:rPr lang="en-GB" sz="2800" dirty="0">
                <a:solidFill>
                  <a:srgbClr val="FF0000"/>
                </a:solidFill>
                <a:latin typeface="Letters for Learners" pitchFamily="2" charset="0"/>
              </a:rPr>
              <a:t>________________</a:t>
            </a:r>
            <a:r>
              <a:rPr lang="en-GB" sz="2800" dirty="0">
                <a:latin typeface="Letters for Learners" pitchFamily="2" charset="0"/>
              </a:rPr>
              <a:t> and most were </a:t>
            </a:r>
            <a:r>
              <a:rPr lang="en-GB" sz="2800" dirty="0">
                <a:solidFill>
                  <a:srgbClr val="FF0000"/>
                </a:solidFill>
                <a:latin typeface="Letters for Learners" pitchFamily="2" charset="0"/>
              </a:rPr>
              <a:t>_____________________</a:t>
            </a:r>
            <a:r>
              <a:rPr lang="en-GB" sz="2800" dirty="0">
                <a:latin typeface="Letters for Learners" pitchFamily="2" charset="0"/>
              </a:rPr>
              <a:t>.  It was very </a:t>
            </a:r>
            <a:r>
              <a:rPr lang="en-GB" sz="2800" dirty="0">
                <a:solidFill>
                  <a:srgbClr val="FF0000"/>
                </a:solidFill>
                <a:latin typeface="Letters for Learners" pitchFamily="2" charset="0"/>
              </a:rPr>
              <a:t>____________________________</a:t>
            </a:r>
            <a:r>
              <a:rPr lang="en-GB" sz="2800" dirty="0">
                <a:latin typeface="Letters for Learners" pitchFamily="2" charset="0"/>
              </a:rPr>
              <a:t>.. </a:t>
            </a:r>
            <a:endParaRPr lang="en-GB" sz="2800" dirty="0">
              <a:solidFill>
                <a:srgbClr val="FF0000"/>
              </a:solidFill>
              <a:latin typeface="Letters for Learners" pitchFamily="2" charset="0"/>
            </a:endParaRPr>
          </a:p>
        </p:txBody>
      </p:sp>
      <p:pic>
        <p:nvPicPr>
          <p:cNvPr id="8" name="Graphic 7" descr="Arrow Rotate right">
            <a:extLst>
              <a:ext uri="{FF2B5EF4-FFF2-40B4-BE49-F238E27FC236}">
                <a16:creationId xmlns:a16="http://schemas.microsoft.com/office/drawing/2014/main" id="{01401AAF-4AEF-46CD-9DA4-450439BDCE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3853">
            <a:off x="1760727" y="787575"/>
            <a:ext cx="914400" cy="914400"/>
          </a:xfrm>
          <a:prstGeom prst="rect">
            <a:avLst/>
          </a:prstGeom>
        </p:spPr>
      </p:pic>
      <p:pic>
        <p:nvPicPr>
          <p:cNvPr id="9" name="Graphic 8" descr="Arrow Rotate right">
            <a:extLst>
              <a:ext uri="{FF2B5EF4-FFF2-40B4-BE49-F238E27FC236}">
                <a16:creationId xmlns:a16="http://schemas.microsoft.com/office/drawing/2014/main" id="{B5FB30CA-6E40-4072-8FB8-AEFBA7EE00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836541" y="920995"/>
            <a:ext cx="865998" cy="865998"/>
          </a:xfrm>
          <a:prstGeom prst="rect">
            <a:avLst/>
          </a:prstGeom>
        </p:spPr>
      </p:pic>
      <p:sp>
        <p:nvSpPr>
          <p:cNvPr id="10" name="Rectangle 9">
            <a:extLst>
              <a:ext uri="{FF2B5EF4-FFF2-40B4-BE49-F238E27FC236}">
                <a16:creationId xmlns:a16="http://schemas.microsoft.com/office/drawing/2014/main" id="{EFFC2B48-7C3A-4143-9DF0-67E811D0B5EF}"/>
              </a:ext>
            </a:extLst>
          </p:cNvPr>
          <p:cNvSpPr/>
          <p:nvPr/>
        </p:nvSpPr>
        <p:spPr>
          <a:xfrm rot="21187783">
            <a:off x="96039" y="559289"/>
            <a:ext cx="1760418"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Adam</a:t>
            </a:r>
          </a:p>
        </p:txBody>
      </p:sp>
      <p:sp>
        <p:nvSpPr>
          <p:cNvPr id="11" name="Rectangle 10">
            <a:extLst>
              <a:ext uri="{FF2B5EF4-FFF2-40B4-BE49-F238E27FC236}">
                <a16:creationId xmlns:a16="http://schemas.microsoft.com/office/drawing/2014/main" id="{73651675-CC8F-4589-9118-190BB85258E6}"/>
              </a:ext>
            </a:extLst>
          </p:cNvPr>
          <p:cNvSpPr/>
          <p:nvPr/>
        </p:nvSpPr>
        <p:spPr>
          <a:xfrm rot="484790">
            <a:off x="9221763" y="506786"/>
            <a:ext cx="2856872"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PassingNotes" panose="02000603000000000000" pitchFamily="2" charset="0"/>
                <a:ea typeface="PassingNotes" panose="02000603000000000000" pitchFamily="2" charset="0"/>
              </a:rPr>
              <a:t>Swiss Alps</a:t>
            </a:r>
          </a:p>
        </p:txBody>
      </p:sp>
    </p:spTree>
    <p:extLst>
      <p:ext uri="{BB962C8B-B14F-4D97-AF65-F5344CB8AC3E}">
        <p14:creationId xmlns:p14="http://schemas.microsoft.com/office/powerpoint/2010/main" val="117759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4" ma:contentTypeDescription="Create a new document." ma:contentTypeScope="" ma:versionID="ba1c6bc68f0bf2660ae4b09d8d7e1943">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ac35208124ba4aaeb113a7ae36d9b2ab"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69DEF8-8F7C-47F7-9E00-236BDF76FCAA}">
  <ds:schemaRefs>
    <ds:schemaRef ds:uri="http://schemas.microsoft.com/sharepoint/v3/contenttype/forms"/>
  </ds:schemaRefs>
</ds:datastoreItem>
</file>

<file path=customXml/itemProps2.xml><?xml version="1.0" encoding="utf-8"?>
<ds:datastoreItem xmlns:ds="http://schemas.openxmlformats.org/officeDocument/2006/customXml" ds:itemID="{E4E5D4B8-21BC-4DEC-BE3C-763B8DC0B5F3}">
  <ds:schemaRefs>
    <ds:schemaRef ds:uri="http://schemas.microsoft.com/office/2006/documentManagement/types"/>
    <ds:schemaRef ds:uri="http://schemas.microsoft.com/office/2006/metadata/properties"/>
    <ds:schemaRef ds:uri="fa276554-a315-4eb0-8828-08adb05f0a88"/>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9D5275FA-5EE3-4773-AC22-DBA737B31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2929</TotalTime>
  <Words>1113</Words>
  <Application>Microsoft Office PowerPoint</Application>
  <PresentationFormat>Widescreen</PresentationFormat>
  <Paragraphs>191</Paragraphs>
  <Slides>20</Slides>
  <Notes>20</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Kingthings Clarity</vt:lpstr>
      <vt:lpstr>PassingNotes</vt:lpstr>
      <vt:lpstr>Calibri</vt:lpstr>
      <vt:lpstr>Letters for Learners</vt:lpstr>
      <vt:lpstr>KG Piece by Piece</vt:lpstr>
      <vt:lpstr>Jungle Boy</vt:lpstr>
      <vt:lpstr>KG Neatly Printed</vt:lpstr>
      <vt:lpstr>Andika</vt:lpstr>
      <vt:lpstr>Calibri Light</vt:lpstr>
      <vt:lpstr>Arial</vt:lpstr>
      <vt:lpstr>Office Theme</vt:lpstr>
      <vt:lpstr>1_Office Theme</vt:lpstr>
      <vt:lpstr>The World Around Us</vt:lpstr>
      <vt:lpstr>Notes for the Educator</vt:lpstr>
      <vt:lpstr>I am learning how to talk about and describe places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eat!</dc:title>
  <dc:creator>urieth aquilina</dc:creator>
  <cp:lastModifiedBy>urieth aquilina</cp:lastModifiedBy>
  <cp:revision>3</cp:revision>
  <dcterms:created xsi:type="dcterms:W3CDTF">2021-04-04T18:46:12Z</dcterms:created>
  <dcterms:modified xsi:type="dcterms:W3CDTF">2021-07-01T08:53:29Z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