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32"/>
  </p:notesMasterIdLst>
  <p:sldIdLst>
    <p:sldId id="499" r:id="rId5"/>
    <p:sldId id="307" r:id="rId6"/>
    <p:sldId id="339" r:id="rId7"/>
    <p:sldId id="328" r:id="rId8"/>
    <p:sldId id="293" r:id="rId9"/>
    <p:sldId id="509" r:id="rId10"/>
    <p:sldId id="510" r:id="rId11"/>
    <p:sldId id="512" r:id="rId12"/>
    <p:sldId id="513" r:id="rId13"/>
    <p:sldId id="514" r:id="rId14"/>
    <p:sldId id="515" r:id="rId15"/>
    <p:sldId id="516" r:id="rId16"/>
    <p:sldId id="518" r:id="rId17"/>
    <p:sldId id="517" r:id="rId18"/>
    <p:sldId id="519" r:id="rId19"/>
    <p:sldId id="520" r:id="rId20"/>
    <p:sldId id="522" r:id="rId21"/>
    <p:sldId id="521" r:id="rId22"/>
    <p:sldId id="398" r:id="rId23"/>
    <p:sldId id="282" r:id="rId24"/>
    <p:sldId id="475" r:id="rId25"/>
    <p:sldId id="502" r:id="rId26"/>
    <p:sldId id="506" r:id="rId27"/>
    <p:sldId id="501" r:id="rId28"/>
    <p:sldId id="523" r:id="rId29"/>
    <p:sldId id="507" r:id="rId30"/>
    <p:sldId id="329" r:id="rId31"/>
  </p:sldIdLst>
  <p:sldSz cx="12192000" cy="6858000"/>
  <p:notesSz cx="6858000" cy="9144000"/>
  <p:embeddedFontLst>
    <p:embeddedFont>
      <p:font typeface="Aharoni" panose="02010803020104030203" pitchFamily="2" charset="-79"/>
      <p:bold r:id="rId33"/>
    </p:embeddedFont>
    <p:embeddedFont>
      <p:font typeface="Andika" panose="02000000000000000000" pitchFamily="2"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volini" panose="03000502040302020204" pitchFamily="66" charset="0"/>
      <p:regular r:id="rId41"/>
      <p:bold r:id="rId42"/>
      <p:italic r:id="rId43"/>
      <p:boldItalic r:id="rId44"/>
    </p:embeddedFont>
    <p:embeddedFont>
      <p:font typeface="Letters for Learners" pitchFamily="2" charset="0"/>
      <p:regular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0000"/>
    <a:srgbClr val="4472C4"/>
    <a:srgbClr val="FFCCCC"/>
    <a:srgbClr val="FF99FF"/>
    <a:srgbClr val="CCFFCC"/>
    <a:srgbClr val="36EAE6"/>
    <a:srgbClr val="CC66FF"/>
    <a:srgbClr val="FF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737EE-61A5-486F-811C-A54007777876}" v="1298" dt="2021-08-11T06:57:50.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7" autoAdjust="0"/>
    <p:restoredTop sz="62986" autoAdjust="0"/>
  </p:normalViewPr>
  <p:slideViewPr>
    <p:cSldViewPr snapToGrid="0">
      <p:cViewPr varScale="1">
        <p:scale>
          <a:sx n="50" d="100"/>
          <a:sy n="50" d="100"/>
        </p:scale>
        <p:origin x="1517"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ieth Attard" userId="75441522-1268-482d-b74b-a084f810ee66" providerId="ADAL" clId="{9CB1A64A-0E5D-4385-B01C-F17EBAC0D9EC}"/>
  </pc:docChgLst>
  <pc:docChgLst>
    <pc:chgData name="Urieth Attard" userId="75441522-1268-482d-b74b-a084f810ee66" providerId="ADAL" clId="{DFB373E3-36AF-4CF0-B028-D983585EFBA4}"/>
  </pc:docChgLst>
  <pc:docChgLst>
    <pc:chgData name="Urieth Attard" userId="75441522-1268-482d-b74b-a084f810ee66" providerId="ADAL" clId="{100CB661-F1B7-44AA-8383-7F739203EF56}"/>
    <pc:docChg chg="modSld">
      <pc:chgData name="Urieth Attard" userId="75441522-1268-482d-b74b-a084f810ee66" providerId="ADAL" clId="{100CB661-F1B7-44AA-8383-7F739203EF56}" dt="2021-07-14T08:20:01.463" v="74" actId="20577"/>
      <pc:docMkLst>
        <pc:docMk/>
      </pc:docMkLst>
      <pc:sldChg chg="modSp mod modTransition modShow">
        <pc:chgData name="Urieth Attard" userId="75441522-1268-482d-b74b-a084f810ee66" providerId="ADAL" clId="{100CB661-F1B7-44AA-8383-7F739203EF56}" dt="2021-07-07T08:22:58.916" v="66" actId="20577"/>
        <pc:sldMkLst>
          <pc:docMk/>
          <pc:sldMk cId="4109764292" sldId="307"/>
        </pc:sldMkLst>
        <pc:spChg chg="mod">
          <ac:chgData name="Urieth Attard" userId="75441522-1268-482d-b74b-a084f810ee66" providerId="ADAL" clId="{100CB661-F1B7-44AA-8383-7F739203EF56}" dt="2021-07-07T08:22:58.916" v="66" actId="20577"/>
          <ac:spMkLst>
            <pc:docMk/>
            <pc:sldMk cId="4109764292" sldId="307"/>
            <ac:spMk id="5" creationId="{D6BE8F0F-99CA-4624-BE99-E95152857094}"/>
          </ac:spMkLst>
        </pc:spChg>
      </pc:sldChg>
    </pc:docChg>
  </pc:docChgLst>
  <pc:docChgLst>
    <pc:chgData name="Urieth Attard" userId="75441522-1268-482d-b74b-a084f810ee66" providerId="ADAL" clId="{7304292E-8F73-4091-B319-3A05579ADE7D}"/>
  </pc:docChgLst>
  <pc:docChgLst>
    <pc:chgData name="Urieth Attard" userId="75441522-1268-482d-b74b-a084f810ee66" providerId="ADAL" clId="{47ABC49E-D323-4BB5-A424-02BAAA8F1252}"/>
    <pc:docChg chg="custSel addSld delSld modSld">
      <pc:chgData name="Urieth Attard" userId="75441522-1268-482d-b74b-a084f810ee66" providerId="ADAL" clId="{47ABC49E-D323-4BB5-A424-02BAAA8F1252}" dt="2021-07-28T12:35:51.676" v="6104" actId="20577"/>
      <pc:docMkLst>
        <pc:docMk/>
      </pc:docMkLst>
      <pc:sldChg chg="modAnim">
        <pc:chgData name="Urieth Attard" userId="75441522-1268-482d-b74b-a084f810ee66" providerId="ADAL" clId="{47ABC49E-D323-4BB5-A424-02BAAA8F1252}" dt="2021-07-24T19:34:08.279" v="4815"/>
        <pc:sldMkLst>
          <pc:docMk/>
          <pc:sldMk cId="2463884550" sldId="282"/>
        </pc:sldMkLst>
      </pc:sldChg>
      <pc:sldChg chg="mod modTransition modShow">
        <pc:chgData name="Urieth Attard" userId="75441522-1268-482d-b74b-a084f810ee66" providerId="ADAL" clId="{47ABC49E-D323-4BB5-A424-02BAAA8F1252}" dt="2021-07-28T12:25:40.019" v="5902"/>
        <pc:sldMkLst>
          <pc:docMk/>
          <pc:sldMk cId="4109764292" sldId="307"/>
        </pc:sldMkLst>
      </pc:sldChg>
      <pc:sldChg chg="modNotesTx">
        <pc:chgData name="Urieth Attard" userId="75441522-1268-482d-b74b-a084f810ee66" providerId="ADAL" clId="{47ABC49E-D323-4BB5-A424-02BAAA8F1252}" dt="2021-07-24T19:07:36.650" v="2206" actId="20577"/>
        <pc:sldMkLst>
          <pc:docMk/>
          <pc:sldMk cId="2808312611" sldId="328"/>
        </pc:sldMkLst>
      </pc:sldChg>
      <pc:sldChg chg="delSp mod modTransition modShow">
        <pc:chgData name="Urieth Attard" userId="75441522-1268-482d-b74b-a084f810ee66" providerId="ADAL" clId="{47ABC49E-D323-4BB5-A424-02BAAA8F1252}" dt="2021-07-25T03:52:55.967" v="5898"/>
        <pc:sldMkLst>
          <pc:docMk/>
          <pc:sldMk cId="1857041612" sldId="329"/>
        </pc:sldMkLst>
        <pc:picChg chg="del">
          <ac:chgData name="Urieth Attard" userId="75441522-1268-482d-b74b-a084f810ee66" providerId="ADAL" clId="{47ABC49E-D323-4BB5-A424-02BAAA8F1252}" dt="2021-07-25T03:52:50.727" v="5896"/>
          <ac:picMkLst>
            <pc:docMk/>
            <pc:sldMk cId="1857041612" sldId="329"/>
            <ac:picMk id="2" creationId="{A2483F9F-00C1-4A84-97B8-6E143A65397E}"/>
          </ac:picMkLst>
        </pc:picChg>
      </pc:sldChg>
      <pc:sldChg chg="modSp modAnim modNotesTx">
        <pc:chgData name="Urieth Attard" userId="75441522-1268-482d-b74b-a084f810ee66" providerId="ADAL" clId="{47ABC49E-D323-4BB5-A424-02BAAA8F1252}" dt="2021-07-25T03:36:14.669" v="4825"/>
        <pc:sldMkLst>
          <pc:docMk/>
          <pc:sldMk cId="321655695" sldId="339"/>
        </pc:sldMkLst>
        <pc:spChg chg="mod">
          <ac:chgData name="Urieth Attard" userId="75441522-1268-482d-b74b-a084f810ee66" providerId="ADAL" clId="{47ABC49E-D323-4BB5-A424-02BAAA8F1252}" dt="2021-07-24T19:02:10.503" v="960" actId="108"/>
          <ac:spMkLst>
            <pc:docMk/>
            <pc:sldMk cId="321655695" sldId="339"/>
            <ac:spMk id="18" creationId="{11518BAE-E875-483C-963D-5D3950BA1193}"/>
          </ac:spMkLst>
        </pc:spChg>
        <pc:spChg chg="mod">
          <ac:chgData name="Urieth Attard" userId="75441522-1268-482d-b74b-a084f810ee66" providerId="ADAL" clId="{47ABC49E-D323-4BB5-A424-02BAAA8F1252}" dt="2021-07-24T19:03:43.391" v="1263" actId="6549"/>
          <ac:spMkLst>
            <pc:docMk/>
            <pc:sldMk cId="321655695" sldId="339"/>
            <ac:spMk id="20" creationId="{6F64D10C-62FF-4ECC-8936-AB1E9AF9221C}"/>
          </ac:spMkLst>
        </pc:spChg>
        <pc:spChg chg="mod">
          <ac:chgData name="Urieth Attard" userId="75441522-1268-482d-b74b-a084f810ee66" providerId="ADAL" clId="{47ABC49E-D323-4BB5-A424-02BAAA8F1252}" dt="2021-07-24T19:05:42.918" v="1669" actId="108"/>
          <ac:spMkLst>
            <pc:docMk/>
            <pc:sldMk cId="321655695" sldId="339"/>
            <ac:spMk id="21" creationId="{9C0DE3E3-53D4-41A0-97D7-2214EF85A4DE}"/>
          </ac:spMkLst>
        </pc:spChg>
      </pc:sldChg>
      <pc:sldChg chg="modNotesTx">
        <pc:chgData name="Urieth Attard" userId="75441522-1268-482d-b74b-a084f810ee66" providerId="ADAL" clId="{47ABC49E-D323-4BB5-A424-02BAAA8F1252}" dt="2021-07-24T19:30:17.475" v="4386" actId="6549"/>
        <pc:sldMkLst>
          <pc:docMk/>
          <pc:sldMk cId="77565100" sldId="398"/>
        </pc:sldMkLst>
      </pc:sldChg>
      <pc:sldChg chg="modNotesTx">
        <pc:chgData name="Urieth Attard" userId="75441522-1268-482d-b74b-a084f810ee66" providerId="ADAL" clId="{47ABC49E-D323-4BB5-A424-02BAAA8F1252}" dt="2021-07-24T19:31:01.257" v="4501" actId="20577"/>
        <pc:sldMkLst>
          <pc:docMk/>
          <pc:sldMk cId="4259378217" sldId="475"/>
        </pc:sldMkLst>
      </pc:sldChg>
    </pc:docChg>
  </pc:docChgLst>
  <pc:docChgLst>
    <pc:chgData name="Urieth Attard" userId="75441522-1268-482d-b74b-a084f810ee66" providerId="ADAL" clId="{EFE6045F-8F01-4A82-B16E-2D31DDE6AF51}"/>
  </pc:docChgLst>
  <pc:docChgLst>
    <pc:chgData name="Urieth Attard" userId="75441522-1268-482d-b74b-a084f810ee66" providerId="ADAL" clId="{89A737EE-61A5-486F-811C-A54007777876}"/>
    <pc:docChg chg="undo redo custSel mod addSld delSld modSld sldOrd">
      <pc:chgData name="Urieth Attard" userId="75441522-1268-482d-b74b-a084f810ee66" providerId="ADAL" clId="{89A737EE-61A5-486F-811C-A54007777876}" dt="2021-09-30T06:01:16.715" v="7135" actId="478"/>
      <pc:docMkLst>
        <pc:docMk/>
      </pc:docMkLst>
      <pc:sldChg chg="addSp delSp modSp delAnim modAnim">
        <pc:chgData name="Urieth Attard" userId="75441522-1268-482d-b74b-a084f810ee66" providerId="ADAL" clId="{89A737EE-61A5-486F-811C-A54007777876}" dt="2021-08-11T06:41:10.016" v="6316"/>
        <pc:sldMkLst>
          <pc:docMk/>
          <pc:sldMk cId="2463884550" sldId="282"/>
        </pc:sldMkLst>
        <pc:spChg chg="mod">
          <ac:chgData name="Urieth Attard" userId="75441522-1268-482d-b74b-a084f810ee66" providerId="ADAL" clId="{89A737EE-61A5-486F-811C-A54007777876}" dt="2021-08-10T11:09:06.222" v="1681" actId="20577"/>
          <ac:spMkLst>
            <pc:docMk/>
            <pc:sldMk cId="2463884550" sldId="282"/>
            <ac:spMk id="2" creationId="{09973F8C-BE77-41B5-BD41-6ADF6AAC6C04}"/>
          </ac:spMkLst>
        </pc:spChg>
        <pc:spChg chg="del">
          <ac:chgData name="Urieth Attard" userId="75441522-1268-482d-b74b-a084f810ee66" providerId="ADAL" clId="{89A737EE-61A5-486F-811C-A54007777876}" dt="2021-08-10T11:09:14.657" v="1683" actId="478"/>
          <ac:spMkLst>
            <pc:docMk/>
            <pc:sldMk cId="2463884550" sldId="282"/>
            <ac:spMk id="3" creationId="{524E5728-7F02-4633-8316-918EF6E0345C}"/>
          </ac:spMkLst>
        </pc:spChg>
        <pc:spChg chg="add mod">
          <ac:chgData name="Urieth Attard" userId="75441522-1268-482d-b74b-a084f810ee66" providerId="ADAL" clId="{89A737EE-61A5-486F-811C-A54007777876}" dt="2021-08-10T11:13:45.610" v="1944" actId="13822"/>
          <ac:spMkLst>
            <pc:docMk/>
            <pc:sldMk cId="2463884550" sldId="282"/>
            <ac:spMk id="5" creationId="{E7C40024-1959-493D-B13C-9D657A01AA60}"/>
          </ac:spMkLst>
        </pc:spChg>
        <pc:spChg chg="del">
          <ac:chgData name="Urieth Attard" userId="75441522-1268-482d-b74b-a084f810ee66" providerId="ADAL" clId="{89A737EE-61A5-486F-811C-A54007777876}" dt="2021-08-10T11:09:14.657" v="1683" actId="478"/>
          <ac:spMkLst>
            <pc:docMk/>
            <pc:sldMk cId="2463884550" sldId="282"/>
            <ac:spMk id="18" creationId="{85FE5692-8FD7-4838-AC87-D7C29EE2BF69}"/>
          </ac:spMkLst>
        </pc:spChg>
        <pc:spChg chg="del">
          <ac:chgData name="Urieth Attard" userId="75441522-1268-482d-b74b-a084f810ee66" providerId="ADAL" clId="{89A737EE-61A5-486F-811C-A54007777876}" dt="2021-08-10T11:09:16.433" v="1684" actId="478"/>
          <ac:spMkLst>
            <pc:docMk/>
            <pc:sldMk cId="2463884550" sldId="282"/>
            <ac:spMk id="20" creationId="{A8C0F25A-FA89-41B8-92AF-2A91CF4BAA91}"/>
          </ac:spMkLst>
        </pc:spChg>
        <pc:spChg chg="del">
          <ac:chgData name="Urieth Attard" userId="75441522-1268-482d-b74b-a084f810ee66" providerId="ADAL" clId="{89A737EE-61A5-486F-811C-A54007777876}" dt="2021-08-10T11:09:14.657" v="1683" actId="478"/>
          <ac:spMkLst>
            <pc:docMk/>
            <pc:sldMk cId="2463884550" sldId="282"/>
            <ac:spMk id="21" creationId="{9D92DCE3-AD36-4D90-95D2-1CF519B0E93B}"/>
          </ac:spMkLst>
        </pc:spChg>
        <pc:spChg chg="add mod">
          <ac:chgData name="Urieth Attard" userId="75441522-1268-482d-b74b-a084f810ee66" providerId="ADAL" clId="{89A737EE-61A5-486F-811C-A54007777876}" dt="2021-08-10T11:13:45.610" v="1944" actId="13822"/>
          <ac:spMkLst>
            <pc:docMk/>
            <pc:sldMk cId="2463884550" sldId="282"/>
            <ac:spMk id="22" creationId="{F181F803-DB38-4B92-9BFC-4E884A7F2C91}"/>
          </ac:spMkLst>
        </pc:spChg>
        <pc:spChg chg="add mod">
          <ac:chgData name="Urieth Attard" userId="75441522-1268-482d-b74b-a084f810ee66" providerId="ADAL" clId="{89A737EE-61A5-486F-811C-A54007777876}" dt="2021-08-10T11:13:45.610" v="1944" actId="13822"/>
          <ac:spMkLst>
            <pc:docMk/>
            <pc:sldMk cId="2463884550" sldId="282"/>
            <ac:spMk id="23" creationId="{4F4BC3B6-BDDE-4B74-92EA-BAE8E6917CE5}"/>
          </ac:spMkLst>
        </pc:spChg>
        <pc:spChg chg="add mod">
          <ac:chgData name="Urieth Attard" userId="75441522-1268-482d-b74b-a084f810ee66" providerId="ADAL" clId="{89A737EE-61A5-486F-811C-A54007777876}" dt="2021-08-10T11:13:45.610" v="1944" actId="13822"/>
          <ac:spMkLst>
            <pc:docMk/>
            <pc:sldMk cId="2463884550" sldId="282"/>
            <ac:spMk id="24" creationId="{C57E6754-6394-444E-AF93-E5AD6941ADC1}"/>
          </ac:spMkLst>
        </pc:spChg>
        <pc:spChg chg="add mod">
          <ac:chgData name="Urieth Attard" userId="75441522-1268-482d-b74b-a084f810ee66" providerId="ADAL" clId="{89A737EE-61A5-486F-811C-A54007777876}" dt="2021-08-10T11:13:45.610" v="1944" actId="13822"/>
          <ac:spMkLst>
            <pc:docMk/>
            <pc:sldMk cId="2463884550" sldId="282"/>
            <ac:spMk id="25" creationId="{9E04F720-3886-4BD5-94D7-3F47A9B9601E}"/>
          </ac:spMkLst>
        </pc:spChg>
        <pc:spChg chg="add mod">
          <ac:chgData name="Urieth Attard" userId="75441522-1268-482d-b74b-a084f810ee66" providerId="ADAL" clId="{89A737EE-61A5-486F-811C-A54007777876}" dt="2021-08-10T11:13:45.610" v="1944" actId="13822"/>
          <ac:spMkLst>
            <pc:docMk/>
            <pc:sldMk cId="2463884550" sldId="282"/>
            <ac:spMk id="26" creationId="{C5928416-83C1-4B02-AC6B-A7CFE71FE7BF}"/>
          </ac:spMkLst>
        </pc:spChg>
        <pc:spChg chg="add mod">
          <ac:chgData name="Urieth Attard" userId="75441522-1268-482d-b74b-a084f810ee66" providerId="ADAL" clId="{89A737EE-61A5-486F-811C-A54007777876}" dt="2021-08-10T11:13:45.610" v="1944" actId="13822"/>
          <ac:spMkLst>
            <pc:docMk/>
            <pc:sldMk cId="2463884550" sldId="282"/>
            <ac:spMk id="27" creationId="{7CE25570-2663-456A-B57B-FC5C1078AC1D}"/>
          </ac:spMkLst>
        </pc:spChg>
        <pc:spChg chg="add mod">
          <ac:chgData name="Urieth Attard" userId="75441522-1268-482d-b74b-a084f810ee66" providerId="ADAL" clId="{89A737EE-61A5-486F-811C-A54007777876}" dt="2021-08-10T11:13:45.610" v="1944" actId="13822"/>
          <ac:spMkLst>
            <pc:docMk/>
            <pc:sldMk cId="2463884550" sldId="282"/>
            <ac:spMk id="28" creationId="{84335E02-6AF7-4A64-A31A-F52F43EAFA0A}"/>
          </ac:spMkLst>
        </pc:spChg>
        <pc:spChg chg="add mod">
          <ac:chgData name="Urieth Attard" userId="75441522-1268-482d-b74b-a084f810ee66" providerId="ADAL" clId="{89A737EE-61A5-486F-811C-A54007777876}" dt="2021-08-10T11:13:45.610" v="1944" actId="13822"/>
          <ac:spMkLst>
            <pc:docMk/>
            <pc:sldMk cId="2463884550" sldId="282"/>
            <ac:spMk id="29" creationId="{136E79A8-D893-4C7D-A22F-70433D9B077C}"/>
          </ac:spMkLst>
        </pc:spChg>
        <pc:spChg chg="add mod">
          <ac:chgData name="Urieth Attard" userId="75441522-1268-482d-b74b-a084f810ee66" providerId="ADAL" clId="{89A737EE-61A5-486F-811C-A54007777876}" dt="2021-08-10T11:13:45.610" v="1944" actId="13822"/>
          <ac:spMkLst>
            <pc:docMk/>
            <pc:sldMk cId="2463884550" sldId="282"/>
            <ac:spMk id="30" creationId="{FF54E874-0A53-4A90-84EC-392FAE726DC3}"/>
          </ac:spMkLst>
        </pc:spChg>
        <pc:spChg chg="del">
          <ac:chgData name="Urieth Attard" userId="75441522-1268-482d-b74b-a084f810ee66" providerId="ADAL" clId="{89A737EE-61A5-486F-811C-A54007777876}" dt="2021-08-10T11:09:11.210" v="1682" actId="478"/>
          <ac:spMkLst>
            <pc:docMk/>
            <pc:sldMk cId="2463884550" sldId="282"/>
            <ac:spMk id="35" creationId="{C56BACBC-44B1-43C2-BDD8-3D70D061D37B}"/>
          </ac:spMkLst>
        </pc:spChg>
        <pc:spChg chg="del">
          <ac:chgData name="Urieth Attard" userId="75441522-1268-482d-b74b-a084f810ee66" providerId="ADAL" clId="{89A737EE-61A5-486F-811C-A54007777876}" dt="2021-08-10T11:09:14.657" v="1683" actId="478"/>
          <ac:spMkLst>
            <pc:docMk/>
            <pc:sldMk cId="2463884550" sldId="282"/>
            <ac:spMk id="36" creationId="{AC028435-DC77-48E2-8DCE-2F7D338D7F46}"/>
          </ac:spMkLst>
        </pc:spChg>
        <pc:grpChg chg="del">
          <ac:chgData name="Urieth Attard" userId="75441522-1268-482d-b74b-a084f810ee66" providerId="ADAL" clId="{89A737EE-61A5-486F-811C-A54007777876}" dt="2021-08-10T11:09:11.210" v="1682" actId="478"/>
          <ac:grpSpMkLst>
            <pc:docMk/>
            <pc:sldMk cId="2463884550" sldId="282"/>
            <ac:grpSpMk id="19" creationId="{31333F6E-0CBF-4425-9769-F7772242F3E9}"/>
          </ac:grpSpMkLst>
        </pc:grpChg>
        <pc:grpChg chg="del">
          <ac:chgData name="Urieth Attard" userId="75441522-1268-482d-b74b-a084f810ee66" providerId="ADAL" clId="{89A737EE-61A5-486F-811C-A54007777876}" dt="2021-08-10T11:09:11.210" v="1682" actId="478"/>
          <ac:grpSpMkLst>
            <pc:docMk/>
            <pc:sldMk cId="2463884550" sldId="282"/>
            <ac:grpSpMk id="31" creationId="{96203A5B-965A-4494-A3CC-ED4CD0119CD8}"/>
          </ac:grpSpMkLst>
        </pc:grpChg>
        <pc:grpChg chg="del">
          <ac:chgData name="Urieth Attard" userId="75441522-1268-482d-b74b-a084f810ee66" providerId="ADAL" clId="{89A737EE-61A5-486F-811C-A54007777876}" dt="2021-08-10T11:09:11.210" v="1682" actId="478"/>
          <ac:grpSpMkLst>
            <pc:docMk/>
            <pc:sldMk cId="2463884550" sldId="282"/>
            <ac:grpSpMk id="37" creationId="{874465C5-DD07-426D-A51A-51BCA1D8D79E}"/>
          </ac:grpSpMkLst>
        </pc:grpChg>
        <pc:picChg chg="add del mod">
          <ac:chgData name="Urieth Attard" userId="75441522-1268-482d-b74b-a084f810ee66" providerId="ADAL" clId="{89A737EE-61A5-486F-811C-A54007777876}" dt="2021-08-10T12:31:23.741" v="2763" actId="478"/>
          <ac:picMkLst>
            <pc:docMk/>
            <pc:sldMk cId="2463884550" sldId="282"/>
            <ac:picMk id="6" creationId="{B901F3E4-43AA-4DA4-98C0-79D601841F63}"/>
          </ac:picMkLst>
        </pc:picChg>
      </pc:sldChg>
      <pc:sldChg chg="addSp delSp modSp add modNotesTx">
        <pc:chgData name="Urieth Attard" userId="75441522-1268-482d-b74b-a084f810ee66" providerId="ADAL" clId="{89A737EE-61A5-486F-811C-A54007777876}" dt="2021-08-11T06:27:12.501" v="3547" actId="20577"/>
        <pc:sldMkLst>
          <pc:docMk/>
          <pc:sldMk cId="2038001918" sldId="293"/>
        </pc:sldMkLst>
        <pc:spChg chg="del">
          <ac:chgData name="Urieth Attard" userId="75441522-1268-482d-b74b-a084f810ee66" providerId="ADAL" clId="{89A737EE-61A5-486F-811C-A54007777876}" dt="2021-08-10T12:27:49.538" v="2697" actId="478"/>
          <ac:spMkLst>
            <pc:docMk/>
            <pc:sldMk cId="2038001918" sldId="293"/>
            <ac:spMk id="2" creationId="{41772347-A139-461F-86DA-D2ED6DB5A2B4}"/>
          </ac:spMkLst>
        </pc:spChg>
        <pc:graphicFrameChg chg="del">
          <ac:chgData name="Urieth Attard" userId="75441522-1268-482d-b74b-a084f810ee66" providerId="ADAL" clId="{89A737EE-61A5-486F-811C-A54007777876}" dt="2021-08-10T08:09:38.913" v="507" actId="478"/>
          <ac:graphicFrameMkLst>
            <pc:docMk/>
            <pc:sldMk cId="2038001918" sldId="293"/>
            <ac:graphicFrameMk id="7" creationId="{ACEA724B-8685-47ED-BCE4-64FEDDC383EF}"/>
          </ac:graphicFrameMkLst>
        </pc:graphicFrameChg>
        <pc:picChg chg="add del mod">
          <ac:chgData name="Urieth Attard" userId="75441522-1268-482d-b74b-a084f810ee66" providerId="ADAL" clId="{89A737EE-61A5-486F-811C-A54007777876}" dt="2021-08-10T12:27:34.745" v="2694" actId="478"/>
          <ac:picMkLst>
            <pc:docMk/>
            <pc:sldMk cId="2038001918" sldId="293"/>
            <ac:picMk id="15" creationId="{A29E5E70-DC83-463D-94F2-7D61F9F7FEDA}"/>
          </ac:picMkLst>
        </pc:picChg>
        <pc:picChg chg="add del mod">
          <ac:chgData name="Urieth Attard" userId="75441522-1268-482d-b74b-a084f810ee66" providerId="ADAL" clId="{89A737EE-61A5-486F-811C-A54007777876}" dt="2021-08-10T12:27:34.745" v="2694" actId="478"/>
          <ac:picMkLst>
            <pc:docMk/>
            <pc:sldMk cId="2038001918" sldId="293"/>
            <ac:picMk id="16" creationId="{89CDF54E-04BF-4F0A-9BEE-AAB950EFC5D5}"/>
          </ac:picMkLst>
        </pc:picChg>
        <pc:picChg chg="add del mod">
          <ac:chgData name="Urieth Attard" userId="75441522-1268-482d-b74b-a084f810ee66" providerId="ADAL" clId="{89A737EE-61A5-486F-811C-A54007777876}" dt="2021-08-10T12:27:34.745" v="2694" actId="478"/>
          <ac:picMkLst>
            <pc:docMk/>
            <pc:sldMk cId="2038001918" sldId="293"/>
            <ac:picMk id="17" creationId="{DBFF9085-CB8A-46B3-8D31-729C6369454C}"/>
          </ac:picMkLst>
        </pc:picChg>
        <pc:picChg chg="add del mod">
          <ac:chgData name="Urieth Attard" userId="75441522-1268-482d-b74b-a084f810ee66" providerId="ADAL" clId="{89A737EE-61A5-486F-811C-A54007777876}" dt="2021-08-10T12:27:34.745" v="2694" actId="478"/>
          <ac:picMkLst>
            <pc:docMk/>
            <pc:sldMk cId="2038001918" sldId="293"/>
            <ac:picMk id="18" creationId="{2E01408B-45F6-45BD-A55A-7230F3405AFA}"/>
          </ac:picMkLst>
        </pc:picChg>
        <pc:picChg chg="add del mod">
          <ac:chgData name="Urieth Attard" userId="75441522-1268-482d-b74b-a084f810ee66" providerId="ADAL" clId="{89A737EE-61A5-486F-811C-A54007777876}" dt="2021-08-10T12:27:34.745" v="2694" actId="478"/>
          <ac:picMkLst>
            <pc:docMk/>
            <pc:sldMk cId="2038001918" sldId="293"/>
            <ac:picMk id="19" creationId="{54F282F3-0897-4BAD-A60F-891E7BEED9D8}"/>
          </ac:picMkLst>
        </pc:picChg>
        <pc:picChg chg="add del mod">
          <ac:chgData name="Urieth Attard" userId="75441522-1268-482d-b74b-a084f810ee66" providerId="ADAL" clId="{89A737EE-61A5-486F-811C-A54007777876}" dt="2021-08-10T12:27:34.745" v="2694" actId="478"/>
          <ac:picMkLst>
            <pc:docMk/>
            <pc:sldMk cId="2038001918" sldId="293"/>
            <ac:picMk id="20" creationId="{C9398721-0B5F-49FA-8EF2-A75B4654AA57}"/>
          </ac:picMkLst>
        </pc:picChg>
        <pc:picChg chg="add del mod">
          <ac:chgData name="Urieth Attard" userId="75441522-1268-482d-b74b-a084f810ee66" providerId="ADAL" clId="{89A737EE-61A5-486F-811C-A54007777876}" dt="2021-08-10T12:27:34.745" v="2694" actId="478"/>
          <ac:picMkLst>
            <pc:docMk/>
            <pc:sldMk cId="2038001918" sldId="293"/>
            <ac:picMk id="21" creationId="{60D8AE32-8079-413C-90AE-69D7C4DAE680}"/>
          </ac:picMkLst>
        </pc:picChg>
        <pc:picChg chg="add del mod">
          <ac:chgData name="Urieth Attard" userId="75441522-1268-482d-b74b-a084f810ee66" providerId="ADAL" clId="{89A737EE-61A5-486F-811C-A54007777876}" dt="2021-08-10T12:27:34.745" v="2694" actId="478"/>
          <ac:picMkLst>
            <pc:docMk/>
            <pc:sldMk cId="2038001918" sldId="293"/>
            <ac:picMk id="22" creationId="{DFC3CF4A-FE0A-4B85-9E9C-B0FAFD9AC447}"/>
          </ac:picMkLst>
        </pc:picChg>
        <pc:picChg chg="add del mod">
          <ac:chgData name="Urieth Attard" userId="75441522-1268-482d-b74b-a084f810ee66" providerId="ADAL" clId="{89A737EE-61A5-486F-811C-A54007777876}" dt="2021-08-10T12:27:30.239" v="2693" actId="478"/>
          <ac:picMkLst>
            <pc:docMk/>
            <pc:sldMk cId="2038001918" sldId="293"/>
            <ac:picMk id="23" creationId="{7A909D8D-3C4A-4BAD-9BA7-4C8601533D92}"/>
          </ac:picMkLst>
        </pc:picChg>
        <pc:picChg chg="add del mod">
          <ac:chgData name="Urieth Attard" userId="75441522-1268-482d-b74b-a084f810ee66" providerId="ADAL" clId="{89A737EE-61A5-486F-811C-A54007777876}" dt="2021-08-10T12:27:30.239" v="2693" actId="478"/>
          <ac:picMkLst>
            <pc:docMk/>
            <pc:sldMk cId="2038001918" sldId="293"/>
            <ac:picMk id="24" creationId="{F07B6EC7-EA05-4075-AC39-BFFD85683AB9}"/>
          </ac:picMkLst>
        </pc:picChg>
        <pc:picChg chg="add del mod">
          <ac:chgData name="Urieth Attard" userId="75441522-1268-482d-b74b-a084f810ee66" providerId="ADAL" clId="{89A737EE-61A5-486F-811C-A54007777876}" dt="2021-08-10T12:27:30.239" v="2693" actId="478"/>
          <ac:picMkLst>
            <pc:docMk/>
            <pc:sldMk cId="2038001918" sldId="293"/>
            <ac:picMk id="25" creationId="{B41BFD8C-3326-4C47-B0ED-2275CBCB1E70}"/>
          </ac:picMkLst>
        </pc:picChg>
        <pc:picChg chg="add del mod">
          <ac:chgData name="Urieth Attard" userId="75441522-1268-482d-b74b-a084f810ee66" providerId="ADAL" clId="{89A737EE-61A5-486F-811C-A54007777876}" dt="2021-08-10T12:27:30.239" v="2693" actId="478"/>
          <ac:picMkLst>
            <pc:docMk/>
            <pc:sldMk cId="2038001918" sldId="293"/>
            <ac:picMk id="26" creationId="{B93C0747-03DE-46F5-B0D2-94B6F88C197A}"/>
          </ac:picMkLst>
        </pc:picChg>
        <pc:picChg chg="add del mod">
          <ac:chgData name="Urieth Attard" userId="75441522-1268-482d-b74b-a084f810ee66" providerId="ADAL" clId="{89A737EE-61A5-486F-811C-A54007777876}" dt="2021-08-10T12:27:30.239" v="2693" actId="478"/>
          <ac:picMkLst>
            <pc:docMk/>
            <pc:sldMk cId="2038001918" sldId="293"/>
            <ac:picMk id="27" creationId="{D47F01CA-39FB-420C-9DF3-58189D712ADD}"/>
          </ac:picMkLst>
        </pc:picChg>
        <pc:picChg chg="add del mod">
          <ac:chgData name="Urieth Attard" userId="75441522-1268-482d-b74b-a084f810ee66" providerId="ADAL" clId="{89A737EE-61A5-486F-811C-A54007777876}" dt="2021-08-10T12:27:30.239" v="2693" actId="478"/>
          <ac:picMkLst>
            <pc:docMk/>
            <pc:sldMk cId="2038001918" sldId="293"/>
            <ac:picMk id="28" creationId="{A74B2430-1500-432C-9690-47CB17301E3D}"/>
          </ac:picMkLst>
        </pc:picChg>
        <pc:picChg chg="add del mod">
          <ac:chgData name="Urieth Attard" userId="75441522-1268-482d-b74b-a084f810ee66" providerId="ADAL" clId="{89A737EE-61A5-486F-811C-A54007777876}" dt="2021-08-10T12:27:30.239" v="2693" actId="478"/>
          <ac:picMkLst>
            <pc:docMk/>
            <pc:sldMk cId="2038001918" sldId="293"/>
            <ac:picMk id="29" creationId="{93A38494-5C44-4253-9DB4-F09B13D85CA0}"/>
          </ac:picMkLst>
        </pc:picChg>
        <pc:picChg chg="add">
          <ac:chgData name="Urieth Attard" userId="75441522-1268-482d-b74b-a084f810ee66" providerId="ADAL" clId="{89A737EE-61A5-486F-811C-A54007777876}" dt="2021-08-10T12:27:50.040" v="2698"/>
          <ac:picMkLst>
            <pc:docMk/>
            <pc:sldMk cId="2038001918" sldId="293"/>
            <ac:picMk id="30" creationId="{B8026DE8-68C0-404D-BF70-8ED9AD04BD5E}"/>
          </ac:picMkLst>
        </pc:picChg>
        <pc:picChg chg="del">
          <ac:chgData name="Urieth Attard" userId="75441522-1268-482d-b74b-a084f810ee66" providerId="ADAL" clId="{89A737EE-61A5-486F-811C-A54007777876}" dt="2021-08-10T12:27:21.134" v="2689" actId="478"/>
          <ac:picMkLst>
            <pc:docMk/>
            <pc:sldMk cId="2038001918" sldId="293"/>
            <ac:picMk id="1026" creationId="{6A638A5B-DE21-4507-BDAF-00B303301FA5}"/>
          </ac:picMkLst>
        </pc:picChg>
        <pc:picChg chg="del mod">
          <ac:chgData name="Urieth Attard" userId="75441522-1268-482d-b74b-a084f810ee66" providerId="ADAL" clId="{89A737EE-61A5-486F-811C-A54007777876}" dt="2021-08-10T12:27:23.457" v="2690" actId="478"/>
          <ac:picMkLst>
            <pc:docMk/>
            <pc:sldMk cId="2038001918" sldId="293"/>
            <ac:picMk id="1030" creationId="{DFB9878A-C91A-40E2-8AA4-8E42AC0C87A4}"/>
          </ac:picMkLst>
        </pc:picChg>
        <pc:picChg chg="del">
          <ac:chgData name="Urieth Attard" userId="75441522-1268-482d-b74b-a084f810ee66" providerId="ADAL" clId="{89A737EE-61A5-486F-811C-A54007777876}" dt="2021-08-10T12:27:43.930" v="2696" actId="478"/>
          <ac:picMkLst>
            <pc:docMk/>
            <pc:sldMk cId="2038001918" sldId="293"/>
            <ac:picMk id="1032" creationId="{3658CA8C-ADFA-4E15-BF11-E3CB9C6DD182}"/>
          </ac:picMkLst>
        </pc:picChg>
        <pc:picChg chg="del">
          <ac:chgData name="Urieth Attard" userId="75441522-1268-482d-b74b-a084f810ee66" providerId="ADAL" clId="{89A737EE-61A5-486F-811C-A54007777876}" dt="2021-08-10T12:27:30.239" v="2693" actId="478"/>
          <ac:picMkLst>
            <pc:docMk/>
            <pc:sldMk cId="2038001918" sldId="293"/>
            <ac:picMk id="1034" creationId="{15624B81-24A1-4425-BAD5-7B0C85FCF8C8}"/>
          </ac:picMkLst>
        </pc:picChg>
        <pc:picChg chg="del">
          <ac:chgData name="Urieth Attard" userId="75441522-1268-482d-b74b-a084f810ee66" providerId="ADAL" clId="{89A737EE-61A5-486F-811C-A54007777876}" dt="2021-08-10T12:27:43.930" v="2696" actId="478"/>
          <ac:picMkLst>
            <pc:docMk/>
            <pc:sldMk cId="2038001918" sldId="293"/>
            <ac:picMk id="1036" creationId="{09F88007-DE26-477D-9C62-851DC7EAFBFB}"/>
          </ac:picMkLst>
        </pc:picChg>
        <pc:picChg chg="del">
          <ac:chgData name="Urieth Attard" userId="75441522-1268-482d-b74b-a084f810ee66" providerId="ADAL" clId="{89A737EE-61A5-486F-811C-A54007777876}" dt="2021-08-10T12:27:43.930" v="2696" actId="478"/>
          <ac:picMkLst>
            <pc:docMk/>
            <pc:sldMk cId="2038001918" sldId="293"/>
            <ac:picMk id="1038" creationId="{22AE4572-F8F6-494B-80AB-506FB30DCCD3}"/>
          </ac:picMkLst>
        </pc:picChg>
        <pc:picChg chg="del">
          <ac:chgData name="Urieth Attard" userId="75441522-1268-482d-b74b-a084f810ee66" providerId="ADAL" clId="{89A737EE-61A5-486F-811C-A54007777876}" dt="2021-08-10T12:27:43.930" v="2696" actId="478"/>
          <ac:picMkLst>
            <pc:docMk/>
            <pc:sldMk cId="2038001918" sldId="293"/>
            <ac:picMk id="1042" creationId="{22D9C39A-7DE8-4E82-832F-6EF275D0E59D}"/>
          </ac:picMkLst>
        </pc:picChg>
        <pc:picChg chg="del">
          <ac:chgData name="Urieth Attard" userId="75441522-1268-482d-b74b-a084f810ee66" providerId="ADAL" clId="{89A737EE-61A5-486F-811C-A54007777876}" dt="2021-08-10T12:27:43.930" v="2696" actId="478"/>
          <ac:picMkLst>
            <pc:docMk/>
            <pc:sldMk cId="2038001918" sldId="293"/>
            <ac:picMk id="1044" creationId="{039E37BE-4B55-4106-B6E8-3C73D27CE7C9}"/>
          </ac:picMkLst>
        </pc:picChg>
        <pc:picChg chg="del">
          <ac:chgData name="Urieth Attard" userId="75441522-1268-482d-b74b-a084f810ee66" providerId="ADAL" clId="{89A737EE-61A5-486F-811C-A54007777876}" dt="2021-08-10T12:27:43.930" v="2696" actId="478"/>
          <ac:picMkLst>
            <pc:docMk/>
            <pc:sldMk cId="2038001918" sldId="293"/>
            <ac:picMk id="1046" creationId="{311ACB02-5E30-4515-9293-3C97E914A6F0}"/>
          </ac:picMkLst>
        </pc:picChg>
        <pc:picChg chg="del">
          <ac:chgData name="Urieth Attard" userId="75441522-1268-482d-b74b-a084f810ee66" providerId="ADAL" clId="{89A737EE-61A5-486F-811C-A54007777876}" dt="2021-08-10T12:27:43.930" v="2696" actId="478"/>
          <ac:picMkLst>
            <pc:docMk/>
            <pc:sldMk cId="2038001918" sldId="293"/>
            <ac:picMk id="1048" creationId="{4923ECA6-0D69-417F-A05A-2DA5EF7B925E}"/>
          </ac:picMkLst>
        </pc:picChg>
        <pc:picChg chg="del">
          <ac:chgData name="Urieth Attard" userId="75441522-1268-482d-b74b-a084f810ee66" providerId="ADAL" clId="{89A737EE-61A5-486F-811C-A54007777876}" dt="2021-08-10T12:27:38.043" v="2695" actId="478"/>
          <ac:picMkLst>
            <pc:docMk/>
            <pc:sldMk cId="2038001918" sldId="293"/>
            <ac:picMk id="1050" creationId="{FC9380CE-0DE6-4C9C-956E-CB340B113AC8}"/>
          </ac:picMkLst>
        </pc:picChg>
      </pc:sldChg>
      <pc:sldChg chg="addSp delSp mod modTransition delDesignElem modShow">
        <pc:chgData name="Urieth Attard" userId="75441522-1268-482d-b74b-a084f810ee66" providerId="ADAL" clId="{89A737EE-61A5-486F-811C-A54007777876}" dt="2021-09-30T05:57:12.647" v="7108"/>
        <pc:sldMkLst>
          <pc:docMk/>
          <pc:sldMk cId="4109764292" sldId="307"/>
        </pc:sldMkLst>
        <pc:spChg chg="add del">
          <ac:chgData name="Urieth Attard" userId="75441522-1268-482d-b74b-a084f810ee66" providerId="ADAL" clId="{89A737EE-61A5-486F-811C-A54007777876}" dt="2021-08-07T08:54:58.709" v="7"/>
          <ac:spMkLst>
            <pc:docMk/>
            <pc:sldMk cId="4109764292" sldId="307"/>
            <ac:spMk id="73" creationId="{32BC26D8-82FB-445E-AA49-62A77D7C1EE0}"/>
          </ac:spMkLst>
        </pc:spChg>
        <pc:spChg chg="add del">
          <ac:chgData name="Urieth Attard" userId="75441522-1268-482d-b74b-a084f810ee66" providerId="ADAL" clId="{89A737EE-61A5-486F-811C-A54007777876}" dt="2021-08-07T08:54:58.709" v="7"/>
          <ac:spMkLst>
            <pc:docMk/>
            <pc:sldMk cId="4109764292" sldId="307"/>
            <ac:spMk id="75" creationId="{CB44330D-EA18-4254-AA95-EB49948539B8}"/>
          </ac:spMkLst>
        </pc:spChg>
      </pc:sldChg>
      <pc:sldChg chg="modNotesTx">
        <pc:chgData name="Urieth Attard" userId="75441522-1268-482d-b74b-a084f810ee66" providerId="ADAL" clId="{89A737EE-61A5-486F-811C-A54007777876}" dt="2021-09-30T05:57:35.881" v="7110" actId="6549"/>
        <pc:sldMkLst>
          <pc:docMk/>
          <pc:sldMk cId="2808312611" sldId="328"/>
        </pc:sldMkLst>
      </pc:sldChg>
      <pc:sldChg chg="addSp delSp mod modTransition delDesignElem modShow">
        <pc:chgData name="Urieth Attard" userId="75441522-1268-482d-b74b-a084f810ee66" providerId="ADAL" clId="{89A737EE-61A5-486F-811C-A54007777876}" dt="2021-09-30T06:00:39.562" v="7133"/>
        <pc:sldMkLst>
          <pc:docMk/>
          <pc:sldMk cId="1857041612" sldId="329"/>
        </pc:sldMkLst>
        <pc:spChg chg="add del">
          <ac:chgData name="Urieth Attard" userId="75441522-1268-482d-b74b-a084f810ee66" providerId="ADAL" clId="{89A737EE-61A5-486F-811C-A54007777876}" dt="2021-08-07T08:54:58.709" v="7"/>
          <ac:spMkLst>
            <pc:docMk/>
            <pc:sldMk cId="1857041612" sldId="329"/>
            <ac:spMk id="24" creationId="{19D32F93-50AC-4C46-A5DB-291C60DDB7BD}"/>
          </ac:spMkLst>
        </pc:spChg>
        <pc:spChg chg="add del">
          <ac:chgData name="Urieth Attard" userId="75441522-1268-482d-b74b-a084f810ee66" providerId="ADAL" clId="{89A737EE-61A5-486F-811C-A54007777876}" dt="2021-08-07T08:54:58.709" v="7"/>
          <ac:spMkLst>
            <pc:docMk/>
            <pc:sldMk cId="1857041612" sldId="329"/>
            <ac:spMk id="25" creationId="{827DC2C4-B485-428A-BF4A-472D2967F47F}"/>
          </ac:spMkLst>
        </pc:spChg>
        <pc:spChg chg="add del">
          <ac:chgData name="Urieth Attard" userId="75441522-1268-482d-b74b-a084f810ee66" providerId="ADAL" clId="{89A737EE-61A5-486F-811C-A54007777876}" dt="2021-08-07T08:54:58.709" v="7"/>
          <ac:spMkLst>
            <pc:docMk/>
            <pc:sldMk cId="1857041612" sldId="329"/>
            <ac:spMk id="26" creationId="{EE04B5EB-F158-4507-90DD-BD23620C7CC9}"/>
          </ac:spMkLst>
        </pc:spChg>
      </pc:sldChg>
      <pc:sldChg chg="addSp delSp modSp delDesignElem modNotesTx">
        <pc:chgData name="Urieth Attard" userId="75441522-1268-482d-b74b-a084f810ee66" providerId="ADAL" clId="{89A737EE-61A5-486F-811C-A54007777876}" dt="2021-09-30T05:57:20.645" v="7109" actId="6549"/>
        <pc:sldMkLst>
          <pc:docMk/>
          <pc:sldMk cId="321655695" sldId="339"/>
        </pc:sldMkLst>
        <pc:spChg chg="mod">
          <ac:chgData name="Urieth Attard" userId="75441522-1268-482d-b74b-a084f810ee66" providerId="ADAL" clId="{89A737EE-61A5-486F-811C-A54007777876}" dt="2021-08-10T08:01:46.546" v="101" actId="20577"/>
          <ac:spMkLst>
            <pc:docMk/>
            <pc:sldMk cId="321655695" sldId="339"/>
            <ac:spMk id="10" creationId="{B7CDDD64-0628-40AD-AD0C-AF681282AB55}"/>
          </ac:spMkLst>
        </pc:spChg>
        <pc:spChg chg="mod">
          <ac:chgData name="Urieth Attard" userId="75441522-1268-482d-b74b-a084f810ee66" providerId="ADAL" clId="{89A737EE-61A5-486F-811C-A54007777876}" dt="2021-08-10T08:08:15.234" v="499" actId="1076"/>
          <ac:spMkLst>
            <pc:docMk/>
            <pc:sldMk cId="321655695" sldId="339"/>
            <ac:spMk id="18" creationId="{11518BAE-E875-483C-963D-5D3950BA1193}"/>
          </ac:spMkLst>
        </pc:spChg>
        <pc:spChg chg="mod">
          <ac:chgData name="Urieth Attard" userId="75441522-1268-482d-b74b-a084f810ee66" providerId="ADAL" clId="{89A737EE-61A5-486F-811C-A54007777876}" dt="2021-08-11T06:25:45.317" v="3296" actId="20577"/>
          <ac:spMkLst>
            <pc:docMk/>
            <pc:sldMk cId="321655695" sldId="339"/>
            <ac:spMk id="19" creationId="{2F723DD9-10DD-42C5-9958-EA9548BB0D7D}"/>
          </ac:spMkLst>
        </pc:spChg>
        <pc:spChg chg="mod">
          <ac:chgData name="Urieth Attard" userId="75441522-1268-482d-b74b-a084f810ee66" providerId="ADAL" clId="{89A737EE-61A5-486F-811C-A54007777876}" dt="2021-08-11T06:24:26.224" v="3059" actId="1076"/>
          <ac:spMkLst>
            <pc:docMk/>
            <pc:sldMk cId="321655695" sldId="339"/>
            <ac:spMk id="20" creationId="{6F64D10C-62FF-4ECC-8936-AB1E9AF9221C}"/>
          </ac:spMkLst>
        </pc:spChg>
        <pc:spChg chg="mod">
          <ac:chgData name="Urieth Attard" userId="75441522-1268-482d-b74b-a084f810ee66" providerId="ADAL" clId="{89A737EE-61A5-486F-811C-A54007777876}" dt="2021-08-10T08:08:37.781" v="504" actId="20577"/>
          <ac:spMkLst>
            <pc:docMk/>
            <pc:sldMk cId="321655695" sldId="339"/>
            <ac:spMk id="21" creationId="{9C0DE3E3-53D4-41A0-97D7-2214EF85A4DE}"/>
          </ac:spMkLst>
        </pc:spChg>
        <pc:spChg chg="add del">
          <ac:chgData name="Urieth Attard" userId="75441522-1268-482d-b74b-a084f810ee66" providerId="ADAL" clId="{89A737EE-61A5-486F-811C-A54007777876}" dt="2021-08-07T08:54:58.709" v="7"/>
          <ac:spMkLst>
            <pc:docMk/>
            <pc:sldMk cId="321655695" sldId="339"/>
            <ac:spMk id="73" creationId="{32BC26D8-82FB-445E-AA49-62A77D7C1EE0}"/>
          </ac:spMkLst>
        </pc:spChg>
        <pc:spChg chg="add del">
          <ac:chgData name="Urieth Attard" userId="75441522-1268-482d-b74b-a084f810ee66" providerId="ADAL" clId="{89A737EE-61A5-486F-811C-A54007777876}" dt="2021-08-07T08:54:58.709" v="7"/>
          <ac:spMkLst>
            <pc:docMk/>
            <pc:sldMk cId="321655695" sldId="339"/>
            <ac:spMk id="75" creationId="{CB44330D-EA18-4254-AA95-EB49948539B8}"/>
          </ac:spMkLst>
        </pc:spChg>
      </pc:sldChg>
      <pc:sldChg chg="addSp delSp modSp delAnim modAnim modNotesTx">
        <pc:chgData name="Urieth Attard" userId="75441522-1268-482d-b74b-a084f810ee66" providerId="ADAL" clId="{89A737EE-61A5-486F-811C-A54007777876}" dt="2021-09-30T05:59:52.496" v="7128" actId="20577"/>
        <pc:sldMkLst>
          <pc:docMk/>
          <pc:sldMk cId="77565100" sldId="398"/>
        </pc:sldMkLst>
        <pc:spChg chg="mod">
          <ac:chgData name="Urieth Attard" userId="75441522-1268-482d-b74b-a084f810ee66" providerId="ADAL" clId="{89A737EE-61A5-486F-811C-A54007777876}" dt="2021-09-30T05:59:52.496" v="7128" actId="20577"/>
          <ac:spMkLst>
            <pc:docMk/>
            <pc:sldMk cId="77565100" sldId="398"/>
            <ac:spMk id="3" creationId="{5F44C325-D3D0-48AB-B4BD-7692F246B16B}"/>
          </ac:spMkLst>
        </pc:spChg>
        <pc:picChg chg="add mod">
          <ac:chgData name="Urieth Attard" userId="75441522-1268-482d-b74b-a084f810ee66" providerId="ADAL" clId="{89A737EE-61A5-486F-811C-A54007777876}" dt="2021-08-10T12:10:03.589" v="2263" actId="1076"/>
          <ac:picMkLst>
            <pc:docMk/>
            <pc:sldMk cId="77565100" sldId="398"/>
            <ac:picMk id="2" creationId="{87EB5734-1CE1-4717-8572-B0E435BA2E4F}"/>
          </ac:picMkLst>
        </pc:picChg>
        <pc:picChg chg="del">
          <ac:chgData name="Urieth Attard" userId="75441522-1268-482d-b74b-a084f810ee66" providerId="ADAL" clId="{89A737EE-61A5-486F-811C-A54007777876}" dt="2021-08-10T12:09:31.817" v="2261" actId="478"/>
          <ac:picMkLst>
            <pc:docMk/>
            <pc:sldMk cId="77565100" sldId="398"/>
            <ac:picMk id="4" creationId="{F41A9F04-9D84-4ECA-94A9-7275B5475F57}"/>
          </ac:picMkLst>
        </pc:picChg>
      </pc:sldChg>
      <pc:sldChg chg="addSp delSp modSp delAnim modAnim">
        <pc:chgData name="Urieth Attard" userId="75441522-1268-482d-b74b-a084f810ee66" providerId="ADAL" clId="{89A737EE-61A5-486F-811C-A54007777876}" dt="2021-08-11T06:41:33.117" v="6351" actId="20577"/>
        <pc:sldMkLst>
          <pc:docMk/>
          <pc:sldMk cId="4259378217" sldId="475"/>
        </pc:sldMkLst>
        <pc:spChg chg="mod">
          <ac:chgData name="Urieth Attard" userId="75441522-1268-482d-b74b-a084f810ee66" providerId="ADAL" clId="{89A737EE-61A5-486F-811C-A54007777876}" dt="2021-08-11T06:41:33.117" v="6351" actId="20577"/>
          <ac:spMkLst>
            <pc:docMk/>
            <pc:sldMk cId="4259378217" sldId="475"/>
            <ac:spMk id="3" creationId="{5F44C325-D3D0-48AB-B4BD-7692F246B16B}"/>
          </ac:spMkLst>
        </pc:spChg>
        <pc:picChg chg="del">
          <ac:chgData name="Urieth Attard" userId="75441522-1268-482d-b74b-a084f810ee66" providerId="ADAL" clId="{89A737EE-61A5-486F-811C-A54007777876}" dt="2021-08-10T12:11:08.595" v="2264" actId="478"/>
          <ac:picMkLst>
            <pc:docMk/>
            <pc:sldMk cId="4259378217" sldId="475"/>
            <ac:picMk id="4" creationId="{F2C20457-E59E-4DB5-93E1-F9F02DE4E33C}"/>
          </ac:picMkLst>
        </pc:picChg>
        <pc:picChg chg="add">
          <ac:chgData name="Urieth Attard" userId="75441522-1268-482d-b74b-a084f810ee66" providerId="ADAL" clId="{89A737EE-61A5-486F-811C-A54007777876}" dt="2021-08-10T12:11:13.096" v="2265"/>
          <ac:picMkLst>
            <pc:docMk/>
            <pc:sldMk cId="4259378217" sldId="475"/>
            <ac:picMk id="5" creationId="{EB5FD6FA-1C90-47AC-853C-CB13CF18E1C0}"/>
          </ac:picMkLst>
        </pc:picChg>
      </pc:sldChg>
      <pc:sldChg chg="addSp delSp modSp delAnim modAnim delDesignElem modNotesTx">
        <pc:chgData name="Urieth Attard" userId="75441522-1268-482d-b74b-a084f810ee66" providerId="ADAL" clId="{89A737EE-61A5-486F-811C-A54007777876}" dt="2021-09-30T05:57:09.661" v="7106" actId="6549"/>
        <pc:sldMkLst>
          <pc:docMk/>
          <pc:sldMk cId="3611607379" sldId="499"/>
        </pc:sldMkLst>
        <pc:spChg chg="mod">
          <ac:chgData name="Urieth Attard" userId="75441522-1268-482d-b74b-a084f810ee66" providerId="ADAL" clId="{89A737EE-61A5-486F-811C-A54007777876}" dt="2021-08-10T08:01:08.269" v="27" actId="20577"/>
          <ac:spMkLst>
            <pc:docMk/>
            <pc:sldMk cId="3611607379" sldId="499"/>
            <ac:spMk id="4" creationId="{810BBA63-8964-4FFC-902B-C2AA70523212}"/>
          </ac:spMkLst>
        </pc:spChg>
        <pc:spChg chg="add del">
          <ac:chgData name="Urieth Attard" userId="75441522-1268-482d-b74b-a084f810ee66" providerId="ADAL" clId="{89A737EE-61A5-486F-811C-A54007777876}" dt="2021-08-10T11:05:38.554" v="1500" actId="478"/>
          <ac:spMkLst>
            <pc:docMk/>
            <pc:sldMk cId="3611607379" sldId="499"/>
            <ac:spMk id="7" creationId="{13A16078-F1DF-425D-83AC-8FC19200C130}"/>
          </ac:spMkLst>
        </pc:spChg>
        <pc:spChg chg="add del">
          <ac:chgData name="Urieth Attard" userId="75441522-1268-482d-b74b-a084f810ee66" providerId="ADAL" clId="{89A737EE-61A5-486F-811C-A54007777876}" dt="2021-08-07T08:56:47.285" v="9" actId="26606"/>
          <ac:spMkLst>
            <pc:docMk/>
            <pc:sldMk cId="3611607379" sldId="499"/>
            <ac:spMk id="73" creationId="{C1DD1A8A-57D5-4A81-AD04-532B043C5611}"/>
          </ac:spMkLst>
        </pc:spChg>
        <pc:spChg chg="add del">
          <ac:chgData name="Urieth Attard" userId="75441522-1268-482d-b74b-a084f810ee66" providerId="ADAL" clId="{89A737EE-61A5-486F-811C-A54007777876}" dt="2021-08-07T08:56:47.285" v="9" actId="26606"/>
          <ac:spMkLst>
            <pc:docMk/>
            <pc:sldMk cId="3611607379" sldId="499"/>
            <ac:spMk id="75" creationId="{007891EC-4501-44ED-A8C8-B11B6DB767AB}"/>
          </ac:spMkLst>
        </pc:spChg>
        <pc:spChg chg="add">
          <ac:chgData name="Urieth Attard" userId="75441522-1268-482d-b74b-a084f810ee66" providerId="ADAL" clId="{89A737EE-61A5-486F-811C-A54007777876}" dt="2021-08-07T08:56:47.285" v="9" actId="26606"/>
          <ac:spMkLst>
            <pc:docMk/>
            <pc:sldMk cId="3611607379" sldId="499"/>
            <ac:spMk id="135" creationId="{C1DD1A8A-57D5-4A81-AD04-532B043C5611}"/>
          </ac:spMkLst>
        </pc:spChg>
        <pc:spChg chg="add">
          <ac:chgData name="Urieth Attard" userId="75441522-1268-482d-b74b-a084f810ee66" providerId="ADAL" clId="{89A737EE-61A5-486F-811C-A54007777876}" dt="2021-08-07T08:56:47.285" v="9" actId="26606"/>
          <ac:spMkLst>
            <pc:docMk/>
            <pc:sldMk cId="3611607379" sldId="499"/>
            <ac:spMk id="137" creationId="{007891EC-4501-44ED-A8C8-B11B6DB767AB}"/>
          </ac:spMkLst>
        </pc:spChg>
        <pc:picChg chg="add mod ord">
          <ac:chgData name="Urieth Attard" userId="75441522-1268-482d-b74b-a084f810ee66" providerId="ADAL" clId="{89A737EE-61A5-486F-811C-A54007777876}" dt="2021-08-07T08:56:47.285" v="9" actId="26606"/>
          <ac:picMkLst>
            <pc:docMk/>
            <pc:sldMk cId="3611607379" sldId="499"/>
            <ac:picMk id="1026" creationId="{912E3954-A1C9-42F2-8FFE-38631E16F853}"/>
          </ac:picMkLst>
        </pc:picChg>
        <pc:picChg chg="del">
          <ac:chgData name="Urieth Attard" userId="75441522-1268-482d-b74b-a084f810ee66" providerId="ADAL" clId="{89A737EE-61A5-486F-811C-A54007777876}" dt="2021-08-07T08:54:40.849" v="0" actId="478"/>
          <ac:picMkLst>
            <pc:docMk/>
            <pc:sldMk cId="3611607379" sldId="499"/>
            <ac:picMk id="2052" creationId="{964243F7-E374-4AD0-B730-72EE568BD009}"/>
          </ac:picMkLst>
        </pc:picChg>
      </pc:sldChg>
      <pc:sldChg chg="addSp delSp modSp delAnim modAnim">
        <pc:chgData name="Urieth Attard" userId="75441522-1268-482d-b74b-a084f810ee66" providerId="ADAL" clId="{89A737EE-61A5-486F-811C-A54007777876}" dt="2021-09-30T06:01:16.715" v="7135" actId="478"/>
        <pc:sldMkLst>
          <pc:docMk/>
          <pc:sldMk cId="3109328294" sldId="501"/>
        </pc:sldMkLst>
        <pc:graphicFrameChg chg="modGraphic">
          <ac:chgData name="Urieth Attard" userId="75441522-1268-482d-b74b-a084f810ee66" providerId="ADAL" clId="{89A737EE-61A5-486F-811C-A54007777876}" dt="2021-08-11T06:45:55.643" v="6513" actId="20577"/>
          <ac:graphicFrameMkLst>
            <pc:docMk/>
            <pc:sldMk cId="3109328294" sldId="501"/>
            <ac:graphicFrameMk id="3" creationId="{CF97EB5A-3C42-449A-80E4-E627A884B4B3}"/>
          </ac:graphicFrameMkLst>
        </pc:graphicFrameChg>
        <pc:picChg chg="add del mod">
          <ac:chgData name="Urieth Attard" userId="75441522-1268-482d-b74b-a084f810ee66" providerId="ADAL" clId="{89A737EE-61A5-486F-811C-A54007777876}" dt="2021-09-30T06:01:16.715" v="7135" actId="478"/>
          <ac:picMkLst>
            <pc:docMk/>
            <pc:sldMk cId="3109328294" sldId="501"/>
            <ac:picMk id="4" creationId="{1ECBFB9E-8A4C-4A5B-B2B9-88E7B6D22E0D}"/>
          </ac:picMkLst>
        </pc:picChg>
        <pc:picChg chg="del">
          <ac:chgData name="Urieth Attard" userId="75441522-1268-482d-b74b-a084f810ee66" providerId="ADAL" clId="{89A737EE-61A5-486F-811C-A54007777876}" dt="2021-08-10T12:07:05.839" v="2260" actId="478"/>
          <ac:picMkLst>
            <pc:docMk/>
            <pc:sldMk cId="3109328294" sldId="501"/>
            <ac:picMk id="12" creationId="{03716527-059D-464F-BF7D-CFFE5FD3F55A}"/>
          </ac:picMkLst>
        </pc:picChg>
        <pc:picChg chg="mod">
          <ac:chgData name="Urieth Attard" userId="75441522-1268-482d-b74b-a084f810ee66" providerId="ADAL" clId="{89A737EE-61A5-486F-811C-A54007777876}" dt="2021-08-11T06:46:57.430" v="6516" actId="1076"/>
          <ac:picMkLst>
            <pc:docMk/>
            <pc:sldMk cId="3109328294" sldId="501"/>
            <ac:picMk id="13" creationId="{49DA6FD0-2605-4A5D-9A25-3189777B856C}"/>
          </ac:picMkLst>
        </pc:picChg>
        <pc:picChg chg="del">
          <ac:chgData name="Urieth Attard" userId="75441522-1268-482d-b74b-a084f810ee66" providerId="ADAL" clId="{89A737EE-61A5-486F-811C-A54007777876}" dt="2021-08-10T12:07:03.924" v="2259" actId="478"/>
          <ac:picMkLst>
            <pc:docMk/>
            <pc:sldMk cId="3109328294" sldId="501"/>
            <ac:picMk id="15" creationId="{57565511-DC98-4B7E-B4D5-267E81A35E78}"/>
          </ac:picMkLst>
        </pc:picChg>
        <pc:picChg chg="mod">
          <ac:chgData name="Urieth Attard" userId="75441522-1268-482d-b74b-a084f810ee66" providerId="ADAL" clId="{89A737EE-61A5-486F-811C-A54007777876}" dt="2021-08-11T06:46:00.842" v="6515" actId="1076"/>
          <ac:picMkLst>
            <pc:docMk/>
            <pc:sldMk cId="3109328294" sldId="501"/>
            <ac:picMk id="14338" creationId="{0F9CAAF5-6B40-49AB-9A50-83B072815F95}"/>
          </ac:picMkLst>
        </pc:picChg>
        <pc:picChg chg="mod">
          <ac:chgData name="Urieth Attard" userId="75441522-1268-482d-b74b-a084f810ee66" providerId="ADAL" clId="{89A737EE-61A5-486F-811C-A54007777876}" dt="2021-08-11T06:47:47.580" v="6653" actId="1076"/>
          <ac:picMkLst>
            <pc:docMk/>
            <pc:sldMk cId="3109328294" sldId="501"/>
            <ac:picMk id="14340" creationId="{CCDFA7A1-FF4E-4B76-998E-FD3413E17578}"/>
          </ac:picMkLst>
        </pc:picChg>
      </pc:sldChg>
      <pc:sldChg chg="addSp delSp modSp delAnim modAnim">
        <pc:chgData name="Urieth Attard" userId="75441522-1268-482d-b74b-a084f810ee66" providerId="ADAL" clId="{89A737EE-61A5-486F-811C-A54007777876}" dt="2021-08-13T07:08:14.648" v="7105" actId="1076"/>
        <pc:sldMkLst>
          <pc:docMk/>
          <pc:sldMk cId="952046489" sldId="502"/>
        </pc:sldMkLst>
        <pc:spChg chg="del">
          <ac:chgData name="Urieth Attard" userId="75441522-1268-482d-b74b-a084f810ee66" providerId="ADAL" clId="{89A737EE-61A5-486F-811C-A54007777876}" dt="2021-08-10T12:11:38.414" v="2281" actId="478"/>
          <ac:spMkLst>
            <pc:docMk/>
            <pc:sldMk cId="952046489" sldId="502"/>
            <ac:spMk id="3" creationId="{BD2F4A70-DC07-4D87-B99C-CBB147682A53}"/>
          </ac:spMkLst>
        </pc:spChg>
        <pc:spChg chg="add mod">
          <ac:chgData name="Urieth Attard" userId="75441522-1268-482d-b74b-a084f810ee66" providerId="ADAL" clId="{89A737EE-61A5-486F-811C-A54007777876}" dt="2021-08-13T07:08:14.648" v="7105" actId="1076"/>
          <ac:spMkLst>
            <pc:docMk/>
            <pc:sldMk cId="952046489" sldId="502"/>
            <ac:spMk id="3" creationId="{D2313A63-0F92-40B4-BE00-518A12CDD7E7}"/>
          </ac:spMkLst>
        </pc:spChg>
        <pc:spChg chg="del">
          <ac:chgData name="Urieth Attard" userId="75441522-1268-482d-b74b-a084f810ee66" providerId="ADAL" clId="{89A737EE-61A5-486F-811C-A54007777876}" dt="2021-08-10T12:11:44.655" v="2282" actId="478"/>
          <ac:spMkLst>
            <pc:docMk/>
            <pc:sldMk cId="952046489" sldId="502"/>
            <ac:spMk id="6" creationId="{AAD49CD4-3DE4-4CA9-8752-C7E269757439}"/>
          </ac:spMkLst>
        </pc:spChg>
        <pc:spChg chg="add del mod">
          <ac:chgData name="Urieth Attard" userId="75441522-1268-482d-b74b-a084f810ee66" providerId="ADAL" clId="{89A737EE-61A5-486F-811C-A54007777876}" dt="2021-08-11T06:43:09.696" v="6393"/>
          <ac:spMkLst>
            <pc:docMk/>
            <pc:sldMk cId="952046489" sldId="502"/>
            <ac:spMk id="7" creationId="{BE5B6B81-2078-4A5F-AA59-88349BCA03B9}"/>
          </ac:spMkLst>
        </pc:spChg>
        <pc:spChg chg="add mod">
          <ac:chgData name="Urieth Attard" userId="75441522-1268-482d-b74b-a084f810ee66" providerId="ADAL" clId="{89A737EE-61A5-486F-811C-A54007777876}" dt="2021-08-13T07:08:13.360" v="7100" actId="1076"/>
          <ac:spMkLst>
            <pc:docMk/>
            <pc:sldMk cId="952046489" sldId="502"/>
            <ac:spMk id="8" creationId="{5856F1EB-7BB6-4361-8FA8-AC905FD44F0C}"/>
          </ac:spMkLst>
        </pc:spChg>
        <pc:spChg chg="add mod">
          <ac:chgData name="Urieth Attard" userId="75441522-1268-482d-b74b-a084f810ee66" providerId="ADAL" clId="{89A737EE-61A5-486F-811C-A54007777876}" dt="2021-08-13T07:08:14.316" v="7104" actId="1076"/>
          <ac:spMkLst>
            <pc:docMk/>
            <pc:sldMk cId="952046489" sldId="502"/>
            <ac:spMk id="11" creationId="{DDD7069A-653B-4603-9D7E-31BB98AB82AF}"/>
          </ac:spMkLst>
        </pc:spChg>
        <pc:spChg chg="add mod">
          <ac:chgData name="Urieth Attard" userId="75441522-1268-482d-b74b-a084f810ee66" providerId="ADAL" clId="{89A737EE-61A5-486F-811C-A54007777876}" dt="2021-08-13T07:08:13.883" v="7102" actId="1076"/>
          <ac:spMkLst>
            <pc:docMk/>
            <pc:sldMk cId="952046489" sldId="502"/>
            <ac:spMk id="12" creationId="{69C7B016-B7A3-4BDF-97B3-86213DEB1AC5}"/>
          </ac:spMkLst>
        </pc:spChg>
        <pc:spChg chg="add mod">
          <ac:chgData name="Urieth Attard" userId="75441522-1268-482d-b74b-a084f810ee66" providerId="ADAL" clId="{89A737EE-61A5-486F-811C-A54007777876}" dt="2021-08-13T07:08:13.545" v="7101" actId="1076"/>
          <ac:spMkLst>
            <pc:docMk/>
            <pc:sldMk cId="952046489" sldId="502"/>
            <ac:spMk id="13" creationId="{6AC97EDA-8302-4EA4-AB4A-D3A157178A54}"/>
          </ac:spMkLst>
        </pc:spChg>
        <pc:spChg chg="add mod">
          <ac:chgData name="Urieth Attard" userId="75441522-1268-482d-b74b-a084f810ee66" providerId="ADAL" clId="{89A737EE-61A5-486F-811C-A54007777876}" dt="2021-08-13T07:08:14.115" v="7103" actId="1076"/>
          <ac:spMkLst>
            <pc:docMk/>
            <pc:sldMk cId="952046489" sldId="502"/>
            <ac:spMk id="14" creationId="{767CB340-EB05-4160-9FDB-33F9D9C6CF2B}"/>
          </ac:spMkLst>
        </pc:spChg>
        <pc:graphicFrameChg chg="del modGraphic">
          <ac:chgData name="Urieth Attard" userId="75441522-1268-482d-b74b-a084f810ee66" providerId="ADAL" clId="{89A737EE-61A5-486F-811C-A54007777876}" dt="2021-08-10T12:14:51.912" v="2392" actId="478"/>
          <ac:graphicFrameMkLst>
            <pc:docMk/>
            <pc:sldMk cId="952046489" sldId="502"/>
            <ac:graphicFrameMk id="4" creationId="{07CF90D8-62B9-4C33-89E0-25B66C20F997}"/>
          </ac:graphicFrameMkLst>
        </pc:graphicFrameChg>
        <pc:graphicFrameChg chg="add mod modGraphic">
          <ac:chgData name="Urieth Attard" userId="75441522-1268-482d-b74b-a084f810ee66" providerId="ADAL" clId="{89A737EE-61A5-486F-811C-A54007777876}" dt="2021-08-13T06:49:29.479" v="7093" actId="14734"/>
          <ac:graphicFrameMkLst>
            <pc:docMk/>
            <pc:sldMk cId="952046489" sldId="502"/>
            <ac:graphicFrameMk id="5" creationId="{6E0115C1-1917-41C5-8DA5-7634E206E48A}"/>
          </ac:graphicFrameMkLst>
        </pc:graphicFrameChg>
      </pc:sldChg>
      <pc:sldChg chg="addSp delSp modSp delAnim modAnim modNotesTx">
        <pc:chgData name="Urieth Attard" userId="75441522-1268-482d-b74b-a084f810ee66" providerId="ADAL" clId="{89A737EE-61A5-486F-811C-A54007777876}" dt="2021-09-30T06:00:25.965" v="7131" actId="20577"/>
        <pc:sldMkLst>
          <pc:docMk/>
          <pc:sldMk cId="3824430497" sldId="506"/>
        </pc:sldMkLst>
        <pc:spChg chg="mod">
          <ac:chgData name="Urieth Attard" userId="75441522-1268-482d-b74b-a084f810ee66" providerId="ADAL" clId="{89A737EE-61A5-486F-811C-A54007777876}" dt="2021-09-30T06:00:25.965" v="7131" actId="20577"/>
          <ac:spMkLst>
            <pc:docMk/>
            <pc:sldMk cId="3824430497" sldId="506"/>
            <ac:spMk id="3" creationId="{5F44C325-D3D0-48AB-B4BD-7692F246B16B}"/>
          </ac:spMkLst>
        </pc:spChg>
        <pc:picChg chg="del">
          <ac:chgData name="Urieth Attard" userId="75441522-1268-482d-b74b-a084f810ee66" providerId="ADAL" clId="{89A737EE-61A5-486F-811C-A54007777876}" dt="2021-08-10T12:11:18.678" v="2266" actId="478"/>
          <ac:picMkLst>
            <pc:docMk/>
            <pc:sldMk cId="3824430497" sldId="506"/>
            <ac:picMk id="2" creationId="{17A4ADE7-776E-41B2-ACD4-1F30531B5F2D}"/>
          </ac:picMkLst>
        </pc:picChg>
        <pc:picChg chg="add">
          <ac:chgData name="Urieth Attard" userId="75441522-1268-482d-b74b-a084f810ee66" providerId="ADAL" clId="{89A737EE-61A5-486F-811C-A54007777876}" dt="2021-08-10T12:11:20.300" v="2267"/>
          <ac:picMkLst>
            <pc:docMk/>
            <pc:sldMk cId="3824430497" sldId="506"/>
            <ac:picMk id="5" creationId="{1EE0445A-59DC-4DC5-886E-9AA45288FAF8}"/>
          </ac:picMkLst>
        </pc:picChg>
      </pc:sldChg>
      <pc:sldChg chg="addSp delSp modSp add del delAnim modAnim modNotesTx">
        <pc:chgData name="Urieth Attard" userId="75441522-1268-482d-b74b-a084f810ee66" providerId="ADAL" clId="{89A737EE-61A5-486F-811C-A54007777876}" dt="2021-08-11T06:58:13.925" v="7080" actId="20577"/>
        <pc:sldMkLst>
          <pc:docMk/>
          <pc:sldMk cId="3568548918" sldId="507"/>
        </pc:sldMkLst>
        <pc:spChg chg="mod">
          <ac:chgData name="Urieth Attard" userId="75441522-1268-482d-b74b-a084f810ee66" providerId="ADAL" clId="{89A737EE-61A5-486F-811C-A54007777876}" dt="2021-08-10T12:39:54.670" v="3008" actId="1076"/>
          <ac:spMkLst>
            <pc:docMk/>
            <pc:sldMk cId="3568548918" sldId="507"/>
            <ac:spMk id="2" creationId="{9A9B84FB-E406-4DD0-9D2F-45D1AC24EDA9}"/>
          </ac:spMkLst>
        </pc:spChg>
        <pc:spChg chg="add mod">
          <ac:chgData name="Urieth Attard" userId="75441522-1268-482d-b74b-a084f810ee66" providerId="ADAL" clId="{89A737EE-61A5-486F-811C-A54007777876}" dt="2021-08-11T06:57:45.244" v="6981" actId="208"/>
          <ac:spMkLst>
            <pc:docMk/>
            <pc:sldMk cId="3568548918" sldId="507"/>
            <ac:spMk id="3" creationId="{D4413ACA-341C-4F33-982A-D27EE42299D9}"/>
          </ac:spMkLst>
        </pc:spChg>
        <pc:spChg chg="del">
          <ac:chgData name="Urieth Attard" userId="75441522-1268-482d-b74b-a084f810ee66" providerId="ADAL" clId="{89A737EE-61A5-486F-811C-A54007777876}" dt="2021-08-10T12:33:59.134" v="2850" actId="478"/>
          <ac:spMkLst>
            <pc:docMk/>
            <pc:sldMk cId="3568548918" sldId="507"/>
            <ac:spMk id="3" creationId="{FBA00284-028C-4E50-AAA8-E87993695C3A}"/>
          </ac:spMkLst>
        </pc:spChg>
        <pc:spChg chg="add mod">
          <ac:chgData name="Urieth Attard" userId="75441522-1268-482d-b74b-a084f810ee66" providerId="ADAL" clId="{89A737EE-61A5-486F-811C-A54007777876}" dt="2021-08-11T06:54:01.690" v="6814" actId="207"/>
          <ac:spMkLst>
            <pc:docMk/>
            <pc:sldMk cId="3568548918" sldId="507"/>
            <ac:spMk id="9" creationId="{E6A5A7C9-6951-4418-9B1D-5FD80950F7C2}"/>
          </ac:spMkLst>
        </pc:spChg>
        <pc:spChg chg="add mod">
          <ac:chgData name="Urieth Attard" userId="75441522-1268-482d-b74b-a084f810ee66" providerId="ADAL" clId="{89A737EE-61A5-486F-811C-A54007777876}" dt="2021-08-10T12:40:04.705" v="3013" actId="1076"/>
          <ac:spMkLst>
            <pc:docMk/>
            <pc:sldMk cId="3568548918" sldId="507"/>
            <ac:spMk id="10" creationId="{9ACF4B52-D183-48E0-85B7-58A294E36C65}"/>
          </ac:spMkLst>
        </pc:spChg>
        <pc:spChg chg="del">
          <ac:chgData name="Urieth Attard" userId="75441522-1268-482d-b74b-a084f810ee66" providerId="ADAL" clId="{89A737EE-61A5-486F-811C-A54007777876}" dt="2021-08-10T12:39:50.373" v="3005" actId="478"/>
          <ac:spMkLst>
            <pc:docMk/>
            <pc:sldMk cId="3568548918" sldId="507"/>
            <ac:spMk id="19" creationId="{80A3B8F6-9F17-4A0A-98FA-B238A3416ADE}"/>
          </ac:spMkLst>
        </pc:spChg>
        <pc:grpChg chg="del">
          <ac:chgData name="Urieth Attard" userId="75441522-1268-482d-b74b-a084f810ee66" providerId="ADAL" clId="{89A737EE-61A5-486F-811C-A54007777876}" dt="2021-08-10T12:33:57.289" v="2849" actId="478"/>
          <ac:grpSpMkLst>
            <pc:docMk/>
            <pc:sldMk cId="3568548918" sldId="507"/>
            <ac:grpSpMk id="8" creationId="{9C474D44-D1BC-4C94-8460-DFB81C03AA65}"/>
          </ac:grpSpMkLst>
        </pc:grpChg>
        <pc:picChg chg="add del mod">
          <ac:chgData name="Urieth Attard" userId="75441522-1268-482d-b74b-a084f810ee66" providerId="ADAL" clId="{89A737EE-61A5-486F-811C-A54007777876}" dt="2021-08-10T12:39:02.764" v="2954" actId="478"/>
          <ac:picMkLst>
            <pc:docMk/>
            <pc:sldMk cId="3568548918" sldId="507"/>
            <ac:picMk id="5" creationId="{1E86B8D0-618F-46FC-AE2D-5F1B21F99FBD}"/>
          </ac:picMkLst>
        </pc:picChg>
        <pc:picChg chg="add mod">
          <ac:chgData name="Urieth Attard" userId="75441522-1268-482d-b74b-a084f810ee66" providerId="ADAL" clId="{89A737EE-61A5-486F-811C-A54007777876}" dt="2021-08-10T12:34:51.321" v="2920" actId="1076"/>
          <ac:picMkLst>
            <pc:docMk/>
            <pc:sldMk cId="3568548918" sldId="507"/>
            <ac:picMk id="11" creationId="{7602C545-C399-4590-8AB5-115B200EF3C0}"/>
          </ac:picMkLst>
        </pc:picChg>
        <pc:picChg chg="add mod">
          <ac:chgData name="Urieth Attard" userId="75441522-1268-482d-b74b-a084f810ee66" providerId="ADAL" clId="{89A737EE-61A5-486F-811C-A54007777876}" dt="2021-08-10T12:36:22.143" v="2933" actId="1076"/>
          <ac:picMkLst>
            <pc:docMk/>
            <pc:sldMk cId="3568548918" sldId="507"/>
            <ac:picMk id="12" creationId="{177778D5-16A5-494F-8835-0D3E1E101AD1}"/>
          </ac:picMkLst>
        </pc:picChg>
        <pc:picChg chg="add mod">
          <ac:chgData name="Urieth Attard" userId="75441522-1268-482d-b74b-a084f810ee66" providerId="ADAL" clId="{89A737EE-61A5-486F-811C-A54007777876}" dt="2021-08-10T12:39:58.959" v="3011" actId="1076"/>
          <ac:picMkLst>
            <pc:docMk/>
            <pc:sldMk cId="3568548918" sldId="507"/>
            <ac:picMk id="13" creationId="{BF91620C-152F-4882-9F50-8169F099430E}"/>
          </ac:picMkLst>
        </pc:picChg>
        <pc:picChg chg="add mod">
          <ac:chgData name="Urieth Attard" userId="75441522-1268-482d-b74b-a084f810ee66" providerId="ADAL" clId="{89A737EE-61A5-486F-811C-A54007777876}" dt="2021-08-10T12:38:41.782" v="2950" actId="1076"/>
          <ac:picMkLst>
            <pc:docMk/>
            <pc:sldMk cId="3568548918" sldId="507"/>
            <ac:picMk id="17" creationId="{952C1D0F-0A8F-4BC6-B0E5-3E26CA101E7B}"/>
          </ac:picMkLst>
        </pc:picChg>
        <pc:picChg chg="add mod">
          <ac:chgData name="Urieth Attard" userId="75441522-1268-482d-b74b-a084f810ee66" providerId="ADAL" clId="{89A737EE-61A5-486F-811C-A54007777876}" dt="2021-08-10T12:39:56.306" v="3009" actId="1076"/>
          <ac:picMkLst>
            <pc:docMk/>
            <pc:sldMk cId="3568548918" sldId="507"/>
            <ac:picMk id="18" creationId="{B231F93D-13E8-44BE-954A-C17A48C14B5D}"/>
          </ac:picMkLst>
        </pc:picChg>
        <pc:picChg chg="add mod">
          <ac:chgData name="Urieth Attard" userId="75441522-1268-482d-b74b-a084f810ee66" providerId="ADAL" clId="{89A737EE-61A5-486F-811C-A54007777876}" dt="2021-08-11T06:54:05.320" v="6816" actId="1076"/>
          <ac:picMkLst>
            <pc:docMk/>
            <pc:sldMk cId="3568548918" sldId="507"/>
            <ac:picMk id="1026" creationId="{8D4CC490-61F6-4752-9373-A6747CDE11C6}"/>
          </ac:picMkLst>
        </pc:picChg>
        <pc:picChg chg="add mod">
          <ac:chgData name="Urieth Attard" userId="75441522-1268-482d-b74b-a084f810ee66" providerId="ADAL" clId="{89A737EE-61A5-486F-811C-A54007777876}" dt="2021-08-10T12:39:57.455" v="3010" actId="1076"/>
          <ac:picMkLst>
            <pc:docMk/>
            <pc:sldMk cId="3568548918" sldId="507"/>
            <ac:picMk id="12290" creationId="{D6657D87-E1A3-4270-BA9D-5BF4530E2112}"/>
          </ac:picMkLst>
        </pc:picChg>
        <pc:picChg chg="add del mod">
          <ac:chgData name="Urieth Attard" userId="75441522-1268-482d-b74b-a084f810ee66" providerId="ADAL" clId="{89A737EE-61A5-486F-811C-A54007777876}" dt="2021-08-10T12:38:15.824" v="2942" actId="478"/>
          <ac:picMkLst>
            <pc:docMk/>
            <pc:sldMk cId="3568548918" sldId="507"/>
            <ac:picMk id="12292" creationId="{5F061B65-04A9-4B77-8CFE-40E35F392FE9}"/>
          </ac:picMkLst>
        </pc:picChg>
        <pc:picChg chg="add mod">
          <ac:chgData name="Urieth Attard" userId="75441522-1268-482d-b74b-a084f810ee66" providerId="ADAL" clId="{89A737EE-61A5-486F-811C-A54007777876}" dt="2021-08-10T12:39:59.915" v="3012" actId="1076"/>
          <ac:picMkLst>
            <pc:docMk/>
            <pc:sldMk cId="3568548918" sldId="507"/>
            <ac:picMk id="12294" creationId="{96178FCE-4673-419A-9C46-3E72A13090E4}"/>
          </ac:picMkLst>
        </pc:picChg>
        <pc:picChg chg="add mod">
          <ac:chgData name="Urieth Attard" userId="75441522-1268-482d-b74b-a084f810ee66" providerId="ADAL" clId="{89A737EE-61A5-486F-811C-A54007777876}" dt="2021-08-10T12:39:25.863" v="2957" actId="14100"/>
          <ac:picMkLst>
            <pc:docMk/>
            <pc:sldMk cId="3568548918" sldId="507"/>
            <ac:picMk id="12296" creationId="{5AE723A5-79A9-4956-877F-7920F825DC95}"/>
          </ac:picMkLst>
        </pc:picChg>
      </pc:sldChg>
      <pc:sldChg chg="addSp delSp modSp add delAnim modAnim modNotesTx">
        <pc:chgData name="Urieth Attard" userId="75441522-1268-482d-b74b-a084f810ee66" providerId="ADAL" clId="{89A737EE-61A5-486F-811C-A54007777876}" dt="2021-09-30T05:57:53.023" v="7114" actId="6549"/>
        <pc:sldMkLst>
          <pc:docMk/>
          <pc:sldMk cId="3447587512" sldId="509"/>
        </pc:sldMkLst>
        <pc:spChg chg="del mod">
          <ac:chgData name="Urieth Attard" userId="75441522-1268-482d-b74b-a084f810ee66" providerId="ADAL" clId="{89A737EE-61A5-486F-811C-A54007777876}" dt="2021-08-10T08:32:29.989" v="833" actId="478"/>
          <ac:spMkLst>
            <pc:docMk/>
            <pc:sldMk cId="3447587512" sldId="509"/>
            <ac:spMk id="2" creationId="{41772347-A139-461F-86DA-D2ED6DB5A2B4}"/>
          </ac:spMkLst>
        </pc:spChg>
        <pc:spChg chg="add del mod">
          <ac:chgData name="Urieth Attard" userId="75441522-1268-482d-b74b-a084f810ee66" providerId="ADAL" clId="{89A737EE-61A5-486F-811C-A54007777876}" dt="2021-08-10T08:17:15.386" v="766" actId="478"/>
          <ac:spMkLst>
            <pc:docMk/>
            <pc:sldMk cId="3447587512" sldId="509"/>
            <ac:spMk id="3" creationId="{ACEEE08E-16FC-49E4-87C2-53B50B9C9B2B}"/>
          </ac:spMkLst>
        </pc:spChg>
        <pc:spChg chg="add del mod">
          <ac:chgData name="Urieth Attard" userId="75441522-1268-482d-b74b-a084f810ee66" providerId="ADAL" clId="{89A737EE-61A5-486F-811C-A54007777876}" dt="2021-08-10T08:20:46.545" v="772" actId="11529"/>
          <ac:spMkLst>
            <pc:docMk/>
            <pc:sldMk cId="3447587512" sldId="509"/>
            <ac:spMk id="4" creationId="{FCDD8E36-BD45-4F60-965E-C9DF7B3ED95E}"/>
          </ac:spMkLst>
        </pc:spChg>
        <pc:spChg chg="add del mod">
          <ac:chgData name="Urieth Attard" userId="75441522-1268-482d-b74b-a084f810ee66" providerId="ADAL" clId="{89A737EE-61A5-486F-811C-A54007777876}" dt="2021-08-10T08:22:33.775" v="782" actId="478"/>
          <ac:spMkLst>
            <pc:docMk/>
            <pc:sldMk cId="3447587512" sldId="509"/>
            <ac:spMk id="7" creationId="{3C9F80CF-9591-4D30-9C61-E6763EE71EE8}"/>
          </ac:spMkLst>
        </pc:spChg>
        <pc:spChg chg="add del mod">
          <ac:chgData name="Urieth Attard" userId="75441522-1268-482d-b74b-a084f810ee66" providerId="ADAL" clId="{89A737EE-61A5-486F-811C-A54007777876}" dt="2021-08-10T08:23:09.045" v="785" actId="478"/>
          <ac:spMkLst>
            <pc:docMk/>
            <pc:sldMk cId="3447587512" sldId="509"/>
            <ac:spMk id="8" creationId="{6F9EF424-E7F1-48F4-B482-8C88BA63528B}"/>
          </ac:spMkLst>
        </pc:spChg>
        <pc:spChg chg="add del mod">
          <ac:chgData name="Urieth Attard" userId="75441522-1268-482d-b74b-a084f810ee66" providerId="ADAL" clId="{89A737EE-61A5-486F-811C-A54007777876}" dt="2021-08-10T08:26:01.931" v="806" actId="11529"/>
          <ac:spMkLst>
            <pc:docMk/>
            <pc:sldMk cId="3447587512" sldId="509"/>
            <ac:spMk id="11" creationId="{F3EDF272-16AD-48B9-9A65-A7ED31BC8F22}"/>
          </ac:spMkLst>
        </pc:spChg>
        <pc:spChg chg="add del mod">
          <ac:chgData name="Urieth Attard" userId="75441522-1268-482d-b74b-a084f810ee66" providerId="ADAL" clId="{89A737EE-61A5-486F-811C-A54007777876}" dt="2021-08-10T08:26:55.632" v="814" actId="478"/>
          <ac:spMkLst>
            <pc:docMk/>
            <pc:sldMk cId="3447587512" sldId="509"/>
            <ac:spMk id="12" creationId="{E5596157-7E3C-411F-8E0E-49C64D998977}"/>
          </ac:spMkLst>
        </pc:spChg>
        <pc:spChg chg="add del mod">
          <ac:chgData name="Urieth Attard" userId="75441522-1268-482d-b74b-a084f810ee66" providerId="ADAL" clId="{89A737EE-61A5-486F-811C-A54007777876}" dt="2021-08-10T08:28:52.269" v="826"/>
          <ac:spMkLst>
            <pc:docMk/>
            <pc:sldMk cId="3447587512" sldId="509"/>
            <ac:spMk id="13" creationId="{6A9ABC10-687B-446F-B557-2C2A1E927B55}"/>
          </ac:spMkLst>
        </pc:spChg>
        <pc:spChg chg="add mod ord">
          <ac:chgData name="Urieth Attard" userId="75441522-1268-482d-b74b-a084f810ee66" providerId="ADAL" clId="{89A737EE-61A5-486F-811C-A54007777876}" dt="2021-08-10T08:45:58.907" v="1024" actId="1076"/>
          <ac:spMkLst>
            <pc:docMk/>
            <pc:sldMk cId="3447587512" sldId="509"/>
            <ac:spMk id="14" creationId="{826A9D64-4089-4A35-B2E5-C48A6B851A54}"/>
          </ac:spMkLst>
        </pc:spChg>
        <pc:spChg chg="add mod">
          <ac:chgData name="Urieth Attard" userId="75441522-1268-482d-b74b-a084f810ee66" providerId="ADAL" clId="{89A737EE-61A5-486F-811C-A54007777876}" dt="2021-08-10T08:36:59.154" v="876" actId="1076"/>
          <ac:spMkLst>
            <pc:docMk/>
            <pc:sldMk cId="3447587512" sldId="509"/>
            <ac:spMk id="15" creationId="{83961EDE-F98D-41F0-9DB2-1201CAAF6639}"/>
          </ac:spMkLst>
        </pc:spChg>
        <pc:spChg chg="mod">
          <ac:chgData name="Urieth Attard" userId="75441522-1268-482d-b74b-a084f810ee66" providerId="ADAL" clId="{89A737EE-61A5-486F-811C-A54007777876}" dt="2021-08-10T08:24:40.902" v="795"/>
          <ac:spMkLst>
            <pc:docMk/>
            <pc:sldMk cId="3447587512" sldId="509"/>
            <ac:spMk id="23" creationId="{85F3073A-16A1-4BAC-AEFF-59BB15FD5D56}"/>
          </ac:spMkLst>
        </pc:spChg>
        <pc:spChg chg="mod">
          <ac:chgData name="Urieth Attard" userId="75441522-1268-482d-b74b-a084f810ee66" providerId="ADAL" clId="{89A737EE-61A5-486F-811C-A54007777876}" dt="2021-08-10T08:25:51.380" v="801"/>
          <ac:spMkLst>
            <pc:docMk/>
            <pc:sldMk cId="3447587512" sldId="509"/>
            <ac:spMk id="24" creationId="{710EBCF8-35A5-42E6-9A34-F2B9AF4E7ED9}"/>
          </ac:spMkLst>
        </pc:spChg>
        <pc:spChg chg="mod">
          <ac:chgData name="Urieth Attard" userId="75441522-1268-482d-b74b-a084f810ee66" providerId="ADAL" clId="{89A737EE-61A5-486F-811C-A54007777876}" dt="2021-08-10T08:26:35.949" v="812"/>
          <ac:spMkLst>
            <pc:docMk/>
            <pc:sldMk cId="3447587512" sldId="509"/>
            <ac:spMk id="26" creationId="{9A189D89-04A3-4631-908F-67F63018F857}"/>
          </ac:spMkLst>
        </pc:spChg>
        <pc:spChg chg="mod">
          <ac:chgData name="Urieth Attard" userId="75441522-1268-482d-b74b-a084f810ee66" providerId="ADAL" clId="{89A737EE-61A5-486F-811C-A54007777876}" dt="2021-08-10T08:28:41.732" v="824"/>
          <ac:spMkLst>
            <pc:docMk/>
            <pc:sldMk cId="3447587512" sldId="509"/>
            <ac:spMk id="30" creationId="{68C3C5E6-21B4-4C1A-94D7-A0FB15B5731D}"/>
          </ac:spMkLst>
        </pc:spChg>
        <pc:spChg chg="mod">
          <ac:chgData name="Urieth Attard" userId="75441522-1268-482d-b74b-a084f810ee66" providerId="ADAL" clId="{89A737EE-61A5-486F-811C-A54007777876}" dt="2021-08-10T08:28:41.732" v="824"/>
          <ac:spMkLst>
            <pc:docMk/>
            <pc:sldMk cId="3447587512" sldId="509"/>
            <ac:spMk id="31" creationId="{C6243E07-0F11-49EE-90F4-E712FB99B600}"/>
          </ac:spMkLst>
        </pc:spChg>
        <pc:spChg chg="add mod">
          <ac:chgData name="Urieth Attard" userId="75441522-1268-482d-b74b-a084f810ee66" providerId="ADAL" clId="{89A737EE-61A5-486F-811C-A54007777876}" dt="2021-08-10T08:41:06.962" v="978" actId="1076"/>
          <ac:spMkLst>
            <pc:docMk/>
            <pc:sldMk cId="3447587512" sldId="509"/>
            <ac:spMk id="37" creationId="{5D971183-FE20-4904-BB28-A20B5A38EB78}"/>
          </ac:spMkLst>
        </pc:spChg>
        <pc:spChg chg="add mod">
          <ac:chgData name="Urieth Attard" userId="75441522-1268-482d-b74b-a084f810ee66" providerId="ADAL" clId="{89A737EE-61A5-486F-811C-A54007777876}" dt="2021-08-10T11:23:29.774" v="1956" actId="1076"/>
          <ac:spMkLst>
            <pc:docMk/>
            <pc:sldMk cId="3447587512" sldId="509"/>
            <ac:spMk id="39" creationId="{E6B65B8A-DA8B-411E-9A0B-C878ABD630C0}"/>
          </ac:spMkLst>
        </pc:spChg>
        <pc:spChg chg="add del mod">
          <ac:chgData name="Urieth Attard" userId="75441522-1268-482d-b74b-a084f810ee66" providerId="ADAL" clId="{89A737EE-61A5-486F-811C-A54007777876}" dt="2021-08-10T08:53:32.110" v="1091" actId="478"/>
          <ac:spMkLst>
            <pc:docMk/>
            <pc:sldMk cId="3447587512" sldId="509"/>
            <ac:spMk id="41" creationId="{946E6153-3B03-4ACF-9F1C-027532EA497A}"/>
          </ac:spMkLst>
        </pc:spChg>
        <pc:spChg chg="add mod">
          <ac:chgData name="Urieth Attard" userId="75441522-1268-482d-b74b-a084f810ee66" providerId="ADAL" clId="{89A737EE-61A5-486F-811C-A54007777876}" dt="2021-08-10T11:23:40.940" v="1961" actId="1076"/>
          <ac:spMkLst>
            <pc:docMk/>
            <pc:sldMk cId="3447587512" sldId="509"/>
            <ac:spMk id="45" creationId="{0D0409B9-2015-47BD-9544-2EE0A3967B39}"/>
          </ac:spMkLst>
        </pc:spChg>
        <pc:spChg chg="add mod">
          <ac:chgData name="Urieth Attard" userId="75441522-1268-482d-b74b-a084f810ee66" providerId="ADAL" clId="{89A737EE-61A5-486F-811C-A54007777876}" dt="2021-08-10T11:24:04.248" v="1987" actId="1076"/>
          <ac:spMkLst>
            <pc:docMk/>
            <pc:sldMk cId="3447587512" sldId="509"/>
            <ac:spMk id="49" creationId="{1CFECBB7-B589-4BF8-8A3E-321497052F21}"/>
          </ac:spMkLst>
        </pc:spChg>
        <pc:grpChg chg="add mod">
          <ac:chgData name="Urieth Attard" userId="75441522-1268-482d-b74b-a084f810ee66" providerId="ADAL" clId="{89A737EE-61A5-486F-811C-A54007777876}" dt="2021-08-10T08:20:46.055" v="771" actId="164"/>
          <ac:grpSpMkLst>
            <pc:docMk/>
            <pc:sldMk cId="3447587512" sldId="509"/>
            <ac:grpSpMk id="5" creationId="{8D20F2AB-3E47-4C87-A5E1-FB3E54ADE5B8}"/>
          </ac:grpSpMkLst>
        </pc:grpChg>
        <pc:grpChg chg="add del mod">
          <ac:chgData name="Urieth Attard" userId="75441522-1268-482d-b74b-a084f810ee66" providerId="ADAL" clId="{89A737EE-61A5-486F-811C-A54007777876}" dt="2021-08-10T08:23:12.586" v="786" actId="21"/>
          <ac:grpSpMkLst>
            <pc:docMk/>
            <pc:sldMk cId="3447587512" sldId="509"/>
            <ac:grpSpMk id="6" creationId="{C0E48274-62EF-4862-997D-D7DDD5DD43D6}"/>
          </ac:grpSpMkLst>
        </pc:grpChg>
        <pc:picChg chg="add del mod">
          <ac:chgData name="Urieth Attard" userId="75441522-1268-482d-b74b-a084f810ee66" providerId="ADAL" clId="{89A737EE-61A5-486F-811C-A54007777876}" dt="2021-08-10T08:28:52.269" v="826"/>
          <ac:picMkLst>
            <pc:docMk/>
            <pc:sldMk cId="3447587512" sldId="509"/>
            <ac:picMk id="10" creationId="{78DFB2FE-88AB-44D4-9394-3AEC8AC2A131}"/>
          </ac:picMkLst>
        </pc:picChg>
        <pc:picChg chg="add mod">
          <ac:chgData name="Urieth Attard" userId="75441522-1268-482d-b74b-a084f810ee66" providerId="ADAL" clId="{89A737EE-61A5-486F-811C-A54007777876}" dt="2021-08-10T09:08:21.907" v="1188" actId="1076"/>
          <ac:picMkLst>
            <pc:docMk/>
            <pc:sldMk cId="3447587512" sldId="509"/>
            <ac:picMk id="16" creationId="{4718F9EA-9137-4EC5-AC98-45F8321E08FC}"/>
          </ac:picMkLst>
        </pc:picChg>
        <pc:picChg chg="add del mod">
          <ac:chgData name="Urieth Attard" userId="75441522-1268-482d-b74b-a084f810ee66" providerId="ADAL" clId="{89A737EE-61A5-486F-811C-A54007777876}" dt="2021-08-10T08:53:29.199" v="1090" actId="478"/>
          <ac:picMkLst>
            <pc:docMk/>
            <pc:sldMk cId="3447587512" sldId="509"/>
            <ac:picMk id="17" creationId="{FE98DC15-6FDF-4BB3-92E5-135423564903}"/>
          </ac:picMkLst>
        </pc:picChg>
        <pc:picChg chg="add del mod">
          <ac:chgData name="Urieth Attard" userId="75441522-1268-482d-b74b-a084f810ee66" providerId="ADAL" clId="{89A737EE-61A5-486F-811C-A54007777876}" dt="2021-08-10T08:45:17.582" v="1010" actId="478"/>
          <ac:picMkLst>
            <pc:docMk/>
            <pc:sldMk cId="3447587512" sldId="509"/>
            <ac:picMk id="18" creationId="{9F05E2BD-8D02-434C-8779-684FF606A82F}"/>
          </ac:picMkLst>
        </pc:picChg>
        <pc:picChg chg="add del mod">
          <ac:chgData name="Urieth Attard" userId="75441522-1268-482d-b74b-a084f810ee66" providerId="ADAL" clId="{89A737EE-61A5-486F-811C-A54007777876}" dt="2021-08-10T08:45:37.998" v="1016" actId="478"/>
          <ac:picMkLst>
            <pc:docMk/>
            <pc:sldMk cId="3447587512" sldId="509"/>
            <ac:picMk id="19" creationId="{A5099456-6F00-4334-BB69-665C38082D19}"/>
          </ac:picMkLst>
        </pc:picChg>
        <pc:picChg chg="add mod">
          <ac:chgData name="Urieth Attard" userId="75441522-1268-482d-b74b-a084f810ee66" providerId="ADAL" clId="{89A737EE-61A5-486F-811C-A54007777876}" dt="2021-08-10T11:23:38.717" v="1960" actId="1076"/>
          <ac:picMkLst>
            <pc:docMk/>
            <pc:sldMk cId="3447587512" sldId="509"/>
            <ac:picMk id="20" creationId="{AF7357A8-7950-48AC-9954-5E57BB1E1FE0}"/>
          </ac:picMkLst>
        </pc:picChg>
        <pc:picChg chg="add del">
          <ac:chgData name="Urieth Attard" userId="75441522-1268-482d-b74b-a084f810ee66" providerId="ADAL" clId="{89A737EE-61A5-486F-811C-A54007777876}" dt="2021-08-10T11:15:50.641" v="1946" actId="478"/>
          <ac:picMkLst>
            <pc:docMk/>
            <pc:sldMk cId="3447587512" sldId="509"/>
            <ac:picMk id="21" creationId="{89DED114-62B6-46A3-BD3C-74F26F24E80E}"/>
          </ac:picMkLst>
        </pc:picChg>
        <pc:picChg chg="add mod">
          <ac:chgData name="Urieth Attard" userId="75441522-1268-482d-b74b-a084f810ee66" providerId="ADAL" clId="{89A737EE-61A5-486F-811C-A54007777876}" dt="2021-08-10T11:24:02.074" v="1986" actId="1076"/>
          <ac:picMkLst>
            <pc:docMk/>
            <pc:sldMk cId="3447587512" sldId="509"/>
            <ac:picMk id="22" creationId="{7740A4D9-4DBE-4207-A8B6-F1DD672F0218}"/>
          </ac:picMkLst>
        </pc:picChg>
        <pc:picChg chg="mod">
          <ac:chgData name="Urieth Attard" userId="75441522-1268-482d-b74b-a084f810ee66" providerId="ADAL" clId="{89A737EE-61A5-486F-811C-A54007777876}" dt="2021-08-10T08:28:14.926" v="818"/>
          <ac:picMkLst>
            <pc:docMk/>
            <pc:sldMk cId="3447587512" sldId="509"/>
            <ac:picMk id="28" creationId="{1B0DE20E-4B77-45ED-9014-E7AD4D9AEDD9}"/>
          </ac:picMkLst>
        </pc:picChg>
        <pc:picChg chg="mod">
          <ac:chgData name="Urieth Attard" userId="75441522-1268-482d-b74b-a084f810ee66" providerId="ADAL" clId="{89A737EE-61A5-486F-811C-A54007777876}" dt="2021-08-10T08:28:14.926" v="818"/>
          <ac:picMkLst>
            <pc:docMk/>
            <pc:sldMk cId="3447587512" sldId="509"/>
            <ac:picMk id="29" creationId="{7597A1AE-28A1-4292-8F73-AD016463D929}"/>
          </ac:picMkLst>
        </pc:picChg>
        <pc:picChg chg="mod">
          <ac:chgData name="Urieth Attard" userId="75441522-1268-482d-b74b-a084f810ee66" providerId="ADAL" clId="{89A737EE-61A5-486F-811C-A54007777876}" dt="2021-08-10T08:31:42.305" v="831"/>
          <ac:picMkLst>
            <pc:docMk/>
            <pc:sldMk cId="3447587512" sldId="509"/>
            <ac:picMk id="32" creationId="{64A9FD0F-2CAF-4F5A-BB9F-AEFE139E1848}"/>
          </ac:picMkLst>
        </pc:picChg>
        <pc:picChg chg="mod ord">
          <ac:chgData name="Urieth Attard" userId="75441522-1268-482d-b74b-a084f810ee66" providerId="ADAL" clId="{89A737EE-61A5-486F-811C-A54007777876}" dt="2021-08-10T08:38:29.222" v="881"/>
          <ac:picMkLst>
            <pc:docMk/>
            <pc:sldMk cId="3447587512" sldId="509"/>
            <ac:picMk id="33" creationId="{47AD07A6-FBC2-44A7-97CA-C80435177844}"/>
          </ac:picMkLst>
        </pc:picChg>
        <pc:picChg chg="mod">
          <ac:chgData name="Urieth Attard" userId="75441522-1268-482d-b74b-a084f810ee66" providerId="ADAL" clId="{89A737EE-61A5-486F-811C-A54007777876}" dt="2021-08-10T08:21:38.664" v="776" actId="164"/>
          <ac:picMkLst>
            <pc:docMk/>
            <pc:sldMk cId="3447587512" sldId="509"/>
            <ac:picMk id="1026" creationId="{6A638A5B-DE21-4507-BDAF-00B303301FA5}"/>
          </ac:picMkLst>
        </pc:picChg>
        <pc:picChg chg="add mod modCrop">
          <ac:chgData name="Urieth Attard" userId="75441522-1268-482d-b74b-a084f810ee66" providerId="ADAL" clId="{89A737EE-61A5-486F-811C-A54007777876}" dt="2021-08-10T11:23:26.287" v="1955" actId="1076"/>
          <ac:picMkLst>
            <pc:docMk/>
            <pc:sldMk cId="3447587512" sldId="509"/>
            <ac:picMk id="1028" creationId="{F476B1CA-2378-4A73-BCF6-3A0EB34E2465}"/>
          </ac:picMkLst>
        </pc:picChg>
        <pc:picChg chg="mod">
          <ac:chgData name="Urieth Attard" userId="75441522-1268-482d-b74b-a084f810ee66" providerId="ADAL" clId="{89A737EE-61A5-486F-811C-A54007777876}" dt="2021-08-10T08:21:38.664" v="776" actId="164"/>
          <ac:picMkLst>
            <pc:docMk/>
            <pc:sldMk cId="3447587512" sldId="509"/>
            <ac:picMk id="1030" creationId="{DFB9878A-C91A-40E2-8AA4-8E42AC0C87A4}"/>
          </ac:picMkLst>
        </pc:picChg>
        <pc:picChg chg="mod">
          <ac:chgData name="Urieth Attard" userId="75441522-1268-482d-b74b-a084f810ee66" providerId="ADAL" clId="{89A737EE-61A5-486F-811C-A54007777876}" dt="2021-08-10T08:21:38.664" v="776" actId="164"/>
          <ac:picMkLst>
            <pc:docMk/>
            <pc:sldMk cId="3447587512" sldId="509"/>
            <ac:picMk id="1032" creationId="{3658CA8C-ADFA-4E15-BF11-E3CB9C6DD182}"/>
          </ac:picMkLst>
        </pc:picChg>
        <pc:picChg chg="mod">
          <ac:chgData name="Urieth Attard" userId="75441522-1268-482d-b74b-a084f810ee66" providerId="ADAL" clId="{89A737EE-61A5-486F-811C-A54007777876}" dt="2021-08-10T08:21:38.664" v="776" actId="164"/>
          <ac:picMkLst>
            <pc:docMk/>
            <pc:sldMk cId="3447587512" sldId="509"/>
            <ac:picMk id="1034" creationId="{15624B81-24A1-4425-BAD5-7B0C85FCF8C8}"/>
          </ac:picMkLst>
        </pc:picChg>
        <pc:picChg chg="mod">
          <ac:chgData name="Urieth Attard" userId="75441522-1268-482d-b74b-a084f810ee66" providerId="ADAL" clId="{89A737EE-61A5-486F-811C-A54007777876}" dt="2021-08-10T08:21:38.664" v="776" actId="164"/>
          <ac:picMkLst>
            <pc:docMk/>
            <pc:sldMk cId="3447587512" sldId="509"/>
            <ac:picMk id="1036" creationId="{09F88007-DE26-477D-9C62-851DC7EAFBFB}"/>
          </ac:picMkLst>
        </pc:picChg>
        <pc:picChg chg="mod">
          <ac:chgData name="Urieth Attard" userId="75441522-1268-482d-b74b-a084f810ee66" providerId="ADAL" clId="{89A737EE-61A5-486F-811C-A54007777876}" dt="2021-08-10T08:21:38.664" v="776" actId="164"/>
          <ac:picMkLst>
            <pc:docMk/>
            <pc:sldMk cId="3447587512" sldId="509"/>
            <ac:picMk id="1038" creationId="{22AE4572-F8F6-494B-80AB-506FB30DCCD3}"/>
          </ac:picMkLst>
        </pc:picChg>
        <pc:picChg chg="add del">
          <ac:chgData name="Urieth Attard" userId="75441522-1268-482d-b74b-a084f810ee66" providerId="ADAL" clId="{89A737EE-61A5-486F-811C-A54007777876}" dt="2021-08-10T11:16:19.696" v="1948" actId="478"/>
          <ac:picMkLst>
            <pc:docMk/>
            <pc:sldMk cId="3447587512" sldId="509"/>
            <ac:picMk id="1040" creationId="{8439FEF5-69F0-47A5-9433-328EDB64E8C0}"/>
          </ac:picMkLst>
        </pc:picChg>
        <pc:picChg chg="mod">
          <ac:chgData name="Urieth Attard" userId="75441522-1268-482d-b74b-a084f810ee66" providerId="ADAL" clId="{89A737EE-61A5-486F-811C-A54007777876}" dt="2021-08-10T08:21:38.664" v="776" actId="164"/>
          <ac:picMkLst>
            <pc:docMk/>
            <pc:sldMk cId="3447587512" sldId="509"/>
            <ac:picMk id="1042" creationId="{22D9C39A-7DE8-4E82-832F-6EF275D0E59D}"/>
          </ac:picMkLst>
        </pc:picChg>
        <pc:picChg chg="mod">
          <ac:chgData name="Urieth Attard" userId="75441522-1268-482d-b74b-a084f810ee66" providerId="ADAL" clId="{89A737EE-61A5-486F-811C-A54007777876}" dt="2021-08-10T08:21:38.664" v="776" actId="164"/>
          <ac:picMkLst>
            <pc:docMk/>
            <pc:sldMk cId="3447587512" sldId="509"/>
            <ac:picMk id="1044" creationId="{039E37BE-4B55-4106-B6E8-3C73D27CE7C9}"/>
          </ac:picMkLst>
        </pc:picChg>
        <pc:picChg chg="mod">
          <ac:chgData name="Urieth Attard" userId="75441522-1268-482d-b74b-a084f810ee66" providerId="ADAL" clId="{89A737EE-61A5-486F-811C-A54007777876}" dt="2021-08-10T08:21:38.664" v="776" actId="164"/>
          <ac:picMkLst>
            <pc:docMk/>
            <pc:sldMk cId="3447587512" sldId="509"/>
            <ac:picMk id="1046" creationId="{311ACB02-5E30-4515-9293-3C97E914A6F0}"/>
          </ac:picMkLst>
        </pc:picChg>
        <pc:picChg chg="mod">
          <ac:chgData name="Urieth Attard" userId="75441522-1268-482d-b74b-a084f810ee66" providerId="ADAL" clId="{89A737EE-61A5-486F-811C-A54007777876}" dt="2021-08-10T08:21:38.664" v="776" actId="164"/>
          <ac:picMkLst>
            <pc:docMk/>
            <pc:sldMk cId="3447587512" sldId="509"/>
            <ac:picMk id="1048" creationId="{4923ECA6-0D69-417F-A05A-2DA5EF7B925E}"/>
          </ac:picMkLst>
        </pc:picChg>
        <pc:picChg chg="mod">
          <ac:chgData name="Urieth Attard" userId="75441522-1268-482d-b74b-a084f810ee66" providerId="ADAL" clId="{89A737EE-61A5-486F-811C-A54007777876}" dt="2021-08-10T08:21:38.664" v="776" actId="164"/>
          <ac:picMkLst>
            <pc:docMk/>
            <pc:sldMk cId="3447587512" sldId="509"/>
            <ac:picMk id="1050" creationId="{FC9380CE-0DE6-4C9C-956E-CB340B113AC8}"/>
          </ac:picMkLst>
        </pc:picChg>
      </pc:sldChg>
      <pc:sldChg chg="addSp delSp modSp new add mod ord setBg modAnim modNotesTx">
        <pc:chgData name="Urieth Attard" userId="75441522-1268-482d-b74b-a084f810ee66" providerId="ADAL" clId="{89A737EE-61A5-486F-811C-A54007777876}" dt="2021-09-30T05:58:36.346" v="7115" actId="6549"/>
        <pc:sldMkLst>
          <pc:docMk/>
          <pc:sldMk cId="4169568307" sldId="510"/>
        </pc:sldMkLst>
        <pc:spChg chg="add del">
          <ac:chgData name="Urieth Attard" userId="75441522-1268-482d-b74b-a084f810ee66" providerId="ADAL" clId="{89A737EE-61A5-486F-811C-A54007777876}" dt="2021-08-10T08:46:56.238" v="1050" actId="26606"/>
          <ac:spMkLst>
            <pc:docMk/>
            <pc:sldMk cId="4169568307" sldId="510"/>
            <ac:spMk id="8" creationId="{42A4FC2C-047E-45A5-965D-8E1E3BF09BC6}"/>
          </ac:spMkLst>
        </pc:spChg>
        <pc:picChg chg="add del mod">
          <ac:chgData name="Urieth Attard" userId="75441522-1268-482d-b74b-a084f810ee66" providerId="ADAL" clId="{89A737EE-61A5-486F-811C-A54007777876}" dt="2021-08-10T12:27:15.037" v="2687" actId="478"/>
          <ac:picMkLst>
            <pc:docMk/>
            <pc:sldMk cId="4169568307" sldId="510"/>
            <ac:picMk id="3" creationId="{85BDA57B-0B3E-4EB3-802F-30F489803F6C}"/>
          </ac:picMkLst>
        </pc:picChg>
        <pc:picChg chg="add">
          <ac:chgData name="Urieth Attard" userId="75441522-1268-482d-b74b-a084f810ee66" providerId="ADAL" clId="{89A737EE-61A5-486F-811C-A54007777876}" dt="2021-08-10T12:27:15.391" v="2688"/>
          <ac:picMkLst>
            <pc:docMk/>
            <pc:sldMk cId="4169568307" sldId="510"/>
            <ac:picMk id="5" creationId="{C7AF3B0D-EDA8-44C9-802B-F3F8944FED21}"/>
          </ac:picMkLst>
        </pc:picChg>
      </pc:sldChg>
      <pc:sldChg chg="addSp delSp modSp add ord modAnim modNotesTx">
        <pc:chgData name="Urieth Attard" userId="75441522-1268-482d-b74b-a084f810ee66" providerId="ADAL" clId="{89A737EE-61A5-486F-811C-A54007777876}" dt="2021-09-30T05:58:41.422" v="7116" actId="6549"/>
        <pc:sldMkLst>
          <pc:docMk/>
          <pc:sldMk cId="789125148" sldId="512"/>
        </pc:sldMkLst>
        <pc:spChg chg="add del">
          <ac:chgData name="Urieth Attard" userId="75441522-1268-482d-b74b-a084f810ee66" providerId="ADAL" clId="{89A737EE-61A5-486F-811C-A54007777876}" dt="2021-08-10T08:48:59.183" v="1064"/>
          <ac:spMkLst>
            <pc:docMk/>
            <pc:sldMk cId="789125148" sldId="512"/>
            <ac:spMk id="2" creationId="{7325D930-2DB9-4BE9-B610-90CA5914CF43}"/>
          </ac:spMkLst>
        </pc:spChg>
        <pc:spChg chg="add del">
          <ac:chgData name="Urieth Attard" userId="75441522-1268-482d-b74b-a084f810ee66" providerId="ADAL" clId="{89A737EE-61A5-486F-811C-A54007777876}" dt="2021-08-10T08:49:32.213" v="1068"/>
          <ac:spMkLst>
            <pc:docMk/>
            <pc:sldMk cId="789125148" sldId="512"/>
            <ac:spMk id="6" creationId="{A5D9FD49-8CBD-477C-916E-B2753D1CE58D}"/>
          </ac:spMkLst>
        </pc:spChg>
        <pc:spChg chg="add mod">
          <ac:chgData name="Urieth Attard" userId="75441522-1268-482d-b74b-a084f810ee66" providerId="ADAL" clId="{89A737EE-61A5-486F-811C-A54007777876}" dt="2021-08-10T08:52:20.339" v="1075" actId="1076"/>
          <ac:spMkLst>
            <pc:docMk/>
            <pc:sldMk cId="789125148" sldId="512"/>
            <ac:spMk id="7" creationId="{2B859CF8-B00C-476A-BC3D-AC0F45FD0AAA}"/>
          </ac:spMkLst>
        </pc:spChg>
        <pc:spChg chg="add mod">
          <ac:chgData name="Urieth Attard" userId="75441522-1268-482d-b74b-a084f810ee66" providerId="ADAL" clId="{89A737EE-61A5-486F-811C-A54007777876}" dt="2021-08-10T08:53:23.876" v="1089" actId="1076"/>
          <ac:spMkLst>
            <pc:docMk/>
            <pc:sldMk cId="789125148" sldId="512"/>
            <ac:spMk id="8" creationId="{963C5325-314D-48C3-B975-A518F2CA3E96}"/>
          </ac:spMkLst>
        </pc:spChg>
        <pc:spChg chg="add mod">
          <ac:chgData name="Urieth Attard" userId="75441522-1268-482d-b74b-a084f810ee66" providerId="ADAL" clId="{89A737EE-61A5-486F-811C-A54007777876}" dt="2021-08-10T08:54:39.146" v="1108" actId="1076"/>
          <ac:spMkLst>
            <pc:docMk/>
            <pc:sldMk cId="789125148" sldId="512"/>
            <ac:spMk id="10" creationId="{0FD7ECDC-AB44-4B19-9A72-CBD3C4BFC303}"/>
          </ac:spMkLst>
        </pc:spChg>
        <pc:spChg chg="add mod">
          <ac:chgData name="Urieth Attard" userId="75441522-1268-482d-b74b-a084f810ee66" providerId="ADAL" clId="{89A737EE-61A5-486F-811C-A54007777876}" dt="2021-08-10T08:55:18.242" v="1125" actId="1076"/>
          <ac:spMkLst>
            <pc:docMk/>
            <pc:sldMk cId="789125148" sldId="512"/>
            <ac:spMk id="12" creationId="{04E769C7-496E-4792-8688-E0B203205A6A}"/>
          </ac:spMkLst>
        </pc:spChg>
        <pc:picChg chg="del">
          <ac:chgData name="Urieth Attard" userId="75441522-1268-482d-b74b-a084f810ee66" providerId="ADAL" clId="{89A737EE-61A5-486F-811C-A54007777876}" dt="2021-08-10T08:48:59.183" v="1064"/>
          <ac:picMkLst>
            <pc:docMk/>
            <pc:sldMk cId="789125148" sldId="512"/>
            <ac:picMk id="3" creationId="{85BDA57B-0B3E-4EB3-802F-30F489803F6C}"/>
          </ac:picMkLst>
        </pc:picChg>
        <pc:picChg chg="mod ord">
          <ac:chgData name="Urieth Attard" userId="75441522-1268-482d-b74b-a084f810ee66" providerId="ADAL" clId="{89A737EE-61A5-486F-811C-A54007777876}" dt="2021-08-10T08:51:30.032" v="1071"/>
          <ac:picMkLst>
            <pc:docMk/>
            <pc:sldMk cId="789125148" sldId="512"/>
            <ac:picMk id="4" creationId="{633A738B-6A0B-435B-B339-A5F00881F4A0}"/>
          </ac:picMkLst>
        </pc:picChg>
        <pc:picChg chg="mod ord">
          <ac:chgData name="Urieth Attard" userId="75441522-1268-482d-b74b-a084f810ee66" providerId="ADAL" clId="{89A737EE-61A5-486F-811C-A54007777876}" dt="2021-08-10T08:52:59.146" v="1077" actId="170"/>
          <ac:picMkLst>
            <pc:docMk/>
            <pc:sldMk cId="789125148" sldId="512"/>
            <ac:picMk id="5" creationId="{90DD4060-BBA3-465F-A456-DA1D0E91156D}"/>
          </ac:picMkLst>
        </pc:picChg>
        <pc:picChg chg="add mod">
          <ac:chgData name="Urieth Attard" userId="75441522-1268-482d-b74b-a084f810ee66" providerId="ADAL" clId="{89A737EE-61A5-486F-811C-A54007777876}" dt="2021-08-10T08:54:23.892" v="1098" actId="688"/>
          <ac:picMkLst>
            <pc:docMk/>
            <pc:sldMk cId="789125148" sldId="512"/>
            <ac:picMk id="2050" creationId="{62679E3F-539C-47BA-A8E3-420A2A2FE597}"/>
          </ac:picMkLst>
        </pc:picChg>
        <pc:picChg chg="add mod">
          <ac:chgData name="Urieth Attard" userId="75441522-1268-482d-b74b-a084f810ee66" providerId="ADAL" clId="{89A737EE-61A5-486F-811C-A54007777876}" dt="2021-08-10T08:55:06.723" v="1111" actId="1076"/>
          <ac:picMkLst>
            <pc:docMk/>
            <pc:sldMk cId="789125148" sldId="512"/>
            <ac:picMk id="2052" creationId="{29A0448A-8CAB-47C3-893C-612B516E71D4}"/>
          </ac:picMkLst>
        </pc:picChg>
      </pc:sldChg>
      <pc:sldChg chg="add ord modNotesTx">
        <pc:chgData name="Urieth Attard" userId="75441522-1268-482d-b74b-a084f810ee66" providerId="ADAL" clId="{89A737EE-61A5-486F-811C-A54007777876}" dt="2021-08-11T06:31:03.282" v="4409" actId="20577"/>
        <pc:sldMkLst>
          <pc:docMk/>
          <pc:sldMk cId="2153917551" sldId="513"/>
        </pc:sldMkLst>
      </pc:sldChg>
      <pc:sldChg chg="addSp delSp modSp add delAnim modAnim modNotesTx">
        <pc:chgData name="Urieth Attard" userId="75441522-1268-482d-b74b-a084f810ee66" providerId="ADAL" clId="{89A737EE-61A5-486F-811C-A54007777876}" dt="2021-09-30T05:58:52.193" v="7117" actId="6549"/>
        <pc:sldMkLst>
          <pc:docMk/>
          <pc:sldMk cId="2073884198" sldId="514"/>
        </pc:sldMkLst>
        <pc:spChg chg="add del">
          <ac:chgData name="Urieth Attard" userId="75441522-1268-482d-b74b-a084f810ee66" providerId="ADAL" clId="{89A737EE-61A5-486F-811C-A54007777876}" dt="2021-08-10T08:56:52.479" v="1138"/>
          <ac:spMkLst>
            <pc:docMk/>
            <pc:sldMk cId="2073884198" sldId="514"/>
            <ac:spMk id="2" creationId="{D5A94A2A-A8FC-4609-A819-A63C03EA5578}"/>
          </ac:spMkLst>
        </pc:spChg>
        <pc:spChg chg="add mod">
          <ac:chgData name="Urieth Attard" userId="75441522-1268-482d-b74b-a084f810ee66" providerId="ADAL" clId="{89A737EE-61A5-486F-811C-A54007777876}" dt="2021-08-10T09:13:16.660" v="1253" actId="1076"/>
          <ac:spMkLst>
            <pc:docMk/>
            <pc:sldMk cId="2073884198" sldId="514"/>
            <ac:spMk id="7" creationId="{B953C8AB-C1D8-47C3-8C1A-A2CE53F10EAA}"/>
          </ac:spMkLst>
        </pc:spChg>
        <pc:spChg chg="add del mod">
          <ac:chgData name="Urieth Attard" userId="75441522-1268-482d-b74b-a084f810ee66" providerId="ADAL" clId="{89A737EE-61A5-486F-811C-A54007777876}" dt="2021-08-10T08:57:40.267" v="1145" actId="478"/>
          <ac:spMkLst>
            <pc:docMk/>
            <pc:sldMk cId="2073884198" sldId="514"/>
            <ac:spMk id="8" creationId="{2550CEB4-244C-449F-8CFD-E222333BDDB5}"/>
          </ac:spMkLst>
        </pc:spChg>
        <pc:spChg chg="add mod">
          <ac:chgData name="Urieth Attard" userId="75441522-1268-482d-b74b-a084f810ee66" providerId="ADAL" clId="{89A737EE-61A5-486F-811C-A54007777876}" dt="2021-08-10T09:06:19.564" v="1174" actId="1076"/>
          <ac:spMkLst>
            <pc:docMk/>
            <pc:sldMk cId="2073884198" sldId="514"/>
            <ac:spMk id="9" creationId="{D3383A00-9D52-4371-A859-A7282273CA40}"/>
          </ac:spMkLst>
        </pc:spChg>
        <pc:spChg chg="add mod">
          <ac:chgData name="Urieth Attard" userId="75441522-1268-482d-b74b-a084f810ee66" providerId="ADAL" clId="{89A737EE-61A5-486F-811C-A54007777876}" dt="2021-08-10T09:13:19.301" v="1254" actId="1076"/>
          <ac:spMkLst>
            <pc:docMk/>
            <pc:sldMk cId="2073884198" sldId="514"/>
            <ac:spMk id="12" creationId="{C5ECCDC2-1A94-437C-9BE6-9E791D16C11F}"/>
          </ac:spMkLst>
        </pc:spChg>
        <pc:spChg chg="add">
          <ac:chgData name="Urieth Attard" userId="75441522-1268-482d-b74b-a084f810ee66" providerId="ADAL" clId="{89A737EE-61A5-486F-811C-A54007777876}" dt="2021-08-10T09:12:37.300" v="1233"/>
          <ac:spMkLst>
            <pc:docMk/>
            <pc:sldMk cId="2073884198" sldId="514"/>
            <ac:spMk id="14" creationId="{BC242F4C-D777-4E59-A8EB-98D1619163ED}"/>
          </ac:spMkLst>
        </pc:spChg>
        <pc:spChg chg="add mod">
          <ac:chgData name="Urieth Attard" userId="75441522-1268-482d-b74b-a084f810ee66" providerId="ADAL" clId="{89A737EE-61A5-486F-811C-A54007777876}" dt="2021-08-10T09:13:31.001" v="1263" actId="20577"/>
          <ac:spMkLst>
            <pc:docMk/>
            <pc:sldMk cId="2073884198" sldId="514"/>
            <ac:spMk id="16" creationId="{16CE78C3-D21A-4DA3-81B1-A2C134ECB5CE}"/>
          </ac:spMkLst>
        </pc:spChg>
        <pc:picChg chg="del mod">
          <ac:chgData name="Urieth Attard" userId="75441522-1268-482d-b74b-a084f810ee66" providerId="ADAL" clId="{89A737EE-61A5-486F-811C-A54007777876}" dt="2021-08-10T08:56:52.479" v="1138"/>
          <ac:picMkLst>
            <pc:docMk/>
            <pc:sldMk cId="2073884198" sldId="514"/>
            <ac:picMk id="3" creationId="{85BDA57B-0B3E-4EB3-802F-30F489803F6C}"/>
          </ac:picMkLst>
        </pc:picChg>
        <pc:picChg chg="mod ord">
          <ac:chgData name="Urieth Attard" userId="75441522-1268-482d-b74b-a084f810ee66" providerId="ADAL" clId="{89A737EE-61A5-486F-811C-A54007777876}" dt="2021-08-10T08:58:53.442" v="1154" actId="170"/>
          <ac:picMkLst>
            <pc:docMk/>
            <pc:sldMk cId="2073884198" sldId="514"/>
            <ac:picMk id="4" creationId="{343CDBF7-4201-4066-9083-328A17C6C90C}"/>
          </ac:picMkLst>
        </pc:picChg>
        <pc:picChg chg="mod">
          <ac:chgData name="Urieth Attard" userId="75441522-1268-482d-b74b-a084f810ee66" providerId="ADAL" clId="{89A737EE-61A5-486F-811C-A54007777876}" dt="2021-08-10T08:57:10.178" v="1139"/>
          <ac:picMkLst>
            <pc:docMk/>
            <pc:sldMk cId="2073884198" sldId="514"/>
            <ac:picMk id="5" creationId="{51FD0E5B-DC04-4049-AE60-FAB71931E3E3}"/>
          </ac:picMkLst>
        </pc:picChg>
        <pc:picChg chg="mod ord">
          <ac:chgData name="Urieth Attard" userId="75441522-1268-482d-b74b-a084f810ee66" providerId="ADAL" clId="{89A737EE-61A5-486F-811C-A54007777876}" dt="2021-08-10T09:05:45.283" v="1161"/>
          <ac:picMkLst>
            <pc:docMk/>
            <pc:sldMk cId="2073884198" sldId="514"/>
            <ac:picMk id="6" creationId="{57E73F89-4842-4CDF-B753-090475E4D413}"/>
          </ac:picMkLst>
        </pc:picChg>
        <pc:picChg chg="add del mod">
          <ac:chgData name="Urieth Attard" userId="75441522-1268-482d-b74b-a084f810ee66" providerId="ADAL" clId="{89A737EE-61A5-486F-811C-A54007777876}" dt="2021-08-10T09:06:59.948" v="1177"/>
          <ac:picMkLst>
            <pc:docMk/>
            <pc:sldMk cId="2073884198" sldId="514"/>
            <ac:picMk id="10" creationId="{C5940E8E-71EA-48B7-8653-555D39194433}"/>
          </ac:picMkLst>
        </pc:picChg>
        <pc:picChg chg="add mod">
          <ac:chgData name="Urieth Attard" userId="75441522-1268-482d-b74b-a084f810ee66" providerId="ADAL" clId="{89A737EE-61A5-486F-811C-A54007777876}" dt="2021-08-10T09:12:04.402" v="1227" actId="1076"/>
          <ac:picMkLst>
            <pc:docMk/>
            <pc:sldMk cId="2073884198" sldId="514"/>
            <ac:picMk id="3074" creationId="{CF8F1AB5-7CE2-4C45-9FB9-F11727A4E9B7}"/>
          </ac:picMkLst>
        </pc:picChg>
        <pc:picChg chg="add mod">
          <ac:chgData name="Urieth Attard" userId="75441522-1268-482d-b74b-a084f810ee66" providerId="ADAL" clId="{89A737EE-61A5-486F-811C-A54007777876}" dt="2021-08-10T09:13:12.889" v="1251" actId="14100"/>
          <ac:picMkLst>
            <pc:docMk/>
            <pc:sldMk cId="2073884198" sldId="514"/>
            <ac:picMk id="3076" creationId="{ACF92D97-65C7-4992-B8EF-C88B0370AD8A}"/>
          </ac:picMkLst>
        </pc:picChg>
        <pc:picChg chg="add mod">
          <ac:chgData name="Urieth Attard" userId="75441522-1268-482d-b74b-a084f810ee66" providerId="ADAL" clId="{89A737EE-61A5-486F-811C-A54007777876}" dt="2021-08-10T09:13:22.495" v="1256" actId="1076"/>
          <ac:picMkLst>
            <pc:docMk/>
            <pc:sldMk cId="2073884198" sldId="514"/>
            <ac:picMk id="3078" creationId="{BBF99BCB-E244-45AF-977E-4AB968D20FF1}"/>
          </ac:picMkLst>
        </pc:picChg>
      </pc:sldChg>
      <pc:sldChg chg="addSp delSp add ord modNotesTx">
        <pc:chgData name="Urieth Attard" userId="75441522-1268-482d-b74b-a084f810ee66" providerId="ADAL" clId="{89A737EE-61A5-486F-811C-A54007777876}" dt="2021-09-30T05:59:06.325" v="7118" actId="6549"/>
        <pc:sldMkLst>
          <pc:docMk/>
          <pc:sldMk cId="108524762" sldId="515"/>
        </pc:sldMkLst>
        <pc:picChg chg="del">
          <ac:chgData name="Urieth Attard" userId="75441522-1268-482d-b74b-a084f810ee66" providerId="ADAL" clId="{89A737EE-61A5-486F-811C-A54007777876}" dt="2021-08-10T12:27:07.766" v="2685" actId="478"/>
          <ac:picMkLst>
            <pc:docMk/>
            <pc:sldMk cId="108524762" sldId="515"/>
            <ac:picMk id="3" creationId="{85BDA57B-0B3E-4EB3-802F-30F489803F6C}"/>
          </ac:picMkLst>
        </pc:picChg>
        <pc:picChg chg="add">
          <ac:chgData name="Urieth Attard" userId="75441522-1268-482d-b74b-a084f810ee66" providerId="ADAL" clId="{89A737EE-61A5-486F-811C-A54007777876}" dt="2021-08-10T12:27:08.104" v="2686"/>
          <ac:picMkLst>
            <pc:docMk/>
            <pc:sldMk cId="108524762" sldId="515"/>
            <ac:picMk id="4" creationId="{DDD71024-C6DF-4D53-A0A1-42415155E106}"/>
          </ac:picMkLst>
        </pc:picChg>
      </pc:sldChg>
      <pc:sldChg chg="addSp delSp modSp add modAnim modNotesTx">
        <pc:chgData name="Urieth Attard" userId="75441522-1268-482d-b74b-a084f810ee66" providerId="ADAL" clId="{89A737EE-61A5-486F-811C-A54007777876}" dt="2021-08-11T06:33:17.025" v="4983" actId="20577"/>
        <pc:sldMkLst>
          <pc:docMk/>
          <pc:sldMk cId="1635014999" sldId="516"/>
        </pc:sldMkLst>
        <pc:spChg chg="add del">
          <ac:chgData name="Urieth Attard" userId="75441522-1268-482d-b74b-a084f810ee66" providerId="ADAL" clId="{89A737EE-61A5-486F-811C-A54007777876}" dt="2021-08-10T09:10:55.092" v="1212"/>
          <ac:spMkLst>
            <pc:docMk/>
            <pc:sldMk cId="1635014999" sldId="516"/>
            <ac:spMk id="2" creationId="{29211C70-E0E1-48E9-8194-1A4E3206110B}"/>
          </ac:spMkLst>
        </pc:spChg>
        <pc:spChg chg="add mod">
          <ac:chgData name="Urieth Attard" userId="75441522-1268-482d-b74b-a084f810ee66" providerId="ADAL" clId="{89A737EE-61A5-486F-811C-A54007777876}" dt="2021-08-10T09:22:18.561" v="1341" actId="1076"/>
          <ac:spMkLst>
            <pc:docMk/>
            <pc:sldMk cId="1635014999" sldId="516"/>
            <ac:spMk id="6" creationId="{23FC1CCA-0476-4118-AACC-4605FA7D179F}"/>
          </ac:spMkLst>
        </pc:spChg>
        <pc:spChg chg="add mod">
          <ac:chgData name="Urieth Attard" userId="75441522-1268-482d-b74b-a084f810ee66" providerId="ADAL" clId="{89A737EE-61A5-486F-811C-A54007777876}" dt="2021-08-10T09:11:54.393" v="1226" actId="1076"/>
          <ac:spMkLst>
            <pc:docMk/>
            <pc:sldMk cId="1635014999" sldId="516"/>
            <ac:spMk id="7" creationId="{2625FAEF-F6E2-461B-AE94-948B867506AE}"/>
          </ac:spMkLst>
        </pc:spChg>
        <pc:spChg chg="add mod">
          <ac:chgData name="Urieth Attard" userId="75441522-1268-482d-b74b-a084f810ee66" providerId="ADAL" clId="{89A737EE-61A5-486F-811C-A54007777876}" dt="2021-08-10T09:16:29.745" v="1290" actId="1076"/>
          <ac:spMkLst>
            <pc:docMk/>
            <pc:sldMk cId="1635014999" sldId="516"/>
            <ac:spMk id="10" creationId="{C92D7032-9F6B-4834-A039-DA9DB3DAD278}"/>
          </ac:spMkLst>
        </pc:spChg>
        <pc:spChg chg="add mod">
          <ac:chgData name="Urieth Attard" userId="75441522-1268-482d-b74b-a084f810ee66" providerId="ADAL" clId="{89A737EE-61A5-486F-811C-A54007777876}" dt="2021-08-10T09:16:45.127" v="1312" actId="1076"/>
          <ac:spMkLst>
            <pc:docMk/>
            <pc:sldMk cId="1635014999" sldId="516"/>
            <ac:spMk id="11" creationId="{867710BD-9CDC-4F2F-B8D5-45297D0711E9}"/>
          </ac:spMkLst>
        </pc:spChg>
        <pc:picChg chg="del">
          <ac:chgData name="Urieth Attard" userId="75441522-1268-482d-b74b-a084f810ee66" providerId="ADAL" clId="{89A737EE-61A5-486F-811C-A54007777876}" dt="2021-08-10T09:10:55.092" v="1212"/>
          <ac:picMkLst>
            <pc:docMk/>
            <pc:sldMk cId="1635014999" sldId="516"/>
            <ac:picMk id="3" creationId="{85BDA57B-0B3E-4EB3-802F-30F489803F6C}"/>
          </ac:picMkLst>
        </pc:picChg>
        <pc:picChg chg="mod">
          <ac:chgData name="Urieth Attard" userId="75441522-1268-482d-b74b-a084f810ee66" providerId="ADAL" clId="{89A737EE-61A5-486F-811C-A54007777876}" dt="2021-08-10T09:11:03.191" v="1213"/>
          <ac:picMkLst>
            <pc:docMk/>
            <pc:sldMk cId="1635014999" sldId="516"/>
            <ac:picMk id="4" creationId="{2A17CB1B-5871-4A08-8541-C806EDF3BE0E}"/>
          </ac:picMkLst>
        </pc:picChg>
        <pc:picChg chg="mod ord">
          <ac:chgData name="Urieth Attard" userId="75441522-1268-482d-b74b-a084f810ee66" providerId="ADAL" clId="{89A737EE-61A5-486F-811C-A54007777876}" dt="2021-08-10T09:11:23.180" v="1216"/>
          <ac:picMkLst>
            <pc:docMk/>
            <pc:sldMk cId="1635014999" sldId="516"/>
            <ac:picMk id="5" creationId="{72D4FF4E-71EF-4F9A-A74D-173191E22E3B}"/>
          </ac:picMkLst>
        </pc:picChg>
        <pc:picChg chg="add mod">
          <ac:chgData name="Urieth Attard" userId="75441522-1268-482d-b74b-a084f810ee66" providerId="ADAL" clId="{89A737EE-61A5-486F-811C-A54007777876}" dt="2021-08-10T09:14:43.867" v="1274" actId="1076"/>
          <ac:picMkLst>
            <pc:docMk/>
            <pc:sldMk cId="1635014999" sldId="516"/>
            <ac:picMk id="4098" creationId="{E1C04B24-8003-47FE-A36F-A8AD9B8F4BCA}"/>
          </ac:picMkLst>
        </pc:picChg>
        <pc:picChg chg="add mod">
          <ac:chgData name="Urieth Attard" userId="75441522-1268-482d-b74b-a084f810ee66" providerId="ADAL" clId="{89A737EE-61A5-486F-811C-A54007777876}" dt="2021-08-10T09:15:35.788" v="1278" actId="1076"/>
          <ac:picMkLst>
            <pc:docMk/>
            <pc:sldMk cId="1635014999" sldId="516"/>
            <ac:picMk id="4100" creationId="{2D5D8628-170E-443C-85A7-A1C5FCA4E14A}"/>
          </ac:picMkLst>
        </pc:picChg>
        <pc:picChg chg="add del">
          <ac:chgData name="Urieth Attard" userId="75441522-1268-482d-b74b-a084f810ee66" providerId="ADAL" clId="{89A737EE-61A5-486F-811C-A54007777876}" dt="2021-08-10T09:23:13.016" v="1358" actId="21"/>
          <ac:picMkLst>
            <pc:docMk/>
            <pc:sldMk cId="1635014999" sldId="516"/>
            <ac:picMk id="4102" creationId="{7588BD74-005D-4621-9609-8846A5DE02D3}"/>
          </ac:picMkLst>
        </pc:picChg>
      </pc:sldChg>
      <pc:sldChg chg="addSp delSp modSp add ord modAnim modNotesTx">
        <pc:chgData name="Urieth Attard" userId="75441522-1268-482d-b74b-a084f810ee66" providerId="ADAL" clId="{89A737EE-61A5-486F-811C-A54007777876}" dt="2021-09-30T05:59:27.810" v="7122" actId="20577"/>
        <pc:sldMkLst>
          <pc:docMk/>
          <pc:sldMk cId="490312088" sldId="517"/>
        </pc:sldMkLst>
        <pc:spChg chg="add del mod">
          <ac:chgData name="Urieth Attard" userId="75441522-1268-482d-b74b-a084f810ee66" providerId="ADAL" clId="{89A737EE-61A5-486F-811C-A54007777876}" dt="2021-08-10T09:19:57.687" v="1332" actId="478"/>
          <ac:spMkLst>
            <pc:docMk/>
            <pc:sldMk cId="490312088" sldId="517"/>
            <ac:spMk id="2" creationId="{B03E56D6-7928-4E24-BF70-4DED5B44D246}"/>
          </ac:spMkLst>
        </pc:spChg>
        <pc:spChg chg="add del">
          <ac:chgData name="Urieth Attard" userId="75441522-1268-482d-b74b-a084f810ee66" providerId="ADAL" clId="{89A737EE-61A5-486F-811C-A54007777876}" dt="2021-08-10T09:20:27.842" v="1335"/>
          <ac:spMkLst>
            <pc:docMk/>
            <pc:sldMk cId="490312088" sldId="517"/>
            <ac:spMk id="6" creationId="{6AD93DAD-AF4E-4A36-A077-5222C077D3E8}"/>
          </ac:spMkLst>
        </pc:spChg>
        <pc:spChg chg="add mod">
          <ac:chgData name="Urieth Attard" userId="75441522-1268-482d-b74b-a084f810ee66" providerId="ADAL" clId="{89A737EE-61A5-486F-811C-A54007777876}" dt="2021-08-11T06:55:27.517" v="6821" actId="1076"/>
          <ac:spMkLst>
            <pc:docMk/>
            <pc:sldMk cId="490312088" sldId="517"/>
            <ac:spMk id="10" creationId="{0F24A702-B74B-4C13-B02F-B2744AD75A21}"/>
          </ac:spMkLst>
        </pc:spChg>
        <pc:spChg chg="add mod">
          <ac:chgData name="Urieth Attard" userId="75441522-1268-482d-b74b-a084f810ee66" providerId="ADAL" clId="{89A737EE-61A5-486F-811C-A54007777876}" dt="2021-08-10T09:22:43.940" v="1356" actId="1076"/>
          <ac:spMkLst>
            <pc:docMk/>
            <pc:sldMk cId="490312088" sldId="517"/>
            <ac:spMk id="11" creationId="{DDA6D790-AD24-4D6C-AA29-2018A616FD32}"/>
          </ac:spMkLst>
        </pc:spChg>
        <pc:spChg chg="add mod">
          <ac:chgData name="Urieth Attard" userId="75441522-1268-482d-b74b-a084f810ee66" providerId="ADAL" clId="{89A737EE-61A5-486F-811C-A54007777876}" dt="2021-08-10T11:01:08.705" v="1429" actId="1076"/>
          <ac:spMkLst>
            <pc:docMk/>
            <pc:sldMk cId="490312088" sldId="517"/>
            <ac:spMk id="14" creationId="{51D5B864-DB39-40B1-9C25-742077D98A19}"/>
          </ac:spMkLst>
        </pc:spChg>
        <pc:spChg chg="add mod">
          <ac:chgData name="Urieth Attard" userId="75441522-1268-482d-b74b-a084f810ee66" providerId="ADAL" clId="{89A737EE-61A5-486F-811C-A54007777876}" dt="2021-08-10T11:01:11.779" v="1430" actId="1076"/>
          <ac:spMkLst>
            <pc:docMk/>
            <pc:sldMk cId="490312088" sldId="517"/>
            <ac:spMk id="15" creationId="{CA3565AE-DCA7-4C01-8693-A23D1EEB3CB0}"/>
          </ac:spMkLst>
        </pc:spChg>
        <pc:spChg chg="add mod">
          <ac:chgData name="Urieth Attard" userId="75441522-1268-482d-b74b-a084f810ee66" providerId="ADAL" clId="{89A737EE-61A5-486F-811C-A54007777876}" dt="2021-08-10T09:27:21.233" v="1418" actId="6549"/>
          <ac:spMkLst>
            <pc:docMk/>
            <pc:sldMk cId="490312088" sldId="517"/>
            <ac:spMk id="18" creationId="{D4890614-1249-4D3F-8091-2787447849A8}"/>
          </ac:spMkLst>
        </pc:spChg>
        <pc:spChg chg="add mod">
          <ac:chgData name="Urieth Attard" userId="75441522-1268-482d-b74b-a084f810ee66" providerId="ADAL" clId="{89A737EE-61A5-486F-811C-A54007777876}" dt="2021-08-10T11:01:25.882" v="1442" actId="1076"/>
          <ac:spMkLst>
            <pc:docMk/>
            <pc:sldMk cId="490312088" sldId="517"/>
            <ac:spMk id="20" creationId="{560880F4-870A-4A90-9775-7FBAB2BD511F}"/>
          </ac:spMkLst>
        </pc:spChg>
        <pc:spChg chg="add mod">
          <ac:chgData name="Urieth Attard" userId="75441522-1268-482d-b74b-a084f810ee66" providerId="ADAL" clId="{89A737EE-61A5-486F-811C-A54007777876}" dt="2021-08-10T11:01:41.053" v="1463" actId="1076"/>
          <ac:spMkLst>
            <pc:docMk/>
            <pc:sldMk cId="490312088" sldId="517"/>
            <ac:spMk id="21" creationId="{164440FA-FA8A-4FC1-91C1-48388234A9B0}"/>
          </ac:spMkLst>
        </pc:spChg>
        <pc:picChg chg="add del mod">
          <ac:chgData name="Urieth Attard" userId="75441522-1268-482d-b74b-a084f810ee66" providerId="ADAL" clId="{89A737EE-61A5-486F-811C-A54007777876}" dt="2021-08-10T09:20:27.842" v="1335"/>
          <ac:picMkLst>
            <pc:docMk/>
            <pc:sldMk cId="490312088" sldId="517"/>
            <ac:picMk id="3" creationId="{85BDA57B-0B3E-4EB3-802F-30F489803F6C}"/>
          </ac:picMkLst>
        </pc:picChg>
        <pc:picChg chg="mod">
          <ac:chgData name="Urieth Attard" userId="75441522-1268-482d-b74b-a084f810ee66" providerId="ADAL" clId="{89A737EE-61A5-486F-811C-A54007777876}" dt="2021-08-10T09:18:51.950" v="1327"/>
          <ac:picMkLst>
            <pc:docMk/>
            <pc:sldMk cId="490312088" sldId="517"/>
            <ac:picMk id="4" creationId="{70B10929-5BFB-4654-BE1C-5E21BC9C57F9}"/>
          </ac:picMkLst>
        </pc:picChg>
        <pc:picChg chg="mod">
          <ac:chgData name="Urieth Attard" userId="75441522-1268-482d-b74b-a084f810ee66" providerId="ADAL" clId="{89A737EE-61A5-486F-811C-A54007777876}" dt="2021-08-10T09:19:09.799" v="1329"/>
          <ac:picMkLst>
            <pc:docMk/>
            <pc:sldMk cId="490312088" sldId="517"/>
            <ac:picMk id="5" creationId="{8BF820E3-9EA5-41FA-A3A0-EC09F0679FBE}"/>
          </ac:picMkLst>
        </pc:picChg>
        <pc:picChg chg="mod">
          <ac:chgData name="Urieth Attard" userId="75441522-1268-482d-b74b-a084f810ee66" providerId="ADAL" clId="{89A737EE-61A5-486F-811C-A54007777876}" dt="2021-08-10T09:20:27.842" v="1335"/>
          <ac:picMkLst>
            <pc:docMk/>
            <pc:sldMk cId="490312088" sldId="517"/>
            <ac:picMk id="7" creationId="{BE242217-306C-48FD-A916-B373E0E0BE6B}"/>
          </ac:picMkLst>
        </pc:picChg>
        <pc:picChg chg="mod">
          <ac:chgData name="Urieth Attard" userId="75441522-1268-482d-b74b-a084f810ee66" providerId="ADAL" clId="{89A737EE-61A5-486F-811C-A54007777876}" dt="2021-08-11T06:55:22.449" v="6820"/>
          <ac:picMkLst>
            <pc:docMk/>
            <pc:sldMk cId="490312088" sldId="517"/>
            <ac:picMk id="8" creationId="{69B97251-A054-4867-97C9-51AB39DD2E3B}"/>
          </ac:picMkLst>
        </pc:picChg>
        <pc:picChg chg="mod ord">
          <ac:chgData name="Urieth Attard" userId="75441522-1268-482d-b74b-a084f810ee66" providerId="ADAL" clId="{89A737EE-61A5-486F-811C-A54007777876}" dt="2021-08-10T09:22:27.760" v="1345"/>
          <ac:picMkLst>
            <pc:docMk/>
            <pc:sldMk cId="490312088" sldId="517"/>
            <ac:picMk id="9" creationId="{301E5E6B-2631-4345-A905-B1796306A150}"/>
          </ac:picMkLst>
        </pc:picChg>
        <pc:picChg chg="add del mod">
          <ac:chgData name="Urieth Attard" userId="75441522-1268-482d-b74b-a084f810ee66" providerId="ADAL" clId="{89A737EE-61A5-486F-811C-A54007777876}" dt="2021-08-10T09:23:37.219" v="1366" actId="478"/>
          <ac:picMkLst>
            <pc:docMk/>
            <pc:sldMk cId="490312088" sldId="517"/>
            <ac:picMk id="5122" creationId="{0139DF49-5E3D-48BA-9F48-3DC3ED2CFFD2}"/>
          </ac:picMkLst>
        </pc:picChg>
        <pc:picChg chg="add mod">
          <ac:chgData name="Urieth Attard" userId="75441522-1268-482d-b74b-a084f810ee66" providerId="ADAL" clId="{89A737EE-61A5-486F-811C-A54007777876}" dt="2021-08-10T11:01:05.822" v="1428" actId="1076"/>
          <ac:picMkLst>
            <pc:docMk/>
            <pc:sldMk cId="490312088" sldId="517"/>
            <ac:picMk id="5124" creationId="{4CBC4538-C96E-4F8E-88C0-67B42649CF22}"/>
          </ac:picMkLst>
        </pc:picChg>
        <pc:picChg chg="add del mod">
          <ac:chgData name="Urieth Attard" userId="75441522-1268-482d-b74b-a084f810ee66" providerId="ADAL" clId="{89A737EE-61A5-486F-811C-A54007777876}" dt="2021-08-10T09:24:54.263" v="1395" actId="478"/>
          <ac:picMkLst>
            <pc:docMk/>
            <pc:sldMk cId="490312088" sldId="517"/>
            <ac:picMk id="5126" creationId="{BFD03D77-BEC3-459D-AED8-10887353F0BE}"/>
          </ac:picMkLst>
        </pc:picChg>
        <pc:picChg chg="add mod">
          <ac:chgData name="Urieth Attard" userId="75441522-1268-482d-b74b-a084f810ee66" providerId="ADAL" clId="{89A737EE-61A5-486F-811C-A54007777876}" dt="2021-08-10T09:26:50.009" v="1399" actId="1076"/>
          <ac:picMkLst>
            <pc:docMk/>
            <pc:sldMk cId="490312088" sldId="517"/>
            <ac:picMk id="5128" creationId="{8F9641BB-881D-4639-BAAE-61C7A575416B}"/>
          </ac:picMkLst>
        </pc:picChg>
        <pc:picChg chg="add mod">
          <ac:chgData name="Urieth Attard" userId="75441522-1268-482d-b74b-a084f810ee66" providerId="ADAL" clId="{89A737EE-61A5-486F-811C-A54007777876}" dt="2021-08-10T11:01:13.136" v="1431" actId="1076"/>
          <ac:picMkLst>
            <pc:docMk/>
            <pc:sldMk cId="490312088" sldId="517"/>
            <ac:picMk id="5130" creationId="{373C8624-4DC0-430D-959A-77451A0784EE}"/>
          </ac:picMkLst>
        </pc:picChg>
      </pc:sldChg>
      <pc:sldChg chg="addSp delSp add ord modNotesTx">
        <pc:chgData name="Urieth Attard" userId="75441522-1268-482d-b74b-a084f810ee66" providerId="ADAL" clId="{89A737EE-61A5-486F-811C-A54007777876}" dt="2021-09-30T05:59:16.009" v="7119" actId="6549"/>
        <pc:sldMkLst>
          <pc:docMk/>
          <pc:sldMk cId="2180705965" sldId="518"/>
        </pc:sldMkLst>
        <pc:picChg chg="del">
          <ac:chgData name="Urieth Attard" userId="75441522-1268-482d-b74b-a084f810ee66" providerId="ADAL" clId="{89A737EE-61A5-486F-811C-A54007777876}" dt="2021-08-10T12:27:04.142" v="2683" actId="478"/>
          <ac:picMkLst>
            <pc:docMk/>
            <pc:sldMk cId="2180705965" sldId="518"/>
            <ac:picMk id="3" creationId="{85BDA57B-0B3E-4EB3-802F-30F489803F6C}"/>
          </ac:picMkLst>
        </pc:picChg>
        <pc:picChg chg="add">
          <ac:chgData name="Urieth Attard" userId="75441522-1268-482d-b74b-a084f810ee66" providerId="ADAL" clId="{89A737EE-61A5-486F-811C-A54007777876}" dt="2021-08-10T12:27:04.460" v="2684"/>
          <ac:picMkLst>
            <pc:docMk/>
            <pc:sldMk cId="2180705965" sldId="518"/>
            <ac:picMk id="4" creationId="{F5C93A75-846F-4E39-9BF4-29D63442EE63}"/>
          </ac:picMkLst>
        </pc:picChg>
        <pc:picChg chg="add del">
          <ac:chgData name="Urieth Attard" userId="75441522-1268-482d-b74b-a084f810ee66" providerId="ADAL" clId="{89A737EE-61A5-486F-811C-A54007777876}" dt="2021-08-10T09:26:43.448" v="1397"/>
          <ac:picMkLst>
            <pc:docMk/>
            <pc:sldMk cId="2180705965" sldId="518"/>
            <ac:picMk id="7170" creationId="{15B931F8-0556-4D83-9ACA-046EFA4A3ACE}"/>
          </ac:picMkLst>
        </pc:picChg>
      </pc:sldChg>
      <pc:sldChg chg="addSp delSp add ord modNotesTx">
        <pc:chgData name="Urieth Attard" userId="75441522-1268-482d-b74b-a084f810ee66" providerId="ADAL" clId="{89A737EE-61A5-486F-811C-A54007777876}" dt="2021-09-30T05:59:39.192" v="7125" actId="20577"/>
        <pc:sldMkLst>
          <pc:docMk/>
          <pc:sldMk cId="3848975816" sldId="519"/>
        </pc:sldMkLst>
        <pc:picChg chg="del">
          <ac:chgData name="Urieth Attard" userId="75441522-1268-482d-b74b-a084f810ee66" providerId="ADAL" clId="{89A737EE-61A5-486F-811C-A54007777876}" dt="2021-08-10T12:26:59.378" v="2681" actId="478"/>
          <ac:picMkLst>
            <pc:docMk/>
            <pc:sldMk cId="3848975816" sldId="519"/>
            <ac:picMk id="3" creationId="{85BDA57B-0B3E-4EB3-802F-30F489803F6C}"/>
          </ac:picMkLst>
        </pc:picChg>
        <pc:picChg chg="add">
          <ac:chgData name="Urieth Attard" userId="75441522-1268-482d-b74b-a084f810ee66" providerId="ADAL" clId="{89A737EE-61A5-486F-811C-A54007777876}" dt="2021-08-10T12:26:59.751" v="2682"/>
          <ac:picMkLst>
            <pc:docMk/>
            <pc:sldMk cId="3848975816" sldId="519"/>
            <ac:picMk id="4" creationId="{3711032D-A032-44D0-8A9F-4FC18E02A0BD}"/>
          </ac:picMkLst>
        </pc:picChg>
      </pc:sldChg>
      <pc:sldChg chg="addSp delSp modSp add modAnim modNotesTx">
        <pc:chgData name="Urieth Attard" userId="75441522-1268-482d-b74b-a084f810ee66" providerId="ADAL" clId="{89A737EE-61A5-486F-811C-A54007777876}" dt="2021-08-11T06:35:47.002" v="5643" actId="20577"/>
        <pc:sldMkLst>
          <pc:docMk/>
          <pc:sldMk cId="792325120" sldId="520"/>
        </pc:sldMkLst>
        <pc:spChg chg="add del mod">
          <ac:chgData name="Urieth Attard" userId="75441522-1268-482d-b74b-a084f810ee66" providerId="ADAL" clId="{89A737EE-61A5-486F-811C-A54007777876}" dt="2021-08-10T11:04:33.339" v="1490" actId="478"/>
          <ac:spMkLst>
            <pc:docMk/>
            <pc:sldMk cId="792325120" sldId="520"/>
            <ac:spMk id="2" creationId="{76AB0738-B174-4C6C-A10B-177E865DCF0B}"/>
          </ac:spMkLst>
        </pc:spChg>
        <pc:spChg chg="add del">
          <ac:chgData name="Urieth Attard" userId="75441522-1268-482d-b74b-a084f810ee66" providerId="ADAL" clId="{89A737EE-61A5-486F-811C-A54007777876}" dt="2021-08-10T11:04:58.582" v="1493"/>
          <ac:spMkLst>
            <pc:docMk/>
            <pc:sldMk cId="792325120" sldId="520"/>
            <ac:spMk id="6" creationId="{5DE6028D-D9D4-46FF-BAC6-B7A197DC46F9}"/>
          </ac:spMkLst>
        </pc:spChg>
        <pc:spChg chg="add mod">
          <ac:chgData name="Urieth Attard" userId="75441522-1268-482d-b74b-a084f810ee66" providerId="ADAL" clId="{89A737EE-61A5-486F-811C-A54007777876}" dt="2021-08-10T11:05:24.613" v="1496" actId="6549"/>
          <ac:spMkLst>
            <pc:docMk/>
            <pc:sldMk cId="792325120" sldId="520"/>
            <ac:spMk id="9" creationId="{24607DB5-C81E-41EB-A820-E27764E87992}"/>
          </ac:spMkLst>
        </pc:spChg>
        <pc:spChg chg="add mod">
          <ac:chgData name="Urieth Attard" userId="75441522-1268-482d-b74b-a084f810ee66" providerId="ADAL" clId="{89A737EE-61A5-486F-811C-A54007777876}" dt="2021-08-10T11:05:53.107" v="1510" actId="1076"/>
          <ac:spMkLst>
            <pc:docMk/>
            <pc:sldMk cId="792325120" sldId="520"/>
            <ac:spMk id="10" creationId="{11BED3AD-9017-4847-9411-6F5BFB3236B1}"/>
          </ac:spMkLst>
        </pc:spChg>
        <pc:spChg chg="add mod">
          <ac:chgData name="Urieth Attard" userId="75441522-1268-482d-b74b-a084f810ee66" providerId="ADAL" clId="{89A737EE-61A5-486F-811C-A54007777876}" dt="2021-08-10T11:06:57.229" v="1547" actId="1076"/>
          <ac:spMkLst>
            <pc:docMk/>
            <pc:sldMk cId="792325120" sldId="520"/>
            <ac:spMk id="12" creationId="{69E2A462-825B-418F-A5C9-DC45A5A98B57}"/>
          </ac:spMkLst>
        </pc:spChg>
        <pc:spChg chg="add">
          <ac:chgData name="Urieth Attard" userId="75441522-1268-482d-b74b-a084f810ee66" providerId="ADAL" clId="{89A737EE-61A5-486F-811C-A54007777876}" dt="2021-08-10T11:06:44.238" v="1529"/>
          <ac:spMkLst>
            <pc:docMk/>
            <pc:sldMk cId="792325120" sldId="520"/>
            <ac:spMk id="13" creationId="{FD9A76E3-FB63-4184-818E-AB07DBC3C431}"/>
          </ac:spMkLst>
        </pc:spChg>
        <pc:spChg chg="add mod">
          <ac:chgData name="Urieth Attard" userId="75441522-1268-482d-b74b-a084f810ee66" providerId="ADAL" clId="{89A737EE-61A5-486F-811C-A54007777876}" dt="2021-08-10T11:07:51.319" v="1561" actId="20577"/>
          <ac:spMkLst>
            <pc:docMk/>
            <pc:sldMk cId="792325120" sldId="520"/>
            <ac:spMk id="15" creationId="{1A9ADB71-3DD7-4220-ADF4-718593691F0F}"/>
          </ac:spMkLst>
        </pc:spChg>
        <pc:picChg chg="add del">
          <ac:chgData name="Urieth Attard" userId="75441522-1268-482d-b74b-a084f810ee66" providerId="ADAL" clId="{89A737EE-61A5-486F-811C-A54007777876}" dt="2021-08-10T11:04:33.339" v="1490" actId="478"/>
          <ac:picMkLst>
            <pc:docMk/>
            <pc:sldMk cId="792325120" sldId="520"/>
            <ac:picMk id="3" creationId="{85BDA57B-0B3E-4EB3-802F-30F489803F6C}"/>
          </ac:picMkLst>
        </pc:picChg>
        <pc:picChg chg="mod">
          <ac:chgData name="Urieth Attard" userId="75441522-1268-482d-b74b-a084f810ee66" providerId="ADAL" clId="{89A737EE-61A5-486F-811C-A54007777876}" dt="2021-08-10T11:04:16.399" v="1489"/>
          <ac:picMkLst>
            <pc:docMk/>
            <pc:sldMk cId="792325120" sldId="520"/>
            <ac:picMk id="4" creationId="{98B078BA-9FE4-4452-B76D-414AFCA70E32}"/>
          </ac:picMkLst>
        </pc:picChg>
        <pc:picChg chg="add del">
          <ac:chgData name="Urieth Attard" userId="75441522-1268-482d-b74b-a084f810ee66" providerId="ADAL" clId="{89A737EE-61A5-486F-811C-A54007777876}" dt="2021-08-10T11:04:58.582" v="1493"/>
          <ac:picMkLst>
            <pc:docMk/>
            <pc:sldMk cId="792325120" sldId="520"/>
            <ac:picMk id="5" creationId="{1A4F191A-D856-4F44-BDC7-D0644EA628B2}"/>
          </ac:picMkLst>
        </pc:picChg>
        <pc:picChg chg="mod">
          <ac:chgData name="Urieth Attard" userId="75441522-1268-482d-b74b-a084f810ee66" providerId="ADAL" clId="{89A737EE-61A5-486F-811C-A54007777876}" dt="2021-08-10T11:05:10.094" v="1494"/>
          <ac:picMkLst>
            <pc:docMk/>
            <pc:sldMk cId="792325120" sldId="520"/>
            <ac:picMk id="7" creationId="{01F7B44E-CF26-45D5-A0D1-C4B03B2B7C96}"/>
          </ac:picMkLst>
        </pc:picChg>
        <pc:picChg chg="mod ord">
          <ac:chgData name="Urieth Attard" userId="75441522-1268-482d-b74b-a084f810ee66" providerId="ADAL" clId="{89A737EE-61A5-486F-811C-A54007777876}" dt="2021-08-10T11:05:28.492" v="1498"/>
          <ac:picMkLst>
            <pc:docMk/>
            <pc:sldMk cId="792325120" sldId="520"/>
            <ac:picMk id="8" creationId="{2CB499AA-81AA-401F-A272-0B84126143C2}"/>
          </ac:picMkLst>
        </pc:picChg>
        <pc:picChg chg="add mod">
          <ac:chgData name="Urieth Attard" userId="75441522-1268-482d-b74b-a084f810ee66" providerId="ADAL" clId="{89A737EE-61A5-486F-811C-A54007777876}" dt="2021-08-10T11:06:24.820" v="1513" actId="1076"/>
          <ac:picMkLst>
            <pc:docMk/>
            <pc:sldMk cId="792325120" sldId="520"/>
            <ac:picMk id="9218" creationId="{74B81626-EE1E-4821-9CAA-A0A62436FA3E}"/>
          </ac:picMkLst>
        </pc:picChg>
        <pc:picChg chg="add mod">
          <ac:chgData name="Urieth Attard" userId="75441522-1268-482d-b74b-a084f810ee66" providerId="ADAL" clId="{89A737EE-61A5-486F-811C-A54007777876}" dt="2021-08-10T11:07:33.729" v="1552" actId="1076"/>
          <ac:picMkLst>
            <pc:docMk/>
            <pc:sldMk cId="792325120" sldId="520"/>
            <ac:picMk id="9220" creationId="{C109E91B-0872-4553-89D6-1032140CD0FE}"/>
          </ac:picMkLst>
        </pc:picChg>
      </pc:sldChg>
      <pc:sldChg chg="addSp delSp modSp new add modAnim modNotesTx">
        <pc:chgData name="Urieth Attard" userId="75441522-1268-482d-b74b-a084f810ee66" providerId="ADAL" clId="{89A737EE-61A5-486F-811C-A54007777876}" dt="2021-08-11T06:38:57.495" v="6204" actId="20577"/>
        <pc:sldMkLst>
          <pc:docMk/>
          <pc:sldMk cId="629738544" sldId="521"/>
        </pc:sldMkLst>
        <pc:spChg chg="add del mod">
          <ac:chgData name="Urieth Attard" userId="75441522-1268-482d-b74b-a084f810ee66" providerId="ADAL" clId="{89A737EE-61A5-486F-811C-A54007777876}" dt="2021-08-10T12:25:02.015" v="2658"/>
          <ac:spMkLst>
            <pc:docMk/>
            <pc:sldMk cId="629738544" sldId="521"/>
            <ac:spMk id="4" creationId="{07C14F9E-796F-411E-BE28-D66DCD6781E1}"/>
          </ac:spMkLst>
        </pc:spChg>
        <pc:spChg chg="add del mod">
          <ac:chgData name="Urieth Attard" userId="75441522-1268-482d-b74b-a084f810ee66" providerId="ADAL" clId="{89A737EE-61A5-486F-811C-A54007777876}" dt="2021-08-10T12:30:01.712" v="2734" actId="478"/>
          <ac:spMkLst>
            <pc:docMk/>
            <pc:sldMk cId="629738544" sldId="521"/>
            <ac:spMk id="10" creationId="{CE370D40-F843-4229-AED7-B8892B959102}"/>
          </ac:spMkLst>
        </pc:spChg>
        <pc:spChg chg="add mod">
          <ac:chgData name="Urieth Attard" userId="75441522-1268-482d-b74b-a084f810ee66" providerId="ADAL" clId="{89A737EE-61A5-486F-811C-A54007777876}" dt="2021-08-10T12:25:44.800" v="2671" actId="1076"/>
          <ac:spMkLst>
            <pc:docMk/>
            <pc:sldMk cId="629738544" sldId="521"/>
            <ac:spMk id="11" creationId="{6A09EA5C-B35E-48D8-8928-7A2170B6370E}"/>
          </ac:spMkLst>
        </pc:spChg>
        <pc:spChg chg="add mod">
          <ac:chgData name="Urieth Attard" userId="75441522-1268-482d-b74b-a084f810ee66" providerId="ADAL" clId="{89A737EE-61A5-486F-811C-A54007777876}" dt="2021-08-10T12:29:14.546" v="2722" actId="1076"/>
          <ac:spMkLst>
            <pc:docMk/>
            <pc:sldMk cId="629738544" sldId="521"/>
            <ac:spMk id="13" creationId="{2D5DB4DC-89F0-4B58-9CD5-A357C955ADF3}"/>
          </ac:spMkLst>
        </pc:spChg>
        <pc:spChg chg="add mod">
          <ac:chgData name="Urieth Attard" userId="75441522-1268-482d-b74b-a084f810ee66" providerId="ADAL" clId="{89A737EE-61A5-486F-811C-A54007777876}" dt="2021-08-10T12:29:20.900" v="2728" actId="20577"/>
          <ac:spMkLst>
            <pc:docMk/>
            <pc:sldMk cId="629738544" sldId="521"/>
            <ac:spMk id="14" creationId="{605C7181-4DDF-4C14-BFCB-28C0F66F569A}"/>
          </ac:spMkLst>
        </pc:spChg>
        <pc:spChg chg="add mod">
          <ac:chgData name="Urieth Attard" userId="75441522-1268-482d-b74b-a084f810ee66" providerId="ADAL" clId="{89A737EE-61A5-486F-811C-A54007777876}" dt="2021-08-10T12:31:07.389" v="2756" actId="1076"/>
          <ac:spMkLst>
            <pc:docMk/>
            <pc:sldMk cId="629738544" sldId="521"/>
            <ac:spMk id="18" creationId="{8CAD5054-0773-4532-97CC-F1EFF3C3B61A}"/>
          </ac:spMkLst>
        </pc:spChg>
        <pc:spChg chg="add mod">
          <ac:chgData name="Urieth Attard" userId="75441522-1268-482d-b74b-a084f810ee66" providerId="ADAL" clId="{89A737EE-61A5-486F-811C-A54007777876}" dt="2021-08-10T12:31:18.747" v="2762" actId="20577"/>
          <ac:spMkLst>
            <pc:docMk/>
            <pc:sldMk cId="629738544" sldId="521"/>
            <ac:spMk id="19" creationId="{3DA150FE-C858-4296-9941-99B2378B08BB}"/>
          </ac:spMkLst>
        </pc:spChg>
        <pc:picChg chg="add del mod modCrop">
          <ac:chgData name="Urieth Attard" userId="75441522-1268-482d-b74b-a084f810ee66" providerId="ADAL" clId="{89A737EE-61A5-486F-811C-A54007777876}" dt="2021-08-10T12:25:02.015" v="2658"/>
          <ac:picMkLst>
            <pc:docMk/>
            <pc:sldMk cId="629738544" sldId="521"/>
            <ac:picMk id="3" creationId="{1CA57D03-8A08-402E-AF59-CE33F9C30488}"/>
          </ac:picMkLst>
        </pc:picChg>
        <pc:picChg chg="mod">
          <ac:chgData name="Urieth Attard" userId="75441522-1268-482d-b74b-a084f810ee66" providerId="ADAL" clId="{89A737EE-61A5-486F-811C-A54007777876}" dt="2021-08-10T12:23:57.849" v="2645"/>
          <ac:picMkLst>
            <pc:docMk/>
            <pc:sldMk cId="629738544" sldId="521"/>
            <ac:picMk id="5" creationId="{A1CD757D-C413-4CC2-B04E-505B5F38C0A4}"/>
          </ac:picMkLst>
        </pc:picChg>
        <pc:picChg chg="mod">
          <ac:chgData name="Urieth Attard" userId="75441522-1268-482d-b74b-a084f810ee66" providerId="ADAL" clId="{89A737EE-61A5-486F-811C-A54007777876}" dt="2021-08-10T12:24:14.156" v="2651"/>
          <ac:picMkLst>
            <pc:docMk/>
            <pc:sldMk cId="629738544" sldId="521"/>
            <ac:picMk id="6" creationId="{04B7061E-D938-40EE-BB9C-E670801C845C}"/>
          </ac:picMkLst>
        </pc:picChg>
        <pc:picChg chg="mod">
          <ac:chgData name="Urieth Attard" userId="75441522-1268-482d-b74b-a084f810ee66" providerId="ADAL" clId="{89A737EE-61A5-486F-811C-A54007777876}" dt="2021-08-10T12:24:43.553" v="2653"/>
          <ac:picMkLst>
            <pc:docMk/>
            <pc:sldMk cId="629738544" sldId="521"/>
            <ac:picMk id="7" creationId="{29215713-E92C-4B25-BFA5-6CA830F8F092}"/>
          </ac:picMkLst>
        </pc:picChg>
        <pc:picChg chg="mod">
          <ac:chgData name="Urieth Attard" userId="75441522-1268-482d-b74b-a084f810ee66" providerId="ADAL" clId="{89A737EE-61A5-486F-811C-A54007777876}" dt="2021-08-10T12:25:12.706" v="2659"/>
          <ac:picMkLst>
            <pc:docMk/>
            <pc:sldMk cId="629738544" sldId="521"/>
            <ac:picMk id="8" creationId="{D7931065-14D0-4E02-A787-138326923ACD}"/>
          </ac:picMkLst>
        </pc:picChg>
        <pc:picChg chg="mod ord">
          <ac:chgData name="Urieth Attard" userId="75441522-1268-482d-b74b-a084f810ee66" providerId="ADAL" clId="{89A737EE-61A5-486F-811C-A54007777876}" dt="2021-08-10T12:25:31.347" v="2662"/>
          <ac:picMkLst>
            <pc:docMk/>
            <pc:sldMk cId="629738544" sldId="521"/>
            <ac:picMk id="9" creationId="{F682DA37-3791-4305-8D0C-42B7DF0A80D4}"/>
          </ac:picMkLst>
        </pc:picChg>
        <pc:picChg chg="add mod">
          <ac:chgData name="Urieth Attard" userId="75441522-1268-482d-b74b-a084f810ee66" providerId="ADAL" clId="{89A737EE-61A5-486F-811C-A54007777876}" dt="2021-08-10T12:30:55.912" v="2739" actId="1076"/>
          <ac:picMkLst>
            <pc:docMk/>
            <pc:sldMk cId="629738544" sldId="521"/>
            <ac:picMk id="17" creationId="{524D5FBC-3809-48DA-BB3C-2020272E03B3}"/>
          </ac:picMkLst>
        </pc:picChg>
        <pc:picChg chg="add mod">
          <ac:chgData name="Urieth Attard" userId="75441522-1268-482d-b74b-a084f810ee66" providerId="ADAL" clId="{89A737EE-61A5-486F-811C-A54007777876}" dt="2021-08-10T12:28:09.737" v="2704" actId="14100"/>
          <ac:picMkLst>
            <pc:docMk/>
            <pc:sldMk cId="629738544" sldId="521"/>
            <ac:picMk id="11266" creationId="{1E111363-1324-4422-8FEC-289947857C21}"/>
          </ac:picMkLst>
        </pc:picChg>
        <pc:picChg chg="add del mod">
          <ac:chgData name="Urieth Attard" userId="75441522-1268-482d-b74b-a084f810ee66" providerId="ADAL" clId="{89A737EE-61A5-486F-811C-A54007777876}" dt="2021-08-10T12:30:03.754" v="2735" actId="478"/>
          <ac:picMkLst>
            <pc:docMk/>
            <pc:sldMk cId="629738544" sldId="521"/>
            <ac:picMk id="11268" creationId="{9AB27096-E8DB-4BE4-B4E3-71D619DD31FC}"/>
          </ac:picMkLst>
        </pc:picChg>
        <pc:picChg chg="add del">
          <ac:chgData name="Urieth Attard" userId="75441522-1268-482d-b74b-a084f810ee66" providerId="ADAL" clId="{89A737EE-61A5-486F-811C-A54007777876}" dt="2021-08-10T12:30:37.684" v="2737" actId="478"/>
          <ac:picMkLst>
            <pc:docMk/>
            <pc:sldMk cId="629738544" sldId="521"/>
            <ac:picMk id="11270" creationId="{7E320BE5-8D9B-48CD-8A94-1D3DE94A18D7}"/>
          </ac:picMkLst>
        </pc:picChg>
      </pc:sldChg>
      <pc:sldChg chg="addSp modSp new add modNotesTx">
        <pc:chgData name="Urieth Attard" userId="75441522-1268-482d-b74b-a084f810ee66" providerId="ADAL" clId="{89A737EE-61A5-486F-811C-A54007777876}" dt="2021-09-30T05:59:46.382" v="7126" actId="6549"/>
        <pc:sldMkLst>
          <pc:docMk/>
          <pc:sldMk cId="1520518336" sldId="522"/>
        </pc:sldMkLst>
        <pc:picChg chg="add mod modCrop">
          <ac:chgData name="Urieth Attard" userId="75441522-1268-482d-b74b-a084f810ee66" providerId="ADAL" clId="{89A737EE-61A5-486F-811C-A54007777876}" dt="2021-08-10T12:26:54.388" v="2680" actId="14100"/>
          <ac:picMkLst>
            <pc:docMk/>
            <pc:sldMk cId="1520518336" sldId="522"/>
            <ac:picMk id="3" creationId="{D0A2D50E-AA28-4B1A-AC22-54A5A3D4251D}"/>
          </ac:picMkLst>
        </pc:picChg>
      </pc:sldChg>
      <pc:sldChg chg="addSp delSp modSp add addAnim delAnim modAnim">
        <pc:chgData name="Urieth Attard" userId="75441522-1268-482d-b74b-a084f810ee66" providerId="ADAL" clId="{89A737EE-61A5-486F-811C-A54007777876}" dt="2021-09-30T06:01:12.648" v="7134" actId="478"/>
        <pc:sldMkLst>
          <pc:docMk/>
          <pc:sldMk cId="4136607001" sldId="523"/>
        </pc:sldMkLst>
        <pc:spChg chg="add del mod">
          <ac:chgData name="Urieth Attard" userId="75441522-1268-482d-b74b-a084f810ee66" providerId="ADAL" clId="{89A737EE-61A5-486F-811C-A54007777876}" dt="2021-08-11T06:50:16.970" v="6688"/>
          <ac:spMkLst>
            <pc:docMk/>
            <pc:sldMk cId="4136607001" sldId="523"/>
            <ac:spMk id="8" creationId="{B74B8F63-2845-4D74-958D-81ABA8870E94}"/>
          </ac:spMkLst>
        </pc:spChg>
        <pc:spChg chg="add mod">
          <ac:chgData name="Urieth Attard" userId="75441522-1268-482d-b74b-a084f810ee66" providerId="ADAL" clId="{89A737EE-61A5-486F-811C-A54007777876}" dt="2021-08-11T06:51:20.306" v="6747" actId="1036"/>
          <ac:spMkLst>
            <pc:docMk/>
            <pc:sldMk cId="4136607001" sldId="523"/>
            <ac:spMk id="11" creationId="{6E85E5FB-4A78-44A8-953A-1363F384079E}"/>
          </ac:spMkLst>
        </pc:spChg>
        <pc:spChg chg="add mod">
          <ac:chgData name="Urieth Attard" userId="75441522-1268-482d-b74b-a084f810ee66" providerId="ADAL" clId="{89A737EE-61A5-486F-811C-A54007777876}" dt="2021-08-11T06:52:55.936" v="6804" actId="1076"/>
          <ac:spMkLst>
            <pc:docMk/>
            <pc:sldMk cId="4136607001" sldId="523"/>
            <ac:spMk id="21" creationId="{C9BB73BE-54BB-4AE8-B15E-3307A2FC1611}"/>
          </ac:spMkLst>
        </pc:spChg>
        <pc:graphicFrameChg chg="mod modGraphic">
          <ac:chgData name="Urieth Attard" userId="75441522-1268-482d-b74b-a084f810ee66" providerId="ADAL" clId="{89A737EE-61A5-486F-811C-A54007777876}" dt="2021-08-11T06:49:40.728" v="6675" actId="1076"/>
          <ac:graphicFrameMkLst>
            <pc:docMk/>
            <pc:sldMk cId="4136607001" sldId="523"/>
            <ac:graphicFrameMk id="3" creationId="{CF97EB5A-3C42-449A-80E4-E627A884B4B3}"/>
          </ac:graphicFrameMkLst>
        </pc:graphicFrameChg>
        <pc:picChg chg="del">
          <ac:chgData name="Urieth Attard" userId="75441522-1268-482d-b74b-a084f810ee66" providerId="ADAL" clId="{89A737EE-61A5-486F-811C-A54007777876}" dt="2021-09-30T06:01:12.648" v="7134" actId="478"/>
          <ac:picMkLst>
            <pc:docMk/>
            <pc:sldMk cId="4136607001" sldId="523"/>
            <ac:picMk id="4" creationId="{1ECBFB9E-8A4C-4A5B-B2B9-88E7B6D22E0D}"/>
          </ac:picMkLst>
        </pc:picChg>
        <pc:picChg chg="del">
          <ac:chgData name="Urieth Attard" userId="75441522-1268-482d-b74b-a084f810ee66" providerId="ADAL" clId="{89A737EE-61A5-486F-811C-A54007777876}" dt="2021-08-11T06:47:58.862" v="6658" actId="478"/>
          <ac:picMkLst>
            <pc:docMk/>
            <pc:sldMk cId="4136607001" sldId="523"/>
            <ac:picMk id="13" creationId="{49DA6FD0-2605-4A5D-9A25-3189777B856C}"/>
          </ac:picMkLst>
        </pc:picChg>
        <pc:picChg chg="del">
          <ac:chgData name="Urieth Attard" userId="75441522-1268-482d-b74b-a084f810ee66" providerId="ADAL" clId="{89A737EE-61A5-486F-811C-A54007777876}" dt="2021-08-11T06:47:59.697" v="6659" actId="478"/>
          <ac:picMkLst>
            <pc:docMk/>
            <pc:sldMk cId="4136607001" sldId="523"/>
            <ac:picMk id="14" creationId="{D3684A55-7ED2-4298-AC64-CB99A21391ED}"/>
          </ac:picMkLst>
        </pc:picChg>
        <pc:picChg chg="del">
          <ac:chgData name="Urieth Attard" userId="75441522-1268-482d-b74b-a084f810ee66" providerId="ADAL" clId="{89A737EE-61A5-486F-811C-A54007777876}" dt="2021-08-11T06:47:58.067" v="6657" actId="478"/>
          <ac:picMkLst>
            <pc:docMk/>
            <pc:sldMk cId="4136607001" sldId="523"/>
            <ac:picMk id="14338" creationId="{0F9CAAF5-6B40-49AB-9A50-83B072815F95}"/>
          </ac:picMkLst>
        </pc:picChg>
        <pc:picChg chg="add del">
          <ac:chgData name="Urieth Attard" userId="75441522-1268-482d-b74b-a084f810ee66" providerId="ADAL" clId="{89A737EE-61A5-486F-811C-A54007777876}" dt="2021-08-11T06:48:33.489" v="6666" actId="478"/>
          <ac:picMkLst>
            <pc:docMk/>
            <pc:sldMk cId="4136607001" sldId="523"/>
            <ac:picMk id="14340" creationId="{CCDFA7A1-FF4E-4B76-998E-FD3413E17578}"/>
          </ac:picMkLst>
        </pc:picChg>
        <pc:cxnChg chg="add mod">
          <ac:chgData name="Urieth Attard" userId="75441522-1268-482d-b74b-a084f810ee66" providerId="ADAL" clId="{89A737EE-61A5-486F-811C-A54007777876}" dt="2021-08-11T06:50:00.378" v="6681" actId="1036"/>
          <ac:cxnSpMkLst>
            <pc:docMk/>
            <pc:sldMk cId="4136607001" sldId="523"/>
            <ac:cxnSpMk id="6" creationId="{83DD6C63-1C95-4058-92A3-08A62C43C20F}"/>
          </ac:cxnSpMkLst>
        </pc:cxnChg>
        <pc:cxnChg chg="add mod">
          <ac:chgData name="Urieth Attard" userId="75441522-1268-482d-b74b-a084f810ee66" providerId="ADAL" clId="{89A737EE-61A5-486F-811C-A54007777876}" dt="2021-08-11T06:50:10.550" v="6685" actId="14100"/>
          <ac:cxnSpMkLst>
            <pc:docMk/>
            <pc:sldMk cId="4136607001" sldId="523"/>
            <ac:cxnSpMk id="15" creationId="{B8F9FDE0-B2D6-47A9-BED3-4ACD98927E9E}"/>
          </ac:cxnSpMkLst>
        </pc:cxnChg>
        <pc:cxnChg chg="add mod">
          <ac:chgData name="Urieth Attard" userId="75441522-1268-482d-b74b-a084f810ee66" providerId="ADAL" clId="{89A737EE-61A5-486F-811C-A54007777876}" dt="2021-08-11T06:52:05.808" v="6752" actId="14100"/>
          <ac:cxnSpMkLst>
            <pc:docMk/>
            <pc:sldMk cId="4136607001" sldId="523"/>
            <ac:cxnSpMk id="17" creationId="{C40E77EB-FF1F-4DC5-8F32-0C978FA62A02}"/>
          </ac:cxnSpMkLst>
        </pc:cxnChg>
        <pc:cxnChg chg="add mod">
          <ac:chgData name="Urieth Attard" userId="75441522-1268-482d-b74b-a084f810ee66" providerId="ADAL" clId="{89A737EE-61A5-486F-811C-A54007777876}" dt="2021-08-11T06:52:12.074" v="6755" actId="14100"/>
          <ac:cxnSpMkLst>
            <pc:docMk/>
            <pc:sldMk cId="4136607001" sldId="523"/>
            <ac:cxnSpMk id="19" creationId="{4242DC44-0734-4AAB-8269-8BF3F326DA14}"/>
          </ac:cxnSpMkLst>
        </pc:cxnChg>
      </pc:sldChg>
    </pc:docChg>
  </pc:docChgLst>
  <pc:docChgLst>
    <pc:chgData name="Urieth Attard" userId="75441522-1268-482d-b74b-a084f810ee66" providerId="ADAL" clId="{601DC108-C58D-4EF7-9557-06A1CC4DE32A}"/>
  </pc:docChgLst>
  <pc:docChgLst>
    <pc:chgData name="Urieth Attard" userId="75441522-1268-482d-b74b-a084f810ee66" providerId="ADAL" clId="{A97D2328-CBAF-4875-ACB5-AAB401D47BA8}"/>
    <pc:docChg chg="undo redo custSel mod addSld delSld modSld sldOrd">
      <pc:chgData name="Urieth Attard" userId="75441522-1268-482d-b74b-a084f810ee66" providerId="ADAL" clId="{A97D2328-CBAF-4875-ACB5-AAB401D47BA8}" dt="2021-07-20T08:30:00.176" v="3641" actId="1076"/>
      <pc:docMkLst>
        <pc:docMk/>
      </pc:docMkLst>
      <pc:sldChg chg="modSp">
        <pc:chgData name="Urieth Attard" userId="75441522-1268-482d-b74b-a084f810ee66" providerId="ADAL" clId="{A97D2328-CBAF-4875-ACB5-AAB401D47BA8}" dt="2021-07-15T19:21:42.173" v="3622" actId="1076"/>
        <pc:sldMkLst>
          <pc:docMk/>
          <pc:sldMk cId="2463884550" sldId="282"/>
        </pc:sldMkLst>
        <pc:spChg chg="mod">
          <ac:chgData name="Urieth Attard" userId="75441522-1268-482d-b74b-a084f810ee66" providerId="ADAL" clId="{A97D2328-CBAF-4875-ACB5-AAB401D47BA8}" dt="2021-07-15T18:59:43.753" v="3347" actId="20577"/>
          <ac:spMkLst>
            <pc:docMk/>
            <pc:sldMk cId="2463884550" sldId="282"/>
            <ac:spMk id="2" creationId="{09973F8C-BE77-41B5-BD41-6ADF6AAC6C04}"/>
          </ac:spMkLst>
        </pc:spChg>
        <pc:graphicFrameChg chg="mod modGraphic">
          <ac:chgData name="Urieth Attard" userId="75441522-1268-482d-b74b-a084f810ee66" providerId="ADAL" clId="{A97D2328-CBAF-4875-ACB5-AAB401D47BA8}" dt="2021-07-15T19:00:14.152" v="3356" actId="1076"/>
          <ac:graphicFrameMkLst>
            <pc:docMk/>
            <pc:sldMk cId="2463884550" sldId="282"/>
            <ac:graphicFrameMk id="3" creationId="{CF97EB5A-3C42-449A-80E4-E627A884B4B3}"/>
          </ac:graphicFrameMkLst>
        </pc:graphicFrameChg>
        <pc:picChg chg="mod">
          <ac:chgData name="Urieth Attard" userId="75441522-1268-482d-b74b-a084f810ee66" providerId="ADAL" clId="{A97D2328-CBAF-4875-ACB5-AAB401D47BA8}" dt="2021-07-15T19:21:35.781" v="3620" actId="1076"/>
          <ac:picMkLst>
            <pc:docMk/>
            <pc:sldMk cId="2463884550" sldId="282"/>
            <ac:picMk id="11" creationId="{887CF6D9-28C2-49CF-A96F-0DD90BB4507E}"/>
          </ac:picMkLst>
        </pc:picChg>
        <pc:picChg chg="mod">
          <ac:chgData name="Urieth Attard" userId="75441522-1268-482d-b74b-a084f810ee66" providerId="ADAL" clId="{A97D2328-CBAF-4875-ACB5-AAB401D47BA8}" dt="2021-07-15T19:21:42.173" v="3622" actId="1076"/>
          <ac:picMkLst>
            <pc:docMk/>
            <pc:sldMk cId="2463884550" sldId="282"/>
            <ac:picMk id="12" creationId="{03716527-059D-464F-BF7D-CFFE5FD3F55A}"/>
          </ac:picMkLst>
        </pc:picChg>
        <pc:picChg chg="mod">
          <ac:chgData name="Urieth Attard" userId="75441522-1268-482d-b74b-a084f810ee66" providerId="ADAL" clId="{A97D2328-CBAF-4875-ACB5-AAB401D47BA8}" dt="2021-07-15T19:21:29.069" v="3618" actId="1076"/>
          <ac:picMkLst>
            <pc:docMk/>
            <pc:sldMk cId="2463884550" sldId="282"/>
            <ac:picMk id="13" creationId="{49DA6FD0-2605-4A5D-9A25-3189777B856C}"/>
          </ac:picMkLst>
        </pc:picChg>
        <pc:picChg chg="mod">
          <ac:chgData name="Urieth Attard" userId="75441522-1268-482d-b74b-a084f810ee66" providerId="ADAL" clId="{A97D2328-CBAF-4875-ACB5-AAB401D47BA8}" dt="2021-07-15T19:21:33.057" v="3619" actId="1076"/>
          <ac:picMkLst>
            <pc:docMk/>
            <pc:sldMk cId="2463884550" sldId="282"/>
            <ac:picMk id="14" creationId="{D3684A55-7ED2-4298-AC64-CB99A21391ED}"/>
          </ac:picMkLst>
        </pc:picChg>
        <pc:picChg chg="mod">
          <ac:chgData name="Urieth Attard" userId="75441522-1268-482d-b74b-a084f810ee66" providerId="ADAL" clId="{A97D2328-CBAF-4875-ACB5-AAB401D47BA8}" dt="2021-07-15T19:21:39.072" v="3621" actId="1076"/>
          <ac:picMkLst>
            <pc:docMk/>
            <pc:sldMk cId="2463884550" sldId="282"/>
            <ac:picMk id="15" creationId="{57565511-DC98-4B7E-B4D5-267E81A35E78}"/>
          </ac:picMkLst>
        </pc:picChg>
        <pc:picChg chg="mod">
          <ac:chgData name="Urieth Attard" userId="75441522-1268-482d-b74b-a084f810ee66" providerId="ADAL" clId="{A97D2328-CBAF-4875-ACB5-AAB401D47BA8}" dt="2021-07-15T19:21:21.246" v="3616" actId="1076"/>
          <ac:picMkLst>
            <pc:docMk/>
            <pc:sldMk cId="2463884550" sldId="282"/>
            <ac:picMk id="14338" creationId="{0F9CAAF5-6B40-49AB-9A50-83B072815F95}"/>
          </ac:picMkLst>
        </pc:picChg>
        <pc:picChg chg="mod">
          <ac:chgData name="Urieth Attard" userId="75441522-1268-482d-b74b-a084f810ee66" providerId="ADAL" clId="{A97D2328-CBAF-4875-ACB5-AAB401D47BA8}" dt="2021-07-15T19:21:25.888" v="3617" actId="1076"/>
          <ac:picMkLst>
            <pc:docMk/>
            <pc:sldMk cId="2463884550" sldId="282"/>
            <ac:picMk id="14340" creationId="{CCDFA7A1-FF4E-4B76-998E-FD3413E17578}"/>
          </ac:picMkLst>
        </pc:picChg>
      </pc:sldChg>
      <pc:sldChg chg="modSp">
        <pc:chgData name="Urieth Attard" userId="75441522-1268-482d-b74b-a084f810ee66" providerId="ADAL" clId="{A97D2328-CBAF-4875-ACB5-AAB401D47BA8}" dt="2021-07-20T08:30:00.176" v="3641" actId="1076"/>
        <pc:sldMkLst>
          <pc:docMk/>
          <pc:sldMk cId="4109764292" sldId="307"/>
        </pc:sldMkLst>
        <pc:spChg chg="mod">
          <ac:chgData name="Urieth Attard" userId="75441522-1268-482d-b74b-a084f810ee66" providerId="ADAL" clId="{A97D2328-CBAF-4875-ACB5-AAB401D47BA8}" dt="2021-07-20T08:30:00.176" v="3641" actId="1076"/>
          <ac:spMkLst>
            <pc:docMk/>
            <pc:sldMk cId="4109764292" sldId="307"/>
            <ac:spMk id="5" creationId="{D6BE8F0F-99CA-4624-BE99-E95152857094}"/>
          </ac:spMkLst>
        </pc:spChg>
      </pc:sldChg>
      <pc:sldChg chg="modSp">
        <pc:chgData name="Urieth Attard" userId="75441522-1268-482d-b74b-a084f810ee66" providerId="ADAL" clId="{A97D2328-CBAF-4875-ACB5-AAB401D47BA8}" dt="2021-07-20T08:29:15.984" v="3639" actId="14100"/>
        <pc:sldMkLst>
          <pc:docMk/>
          <pc:sldMk cId="2808312611" sldId="328"/>
        </pc:sldMkLst>
        <pc:spChg chg="mod">
          <ac:chgData name="Urieth Attard" userId="75441522-1268-482d-b74b-a084f810ee66" providerId="ADAL" clId="{A97D2328-CBAF-4875-ACB5-AAB401D47BA8}" dt="2021-07-20T08:29:15.984" v="3639" actId="14100"/>
          <ac:spMkLst>
            <pc:docMk/>
            <pc:sldMk cId="2808312611" sldId="328"/>
            <ac:spMk id="2" creationId="{8D4ED53B-8230-4C36-9720-599714DF2D7B}"/>
          </ac:spMkLst>
        </pc:spChg>
        <pc:spChg chg="mod">
          <ac:chgData name="Urieth Attard" userId="75441522-1268-482d-b74b-a084f810ee66" providerId="ADAL" clId="{A97D2328-CBAF-4875-ACB5-AAB401D47BA8}" dt="2021-07-15T07:19:50.037" v="377" actId="20577"/>
          <ac:spMkLst>
            <pc:docMk/>
            <pc:sldMk cId="2808312611" sldId="328"/>
            <ac:spMk id="5" creationId="{ECEAA2B4-D31A-48F7-84A6-6D3B4F8C2AFF}"/>
          </ac:spMkLst>
        </pc:spChg>
        <pc:spChg chg="mod">
          <ac:chgData name="Urieth Attard" userId="75441522-1268-482d-b74b-a084f810ee66" providerId="ADAL" clId="{A97D2328-CBAF-4875-ACB5-AAB401D47BA8}" dt="2021-07-15T07:20:27.628" v="411" actId="20577"/>
          <ac:spMkLst>
            <pc:docMk/>
            <pc:sldMk cId="2808312611" sldId="328"/>
            <ac:spMk id="6" creationId="{C944D7BB-48A7-4648-8639-13E074D51044}"/>
          </ac:spMkLst>
        </pc:spChg>
        <pc:spChg chg="mod">
          <ac:chgData name="Urieth Attard" userId="75441522-1268-482d-b74b-a084f810ee66" providerId="ADAL" clId="{A97D2328-CBAF-4875-ACB5-AAB401D47BA8}" dt="2021-07-15T07:20:32.517" v="412" actId="114"/>
          <ac:spMkLst>
            <pc:docMk/>
            <pc:sldMk cId="2808312611" sldId="328"/>
            <ac:spMk id="7" creationId="{566B5642-876E-48B4-A8AD-67C86352BF19}"/>
          </ac:spMkLst>
        </pc:spChg>
      </pc:sldChg>
      <pc:sldChg chg="modSp">
        <pc:chgData name="Urieth Attard" userId="75441522-1268-482d-b74b-a084f810ee66" providerId="ADAL" clId="{A97D2328-CBAF-4875-ACB5-AAB401D47BA8}" dt="2021-07-20T08:29:06.704" v="3638" actId="20577"/>
        <pc:sldMkLst>
          <pc:docMk/>
          <pc:sldMk cId="321655695" sldId="339"/>
        </pc:sldMkLst>
        <pc:spChg chg="mod">
          <ac:chgData name="Urieth Attard" userId="75441522-1268-482d-b74b-a084f810ee66" providerId="ADAL" clId="{A97D2328-CBAF-4875-ACB5-AAB401D47BA8}" dt="2021-07-15T07:13:24.811" v="239" actId="20577"/>
          <ac:spMkLst>
            <pc:docMk/>
            <pc:sldMk cId="321655695" sldId="339"/>
            <ac:spMk id="10" creationId="{B7CDDD64-0628-40AD-AD0C-AF681282AB55}"/>
          </ac:spMkLst>
        </pc:spChg>
        <pc:spChg chg="mod">
          <ac:chgData name="Urieth Attard" userId="75441522-1268-482d-b74b-a084f810ee66" providerId="ADAL" clId="{A97D2328-CBAF-4875-ACB5-AAB401D47BA8}" dt="2021-07-15T07:28:23.634" v="445" actId="207"/>
          <ac:spMkLst>
            <pc:docMk/>
            <pc:sldMk cId="321655695" sldId="339"/>
            <ac:spMk id="19" creationId="{2F723DD9-10DD-42C5-9958-EA9548BB0D7D}"/>
          </ac:spMkLst>
        </pc:spChg>
        <pc:spChg chg="mod">
          <ac:chgData name="Urieth Attard" userId="75441522-1268-482d-b74b-a084f810ee66" providerId="ADAL" clId="{A97D2328-CBAF-4875-ACB5-AAB401D47BA8}" dt="2021-07-15T07:30:01.147" v="557" actId="108"/>
          <ac:spMkLst>
            <pc:docMk/>
            <pc:sldMk cId="321655695" sldId="339"/>
            <ac:spMk id="20" creationId="{6F64D10C-62FF-4ECC-8936-AB1E9AF9221C}"/>
          </ac:spMkLst>
        </pc:spChg>
        <pc:spChg chg="mod">
          <ac:chgData name="Urieth Attard" userId="75441522-1268-482d-b74b-a084f810ee66" providerId="ADAL" clId="{A97D2328-CBAF-4875-ACB5-AAB401D47BA8}" dt="2021-07-20T08:29:06.704" v="3638" actId="20577"/>
          <ac:spMkLst>
            <pc:docMk/>
            <pc:sldMk cId="321655695" sldId="339"/>
            <ac:spMk id="21" creationId="{9C0DE3E3-53D4-41A0-97D7-2214EF85A4DE}"/>
          </ac:spMkLst>
        </pc:spChg>
      </pc:sldChg>
      <pc:sldChg chg="addSp delSp modSp ord delAnim modAnim">
        <pc:chgData name="Urieth Attard" userId="75441522-1268-482d-b74b-a084f810ee66" providerId="ADAL" clId="{A97D2328-CBAF-4875-ACB5-AAB401D47BA8}" dt="2021-07-15T19:21:02.944" v="3612" actId="1076"/>
        <pc:sldMkLst>
          <pc:docMk/>
          <pc:sldMk cId="77565100" sldId="398"/>
        </pc:sldMkLst>
        <pc:spChg chg="mod">
          <ac:chgData name="Urieth Attard" userId="75441522-1268-482d-b74b-a084f810ee66" providerId="ADAL" clId="{A97D2328-CBAF-4875-ACB5-AAB401D47BA8}" dt="2021-07-15T18:59:34.665" v="3345" actId="6549"/>
          <ac:spMkLst>
            <pc:docMk/>
            <pc:sldMk cId="77565100" sldId="398"/>
            <ac:spMk id="3" creationId="{5F44C325-D3D0-48AB-B4BD-7692F246B16B}"/>
          </ac:spMkLst>
        </pc:spChg>
        <pc:picChg chg="add mod">
          <ac:chgData name="Urieth Attard" userId="75441522-1268-482d-b74b-a084f810ee66" providerId="ADAL" clId="{A97D2328-CBAF-4875-ACB5-AAB401D47BA8}" dt="2021-07-15T19:21:02.944" v="3612" actId="1076"/>
          <ac:picMkLst>
            <pc:docMk/>
            <pc:sldMk cId="77565100" sldId="398"/>
            <ac:picMk id="2" creationId="{888DF63D-4451-4238-9AD9-F3A28A0F63EF}"/>
          </ac:picMkLst>
        </pc:picChg>
        <pc:picChg chg="del">
          <ac:chgData name="Urieth Attard" userId="75441522-1268-482d-b74b-a084f810ee66" providerId="ADAL" clId="{A97D2328-CBAF-4875-ACB5-AAB401D47BA8}" dt="2021-07-15T18:59:30.518" v="3344" actId="478"/>
          <ac:picMkLst>
            <pc:docMk/>
            <pc:sldMk cId="77565100" sldId="398"/>
            <ac:picMk id="6" creationId="{253312C2-CE17-4231-9ED0-6685684FEE49}"/>
          </ac:picMkLst>
        </pc:picChg>
      </pc:sldChg>
      <pc:sldChg chg="addSp delSp modSp delAnim modAnim">
        <pc:chgData name="Urieth Attard" userId="75441522-1268-482d-b74b-a084f810ee66" providerId="ADAL" clId="{A97D2328-CBAF-4875-ACB5-AAB401D47BA8}" dt="2021-07-15T19:21:13.194" v="3614"/>
        <pc:sldMkLst>
          <pc:docMk/>
          <pc:sldMk cId="4259378217" sldId="475"/>
        </pc:sldMkLst>
        <pc:spChg chg="mod">
          <ac:chgData name="Urieth Attard" userId="75441522-1268-482d-b74b-a084f810ee66" providerId="ADAL" clId="{A97D2328-CBAF-4875-ACB5-AAB401D47BA8}" dt="2021-07-15T19:02:04.887" v="3409" actId="20577"/>
          <ac:spMkLst>
            <pc:docMk/>
            <pc:sldMk cId="4259378217" sldId="475"/>
            <ac:spMk id="3" creationId="{5F44C325-D3D0-48AB-B4BD-7692F246B16B}"/>
          </ac:spMkLst>
        </pc:spChg>
        <pc:picChg chg="del">
          <ac:chgData name="Urieth Attard" userId="75441522-1268-482d-b74b-a084f810ee66" providerId="ADAL" clId="{A97D2328-CBAF-4875-ACB5-AAB401D47BA8}" dt="2021-07-15T19:21:08.912" v="3613" actId="478"/>
          <ac:picMkLst>
            <pc:docMk/>
            <pc:sldMk cId="4259378217" sldId="475"/>
            <ac:picMk id="2" creationId="{7C0D93A6-3971-4AFC-8361-08EAAA53A94E}"/>
          </ac:picMkLst>
        </pc:picChg>
        <pc:picChg chg="add">
          <ac:chgData name="Urieth Attard" userId="75441522-1268-482d-b74b-a084f810ee66" providerId="ADAL" clId="{A97D2328-CBAF-4875-ACB5-AAB401D47BA8}" dt="2021-07-15T19:21:13.194" v="3614"/>
          <ac:picMkLst>
            <pc:docMk/>
            <pc:sldMk cId="4259378217" sldId="475"/>
            <ac:picMk id="5" creationId="{D841A89F-3012-4F9E-9C96-D6784AD6AC4C}"/>
          </ac:picMkLst>
        </pc:picChg>
      </pc:sldChg>
    </pc:docChg>
  </pc:docChgLst>
  <pc:docChgLst>
    <pc:chgData name="Urieth Attard" userId="75441522-1268-482d-b74b-a084f810ee66" providerId="ADAL" clId="{49A85688-4FCB-46BD-858F-B0A25B0A5329}"/>
  </pc:docChgLst>
  <pc:docChgLst>
    <pc:chgData name="Urieth Attard" userId="75441522-1268-482d-b74b-a084f810ee66" providerId="ADAL" clId="{BD7B0A68-A917-428A-9FE5-4218DDEB9912}"/>
    <pc:docChg chg="undo custSel addSld delSld modSld sldOrd">
      <pc:chgData name="Urieth Attard" userId="75441522-1268-482d-b74b-a084f810ee66" providerId="ADAL" clId="{BD7B0A68-A917-428A-9FE5-4218DDEB9912}" dt="2021-08-04T10:01:51.178" v="3743" actId="6549"/>
      <pc:docMkLst>
        <pc:docMk/>
      </pc:docMkLst>
      <pc:sldChg chg="addSp delSp modSp addAnim delAnim">
        <pc:chgData name="Urieth Attard" userId="75441522-1268-482d-b74b-a084f810ee66" providerId="ADAL" clId="{BD7B0A68-A917-428A-9FE5-4218DDEB9912}" dt="2021-08-04T09:57:33.494" v="3682" actId="20577"/>
        <pc:sldMkLst>
          <pc:docMk/>
          <pc:sldMk cId="2463884550" sldId="282"/>
        </pc:sldMkLst>
        <pc:spChg chg="mod">
          <ac:chgData name="Urieth Attard" userId="75441522-1268-482d-b74b-a084f810ee66" providerId="ADAL" clId="{BD7B0A68-A917-428A-9FE5-4218DDEB9912}" dt="2021-08-02T08:40:06.382" v="971" actId="20577"/>
          <ac:spMkLst>
            <pc:docMk/>
            <pc:sldMk cId="2463884550" sldId="282"/>
            <ac:spMk id="2" creationId="{09973F8C-BE77-41B5-BD41-6ADF6AAC6C04}"/>
          </ac:spMkLst>
        </pc:spChg>
        <pc:spChg chg="add mod topLvl">
          <ac:chgData name="Urieth Attard" userId="75441522-1268-482d-b74b-a084f810ee66" providerId="ADAL" clId="{BD7B0A68-A917-428A-9FE5-4218DDEB9912}" dt="2021-08-02T08:46:11.353" v="1043" actId="164"/>
          <ac:spMkLst>
            <pc:docMk/>
            <pc:sldMk cId="2463884550" sldId="282"/>
            <ac:spMk id="4" creationId="{3FE17813-E057-40ED-A3E8-E25E4F2699E8}"/>
          </ac:spMkLst>
        </pc:spChg>
        <pc:spChg chg="add del mod">
          <ac:chgData name="Urieth Attard" userId="75441522-1268-482d-b74b-a084f810ee66" providerId="ADAL" clId="{BD7B0A68-A917-428A-9FE5-4218DDEB9912}" dt="2021-08-02T08:42:13.059" v="985"/>
          <ac:spMkLst>
            <pc:docMk/>
            <pc:sldMk cId="2463884550" sldId="282"/>
            <ac:spMk id="5" creationId="{B6AEA100-2FE1-46EE-837D-536CCCB4D113}"/>
          </ac:spMkLst>
        </pc:spChg>
        <pc:spChg chg="add del mod">
          <ac:chgData name="Urieth Attard" userId="75441522-1268-482d-b74b-a084f810ee66" providerId="ADAL" clId="{BD7B0A68-A917-428A-9FE5-4218DDEB9912}" dt="2021-08-02T08:42:49.396" v="995" actId="478"/>
          <ac:spMkLst>
            <pc:docMk/>
            <pc:sldMk cId="2463884550" sldId="282"/>
            <ac:spMk id="6" creationId="{AE27CA44-E531-4673-8F81-6614A73D0980}"/>
          </ac:spMkLst>
        </pc:spChg>
        <pc:spChg chg="add del mod">
          <ac:chgData name="Urieth Attard" userId="75441522-1268-482d-b74b-a084f810ee66" providerId="ADAL" clId="{BD7B0A68-A917-428A-9FE5-4218DDEB9912}" dt="2021-08-02T08:43:08.148" v="1000" actId="478"/>
          <ac:spMkLst>
            <pc:docMk/>
            <pc:sldMk cId="2463884550" sldId="282"/>
            <ac:spMk id="16" creationId="{413D5BEF-17DA-48FC-AA67-377C161D5397}"/>
          </ac:spMkLst>
        </pc:spChg>
        <pc:spChg chg="add mod topLvl">
          <ac:chgData name="Urieth Attard" userId="75441522-1268-482d-b74b-a084f810ee66" providerId="ADAL" clId="{BD7B0A68-A917-428A-9FE5-4218DDEB9912}" dt="2021-08-02T08:46:11.353" v="1043" actId="164"/>
          <ac:spMkLst>
            <pc:docMk/>
            <pc:sldMk cId="2463884550" sldId="282"/>
            <ac:spMk id="17" creationId="{9AE19ACB-DBDD-43A8-AAC5-41E785B31D1C}"/>
          </ac:spMkLst>
        </pc:spChg>
        <pc:spChg chg="mod">
          <ac:chgData name="Urieth Attard" userId="75441522-1268-482d-b74b-a084f810ee66" providerId="ADAL" clId="{BD7B0A68-A917-428A-9FE5-4218DDEB9912}" dt="2021-08-04T09:57:33.494" v="3682" actId="20577"/>
          <ac:spMkLst>
            <pc:docMk/>
            <pc:sldMk cId="2463884550" sldId="282"/>
            <ac:spMk id="21" creationId="{9D92DCE3-AD36-4D90-95D2-1CF519B0E93B}"/>
          </ac:spMkLst>
        </pc:spChg>
        <pc:spChg chg="del mod topLvl">
          <ac:chgData name="Urieth Attard" userId="75441522-1268-482d-b74b-a084f810ee66" providerId="ADAL" clId="{BD7B0A68-A917-428A-9FE5-4218DDEB9912}" dt="2021-08-02T08:45:49.857" v="1034" actId="478"/>
          <ac:spMkLst>
            <pc:docMk/>
            <pc:sldMk cId="2463884550" sldId="282"/>
            <ac:spMk id="22" creationId="{FFBC9169-DDAC-410F-91AF-C51C8CBA80D9}"/>
          </ac:spMkLst>
        </pc:spChg>
        <pc:spChg chg="del topLvl">
          <ac:chgData name="Urieth Attard" userId="75441522-1268-482d-b74b-a084f810ee66" providerId="ADAL" clId="{BD7B0A68-A917-428A-9FE5-4218DDEB9912}" dt="2021-08-02T08:45:51.646" v="1035" actId="478"/>
          <ac:spMkLst>
            <pc:docMk/>
            <pc:sldMk cId="2463884550" sldId="282"/>
            <ac:spMk id="23" creationId="{59137112-4FCF-4D08-9C63-FEDF5DEA171C}"/>
          </ac:spMkLst>
        </pc:spChg>
        <pc:spChg chg="mod">
          <ac:chgData name="Urieth Attard" userId="75441522-1268-482d-b74b-a084f810ee66" providerId="ADAL" clId="{BD7B0A68-A917-428A-9FE5-4218DDEB9912}" dt="2021-08-02T08:44:57.272" v="1021" actId="6549"/>
          <ac:spMkLst>
            <pc:docMk/>
            <pc:sldMk cId="2463884550" sldId="282"/>
            <ac:spMk id="25" creationId="{1B4769FA-8EE6-4733-B075-D23A2A78EA4A}"/>
          </ac:spMkLst>
        </pc:spChg>
        <pc:spChg chg="mod">
          <ac:chgData name="Urieth Attard" userId="75441522-1268-482d-b74b-a084f810ee66" providerId="ADAL" clId="{BD7B0A68-A917-428A-9FE5-4218DDEB9912}" dt="2021-08-02T08:45:15.667" v="1026" actId="1076"/>
          <ac:spMkLst>
            <pc:docMk/>
            <pc:sldMk cId="2463884550" sldId="282"/>
            <ac:spMk id="26" creationId="{6C78DCB8-AE07-46CE-9062-15B1E3C287A5}"/>
          </ac:spMkLst>
        </pc:spChg>
        <pc:spChg chg="mod">
          <ac:chgData name="Urieth Attard" userId="75441522-1268-482d-b74b-a084f810ee66" providerId="ADAL" clId="{BD7B0A68-A917-428A-9FE5-4218DDEB9912}" dt="2021-08-02T08:46:27.538" v="1052" actId="20577"/>
          <ac:spMkLst>
            <pc:docMk/>
            <pc:sldMk cId="2463884550" sldId="282"/>
            <ac:spMk id="32" creationId="{1A7292E0-4987-4116-A35D-3CC494A8F78A}"/>
          </ac:spMkLst>
        </pc:spChg>
        <pc:spChg chg="mod ord topLvl">
          <ac:chgData name="Urieth Attard" userId="75441522-1268-482d-b74b-a084f810ee66" providerId="ADAL" clId="{BD7B0A68-A917-428A-9FE5-4218DDEB9912}" dt="2021-08-02T11:47:31.715" v="1750" actId="1036"/>
          <ac:spMkLst>
            <pc:docMk/>
            <pc:sldMk cId="2463884550" sldId="282"/>
            <ac:spMk id="35" creationId="{C56BACBC-44B1-43C2-BDD8-3D70D061D37B}"/>
          </ac:spMkLst>
        </pc:spChg>
        <pc:spChg chg="mod ord topLvl">
          <ac:chgData name="Urieth Attard" userId="75441522-1268-482d-b74b-a084f810ee66" providerId="ADAL" clId="{BD7B0A68-A917-428A-9FE5-4218DDEB9912}" dt="2021-08-02T11:47:38.175" v="1755" actId="166"/>
          <ac:spMkLst>
            <pc:docMk/>
            <pc:sldMk cId="2463884550" sldId="282"/>
            <ac:spMk id="36" creationId="{AC028435-DC77-48E2-8DCE-2F7D338D7F46}"/>
          </ac:spMkLst>
        </pc:spChg>
        <pc:spChg chg="mod">
          <ac:chgData name="Urieth Attard" userId="75441522-1268-482d-b74b-a084f810ee66" providerId="ADAL" clId="{BD7B0A68-A917-428A-9FE5-4218DDEB9912}" dt="2021-08-02T08:47:13.786" v="1064" actId="20577"/>
          <ac:spMkLst>
            <pc:docMk/>
            <pc:sldMk cId="2463884550" sldId="282"/>
            <ac:spMk id="38" creationId="{27795F1F-69A2-4F2D-83B5-C36A5699F720}"/>
          </ac:spMkLst>
        </pc:spChg>
        <pc:grpChg chg="add del mod">
          <ac:chgData name="Urieth Attard" userId="75441522-1268-482d-b74b-a084f810ee66" providerId="ADAL" clId="{BD7B0A68-A917-428A-9FE5-4218DDEB9912}" dt="2021-08-02T08:45:56.934" v="1038" actId="165"/>
          <ac:grpSpMkLst>
            <pc:docMk/>
            <pc:sldMk cId="2463884550" sldId="282"/>
            <ac:grpSpMk id="18" creationId="{DF0F3315-4A32-4A62-8ABF-8492A2EE9BEB}"/>
          </ac:grpSpMkLst>
        </pc:grpChg>
        <pc:grpChg chg="add mod">
          <ac:chgData name="Urieth Attard" userId="75441522-1268-482d-b74b-a084f810ee66" providerId="ADAL" clId="{BD7B0A68-A917-428A-9FE5-4218DDEB9912}" dt="2021-08-02T08:46:11.353" v="1043" actId="164"/>
          <ac:grpSpMkLst>
            <pc:docMk/>
            <pc:sldMk cId="2463884550" sldId="282"/>
            <ac:grpSpMk id="19" creationId="{31333F6E-0CBF-4425-9769-F7772242F3E9}"/>
          </ac:grpSpMkLst>
        </pc:grpChg>
        <pc:grpChg chg="add del mod">
          <ac:chgData name="Urieth Attard" userId="75441522-1268-482d-b74b-a084f810ee66" providerId="ADAL" clId="{BD7B0A68-A917-428A-9FE5-4218DDEB9912}" dt="2021-08-02T08:45:49.857" v="1034" actId="478"/>
          <ac:grpSpMkLst>
            <pc:docMk/>
            <pc:sldMk cId="2463884550" sldId="282"/>
            <ac:grpSpMk id="21" creationId="{711C5843-42F4-4222-BDD4-70CB665FADB5}"/>
          </ac:grpSpMkLst>
        </pc:grpChg>
        <pc:grpChg chg="add del mod">
          <ac:chgData name="Urieth Attard" userId="75441522-1268-482d-b74b-a084f810ee66" providerId="ADAL" clId="{BD7B0A68-A917-428A-9FE5-4218DDEB9912}" dt="2021-08-02T08:45:53.333" v="1036" actId="478"/>
          <ac:grpSpMkLst>
            <pc:docMk/>
            <pc:sldMk cId="2463884550" sldId="282"/>
            <ac:grpSpMk id="24" creationId="{68621755-55E9-4BFD-8EB6-8226E6F9835E}"/>
          </ac:grpSpMkLst>
        </pc:grpChg>
        <pc:grpChg chg="add del">
          <ac:chgData name="Urieth Attard" userId="75441522-1268-482d-b74b-a084f810ee66" providerId="ADAL" clId="{BD7B0A68-A917-428A-9FE5-4218DDEB9912}" dt="2021-08-02T08:46:14.524" v="1045" actId="478"/>
          <ac:grpSpMkLst>
            <pc:docMk/>
            <pc:sldMk cId="2463884550" sldId="282"/>
            <ac:grpSpMk id="28" creationId="{F7A1C502-5D29-4151-A71B-F4824F76F64F}"/>
          </ac:grpSpMkLst>
        </pc:grpChg>
        <pc:grpChg chg="add mod">
          <ac:chgData name="Urieth Attard" userId="75441522-1268-482d-b74b-a084f810ee66" providerId="ADAL" clId="{BD7B0A68-A917-428A-9FE5-4218DDEB9912}" dt="2021-08-02T08:46:23.266" v="1047" actId="1076"/>
          <ac:grpSpMkLst>
            <pc:docMk/>
            <pc:sldMk cId="2463884550" sldId="282"/>
            <ac:grpSpMk id="31" creationId="{96203A5B-965A-4494-A3CC-ED4CD0119CD8}"/>
          </ac:grpSpMkLst>
        </pc:grpChg>
        <pc:grpChg chg="add del mod">
          <ac:chgData name="Urieth Attard" userId="75441522-1268-482d-b74b-a084f810ee66" providerId="ADAL" clId="{BD7B0A68-A917-428A-9FE5-4218DDEB9912}" dt="2021-08-02T11:47:29.125" v="1748" actId="165"/>
          <ac:grpSpMkLst>
            <pc:docMk/>
            <pc:sldMk cId="2463884550" sldId="282"/>
            <ac:grpSpMk id="34" creationId="{00C3271B-5E4A-4F27-AD48-119E14ECAA2E}"/>
          </ac:grpSpMkLst>
        </pc:grpChg>
        <pc:grpChg chg="add mod">
          <ac:chgData name="Urieth Attard" userId="75441522-1268-482d-b74b-a084f810ee66" providerId="ADAL" clId="{BD7B0A68-A917-428A-9FE5-4218DDEB9912}" dt="2021-08-02T08:46:36.539" v="1060" actId="1076"/>
          <ac:grpSpMkLst>
            <pc:docMk/>
            <pc:sldMk cId="2463884550" sldId="282"/>
            <ac:grpSpMk id="37" creationId="{874465C5-DD07-426D-A51A-51BCA1D8D79E}"/>
          </ac:grpSpMkLst>
        </pc:grpChg>
        <pc:graphicFrameChg chg="del">
          <ac:chgData name="Urieth Attard" userId="75441522-1268-482d-b74b-a084f810ee66" providerId="ADAL" clId="{BD7B0A68-A917-428A-9FE5-4218DDEB9912}" dt="2021-08-02T08:39:36.385" v="923" actId="478"/>
          <ac:graphicFrameMkLst>
            <pc:docMk/>
            <pc:sldMk cId="2463884550" sldId="282"/>
            <ac:graphicFrameMk id="3" creationId="{CF97EB5A-3C42-449A-80E4-E627A884B4B3}"/>
          </ac:graphicFrameMkLst>
        </pc:graphicFrameChg>
        <pc:picChg chg="add del">
          <ac:chgData name="Urieth Attard" userId="75441522-1268-482d-b74b-a084f810ee66" providerId="ADAL" clId="{BD7B0A68-A917-428A-9FE5-4218DDEB9912}" dt="2021-08-02T08:39:49.177" v="926" actId="478"/>
          <ac:picMkLst>
            <pc:docMk/>
            <pc:sldMk cId="2463884550" sldId="282"/>
            <ac:picMk id="10" creationId="{951B32C2-A153-4823-9961-F1877D968C7B}"/>
          </ac:picMkLst>
        </pc:picChg>
        <pc:picChg chg="add del">
          <ac:chgData name="Urieth Attard" userId="75441522-1268-482d-b74b-a084f810ee66" providerId="ADAL" clId="{BD7B0A68-A917-428A-9FE5-4218DDEB9912}" dt="2021-08-02T08:39:54.787" v="927" actId="478"/>
          <ac:picMkLst>
            <pc:docMk/>
            <pc:sldMk cId="2463884550" sldId="282"/>
            <ac:picMk id="11" creationId="{887CF6D9-28C2-49CF-A96F-0DD90BB4507E}"/>
          </ac:picMkLst>
        </pc:picChg>
        <pc:picChg chg="add del">
          <ac:chgData name="Urieth Attard" userId="75441522-1268-482d-b74b-a084f810ee66" providerId="ADAL" clId="{BD7B0A68-A917-428A-9FE5-4218DDEB9912}" dt="2021-08-02T08:39:54.787" v="927" actId="478"/>
          <ac:picMkLst>
            <pc:docMk/>
            <pc:sldMk cId="2463884550" sldId="282"/>
            <ac:picMk id="12" creationId="{03716527-059D-464F-BF7D-CFFE5FD3F55A}"/>
          </ac:picMkLst>
        </pc:picChg>
        <pc:picChg chg="add del">
          <ac:chgData name="Urieth Attard" userId="75441522-1268-482d-b74b-a084f810ee66" providerId="ADAL" clId="{BD7B0A68-A917-428A-9FE5-4218DDEB9912}" dt="2021-08-02T08:39:54.787" v="927" actId="478"/>
          <ac:picMkLst>
            <pc:docMk/>
            <pc:sldMk cId="2463884550" sldId="282"/>
            <ac:picMk id="13" creationId="{49DA6FD0-2605-4A5D-9A25-3189777B856C}"/>
          </ac:picMkLst>
        </pc:picChg>
        <pc:picChg chg="add del">
          <ac:chgData name="Urieth Attard" userId="75441522-1268-482d-b74b-a084f810ee66" providerId="ADAL" clId="{BD7B0A68-A917-428A-9FE5-4218DDEB9912}" dt="2021-08-02T08:39:54.787" v="927" actId="478"/>
          <ac:picMkLst>
            <pc:docMk/>
            <pc:sldMk cId="2463884550" sldId="282"/>
            <ac:picMk id="14" creationId="{D3684A55-7ED2-4298-AC64-CB99A21391ED}"/>
          </ac:picMkLst>
        </pc:picChg>
        <pc:picChg chg="add del">
          <ac:chgData name="Urieth Attard" userId="75441522-1268-482d-b74b-a084f810ee66" providerId="ADAL" clId="{BD7B0A68-A917-428A-9FE5-4218DDEB9912}" dt="2021-08-02T08:39:54.787" v="927" actId="478"/>
          <ac:picMkLst>
            <pc:docMk/>
            <pc:sldMk cId="2463884550" sldId="282"/>
            <ac:picMk id="15" creationId="{57565511-DC98-4B7E-B4D5-267E81A35E78}"/>
          </ac:picMkLst>
        </pc:picChg>
        <pc:picChg chg="del">
          <ac:chgData name="Urieth Attard" userId="75441522-1268-482d-b74b-a084f810ee66" providerId="ADAL" clId="{BD7B0A68-A917-428A-9FE5-4218DDEB9912}" dt="2021-08-02T08:39:38.512" v="924" actId="478"/>
          <ac:picMkLst>
            <pc:docMk/>
            <pc:sldMk cId="2463884550" sldId="282"/>
            <ac:picMk id="14338" creationId="{0F9CAAF5-6B40-49AB-9A50-83B072815F95}"/>
          </ac:picMkLst>
        </pc:picChg>
        <pc:picChg chg="add del">
          <ac:chgData name="Urieth Attard" userId="75441522-1268-482d-b74b-a084f810ee66" providerId="ADAL" clId="{BD7B0A68-A917-428A-9FE5-4218DDEB9912}" dt="2021-08-02T08:39:54.787" v="927" actId="478"/>
          <ac:picMkLst>
            <pc:docMk/>
            <pc:sldMk cId="2463884550" sldId="282"/>
            <ac:picMk id="14340" creationId="{CCDFA7A1-FF4E-4B76-998E-FD3413E17578}"/>
          </ac:picMkLst>
        </pc:picChg>
        <pc:cxnChg chg="add del mod">
          <ac:chgData name="Urieth Attard" userId="75441522-1268-482d-b74b-a084f810ee66" providerId="ADAL" clId="{BD7B0A68-A917-428A-9FE5-4218DDEB9912}" dt="2021-08-02T08:42:54.023" v="996" actId="478"/>
          <ac:cxnSpMkLst>
            <pc:docMk/>
            <pc:sldMk cId="2463884550" sldId="282"/>
            <ac:cxnSpMk id="8" creationId="{23D4B7E5-781D-4F09-8822-9EA0A3AB052C}"/>
          </ac:cxnSpMkLst>
        </pc:cxnChg>
      </pc:sldChg>
      <pc:sldChg chg="modSp">
        <pc:chgData name="Urieth Attard" userId="75441522-1268-482d-b74b-a084f810ee66" providerId="ADAL" clId="{BD7B0A68-A917-428A-9FE5-4218DDEB9912}" dt="2021-08-04T09:15:57.702" v="3288" actId="20577"/>
        <pc:sldMkLst>
          <pc:docMk/>
          <pc:sldMk cId="2808312611" sldId="328"/>
        </pc:sldMkLst>
        <pc:spChg chg="mod">
          <ac:chgData name="Urieth Attard" userId="75441522-1268-482d-b74b-a084f810ee66" providerId="ADAL" clId="{BD7B0A68-A917-428A-9FE5-4218DDEB9912}" dt="2021-08-04T09:15:53.407" v="3287" actId="14100"/>
          <ac:spMkLst>
            <pc:docMk/>
            <pc:sldMk cId="2808312611" sldId="328"/>
            <ac:spMk id="2" creationId="{8D4ED53B-8230-4C36-9720-599714DF2D7B}"/>
          </ac:spMkLst>
        </pc:spChg>
        <pc:spChg chg="mod">
          <ac:chgData name="Urieth Attard" userId="75441522-1268-482d-b74b-a084f810ee66" providerId="ADAL" clId="{BD7B0A68-A917-428A-9FE5-4218DDEB9912}" dt="2021-08-04T09:15:57.702" v="3288" actId="20577"/>
          <ac:spMkLst>
            <pc:docMk/>
            <pc:sldMk cId="2808312611" sldId="328"/>
            <ac:spMk id="5" creationId="{ECEAA2B4-D31A-48F7-84A6-6D3B4F8C2AFF}"/>
          </ac:spMkLst>
        </pc:spChg>
      </pc:sldChg>
      <pc:sldChg chg="modSp">
        <pc:chgData name="Urieth Attard" userId="75441522-1268-482d-b74b-a084f810ee66" providerId="ADAL" clId="{BD7B0A68-A917-428A-9FE5-4218DDEB9912}" dt="2021-08-02T12:41:53.849" v="3285" actId="20577"/>
        <pc:sldMkLst>
          <pc:docMk/>
          <pc:sldMk cId="321655695" sldId="339"/>
        </pc:sldMkLst>
        <pc:spChg chg="mod">
          <ac:chgData name="Urieth Attard" userId="75441522-1268-482d-b74b-a084f810ee66" providerId="ADAL" clId="{BD7B0A68-A917-428A-9FE5-4218DDEB9912}" dt="2021-08-02T12:37:42.189" v="3039" actId="207"/>
          <ac:spMkLst>
            <pc:docMk/>
            <pc:sldMk cId="321655695" sldId="339"/>
            <ac:spMk id="10" creationId="{B7CDDD64-0628-40AD-AD0C-AF681282AB55}"/>
          </ac:spMkLst>
        </pc:spChg>
        <pc:spChg chg="mod">
          <ac:chgData name="Urieth Attard" userId="75441522-1268-482d-b74b-a084f810ee66" providerId="ADAL" clId="{BD7B0A68-A917-428A-9FE5-4218DDEB9912}" dt="2021-08-02T12:38:02.443" v="3097" actId="207"/>
          <ac:spMkLst>
            <pc:docMk/>
            <pc:sldMk cId="321655695" sldId="339"/>
            <ac:spMk id="18" creationId="{11518BAE-E875-483C-963D-5D3950BA1193}"/>
          </ac:spMkLst>
        </pc:spChg>
        <pc:spChg chg="mod">
          <ac:chgData name="Urieth Attard" userId="75441522-1268-482d-b74b-a084f810ee66" providerId="ADAL" clId="{BD7B0A68-A917-428A-9FE5-4218DDEB9912}" dt="2021-08-02T12:41:53.849" v="3285" actId="20577"/>
          <ac:spMkLst>
            <pc:docMk/>
            <pc:sldMk cId="321655695" sldId="339"/>
            <ac:spMk id="19" creationId="{2F723DD9-10DD-42C5-9958-EA9548BB0D7D}"/>
          </ac:spMkLst>
        </pc:spChg>
        <pc:spChg chg="mod">
          <ac:chgData name="Urieth Attard" userId="75441522-1268-482d-b74b-a084f810ee66" providerId="ADAL" clId="{BD7B0A68-A917-428A-9FE5-4218DDEB9912}" dt="2021-08-02T12:41:18.890" v="3244" actId="207"/>
          <ac:spMkLst>
            <pc:docMk/>
            <pc:sldMk cId="321655695" sldId="339"/>
            <ac:spMk id="20" creationId="{6F64D10C-62FF-4ECC-8936-AB1E9AF9221C}"/>
          </ac:spMkLst>
        </pc:spChg>
        <pc:spChg chg="mod">
          <ac:chgData name="Urieth Attard" userId="75441522-1268-482d-b74b-a084f810ee66" providerId="ADAL" clId="{BD7B0A68-A917-428A-9FE5-4218DDEB9912}" dt="2021-08-02T12:41:47.076" v="3281" actId="207"/>
          <ac:spMkLst>
            <pc:docMk/>
            <pc:sldMk cId="321655695" sldId="339"/>
            <ac:spMk id="21" creationId="{9C0DE3E3-53D4-41A0-97D7-2214EF85A4DE}"/>
          </ac:spMkLst>
        </pc:spChg>
        <pc:picChg chg="mod">
          <ac:chgData name="Urieth Attard" userId="75441522-1268-482d-b74b-a084f810ee66" providerId="ADAL" clId="{BD7B0A68-A917-428A-9FE5-4218DDEB9912}" dt="2021-08-02T12:38:45.290" v="3169" actId="1076"/>
          <ac:picMkLst>
            <pc:docMk/>
            <pc:sldMk cId="321655695" sldId="339"/>
            <ac:picMk id="1034" creationId="{629179F6-2DC3-4D3B-8A48-0AF70AE7AE97}"/>
          </ac:picMkLst>
        </pc:picChg>
      </pc:sldChg>
      <pc:sldChg chg="modSp">
        <pc:chgData name="Urieth Attard" userId="75441522-1268-482d-b74b-a084f810ee66" providerId="ADAL" clId="{BD7B0A68-A917-428A-9FE5-4218DDEB9912}" dt="2021-08-02T08:39:21.224" v="920" actId="20577"/>
        <pc:sldMkLst>
          <pc:docMk/>
          <pc:sldMk cId="77565100" sldId="398"/>
        </pc:sldMkLst>
        <pc:spChg chg="mod">
          <ac:chgData name="Urieth Attard" userId="75441522-1268-482d-b74b-a084f810ee66" providerId="ADAL" clId="{BD7B0A68-A917-428A-9FE5-4218DDEB9912}" dt="2021-08-02T08:39:21.224" v="920" actId="20577"/>
          <ac:spMkLst>
            <pc:docMk/>
            <pc:sldMk cId="77565100" sldId="398"/>
            <ac:spMk id="3" creationId="{5F44C325-D3D0-48AB-B4BD-7692F246B16B}"/>
          </ac:spMkLst>
        </pc:spChg>
      </pc:sldChg>
      <pc:sldChg chg="addSp delSp modSp ord delAnim modAnim">
        <pc:chgData name="Urieth Attard" userId="75441522-1268-482d-b74b-a084f810ee66" providerId="ADAL" clId="{BD7B0A68-A917-428A-9FE5-4218DDEB9912}" dt="2021-08-02T11:54:19.582" v="1933" actId="1076"/>
        <pc:sldMkLst>
          <pc:docMk/>
          <pc:sldMk cId="4259378217" sldId="475"/>
        </pc:sldMkLst>
        <pc:spChg chg="mod">
          <ac:chgData name="Urieth Attard" userId="75441522-1268-482d-b74b-a084f810ee66" providerId="ADAL" clId="{BD7B0A68-A917-428A-9FE5-4218DDEB9912}" dt="2021-08-02T08:49:37.272" v="1217" actId="20577"/>
          <ac:spMkLst>
            <pc:docMk/>
            <pc:sldMk cId="4259378217" sldId="475"/>
            <ac:spMk id="3" creationId="{5F44C325-D3D0-48AB-B4BD-7692F246B16B}"/>
          </ac:spMkLst>
        </pc:spChg>
        <pc:picChg chg="add del mod">
          <ac:chgData name="Urieth Attard" userId="75441522-1268-482d-b74b-a084f810ee66" providerId="ADAL" clId="{BD7B0A68-A917-428A-9FE5-4218DDEB9912}" dt="2021-08-02T11:54:08.738" v="1931" actId="478"/>
          <ac:picMkLst>
            <pc:docMk/>
            <pc:sldMk cId="4259378217" sldId="475"/>
            <ac:picMk id="2" creationId="{AEA7A9E2-46AA-40CA-BD84-6FAB5056B397}"/>
          </ac:picMkLst>
        </pc:picChg>
        <pc:picChg chg="add mod">
          <ac:chgData name="Urieth Attard" userId="75441522-1268-482d-b74b-a084f810ee66" providerId="ADAL" clId="{BD7B0A68-A917-428A-9FE5-4218DDEB9912}" dt="2021-08-02T11:54:19.582" v="1933" actId="1076"/>
          <ac:picMkLst>
            <pc:docMk/>
            <pc:sldMk cId="4259378217" sldId="475"/>
            <ac:picMk id="4" creationId="{F2C20457-E59E-4DB5-93E1-F9F02DE4E33C}"/>
          </ac:picMkLst>
        </pc:picChg>
        <pc:picChg chg="del">
          <ac:chgData name="Urieth Attard" userId="75441522-1268-482d-b74b-a084f810ee66" providerId="ADAL" clId="{BD7B0A68-A917-428A-9FE5-4218DDEB9912}" dt="2021-08-02T11:53:08.769" v="1871" actId="478"/>
          <ac:picMkLst>
            <pc:docMk/>
            <pc:sldMk cId="4259378217" sldId="475"/>
            <ac:picMk id="5" creationId="{D841A89F-3012-4F9E-9C96-D6784AD6AC4C}"/>
          </ac:picMkLst>
        </pc:picChg>
      </pc:sldChg>
      <pc:sldChg chg="addSp delSp add del setBg delDesignElem">
        <pc:chgData name="Urieth Attard" userId="75441522-1268-482d-b74b-a084f810ee66" providerId="ADAL" clId="{BD7B0A68-A917-428A-9FE5-4218DDEB9912}" dt="2021-08-02T08:09:52.111" v="6"/>
        <pc:sldMkLst>
          <pc:docMk/>
          <pc:sldMk cId="3611607379" sldId="499"/>
        </pc:sldMkLst>
        <pc:spChg chg="add del">
          <ac:chgData name="Urieth Attard" userId="75441522-1268-482d-b74b-a084f810ee66" providerId="ADAL" clId="{BD7B0A68-A917-428A-9FE5-4218DDEB9912}" dt="2021-08-02T08:09:52.088" v="5"/>
          <ac:spMkLst>
            <pc:docMk/>
            <pc:sldMk cId="3611607379" sldId="499"/>
            <ac:spMk id="73" creationId="{C1DD1A8A-57D5-4A81-AD04-532B043C5611}"/>
          </ac:spMkLst>
        </pc:spChg>
        <pc:spChg chg="add del">
          <ac:chgData name="Urieth Attard" userId="75441522-1268-482d-b74b-a084f810ee66" providerId="ADAL" clId="{BD7B0A68-A917-428A-9FE5-4218DDEB9912}" dt="2021-08-02T08:09:52.088" v="5"/>
          <ac:spMkLst>
            <pc:docMk/>
            <pc:sldMk cId="3611607379" sldId="499"/>
            <ac:spMk id="75" creationId="{007891EC-4501-44ED-A8C8-B11B6DB767AB}"/>
          </ac:spMkLst>
        </pc:spChg>
      </pc:sldChg>
      <pc:sldChg chg="addSp delSp modSp add ord addAnim delAnim">
        <pc:chgData name="Urieth Attard" userId="75441522-1268-482d-b74b-a084f810ee66" providerId="ADAL" clId="{BD7B0A68-A917-428A-9FE5-4218DDEB9912}" dt="2021-08-02T12:29:13.161" v="2391" actId="1076"/>
        <pc:sldMkLst>
          <pc:docMk/>
          <pc:sldMk cId="3109328294" sldId="501"/>
        </pc:sldMkLst>
        <pc:graphicFrameChg chg="mod modGraphic">
          <ac:chgData name="Urieth Attard" userId="75441522-1268-482d-b74b-a084f810ee66" providerId="ADAL" clId="{BD7B0A68-A917-428A-9FE5-4218DDEB9912}" dt="2021-08-02T12:03:09.777" v="2386" actId="404"/>
          <ac:graphicFrameMkLst>
            <pc:docMk/>
            <pc:sldMk cId="3109328294" sldId="501"/>
            <ac:graphicFrameMk id="3" creationId="{CF97EB5A-3C42-449A-80E4-E627A884B4B3}"/>
          </ac:graphicFrameMkLst>
        </pc:graphicFrameChg>
        <pc:picChg chg="del">
          <ac:chgData name="Urieth Attard" userId="75441522-1268-482d-b74b-a084f810ee66" providerId="ADAL" clId="{BD7B0A68-A917-428A-9FE5-4218DDEB9912}" dt="2021-08-02T12:00:05.956" v="2261" actId="478"/>
          <ac:picMkLst>
            <pc:docMk/>
            <pc:sldMk cId="3109328294" sldId="501"/>
            <ac:picMk id="11" creationId="{887CF6D9-28C2-49CF-A96F-0DD90BB4507E}"/>
          </ac:picMkLst>
        </pc:picChg>
        <pc:picChg chg="add del mod">
          <ac:chgData name="Urieth Attard" userId="75441522-1268-482d-b74b-a084f810ee66" providerId="ADAL" clId="{BD7B0A68-A917-428A-9FE5-4218DDEB9912}" dt="2021-08-02T12:29:13.161" v="2391" actId="1076"/>
          <ac:picMkLst>
            <pc:docMk/>
            <pc:sldMk cId="3109328294" sldId="501"/>
            <ac:picMk id="12" creationId="{03716527-059D-464F-BF7D-CFFE5FD3F55A}"/>
          </ac:picMkLst>
        </pc:picChg>
        <pc:picChg chg="mod">
          <ac:chgData name="Urieth Attard" userId="75441522-1268-482d-b74b-a084f810ee66" providerId="ADAL" clId="{BD7B0A68-A917-428A-9FE5-4218DDEB9912}" dt="2021-08-02T11:56:34.614" v="2133" actId="1076"/>
          <ac:picMkLst>
            <pc:docMk/>
            <pc:sldMk cId="3109328294" sldId="501"/>
            <ac:picMk id="13" creationId="{49DA6FD0-2605-4A5D-9A25-3189777B856C}"/>
          </ac:picMkLst>
        </pc:picChg>
        <pc:picChg chg="mod">
          <ac:chgData name="Urieth Attard" userId="75441522-1268-482d-b74b-a084f810ee66" providerId="ADAL" clId="{BD7B0A68-A917-428A-9FE5-4218DDEB9912}" dt="2021-08-02T12:29:07.272" v="2389" actId="1076"/>
          <ac:picMkLst>
            <pc:docMk/>
            <pc:sldMk cId="3109328294" sldId="501"/>
            <ac:picMk id="14" creationId="{D3684A55-7ED2-4298-AC64-CB99A21391ED}"/>
          </ac:picMkLst>
        </pc:picChg>
        <pc:picChg chg="mod">
          <ac:chgData name="Urieth Attard" userId="75441522-1268-482d-b74b-a084f810ee66" providerId="ADAL" clId="{BD7B0A68-A917-428A-9FE5-4218DDEB9912}" dt="2021-08-02T12:29:11.305" v="2390" actId="1076"/>
          <ac:picMkLst>
            <pc:docMk/>
            <pc:sldMk cId="3109328294" sldId="501"/>
            <ac:picMk id="15" creationId="{57565511-DC98-4B7E-B4D5-267E81A35E78}"/>
          </ac:picMkLst>
        </pc:picChg>
        <pc:picChg chg="mod">
          <ac:chgData name="Urieth Attard" userId="75441522-1268-482d-b74b-a084f810ee66" providerId="ADAL" clId="{BD7B0A68-A917-428A-9FE5-4218DDEB9912}" dt="2021-08-02T11:52:54.150" v="1870" actId="1076"/>
          <ac:picMkLst>
            <pc:docMk/>
            <pc:sldMk cId="3109328294" sldId="501"/>
            <ac:picMk id="14338" creationId="{0F9CAAF5-6B40-49AB-9A50-83B072815F95}"/>
          </ac:picMkLst>
        </pc:picChg>
        <pc:picChg chg="mod">
          <ac:chgData name="Urieth Attard" userId="75441522-1268-482d-b74b-a084f810ee66" providerId="ADAL" clId="{BD7B0A68-A917-428A-9FE5-4218DDEB9912}" dt="2021-08-02T11:56:19.086" v="2079" actId="1076"/>
          <ac:picMkLst>
            <pc:docMk/>
            <pc:sldMk cId="3109328294" sldId="501"/>
            <ac:picMk id="14340" creationId="{CCDFA7A1-FF4E-4B76-998E-FD3413E17578}"/>
          </ac:picMkLst>
        </pc:picChg>
      </pc:sldChg>
      <pc:sldChg chg="addSp delSp modSp add delAnim">
        <pc:chgData name="Urieth Attard" userId="75441522-1268-482d-b74b-a084f810ee66" providerId="ADAL" clId="{BD7B0A68-A917-428A-9FE5-4218DDEB9912}" dt="2021-08-04T09:58:46.619" v="3706" actId="1076"/>
        <pc:sldMkLst>
          <pc:docMk/>
          <pc:sldMk cId="952046489" sldId="502"/>
        </pc:sldMkLst>
        <pc:spChg chg="mod">
          <ac:chgData name="Urieth Attard" userId="75441522-1268-482d-b74b-a084f810ee66" providerId="ADAL" clId="{BD7B0A68-A917-428A-9FE5-4218DDEB9912}" dt="2021-08-02T11:46:37.884" v="1744" actId="20577"/>
          <ac:spMkLst>
            <pc:docMk/>
            <pc:sldMk cId="952046489" sldId="502"/>
            <ac:spMk id="2" creationId="{09973F8C-BE77-41B5-BD41-6ADF6AAC6C04}"/>
          </ac:spMkLst>
        </pc:spChg>
        <pc:spChg chg="add mod">
          <ac:chgData name="Urieth Attard" userId="75441522-1268-482d-b74b-a084f810ee66" providerId="ADAL" clId="{BD7B0A68-A917-428A-9FE5-4218DDEB9912}" dt="2021-08-04T09:58:40.333" v="3704" actId="1076"/>
          <ac:spMkLst>
            <pc:docMk/>
            <pc:sldMk cId="952046489" sldId="502"/>
            <ac:spMk id="3" creationId="{BD2F4A70-DC07-4D87-B99C-CBB147682A53}"/>
          </ac:spMkLst>
        </pc:spChg>
        <pc:spChg chg="mod">
          <ac:chgData name="Urieth Attard" userId="75441522-1268-482d-b74b-a084f810ee66" providerId="ADAL" clId="{BD7B0A68-A917-428A-9FE5-4218DDEB9912}" dt="2021-08-04T09:58:46.619" v="3706" actId="1076"/>
          <ac:spMkLst>
            <pc:docMk/>
            <pc:sldMk cId="952046489" sldId="502"/>
            <ac:spMk id="6" creationId="{AAD49CD4-3DE4-4CA9-8752-C7E269757439}"/>
          </ac:spMkLst>
        </pc:spChg>
        <pc:graphicFrameChg chg="del modGraphic">
          <ac:chgData name="Urieth Attard" userId="75441522-1268-482d-b74b-a084f810ee66" providerId="ADAL" clId="{BD7B0A68-A917-428A-9FE5-4218DDEB9912}" dt="2021-08-02T08:50:38.673" v="1268" actId="478"/>
          <ac:graphicFrameMkLst>
            <pc:docMk/>
            <pc:sldMk cId="952046489" sldId="502"/>
            <ac:graphicFrameMk id="3" creationId="{CF97EB5A-3C42-449A-80E4-E627A884B4B3}"/>
          </ac:graphicFrameMkLst>
        </pc:graphicFrameChg>
        <pc:graphicFrameChg chg="add mod modGraphic">
          <ac:chgData name="Urieth Attard" userId="75441522-1268-482d-b74b-a084f810ee66" providerId="ADAL" clId="{BD7B0A68-A917-428A-9FE5-4218DDEB9912}" dt="2021-08-04T09:58:42.902" v="3705" actId="1076"/>
          <ac:graphicFrameMkLst>
            <pc:docMk/>
            <pc:sldMk cId="952046489" sldId="502"/>
            <ac:graphicFrameMk id="4" creationId="{07CF90D8-62B9-4C33-89E0-25B66C20F997}"/>
          </ac:graphicFrameMkLst>
        </pc:graphicFrameChg>
        <pc:picChg chg="del">
          <ac:chgData name="Urieth Attard" userId="75441522-1268-482d-b74b-a084f810ee66" providerId="ADAL" clId="{BD7B0A68-A917-428A-9FE5-4218DDEB9912}" dt="2021-08-02T08:50:44.865" v="1269" actId="478"/>
          <ac:picMkLst>
            <pc:docMk/>
            <pc:sldMk cId="952046489" sldId="502"/>
            <ac:picMk id="11" creationId="{887CF6D9-28C2-49CF-A96F-0DD90BB4507E}"/>
          </ac:picMkLst>
        </pc:picChg>
        <pc:picChg chg="del">
          <ac:chgData name="Urieth Attard" userId="75441522-1268-482d-b74b-a084f810ee66" providerId="ADAL" clId="{BD7B0A68-A917-428A-9FE5-4218DDEB9912}" dt="2021-08-02T08:50:44.865" v="1269" actId="478"/>
          <ac:picMkLst>
            <pc:docMk/>
            <pc:sldMk cId="952046489" sldId="502"/>
            <ac:picMk id="12" creationId="{03716527-059D-464F-BF7D-CFFE5FD3F55A}"/>
          </ac:picMkLst>
        </pc:picChg>
        <pc:picChg chg="del">
          <ac:chgData name="Urieth Attard" userId="75441522-1268-482d-b74b-a084f810ee66" providerId="ADAL" clId="{BD7B0A68-A917-428A-9FE5-4218DDEB9912}" dt="2021-08-02T08:50:44.865" v="1269" actId="478"/>
          <ac:picMkLst>
            <pc:docMk/>
            <pc:sldMk cId="952046489" sldId="502"/>
            <ac:picMk id="13" creationId="{49DA6FD0-2605-4A5D-9A25-3189777B856C}"/>
          </ac:picMkLst>
        </pc:picChg>
        <pc:picChg chg="del">
          <ac:chgData name="Urieth Attard" userId="75441522-1268-482d-b74b-a084f810ee66" providerId="ADAL" clId="{BD7B0A68-A917-428A-9FE5-4218DDEB9912}" dt="2021-08-02T08:50:44.865" v="1269" actId="478"/>
          <ac:picMkLst>
            <pc:docMk/>
            <pc:sldMk cId="952046489" sldId="502"/>
            <ac:picMk id="14" creationId="{D3684A55-7ED2-4298-AC64-CB99A21391ED}"/>
          </ac:picMkLst>
        </pc:picChg>
        <pc:picChg chg="del">
          <ac:chgData name="Urieth Attard" userId="75441522-1268-482d-b74b-a084f810ee66" providerId="ADAL" clId="{BD7B0A68-A917-428A-9FE5-4218DDEB9912}" dt="2021-08-02T08:50:44.865" v="1269" actId="478"/>
          <ac:picMkLst>
            <pc:docMk/>
            <pc:sldMk cId="952046489" sldId="502"/>
            <ac:picMk id="15" creationId="{57565511-DC98-4B7E-B4D5-267E81A35E78}"/>
          </ac:picMkLst>
        </pc:picChg>
        <pc:picChg chg="del">
          <ac:chgData name="Urieth Attard" userId="75441522-1268-482d-b74b-a084f810ee66" providerId="ADAL" clId="{BD7B0A68-A917-428A-9FE5-4218DDEB9912}" dt="2021-08-02T08:50:44.865" v="1269" actId="478"/>
          <ac:picMkLst>
            <pc:docMk/>
            <pc:sldMk cId="952046489" sldId="502"/>
            <ac:picMk id="14338" creationId="{0F9CAAF5-6B40-49AB-9A50-83B072815F95}"/>
          </ac:picMkLst>
        </pc:picChg>
        <pc:picChg chg="del">
          <ac:chgData name="Urieth Attard" userId="75441522-1268-482d-b74b-a084f810ee66" providerId="ADAL" clId="{BD7B0A68-A917-428A-9FE5-4218DDEB9912}" dt="2021-08-02T08:50:44.865" v="1269" actId="478"/>
          <ac:picMkLst>
            <pc:docMk/>
            <pc:sldMk cId="952046489" sldId="502"/>
            <ac:picMk id="14340" creationId="{CCDFA7A1-FF4E-4B76-998E-FD3413E17578}"/>
          </ac:picMkLst>
        </pc:picChg>
      </pc:sldChg>
      <pc:sldChg chg="addSp delSp modSp add ord delAnim modAnim">
        <pc:chgData name="Urieth Attard" userId="75441522-1268-482d-b74b-a084f810ee66" providerId="ADAL" clId="{BD7B0A68-A917-428A-9FE5-4218DDEB9912}" dt="2021-08-02T11:59:03.207" v="2186" actId="1076"/>
        <pc:sldMkLst>
          <pc:docMk/>
          <pc:sldMk cId="3824430497" sldId="506"/>
        </pc:sldMkLst>
        <pc:spChg chg="mod">
          <ac:chgData name="Urieth Attard" userId="75441522-1268-482d-b74b-a084f810ee66" providerId="ADAL" clId="{BD7B0A68-A917-428A-9FE5-4218DDEB9912}" dt="2021-08-02T11:52:40.871" v="1831" actId="20577"/>
          <ac:spMkLst>
            <pc:docMk/>
            <pc:sldMk cId="3824430497" sldId="506"/>
            <ac:spMk id="3" creationId="{5F44C325-D3D0-48AB-B4BD-7692F246B16B}"/>
          </ac:spMkLst>
        </pc:spChg>
        <pc:picChg chg="add mod">
          <ac:chgData name="Urieth Attard" userId="75441522-1268-482d-b74b-a084f810ee66" providerId="ADAL" clId="{BD7B0A68-A917-428A-9FE5-4218DDEB9912}" dt="2021-08-02T11:59:03.207" v="2186" actId="1076"/>
          <ac:picMkLst>
            <pc:docMk/>
            <pc:sldMk cId="3824430497" sldId="506"/>
            <ac:picMk id="2" creationId="{17A4ADE7-776E-41B2-ACD4-1F30531B5F2D}"/>
          </ac:picMkLst>
        </pc:picChg>
        <pc:picChg chg="del">
          <ac:chgData name="Urieth Attard" userId="75441522-1268-482d-b74b-a084f810ee66" providerId="ADAL" clId="{BD7B0A68-A917-428A-9FE5-4218DDEB9912}" dt="2021-08-02T11:56:54.711" v="2136" actId="478"/>
          <ac:picMkLst>
            <pc:docMk/>
            <pc:sldMk cId="3824430497" sldId="506"/>
            <ac:picMk id="5" creationId="{D841A89F-3012-4F9E-9C96-D6784AD6AC4C}"/>
          </ac:picMkLst>
        </pc:picChg>
      </pc:sldChg>
      <pc:sldChg chg="addSp delSp modSp add ord delAnim modNotesTx">
        <pc:chgData name="Urieth Attard" userId="75441522-1268-482d-b74b-a084f810ee66" providerId="ADAL" clId="{BD7B0A68-A917-428A-9FE5-4218DDEB9912}" dt="2021-08-02T12:36:45.473" v="2907" actId="20577"/>
        <pc:sldMkLst>
          <pc:docMk/>
          <pc:sldMk cId="3568548918" sldId="507"/>
        </pc:sldMkLst>
        <pc:spChg chg="add mod">
          <ac:chgData name="Urieth Attard" userId="75441522-1268-482d-b74b-a084f810ee66" providerId="ADAL" clId="{BD7B0A68-A917-428A-9FE5-4218DDEB9912}" dt="2021-08-02T12:33:02.129" v="2670" actId="1076"/>
          <ac:spMkLst>
            <pc:docMk/>
            <pc:sldMk cId="3568548918" sldId="507"/>
            <ac:spMk id="2" creationId="{9A9B84FB-E406-4DD0-9D2F-45D1AC24EDA9}"/>
          </ac:spMkLst>
        </pc:spChg>
        <pc:spChg chg="del mod">
          <ac:chgData name="Urieth Attard" userId="75441522-1268-482d-b74b-a084f810ee66" providerId="ADAL" clId="{BD7B0A68-A917-428A-9FE5-4218DDEB9912}" dt="2021-08-02T12:30:49.039" v="2555" actId="478"/>
          <ac:spMkLst>
            <pc:docMk/>
            <pc:sldMk cId="3568548918" sldId="507"/>
            <ac:spMk id="5" creationId="{93AF1109-84C4-4C4A-90CC-A0930E0C144D}"/>
          </ac:spMkLst>
        </pc:spChg>
        <pc:spChg chg="del mod">
          <ac:chgData name="Urieth Attard" userId="75441522-1268-482d-b74b-a084f810ee66" providerId="ADAL" clId="{BD7B0A68-A917-428A-9FE5-4218DDEB9912}" dt="2021-08-02T12:30:49.039" v="2555" actId="478"/>
          <ac:spMkLst>
            <pc:docMk/>
            <pc:sldMk cId="3568548918" sldId="507"/>
            <ac:spMk id="9" creationId="{2FE6E317-C0C6-4EC5-A874-1E655AB33FAC}"/>
          </ac:spMkLst>
        </pc:spChg>
        <pc:spChg chg="del mod">
          <ac:chgData name="Urieth Attard" userId="75441522-1268-482d-b74b-a084f810ee66" providerId="ADAL" clId="{BD7B0A68-A917-428A-9FE5-4218DDEB9912}" dt="2021-08-02T12:30:49.039" v="2555" actId="478"/>
          <ac:spMkLst>
            <pc:docMk/>
            <pc:sldMk cId="3568548918" sldId="507"/>
            <ac:spMk id="11" creationId="{BF69B76F-222A-4824-A5F4-492E9E9C5BDC}"/>
          </ac:spMkLst>
        </pc:spChg>
        <pc:spChg chg="del mod">
          <ac:chgData name="Urieth Attard" userId="75441522-1268-482d-b74b-a084f810ee66" providerId="ADAL" clId="{BD7B0A68-A917-428A-9FE5-4218DDEB9912}" dt="2021-08-02T12:30:49.039" v="2555" actId="478"/>
          <ac:spMkLst>
            <pc:docMk/>
            <pc:sldMk cId="3568548918" sldId="507"/>
            <ac:spMk id="12" creationId="{990F8AE8-073B-44F8-9201-525A4DECEDB7}"/>
          </ac:spMkLst>
        </pc:spChg>
        <pc:spChg chg="del mod">
          <ac:chgData name="Urieth Attard" userId="75441522-1268-482d-b74b-a084f810ee66" providerId="ADAL" clId="{BD7B0A68-A917-428A-9FE5-4218DDEB9912}" dt="2021-08-02T12:30:49.039" v="2555" actId="478"/>
          <ac:spMkLst>
            <pc:docMk/>
            <pc:sldMk cId="3568548918" sldId="507"/>
            <ac:spMk id="13" creationId="{6E9088F0-C6E3-40FF-AAF3-ECCA36F62245}"/>
          </ac:spMkLst>
        </pc:spChg>
        <pc:spChg chg="del mod">
          <ac:chgData name="Urieth Attard" userId="75441522-1268-482d-b74b-a084f810ee66" providerId="ADAL" clId="{BD7B0A68-A917-428A-9FE5-4218DDEB9912}" dt="2021-08-02T12:30:49.039" v="2555" actId="478"/>
          <ac:spMkLst>
            <pc:docMk/>
            <pc:sldMk cId="3568548918" sldId="507"/>
            <ac:spMk id="14" creationId="{570E475C-FFED-40A7-A701-8903B1C462AC}"/>
          </ac:spMkLst>
        </pc:spChg>
        <pc:spChg chg="del mod">
          <ac:chgData name="Urieth Attard" userId="75441522-1268-482d-b74b-a084f810ee66" providerId="ADAL" clId="{BD7B0A68-A917-428A-9FE5-4218DDEB9912}" dt="2021-08-02T12:30:49.039" v="2555" actId="478"/>
          <ac:spMkLst>
            <pc:docMk/>
            <pc:sldMk cId="3568548918" sldId="507"/>
            <ac:spMk id="15" creationId="{2713D6BC-CE16-44F3-8139-9DBB6E1E53F7}"/>
          </ac:spMkLst>
        </pc:spChg>
        <pc:spChg chg="add mod">
          <ac:chgData name="Urieth Attard" userId="75441522-1268-482d-b74b-a084f810ee66" providerId="ADAL" clId="{BD7B0A68-A917-428A-9FE5-4218DDEB9912}" dt="2021-08-02T12:32:57.385" v="2668" actId="13822"/>
          <ac:spMkLst>
            <pc:docMk/>
            <pc:sldMk cId="3568548918" sldId="507"/>
            <ac:spMk id="19" creationId="{80A3B8F6-9F17-4A0A-98FA-B238A3416ADE}"/>
          </ac:spMkLst>
        </pc:spChg>
        <pc:picChg chg="mod">
          <ac:chgData name="Urieth Attard" userId="75441522-1268-482d-b74b-a084f810ee66" providerId="ADAL" clId="{BD7B0A68-A917-428A-9FE5-4218DDEB9912}" dt="2021-08-02T12:31:31.904" v="2586" actId="29295"/>
          <ac:picMkLst>
            <pc:docMk/>
            <pc:sldMk cId="3568548918" sldId="507"/>
            <ac:picMk id="4" creationId="{BACA76E2-F6B6-4447-9C27-5DC77D165FB9}"/>
          </ac:picMkLst>
        </pc:picChg>
        <pc:cxnChg chg="del">
          <ac:chgData name="Urieth Attard" userId="75441522-1268-482d-b74b-a084f810ee66" providerId="ADAL" clId="{BD7B0A68-A917-428A-9FE5-4218DDEB9912}" dt="2021-08-02T12:30:55.875" v="2556" actId="478"/>
          <ac:cxnSpMkLst>
            <pc:docMk/>
            <pc:sldMk cId="3568548918" sldId="507"/>
            <ac:cxnSpMk id="6" creationId="{70D4F9A1-9E87-449C-AF68-B6E300F51EA4}"/>
          </ac:cxnSpMkLst>
        </pc:cxnChg>
        <pc:cxnChg chg="del">
          <ac:chgData name="Urieth Attard" userId="75441522-1268-482d-b74b-a084f810ee66" providerId="ADAL" clId="{BD7B0A68-A917-428A-9FE5-4218DDEB9912}" dt="2021-08-02T12:30:55.875" v="2556" actId="478"/>
          <ac:cxnSpMkLst>
            <pc:docMk/>
            <pc:sldMk cId="3568548918" sldId="507"/>
            <ac:cxnSpMk id="10" creationId="{F64CA792-AE1B-40BD-A8B6-2A3FBDAF7266}"/>
          </ac:cxnSpMkLst>
        </pc:cxnChg>
        <pc:cxnChg chg="del">
          <ac:chgData name="Urieth Attard" userId="75441522-1268-482d-b74b-a084f810ee66" providerId="ADAL" clId="{BD7B0A68-A917-428A-9FE5-4218DDEB9912}" dt="2021-08-02T12:30:55.875" v="2556" actId="478"/>
          <ac:cxnSpMkLst>
            <pc:docMk/>
            <pc:sldMk cId="3568548918" sldId="507"/>
            <ac:cxnSpMk id="21" creationId="{549069FD-A2E3-47FB-8E8D-F93195F32D9C}"/>
          </ac:cxnSpMkLst>
        </pc:cxnChg>
        <pc:cxnChg chg="del mod">
          <ac:chgData name="Urieth Attard" userId="75441522-1268-482d-b74b-a084f810ee66" providerId="ADAL" clId="{BD7B0A68-A917-428A-9FE5-4218DDEB9912}" dt="2021-08-02T12:30:55.875" v="2556" actId="478"/>
          <ac:cxnSpMkLst>
            <pc:docMk/>
            <pc:sldMk cId="3568548918" sldId="507"/>
            <ac:cxnSpMk id="23" creationId="{90530421-D7B9-4BAB-A4FB-70B53B1CFE1F}"/>
          </ac:cxnSpMkLst>
        </pc:cxnChg>
        <pc:cxnChg chg="del mod">
          <ac:chgData name="Urieth Attard" userId="75441522-1268-482d-b74b-a084f810ee66" providerId="ADAL" clId="{BD7B0A68-A917-428A-9FE5-4218DDEB9912}" dt="2021-08-02T12:30:55.875" v="2556" actId="478"/>
          <ac:cxnSpMkLst>
            <pc:docMk/>
            <pc:sldMk cId="3568548918" sldId="507"/>
            <ac:cxnSpMk id="26" creationId="{64C69939-EDBD-4104-8E0A-36046ACF8945}"/>
          </ac:cxnSpMkLst>
        </pc:cxnChg>
        <pc:cxnChg chg="del mod">
          <ac:chgData name="Urieth Attard" userId="75441522-1268-482d-b74b-a084f810ee66" providerId="ADAL" clId="{BD7B0A68-A917-428A-9FE5-4218DDEB9912}" dt="2021-08-02T12:30:55.875" v="2556" actId="478"/>
          <ac:cxnSpMkLst>
            <pc:docMk/>
            <pc:sldMk cId="3568548918" sldId="507"/>
            <ac:cxnSpMk id="28" creationId="{DA3AD9B4-3A1C-4C95-B00D-236A8A19C3D5}"/>
          </ac:cxnSpMkLst>
        </pc:cxnChg>
      </pc:sldChg>
    </pc:docChg>
  </pc:docChgLst>
  <pc:docChgLst>
    <pc:chgData name="Urieth Attard" userId="75441522-1268-482d-b74b-a084f810ee66" providerId="ADAL" clId="{A839341F-53A4-4757-98C4-CF7C658ACB38}"/>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41B84-7358-4D61-B23A-0B9E29A02986}" type="datetimeFigureOut">
              <a:rPr lang="en-GB" smtClean="0"/>
              <a:t>30/09/2021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A16BC-090B-4809-B51F-B39A79881240}" type="slidenum">
              <a:rPr lang="en-GB" smtClean="0"/>
              <a:t>‹#›</a:t>
            </a:fld>
            <a:endParaRPr lang="en-GB"/>
          </a:p>
        </p:txBody>
      </p:sp>
    </p:spTree>
    <p:extLst>
      <p:ext uri="{BB962C8B-B14F-4D97-AF65-F5344CB8AC3E}">
        <p14:creationId xmlns:p14="http://schemas.microsoft.com/office/powerpoint/2010/main" val="173485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1</a:t>
            </a:fld>
            <a:endParaRPr lang="en-GB"/>
          </a:p>
        </p:txBody>
      </p:sp>
    </p:spTree>
    <p:extLst>
      <p:ext uri="{BB962C8B-B14F-4D97-AF65-F5344CB8AC3E}">
        <p14:creationId xmlns:p14="http://schemas.microsoft.com/office/powerpoint/2010/main" val="115305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Volleyball is usually played in an indoor court with a net in the middle.  You need a special ball for this sport, called a volleyball.  It is a team game and team members usually wear the same gear.</a:t>
            </a:r>
          </a:p>
        </p:txBody>
      </p:sp>
      <p:sp>
        <p:nvSpPr>
          <p:cNvPr id="4" name="Slide Number Placeholder 3"/>
          <p:cNvSpPr>
            <a:spLocks noGrp="1"/>
          </p:cNvSpPr>
          <p:nvPr>
            <p:ph type="sldNum" sz="quarter" idx="5"/>
          </p:nvPr>
        </p:nvSpPr>
        <p:spPr/>
        <p:txBody>
          <a:bodyPr/>
          <a:lstStyle/>
          <a:p>
            <a:fld id="{89BA16BC-090B-4809-B51F-B39A79881240}" type="slidenum">
              <a:rPr lang="en-GB" smtClean="0"/>
              <a:t>10</a:t>
            </a:fld>
            <a:endParaRPr lang="en-GB"/>
          </a:p>
        </p:txBody>
      </p:sp>
    </p:spTree>
    <p:extLst>
      <p:ext uri="{BB962C8B-B14F-4D97-AF65-F5344CB8AC3E}">
        <p14:creationId xmlns:p14="http://schemas.microsoft.com/office/powerpoint/2010/main" val="1570398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spot tennis, now?</a:t>
            </a:r>
          </a:p>
        </p:txBody>
      </p:sp>
      <p:sp>
        <p:nvSpPr>
          <p:cNvPr id="4" name="Slide Number Placeholder 3"/>
          <p:cNvSpPr>
            <a:spLocks noGrp="1"/>
          </p:cNvSpPr>
          <p:nvPr>
            <p:ph type="sldNum" sz="quarter" idx="5"/>
          </p:nvPr>
        </p:nvSpPr>
        <p:spPr/>
        <p:txBody>
          <a:bodyPr/>
          <a:lstStyle/>
          <a:p>
            <a:fld id="{89BA16BC-090B-4809-B51F-B39A79881240}" type="slidenum">
              <a:rPr lang="en-GB" smtClean="0"/>
              <a:t>11</a:t>
            </a:fld>
            <a:endParaRPr lang="en-GB"/>
          </a:p>
        </p:txBody>
      </p:sp>
    </p:spTree>
    <p:extLst>
      <p:ext uri="{BB962C8B-B14F-4D97-AF65-F5344CB8AC3E}">
        <p14:creationId xmlns:p14="http://schemas.microsoft.com/office/powerpoint/2010/main" val="89623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Tennis is usually played in pairs and it can also be played in fours.  It is played on an outdoor court with a net in the middle.  You need a racquet and a small yellow tennis ball for this sport.</a:t>
            </a:r>
          </a:p>
        </p:txBody>
      </p:sp>
      <p:sp>
        <p:nvSpPr>
          <p:cNvPr id="4" name="Slide Number Placeholder 3"/>
          <p:cNvSpPr>
            <a:spLocks noGrp="1"/>
          </p:cNvSpPr>
          <p:nvPr>
            <p:ph type="sldNum" sz="quarter" idx="5"/>
          </p:nvPr>
        </p:nvSpPr>
        <p:spPr/>
        <p:txBody>
          <a:bodyPr/>
          <a:lstStyle/>
          <a:p>
            <a:fld id="{89BA16BC-090B-4809-B51F-B39A79881240}" type="slidenum">
              <a:rPr lang="en-GB" smtClean="0"/>
              <a:t>12</a:t>
            </a:fld>
            <a:endParaRPr lang="en-GB"/>
          </a:p>
        </p:txBody>
      </p:sp>
    </p:spTree>
    <p:extLst>
      <p:ext uri="{BB962C8B-B14F-4D97-AF65-F5344CB8AC3E}">
        <p14:creationId xmlns:p14="http://schemas.microsoft.com/office/powerpoint/2010/main" val="82272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find swimming?</a:t>
            </a:r>
          </a:p>
        </p:txBody>
      </p:sp>
      <p:sp>
        <p:nvSpPr>
          <p:cNvPr id="4" name="Slide Number Placeholder 3"/>
          <p:cNvSpPr>
            <a:spLocks noGrp="1"/>
          </p:cNvSpPr>
          <p:nvPr>
            <p:ph type="sldNum" sz="quarter" idx="5"/>
          </p:nvPr>
        </p:nvSpPr>
        <p:spPr/>
        <p:txBody>
          <a:bodyPr/>
          <a:lstStyle/>
          <a:p>
            <a:fld id="{89BA16BC-090B-4809-B51F-B39A79881240}" type="slidenum">
              <a:rPr lang="en-GB" smtClean="0"/>
              <a:t>13</a:t>
            </a:fld>
            <a:endParaRPr lang="en-GB"/>
          </a:p>
        </p:txBody>
      </p:sp>
    </p:spTree>
    <p:extLst>
      <p:ext uri="{BB962C8B-B14F-4D97-AF65-F5344CB8AC3E}">
        <p14:creationId xmlns:p14="http://schemas.microsoft.com/office/powerpoint/2010/main" val="29924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a pair of goggles and a cap.  You need to wear a swimsuit or swimming trunks.  This sport is practiced in a pool.  Do you enjoy swimming in the sea or in the pool?</a:t>
            </a:r>
          </a:p>
        </p:txBody>
      </p:sp>
      <p:sp>
        <p:nvSpPr>
          <p:cNvPr id="4" name="Slide Number Placeholder 3"/>
          <p:cNvSpPr>
            <a:spLocks noGrp="1"/>
          </p:cNvSpPr>
          <p:nvPr>
            <p:ph type="sldNum" sz="quarter" idx="5"/>
          </p:nvPr>
        </p:nvSpPr>
        <p:spPr/>
        <p:txBody>
          <a:bodyPr/>
          <a:lstStyle/>
          <a:p>
            <a:fld id="{89BA16BC-090B-4809-B51F-B39A79881240}" type="slidenum">
              <a:rPr lang="en-GB" smtClean="0"/>
              <a:t>14</a:t>
            </a:fld>
            <a:endParaRPr lang="en-GB"/>
          </a:p>
        </p:txBody>
      </p:sp>
    </p:spTree>
    <p:extLst>
      <p:ext uri="{BB962C8B-B14F-4D97-AF65-F5344CB8AC3E}">
        <p14:creationId xmlns:p14="http://schemas.microsoft.com/office/powerpoint/2010/main" val="2026003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see if you can find cycling now.</a:t>
            </a:r>
          </a:p>
        </p:txBody>
      </p:sp>
      <p:sp>
        <p:nvSpPr>
          <p:cNvPr id="4" name="Slide Number Placeholder 3"/>
          <p:cNvSpPr>
            <a:spLocks noGrp="1"/>
          </p:cNvSpPr>
          <p:nvPr>
            <p:ph type="sldNum" sz="quarter" idx="5"/>
          </p:nvPr>
        </p:nvSpPr>
        <p:spPr/>
        <p:txBody>
          <a:bodyPr/>
          <a:lstStyle/>
          <a:p>
            <a:fld id="{89BA16BC-090B-4809-B51F-B39A79881240}" type="slidenum">
              <a:rPr lang="en-GB" smtClean="0"/>
              <a:t>15</a:t>
            </a:fld>
            <a:endParaRPr lang="en-GB"/>
          </a:p>
        </p:txBody>
      </p:sp>
    </p:spTree>
    <p:extLst>
      <p:ext uri="{BB962C8B-B14F-4D97-AF65-F5344CB8AC3E}">
        <p14:creationId xmlns:p14="http://schemas.microsoft.com/office/powerpoint/2010/main" val="249422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things does a cyclist need?  Obviously a road bike or a mountain bike depending where they will ride their bike.  They also need a helmet to protect their head against injury in case of a fall.</a:t>
            </a:r>
          </a:p>
        </p:txBody>
      </p:sp>
      <p:sp>
        <p:nvSpPr>
          <p:cNvPr id="4" name="Slide Number Placeholder 3"/>
          <p:cNvSpPr>
            <a:spLocks noGrp="1"/>
          </p:cNvSpPr>
          <p:nvPr>
            <p:ph type="sldNum" sz="quarter" idx="5"/>
          </p:nvPr>
        </p:nvSpPr>
        <p:spPr/>
        <p:txBody>
          <a:bodyPr/>
          <a:lstStyle/>
          <a:p>
            <a:fld id="{89BA16BC-090B-4809-B51F-B39A79881240}" type="slidenum">
              <a:rPr lang="en-GB" smtClean="0"/>
              <a:t>16</a:t>
            </a:fld>
            <a:endParaRPr lang="en-GB"/>
          </a:p>
        </p:txBody>
      </p:sp>
    </p:spTree>
    <p:extLst>
      <p:ext uri="{BB962C8B-B14F-4D97-AF65-F5344CB8AC3E}">
        <p14:creationId xmlns:p14="http://schemas.microsoft.com/office/powerpoint/2010/main" val="2959031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see if you can find hockey now.</a:t>
            </a:r>
          </a:p>
        </p:txBody>
      </p:sp>
      <p:sp>
        <p:nvSpPr>
          <p:cNvPr id="4" name="Slide Number Placeholder 3"/>
          <p:cNvSpPr>
            <a:spLocks noGrp="1"/>
          </p:cNvSpPr>
          <p:nvPr>
            <p:ph type="sldNum" sz="quarter" idx="5"/>
          </p:nvPr>
        </p:nvSpPr>
        <p:spPr/>
        <p:txBody>
          <a:bodyPr/>
          <a:lstStyle/>
          <a:p>
            <a:fld id="{89BA16BC-090B-4809-B51F-B39A79881240}" type="slidenum">
              <a:rPr lang="en-GB" smtClean="0"/>
              <a:t>17</a:t>
            </a:fld>
            <a:endParaRPr lang="en-GB"/>
          </a:p>
        </p:txBody>
      </p:sp>
    </p:spTree>
    <p:extLst>
      <p:ext uri="{BB962C8B-B14F-4D97-AF65-F5344CB8AC3E}">
        <p14:creationId xmlns:p14="http://schemas.microsoft.com/office/powerpoint/2010/main" val="2725959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it is. To play hockey you need a hockey stick and a ball.  You also need to wear shin guards or shin pads to cover your legs, just like in football.  Hockey can also be played on ice, that’s why it is called ice-hockey.  When playing on ice, players use a puck instead of a ball.  Hockey is not a very popular sport in Malta.</a:t>
            </a:r>
          </a:p>
        </p:txBody>
      </p:sp>
      <p:sp>
        <p:nvSpPr>
          <p:cNvPr id="4" name="Slide Number Placeholder 3"/>
          <p:cNvSpPr>
            <a:spLocks noGrp="1"/>
          </p:cNvSpPr>
          <p:nvPr>
            <p:ph type="sldNum" sz="quarter" idx="5"/>
          </p:nvPr>
        </p:nvSpPr>
        <p:spPr/>
        <p:txBody>
          <a:bodyPr/>
          <a:lstStyle/>
          <a:p>
            <a:fld id="{89BA16BC-090B-4809-B51F-B39A79881240}" type="slidenum">
              <a:rPr lang="en-GB" smtClean="0"/>
              <a:t>18</a:t>
            </a:fld>
            <a:endParaRPr lang="en-GB"/>
          </a:p>
        </p:txBody>
      </p:sp>
    </p:spTree>
    <p:extLst>
      <p:ext uri="{BB962C8B-B14F-4D97-AF65-F5344CB8AC3E}">
        <p14:creationId xmlns:p14="http://schemas.microsoft.com/office/powerpoint/2010/main" val="115263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Great!  Now, we are ready to listen to the audio for today.  As I told you already, we will be listening to some children describing their favourite sports.  Listen carefully.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E4206-08BD-4AB4-8C6A-4726E646D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9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2</a:t>
            </a:fld>
            <a:endParaRPr lang="en-GB"/>
          </a:p>
        </p:txBody>
      </p:sp>
    </p:spTree>
    <p:extLst>
      <p:ext uri="{BB962C8B-B14F-4D97-AF65-F5344CB8AC3E}">
        <p14:creationId xmlns:p14="http://schemas.microsoft.com/office/powerpoint/2010/main" val="38300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20</a:t>
            </a:fld>
            <a:endParaRPr lang="en-GB"/>
          </a:p>
        </p:txBody>
      </p:sp>
    </p:spTree>
    <p:extLst>
      <p:ext uri="{BB962C8B-B14F-4D97-AF65-F5344CB8AC3E}">
        <p14:creationId xmlns:p14="http://schemas.microsoft.com/office/powerpoint/2010/main" val="179197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in our 2</a:t>
            </a:r>
            <a:r>
              <a:rPr lang="en-GB" baseline="30000" dirty="0"/>
              <a:t>nd</a:t>
            </a:r>
            <a:r>
              <a:rPr lang="en-GB" dirty="0"/>
              <a:t> Listening Task, you need to continue the table with the children’s symptoms and the doctor’s prescriptions and advice.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E4206-08BD-4AB4-8C6A-4726E646D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46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22</a:t>
            </a:fld>
            <a:endParaRPr lang="en-GB"/>
          </a:p>
        </p:txBody>
      </p:sp>
    </p:spTree>
    <p:extLst>
      <p:ext uri="{BB962C8B-B14F-4D97-AF65-F5344CB8AC3E}">
        <p14:creationId xmlns:p14="http://schemas.microsoft.com/office/powerpoint/2010/main" val="2118388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are going to listen to the audio for the 3</a:t>
            </a:r>
            <a:r>
              <a:rPr lang="en-GB" baseline="30000" dirty="0"/>
              <a:t>rd</a:t>
            </a:r>
            <a:r>
              <a:rPr lang="en-GB" dirty="0"/>
              <a:t> time.  In our final task we need to tick whether the statements are True or False.  We also need to correct the wrong answers, so you might need to take down notes while listening.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7E4206-08BD-4AB4-8C6A-4726E646D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44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24</a:t>
            </a:fld>
            <a:endParaRPr lang="en-GB"/>
          </a:p>
        </p:txBody>
      </p:sp>
    </p:spTree>
    <p:extLst>
      <p:ext uri="{BB962C8B-B14F-4D97-AF65-F5344CB8AC3E}">
        <p14:creationId xmlns:p14="http://schemas.microsoft.com/office/powerpoint/2010/main" val="344308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25</a:t>
            </a:fld>
            <a:endParaRPr lang="en-GB"/>
          </a:p>
        </p:txBody>
      </p:sp>
    </p:spTree>
    <p:extLst>
      <p:ext uri="{BB962C8B-B14F-4D97-AF65-F5344CB8AC3E}">
        <p14:creationId xmlns:p14="http://schemas.microsoft.com/office/powerpoint/2010/main" val="4242016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wrap up this lesson, I would like you to talk about the sports equipment that you can see and what you need them for.  First, choose a sport equipment then say for which sport you need it. Let’s see an example: So, I picked shuttlecock, so I can say: you need a shuttlecock to play badminton.  Now it’s over to you.  </a:t>
            </a:r>
          </a:p>
          <a:p>
            <a:endParaRPr lang="en-GB" dirty="0"/>
          </a:p>
          <a:p>
            <a:r>
              <a:rPr lang="en-GB" dirty="0"/>
              <a:t>And that brings us to the end of our first lesson for this unit.  I hope you enjoyed it and please join me in the next lesson, the Reading lesson.</a:t>
            </a:r>
          </a:p>
        </p:txBody>
      </p:sp>
      <p:sp>
        <p:nvSpPr>
          <p:cNvPr id="4" name="Slide Number Placeholder 3"/>
          <p:cNvSpPr>
            <a:spLocks noGrp="1"/>
          </p:cNvSpPr>
          <p:nvPr>
            <p:ph type="sldNum" sz="quarter" idx="5"/>
          </p:nvPr>
        </p:nvSpPr>
        <p:spPr/>
        <p:txBody>
          <a:bodyPr/>
          <a:lstStyle/>
          <a:p>
            <a:fld id="{89BA16BC-090B-4809-B51F-B39A79881240}" type="slidenum">
              <a:rPr lang="en-GB" smtClean="0"/>
              <a:t>26</a:t>
            </a:fld>
            <a:endParaRPr lang="en-GB"/>
          </a:p>
        </p:txBody>
      </p:sp>
    </p:spTree>
    <p:extLst>
      <p:ext uri="{BB962C8B-B14F-4D97-AF65-F5344CB8AC3E}">
        <p14:creationId xmlns:p14="http://schemas.microsoft.com/office/powerpoint/2010/main" val="230860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BA16BC-090B-4809-B51F-B39A79881240}" type="slidenum">
              <a:rPr lang="en-GB" smtClean="0"/>
              <a:t>3</a:t>
            </a:fld>
            <a:endParaRPr lang="en-GB"/>
          </a:p>
        </p:txBody>
      </p:sp>
    </p:spTree>
    <p:extLst>
      <p:ext uri="{BB962C8B-B14F-4D97-AF65-F5344CB8AC3E}">
        <p14:creationId xmlns:p14="http://schemas.microsoft.com/office/powerpoint/2010/main" val="401034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7E4206-08BD-4AB4-8C6A-4726E646DF73}" type="slidenum">
              <a:rPr lang="en-GB" smtClean="0"/>
              <a:t>4</a:t>
            </a:fld>
            <a:endParaRPr lang="en-GB"/>
          </a:p>
        </p:txBody>
      </p:sp>
    </p:spTree>
    <p:extLst>
      <p:ext uri="{BB962C8B-B14F-4D97-AF65-F5344CB8AC3E}">
        <p14:creationId xmlns:p14="http://schemas.microsoft.com/office/powerpoint/2010/main" val="224266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some time to look at these photos of different sports.  Can you name some of the sports? Do you do any of these sports?  Which ones do you do? Where and when do you do this sport?</a:t>
            </a:r>
          </a:p>
          <a:p>
            <a:endParaRPr lang="en-GB" dirty="0"/>
          </a:p>
          <a:p>
            <a:r>
              <a:rPr lang="en-GB" dirty="0"/>
              <a:t>Now, which of these pictures shows football?</a:t>
            </a:r>
          </a:p>
        </p:txBody>
      </p:sp>
      <p:sp>
        <p:nvSpPr>
          <p:cNvPr id="4" name="Slide Number Placeholder 3"/>
          <p:cNvSpPr>
            <a:spLocks noGrp="1"/>
          </p:cNvSpPr>
          <p:nvPr>
            <p:ph type="sldNum" sz="quarter" idx="5"/>
          </p:nvPr>
        </p:nvSpPr>
        <p:spPr/>
        <p:txBody>
          <a:bodyPr/>
          <a:lstStyle/>
          <a:p>
            <a:fld id="{89BA16BC-090B-4809-B51F-B39A79881240}" type="slidenum">
              <a:rPr lang="en-GB" smtClean="0"/>
              <a:t>5</a:t>
            </a:fld>
            <a:endParaRPr lang="en-GB"/>
          </a:p>
        </p:txBody>
      </p:sp>
    </p:spTree>
    <p:extLst>
      <p:ext uri="{BB962C8B-B14F-4D97-AF65-F5344CB8AC3E}">
        <p14:creationId xmlns:p14="http://schemas.microsoft.com/office/powerpoint/2010/main" val="47520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some things you need to play football?  You need a goalpost, of course.  Next you need to wear a gear, to show that you are part of a team.  You need to wear special football shoes to help you run across the pitch.  Footballers also wear shin guards to protect their legs, the part between their knees and their ankles.</a:t>
            </a:r>
          </a:p>
        </p:txBody>
      </p:sp>
      <p:sp>
        <p:nvSpPr>
          <p:cNvPr id="4" name="Slide Number Placeholder 3"/>
          <p:cNvSpPr>
            <a:spLocks noGrp="1"/>
          </p:cNvSpPr>
          <p:nvPr>
            <p:ph type="sldNum" sz="quarter" idx="5"/>
          </p:nvPr>
        </p:nvSpPr>
        <p:spPr/>
        <p:txBody>
          <a:bodyPr/>
          <a:lstStyle/>
          <a:p>
            <a:fld id="{89BA16BC-090B-4809-B51F-B39A79881240}" type="slidenum">
              <a:rPr lang="en-GB" smtClean="0"/>
              <a:t>6</a:t>
            </a:fld>
            <a:endParaRPr lang="en-GB"/>
          </a:p>
        </p:txBody>
      </p:sp>
    </p:spTree>
    <p:extLst>
      <p:ext uri="{BB962C8B-B14F-4D97-AF65-F5344CB8AC3E}">
        <p14:creationId xmlns:p14="http://schemas.microsoft.com/office/powerpoint/2010/main" val="277298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of these sports is badminton?</a:t>
            </a:r>
          </a:p>
        </p:txBody>
      </p:sp>
      <p:sp>
        <p:nvSpPr>
          <p:cNvPr id="4" name="Slide Number Placeholder 3"/>
          <p:cNvSpPr>
            <a:spLocks noGrp="1"/>
          </p:cNvSpPr>
          <p:nvPr>
            <p:ph type="sldNum" sz="quarter" idx="5"/>
          </p:nvPr>
        </p:nvSpPr>
        <p:spPr/>
        <p:txBody>
          <a:bodyPr/>
          <a:lstStyle/>
          <a:p>
            <a:fld id="{89BA16BC-090B-4809-B51F-B39A79881240}" type="slidenum">
              <a:rPr lang="en-GB" smtClean="0"/>
              <a:t>7</a:t>
            </a:fld>
            <a:endParaRPr lang="en-GB"/>
          </a:p>
        </p:txBody>
      </p:sp>
    </p:spTree>
    <p:extLst>
      <p:ext uri="{BB962C8B-B14F-4D97-AF65-F5344CB8AC3E}">
        <p14:creationId xmlns:p14="http://schemas.microsoft.com/office/powerpoint/2010/main" val="153368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some things you need to play badminton?  You need a racquet and  a special ball called a shuttlecock.  Badminton is played on a rectangular court and there needs to be a net.  It can be played indoors or outdoors.</a:t>
            </a:r>
          </a:p>
        </p:txBody>
      </p:sp>
      <p:sp>
        <p:nvSpPr>
          <p:cNvPr id="4" name="Slide Number Placeholder 3"/>
          <p:cNvSpPr>
            <a:spLocks noGrp="1"/>
          </p:cNvSpPr>
          <p:nvPr>
            <p:ph type="sldNum" sz="quarter" idx="5"/>
          </p:nvPr>
        </p:nvSpPr>
        <p:spPr/>
        <p:txBody>
          <a:bodyPr/>
          <a:lstStyle/>
          <a:p>
            <a:fld id="{89BA16BC-090B-4809-B51F-B39A79881240}" type="slidenum">
              <a:rPr lang="en-GB" smtClean="0"/>
              <a:t>8</a:t>
            </a:fld>
            <a:endParaRPr lang="en-GB"/>
          </a:p>
        </p:txBody>
      </p:sp>
    </p:spTree>
    <p:extLst>
      <p:ext uri="{BB962C8B-B14F-4D97-AF65-F5344CB8AC3E}">
        <p14:creationId xmlns:p14="http://schemas.microsoft.com/office/powerpoint/2010/main" val="371102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let’s see if we can spot the next sport…Volleyball?</a:t>
            </a:r>
          </a:p>
        </p:txBody>
      </p:sp>
      <p:sp>
        <p:nvSpPr>
          <p:cNvPr id="4" name="Slide Number Placeholder 3"/>
          <p:cNvSpPr>
            <a:spLocks noGrp="1"/>
          </p:cNvSpPr>
          <p:nvPr>
            <p:ph type="sldNum" sz="quarter" idx="5"/>
          </p:nvPr>
        </p:nvSpPr>
        <p:spPr/>
        <p:txBody>
          <a:bodyPr/>
          <a:lstStyle/>
          <a:p>
            <a:fld id="{89BA16BC-090B-4809-B51F-B39A79881240}" type="slidenum">
              <a:rPr lang="en-GB" smtClean="0"/>
              <a:t>9</a:t>
            </a:fld>
            <a:endParaRPr lang="en-GB"/>
          </a:p>
        </p:txBody>
      </p:sp>
    </p:spTree>
    <p:extLst>
      <p:ext uri="{BB962C8B-B14F-4D97-AF65-F5344CB8AC3E}">
        <p14:creationId xmlns:p14="http://schemas.microsoft.com/office/powerpoint/2010/main" val="3635618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30/09/2021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02756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30/09/2021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9382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30/09/2021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46173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30/09/2021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2897624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4821BE-082A-491D-BD5C-D1E820985500}" type="datetimeFigureOut">
              <a:rPr lang="en-GB" smtClean="0"/>
              <a:t>30/09/2021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43546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4821BE-082A-491D-BD5C-D1E820985500}" type="datetimeFigureOut">
              <a:rPr lang="en-GB" smtClean="0"/>
              <a:t>30/09/2021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258081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4821BE-082A-491D-BD5C-D1E820985500}" type="datetimeFigureOut">
              <a:rPr lang="en-GB" smtClean="0"/>
              <a:t>30/09/2021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27861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4821BE-082A-491D-BD5C-D1E820985500}" type="datetimeFigureOut">
              <a:rPr lang="en-GB" smtClean="0"/>
              <a:t>30/09/2021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252060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821BE-082A-491D-BD5C-D1E820985500}" type="datetimeFigureOut">
              <a:rPr lang="en-GB" smtClean="0"/>
              <a:t>30/09/2021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143956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30/09/2021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374591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30/09/2021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a:p>
        </p:txBody>
      </p:sp>
    </p:spTree>
    <p:extLst>
      <p:ext uri="{BB962C8B-B14F-4D97-AF65-F5344CB8AC3E}">
        <p14:creationId xmlns:p14="http://schemas.microsoft.com/office/powerpoint/2010/main" val="4115012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21BE-082A-491D-BD5C-D1E820985500}" type="datetimeFigureOut">
              <a:rPr lang="en-GB" smtClean="0"/>
              <a:t>30/09/2021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BE9DF-ED45-47FD-B67E-6E18596E34C9}" type="slidenum">
              <a:rPr lang="en-GB" smtClean="0"/>
              <a:t>‹#›</a:t>
            </a:fld>
            <a:endParaRPr lang="en-GB"/>
          </a:p>
        </p:txBody>
      </p:sp>
    </p:spTree>
    <p:extLst>
      <p:ext uri="{BB962C8B-B14F-4D97-AF65-F5344CB8AC3E}">
        <p14:creationId xmlns:p14="http://schemas.microsoft.com/office/powerpoint/2010/main" val="638050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mailto:marie-claire.camilleri@ilearn.edu.m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mailto:mary.jude.camilleri@ilearn.edu.mt" TargetMode="External"/><Relationship Id="rId4" Type="http://schemas.openxmlformats.org/officeDocument/2006/relationships/hyperlink" Target="mailto:urieth.attard@ilearn.edu.m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6.pn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18.png"/><Relationship Id="rId10" Type="http://schemas.openxmlformats.org/officeDocument/2006/relationships/image" Target="../media/image38.jpeg"/><Relationship Id="rId4" Type="http://schemas.openxmlformats.org/officeDocument/2006/relationships/image" Target="../media/image19.jpeg"/><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englishprimarymalta.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10 Most Popular Sports in Australia">
            <a:extLst>
              <a:ext uri="{FF2B5EF4-FFF2-40B4-BE49-F238E27FC236}">
                <a16:creationId xmlns:a16="http://schemas.microsoft.com/office/drawing/2014/main" id="{912E3954-A1C9-42F2-8FFE-38631E16F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0BBA63-8964-4FFC-902B-C2AA7052321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latin typeface="Aharoni" panose="02010803020104030203" pitchFamily="2" charset="-79"/>
                <a:cs typeface="Aharoni" panose="02010803020104030203" pitchFamily="2" charset="-79"/>
              </a:rPr>
              <a:t>Sports and Games</a:t>
            </a:r>
          </a:p>
        </p:txBody>
      </p:sp>
      <p:sp>
        <p:nvSpPr>
          <p:cNvPr id="5" name="Subtitle 4">
            <a:extLst>
              <a:ext uri="{FF2B5EF4-FFF2-40B4-BE49-F238E27FC236}">
                <a16:creationId xmlns:a16="http://schemas.microsoft.com/office/drawing/2014/main" id="{AD3E26AE-92A6-4DA6-A491-BF103B38F9B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dirty="0">
                <a:solidFill>
                  <a:srgbClr val="FFFFFF"/>
                </a:solidFill>
                <a:latin typeface="Andika" panose="02000000000000000000" pitchFamily="2" charset="0"/>
                <a:ea typeface="Andika" panose="02000000000000000000" pitchFamily="2" charset="0"/>
                <a:cs typeface="Andika" panose="02000000000000000000" pitchFamily="2" charset="0"/>
              </a:rPr>
              <a:t>Lesson 1: Listening</a:t>
            </a:r>
          </a:p>
        </p:txBody>
      </p:sp>
    </p:spTree>
    <p:extLst>
      <p:ext uri="{BB962C8B-B14F-4D97-AF65-F5344CB8AC3E}">
        <p14:creationId xmlns:p14="http://schemas.microsoft.com/office/powerpoint/2010/main" val="3611607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D0E5B-DC04-4049-AE60-FAB71931E3E3}"/>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402153" y="0"/>
            <a:ext cx="11593820" cy="6899038"/>
          </a:xfrm>
          <a:custGeom>
            <a:avLst/>
            <a:gdLst>
              <a:gd name="connsiteX0" fmla="*/ 0 w 11593820"/>
              <a:gd name="connsiteY0" fmla="*/ 0 h 6899038"/>
              <a:gd name="connsiteX1" fmla="*/ 11593820 w 11593820"/>
              <a:gd name="connsiteY1" fmla="*/ 0 h 6899038"/>
              <a:gd name="connsiteX2" fmla="*/ 11593820 w 11593820"/>
              <a:gd name="connsiteY2" fmla="*/ 6899038 h 6899038"/>
              <a:gd name="connsiteX3" fmla="*/ 2215317 w 11593820"/>
              <a:gd name="connsiteY3" fmla="*/ 6899038 h 6899038"/>
              <a:gd name="connsiteX4" fmla="*/ 2215317 w 11593820"/>
              <a:gd name="connsiteY4" fmla="*/ 4697730 h 6899038"/>
              <a:gd name="connsiteX5" fmla="*/ 0 w 11593820"/>
              <a:gd name="connsiteY5" fmla="*/ 4697730 h 6899038"/>
              <a:gd name="connsiteX6" fmla="*/ 0 w 11593820"/>
              <a:gd name="connsiteY6" fmla="*/ 0 h 68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3820" h="6899038">
                <a:moveTo>
                  <a:pt x="0" y="0"/>
                </a:moveTo>
                <a:lnTo>
                  <a:pt x="11593820" y="0"/>
                </a:lnTo>
                <a:lnTo>
                  <a:pt x="11593820" y="6899038"/>
                </a:lnTo>
                <a:lnTo>
                  <a:pt x="2215317" y="6899038"/>
                </a:lnTo>
                <a:lnTo>
                  <a:pt x="2215317" y="4697730"/>
                </a:lnTo>
                <a:lnTo>
                  <a:pt x="0" y="4697730"/>
                </a:lnTo>
                <a:lnTo>
                  <a:pt x="0" y="0"/>
                </a:lnTo>
                <a:close/>
              </a:path>
            </a:pathLst>
          </a:custGeom>
        </p:spPr>
      </p:pic>
      <p:sp>
        <p:nvSpPr>
          <p:cNvPr id="7" name="Rectangle 6">
            <a:extLst>
              <a:ext uri="{FF2B5EF4-FFF2-40B4-BE49-F238E27FC236}">
                <a16:creationId xmlns:a16="http://schemas.microsoft.com/office/drawing/2014/main" id="{B953C8AB-C1D8-47C3-8C1A-A2CE53F10EAA}"/>
              </a:ext>
            </a:extLst>
          </p:cNvPr>
          <p:cNvSpPr/>
          <p:nvPr/>
        </p:nvSpPr>
        <p:spPr>
          <a:xfrm>
            <a:off x="0" y="-25222"/>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343CDBF7-4201-4066-9083-328A17C6C90C}"/>
              </a:ext>
            </a:extLst>
          </p:cNvPr>
          <p:cNvPicPr>
            <a:picLocks noChangeAspect="1"/>
          </p:cNvPicPr>
          <p:nvPr/>
        </p:nvPicPr>
        <p:blipFill>
          <a:blip r:embed="rId5">
            <a:extLst>
              <a:ext uri="{28A0092B-C50C-407E-A947-70E740481C1C}">
                <a14:useLocalDpi xmlns:a14="http://schemas.microsoft.com/office/drawing/2010/main" val="0"/>
              </a:ext>
            </a:extLst>
          </a:blip>
          <a:srcRect l="-18" t="68093" r="80892" b="-565"/>
          <a:stretch>
            <a:fillRect/>
          </a:stretch>
        </p:blipFill>
        <p:spPr>
          <a:xfrm>
            <a:off x="400050" y="4697730"/>
            <a:ext cx="2217420" cy="2240280"/>
          </a:xfrm>
          <a:custGeom>
            <a:avLst/>
            <a:gdLst>
              <a:gd name="connsiteX0" fmla="*/ 0 w 2217420"/>
              <a:gd name="connsiteY0" fmla="*/ 0 h 2240280"/>
              <a:gd name="connsiteX1" fmla="*/ 2103 w 2217420"/>
              <a:gd name="connsiteY1" fmla="*/ 0 h 2240280"/>
              <a:gd name="connsiteX2" fmla="*/ 2103 w 2217420"/>
              <a:gd name="connsiteY2" fmla="*/ 2201308 h 2240280"/>
              <a:gd name="connsiteX3" fmla="*/ 2217420 w 2217420"/>
              <a:gd name="connsiteY3" fmla="*/ 2201308 h 2240280"/>
              <a:gd name="connsiteX4" fmla="*/ 2217420 w 2217420"/>
              <a:gd name="connsiteY4" fmla="*/ 2240280 h 2240280"/>
              <a:gd name="connsiteX5" fmla="*/ 0 w 2217420"/>
              <a:gd name="connsiteY5" fmla="*/ 2240280 h 2240280"/>
              <a:gd name="connsiteX6" fmla="*/ 0 w 2217420"/>
              <a:gd name="connsiteY6" fmla="*/ 0 h 224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7420" h="2240280">
                <a:moveTo>
                  <a:pt x="0" y="0"/>
                </a:moveTo>
                <a:lnTo>
                  <a:pt x="2103" y="0"/>
                </a:lnTo>
                <a:lnTo>
                  <a:pt x="2103" y="2201308"/>
                </a:lnTo>
                <a:lnTo>
                  <a:pt x="2217420" y="2201308"/>
                </a:lnTo>
                <a:lnTo>
                  <a:pt x="2217420" y="2240280"/>
                </a:lnTo>
                <a:lnTo>
                  <a:pt x="0" y="2240280"/>
                </a:lnTo>
                <a:lnTo>
                  <a:pt x="0" y="0"/>
                </a:lnTo>
                <a:close/>
              </a:path>
            </a:pathLst>
          </a:custGeom>
        </p:spPr>
      </p:pic>
      <p:pic>
        <p:nvPicPr>
          <p:cNvPr id="6" name="Picture 5">
            <a:extLst>
              <a:ext uri="{FF2B5EF4-FFF2-40B4-BE49-F238E27FC236}">
                <a16:creationId xmlns:a16="http://schemas.microsoft.com/office/drawing/2014/main" id="{57E73F89-4842-4CDF-B753-090475E4D413}"/>
              </a:ext>
            </a:extLst>
          </p:cNvPr>
          <p:cNvPicPr>
            <a:picLocks noChangeAspect="1"/>
          </p:cNvPicPr>
          <p:nvPr/>
        </p:nvPicPr>
        <p:blipFill>
          <a:blip r:embed="rId5">
            <a:extLst>
              <a:ext uri="{28A0092B-C50C-407E-A947-70E740481C1C}">
                <a14:useLocalDpi xmlns:a14="http://schemas.microsoft.com/office/drawing/2010/main" val="0"/>
              </a:ext>
            </a:extLst>
          </a:blip>
          <a:srcRect t="68093" r="80892"/>
          <a:stretch>
            <a:fillRect/>
          </a:stretch>
        </p:blipFill>
        <p:spPr>
          <a:xfrm>
            <a:off x="402154" y="4697730"/>
            <a:ext cx="2215317" cy="2201308"/>
          </a:xfrm>
          <a:custGeom>
            <a:avLst/>
            <a:gdLst>
              <a:gd name="connsiteX0" fmla="*/ 0 w 2215317"/>
              <a:gd name="connsiteY0" fmla="*/ 0 h 2201308"/>
              <a:gd name="connsiteX1" fmla="*/ 2215317 w 2215317"/>
              <a:gd name="connsiteY1" fmla="*/ 0 h 2201308"/>
              <a:gd name="connsiteX2" fmla="*/ 2215317 w 2215317"/>
              <a:gd name="connsiteY2" fmla="*/ 2201308 h 2201308"/>
              <a:gd name="connsiteX3" fmla="*/ 0 w 2215317"/>
              <a:gd name="connsiteY3" fmla="*/ 2201308 h 2201308"/>
              <a:gd name="connsiteX4" fmla="*/ 0 w 2215317"/>
              <a:gd name="connsiteY4" fmla="*/ 0 h 220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317" h="2201308">
                <a:moveTo>
                  <a:pt x="0" y="0"/>
                </a:moveTo>
                <a:lnTo>
                  <a:pt x="2215317" y="0"/>
                </a:lnTo>
                <a:lnTo>
                  <a:pt x="2215317" y="2201308"/>
                </a:lnTo>
                <a:lnTo>
                  <a:pt x="0" y="2201308"/>
                </a:lnTo>
                <a:lnTo>
                  <a:pt x="0" y="0"/>
                </a:lnTo>
                <a:close/>
              </a:path>
            </a:pathLst>
          </a:custGeom>
        </p:spPr>
      </p:pic>
      <p:sp>
        <p:nvSpPr>
          <p:cNvPr id="9" name="Rectangle 8">
            <a:extLst>
              <a:ext uri="{FF2B5EF4-FFF2-40B4-BE49-F238E27FC236}">
                <a16:creationId xmlns:a16="http://schemas.microsoft.com/office/drawing/2014/main" id="{D3383A00-9D52-4371-A859-A7282273CA40}"/>
              </a:ext>
            </a:extLst>
          </p:cNvPr>
          <p:cNvSpPr/>
          <p:nvPr/>
        </p:nvSpPr>
        <p:spPr>
          <a:xfrm>
            <a:off x="3456164" y="5000002"/>
            <a:ext cx="5485797"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volleyball</a:t>
            </a:r>
          </a:p>
        </p:txBody>
      </p:sp>
      <p:pic>
        <p:nvPicPr>
          <p:cNvPr id="3074" name="Picture 2" descr="Vector volleyball net illustration. Clipart Image">
            <a:extLst>
              <a:ext uri="{FF2B5EF4-FFF2-40B4-BE49-F238E27FC236}">
                <a16:creationId xmlns:a16="http://schemas.microsoft.com/office/drawing/2014/main" id="{CF8F1AB5-7CE2-4C45-9FB9-F11727A4E9B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164" y="143546"/>
            <a:ext cx="5562600" cy="2809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5ECCDC2-1A94-437C-9BE6-9E791D16C11F}"/>
              </a:ext>
            </a:extLst>
          </p:cNvPr>
          <p:cNvSpPr/>
          <p:nvPr/>
        </p:nvSpPr>
        <p:spPr>
          <a:xfrm>
            <a:off x="8696188" y="452074"/>
            <a:ext cx="220284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volleyball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3076" name="Picture 4" descr="Volleyball Clip Art Sports Download Vector Clip Art - Volleyball Clipart  PNG Image | Transparent PNG Free Download on SeekPNG">
            <a:extLst>
              <a:ext uri="{FF2B5EF4-FFF2-40B4-BE49-F238E27FC236}">
                <a16:creationId xmlns:a16="http://schemas.microsoft.com/office/drawing/2014/main" id="{ACF92D97-65C7-4992-B8EF-C88B0370AD8A}"/>
              </a:ext>
            </a:extLst>
          </p:cNvPr>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027414" y="411448"/>
            <a:ext cx="1914548" cy="15812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C242F4C-D777-4E59-A8EB-98D1619163ED}"/>
              </a:ext>
            </a:extLst>
          </p:cNvPr>
          <p:cNvSpPr/>
          <p:nvPr/>
        </p:nvSpPr>
        <p:spPr>
          <a:xfrm>
            <a:off x="2968166" y="1748221"/>
            <a:ext cx="92525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net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3078" name="Picture 6" descr="Free Volleyball Net, Download Free Volleyball Net png images, Free ClipArts  on Clipart Library">
            <a:extLst>
              <a:ext uri="{FF2B5EF4-FFF2-40B4-BE49-F238E27FC236}">
                <a16:creationId xmlns:a16="http://schemas.microsoft.com/office/drawing/2014/main" id="{BBF99BCB-E244-45AF-977E-4AB968D20F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1701" y="2474117"/>
            <a:ext cx="4600520" cy="233620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CE78C3-D21A-4DA3-81B1-A2C134ECB5CE}"/>
              </a:ext>
            </a:extLst>
          </p:cNvPr>
          <p:cNvSpPr/>
          <p:nvPr/>
        </p:nvSpPr>
        <p:spPr>
          <a:xfrm>
            <a:off x="4864201" y="3452719"/>
            <a:ext cx="1350050"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court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20738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D71024-C6DF-4D53-A0A1-42415155E106}"/>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10852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7CB1B-5871-4A08-8541-C806EDF3BE0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333573" y="1"/>
            <a:ext cx="11593820" cy="6899038"/>
          </a:xfrm>
          <a:custGeom>
            <a:avLst/>
            <a:gdLst>
              <a:gd name="connsiteX0" fmla="*/ 0 w 11593820"/>
              <a:gd name="connsiteY0" fmla="*/ 0 h 6899038"/>
              <a:gd name="connsiteX1" fmla="*/ 11593820 w 11593820"/>
              <a:gd name="connsiteY1" fmla="*/ 0 h 6899038"/>
              <a:gd name="connsiteX2" fmla="*/ 11593820 w 11593820"/>
              <a:gd name="connsiteY2" fmla="*/ 6899038 h 6899038"/>
              <a:gd name="connsiteX3" fmla="*/ 0 w 11593820"/>
              <a:gd name="connsiteY3" fmla="*/ 6899038 h 6899038"/>
              <a:gd name="connsiteX4" fmla="*/ 0 w 11593820"/>
              <a:gd name="connsiteY4" fmla="*/ 0 h 6899038"/>
              <a:gd name="connsiteX5" fmla="*/ 2319192 w 11593820"/>
              <a:gd name="connsiteY5" fmla="*/ 2351313 h 6899038"/>
              <a:gd name="connsiteX6" fmla="*/ 2319192 w 11593820"/>
              <a:gd name="connsiteY6" fmla="*/ 4541854 h 6899038"/>
              <a:gd name="connsiteX7" fmla="*/ 4549926 w 11593820"/>
              <a:gd name="connsiteY7" fmla="*/ 4541854 h 6899038"/>
              <a:gd name="connsiteX8" fmla="*/ 4549926 w 11593820"/>
              <a:gd name="connsiteY8" fmla="*/ 2351313 h 6899038"/>
              <a:gd name="connsiteX9" fmla="*/ 2319192 w 11593820"/>
              <a:gd name="connsiteY9" fmla="*/ 2351313 h 68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3820" h="6899038">
                <a:moveTo>
                  <a:pt x="0" y="0"/>
                </a:moveTo>
                <a:lnTo>
                  <a:pt x="11593820" y="0"/>
                </a:lnTo>
                <a:lnTo>
                  <a:pt x="11593820" y="6899038"/>
                </a:lnTo>
                <a:lnTo>
                  <a:pt x="0" y="6899038"/>
                </a:lnTo>
                <a:lnTo>
                  <a:pt x="0" y="0"/>
                </a:lnTo>
                <a:close/>
                <a:moveTo>
                  <a:pt x="2319192" y="2351313"/>
                </a:moveTo>
                <a:lnTo>
                  <a:pt x="2319192" y="4541854"/>
                </a:lnTo>
                <a:lnTo>
                  <a:pt x="4549926" y="4541854"/>
                </a:lnTo>
                <a:lnTo>
                  <a:pt x="4549926" y="2351313"/>
                </a:lnTo>
                <a:lnTo>
                  <a:pt x="2319192" y="2351313"/>
                </a:lnTo>
                <a:close/>
              </a:path>
            </a:pathLst>
          </a:custGeom>
        </p:spPr>
      </p:pic>
      <p:sp>
        <p:nvSpPr>
          <p:cNvPr id="6" name="Rectangle 5">
            <a:extLst>
              <a:ext uri="{FF2B5EF4-FFF2-40B4-BE49-F238E27FC236}">
                <a16:creationId xmlns:a16="http://schemas.microsoft.com/office/drawing/2014/main" id="{23FC1CCA-0476-4118-AACC-4605FA7D179F}"/>
              </a:ext>
            </a:extLst>
          </p:cNvPr>
          <p:cNvSpPr/>
          <p:nvPr/>
        </p:nvSpPr>
        <p:spPr>
          <a:xfrm>
            <a:off x="0" y="-50444"/>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haroni" panose="02010803020104030203" pitchFamily="2" charset="-79"/>
                <a:cs typeface="Aharoni" panose="02010803020104030203" pitchFamily="2" charset="-79"/>
              </a:rPr>
              <a:t>c</a:t>
            </a:r>
          </a:p>
        </p:txBody>
      </p:sp>
      <p:pic>
        <p:nvPicPr>
          <p:cNvPr id="5" name="Picture 4">
            <a:extLst>
              <a:ext uri="{FF2B5EF4-FFF2-40B4-BE49-F238E27FC236}">
                <a16:creationId xmlns:a16="http://schemas.microsoft.com/office/drawing/2014/main" id="{72D4FF4E-71EF-4F9A-A74D-173191E22E3B}"/>
              </a:ext>
            </a:extLst>
          </p:cNvPr>
          <p:cNvPicPr>
            <a:picLocks noChangeAspect="1"/>
          </p:cNvPicPr>
          <p:nvPr/>
        </p:nvPicPr>
        <p:blipFill>
          <a:blip r:embed="rId5">
            <a:extLst>
              <a:ext uri="{28A0092B-C50C-407E-A947-70E740481C1C}">
                <a14:useLocalDpi xmlns:a14="http://schemas.microsoft.com/office/drawing/2010/main" val="0"/>
              </a:ext>
            </a:extLst>
          </a:blip>
          <a:srcRect l="20004" t="34082" r="60756" b="34167"/>
          <a:stretch>
            <a:fillRect/>
          </a:stretch>
        </p:blipFill>
        <p:spPr>
          <a:xfrm>
            <a:off x="2652765" y="2351315"/>
            <a:ext cx="2230734" cy="2190541"/>
          </a:xfrm>
          <a:custGeom>
            <a:avLst/>
            <a:gdLst>
              <a:gd name="connsiteX0" fmla="*/ 0 w 2230734"/>
              <a:gd name="connsiteY0" fmla="*/ 0 h 2190541"/>
              <a:gd name="connsiteX1" fmla="*/ 2230734 w 2230734"/>
              <a:gd name="connsiteY1" fmla="*/ 0 h 2190541"/>
              <a:gd name="connsiteX2" fmla="*/ 2230734 w 2230734"/>
              <a:gd name="connsiteY2" fmla="*/ 2190541 h 2190541"/>
              <a:gd name="connsiteX3" fmla="*/ 0 w 2230734"/>
              <a:gd name="connsiteY3" fmla="*/ 2190541 h 2190541"/>
              <a:gd name="connsiteX4" fmla="*/ 0 w 2230734"/>
              <a:gd name="connsiteY4" fmla="*/ 0 h 2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734" h="2190541">
                <a:moveTo>
                  <a:pt x="0" y="0"/>
                </a:moveTo>
                <a:lnTo>
                  <a:pt x="2230734" y="0"/>
                </a:lnTo>
                <a:lnTo>
                  <a:pt x="2230734" y="2190541"/>
                </a:lnTo>
                <a:lnTo>
                  <a:pt x="0" y="2190541"/>
                </a:lnTo>
                <a:lnTo>
                  <a:pt x="0" y="0"/>
                </a:lnTo>
                <a:close/>
              </a:path>
            </a:pathLst>
          </a:custGeom>
        </p:spPr>
      </p:pic>
      <p:sp>
        <p:nvSpPr>
          <p:cNvPr id="7" name="Rectangle 6">
            <a:extLst>
              <a:ext uri="{FF2B5EF4-FFF2-40B4-BE49-F238E27FC236}">
                <a16:creationId xmlns:a16="http://schemas.microsoft.com/office/drawing/2014/main" id="{2625FAEF-F6E2-461B-AE94-948B867506AE}"/>
              </a:ext>
            </a:extLst>
          </p:cNvPr>
          <p:cNvSpPr/>
          <p:nvPr/>
        </p:nvSpPr>
        <p:spPr>
          <a:xfrm>
            <a:off x="5531399" y="2603643"/>
            <a:ext cx="3342583"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tennis</a:t>
            </a:r>
          </a:p>
        </p:txBody>
      </p:sp>
      <p:pic>
        <p:nvPicPr>
          <p:cNvPr id="4098" name="Picture 2" descr="Tennis court clipart. Free download transparent .PNG | Creazilla">
            <a:extLst>
              <a:ext uri="{FF2B5EF4-FFF2-40B4-BE49-F238E27FC236}">
                <a16:creationId xmlns:a16="http://schemas.microsoft.com/office/drawing/2014/main" id="{E1C04B24-8003-47FE-A36F-A8AD9B8F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139" y="5186985"/>
            <a:ext cx="31242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nnis Racquet &amp;amp; Tennis Ball Clipart Image">
            <a:extLst>
              <a:ext uri="{FF2B5EF4-FFF2-40B4-BE49-F238E27FC236}">
                <a16:creationId xmlns:a16="http://schemas.microsoft.com/office/drawing/2014/main" id="{2D5D8628-170E-443C-85A7-A1C5FCA4E14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6003" y="204165"/>
            <a:ext cx="2393693" cy="30589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2D7032-9F6B-4834-A039-DA9DB3DAD278}"/>
              </a:ext>
            </a:extLst>
          </p:cNvPr>
          <p:cNvSpPr/>
          <p:nvPr/>
        </p:nvSpPr>
        <p:spPr>
          <a:xfrm>
            <a:off x="5043085" y="5683954"/>
            <a:ext cx="1544012"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court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11" name="Rectangle 10">
            <a:extLst>
              <a:ext uri="{FF2B5EF4-FFF2-40B4-BE49-F238E27FC236}">
                <a16:creationId xmlns:a16="http://schemas.microsoft.com/office/drawing/2014/main" id="{867710BD-9CDC-4F2F-B8D5-45297D0711E9}"/>
              </a:ext>
            </a:extLst>
          </p:cNvPr>
          <p:cNvSpPr/>
          <p:nvPr/>
        </p:nvSpPr>
        <p:spPr>
          <a:xfrm>
            <a:off x="6447661" y="508217"/>
            <a:ext cx="407515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racquet and ball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16350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93A75-846F-4E39-9BF4-29D63442EE63}"/>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2180705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B97251-A054-4867-97C9-51AB39DD2E3B}"/>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299090" y="0"/>
            <a:ext cx="11593820" cy="6899038"/>
          </a:xfrm>
          <a:custGeom>
            <a:avLst/>
            <a:gdLst>
              <a:gd name="connsiteX0" fmla="*/ 0 w 11593820"/>
              <a:gd name="connsiteY0" fmla="*/ 0 h 6899038"/>
              <a:gd name="connsiteX1" fmla="*/ 11593820 w 11593820"/>
              <a:gd name="connsiteY1" fmla="*/ 0 h 6899038"/>
              <a:gd name="connsiteX2" fmla="*/ 11593820 w 11593820"/>
              <a:gd name="connsiteY2" fmla="*/ 4682532 h 6899038"/>
              <a:gd name="connsiteX3" fmla="*/ 9367424 w 11593820"/>
              <a:gd name="connsiteY3" fmla="*/ 4682532 h 6899038"/>
              <a:gd name="connsiteX4" fmla="*/ 9367424 w 11593820"/>
              <a:gd name="connsiteY4" fmla="*/ 6858000 h 6899038"/>
              <a:gd name="connsiteX5" fmla="*/ 11593820 w 11593820"/>
              <a:gd name="connsiteY5" fmla="*/ 6858000 h 6899038"/>
              <a:gd name="connsiteX6" fmla="*/ 11593820 w 11593820"/>
              <a:gd name="connsiteY6" fmla="*/ 6899038 h 6899038"/>
              <a:gd name="connsiteX7" fmla="*/ 0 w 11593820"/>
              <a:gd name="connsiteY7" fmla="*/ 6899038 h 6899038"/>
              <a:gd name="connsiteX8" fmla="*/ 0 w 11593820"/>
              <a:gd name="connsiteY8" fmla="*/ 0 h 68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20" h="6899038">
                <a:moveTo>
                  <a:pt x="0" y="0"/>
                </a:moveTo>
                <a:lnTo>
                  <a:pt x="11593820" y="0"/>
                </a:lnTo>
                <a:lnTo>
                  <a:pt x="11593820" y="4682532"/>
                </a:lnTo>
                <a:lnTo>
                  <a:pt x="9367424" y="4682532"/>
                </a:lnTo>
                <a:lnTo>
                  <a:pt x="9367424" y="6858000"/>
                </a:lnTo>
                <a:lnTo>
                  <a:pt x="11593820" y="6858000"/>
                </a:lnTo>
                <a:lnTo>
                  <a:pt x="11593820" y="6899038"/>
                </a:lnTo>
                <a:lnTo>
                  <a:pt x="0" y="6899038"/>
                </a:lnTo>
                <a:lnTo>
                  <a:pt x="0" y="0"/>
                </a:lnTo>
                <a:close/>
              </a:path>
            </a:pathLst>
          </a:custGeom>
        </p:spPr>
      </p:pic>
      <p:pic>
        <p:nvPicPr>
          <p:cNvPr id="7" name="Picture 6">
            <a:extLst>
              <a:ext uri="{FF2B5EF4-FFF2-40B4-BE49-F238E27FC236}">
                <a16:creationId xmlns:a16="http://schemas.microsoft.com/office/drawing/2014/main" id="{BE242217-306C-48FD-A916-B373E0E0BE6B}"/>
              </a:ext>
            </a:extLst>
          </p:cNvPr>
          <p:cNvPicPr>
            <a:picLocks noChangeAspect="1"/>
          </p:cNvPicPr>
          <p:nvPr/>
        </p:nvPicPr>
        <p:blipFill>
          <a:blip r:embed="rId5">
            <a:extLst>
              <a:ext uri="{28A0092B-C50C-407E-A947-70E740481C1C}">
                <a14:useLocalDpi xmlns:a14="http://schemas.microsoft.com/office/drawing/2010/main" val="0"/>
              </a:ext>
            </a:extLst>
          </a:blip>
          <a:srcRect l="100000" t="67872" r="-124" b="595"/>
          <a:stretch>
            <a:fillRect/>
          </a:stretch>
        </p:blipFill>
        <p:spPr>
          <a:xfrm>
            <a:off x="11892911" y="4682532"/>
            <a:ext cx="14387" cy="2175468"/>
          </a:xfrm>
          <a:custGeom>
            <a:avLst/>
            <a:gdLst>
              <a:gd name="connsiteX0" fmla="*/ 0 w 14387"/>
              <a:gd name="connsiteY0" fmla="*/ 0 h 2175468"/>
              <a:gd name="connsiteX1" fmla="*/ 14387 w 14387"/>
              <a:gd name="connsiteY1" fmla="*/ 0 h 2175468"/>
              <a:gd name="connsiteX2" fmla="*/ 14387 w 14387"/>
              <a:gd name="connsiteY2" fmla="*/ 2175468 h 2175468"/>
              <a:gd name="connsiteX3" fmla="*/ 0 w 14387"/>
              <a:gd name="connsiteY3" fmla="*/ 2175468 h 2175468"/>
              <a:gd name="connsiteX4" fmla="*/ 0 w 14387"/>
              <a:gd name="connsiteY4" fmla="*/ 0 h 217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7" h="2175468">
                <a:moveTo>
                  <a:pt x="0" y="0"/>
                </a:moveTo>
                <a:lnTo>
                  <a:pt x="14387" y="0"/>
                </a:lnTo>
                <a:lnTo>
                  <a:pt x="14387" y="2175468"/>
                </a:lnTo>
                <a:lnTo>
                  <a:pt x="0" y="2175468"/>
                </a:lnTo>
                <a:lnTo>
                  <a:pt x="0" y="0"/>
                </a:lnTo>
                <a:close/>
              </a:path>
            </a:pathLst>
          </a:custGeom>
        </p:spPr>
      </p:pic>
      <p:sp>
        <p:nvSpPr>
          <p:cNvPr id="10" name="Rectangle 9">
            <a:extLst>
              <a:ext uri="{FF2B5EF4-FFF2-40B4-BE49-F238E27FC236}">
                <a16:creationId xmlns:a16="http://schemas.microsoft.com/office/drawing/2014/main" id="{0F24A702-B74B-4C13-B02F-B2744AD75A21}"/>
              </a:ext>
            </a:extLst>
          </p:cNvPr>
          <p:cNvSpPr/>
          <p:nvPr/>
        </p:nvSpPr>
        <p:spPr>
          <a:xfrm>
            <a:off x="-26141" y="-25222"/>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haroni" panose="02010803020104030203" pitchFamily="2" charset="-79"/>
                <a:cs typeface="Aharoni" panose="02010803020104030203" pitchFamily="2" charset="-79"/>
              </a:rPr>
              <a:t>c</a:t>
            </a:r>
          </a:p>
        </p:txBody>
      </p:sp>
      <p:pic>
        <p:nvPicPr>
          <p:cNvPr id="9" name="Picture 8">
            <a:extLst>
              <a:ext uri="{FF2B5EF4-FFF2-40B4-BE49-F238E27FC236}">
                <a16:creationId xmlns:a16="http://schemas.microsoft.com/office/drawing/2014/main" id="{301E5E6B-2631-4345-A905-B1796306A150}"/>
              </a:ext>
            </a:extLst>
          </p:cNvPr>
          <p:cNvPicPr>
            <a:picLocks noChangeAspect="1"/>
          </p:cNvPicPr>
          <p:nvPr/>
        </p:nvPicPr>
        <p:blipFill>
          <a:blip r:embed="rId5">
            <a:extLst>
              <a:ext uri="{28A0092B-C50C-407E-A947-70E740481C1C}">
                <a14:useLocalDpi xmlns:a14="http://schemas.microsoft.com/office/drawing/2010/main" val="0"/>
              </a:ext>
            </a:extLst>
          </a:blip>
          <a:srcRect l="80797" t="67872" b="595"/>
          <a:stretch>
            <a:fillRect/>
          </a:stretch>
        </p:blipFill>
        <p:spPr>
          <a:xfrm>
            <a:off x="9666514" y="4682532"/>
            <a:ext cx="2226396" cy="2175468"/>
          </a:xfrm>
          <a:custGeom>
            <a:avLst/>
            <a:gdLst>
              <a:gd name="connsiteX0" fmla="*/ 0 w 2226396"/>
              <a:gd name="connsiteY0" fmla="*/ 0 h 2175468"/>
              <a:gd name="connsiteX1" fmla="*/ 2226396 w 2226396"/>
              <a:gd name="connsiteY1" fmla="*/ 0 h 2175468"/>
              <a:gd name="connsiteX2" fmla="*/ 2226396 w 2226396"/>
              <a:gd name="connsiteY2" fmla="*/ 2175468 h 2175468"/>
              <a:gd name="connsiteX3" fmla="*/ 0 w 2226396"/>
              <a:gd name="connsiteY3" fmla="*/ 2175468 h 2175468"/>
              <a:gd name="connsiteX4" fmla="*/ 0 w 2226396"/>
              <a:gd name="connsiteY4" fmla="*/ 0 h 217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96" h="2175468">
                <a:moveTo>
                  <a:pt x="0" y="0"/>
                </a:moveTo>
                <a:lnTo>
                  <a:pt x="2226396" y="0"/>
                </a:lnTo>
                <a:lnTo>
                  <a:pt x="2226396" y="2175468"/>
                </a:lnTo>
                <a:lnTo>
                  <a:pt x="0" y="2175468"/>
                </a:lnTo>
                <a:lnTo>
                  <a:pt x="0" y="0"/>
                </a:lnTo>
                <a:close/>
              </a:path>
            </a:pathLst>
          </a:custGeom>
        </p:spPr>
      </p:pic>
      <p:sp>
        <p:nvSpPr>
          <p:cNvPr id="11" name="Rectangle 10">
            <a:extLst>
              <a:ext uri="{FF2B5EF4-FFF2-40B4-BE49-F238E27FC236}">
                <a16:creationId xmlns:a16="http://schemas.microsoft.com/office/drawing/2014/main" id="{DDA6D790-AD24-4D6C-AA29-2018A616FD32}"/>
              </a:ext>
            </a:extLst>
          </p:cNvPr>
          <p:cNvSpPr/>
          <p:nvPr/>
        </p:nvSpPr>
        <p:spPr>
          <a:xfrm>
            <a:off x="3264936" y="5152094"/>
            <a:ext cx="5662127"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swimming</a:t>
            </a:r>
          </a:p>
        </p:txBody>
      </p:sp>
      <p:pic>
        <p:nvPicPr>
          <p:cNvPr id="5124" name="Picture 4" descr="Download Swim And Cap Goggles Glasses Swimming Clipart - Gorra De Natacion  Png Transparent PNG - 1276x1276 - Free Download on NicePNG">
            <a:extLst>
              <a:ext uri="{FF2B5EF4-FFF2-40B4-BE49-F238E27FC236}">
                <a16:creationId xmlns:a16="http://schemas.microsoft.com/office/drawing/2014/main" id="{4CBC4538-C96E-4F8E-88C0-67B42649CF22}"/>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5407" y="107060"/>
            <a:ext cx="3818372" cy="26030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1D5B864-DB39-40B1-9C25-742077D98A19}"/>
              </a:ext>
            </a:extLst>
          </p:cNvPr>
          <p:cNvSpPr/>
          <p:nvPr/>
        </p:nvSpPr>
        <p:spPr>
          <a:xfrm>
            <a:off x="136635" y="66021"/>
            <a:ext cx="188224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goggles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15" name="Rectangle 14">
            <a:extLst>
              <a:ext uri="{FF2B5EF4-FFF2-40B4-BE49-F238E27FC236}">
                <a16:creationId xmlns:a16="http://schemas.microsoft.com/office/drawing/2014/main" id="{CA3565AE-DCA7-4C01-8693-A23D1EEB3CB0}"/>
              </a:ext>
            </a:extLst>
          </p:cNvPr>
          <p:cNvSpPr/>
          <p:nvPr/>
        </p:nvSpPr>
        <p:spPr>
          <a:xfrm>
            <a:off x="2474293" y="1916420"/>
            <a:ext cx="96853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cap</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5128" name="Picture 8" descr="Free Pool Clipart, Download Free Pool Clipart png images, Free ClipArts on  Clipart Library">
            <a:extLst>
              <a:ext uri="{FF2B5EF4-FFF2-40B4-BE49-F238E27FC236}">
                <a16:creationId xmlns:a16="http://schemas.microsoft.com/office/drawing/2014/main" id="{8F9641BB-881D-4639-BAAE-61C7A57541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0990" y="251418"/>
            <a:ext cx="2667000" cy="19240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4890614-1249-4D3F-8091-2787447849A8}"/>
              </a:ext>
            </a:extLst>
          </p:cNvPr>
          <p:cNvSpPr/>
          <p:nvPr/>
        </p:nvSpPr>
        <p:spPr>
          <a:xfrm>
            <a:off x="8724498" y="1906038"/>
            <a:ext cx="109036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pool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5130" name="Picture 10" descr="Swimsuit Clipart Swimming Clothes - Swim Trunks Clip Art, HD Png Download ,  Transparent Png Image - PNGitem">
            <a:extLst>
              <a:ext uri="{FF2B5EF4-FFF2-40B4-BE49-F238E27FC236}">
                <a16:creationId xmlns:a16="http://schemas.microsoft.com/office/drawing/2014/main" id="{373C8624-4DC0-430D-959A-77451A0784E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43779" y="1902546"/>
            <a:ext cx="3283859" cy="27799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60880F4-870A-4A90-9775-7FBAB2BD511F}"/>
              </a:ext>
            </a:extLst>
          </p:cNvPr>
          <p:cNvSpPr/>
          <p:nvPr/>
        </p:nvSpPr>
        <p:spPr>
          <a:xfrm>
            <a:off x="2234593" y="3388379"/>
            <a:ext cx="2129109"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swimsuit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21" name="Rectangle 20">
            <a:extLst>
              <a:ext uri="{FF2B5EF4-FFF2-40B4-BE49-F238E27FC236}">
                <a16:creationId xmlns:a16="http://schemas.microsoft.com/office/drawing/2014/main" id="{164440FA-FA8A-4FC1-91C1-48388234A9B0}"/>
              </a:ext>
            </a:extLst>
          </p:cNvPr>
          <p:cNvSpPr/>
          <p:nvPr/>
        </p:nvSpPr>
        <p:spPr>
          <a:xfrm>
            <a:off x="5384658" y="3936369"/>
            <a:ext cx="4035080"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swimming trunks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4903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8"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1032D-A032-44D0-8A9F-4FC18E02A0BD}"/>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384897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F7B44E-CF26-45D5-A0D1-C4B03B2B7C96}"/>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333573" y="1"/>
            <a:ext cx="11593820" cy="6899038"/>
          </a:xfrm>
          <a:custGeom>
            <a:avLst/>
            <a:gdLst>
              <a:gd name="connsiteX0" fmla="*/ 0 w 11593820"/>
              <a:gd name="connsiteY0" fmla="*/ 0 h 6899038"/>
              <a:gd name="connsiteX1" fmla="*/ 11593820 w 11593820"/>
              <a:gd name="connsiteY1" fmla="*/ 0 h 6899038"/>
              <a:gd name="connsiteX2" fmla="*/ 11593820 w 11593820"/>
              <a:gd name="connsiteY2" fmla="*/ 6899038 h 6899038"/>
              <a:gd name="connsiteX3" fmla="*/ 0 w 11593820"/>
              <a:gd name="connsiteY3" fmla="*/ 6899038 h 6899038"/>
              <a:gd name="connsiteX4" fmla="*/ 0 w 11593820"/>
              <a:gd name="connsiteY4" fmla="*/ 0 h 6899038"/>
              <a:gd name="connsiteX5" fmla="*/ 9383183 w 11593820"/>
              <a:gd name="connsiteY5" fmla="*/ 2351313 h 6899038"/>
              <a:gd name="connsiteX6" fmla="*/ 9383183 w 11593820"/>
              <a:gd name="connsiteY6" fmla="*/ 4541854 h 6899038"/>
              <a:gd name="connsiteX7" fmla="*/ 11573724 w 11593820"/>
              <a:gd name="connsiteY7" fmla="*/ 4541854 h 6899038"/>
              <a:gd name="connsiteX8" fmla="*/ 11573724 w 11593820"/>
              <a:gd name="connsiteY8" fmla="*/ 2351313 h 6899038"/>
              <a:gd name="connsiteX9" fmla="*/ 9383183 w 11593820"/>
              <a:gd name="connsiteY9" fmla="*/ 2351313 h 68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3820" h="6899038">
                <a:moveTo>
                  <a:pt x="0" y="0"/>
                </a:moveTo>
                <a:lnTo>
                  <a:pt x="11593820" y="0"/>
                </a:lnTo>
                <a:lnTo>
                  <a:pt x="11593820" y="6899038"/>
                </a:lnTo>
                <a:lnTo>
                  <a:pt x="0" y="6899038"/>
                </a:lnTo>
                <a:lnTo>
                  <a:pt x="0" y="0"/>
                </a:lnTo>
                <a:close/>
                <a:moveTo>
                  <a:pt x="9383183" y="2351313"/>
                </a:moveTo>
                <a:lnTo>
                  <a:pt x="9383183" y="4541854"/>
                </a:lnTo>
                <a:lnTo>
                  <a:pt x="11573724" y="4541854"/>
                </a:lnTo>
                <a:lnTo>
                  <a:pt x="11573724" y="2351313"/>
                </a:lnTo>
                <a:lnTo>
                  <a:pt x="9383183" y="2351313"/>
                </a:lnTo>
                <a:close/>
              </a:path>
            </a:pathLst>
          </a:custGeom>
        </p:spPr>
      </p:pic>
      <p:sp>
        <p:nvSpPr>
          <p:cNvPr id="9" name="Rectangle 8">
            <a:extLst>
              <a:ext uri="{FF2B5EF4-FFF2-40B4-BE49-F238E27FC236}">
                <a16:creationId xmlns:a16="http://schemas.microsoft.com/office/drawing/2014/main" id="{24607DB5-C81E-41EB-A820-E27764E87992}"/>
              </a:ext>
            </a:extLst>
          </p:cNvPr>
          <p:cNvSpPr/>
          <p:nvPr/>
        </p:nvSpPr>
        <p:spPr>
          <a:xfrm>
            <a:off x="0" y="-50444"/>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haroni" panose="02010803020104030203" pitchFamily="2" charset="-79"/>
              <a:cs typeface="Aharoni" panose="02010803020104030203" pitchFamily="2" charset="-79"/>
            </a:endParaRPr>
          </a:p>
        </p:txBody>
      </p:sp>
      <p:pic>
        <p:nvPicPr>
          <p:cNvPr id="8" name="Picture 7">
            <a:extLst>
              <a:ext uri="{FF2B5EF4-FFF2-40B4-BE49-F238E27FC236}">
                <a16:creationId xmlns:a16="http://schemas.microsoft.com/office/drawing/2014/main" id="{2CB499AA-81AA-401F-A272-0B84126143C2}"/>
              </a:ext>
            </a:extLst>
          </p:cNvPr>
          <p:cNvPicPr>
            <a:picLocks noChangeAspect="1"/>
          </p:cNvPicPr>
          <p:nvPr/>
        </p:nvPicPr>
        <p:blipFill>
          <a:blip r:embed="rId5">
            <a:extLst>
              <a:ext uri="{28A0092B-C50C-407E-A947-70E740481C1C}">
                <a14:useLocalDpi xmlns:a14="http://schemas.microsoft.com/office/drawing/2010/main" val="0"/>
              </a:ext>
            </a:extLst>
          </a:blip>
          <a:srcRect l="80933" t="34082" r="173" b="34167"/>
          <a:stretch>
            <a:fillRect/>
          </a:stretch>
        </p:blipFill>
        <p:spPr>
          <a:xfrm>
            <a:off x="9716757" y="2351315"/>
            <a:ext cx="2190541" cy="2190541"/>
          </a:xfrm>
          <a:custGeom>
            <a:avLst/>
            <a:gdLst>
              <a:gd name="connsiteX0" fmla="*/ 0 w 2190541"/>
              <a:gd name="connsiteY0" fmla="*/ 0 h 2190541"/>
              <a:gd name="connsiteX1" fmla="*/ 2190541 w 2190541"/>
              <a:gd name="connsiteY1" fmla="*/ 0 h 2190541"/>
              <a:gd name="connsiteX2" fmla="*/ 2190541 w 2190541"/>
              <a:gd name="connsiteY2" fmla="*/ 2190541 h 2190541"/>
              <a:gd name="connsiteX3" fmla="*/ 0 w 2190541"/>
              <a:gd name="connsiteY3" fmla="*/ 2190541 h 2190541"/>
              <a:gd name="connsiteX4" fmla="*/ 0 w 2190541"/>
              <a:gd name="connsiteY4" fmla="*/ 0 h 2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541" h="2190541">
                <a:moveTo>
                  <a:pt x="0" y="0"/>
                </a:moveTo>
                <a:lnTo>
                  <a:pt x="2190541" y="0"/>
                </a:lnTo>
                <a:lnTo>
                  <a:pt x="2190541" y="2190541"/>
                </a:lnTo>
                <a:lnTo>
                  <a:pt x="0" y="2190541"/>
                </a:lnTo>
                <a:lnTo>
                  <a:pt x="0" y="0"/>
                </a:lnTo>
                <a:close/>
              </a:path>
            </a:pathLst>
          </a:custGeom>
        </p:spPr>
      </p:pic>
      <p:sp>
        <p:nvSpPr>
          <p:cNvPr id="10" name="Rectangle 9">
            <a:extLst>
              <a:ext uri="{FF2B5EF4-FFF2-40B4-BE49-F238E27FC236}">
                <a16:creationId xmlns:a16="http://schemas.microsoft.com/office/drawing/2014/main" id="{11BED3AD-9017-4847-9411-6F5BFB3236B1}"/>
              </a:ext>
            </a:extLst>
          </p:cNvPr>
          <p:cNvSpPr/>
          <p:nvPr/>
        </p:nvSpPr>
        <p:spPr>
          <a:xfrm>
            <a:off x="5199256" y="2680502"/>
            <a:ext cx="3817072"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cycling</a:t>
            </a:r>
          </a:p>
        </p:txBody>
      </p:sp>
      <p:pic>
        <p:nvPicPr>
          <p:cNvPr id="9218" name="Picture 2" descr="Road bicycle clipart. Free download transparent .PNG | Creazilla">
            <a:extLst>
              <a:ext uri="{FF2B5EF4-FFF2-40B4-BE49-F238E27FC236}">
                <a16:creationId xmlns:a16="http://schemas.microsoft.com/office/drawing/2014/main" id="{74B81626-EE1E-4821-9CAA-A0A62436FA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97" y="226336"/>
            <a:ext cx="4034035" cy="24541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9E2A462-825B-418F-A5C9-DC45A5A98B57}"/>
              </a:ext>
            </a:extLst>
          </p:cNvPr>
          <p:cNvSpPr/>
          <p:nvPr/>
        </p:nvSpPr>
        <p:spPr>
          <a:xfrm>
            <a:off x="1409239" y="3403777"/>
            <a:ext cx="33741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mountain bike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13" name="Rectangle 12">
            <a:extLst>
              <a:ext uri="{FF2B5EF4-FFF2-40B4-BE49-F238E27FC236}">
                <a16:creationId xmlns:a16="http://schemas.microsoft.com/office/drawing/2014/main" id="{FD9A76E3-FB63-4184-818E-AB07DBC3C431}"/>
              </a:ext>
            </a:extLst>
          </p:cNvPr>
          <p:cNvSpPr/>
          <p:nvPr/>
        </p:nvSpPr>
        <p:spPr>
          <a:xfrm>
            <a:off x="1748531" y="2675655"/>
            <a:ext cx="227293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road bike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9220" name="Picture 4" descr="950 Bike Helmet Illustrations &amp;amp; Clip Art - iStock">
            <a:extLst>
              <a:ext uri="{FF2B5EF4-FFF2-40B4-BE49-F238E27FC236}">
                <a16:creationId xmlns:a16="http://schemas.microsoft.com/office/drawing/2014/main" id="{C109E91B-0872-4553-89D6-1032140CD0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8570" y="226336"/>
            <a:ext cx="2422793" cy="20704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A9ADB71-3DD7-4220-ADF4-718593691F0F}"/>
              </a:ext>
            </a:extLst>
          </p:cNvPr>
          <p:cNvSpPr/>
          <p:nvPr/>
        </p:nvSpPr>
        <p:spPr>
          <a:xfrm>
            <a:off x="9762890" y="1103654"/>
            <a:ext cx="1757212"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helmet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7923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2D50E-AA28-4B1A-AC22-54A5A3D4251D}"/>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1520518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931065-14D0-4E02-A787-138326923AC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r="24066" b="32222"/>
          <a:stretch/>
        </p:blipFill>
        <p:spPr>
          <a:xfrm>
            <a:off x="324654" y="-12724"/>
            <a:ext cx="11542693" cy="6870724"/>
          </a:xfrm>
          <a:custGeom>
            <a:avLst/>
            <a:gdLst>
              <a:gd name="connsiteX0" fmla="*/ 0 w 11542693"/>
              <a:gd name="connsiteY0" fmla="*/ 0 h 6870724"/>
              <a:gd name="connsiteX1" fmla="*/ 11542693 w 11542693"/>
              <a:gd name="connsiteY1" fmla="*/ 0 h 6870724"/>
              <a:gd name="connsiteX2" fmla="*/ 11542693 w 11542693"/>
              <a:gd name="connsiteY2" fmla="*/ 6870724 h 6870724"/>
              <a:gd name="connsiteX3" fmla="*/ 0 w 11542693"/>
              <a:gd name="connsiteY3" fmla="*/ 6870724 h 6870724"/>
              <a:gd name="connsiteX4" fmla="*/ 0 w 11542693"/>
              <a:gd name="connsiteY4" fmla="*/ 4554244 h 6870724"/>
              <a:gd name="connsiteX5" fmla="*/ 2246292 w 11542693"/>
              <a:gd name="connsiteY5" fmla="*/ 4554244 h 6870724"/>
              <a:gd name="connsiteX6" fmla="*/ 2246292 w 11542693"/>
              <a:gd name="connsiteY6" fmla="*/ 2329204 h 6870724"/>
              <a:gd name="connsiteX7" fmla="*/ 0 w 11542693"/>
              <a:gd name="connsiteY7" fmla="*/ 2329204 h 6870724"/>
              <a:gd name="connsiteX8" fmla="*/ 0 w 11542693"/>
              <a:gd name="connsiteY8" fmla="*/ 0 h 687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2693" h="6870724">
                <a:moveTo>
                  <a:pt x="0" y="0"/>
                </a:moveTo>
                <a:lnTo>
                  <a:pt x="11542693" y="0"/>
                </a:lnTo>
                <a:lnTo>
                  <a:pt x="11542693" y="6870724"/>
                </a:lnTo>
                <a:lnTo>
                  <a:pt x="0" y="6870724"/>
                </a:lnTo>
                <a:lnTo>
                  <a:pt x="0" y="4554244"/>
                </a:lnTo>
                <a:lnTo>
                  <a:pt x="2246292" y="4554244"/>
                </a:lnTo>
                <a:lnTo>
                  <a:pt x="2246292" y="2329204"/>
                </a:lnTo>
                <a:lnTo>
                  <a:pt x="0" y="2329204"/>
                </a:lnTo>
                <a:lnTo>
                  <a:pt x="0" y="0"/>
                </a:lnTo>
                <a:close/>
              </a:path>
            </a:pathLst>
          </a:custGeom>
        </p:spPr>
      </p:pic>
      <p:sp>
        <p:nvSpPr>
          <p:cNvPr id="10" name="Rectangle 9">
            <a:extLst>
              <a:ext uri="{FF2B5EF4-FFF2-40B4-BE49-F238E27FC236}">
                <a16:creationId xmlns:a16="http://schemas.microsoft.com/office/drawing/2014/main" id="{CE370D40-F843-4229-AED7-B8892B959102}"/>
              </a:ext>
            </a:extLst>
          </p:cNvPr>
          <p:cNvSpPr/>
          <p:nvPr/>
        </p:nvSpPr>
        <p:spPr>
          <a:xfrm>
            <a:off x="0" y="-50444"/>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haroni" panose="02010803020104030203" pitchFamily="2" charset="-79"/>
              <a:cs typeface="Aharoni" panose="02010803020104030203" pitchFamily="2" charset="-79"/>
            </a:endParaRPr>
          </a:p>
        </p:txBody>
      </p:sp>
      <p:pic>
        <p:nvPicPr>
          <p:cNvPr id="9" name="Picture 8">
            <a:extLst>
              <a:ext uri="{FF2B5EF4-FFF2-40B4-BE49-F238E27FC236}">
                <a16:creationId xmlns:a16="http://schemas.microsoft.com/office/drawing/2014/main" id="{F682DA37-3791-4305-8D0C-42B7DF0A80D4}"/>
              </a:ext>
            </a:extLst>
          </p:cNvPr>
          <p:cNvPicPr>
            <a:picLocks noChangeAspect="1"/>
          </p:cNvPicPr>
          <p:nvPr/>
        </p:nvPicPr>
        <p:blipFill rotWithShape="1">
          <a:blip r:embed="rId5">
            <a:extLst>
              <a:ext uri="{28A0092B-C50C-407E-A947-70E740481C1C}">
                <a14:useLocalDpi xmlns:a14="http://schemas.microsoft.com/office/drawing/2010/main" val="0"/>
              </a:ext>
            </a:extLst>
          </a:blip>
          <a:srcRect t="22977" r="85223" b="55074"/>
          <a:stretch/>
        </p:blipFill>
        <p:spPr>
          <a:xfrm>
            <a:off x="324654" y="2316480"/>
            <a:ext cx="2246292" cy="2225040"/>
          </a:xfrm>
          <a:custGeom>
            <a:avLst/>
            <a:gdLst>
              <a:gd name="connsiteX0" fmla="*/ 0 w 2246292"/>
              <a:gd name="connsiteY0" fmla="*/ 0 h 2225040"/>
              <a:gd name="connsiteX1" fmla="*/ 2246292 w 2246292"/>
              <a:gd name="connsiteY1" fmla="*/ 0 h 2225040"/>
              <a:gd name="connsiteX2" fmla="*/ 2246292 w 2246292"/>
              <a:gd name="connsiteY2" fmla="*/ 2225040 h 2225040"/>
              <a:gd name="connsiteX3" fmla="*/ 0 w 2246292"/>
              <a:gd name="connsiteY3" fmla="*/ 2225040 h 2225040"/>
              <a:gd name="connsiteX4" fmla="*/ 0 w 2246292"/>
              <a:gd name="connsiteY4" fmla="*/ 0 h 2225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292" h="2225040">
                <a:moveTo>
                  <a:pt x="0" y="0"/>
                </a:moveTo>
                <a:lnTo>
                  <a:pt x="2246292" y="0"/>
                </a:lnTo>
                <a:lnTo>
                  <a:pt x="2246292" y="2225040"/>
                </a:lnTo>
                <a:lnTo>
                  <a:pt x="0" y="2225040"/>
                </a:lnTo>
                <a:lnTo>
                  <a:pt x="0" y="0"/>
                </a:lnTo>
                <a:close/>
              </a:path>
            </a:pathLst>
          </a:custGeom>
        </p:spPr>
      </p:pic>
      <p:sp>
        <p:nvSpPr>
          <p:cNvPr id="11" name="Rectangle 10">
            <a:extLst>
              <a:ext uri="{FF2B5EF4-FFF2-40B4-BE49-F238E27FC236}">
                <a16:creationId xmlns:a16="http://schemas.microsoft.com/office/drawing/2014/main" id="{6A09EA5C-B35E-48D8-8928-7A2170B6370E}"/>
              </a:ext>
            </a:extLst>
          </p:cNvPr>
          <p:cNvSpPr/>
          <p:nvPr/>
        </p:nvSpPr>
        <p:spPr>
          <a:xfrm>
            <a:off x="2699686" y="2554378"/>
            <a:ext cx="4065537"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hockey</a:t>
            </a:r>
          </a:p>
        </p:txBody>
      </p:sp>
      <p:pic>
        <p:nvPicPr>
          <p:cNvPr id="11266" name="Picture 2" descr="2,119 Hockey Stick Illustrations &amp;amp; Clip Art - iStock">
            <a:extLst>
              <a:ext uri="{FF2B5EF4-FFF2-40B4-BE49-F238E27FC236}">
                <a16:creationId xmlns:a16="http://schemas.microsoft.com/office/drawing/2014/main" id="{1E111363-1324-4422-8FEC-289947857C2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9188" y="172045"/>
            <a:ext cx="3475045" cy="34750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D5DB4DC-89F0-4B58-9CD5-A357C955ADF3}"/>
              </a:ext>
            </a:extLst>
          </p:cNvPr>
          <p:cNvSpPr/>
          <p:nvPr/>
        </p:nvSpPr>
        <p:spPr>
          <a:xfrm>
            <a:off x="5632728" y="986237"/>
            <a:ext cx="2971840"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hockey stick</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14" name="Rectangle 13">
            <a:extLst>
              <a:ext uri="{FF2B5EF4-FFF2-40B4-BE49-F238E27FC236}">
                <a16:creationId xmlns:a16="http://schemas.microsoft.com/office/drawing/2014/main" id="{605C7181-4DDF-4C14-BFCB-28C0F66F569A}"/>
              </a:ext>
            </a:extLst>
          </p:cNvPr>
          <p:cNvSpPr/>
          <p:nvPr/>
        </p:nvSpPr>
        <p:spPr>
          <a:xfrm>
            <a:off x="9305386" y="3422638"/>
            <a:ext cx="124585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puck</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17" name="Picture 16">
            <a:extLst>
              <a:ext uri="{FF2B5EF4-FFF2-40B4-BE49-F238E27FC236}">
                <a16:creationId xmlns:a16="http://schemas.microsoft.com/office/drawing/2014/main" id="{524D5FBC-3809-48DA-BB3C-2020272E03B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529088" y="4265755"/>
            <a:ext cx="1913306" cy="1943100"/>
          </a:xfrm>
          <a:prstGeom prst="rect">
            <a:avLst/>
          </a:prstGeom>
        </p:spPr>
      </p:pic>
      <p:sp>
        <p:nvSpPr>
          <p:cNvPr id="18" name="Rectangle 17">
            <a:extLst>
              <a:ext uri="{FF2B5EF4-FFF2-40B4-BE49-F238E27FC236}">
                <a16:creationId xmlns:a16="http://schemas.microsoft.com/office/drawing/2014/main" id="{8CAD5054-0773-4532-97CC-F1EFF3C3B61A}"/>
              </a:ext>
            </a:extLst>
          </p:cNvPr>
          <p:cNvSpPr/>
          <p:nvPr/>
        </p:nvSpPr>
        <p:spPr>
          <a:xfrm>
            <a:off x="8533540" y="4773609"/>
            <a:ext cx="278954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shin guards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
        <p:nvSpPr>
          <p:cNvPr id="19" name="Rectangle 18">
            <a:extLst>
              <a:ext uri="{FF2B5EF4-FFF2-40B4-BE49-F238E27FC236}">
                <a16:creationId xmlns:a16="http://schemas.microsoft.com/office/drawing/2014/main" id="{3DA150FE-C858-4296-9941-99B2378B08BB}"/>
              </a:ext>
            </a:extLst>
          </p:cNvPr>
          <p:cNvSpPr/>
          <p:nvPr/>
        </p:nvSpPr>
        <p:spPr>
          <a:xfrm>
            <a:off x="8756995" y="5472487"/>
            <a:ext cx="232788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shin pads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6297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otebook Paper For Clipartsgram Backgrounds for Powerpoint Templates - PPT  Backgrounds">
            <a:extLst>
              <a:ext uri="{FF2B5EF4-FFF2-40B4-BE49-F238E27FC236}">
                <a16:creationId xmlns:a16="http://schemas.microsoft.com/office/drawing/2014/main" id="{79C27F5C-ACCA-4A86-875A-2F4A56B74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44C325-D3D0-48AB-B4BD-7692F246B16B}"/>
              </a:ext>
            </a:extLst>
          </p:cNvPr>
          <p:cNvSpPr>
            <a:spLocks noGrp="1"/>
          </p:cNvSpPr>
          <p:nvPr>
            <p:ph idx="1"/>
          </p:nvPr>
        </p:nvSpPr>
        <p:spPr>
          <a:xfrm>
            <a:off x="1154158" y="1075528"/>
            <a:ext cx="9055509" cy="4351338"/>
          </a:xfrm>
        </p:spPr>
        <p:txBody>
          <a:bodyPr/>
          <a:lstStyle/>
          <a:p>
            <a:pPr marL="0" indent="0" algn="ctr">
              <a:lnSpc>
                <a:spcPct val="200000"/>
              </a:lnSpc>
              <a:buNone/>
            </a:pPr>
            <a:r>
              <a:rPr lang="en-GB" sz="4000"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Listening Task 1:</a:t>
            </a:r>
          </a:p>
          <a:p>
            <a:pPr marL="0" indent="0" algn="ctr">
              <a:lnSpc>
                <a:spcPct val="200000"/>
              </a:lnSpc>
              <a:buNone/>
            </a:pPr>
            <a:r>
              <a:rPr lang="en-GB"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Listen to the children describing their favourite sport.</a:t>
            </a:r>
          </a:p>
        </p:txBody>
      </p:sp>
      <p:pic>
        <p:nvPicPr>
          <p:cNvPr id="2052" name="Picture 4" descr="Free Listen Cliparts, Download Free Listen Cliparts png images, Free  ClipArts on Clipart Library">
            <a:extLst>
              <a:ext uri="{FF2B5EF4-FFF2-40B4-BE49-F238E27FC236}">
                <a16:creationId xmlns:a16="http://schemas.microsoft.com/office/drawing/2014/main" id="{B83A93AC-8769-4081-A8D6-3A721BF55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3121" y="683766"/>
            <a:ext cx="2761397" cy="2000934"/>
          </a:xfrm>
          <a:prstGeom prst="rect">
            <a:avLst/>
          </a:prstGeom>
          <a:noFill/>
          <a:extLst>
            <a:ext uri="{909E8E84-426E-40DD-AFC4-6F175D3DCCD1}">
              <a14:hiddenFill xmlns:a14="http://schemas.microsoft.com/office/drawing/2010/main">
                <a:solidFill>
                  <a:srgbClr val="FFFFFF"/>
                </a:solidFill>
              </a14:hiddenFill>
            </a:ext>
          </a:extLst>
        </p:spPr>
      </p:pic>
      <p:pic>
        <p:nvPicPr>
          <p:cNvPr id="2" name="sports">
            <a:hlinkClick r:id="" action="ppaction://media"/>
            <a:extLst>
              <a:ext uri="{FF2B5EF4-FFF2-40B4-BE49-F238E27FC236}">
                <a16:creationId xmlns:a16="http://schemas.microsoft.com/office/drawing/2014/main" id="{87EB5734-1CE1-4717-8572-B0E435BA2E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7798" y="4556125"/>
            <a:ext cx="487363" cy="487363"/>
          </a:xfrm>
          <a:prstGeom prst="rect">
            <a:avLst/>
          </a:prstGeom>
        </p:spPr>
      </p:pic>
    </p:spTree>
    <p:extLst>
      <p:ext uri="{BB962C8B-B14F-4D97-AF65-F5344CB8AC3E}">
        <p14:creationId xmlns:p14="http://schemas.microsoft.com/office/powerpoint/2010/main" val="775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2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0">
            <a:extLst>
              <a:ext uri="{FF2B5EF4-FFF2-40B4-BE49-F238E27FC236}">
                <a16:creationId xmlns:a16="http://schemas.microsoft.com/office/drawing/2014/main" id="{D6BE8F0F-99CA-4624-BE99-E95152857094}"/>
              </a:ext>
            </a:extLst>
          </p:cNvPr>
          <p:cNvSpPr>
            <a:spLocks noGrp="1"/>
          </p:cNvSpPr>
          <p:nvPr>
            <p:ph idx="1"/>
          </p:nvPr>
        </p:nvSpPr>
        <p:spPr>
          <a:xfrm>
            <a:off x="477012" y="1184135"/>
            <a:ext cx="11093251" cy="5407549"/>
          </a:xfrm>
        </p:spPr>
        <p:txBody>
          <a:bodyPr vert="horz" lIns="91440" tIns="45720" rIns="91440" bIns="45720" rtlCol="0" anchor="t">
            <a:normAutofit/>
          </a:bodyPr>
          <a:lstStyle/>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This lesson is pegged directly to Learning Outcome 6.1.1.</a:t>
            </a:r>
            <a:r>
              <a:rPr lang="en-GB" sz="1400" i="1" dirty="0">
                <a:latin typeface="Andika" panose="02000000000000000000" pitchFamily="2" charset="0"/>
                <a:ea typeface="Andika" panose="02000000000000000000" pitchFamily="2" charset="0"/>
                <a:cs typeface="Andika" panose="02000000000000000000" pitchFamily="2" charset="0"/>
              </a:rPr>
              <a:t>Demonstrate enjoyment, interest and attentiveness during listening and viewing activities.</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The material for this lesson was adapted from </a:t>
            </a:r>
            <a:r>
              <a:rPr lang="en-GB" sz="1400" i="1" dirty="0">
                <a:latin typeface="Andika" panose="02000000000000000000" pitchFamily="2" charset="0"/>
                <a:ea typeface="Andika" panose="02000000000000000000" pitchFamily="2" charset="0"/>
                <a:cs typeface="Andika" panose="02000000000000000000" pitchFamily="2" charset="0"/>
              </a:rPr>
              <a:t>Cambridge Global English Stage 5</a:t>
            </a:r>
          </a:p>
          <a:p>
            <a:pPr>
              <a:lnSpc>
                <a:spcPct val="150000"/>
              </a:lnSpc>
            </a:pPr>
            <a:r>
              <a:rPr lang="en-GB" sz="1400" dirty="0">
                <a:latin typeface="Andika" panose="02000000000000000000" pitchFamily="2" charset="0"/>
                <a:ea typeface="Andika" panose="02000000000000000000" pitchFamily="2" charset="0"/>
                <a:cs typeface="Andika" panose="02000000000000000000" pitchFamily="2" charset="0"/>
              </a:rPr>
              <a:t>Teachers are to refer to the Scheme of Work where each lesson is explained in more detail.</a:t>
            </a:r>
          </a:p>
          <a:p>
            <a:pPr>
              <a:lnSpc>
                <a:spcPct val="150000"/>
              </a:lnSpc>
            </a:pPr>
            <a:r>
              <a:rPr lang="en-GB" sz="1400" dirty="0">
                <a:latin typeface="Andika"/>
                <a:ea typeface="Andika"/>
                <a:cs typeface="Andika"/>
              </a:rPr>
              <a:t>Effects are included to make the presentation more interactive.  Please present the PowerPoint in Slideshow mode.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Wherever possible we have included the use of online apps to enhance the teaching and learning experience.</a:t>
            </a:r>
          </a:p>
          <a:p>
            <a:pPr>
              <a:lnSpc>
                <a:spcPct val="150000"/>
              </a:lnSpc>
            </a:pPr>
            <a:r>
              <a:rPr lang="en-GB" sz="1400" dirty="0">
                <a:latin typeface="Andika"/>
                <a:ea typeface="Andika"/>
                <a:cs typeface="Andika"/>
              </a:rPr>
              <a:t>The Notes section underneath the slides may contain some further points which can be developed during the lesson.</a:t>
            </a:r>
          </a:p>
          <a:p>
            <a:pPr>
              <a:lnSpc>
                <a:spcPct val="150000"/>
              </a:lnSpc>
            </a:pPr>
            <a:r>
              <a:rPr lang="en-GB" sz="1400" dirty="0">
                <a:latin typeface="Andika"/>
                <a:ea typeface="Andika"/>
                <a:cs typeface="Andika"/>
              </a:rPr>
              <a:t>Teachers are encouraged to adapt this PowerPoint presentation to meet the learners’ language needs.</a:t>
            </a:r>
          </a:p>
          <a:p>
            <a:pPr>
              <a:lnSpc>
                <a:spcPct val="150000"/>
              </a:lnSpc>
            </a:pPr>
            <a:r>
              <a:rPr lang="en-GB" sz="1400" dirty="0">
                <a:latin typeface="Andika"/>
                <a:ea typeface="Andika"/>
                <a:cs typeface="Andika"/>
              </a:rPr>
              <a:t>Tasks included in the PowerPoint presentation are also being shared as worksheets.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For any comments, feedback or suggestions please email us at: </a:t>
            </a:r>
            <a:r>
              <a:rPr lang="en-GB" sz="1400" dirty="0">
                <a:latin typeface="Andika"/>
                <a:ea typeface="Andika"/>
                <a:cs typeface="Andika"/>
                <a:hlinkClick r:id="rId3"/>
              </a:rPr>
              <a:t>marie-claire.camilleri@ilearn.edu.mt</a:t>
            </a:r>
            <a:r>
              <a:rPr lang="en-GB" sz="1400" dirty="0">
                <a:latin typeface="Andika"/>
                <a:ea typeface="Andika"/>
                <a:cs typeface="Andika"/>
              </a:rPr>
              <a:t>; </a:t>
            </a:r>
            <a:r>
              <a:rPr lang="en-GB" sz="1400" dirty="0">
                <a:latin typeface="Andika"/>
                <a:ea typeface="Andika"/>
                <a:cs typeface="Andika"/>
                <a:hlinkClick r:id="rId4"/>
              </a:rPr>
              <a:t>urieth.attard@ilearn.edu.mt</a:t>
            </a:r>
            <a:r>
              <a:rPr lang="en-GB" sz="1400" dirty="0">
                <a:latin typeface="Andika"/>
                <a:ea typeface="Andika"/>
                <a:cs typeface="Andika"/>
              </a:rPr>
              <a:t>; and  </a:t>
            </a:r>
            <a:r>
              <a:rPr lang="en-GB" sz="1400" dirty="0">
                <a:latin typeface="Andika"/>
                <a:ea typeface="Andika"/>
                <a:cs typeface="Andika"/>
                <a:hlinkClick r:id="rId5"/>
              </a:rPr>
              <a:t>mary.jude.camilleri@ilearn.edu.mt</a:t>
            </a:r>
            <a:r>
              <a:rPr lang="en-GB" sz="1400" dirty="0">
                <a:latin typeface="Andika"/>
                <a:ea typeface="Andika"/>
                <a:cs typeface="Andika"/>
              </a:rPr>
              <a:t>.   You may also call the office on: 25983683.</a:t>
            </a:r>
            <a:endParaRPr lang="en-GB" sz="1400" dirty="0">
              <a:latin typeface="Andika" panose="02000000000000000000" pitchFamily="2" charset="0"/>
              <a:ea typeface="Andika" panose="02000000000000000000" pitchFamily="2" charset="0"/>
              <a:cs typeface="Andika" panose="02000000000000000000" pitchFamily="2" charset="0"/>
            </a:endParaRPr>
          </a:p>
        </p:txBody>
      </p:sp>
      <p:sp>
        <p:nvSpPr>
          <p:cNvPr id="6" name="Title 9">
            <a:extLst>
              <a:ext uri="{FF2B5EF4-FFF2-40B4-BE49-F238E27FC236}">
                <a16:creationId xmlns:a16="http://schemas.microsoft.com/office/drawing/2014/main" id="{C23546BF-0A39-49B5-836F-A418306918DF}"/>
              </a:ext>
            </a:extLst>
          </p:cNvPr>
          <p:cNvSpPr>
            <a:spLocks noGrp="1"/>
          </p:cNvSpPr>
          <p:nvPr>
            <p:ph type="title"/>
          </p:nvPr>
        </p:nvSpPr>
        <p:spPr>
          <a:xfrm>
            <a:off x="621737" y="480060"/>
            <a:ext cx="10515600" cy="805785"/>
          </a:xfrm>
        </p:spPr>
        <p:txBody>
          <a:bodyPr>
            <a:normAutofit/>
          </a:bodyPr>
          <a:lstStyle/>
          <a:p>
            <a:r>
              <a:rPr lang="en-GB" sz="2000" dirty="0">
                <a:latin typeface="Andika" panose="02000000000000000000" pitchFamily="2" charset="0"/>
                <a:ea typeface="Andika" panose="02000000000000000000" pitchFamily="2" charset="0"/>
                <a:cs typeface="Andika" panose="02000000000000000000" pitchFamily="2" charset="0"/>
              </a:rPr>
              <a:t>Notes for the Educator</a:t>
            </a:r>
          </a:p>
        </p:txBody>
      </p:sp>
      <p:cxnSp>
        <p:nvCxnSpPr>
          <p:cNvPr id="7" name="Straight Connector 6">
            <a:extLst>
              <a:ext uri="{FF2B5EF4-FFF2-40B4-BE49-F238E27FC236}">
                <a16:creationId xmlns:a16="http://schemas.microsoft.com/office/drawing/2014/main" id="{8C7CE980-3E74-44BE-B13F-EC5B461D1BCE}"/>
              </a:ext>
            </a:extLst>
          </p:cNvPr>
          <p:cNvCxnSpPr/>
          <p:nvPr/>
        </p:nvCxnSpPr>
        <p:spPr>
          <a:xfrm>
            <a:off x="621737" y="1060685"/>
            <a:ext cx="10550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8C1849A-8EC7-45DA-9FDE-8AFE9A3B3D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5070" y="5935602"/>
            <a:ext cx="1483624" cy="425258"/>
          </a:xfrm>
          <a:prstGeom prst="rect">
            <a:avLst/>
          </a:prstGeom>
        </p:spPr>
      </p:pic>
    </p:spTree>
    <p:extLst>
      <p:ext uri="{BB962C8B-B14F-4D97-AF65-F5344CB8AC3E}">
        <p14:creationId xmlns:p14="http://schemas.microsoft.com/office/powerpoint/2010/main" val="41097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CE072E-AEDC-495D-868D-32422D45A332}"/>
              </a:ext>
            </a:extLst>
          </p:cNvPr>
          <p:cNvSpPr/>
          <p:nvPr/>
        </p:nvSpPr>
        <p:spPr>
          <a:xfrm>
            <a:off x="0" y="-26649"/>
            <a:ext cx="12192000" cy="10705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973F8C-BE77-41B5-BD41-6ADF6AAC6C04}"/>
              </a:ext>
            </a:extLst>
          </p:cNvPr>
          <p:cNvSpPr>
            <a:spLocks noGrp="1"/>
          </p:cNvSpPr>
          <p:nvPr>
            <p:ph type="title"/>
          </p:nvPr>
        </p:nvSpPr>
        <p:spPr>
          <a:xfrm>
            <a:off x="1548063" y="166052"/>
            <a:ext cx="10515600" cy="805949"/>
          </a:xfrm>
        </p:spPr>
        <p:txBody>
          <a:bodyPr>
            <a:normAutofit/>
          </a:bodyPr>
          <a:lstStyle/>
          <a:p>
            <a:r>
              <a:rPr lang="en-GB" sz="2800" dirty="0">
                <a:latin typeface="Andika" panose="02000000000000000000" pitchFamily="2" charset="0"/>
                <a:ea typeface="Andika" panose="02000000000000000000" pitchFamily="2" charset="0"/>
                <a:cs typeface="Andika" panose="02000000000000000000" pitchFamily="2" charset="0"/>
              </a:rPr>
              <a:t>Task 1: Which of these sports are the children talking about?</a:t>
            </a:r>
          </a:p>
        </p:txBody>
      </p:sp>
      <p:pic>
        <p:nvPicPr>
          <p:cNvPr id="10" name="Picture 4" descr="Free icon - Free vector icons - Free SVG, PSD, PNG, EPS, Ai &amp; Icon Font">
            <a:extLst>
              <a:ext uri="{FF2B5EF4-FFF2-40B4-BE49-F238E27FC236}">
                <a16:creationId xmlns:a16="http://schemas.microsoft.com/office/drawing/2014/main" id="{951B32C2-A153-4823-9961-F1877D968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6649"/>
            <a:ext cx="1070530" cy="107053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7C40024-1959-493D-B13C-9D657A01AA60}"/>
              </a:ext>
            </a:extLst>
          </p:cNvPr>
          <p:cNvSpPr/>
          <p:nvPr/>
        </p:nvSpPr>
        <p:spPr>
          <a:xfrm>
            <a:off x="113147" y="1238762"/>
            <a:ext cx="2694710" cy="140727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football</a:t>
            </a:r>
          </a:p>
        </p:txBody>
      </p:sp>
      <p:sp>
        <p:nvSpPr>
          <p:cNvPr id="22" name="Oval 21">
            <a:extLst>
              <a:ext uri="{FF2B5EF4-FFF2-40B4-BE49-F238E27FC236}">
                <a16:creationId xmlns:a16="http://schemas.microsoft.com/office/drawing/2014/main" id="{F181F803-DB38-4B92-9BFC-4E884A7F2C91}"/>
              </a:ext>
            </a:extLst>
          </p:cNvPr>
          <p:cNvSpPr/>
          <p:nvPr/>
        </p:nvSpPr>
        <p:spPr>
          <a:xfrm>
            <a:off x="3280499" y="1349360"/>
            <a:ext cx="2123599" cy="1463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judo</a:t>
            </a:r>
            <a:endParaRPr lang="en-GB" sz="6000" dirty="0">
              <a:latin typeface="Letters for Learners" pitchFamily="2" charset="0"/>
            </a:endParaRPr>
          </a:p>
        </p:txBody>
      </p:sp>
      <p:sp>
        <p:nvSpPr>
          <p:cNvPr id="23" name="Oval 22">
            <a:extLst>
              <a:ext uri="{FF2B5EF4-FFF2-40B4-BE49-F238E27FC236}">
                <a16:creationId xmlns:a16="http://schemas.microsoft.com/office/drawing/2014/main" id="{4F4BC3B6-BDDE-4B74-92EA-BAE8E6917CE5}"/>
              </a:ext>
            </a:extLst>
          </p:cNvPr>
          <p:cNvSpPr/>
          <p:nvPr/>
        </p:nvSpPr>
        <p:spPr>
          <a:xfrm>
            <a:off x="5604556" y="1508134"/>
            <a:ext cx="3501699" cy="14634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gymnastics</a:t>
            </a:r>
          </a:p>
        </p:txBody>
      </p:sp>
      <p:sp>
        <p:nvSpPr>
          <p:cNvPr id="24" name="Oval 23">
            <a:extLst>
              <a:ext uri="{FF2B5EF4-FFF2-40B4-BE49-F238E27FC236}">
                <a16:creationId xmlns:a16="http://schemas.microsoft.com/office/drawing/2014/main" id="{C57E6754-6394-444E-AF93-E5AD6941ADC1}"/>
              </a:ext>
            </a:extLst>
          </p:cNvPr>
          <p:cNvSpPr/>
          <p:nvPr/>
        </p:nvSpPr>
        <p:spPr>
          <a:xfrm>
            <a:off x="1216750" y="3052814"/>
            <a:ext cx="3635469" cy="175320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basketball</a:t>
            </a:r>
            <a:endParaRPr lang="en-GB" sz="5400" dirty="0">
              <a:latin typeface="Letters for Learners" pitchFamily="2" charset="0"/>
            </a:endParaRPr>
          </a:p>
        </p:txBody>
      </p:sp>
      <p:sp>
        <p:nvSpPr>
          <p:cNvPr id="25" name="Oval 24">
            <a:extLst>
              <a:ext uri="{FF2B5EF4-FFF2-40B4-BE49-F238E27FC236}">
                <a16:creationId xmlns:a16="http://schemas.microsoft.com/office/drawing/2014/main" id="{9E04F720-3886-4BD5-94D7-3F47A9B9601E}"/>
              </a:ext>
            </a:extLst>
          </p:cNvPr>
          <p:cNvSpPr/>
          <p:nvPr/>
        </p:nvSpPr>
        <p:spPr>
          <a:xfrm>
            <a:off x="9701945" y="1434599"/>
            <a:ext cx="2123599" cy="15369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tennis</a:t>
            </a:r>
          </a:p>
        </p:txBody>
      </p:sp>
      <p:sp>
        <p:nvSpPr>
          <p:cNvPr id="26" name="Oval 25">
            <a:extLst>
              <a:ext uri="{FF2B5EF4-FFF2-40B4-BE49-F238E27FC236}">
                <a16:creationId xmlns:a16="http://schemas.microsoft.com/office/drawing/2014/main" id="{C5928416-83C1-4B02-AC6B-A7CFE71FE7BF}"/>
              </a:ext>
            </a:extLst>
          </p:cNvPr>
          <p:cNvSpPr/>
          <p:nvPr/>
        </p:nvSpPr>
        <p:spPr>
          <a:xfrm>
            <a:off x="516539" y="4963171"/>
            <a:ext cx="3165913" cy="156714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swimming</a:t>
            </a:r>
          </a:p>
        </p:txBody>
      </p:sp>
      <p:sp>
        <p:nvSpPr>
          <p:cNvPr id="27" name="Oval 26">
            <a:extLst>
              <a:ext uri="{FF2B5EF4-FFF2-40B4-BE49-F238E27FC236}">
                <a16:creationId xmlns:a16="http://schemas.microsoft.com/office/drawing/2014/main" id="{7CE25570-2663-456A-B57B-FC5C1078AC1D}"/>
              </a:ext>
            </a:extLst>
          </p:cNvPr>
          <p:cNvSpPr/>
          <p:nvPr/>
        </p:nvSpPr>
        <p:spPr>
          <a:xfrm>
            <a:off x="5066564" y="3138170"/>
            <a:ext cx="3257737" cy="18140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badminton</a:t>
            </a:r>
          </a:p>
        </p:txBody>
      </p:sp>
      <p:sp>
        <p:nvSpPr>
          <p:cNvPr id="28" name="Oval 27">
            <a:extLst>
              <a:ext uri="{FF2B5EF4-FFF2-40B4-BE49-F238E27FC236}">
                <a16:creationId xmlns:a16="http://schemas.microsoft.com/office/drawing/2014/main" id="{84335E02-6AF7-4A64-A31A-F52F43EAFA0A}"/>
              </a:ext>
            </a:extLst>
          </p:cNvPr>
          <p:cNvSpPr/>
          <p:nvPr/>
        </p:nvSpPr>
        <p:spPr>
          <a:xfrm>
            <a:off x="3857197" y="4952221"/>
            <a:ext cx="3257737" cy="18140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volleyball</a:t>
            </a:r>
          </a:p>
        </p:txBody>
      </p:sp>
      <p:sp>
        <p:nvSpPr>
          <p:cNvPr id="29" name="Oval 28">
            <a:extLst>
              <a:ext uri="{FF2B5EF4-FFF2-40B4-BE49-F238E27FC236}">
                <a16:creationId xmlns:a16="http://schemas.microsoft.com/office/drawing/2014/main" id="{136E79A8-D893-4C7D-A22F-70433D9B077C}"/>
              </a:ext>
            </a:extLst>
          </p:cNvPr>
          <p:cNvSpPr/>
          <p:nvPr/>
        </p:nvSpPr>
        <p:spPr>
          <a:xfrm>
            <a:off x="8773233" y="3063847"/>
            <a:ext cx="3257737" cy="18140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athletics</a:t>
            </a:r>
          </a:p>
        </p:txBody>
      </p:sp>
      <p:sp>
        <p:nvSpPr>
          <p:cNvPr id="30" name="Oval 29">
            <a:extLst>
              <a:ext uri="{FF2B5EF4-FFF2-40B4-BE49-F238E27FC236}">
                <a16:creationId xmlns:a16="http://schemas.microsoft.com/office/drawing/2014/main" id="{FF54E874-0A53-4A90-84EC-392FAE726DC3}"/>
              </a:ext>
            </a:extLst>
          </p:cNvPr>
          <p:cNvSpPr/>
          <p:nvPr/>
        </p:nvSpPr>
        <p:spPr>
          <a:xfrm>
            <a:off x="7464424" y="5183814"/>
            <a:ext cx="2617619" cy="150813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4800" dirty="0">
                <a:latin typeface="Letters for Learners" pitchFamily="2" charset="0"/>
              </a:rPr>
              <a:t>hockey</a:t>
            </a:r>
          </a:p>
        </p:txBody>
      </p:sp>
    </p:spTree>
    <p:extLst>
      <p:ext uri="{BB962C8B-B14F-4D97-AF65-F5344CB8AC3E}">
        <p14:creationId xmlns:p14="http://schemas.microsoft.com/office/powerpoint/2010/main" val="246388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otebook Paper For Clipartsgram Backgrounds for Powerpoint Templates - PPT  Backgrounds">
            <a:extLst>
              <a:ext uri="{FF2B5EF4-FFF2-40B4-BE49-F238E27FC236}">
                <a16:creationId xmlns:a16="http://schemas.microsoft.com/office/drawing/2014/main" id="{79C27F5C-ACCA-4A86-875A-2F4A56B74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44C325-D3D0-48AB-B4BD-7692F246B16B}"/>
              </a:ext>
            </a:extLst>
          </p:cNvPr>
          <p:cNvSpPr>
            <a:spLocks noGrp="1"/>
          </p:cNvSpPr>
          <p:nvPr>
            <p:ph idx="1"/>
          </p:nvPr>
        </p:nvSpPr>
        <p:spPr>
          <a:xfrm>
            <a:off x="1154158" y="1075528"/>
            <a:ext cx="9055509" cy="4351338"/>
          </a:xfrm>
        </p:spPr>
        <p:txBody>
          <a:bodyPr/>
          <a:lstStyle/>
          <a:p>
            <a:pPr marL="0" indent="0" algn="ctr">
              <a:lnSpc>
                <a:spcPct val="200000"/>
              </a:lnSpc>
              <a:buNone/>
            </a:pPr>
            <a:r>
              <a:rPr lang="en-GB" sz="4000"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Listening Task 2:</a:t>
            </a:r>
          </a:p>
          <a:p>
            <a:pPr marL="0" indent="0" algn="ctr">
              <a:lnSpc>
                <a:spcPct val="200000"/>
              </a:lnSpc>
              <a:buNone/>
            </a:pPr>
            <a:r>
              <a:rPr lang="en-GB"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Continue the table with the missing information.</a:t>
            </a:r>
          </a:p>
        </p:txBody>
      </p:sp>
      <p:pic>
        <p:nvPicPr>
          <p:cNvPr id="5" name="sports">
            <a:hlinkClick r:id="" action="ppaction://media"/>
            <a:extLst>
              <a:ext uri="{FF2B5EF4-FFF2-40B4-BE49-F238E27FC236}">
                <a16:creationId xmlns:a16="http://schemas.microsoft.com/office/drawing/2014/main" id="{EB5FD6FA-1C90-47AC-853C-CB13CF18E1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7798" y="4556125"/>
            <a:ext cx="487363" cy="487363"/>
          </a:xfrm>
          <a:prstGeom prst="rect">
            <a:avLst/>
          </a:prstGeom>
        </p:spPr>
      </p:pic>
    </p:spTree>
    <p:extLst>
      <p:ext uri="{BB962C8B-B14F-4D97-AF65-F5344CB8AC3E}">
        <p14:creationId xmlns:p14="http://schemas.microsoft.com/office/powerpoint/2010/main" val="42593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CE072E-AEDC-495D-868D-32422D45A332}"/>
              </a:ext>
            </a:extLst>
          </p:cNvPr>
          <p:cNvSpPr/>
          <p:nvPr/>
        </p:nvSpPr>
        <p:spPr>
          <a:xfrm>
            <a:off x="0" y="-26649"/>
            <a:ext cx="12192000" cy="10705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973F8C-BE77-41B5-BD41-6ADF6AAC6C04}"/>
              </a:ext>
            </a:extLst>
          </p:cNvPr>
          <p:cNvSpPr>
            <a:spLocks noGrp="1"/>
          </p:cNvSpPr>
          <p:nvPr>
            <p:ph type="title"/>
          </p:nvPr>
        </p:nvSpPr>
        <p:spPr>
          <a:xfrm>
            <a:off x="1548063" y="166052"/>
            <a:ext cx="10515600" cy="805949"/>
          </a:xfrm>
        </p:spPr>
        <p:txBody>
          <a:bodyPr>
            <a:normAutofit/>
          </a:bodyPr>
          <a:lstStyle/>
          <a:p>
            <a:r>
              <a:rPr lang="en-GB" sz="2800" dirty="0">
                <a:latin typeface="Andika" panose="02000000000000000000" pitchFamily="2" charset="0"/>
                <a:ea typeface="Andika" panose="02000000000000000000" pitchFamily="2" charset="0"/>
                <a:cs typeface="Andika" panose="02000000000000000000" pitchFamily="2" charset="0"/>
              </a:rPr>
              <a:t>Task 2: Fill in the table with the missing information. </a:t>
            </a:r>
          </a:p>
        </p:txBody>
      </p:sp>
      <p:pic>
        <p:nvPicPr>
          <p:cNvPr id="10" name="Picture 4" descr="Free icon - Free vector icons - Free SVG, PSD, PNG, EPS, Ai &amp; Icon Font">
            <a:extLst>
              <a:ext uri="{FF2B5EF4-FFF2-40B4-BE49-F238E27FC236}">
                <a16:creationId xmlns:a16="http://schemas.microsoft.com/office/drawing/2014/main" id="{951B32C2-A153-4823-9961-F1877D968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6649"/>
            <a:ext cx="1070530" cy="10705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6E0115C1-1917-41C5-8DA5-7634E206E48A}"/>
              </a:ext>
            </a:extLst>
          </p:cNvPr>
          <p:cNvGraphicFramePr>
            <a:graphicFrameLocks noGrp="1"/>
          </p:cNvGraphicFramePr>
          <p:nvPr>
            <p:extLst>
              <p:ext uri="{D42A27DB-BD31-4B8C-83A1-F6EECF244321}">
                <p14:modId xmlns:p14="http://schemas.microsoft.com/office/powerpoint/2010/main" val="3665742974"/>
              </p:ext>
            </p:extLst>
          </p:nvPr>
        </p:nvGraphicFramePr>
        <p:xfrm>
          <a:off x="821256" y="1295400"/>
          <a:ext cx="10191212" cy="5059680"/>
        </p:xfrm>
        <a:graphic>
          <a:graphicData uri="http://schemas.openxmlformats.org/drawingml/2006/table">
            <a:tbl>
              <a:tblPr firstRow="1" bandRow="1">
                <a:tableStyleId>{BDBED569-4797-4DF1-A0F4-6AAB3CD982D8}</a:tableStyleId>
              </a:tblPr>
              <a:tblGrid>
                <a:gridCol w="2547803">
                  <a:extLst>
                    <a:ext uri="{9D8B030D-6E8A-4147-A177-3AD203B41FA5}">
                      <a16:colId xmlns:a16="http://schemas.microsoft.com/office/drawing/2014/main" val="3237177256"/>
                    </a:ext>
                  </a:extLst>
                </a:gridCol>
                <a:gridCol w="2547803">
                  <a:extLst>
                    <a:ext uri="{9D8B030D-6E8A-4147-A177-3AD203B41FA5}">
                      <a16:colId xmlns:a16="http://schemas.microsoft.com/office/drawing/2014/main" val="609017971"/>
                    </a:ext>
                  </a:extLst>
                </a:gridCol>
                <a:gridCol w="2547803">
                  <a:extLst>
                    <a:ext uri="{9D8B030D-6E8A-4147-A177-3AD203B41FA5}">
                      <a16:colId xmlns:a16="http://schemas.microsoft.com/office/drawing/2014/main" val="3154893810"/>
                    </a:ext>
                  </a:extLst>
                </a:gridCol>
                <a:gridCol w="2547803">
                  <a:extLst>
                    <a:ext uri="{9D8B030D-6E8A-4147-A177-3AD203B41FA5}">
                      <a16:colId xmlns:a16="http://schemas.microsoft.com/office/drawing/2014/main" val="3048093225"/>
                    </a:ext>
                  </a:extLst>
                </a:gridCol>
              </a:tblGrid>
              <a:tr h="695212">
                <a:tc>
                  <a:txBody>
                    <a:bodyPr/>
                    <a:lstStyle/>
                    <a:p>
                      <a:pPr algn="ctr"/>
                      <a:r>
                        <a:rPr lang="en-GB" sz="3600" dirty="0">
                          <a:latin typeface="Andika" panose="02000000000000000000" pitchFamily="2" charset="0"/>
                          <a:ea typeface="Andika" panose="02000000000000000000" pitchFamily="2" charset="0"/>
                          <a:cs typeface="Andika" panose="02000000000000000000" pitchFamily="2" charset="0"/>
                        </a:rPr>
                        <a:t>Speaker</a:t>
                      </a:r>
                    </a:p>
                  </a:txBody>
                  <a:tcPr/>
                </a:tc>
                <a:tc>
                  <a:txBody>
                    <a:bodyPr/>
                    <a:lstStyle/>
                    <a:p>
                      <a:pPr algn="ctr"/>
                      <a:r>
                        <a:rPr lang="en-GB" sz="3600" dirty="0">
                          <a:latin typeface="Andika" panose="02000000000000000000" pitchFamily="2" charset="0"/>
                          <a:ea typeface="Andika" panose="02000000000000000000" pitchFamily="2" charset="0"/>
                          <a:cs typeface="Andika" panose="02000000000000000000" pitchFamily="2" charset="0"/>
                        </a:rPr>
                        <a:t>Sport</a:t>
                      </a:r>
                    </a:p>
                  </a:txBody>
                  <a:tcPr/>
                </a:tc>
                <a:tc>
                  <a:txBody>
                    <a:bodyPr/>
                    <a:lstStyle/>
                    <a:p>
                      <a:pPr algn="ctr"/>
                      <a:r>
                        <a:rPr lang="en-GB" sz="3600" dirty="0">
                          <a:latin typeface="Andika" panose="02000000000000000000" pitchFamily="2" charset="0"/>
                          <a:ea typeface="Andika" panose="02000000000000000000" pitchFamily="2" charset="0"/>
                          <a:cs typeface="Andika" panose="02000000000000000000" pitchFamily="2" charset="0"/>
                        </a:rPr>
                        <a:t>Where</a:t>
                      </a:r>
                    </a:p>
                  </a:txBody>
                  <a:tcPr/>
                </a:tc>
                <a:tc>
                  <a:txBody>
                    <a:bodyPr/>
                    <a:lstStyle/>
                    <a:p>
                      <a:pPr algn="ctr"/>
                      <a:r>
                        <a:rPr lang="en-GB" sz="3600" dirty="0">
                          <a:latin typeface="Andika" panose="02000000000000000000" pitchFamily="2" charset="0"/>
                          <a:ea typeface="Andika" panose="02000000000000000000" pitchFamily="2" charset="0"/>
                          <a:cs typeface="Andika" panose="02000000000000000000" pitchFamily="2" charset="0"/>
                        </a:rPr>
                        <a:t>Equipment</a:t>
                      </a:r>
                    </a:p>
                  </a:txBody>
                  <a:tcPr/>
                </a:tc>
                <a:extLst>
                  <a:ext uri="{0D108BD9-81ED-4DB2-BD59-A6C34878D82A}">
                    <a16:rowId xmlns:a16="http://schemas.microsoft.com/office/drawing/2014/main" val="2313012575"/>
                  </a:ext>
                </a:extLst>
              </a:tr>
              <a:tr h="1301228">
                <a:tc>
                  <a:txBody>
                    <a:bodyPr/>
                    <a:lstStyle/>
                    <a:p>
                      <a:pPr algn="ctr"/>
                      <a:r>
                        <a:rPr lang="en-GB" sz="3600" dirty="0"/>
                        <a:t>1</a:t>
                      </a:r>
                      <a:endParaRPr lang="en-GB" sz="3600" dirty="0">
                        <a:latin typeface="Letters for Learners" pitchFamily="2" charset="0"/>
                      </a:endParaRPr>
                    </a:p>
                  </a:txBody>
                  <a:tcPr/>
                </a:tc>
                <a:tc>
                  <a:txBody>
                    <a:bodyPr/>
                    <a:lstStyle/>
                    <a:p>
                      <a:pPr algn="ctr"/>
                      <a:r>
                        <a:rPr lang="en-GB" sz="3600" dirty="0">
                          <a:latin typeface="Letters for Learners" pitchFamily="2" charset="0"/>
                        </a:rPr>
                        <a:t>football</a:t>
                      </a:r>
                    </a:p>
                  </a:txBody>
                  <a:tcPr/>
                </a:tc>
                <a:tc>
                  <a:txBody>
                    <a:bodyPr/>
                    <a:lstStyle/>
                    <a:p>
                      <a:endParaRPr lang="en-GB" sz="3600" dirty="0">
                        <a:latin typeface="Letters for Learners" pitchFamily="2" charset="0"/>
                      </a:endParaRPr>
                    </a:p>
                  </a:txBody>
                  <a:tcPr/>
                </a:tc>
                <a:tc>
                  <a:txBody>
                    <a:bodyPr/>
                    <a:lstStyle/>
                    <a:p>
                      <a:r>
                        <a:rPr lang="en-GB" sz="3600" dirty="0">
                          <a:latin typeface="Letters for Learners" pitchFamily="2" charset="0"/>
                        </a:rPr>
                        <a:t>ball, goalposts</a:t>
                      </a:r>
                    </a:p>
                  </a:txBody>
                  <a:tcPr/>
                </a:tc>
                <a:extLst>
                  <a:ext uri="{0D108BD9-81ED-4DB2-BD59-A6C34878D82A}">
                    <a16:rowId xmlns:a16="http://schemas.microsoft.com/office/drawing/2014/main" val="3868984393"/>
                  </a:ext>
                </a:extLst>
              </a:tr>
              <a:tr h="1051560">
                <a:tc>
                  <a:txBody>
                    <a:bodyPr/>
                    <a:lstStyle/>
                    <a:p>
                      <a:pPr algn="ctr"/>
                      <a:r>
                        <a:rPr lang="en-GB" sz="3600" dirty="0"/>
                        <a:t>2</a:t>
                      </a:r>
                      <a:endParaRPr lang="en-GB" sz="3600" dirty="0">
                        <a:latin typeface="Letters for Learners" pitchFamily="2" charset="0"/>
                      </a:endParaRPr>
                    </a:p>
                  </a:txBody>
                  <a:tcPr/>
                </a:tc>
                <a:tc>
                  <a:txBody>
                    <a:bodyPr/>
                    <a:lstStyle/>
                    <a:p>
                      <a:pPr algn="ctr"/>
                      <a:endParaRPr lang="en-GB" sz="3600" dirty="0">
                        <a:latin typeface="Letters for Learners" pitchFamily="2" charset="0"/>
                      </a:endParaRPr>
                    </a:p>
                  </a:txBody>
                  <a:tcPr/>
                </a:tc>
                <a:tc>
                  <a:txBody>
                    <a:bodyPr/>
                    <a:lstStyle/>
                    <a:p>
                      <a:pPr algn="ctr"/>
                      <a:r>
                        <a:rPr lang="en-GB" sz="3600" dirty="0">
                          <a:latin typeface="Letters for Learners" pitchFamily="2" charset="0"/>
                        </a:rPr>
                        <a:t>pitch</a:t>
                      </a:r>
                    </a:p>
                  </a:txBody>
                  <a:tcPr/>
                </a:tc>
                <a:tc>
                  <a:txBody>
                    <a:bodyPr/>
                    <a:lstStyle/>
                    <a:p>
                      <a:endParaRPr lang="en-GB" sz="3600" dirty="0">
                        <a:latin typeface="Letters for Learners" pitchFamily="2" charset="0"/>
                      </a:endParaRPr>
                    </a:p>
                  </a:txBody>
                  <a:tcPr/>
                </a:tc>
                <a:extLst>
                  <a:ext uri="{0D108BD9-81ED-4DB2-BD59-A6C34878D82A}">
                    <a16:rowId xmlns:a16="http://schemas.microsoft.com/office/drawing/2014/main" val="605217527"/>
                  </a:ext>
                </a:extLst>
              </a:tr>
              <a:tr h="825910">
                <a:tc>
                  <a:txBody>
                    <a:bodyPr/>
                    <a:lstStyle/>
                    <a:p>
                      <a:pPr algn="ctr"/>
                      <a:r>
                        <a:rPr lang="en-GB" sz="3600" dirty="0"/>
                        <a:t>3</a:t>
                      </a:r>
                      <a:endParaRPr lang="en-GB" sz="3600" dirty="0">
                        <a:latin typeface="Letters for Learners" pitchFamily="2" charset="0"/>
                      </a:endParaRPr>
                    </a:p>
                  </a:txBody>
                  <a:tcPr/>
                </a:tc>
                <a:tc>
                  <a:txBody>
                    <a:bodyPr/>
                    <a:lstStyle/>
                    <a:p>
                      <a:pPr algn="ctr"/>
                      <a:r>
                        <a:rPr lang="en-GB" sz="3600" dirty="0">
                          <a:latin typeface="Letters for Learners" pitchFamily="2" charset="0"/>
                        </a:rPr>
                        <a:t>swimming</a:t>
                      </a:r>
                    </a:p>
                  </a:txBody>
                  <a:tcPr/>
                </a:tc>
                <a:tc>
                  <a:txBody>
                    <a:bodyPr/>
                    <a:lstStyle/>
                    <a:p>
                      <a:endParaRPr lang="en-GB" sz="3600" dirty="0">
                        <a:latin typeface="Letters for Learners" pitchFamily="2" charset="0"/>
                      </a:endParaRPr>
                    </a:p>
                  </a:txBody>
                  <a:tcPr/>
                </a:tc>
                <a:tc>
                  <a:txBody>
                    <a:bodyPr/>
                    <a:lstStyle/>
                    <a:p>
                      <a:r>
                        <a:rPr lang="en-GB" sz="3600" dirty="0">
                          <a:latin typeface="Letters for Learners" pitchFamily="2" charset="0"/>
                        </a:rPr>
                        <a:t>trunks, goggles</a:t>
                      </a:r>
                    </a:p>
                  </a:txBody>
                  <a:tcPr/>
                </a:tc>
                <a:extLst>
                  <a:ext uri="{0D108BD9-81ED-4DB2-BD59-A6C34878D82A}">
                    <a16:rowId xmlns:a16="http://schemas.microsoft.com/office/drawing/2014/main" val="1311023079"/>
                  </a:ext>
                </a:extLst>
              </a:tr>
              <a:tr h="1185770">
                <a:tc>
                  <a:txBody>
                    <a:bodyPr/>
                    <a:lstStyle/>
                    <a:p>
                      <a:pPr algn="ctr"/>
                      <a:r>
                        <a:rPr lang="en-GB" sz="3600" dirty="0"/>
                        <a:t>4</a:t>
                      </a:r>
                      <a:endParaRPr lang="en-GB" sz="3600" dirty="0">
                        <a:latin typeface="Letters for Learners" pitchFamily="2" charset="0"/>
                      </a:endParaRPr>
                    </a:p>
                  </a:txBody>
                  <a:tcPr/>
                </a:tc>
                <a:tc>
                  <a:txBody>
                    <a:bodyPr/>
                    <a:lstStyle/>
                    <a:p>
                      <a:pPr algn="ctr"/>
                      <a:r>
                        <a:rPr lang="en-GB" sz="3600" dirty="0">
                          <a:latin typeface="Letters for Learners" pitchFamily="2" charset="0"/>
                        </a:rPr>
                        <a:t>badminton</a:t>
                      </a:r>
                    </a:p>
                  </a:txBody>
                  <a:tcPr/>
                </a:tc>
                <a:tc>
                  <a:txBody>
                    <a:bodyPr/>
                    <a:lstStyle/>
                    <a:p>
                      <a:endParaRPr lang="en-GB" sz="3600" dirty="0">
                        <a:latin typeface="Letters for Learners" pitchFamily="2" charset="0"/>
                      </a:endParaRPr>
                    </a:p>
                  </a:txBody>
                  <a:tcPr/>
                </a:tc>
                <a:tc>
                  <a:txBody>
                    <a:bodyPr/>
                    <a:lstStyle/>
                    <a:p>
                      <a:endParaRPr lang="en-GB" sz="3600" dirty="0">
                        <a:latin typeface="Letters for Learners" pitchFamily="2" charset="0"/>
                      </a:endParaRPr>
                    </a:p>
                  </a:txBody>
                  <a:tcPr/>
                </a:tc>
                <a:extLst>
                  <a:ext uri="{0D108BD9-81ED-4DB2-BD59-A6C34878D82A}">
                    <a16:rowId xmlns:a16="http://schemas.microsoft.com/office/drawing/2014/main" val="2860818723"/>
                  </a:ext>
                </a:extLst>
              </a:tr>
            </a:tbl>
          </a:graphicData>
        </a:graphic>
      </p:graphicFrame>
      <p:sp>
        <p:nvSpPr>
          <p:cNvPr id="3" name="TextBox 2">
            <a:extLst>
              <a:ext uri="{FF2B5EF4-FFF2-40B4-BE49-F238E27FC236}">
                <a16:creationId xmlns:a16="http://schemas.microsoft.com/office/drawing/2014/main" id="{D2313A63-0F92-40B4-BE00-518A12CDD7E7}"/>
              </a:ext>
            </a:extLst>
          </p:cNvPr>
          <p:cNvSpPr txBox="1"/>
          <p:nvPr/>
        </p:nvSpPr>
        <p:spPr>
          <a:xfrm>
            <a:off x="5916862" y="2044005"/>
            <a:ext cx="2541338" cy="1384995"/>
          </a:xfrm>
          <a:prstGeom prst="rect">
            <a:avLst/>
          </a:prstGeom>
          <a:noFill/>
        </p:spPr>
        <p:txBody>
          <a:bodyPr wrap="square" rtlCol="0">
            <a:spAutoFit/>
          </a:bodyPr>
          <a:lstStyle/>
          <a:p>
            <a:pPr algn="ctr"/>
            <a:r>
              <a:rPr lang="en-GB" sz="2800" dirty="0">
                <a:solidFill>
                  <a:srgbClr val="FF0000"/>
                </a:solidFill>
                <a:latin typeface="Letters for Learners" pitchFamily="2" charset="0"/>
              </a:rPr>
              <a:t>beach, park, playing field, pitch</a:t>
            </a:r>
          </a:p>
          <a:p>
            <a:pPr algn="ctr"/>
            <a:endParaRPr lang="en-GB" sz="2800" dirty="0">
              <a:solidFill>
                <a:srgbClr val="FF0000"/>
              </a:solidFill>
            </a:endParaRPr>
          </a:p>
        </p:txBody>
      </p:sp>
      <p:sp>
        <p:nvSpPr>
          <p:cNvPr id="8" name="TextBox 7">
            <a:extLst>
              <a:ext uri="{FF2B5EF4-FFF2-40B4-BE49-F238E27FC236}">
                <a16:creationId xmlns:a16="http://schemas.microsoft.com/office/drawing/2014/main" id="{5856F1EB-7BB6-4361-8FA8-AC905FD44F0C}"/>
              </a:ext>
            </a:extLst>
          </p:cNvPr>
          <p:cNvSpPr txBox="1"/>
          <p:nvPr/>
        </p:nvSpPr>
        <p:spPr>
          <a:xfrm>
            <a:off x="3375524" y="3349529"/>
            <a:ext cx="2541338" cy="1323439"/>
          </a:xfrm>
          <a:prstGeom prst="rect">
            <a:avLst/>
          </a:prstGeom>
          <a:noFill/>
        </p:spPr>
        <p:txBody>
          <a:bodyPr wrap="square" rtlCol="0">
            <a:spAutoFit/>
          </a:bodyPr>
          <a:lstStyle/>
          <a:p>
            <a:pPr algn="ctr"/>
            <a:r>
              <a:rPr lang="en-GB" sz="4000" dirty="0">
                <a:solidFill>
                  <a:srgbClr val="FF0000"/>
                </a:solidFill>
                <a:latin typeface="Letters for Learners" pitchFamily="2" charset="0"/>
              </a:rPr>
              <a:t>hockey</a:t>
            </a:r>
          </a:p>
          <a:p>
            <a:pPr algn="ctr"/>
            <a:endParaRPr lang="en-GB" sz="4000" dirty="0">
              <a:solidFill>
                <a:srgbClr val="FF0000"/>
              </a:solidFill>
            </a:endParaRPr>
          </a:p>
        </p:txBody>
      </p:sp>
      <p:sp>
        <p:nvSpPr>
          <p:cNvPr id="11" name="TextBox 10">
            <a:extLst>
              <a:ext uri="{FF2B5EF4-FFF2-40B4-BE49-F238E27FC236}">
                <a16:creationId xmlns:a16="http://schemas.microsoft.com/office/drawing/2014/main" id="{DDD7069A-653B-4603-9D7E-31BB98AB82AF}"/>
              </a:ext>
            </a:extLst>
          </p:cNvPr>
          <p:cNvSpPr txBox="1"/>
          <p:nvPr/>
        </p:nvSpPr>
        <p:spPr>
          <a:xfrm>
            <a:off x="8458200" y="3349529"/>
            <a:ext cx="2541338" cy="1200329"/>
          </a:xfrm>
          <a:prstGeom prst="rect">
            <a:avLst/>
          </a:prstGeom>
          <a:noFill/>
        </p:spPr>
        <p:txBody>
          <a:bodyPr wrap="square" rtlCol="0">
            <a:spAutoFit/>
          </a:bodyPr>
          <a:lstStyle/>
          <a:p>
            <a:pPr algn="ctr"/>
            <a:r>
              <a:rPr lang="en-GB" sz="3600" dirty="0">
                <a:solidFill>
                  <a:srgbClr val="FF0000"/>
                </a:solidFill>
                <a:latin typeface="Letters for Learners" pitchFamily="2" charset="0"/>
              </a:rPr>
              <a:t>stick, shin pads</a:t>
            </a:r>
          </a:p>
          <a:p>
            <a:pPr algn="ctr"/>
            <a:endParaRPr lang="en-GB" sz="3600" dirty="0">
              <a:solidFill>
                <a:srgbClr val="FF0000"/>
              </a:solidFill>
            </a:endParaRPr>
          </a:p>
        </p:txBody>
      </p:sp>
      <p:sp>
        <p:nvSpPr>
          <p:cNvPr id="12" name="TextBox 11">
            <a:extLst>
              <a:ext uri="{FF2B5EF4-FFF2-40B4-BE49-F238E27FC236}">
                <a16:creationId xmlns:a16="http://schemas.microsoft.com/office/drawing/2014/main" id="{69C7B016-B7A3-4BDF-97B3-86213DEB1AC5}"/>
              </a:ext>
            </a:extLst>
          </p:cNvPr>
          <p:cNvSpPr txBox="1"/>
          <p:nvPr/>
        </p:nvSpPr>
        <p:spPr>
          <a:xfrm>
            <a:off x="5929792" y="4383018"/>
            <a:ext cx="2541338" cy="1200329"/>
          </a:xfrm>
          <a:prstGeom prst="rect">
            <a:avLst/>
          </a:prstGeom>
          <a:noFill/>
        </p:spPr>
        <p:txBody>
          <a:bodyPr wrap="square" rtlCol="0">
            <a:spAutoFit/>
          </a:bodyPr>
          <a:lstStyle/>
          <a:p>
            <a:pPr algn="ctr"/>
            <a:r>
              <a:rPr lang="en-GB" sz="3600" dirty="0">
                <a:solidFill>
                  <a:srgbClr val="FF0000"/>
                </a:solidFill>
                <a:latin typeface="Letters for Learners" pitchFamily="2" charset="0"/>
              </a:rPr>
              <a:t>pool</a:t>
            </a:r>
          </a:p>
          <a:p>
            <a:pPr algn="ctr"/>
            <a:endParaRPr lang="en-GB" sz="3600" dirty="0">
              <a:solidFill>
                <a:srgbClr val="FF0000"/>
              </a:solidFill>
            </a:endParaRPr>
          </a:p>
        </p:txBody>
      </p:sp>
      <p:sp>
        <p:nvSpPr>
          <p:cNvPr id="13" name="TextBox 12">
            <a:extLst>
              <a:ext uri="{FF2B5EF4-FFF2-40B4-BE49-F238E27FC236}">
                <a16:creationId xmlns:a16="http://schemas.microsoft.com/office/drawing/2014/main" id="{6AC97EDA-8302-4EA4-AB4A-D3A157178A54}"/>
              </a:ext>
            </a:extLst>
          </p:cNvPr>
          <p:cNvSpPr txBox="1"/>
          <p:nvPr/>
        </p:nvSpPr>
        <p:spPr>
          <a:xfrm>
            <a:off x="5916862" y="5302100"/>
            <a:ext cx="2541338" cy="1200329"/>
          </a:xfrm>
          <a:prstGeom prst="rect">
            <a:avLst/>
          </a:prstGeom>
          <a:noFill/>
        </p:spPr>
        <p:txBody>
          <a:bodyPr wrap="square" rtlCol="0">
            <a:spAutoFit/>
          </a:bodyPr>
          <a:lstStyle/>
          <a:p>
            <a:pPr algn="ctr"/>
            <a:r>
              <a:rPr lang="en-GB" sz="3600" dirty="0">
                <a:solidFill>
                  <a:srgbClr val="FF0000"/>
                </a:solidFill>
                <a:latin typeface="Letters for Learners" pitchFamily="2" charset="0"/>
              </a:rPr>
              <a:t>court</a:t>
            </a:r>
          </a:p>
          <a:p>
            <a:pPr algn="ctr"/>
            <a:endParaRPr lang="en-GB" sz="3600" dirty="0">
              <a:solidFill>
                <a:srgbClr val="FF0000"/>
              </a:solidFill>
            </a:endParaRPr>
          </a:p>
        </p:txBody>
      </p:sp>
      <p:sp>
        <p:nvSpPr>
          <p:cNvPr id="14" name="TextBox 13">
            <a:extLst>
              <a:ext uri="{FF2B5EF4-FFF2-40B4-BE49-F238E27FC236}">
                <a16:creationId xmlns:a16="http://schemas.microsoft.com/office/drawing/2014/main" id="{767CB340-EB05-4160-9FDB-33F9D9C6CF2B}"/>
              </a:ext>
            </a:extLst>
          </p:cNvPr>
          <p:cNvSpPr txBox="1"/>
          <p:nvPr/>
        </p:nvSpPr>
        <p:spPr>
          <a:xfrm>
            <a:off x="8484060" y="5117499"/>
            <a:ext cx="2541338" cy="1754326"/>
          </a:xfrm>
          <a:prstGeom prst="rect">
            <a:avLst/>
          </a:prstGeom>
          <a:noFill/>
        </p:spPr>
        <p:txBody>
          <a:bodyPr wrap="square" rtlCol="0">
            <a:spAutoFit/>
          </a:bodyPr>
          <a:lstStyle/>
          <a:p>
            <a:pPr algn="ctr"/>
            <a:r>
              <a:rPr lang="en-GB" sz="3600" dirty="0">
                <a:solidFill>
                  <a:srgbClr val="FF0000"/>
                </a:solidFill>
                <a:latin typeface="Letters for Learners" pitchFamily="2" charset="0"/>
              </a:rPr>
              <a:t>racquets, shuttlecock</a:t>
            </a:r>
          </a:p>
          <a:p>
            <a:pPr algn="ctr"/>
            <a:endParaRPr lang="en-GB" sz="3600" dirty="0">
              <a:solidFill>
                <a:srgbClr val="FF0000"/>
              </a:solidFill>
            </a:endParaRPr>
          </a:p>
        </p:txBody>
      </p:sp>
    </p:spTree>
    <p:extLst>
      <p:ext uri="{BB962C8B-B14F-4D97-AF65-F5344CB8AC3E}">
        <p14:creationId xmlns:p14="http://schemas.microsoft.com/office/powerpoint/2010/main" val="9520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otebook Paper For Clipartsgram Backgrounds for Powerpoint Templates - PPT  Backgrounds">
            <a:extLst>
              <a:ext uri="{FF2B5EF4-FFF2-40B4-BE49-F238E27FC236}">
                <a16:creationId xmlns:a16="http://schemas.microsoft.com/office/drawing/2014/main" id="{79C27F5C-ACCA-4A86-875A-2F4A56B74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F44C325-D3D0-48AB-B4BD-7692F246B16B}"/>
              </a:ext>
            </a:extLst>
          </p:cNvPr>
          <p:cNvSpPr>
            <a:spLocks noGrp="1"/>
          </p:cNvSpPr>
          <p:nvPr>
            <p:ph idx="1"/>
          </p:nvPr>
        </p:nvSpPr>
        <p:spPr>
          <a:xfrm>
            <a:off x="1154158" y="1075528"/>
            <a:ext cx="9055509" cy="4351338"/>
          </a:xfrm>
        </p:spPr>
        <p:txBody>
          <a:bodyPr/>
          <a:lstStyle/>
          <a:p>
            <a:pPr marL="0" indent="0" algn="ctr">
              <a:lnSpc>
                <a:spcPct val="200000"/>
              </a:lnSpc>
              <a:buNone/>
            </a:pPr>
            <a:r>
              <a:rPr lang="en-GB" sz="4000"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Listening Task 3:</a:t>
            </a:r>
          </a:p>
          <a:p>
            <a:pPr marL="0" indent="0" algn="ctr">
              <a:lnSpc>
                <a:spcPct val="200000"/>
              </a:lnSpc>
              <a:buNone/>
            </a:pPr>
            <a:r>
              <a:rPr lang="en-GB" b="1" dirty="0">
                <a:solidFill>
                  <a:schemeClr val="tx1">
                    <a:lumMod val="95000"/>
                    <a:lumOff val="5000"/>
                  </a:schemeClr>
                </a:solidFill>
                <a:latin typeface="Cavolini" panose="03000502040302020204" pitchFamily="66" charset="0"/>
                <a:ea typeface="Andika" panose="02000000000000000000" pitchFamily="2" charset="0"/>
                <a:cs typeface="Cavolini" panose="03000502040302020204" pitchFamily="66" charset="0"/>
              </a:rPr>
              <a:t>Are these statements True or False?  Correct the wrong answers.</a:t>
            </a:r>
          </a:p>
        </p:txBody>
      </p:sp>
      <p:pic>
        <p:nvPicPr>
          <p:cNvPr id="5" name="sports">
            <a:hlinkClick r:id="" action="ppaction://media"/>
            <a:extLst>
              <a:ext uri="{FF2B5EF4-FFF2-40B4-BE49-F238E27FC236}">
                <a16:creationId xmlns:a16="http://schemas.microsoft.com/office/drawing/2014/main" id="{1EE0445A-59DC-4DC5-886E-9AA45288F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7798" y="4556125"/>
            <a:ext cx="487363" cy="487363"/>
          </a:xfrm>
          <a:prstGeom prst="rect">
            <a:avLst/>
          </a:prstGeom>
        </p:spPr>
      </p:pic>
    </p:spTree>
    <p:extLst>
      <p:ext uri="{BB962C8B-B14F-4D97-AF65-F5344CB8AC3E}">
        <p14:creationId xmlns:p14="http://schemas.microsoft.com/office/powerpoint/2010/main" val="382443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CE072E-AEDC-495D-868D-32422D45A332}"/>
              </a:ext>
            </a:extLst>
          </p:cNvPr>
          <p:cNvSpPr/>
          <p:nvPr/>
        </p:nvSpPr>
        <p:spPr>
          <a:xfrm>
            <a:off x="0" y="-26649"/>
            <a:ext cx="12192000" cy="10705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973F8C-BE77-41B5-BD41-6ADF6AAC6C04}"/>
              </a:ext>
            </a:extLst>
          </p:cNvPr>
          <p:cNvSpPr>
            <a:spLocks noGrp="1"/>
          </p:cNvSpPr>
          <p:nvPr>
            <p:ph type="title"/>
          </p:nvPr>
        </p:nvSpPr>
        <p:spPr>
          <a:xfrm>
            <a:off x="1548063" y="166052"/>
            <a:ext cx="10515600" cy="805949"/>
          </a:xfrm>
        </p:spPr>
        <p:txBody>
          <a:bodyPr>
            <a:normAutofit/>
          </a:bodyPr>
          <a:lstStyle/>
          <a:p>
            <a:r>
              <a:rPr lang="en-GB" sz="2800" dirty="0">
                <a:latin typeface="Andika" panose="02000000000000000000" pitchFamily="2" charset="0"/>
                <a:ea typeface="Andika" panose="02000000000000000000" pitchFamily="2" charset="0"/>
                <a:cs typeface="Andika" panose="02000000000000000000" pitchFamily="2" charset="0"/>
              </a:rPr>
              <a:t>Task 3: Are these sentences True or False? </a:t>
            </a:r>
          </a:p>
        </p:txBody>
      </p:sp>
      <p:graphicFrame>
        <p:nvGraphicFramePr>
          <p:cNvPr id="3" name="Table 5">
            <a:extLst>
              <a:ext uri="{FF2B5EF4-FFF2-40B4-BE49-F238E27FC236}">
                <a16:creationId xmlns:a16="http://schemas.microsoft.com/office/drawing/2014/main" id="{CF97EB5A-3C42-449A-80E4-E627A884B4B3}"/>
              </a:ext>
            </a:extLst>
          </p:cNvPr>
          <p:cNvGraphicFramePr>
            <a:graphicFrameLocks noGrp="1"/>
          </p:cNvGraphicFramePr>
          <p:nvPr>
            <p:extLst>
              <p:ext uri="{D42A27DB-BD31-4B8C-83A1-F6EECF244321}">
                <p14:modId xmlns:p14="http://schemas.microsoft.com/office/powerpoint/2010/main" val="1196323679"/>
              </p:ext>
            </p:extLst>
          </p:nvPr>
        </p:nvGraphicFramePr>
        <p:xfrm>
          <a:off x="336250" y="1516351"/>
          <a:ext cx="11110068" cy="3608261"/>
        </p:xfrm>
        <a:graphic>
          <a:graphicData uri="http://schemas.openxmlformats.org/drawingml/2006/table">
            <a:tbl>
              <a:tblPr firstRow="1" bandRow="1">
                <a:tableStyleId>{5C22544A-7EE6-4342-B048-85BDC9FD1C3A}</a:tableStyleId>
              </a:tblPr>
              <a:tblGrid>
                <a:gridCol w="591373">
                  <a:extLst>
                    <a:ext uri="{9D8B030D-6E8A-4147-A177-3AD203B41FA5}">
                      <a16:colId xmlns:a16="http://schemas.microsoft.com/office/drawing/2014/main" val="775566491"/>
                    </a:ext>
                  </a:extLst>
                </a:gridCol>
                <a:gridCol w="7875183">
                  <a:extLst>
                    <a:ext uri="{9D8B030D-6E8A-4147-A177-3AD203B41FA5}">
                      <a16:colId xmlns:a16="http://schemas.microsoft.com/office/drawing/2014/main" val="3981229489"/>
                    </a:ext>
                  </a:extLst>
                </a:gridCol>
                <a:gridCol w="1359460">
                  <a:extLst>
                    <a:ext uri="{9D8B030D-6E8A-4147-A177-3AD203B41FA5}">
                      <a16:colId xmlns:a16="http://schemas.microsoft.com/office/drawing/2014/main" val="2883746971"/>
                    </a:ext>
                  </a:extLst>
                </a:gridCol>
                <a:gridCol w="1284052">
                  <a:extLst>
                    <a:ext uri="{9D8B030D-6E8A-4147-A177-3AD203B41FA5}">
                      <a16:colId xmlns:a16="http://schemas.microsoft.com/office/drawing/2014/main" val="4140159595"/>
                    </a:ext>
                  </a:extLst>
                </a:gridCol>
              </a:tblGrid>
              <a:tr h="0">
                <a:tc gridSpan="2">
                  <a:txBody>
                    <a:bodyPr/>
                    <a:lstStyle/>
                    <a:p>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dirty="0">
                          <a:solidFill>
                            <a:schemeClr val="tx1"/>
                          </a:solidFill>
                          <a:latin typeface="Andika" panose="02000000000000000000" pitchFamily="2" charset="0"/>
                          <a:ea typeface="Andika" panose="02000000000000000000" pitchFamily="2" charset="0"/>
                          <a:cs typeface="Andika" panose="02000000000000000000" pitchFamily="2" charset="0"/>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30091329"/>
                  </a:ext>
                </a:extLst>
              </a:tr>
              <a:tr h="591717">
                <a:tc>
                  <a:txBody>
                    <a:bodyPr/>
                    <a:lstStyle/>
                    <a:p>
                      <a:pPr>
                        <a:lnSpc>
                          <a:spcPct val="250000"/>
                        </a:lnSpc>
                      </a:pPr>
                      <a:r>
                        <a:rPr lang="en-GB" sz="1600" dirty="0">
                          <a:solidFill>
                            <a:schemeClr val="tx1"/>
                          </a:solidFill>
                          <a:latin typeface="Andika" panose="02000000000000000000" pitchFamily="2" charset="0"/>
                          <a:ea typeface="Andika" panose="02000000000000000000" pitchFamily="2" charset="0"/>
                          <a:cs typeface="Andika"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2400" dirty="0">
                          <a:effectLst/>
                          <a:latin typeface="Andika" panose="02000000000000000000" pitchFamily="2" charset="0"/>
                          <a:ea typeface="Andika" panose="02000000000000000000" pitchFamily="2" charset="0"/>
                          <a:cs typeface="Andika" panose="02000000000000000000" pitchFamily="2" charset="0"/>
                        </a:rPr>
                        <a:t>Speaker 1 loves his sport because he can play it in lots of different places.</a:t>
                      </a:r>
                      <a:endParaRPr lang="en-GB" sz="18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64867871"/>
                  </a:ext>
                </a:extLst>
              </a:tr>
              <a:tr h="591640">
                <a:tc>
                  <a:txBody>
                    <a:bodyPr/>
                    <a:lstStyle/>
                    <a:p>
                      <a:pPr>
                        <a:lnSpc>
                          <a:spcPct val="250000"/>
                        </a:lnSpc>
                      </a:pPr>
                      <a:r>
                        <a:rPr lang="en-GB" sz="1600" dirty="0">
                          <a:solidFill>
                            <a:schemeClr val="tx1"/>
                          </a:solidFill>
                          <a:latin typeface="Andika" panose="02000000000000000000" pitchFamily="2" charset="0"/>
                          <a:ea typeface="Andika" panose="02000000000000000000" pitchFamily="2" charset="0"/>
                          <a:cs typeface="Andika" panose="02000000000000000000" pitchFamily="2" charset="0"/>
                        </a:rPr>
                        <a:t>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2400" dirty="0">
                          <a:effectLst/>
                          <a:latin typeface="Andika" panose="02000000000000000000" pitchFamily="2" charset="0"/>
                          <a:ea typeface="Andika" panose="02000000000000000000" pitchFamily="2" charset="0"/>
                          <a:cs typeface="Andika" panose="02000000000000000000" pitchFamily="2" charset="0"/>
                        </a:rPr>
                        <a:t>Speaker 2 likes being in a team because they always win.</a:t>
                      </a:r>
                      <a:endParaRPr lang="en-GB" sz="18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13547232"/>
                  </a:ext>
                </a:extLst>
              </a:tr>
              <a:tr h="402670">
                <a:tc>
                  <a:txBody>
                    <a:bodyPr/>
                    <a:lstStyle/>
                    <a:p>
                      <a:pPr>
                        <a:lnSpc>
                          <a:spcPct val="250000"/>
                        </a:lnSpc>
                      </a:pPr>
                      <a:r>
                        <a:rPr lang="en-GB" sz="1600" dirty="0">
                          <a:solidFill>
                            <a:schemeClr val="tx1"/>
                          </a:solidFill>
                          <a:latin typeface="Andika" panose="02000000000000000000" pitchFamily="2" charset="0"/>
                          <a:ea typeface="Andika" panose="02000000000000000000" pitchFamily="2" charset="0"/>
                          <a:cs typeface="Andika" panose="02000000000000000000" pitchFamily="2" charset="0"/>
                        </a:rPr>
                        <a: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2400" dirty="0">
                          <a:effectLst/>
                          <a:latin typeface="Andika" panose="02000000000000000000" pitchFamily="2" charset="0"/>
                          <a:ea typeface="Andika" panose="02000000000000000000" pitchFamily="2" charset="0"/>
                          <a:cs typeface="Andika" panose="02000000000000000000" pitchFamily="2" charset="0"/>
                        </a:rPr>
                        <a:t>Speaker 3 often feels good after doing his sports.</a:t>
                      </a:r>
                      <a:endParaRPr lang="en-GB" sz="18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23181196"/>
                  </a:ext>
                </a:extLst>
              </a:tr>
              <a:tr h="410888">
                <a:tc>
                  <a:txBody>
                    <a:bodyPr/>
                    <a:lstStyle/>
                    <a:p>
                      <a:pPr>
                        <a:lnSpc>
                          <a:spcPct val="250000"/>
                        </a:lnSpc>
                      </a:pPr>
                      <a:r>
                        <a:rPr lang="en-GB" sz="1600" dirty="0">
                          <a:solidFill>
                            <a:schemeClr val="tx1"/>
                          </a:solidFill>
                          <a:latin typeface="Andika" panose="02000000000000000000" pitchFamily="2" charset="0"/>
                          <a:ea typeface="Andika" panose="02000000000000000000" pitchFamily="2" charset="0"/>
                          <a:cs typeface="Andika" panose="02000000000000000000" pitchFamily="2" charset="0"/>
                        </a:rPr>
                        <a:t>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2400" kern="1200" dirty="0">
                          <a:solidFill>
                            <a:schemeClr val="dk1"/>
                          </a:solidFill>
                          <a:effectLst/>
                          <a:latin typeface="Andika" panose="02000000000000000000" pitchFamily="2" charset="0"/>
                          <a:ea typeface="Andika" panose="02000000000000000000" pitchFamily="2" charset="0"/>
                          <a:cs typeface="Andika" panose="02000000000000000000" pitchFamily="2" charset="0"/>
                        </a:rPr>
                        <a:t>Speaker 4 likes her sport because she can play it in a big team.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250000"/>
                        </a:lnSpc>
                      </a:pPr>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9638303"/>
                  </a:ext>
                </a:extLst>
              </a:tr>
            </a:tbl>
          </a:graphicData>
        </a:graphic>
      </p:graphicFrame>
      <p:pic>
        <p:nvPicPr>
          <p:cNvPr id="14338" name="Picture 2" descr="Image result for very good check sign">
            <a:extLst>
              <a:ext uri="{FF2B5EF4-FFF2-40B4-BE49-F238E27FC236}">
                <a16:creationId xmlns:a16="http://schemas.microsoft.com/office/drawing/2014/main" id="{0F9CAAF5-6B40-49AB-9A50-83B072815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799" y="1818576"/>
            <a:ext cx="1115568" cy="9447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very good check sign">
            <a:extLst>
              <a:ext uri="{FF2B5EF4-FFF2-40B4-BE49-F238E27FC236}">
                <a16:creationId xmlns:a16="http://schemas.microsoft.com/office/drawing/2014/main" id="{CCDFA7A1-FF4E-4B76-998E-FD3413E17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906" y="4324974"/>
            <a:ext cx="1187004" cy="1005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very good check sign">
            <a:extLst>
              <a:ext uri="{FF2B5EF4-FFF2-40B4-BE49-F238E27FC236}">
                <a16:creationId xmlns:a16="http://schemas.microsoft.com/office/drawing/2014/main" id="{49DA6FD0-2605-4A5D-9A25-3189777B8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6416" y="2763339"/>
            <a:ext cx="1115571" cy="944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very good check sign">
            <a:extLst>
              <a:ext uri="{FF2B5EF4-FFF2-40B4-BE49-F238E27FC236}">
                <a16:creationId xmlns:a16="http://schemas.microsoft.com/office/drawing/2014/main" id="{D3684A55-7ED2-4298-AC64-CB99A2139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6515" y="3557095"/>
            <a:ext cx="1115571" cy="9447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icon - Free vector icons - Free SVG, PSD, PNG, EPS, Ai &amp; Icon Font">
            <a:extLst>
              <a:ext uri="{FF2B5EF4-FFF2-40B4-BE49-F238E27FC236}">
                <a16:creationId xmlns:a16="http://schemas.microsoft.com/office/drawing/2014/main" id="{951B32C2-A153-4823-9961-F1877D968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6649"/>
            <a:ext cx="1070530" cy="10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2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CE072E-AEDC-495D-868D-32422D45A332}"/>
              </a:ext>
            </a:extLst>
          </p:cNvPr>
          <p:cNvSpPr/>
          <p:nvPr/>
        </p:nvSpPr>
        <p:spPr>
          <a:xfrm>
            <a:off x="0" y="-26649"/>
            <a:ext cx="12192000" cy="10705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9973F8C-BE77-41B5-BD41-6ADF6AAC6C04}"/>
              </a:ext>
            </a:extLst>
          </p:cNvPr>
          <p:cNvSpPr>
            <a:spLocks noGrp="1"/>
          </p:cNvSpPr>
          <p:nvPr>
            <p:ph type="title"/>
          </p:nvPr>
        </p:nvSpPr>
        <p:spPr>
          <a:xfrm>
            <a:off x="1548063" y="166052"/>
            <a:ext cx="10515600" cy="805949"/>
          </a:xfrm>
        </p:spPr>
        <p:txBody>
          <a:bodyPr>
            <a:normAutofit/>
          </a:bodyPr>
          <a:lstStyle/>
          <a:p>
            <a:r>
              <a:rPr lang="en-GB" sz="2800" dirty="0">
                <a:latin typeface="Andika" panose="02000000000000000000" pitchFamily="2" charset="0"/>
                <a:ea typeface="Andika" panose="02000000000000000000" pitchFamily="2" charset="0"/>
                <a:cs typeface="Andika" panose="02000000000000000000" pitchFamily="2" charset="0"/>
              </a:rPr>
              <a:t>Task 3: Are these sentences True or False? </a:t>
            </a:r>
          </a:p>
        </p:txBody>
      </p:sp>
      <p:graphicFrame>
        <p:nvGraphicFramePr>
          <p:cNvPr id="3" name="Table 5">
            <a:extLst>
              <a:ext uri="{FF2B5EF4-FFF2-40B4-BE49-F238E27FC236}">
                <a16:creationId xmlns:a16="http://schemas.microsoft.com/office/drawing/2014/main" id="{CF97EB5A-3C42-449A-80E4-E627A884B4B3}"/>
              </a:ext>
            </a:extLst>
          </p:cNvPr>
          <p:cNvGraphicFramePr>
            <a:graphicFrameLocks noGrp="1"/>
          </p:cNvGraphicFramePr>
          <p:nvPr>
            <p:extLst>
              <p:ext uri="{D42A27DB-BD31-4B8C-83A1-F6EECF244321}">
                <p14:modId xmlns:p14="http://schemas.microsoft.com/office/powerpoint/2010/main" val="2339514691"/>
              </p:ext>
            </p:extLst>
          </p:nvPr>
        </p:nvGraphicFramePr>
        <p:xfrm>
          <a:off x="571985" y="1414751"/>
          <a:ext cx="11048030" cy="4621149"/>
        </p:xfrm>
        <a:graphic>
          <a:graphicData uri="http://schemas.openxmlformats.org/drawingml/2006/table">
            <a:tbl>
              <a:tblPr firstRow="1" bandRow="1">
                <a:tableStyleId>{5C22544A-7EE6-4342-B048-85BDC9FD1C3A}</a:tableStyleId>
              </a:tblPr>
              <a:tblGrid>
                <a:gridCol w="771684">
                  <a:extLst>
                    <a:ext uri="{9D8B030D-6E8A-4147-A177-3AD203B41FA5}">
                      <a16:colId xmlns:a16="http://schemas.microsoft.com/office/drawing/2014/main" val="775566491"/>
                    </a:ext>
                  </a:extLst>
                </a:gridCol>
                <a:gridCol w="10276346">
                  <a:extLst>
                    <a:ext uri="{9D8B030D-6E8A-4147-A177-3AD203B41FA5}">
                      <a16:colId xmlns:a16="http://schemas.microsoft.com/office/drawing/2014/main" val="3981229489"/>
                    </a:ext>
                  </a:extLst>
                </a:gridCol>
              </a:tblGrid>
              <a:tr h="0">
                <a:tc gridSpan="2">
                  <a:txBody>
                    <a:bodyPr/>
                    <a:lstStyle/>
                    <a:p>
                      <a:endParaRPr lang="en-GB" sz="2400"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solidFill>
                          <a:schemeClr val="tx1"/>
                        </a:solidFill>
                        <a:latin typeface="Andika" panose="02000000000000000000" pitchFamily="2" charset="0"/>
                        <a:ea typeface="Andika" panose="02000000000000000000" pitchFamily="2" charset="0"/>
                        <a:cs typeface="Andika"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091329"/>
                  </a:ext>
                </a:extLst>
              </a:tr>
              <a:tr h="591717">
                <a:tc>
                  <a:txBody>
                    <a:bodyPr/>
                    <a:lstStyle/>
                    <a:p>
                      <a:pPr>
                        <a:lnSpc>
                          <a:spcPct val="25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3200" dirty="0">
                          <a:effectLst/>
                          <a:latin typeface="Andika" panose="02000000000000000000" pitchFamily="2" charset="0"/>
                          <a:ea typeface="Andika" panose="02000000000000000000" pitchFamily="2" charset="0"/>
                          <a:cs typeface="Andika" panose="02000000000000000000" pitchFamily="2" charset="0"/>
                        </a:rPr>
                        <a:t>Speaker 1 loves his sport because he can play it in lots of different places.</a:t>
                      </a:r>
                      <a:endParaRPr lang="en-GB" sz="24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4867871"/>
                  </a:ext>
                </a:extLst>
              </a:tr>
              <a:tr h="591640">
                <a:tc>
                  <a:txBody>
                    <a:bodyPr/>
                    <a:lstStyle/>
                    <a:p>
                      <a:pPr>
                        <a:lnSpc>
                          <a:spcPct val="25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3200" dirty="0">
                          <a:effectLst/>
                          <a:latin typeface="Andika" panose="02000000000000000000" pitchFamily="2" charset="0"/>
                          <a:ea typeface="Andika" panose="02000000000000000000" pitchFamily="2" charset="0"/>
                          <a:cs typeface="Andika" panose="02000000000000000000" pitchFamily="2" charset="0"/>
                        </a:rPr>
                        <a:t>Speaker 2 likes being in a team because they always win.</a:t>
                      </a:r>
                      <a:endParaRPr lang="en-GB" sz="24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3547232"/>
                  </a:ext>
                </a:extLst>
              </a:tr>
              <a:tr h="402670">
                <a:tc>
                  <a:txBody>
                    <a:bodyPr/>
                    <a:lstStyle/>
                    <a:p>
                      <a:pPr>
                        <a:lnSpc>
                          <a:spcPct val="25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3200" dirty="0">
                          <a:effectLst/>
                          <a:latin typeface="Andika" panose="02000000000000000000" pitchFamily="2" charset="0"/>
                          <a:ea typeface="Andika" panose="02000000000000000000" pitchFamily="2" charset="0"/>
                          <a:cs typeface="Andika" panose="02000000000000000000" pitchFamily="2" charset="0"/>
                        </a:rPr>
                        <a:t>Speaker 3 often feels good after doing his sports.</a:t>
                      </a:r>
                      <a:endParaRPr lang="en-GB" sz="2400" dirty="0">
                        <a:effectLst/>
                        <a:latin typeface="Andika" panose="02000000000000000000" pitchFamily="2" charset="0"/>
                        <a:ea typeface="Andika" panose="02000000000000000000" pitchFamily="2" charset="0"/>
                        <a:cs typeface="Andika" panose="020000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3181196"/>
                  </a:ext>
                </a:extLst>
              </a:tr>
              <a:tr h="410888">
                <a:tc>
                  <a:txBody>
                    <a:bodyPr/>
                    <a:lstStyle/>
                    <a:p>
                      <a:pPr>
                        <a:lnSpc>
                          <a:spcPct val="250000"/>
                        </a:lnSpc>
                      </a:pPr>
                      <a:r>
                        <a:rPr lang="en-GB" sz="2000" dirty="0">
                          <a:solidFill>
                            <a:schemeClr val="tx1"/>
                          </a:solidFill>
                          <a:latin typeface="Andika" panose="02000000000000000000" pitchFamily="2" charset="0"/>
                          <a:ea typeface="Andika" panose="02000000000000000000" pitchFamily="2" charset="0"/>
                          <a:cs typeface="Andika" panose="02000000000000000000" pitchFamily="2" charset="0"/>
                        </a:rPr>
                        <a:t>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GB" sz="3200" kern="1200" dirty="0">
                          <a:solidFill>
                            <a:schemeClr val="dk1"/>
                          </a:solidFill>
                          <a:effectLst/>
                          <a:latin typeface="Andika" panose="02000000000000000000" pitchFamily="2" charset="0"/>
                          <a:ea typeface="Andika" panose="02000000000000000000" pitchFamily="2" charset="0"/>
                          <a:cs typeface="Andika" panose="02000000000000000000" pitchFamily="2" charset="0"/>
                        </a:rPr>
                        <a:t>Speaker 4 likes her sport because she can play it in a big team.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638303"/>
                  </a:ext>
                </a:extLst>
              </a:tr>
            </a:tbl>
          </a:graphicData>
        </a:graphic>
      </p:graphicFrame>
      <p:pic>
        <p:nvPicPr>
          <p:cNvPr id="10" name="Picture 4" descr="Free icon - Free vector icons - Free SVG, PSD, PNG, EPS, Ai &amp; Icon Font">
            <a:extLst>
              <a:ext uri="{FF2B5EF4-FFF2-40B4-BE49-F238E27FC236}">
                <a16:creationId xmlns:a16="http://schemas.microsoft.com/office/drawing/2014/main" id="{951B32C2-A153-4823-9961-F1877D968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6649"/>
            <a:ext cx="1070530" cy="107053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3DD6C63-1C95-4058-92A3-08A62C43C20F}"/>
              </a:ext>
            </a:extLst>
          </p:cNvPr>
          <p:cNvCxnSpPr/>
          <p:nvPr/>
        </p:nvCxnSpPr>
        <p:spPr>
          <a:xfrm>
            <a:off x="8976360" y="3322320"/>
            <a:ext cx="2255520" cy="0"/>
          </a:xfrm>
          <a:prstGeom prst="line">
            <a:avLst/>
          </a:prstGeom>
          <a:ln w="28575">
            <a:solidFill>
              <a:srgbClr val="D60093"/>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8F9FDE0-B2D6-47A9-BED3-4ACD98927E9E}"/>
              </a:ext>
            </a:extLst>
          </p:cNvPr>
          <p:cNvCxnSpPr>
            <a:cxnSpLocks/>
          </p:cNvCxnSpPr>
          <p:nvPr/>
        </p:nvCxnSpPr>
        <p:spPr>
          <a:xfrm>
            <a:off x="1351267" y="3916680"/>
            <a:ext cx="795970" cy="0"/>
          </a:xfrm>
          <a:prstGeom prst="line">
            <a:avLst/>
          </a:prstGeom>
          <a:ln w="28575">
            <a:solidFill>
              <a:srgbClr val="D60093"/>
            </a:solidFill>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6E85E5FB-4A78-44A8-953A-1363F384079E}"/>
              </a:ext>
            </a:extLst>
          </p:cNvPr>
          <p:cNvSpPr txBox="1"/>
          <p:nvPr/>
        </p:nvSpPr>
        <p:spPr>
          <a:xfrm>
            <a:off x="2454843" y="3625334"/>
            <a:ext cx="8702040" cy="523220"/>
          </a:xfrm>
          <a:prstGeom prst="rect">
            <a:avLst/>
          </a:prstGeom>
          <a:noFill/>
        </p:spPr>
        <p:txBody>
          <a:bodyPr wrap="square" rtlCol="0">
            <a:spAutoFit/>
          </a:bodyPr>
          <a:lstStyle/>
          <a:p>
            <a:r>
              <a:rPr lang="en-GB" sz="2800" b="1" dirty="0">
                <a:solidFill>
                  <a:srgbClr val="D60093"/>
                </a:solidFill>
                <a:latin typeface="Cavolini" panose="03000502040302020204" pitchFamily="66" charset="0"/>
                <a:cs typeface="Cavolini" panose="03000502040302020204" pitchFamily="66" charset="0"/>
              </a:rPr>
              <a:t>they work together and help each other.</a:t>
            </a:r>
          </a:p>
        </p:txBody>
      </p:sp>
      <p:cxnSp>
        <p:nvCxnSpPr>
          <p:cNvPr id="17" name="Straight Connector 16">
            <a:extLst>
              <a:ext uri="{FF2B5EF4-FFF2-40B4-BE49-F238E27FC236}">
                <a16:creationId xmlns:a16="http://schemas.microsoft.com/office/drawing/2014/main" id="{C40E77EB-FF1F-4DC5-8F32-0C978FA62A02}"/>
              </a:ext>
            </a:extLst>
          </p:cNvPr>
          <p:cNvCxnSpPr>
            <a:cxnSpLocks/>
          </p:cNvCxnSpPr>
          <p:nvPr/>
        </p:nvCxnSpPr>
        <p:spPr>
          <a:xfrm>
            <a:off x="10104120" y="5212080"/>
            <a:ext cx="1249680" cy="0"/>
          </a:xfrm>
          <a:prstGeom prst="line">
            <a:avLst/>
          </a:prstGeom>
          <a:ln w="28575">
            <a:solidFill>
              <a:srgbClr val="D60093"/>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4242DC44-0734-4AAB-8269-8BF3F326DA14}"/>
              </a:ext>
            </a:extLst>
          </p:cNvPr>
          <p:cNvCxnSpPr>
            <a:cxnSpLocks/>
          </p:cNvCxnSpPr>
          <p:nvPr/>
        </p:nvCxnSpPr>
        <p:spPr>
          <a:xfrm>
            <a:off x="1351267" y="5760720"/>
            <a:ext cx="1742453" cy="0"/>
          </a:xfrm>
          <a:prstGeom prst="line">
            <a:avLst/>
          </a:prstGeom>
          <a:ln w="28575">
            <a:solidFill>
              <a:srgbClr val="D60093"/>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C9BB73BE-54BB-4AE8-B15E-3307A2FC1611}"/>
              </a:ext>
            </a:extLst>
          </p:cNvPr>
          <p:cNvSpPr txBox="1"/>
          <p:nvPr/>
        </p:nvSpPr>
        <p:spPr>
          <a:xfrm>
            <a:off x="3093720" y="5489753"/>
            <a:ext cx="8702040" cy="523220"/>
          </a:xfrm>
          <a:prstGeom prst="rect">
            <a:avLst/>
          </a:prstGeom>
          <a:noFill/>
        </p:spPr>
        <p:txBody>
          <a:bodyPr wrap="square" rtlCol="0">
            <a:spAutoFit/>
          </a:bodyPr>
          <a:lstStyle/>
          <a:p>
            <a:r>
              <a:rPr lang="en-GB" sz="2800" b="1" dirty="0">
                <a:solidFill>
                  <a:srgbClr val="D60093"/>
                </a:solidFill>
                <a:latin typeface="Cavolini" panose="03000502040302020204" pitchFamily="66" charset="0"/>
                <a:cs typeface="Cavolini" panose="03000502040302020204" pitchFamily="66" charset="0"/>
              </a:rPr>
              <a:t>with one other person or in a group of four.</a:t>
            </a:r>
          </a:p>
        </p:txBody>
      </p:sp>
    </p:spTree>
    <p:extLst>
      <p:ext uri="{BB962C8B-B14F-4D97-AF65-F5344CB8AC3E}">
        <p14:creationId xmlns:p14="http://schemas.microsoft.com/office/powerpoint/2010/main" val="41366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9A9B84FB-E406-4DD0-9D2F-45D1AC24EDA9}"/>
              </a:ext>
            </a:extLst>
          </p:cNvPr>
          <p:cNvSpPr/>
          <p:nvPr/>
        </p:nvSpPr>
        <p:spPr>
          <a:xfrm>
            <a:off x="1755180" y="4927975"/>
            <a:ext cx="8293172" cy="1768797"/>
          </a:xfrm>
          <a:prstGeom prst="wedgeEllipseCallout">
            <a:avLst>
              <a:gd name="adj1" fmla="val -57844"/>
              <a:gd name="adj2" fmla="val -36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ndika" panose="02000000000000000000" pitchFamily="2" charset="0"/>
                <a:ea typeface="Andika" panose="02000000000000000000" pitchFamily="2" charset="0"/>
                <a:cs typeface="Andika" panose="02000000000000000000" pitchFamily="2" charset="0"/>
              </a:rPr>
              <a:t>You need a shuttlecock to play badminton.</a:t>
            </a:r>
          </a:p>
        </p:txBody>
      </p:sp>
      <p:sp>
        <p:nvSpPr>
          <p:cNvPr id="9" name="Rectangle 8">
            <a:extLst>
              <a:ext uri="{FF2B5EF4-FFF2-40B4-BE49-F238E27FC236}">
                <a16:creationId xmlns:a16="http://schemas.microsoft.com/office/drawing/2014/main" id="{E6A5A7C9-6951-4418-9B1D-5FD80950F7C2}"/>
              </a:ext>
            </a:extLst>
          </p:cNvPr>
          <p:cNvSpPr/>
          <p:nvPr/>
        </p:nvSpPr>
        <p:spPr>
          <a:xfrm>
            <a:off x="0" y="-26649"/>
            <a:ext cx="12192000" cy="1070530"/>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9ACF4B52-D183-48E0-85B7-58A294E36C65}"/>
              </a:ext>
            </a:extLst>
          </p:cNvPr>
          <p:cNvSpPr>
            <a:spLocks noGrp="1"/>
          </p:cNvSpPr>
          <p:nvPr>
            <p:ph type="title"/>
          </p:nvPr>
        </p:nvSpPr>
        <p:spPr>
          <a:xfrm>
            <a:off x="1079699" y="195888"/>
            <a:ext cx="10515600" cy="805949"/>
          </a:xfrm>
        </p:spPr>
        <p:txBody>
          <a:bodyPr>
            <a:normAutofit/>
          </a:bodyPr>
          <a:lstStyle/>
          <a:p>
            <a:r>
              <a:rPr lang="en-GB" sz="2800" dirty="0">
                <a:latin typeface="Andika" panose="02000000000000000000" pitchFamily="2" charset="0"/>
                <a:ea typeface="Andika" panose="02000000000000000000" pitchFamily="2" charset="0"/>
                <a:cs typeface="Andika" panose="02000000000000000000" pitchFamily="2" charset="0"/>
              </a:rPr>
              <a:t>Talk about the sports equipment and what you need them for.</a:t>
            </a:r>
          </a:p>
        </p:txBody>
      </p:sp>
      <p:pic>
        <p:nvPicPr>
          <p:cNvPr id="11" name="Picture 10">
            <a:extLst>
              <a:ext uri="{FF2B5EF4-FFF2-40B4-BE49-F238E27FC236}">
                <a16:creationId xmlns:a16="http://schemas.microsoft.com/office/drawing/2014/main" id="{7602C545-C399-4590-8AB5-115B200EF3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318" y="1485900"/>
            <a:ext cx="1913306" cy="1943100"/>
          </a:xfrm>
          <a:prstGeom prst="rect">
            <a:avLst/>
          </a:prstGeom>
        </p:spPr>
      </p:pic>
      <p:pic>
        <p:nvPicPr>
          <p:cNvPr id="12" name="Picture 2" descr="Vector volleyball net illustration. Clipart Image">
            <a:extLst>
              <a:ext uri="{FF2B5EF4-FFF2-40B4-BE49-F238E27FC236}">
                <a16:creationId xmlns:a16="http://schemas.microsoft.com/office/drawing/2014/main" id="{177778D5-16A5-494F-8835-0D3E1E101AD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6760" y="1579754"/>
            <a:ext cx="2759921" cy="13941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clip art &amp;quot;Badminton Shuttlecock&amp;quot; by dooblem">
            <a:extLst>
              <a:ext uri="{FF2B5EF4-FFF2-40B4-BE49-F238E27FC236}">
                <a16:creationId xmlns:a16="http://schemas.microsoft.com/office/drawing/2014/main" id="{BF91620C-152F-4882-9F50-8169F0994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302" y="3588283"/>
            <a:ext cx="709197" cy="94705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ce Hockey stick clipart. Free download transparent .PNG | Creazilla">
            <a:extLst>
              <a:ext uri="{FF2B5EF4-FFF2-40B4-BE49-F238E27FC236}">
                <a16:creationId xmlns:a16="http://schemas.microsoft.com/office/drawing/2014/main" id="{D6657D87-E1A3-4270-BA9D-5BF4530E2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017" y="3186423"/>
            <a:ext cx="1121387" cy="13916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Quia - FO4 Unit 08 - Vacation Concentration">
            <a:extLst>
              <a:ext uri="{FF2B5EF4-FFF2-40B4-BE49-F238E27FC236}">
                <a16:creationId xmlns:a16="http://schemas.microsoft.com/office/drawing/2014/main" id="{96178FCE-4673-419A-9C46-3E72A13090E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4735" y="2061926"/>
            <a:ext cx="2200894" cy="22008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53 Cartoon Of A Goalpost Illustrations &amp;amp; Clip Art - iStock">
            <a:extLst>
              <a:ext uri="{FF2B5EF4-FFF2-40B4-BE49-F238E27FC236}">
                <a16:creationId xmlns:a16="http://schemas.microsoft.com/office/drawing/2014/main" id="{952C1D0F-0A8F-4BC6-B0E5-3E26CA101E7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3383" y="1219273"/>
            <a:ext cx="29146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rizontal Tennis Racquet Clip Art at Clker.com - vector clip art online,  royalty free &amp;amp; public domain">
            <a:extLst>
              <a:ext uri="{FF2B5EF4-FFF2-40B4-BE49-F238E27FC236}">
                <a16:creationId xmlns:a16="http://schemas.microsoft.com/office/drawing/2014/main" id="{B231F93D-13E8-44BE-954A-C17A48C14B5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99593">
            <a:off x="3467911" y="3049682"/>
            <a:ext cx="27432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Swim Goggles Cliparts - Cliparts Zone">
            <a:extLst>
              <a:ext uri="{FF2B5EF4-FFF2-40B4-BE49-F238E27FC236}">
                <a16:creationId xmlns:a16="http://schemas.microsoft.com/office/drawing/2014/main" id="{5AE723A5-79A9-4956-877F-7920F825DC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699" y="3551710"/>
            <a:ext cx="1913306" cy="11479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eak - Free people icons">
            <a:extLst>
              <a:ext uri="{FF2B5EF4-FFF2-40B4-BE49-F238E27FC236}">
                <a16:creationId xmlns:a16="http://schemas.microsoft.com/office/drawing/2014/main" id="{8D4CC490-61F6-4752-9373-A6747CDE11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915" y="39224"/>
            <a:ext cx="938784" cy="9387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4413ACA-341C-4F33-982A-D27EE42299D9}"/>
              </a:ext>
            </a:extLst>
          </p:cNvPr>
          <p:cNvSpPr/>
          <p:nvPr/>
        </p:nvSpPr>
        <p:spPr>
          <a:xfrm>
            <a:off x="8507469" y="3429000"/>
            <a:ext cx="1540883" cy="1270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85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hlinkClick r:id="rId2"/>
            <a:extLst>
              <a:ext uri="{FF2B5EF4-FFF2-40B4-BE49-F238E27FC236}">
                <a16:creationId xmlns:a16="http://schemas.microsoft.com/office/drawing/2014/main" id="{3E3D8BFE-2A26-4E1C-BF97-0F675ED6A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260" y="4936067"/>
            <a:ext cx="2712425" cy="779822"/>
          </a:xfrm>
          <a:prstGeom prst="rect">
            <a:avLst/>
          </a:prstGeom>
        </p:spPr>
      </p:pic>
      <p:sp>
        <p:nvSpPr>
          <p:cNvPr id="25"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488F602-FC7F-4570-8CF0-69501657412F}"/>
              </a:ext>
            </a:extLst>
          </p:cNvPr>
          <p:cNvSpPr/>
          <p:nvPr/>
        </p:nvSpPr>
        <p:spPr>
          <a:xfrm>
            <a:off x="2554687" y="1988152"/>
            <a:ext cx="7079226" cy="31393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Thank you for using this resource.</a:t>
            </a: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Check out our latest resources below.</a:t>
            </a:r>
            <a:b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4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2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8C1849A-8EC7-45DA-9FDE-8AFE9A3B3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364" y="6424477"/>
            <a:ext cx="1483624" cy="425258"/>
          </a:xfrm>
          <a:prstGeom prst="rect">
            <a:avLst/>
          </a:prstGeom>
        </p:spPr>
      </p:pic>
      <p:pic>
        <p:nvPicPr>
          <p:cNvPr id="1026" name="Picture 2" descr="Headphones Listening Vector SVG Icon - SVG Repo">
            <a:extLst>
              <a:ext uri="{FF2B5EF4-FFF2-40B4-BE49-F238E27FC236}">
                <a16:creationId xmlns:a16="http://schemas.microsoft.com/office/drawing/2014/main" id="{61C278D9-0103-4A52-9EC7-1DE4E7716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43" y="592281"/>
            <a:ext cx="960561" cy="960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ading - Free people icons">
            <a:extLst>
              <a:ext uri="{FF2B5EF4-FFF2-40B4-BE49-F238E27FC236}">
                <a16:creationId xmlns:a16="http://schemas.microsoft.com/office/drawing/2014/main" id="{0B48D63C-6C68-484F-8008-D9F6B0054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89" y="1727504"/>
            <a:ext cx="1071070" cy="1071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tverde Library is Now Offering Curbside Pickup and Drop Off - Town of  Montverde">
            <a:extLst>
              <a:ext uri="{FF2B5EF4-FFF2-40B4-BE49-F238E27FC236}">
                <a16:creationId xmlns:a16="http://schemas.microsoft.com/office/drawing/2014/main" id="{2B780D47-2BA8-4761-9E46-6243F2B88889}"/>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77014" y="2863855"/>
            <a:ext cx="1038945" cy="10896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urlingham Academy &gt; Useful Links &gt; SEND &gt; SEND Provision">
            <a:extLst>
              <a:ext uri="{FF2B5EF4-FFF2-40B4-BE49-F238E27FC236}">
                <a16:creationId xmlns:a16="http://schemas.microsoft.com/office/drawing/2014/main" id="{591ECFBB-00CA-469E-B123-6669C9500F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80" y="5295125"/>
            <a:ext cx="1071070" cy="10710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eaking - Free people icons">
            <a:extLst>
              <a:ext uri="{FF2B5EF4-FFF2-40B4-BE49-F238E27FC236}">
                <a16:creationId xmlns:a16="http://schemas.microsoft.com/office/drawing/2014/main" id="{629179F6-2DC3-4D3B-8A48-0AF70AE7AE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89" y="4149716"/>
            <a:ext cx="1038945" cy="10389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CDDD64-0628-40AD-AD0C-AF681282AB55}"/>
              </a:ext>
            </a:extLst>
          </p:cNvPr>
          <p:cNvSpPr txBox="1"/>
          <p:nvPr/>
        </p:nvSpPr>
        <p:spPr>
          <a:xfrm>
            <a:off x="1683834" y="374466"/>
            <a:ext cx="9999025" cy="1261884"/>
          </a:xfrm>
          <a:prstGeom prst="rect">
            <a:avLst/>
          </a:prstGeom>
          <a:noFill/>
        </p:spPr>
        <p:txBody>
          <a:bodyPr wrap="square" rtlCol="0">
            <a:spAutoFit/>
          </a:bodyPr>
          <a:lstStyle/>
          <a:p>
            <a:r>
              <a:rPr lang="en-GB" sz="4400" dirty="0">
                <a:solidFill>
                  <a:schemeClr val="accent1">
                    <a:lumMod val="75000"/>
                  </a:schemeClr>
                </a:solidFill>
                <a:latin typeface="Aharoni" panose="02010803020104030203" pitchFamily="2" charset="-79"/>
                <a:ea typeface="Andika" panose="02000000000000000000" pitchFamily="2" charset="0"/>
                <a:cs typeface="Aharoni" panose="02010803020104030203" pitchFamily="2" charset="-79"/>
              </a:rPr>
              <a:t>Listen to</a:t>
            </a:r>
            <a:r>
              <a:rPr lang="en-GB" sz="4400" dirty="0">
                <a:latin typeface="Andika" panose="02000000000000000000" pitchFamily="2" charset="0"/>
                <a:ea typeface="Andika" panose="02000000000000000000" pitchFamily="2" charset="0"/>
                <a:cs typeface="Andika" panose="02000000000000000000" pitchFamily="2" charset="0"/>
              </a:rPr>
              <a:t> </a:t>
            </a:r>
            <a:r>
              <a:rPr lang="en-GB" sz="3200" dirty="0">
                <a:latin typeface="Andika" panose="02000000000000000000" pitchFamily="2" charset="0"/>
                <a:ea typeface="Andika" panose="02000000000000000000" pitchFamily="2" charset="0"/>
                <a:cs typeface="Andika" panose="02000000000000000000" pitchFamily="2" charset="0"/>
              </a:rPr>
              <a:t>some children </a:t>
            </a:r>
            <a:r>
              <a:rPr lang="en-GB" sz="4400" dirty="0">
                <a:solidFill>
                  <a:srgbClr val="92D050"/>
                </a:solidFill>
                <a:latin typeface="Aharoni" panose="02010803020104030203" pitchFamily="2" charset="-79"/>
                <a:ea typeface="Andika" panose="02000000000000000000" pitchFamily="2" charset="0"/>
                <a:cs typeface="Aharoni" panose="02010803020104030203" pitchFamily="2" charset="-79"/>
              </a:rPr>
              <a:t>talking about</a:t>
            </a:r>
            <a:r>
              <a:rPr lang="en-GB" sz="3200" dirty="0">
                <a:latin typeface="Andika" panose="02000000000000000000" pitchFamily="2" charset="0"/>
                <a:ea typeface="Andika" panose="02000000000000000000" pitchFamily="2" charset="0"/>
                <a:cs typeface="Andika" panose="02000000000000000000" pitchFamily="2" charset="0"/>
              </a:rPr>
              <a:t> their favourite sport. </a:t>
            </a:r>
            <a:endParaRPr lang="en-GB" sz="4400" dirty="0">
              <a:solidFill>
                <a:srgbClr val="00B050"/>
              </a:solidFill>
              <a:latin typeface="Aharoni" panose="02010803020104030203" pitchFamily="2" charset="-79"/>
              <a:ea typeface="Andika" panose="02000000000000000000" pitchFamily="2" charset="0"/>
              <a:cs typeface="Aharoni" panose="02010803020104030203" pitchFamily="2" charset="-79"/>
            </a:endParaRPr>
          </a:p>
        </p:txBody>
      </p:sp>
      <p:sp>
        <p:nvSpPr>
          <p:cNvPr id="18" name="TextBox 17">
            <a:extLst>
              <a:ext uri="{FF2B5EF4-FFF2-40B4-BE49-F238E27FC236}">
                <a16:creationId xmlns:a16="http://schemas.microsoft.com/office/drawing/2014/main" id="{11518BAE-E875-483C-963D-5D3950BA1193}"/>
              </a:ext>
            </a:extLst>
          </p:cNvPr>
          <p:cNvSpPr txBox="1"/>
          <p:nvPr/>
        </p:nvSpPr>
        <p:spPr>
          <a:xfrm>
            <a:off x="1715959" y="1519378"/>
            <a:ext cx="9535297" cy="1261884"/>
          </a:xfrm>
          <a:prstGeom prst="rect">
            <a:avLst/>
          </a:prstGeom>
          <a:noFill/>
        </p:spPr>
        <p:txBody>
          <a:bodyPr wrap="square" rtlCol="0">
            <a:spAutoFit/>
          </a:bodyPr>
          <a:lstStyle/>
          <a:p>
            <a:r>
              <a:rPr lang="en-GB" sz="4400" dirty="0">
                <a:solidFill>
                  <a:srgbClr val="FFC000"/>
                </a:solidFill>
                <a:latin typeface="Aharoni" panose="02010803020104030203" pitchFamily="2" charset="-79"/>
                <a:ea typeface="Andika" panose="02000000000000000000" pitchFamily="2" charset="0"/>
                <a:cs typeface="Aharoni" panose="02010803020104030203" pitchFamily="2" charset="-79"/>
              </a:rPr>
              <a:t>Read</a:t>
            </a:r>
            <a:r>
              <a:rPr lang="en-GB" sz="3200" dirty="0">
                <a:latin typeface="Andika" panose="02000000000000000000" pitchFamily="2" charset="0"/>
                <a:ea typeface="Andika" panose="02000000000000000000" pitchFamily="2" charset="0"/>
                <a:cs typeface="Andika" panose="02000000000000000000" pitchFamily="2" charset="0"/>
              </a:rPr>
              <a:t> an </a:t>
            </a:r>
            <a:r>
              <a:rPr lang="en-GB" sz="4400" dirty="0">
                <a:solidFill>
                  <a:srgbClr val="D60093"/>
                </a:solidFill>
                <a:latin typeface="Aharoni" panose="02010803020104030203" pitchFamily="2" charset="-79"/>
                <a:ea typeface="Andika" panose="02000000000000000000" pitchFamily="2" charset="0"/>
                <a:cs typeface="Aharoni" panose="02010803020104030203" pitchFamily="2" charset="-79"/>
              </a:rPr>
              <a:t>article</a:t>
            </a:r>
            <a:r>
              <a:rPr lang="en-GB" sz="3200" dirty="0">
                <a:latin typeface="Andika" panose="02000000000000000000" pitchFamily="2" charset="0"/>
                <a:ea typeface="Andika" panose="02000000000000000000" pitchFamily="2" charset="0"/>
                <a:cs typeface="Andika" panose="02000000000000000000" pitchFamily="2" charset="0"/>
              </a:rPr>
              <a:t> about different </a:t>
            </a:r>
            <a:r>
              <a:rPr lang="en-GB" sz="4400" dirty="0">
                <a:solidFill>
                  <a:srgbClr val="FFCCCC"/>
                </a:solidFill>
                <a:latin typeface="Aharoni" panose="02010803020104030203" pitchFamily="2" charset="-79"/>
                <a:ea typeface="Andika" panose="02000000000000000000" pitchFamily="2" charset="0"/>
                <a:cs typeface="Aharoni" panose="02010803020104030203" pitchFamily="2" charset="-79"/>
              </a:rPr>
              <a:t>games</a:t>
            </a:r>
            <a:r>
              <a:rPr lang="en-GB" sz="3200" dirty="0">
                <a:latin typeface="Andika" panose="02000000000000000000" pitchFamily="2" charset="0"/>
                <a:ea typeface="Andika" panose="02000000000000000000" pitchFamily="2" charset="0"/>
                <a:cs typeface="Andika" panose="02000000000000000000" pitchFamily="2" charset="0"/>
              </a:rPr>
              <a:t> that you can play during the holidays.</a:t>
            </a:r>
          </a:p>
        </p:txBody>
      </p:sp>
      <p:sp>
        <p:nvSpPr>
          <p:cNvPr id="19" name="TextBox 18">
            <a:extLst>
              <a:ext uri="{FF2B5EF4-FFF2-40B4-BE49-F238E27FC236}">
                <a16:creationId xmlns:a16="http://schemas.microsoft.com/office/drawing/2014/main" id="{2F723DD9-10DD-42C5-9958-EA9548BB0D7D}"/>
              </a:ext>
            </a:extLst>
          </p:cNvPr>
          <p:cNvSpPr txBox="1"/>
          <p:nvPr/>
        </p:nvSpPr>
        <p:spPr>
          <a:xfrm>
            <a:off x="1699897" y="2745261"/>
            <a:ext cx="10031154" cy="1261884"/>
          </a:xfrm>
          <a:prstGeom prst="rect">
            <a:avLst/>
          </a:prstGeom>
          <a:noFill/>
        </p:spPr>
        <p:txBody>
          <a:bodyPr wrap="square" rtlCol="0">
            <a:spAutoFit/>
          </a:bodyPr>
          <a:lstStyle/>
          <a:p>
            <a:r>
              <a:rPr lang="en-GB" sz="4400" dirty="0">
                <a:solidFill>
                  <a:srgbClr val="FF0000"/>
                </a:solidFill>
                <a:latin typeface="Aharoni" panose="02010803020104030203" pitchFamily="2" charset="-79"/>
                <a:ea typeface="Andika" panose="02000000000000000000" pitchFamily="2" charset="0"/>
                <a:cs typeface="Aharoni" panose="02010803020104030203" pitchFamily="2" charset="-79"/>
              </a:rPr>
              <a:t>Read </a:t>
            </a:r>
            <a:r>
              <a:rPr lang="en-GB" sz="3200" dirty="0">
                <a:latin typeface="Andika" panose="02000000000000000000" pitchFamily="2" charset="0"/>
                <a:ea typeface="Andika" panose="02000000000000000000" pitchFamily="2" charset="0"/>
                <a:cs typeface="Andika" panose="02000000000000000000" pitchFamily="2" charset="0"/>
              </a:rPr>
              <a:t>and</a:t>
            </a:r>
            <a:r>
              <a:rPr lang="en-GB" sz="4400" dirty="0">
                <a:solidFill>
                  <a:srgbClr val="FF0000"/>
                </a:solidFill>
                <a:latin typeface="Aharoni" panose="02010803020104030203" pitchFamily="2" charset="-79"/>
                <a:ea typeface="Andika" panose="02000000000000000000" pitchFamily="2" charset="0"/>
                <a:cs typeface="Aharoni" panose="02010803020104030203" pitchFamily="2" charset="-79"/>
              </a:rPr>
              <a:t> </a:t>
            </a:r>
            <a:r>
              <a:rPr lang="en-GB" sz="4400" dirty="0">
                <a:solidFill>
                  <a:srgbClr val="C00000"/>
                </a:solidFill>
                <a:latin typeface="Aharoni" panose="02010803020104030203" pitchFamily="2" charset="-79"/>
                <a:ea typeface="Andika" panose="02000000000000000000" pitchFamily="2" charset="0"/>
                <a:cs typeface="Aharoni" panose="02010803020104030203" pitchFamily="2" charset="-79"/>
              </a:rPr>
              <a:t>respond</a:t>
            </a:r>
            <a:r>
              <a:rPr lang="en-GB" sz="3200" dirty="0">
                <a:latin typeface="Andika" panose="02000000000000000000" pitchFamily="2" charset="0"/>
                <a:ea typeface="Andika" panose="02000000000000000000" pitchFamily="2" charset="0"/>
                <a:cs typeface="Andika" panose="02000000000000000000" pitchFamily="2" charset="0"/>
              </a:rPr>
              <a:t> to a </a:t>
            </a:r>
            <a:r>
              <a:rPr lang="en-GB" sz="4400" dirty="0">
                <a:solidFill>
                  <a:srgbClr val="FFFF00"/>
                </a:solidFill>
                <a:latin typeface="Aharoni" panose="02010803020104030203" pitchFamily="2" charset="-79"/>
                <a:ea typeface="Andika" panose="02000000000000000000" pitchFamily="2" charset="0"/>
                <a:cs typeface="Aharoni" panose="02010803020104030203" pitchFamily="2" charset="-79"/>
              </a:rPr>
              <a:t>story</a:t>
            </a:r>
            <a:r>
              <a:rPr lang="en-GB" sz="3200" dirty="0">
                <a:latin typeface="Andika" panose="02000000000000000000" pitchFamily="2" charset="0"/>
                <a:ea typeface="Andika" panose="02000000000000000000" pitchFamily="2" charset="0"/>
                <a:cs typeface="Andika" panose="02000000000000000000" pitchFamily="2" charset="0"/>
              </a:rPr>
              <a:t> about a girl who has a big dream.</a:t>
            </a:r>
          </a:p>
        </p:txBody>
      </p:sp>
      <p:sp>
        <p:nvSpPr>
          <p:cNvPr id="20" name="TextBox 19">
            <a:extLst>
              <a:ext uri="{FF2B5EF4-FFF2-40B4-BE49-F238E27FC236}">
                <a16:creationId xmlns:a16="http://schemas.microsoft.com/office/drawing/2014/main" id="{6F64D10C-62FF-4ECC-8936-AB1E9AF9221C}"/>
              </a:ext>
            </a:extLst>
          </p:cNvPr>
          <p:cNvSpPr txBox="1"/>
          <p:nvPr/>
        </p:nvSpPr>
        <p:spPr>
          <a:xfrm>
            <a:off x="1715959" y="3902221"/>
            <a:ext cx="9999025" cy="1446550"/>
          </a:xfrm>
          <a:prstGeom prst="rect">
            <a:avLst/>
          </a:prstGeom>
          <a:noFill/>
        </p:spPr>
        <p:txBody>
          <a:bodyPr wrap="square" rtlCol="0">
            <a:spAutoFit/>
          </a:bodyPr>
          <a:lstStyle/>
          <a:p>
            <a:r>
              <a:rPr lang="en-GB" sz="4400" dirty="0">
                <a:solidFill>
                  <a:srgbClr val="CC66FF"/>
                </a:solidFill>
                <a:latin typeface="Aharoni" panose="02010803020104030203" pitchFamily="2" charset="-79"/>
                <a:ea typeface="Andika" panose="02000000000000000000" pitchFamily="2" charset="0"/>
                <a:cs typeface="Aharoni" panose="02010803020104030203" pitchFamily="2" charset="-79"/>
              </a:rPr>
              <a:t>Carry out </a:t>
            </a:r>
            <a:r>
              <a:rPr lang="en-GB" sz="3200" dirty="0">
                <a:latin typeface="Andika" panose="02000000000000000000" pitchFamily="2" charset="0"/>
                <a:ea typeface="Andika" panose="02000000000000000000" pitchFamily="2" charset="0"/>
                <a:cs typeface="Andika" panose="02000000000000000000" pitchFamily="2" charset="0"/>
              </a:rPr>
              <a:t>an</a:t>
            </a:r>
            <a:r>
              <a:rPr lang="en-GB" sz="4400" dirty="0">
                <a:solidFill>
                  <a:srgbClr val="CC66FF"/>
                </a:solidFill>
                <a:latin typeface="Aharoni" panose="02010803020104030203" pitchFamily="2" charset="-79"/>
                <a:ea typeface="Andika" panose="02000000000000000000" pitchFamily="2" charset="0"/>
                <a:cs typeface="Aharoni" panose="02010803020104030203" pitchFamily="2" charset="-79"/>
              </a:rPr>
              <a:t> </a:t>
            </a:r>
            <a:r>
              <a:rPr lang="en-GB" sz="4400" dirty="0">
                <a:solidFill>
                  <a:srgbClr val="4472C4"/>
                </a:solidFill>
                <a:latin typeface="Aharoni" panose="02010803020104030203" pitchFamily="2" charset="-79"/>
                <a:ea typeface="Andika" panose="02000000000000000000" pitchFamily="2" charset="0"/>
                <a:cs typeface="Aharoni" panose="02010803020104030203" pitchFamily="2" charset="-79"/>
              </a:rPr>
              <a:t>interview</a:t>
            </a:r>
            <a:r>
              <a:rPr lang="en-GB" sz="4400" dirty="0">
                <a:solidFill>
                  <a:srgbClr val="CC66FF"/>
                </a:solidFill>
                <a:latin typeface="Aharoni" panose="02010803020104030203" pitchFamily="2" charset="-79"/>
                <a:ea typeface="Andika" panose="02000000000000000000" pitchFamily="2" charset="0"/>
                <a:cs typeface="Aharoni" panose="02010803020104030203" pitchFamily="2" charset="-79"/>
              </a:rPr>
              <a:t> </a:t>
            </a:r>
            <a:r>
              <a:rPr lang="en-GB" sz="3200" dirty="0">
                <a:latin typeface="Andika" panose="02000000000000000000" pitchFamily="2" charset="0"/>
                <a:ea typeface="Andika" panose="02000000000000000000" pitchFamily="2" charset="0"/>
                <a:cs typeface="Andika" panose="02000000000000000000" pitchFamily="2" charset="0"/>
              </a:rPr>
              <a:t>and try to </a:t>
            </a:r>
            <a:r>
              <a:rPr lang="en-GB" sz="4400" dirty="0">
                <a:solidFill>
                  <a:srgbClr val="D60093"/>
                </a:solidFill>
                <a:latin typeface="Aharoni" panose="02010803020104030203" pitchFamily="2" charset="-79"/>
                <a:ea typeface="Andika" panose="02000000000000000000" pitchFamily="2" charset="0"/>
                <a:cs typeface="Aharoni" panose="02010803020104030203" pitchFamily="2" charset="-79"/>
              </a:rPr>
              <a:t>persuade</a:t>
            </a:r>
            <a:r>
              <a:rPr lang="en-GB" sz="3200" dirty="0">
                <a:latin typeface="Andika" panose="02000000000000000000" pitchFamily="2" charset="0"/>
                <a:ea typeface="Andika" panose="02000000000000000000" pitchFamily="2" charset="0"/>
                <a:cs typeface="Andika" panose="02000000000000000000" pitchFamily="2" charset="0"/>
              </a:rPr>
              <a:t> your friend to join your sports club. </a:t>
            </a:r>
          </a:p>
        </p:txBody>
      </p:sp>
      <p:sp>
        <p:nvSpPr>
          <p:cNvPr id="21" name="TextBox 20">
            <a:extLst>
              <a:ext uri="{FF2B5EF4-FFF2-40B4-BE49-F238E27FC236}">
                <a16:creationId xmlns:a16="http://schemas.microsoft.com/office/drawing/2014/main" id="{9C0DE3E3-53D4-41A0-97D7-2214EF85A4DE}"/>
              </a:ext>
            </a:extLst>
          </p:cNvPr>
          <p:cNvSpPr txBox="1"/>
          <p:nvPr/>
        </p:nvSpPr>
        <p:spPr>
          <a:xfrm>
            <a:off x="1699896" y="5252180"/>
            <a:ext cx="9674386" cy="1261884"/>
          </a:xfrm>
          <a:prstGeom prst="rect">
            <a:avLst/>
          </a:prstGeom>
          <a:noFill/>
        </p:spPr>
        <p:txBody>
          <a:bodyPr wrap="square" rtlCol="0">
            <a:spAutoFit/>
          </a:bodyPr>
          <a:lstStyle/>
          <a:p>
            <a:r>
              <a:rPr lang="en-GB" sz="4400" dirty="0">
                <a:solidFill>
                  <a:srgbClr val="FFC000"/>
                </a:solidFill>
                <a:latin typeface="Aharoni" panose="02010803020104030203" pitchFamily="2" charset="-79"/>
                <a:ea typeface="Andika" panose="02000000000000000000" pitchFamily="2" charset="0"/>
                <a:cs typeface="Aharoni" panose="02010803020104030203" pitchFamily="2" charset="-79"/>
              </a:rPr>
              <a:t>Write </a:t>
            </a:r>
            <a:r>
              <a:rPr lang="en-GB" sz="3200" dirty="0">
                <a:latin typeface="Andika" panose="02000000000000000000" pitchFamily="2" charset="0"/>
                <a:ea typeface="Andika" panose="02000000000000000000" pitchFamily="2" charset="0"/>
                <a:cs typeface="Andika" panose="02000000000000000000" pitchFamily="2" charset="0"/>
              </a:rPr>
              <a:t>an </a:t>
            </a:r>
            <a:r>
              <a:rPr lang="en-GB" sz="4400" dirty="0">
                <a:solidFill>
                  <a:schemeClr val="accent1">
                    <a:lumMod val="40000"/>
                    <a:lumOff val="60000"/>
                  </a:schemeClr>
                </a:solidFill>
                <a:latin typeface="Aharoni" panose="02010803020104030203" pitchFamily="2" charset="-79"/>
                <a:ea typeface="Andika" panose="02000000000000000000" pitchFamily="2" charset="0"/>
                <a:cs typeface="Aharoni" panose="02010803020104030203" pitchFamily="2" charset="-79"/>
              </a:rPr>
              <a:t>email </a:t>
            </a:r>
            <a:r>
              <a:rPr lang="en-GB" sz="3200" dirty="0">
                <a:latin typeface="Andika" panose="02000000000000000000" pitchFamily="2" charset="0"/>
                <a:ea typeface="Andika" panose="02000000000000000000" pitchFamily="2" charset="0"/>
                <a:cs typeface="Andika" panose="02000000000000000000" pitchFamily="2" charset="0"/>
              </a:rPr>
              <a:t>to your friend to invite them to join your sports club. </a:t>
            </a:r>
          </a:p>
        </p:txBody>
      </p:sp>
    </p:spTree>
    <p:extLst>
      <p:ext uri="{BB962C8B-B14F-4D97-AF65-F5344CB8AC3E}">
        <p14:creationId xmlns:p14="http://schemas.microsoft.com/office/powerpoint/2010/main" val="32165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7DB90-85D3-4756-9EC2-6EB94DB1C20F}"/>
              </a:ext>
            </a:extLst>
          </p:cNvPr>
          <p:cNvSpPr/>
          <p:nvPr/>
        </p:nvSpPr>
        <p:spPr>
          <a:xfrm>
            <a:off x="1" y="185876"/>
            <a:ext cx="12192000" cy="1561901"/>
          </a:xfrm>
          <a:prstGeom prst="rect">
            <a:avLst/>
          </a:prstGeom>
          <a:solidFill>
            <a:srgbClr val="CC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4ED53B-8230-4C36-9720-599714DF2D7B}"/>
              </a:ext>
            </a:extLst>
          </p:cNvPr>
          <p:cNvSpPr>
            <a:spLocks noGrp="1"/>
          </p:cNvSpPr>
          <p:nvPr>
            <p:ph type="title"/>
          </p:nvPr>
        </p:nvSpPr>
        <p:spPr>
          <a:xfrm>
            <a:off x="2634018" y="348694"/>
            <a:ext cx="9359471" cy="1286160"/>
          </a:xfrm>
        </p:spPr>
        <p:txBody>
          <a:bodyPr anchor="b">
            <a:normAutofit fontScale="90000"/>
          </a:bodyPr>
          <a:lstStyle/>
          <a:p>
            <a:pPr>
              <a:lnSpc>
                <a:spcPct val="150000"/>
              </a:lnSpc>
            </a:pPr>
            <a:r>
              <a:rPr lang="en-GB" sz="3700" b="1" dirty="0">
                <a:ln w="22225">
                  <a:noFill/>
                  <a:prstDash val="solid"/>
                </a:ln>
                <a:latin typeface="Andika" panose="02000000000000000000" pitchFamily="2" charset="0"/>
                <a:ea typeface="Andika" panose="02000000000000000000" pitchFamily="2" charset="0"/>
                <a:cs typeface="Andika" panose="02000000000000000000" pitchFamily="2" charset="0"/>
              </a:rPr>
              <a:t>I am learning how to listen for specific information.</a:t>
            </a:r>
          </a:p>
        </p:txBody>
      </p:sp>
      <p:pic>
        <p:nvPicPr>
          <p:cNvPr id="3074" name="Picture 2" descr="Little Girl Listening Stock Illustration - Download Image Now - iStock">
            <a:extLst>
              <a:ext uri="{FF2B5EF4-FFF2-40B4-BE49-F238E27FC236}">
                <a16:creationId xmlns:a16="http://schemas.microsoft.com/office/drawing/2014/main" id="{E786FA4F-EC44-48F2-82C0-AAC639B62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24" r="19426"/>
          <a:stretch/>
        </p:blipFill>
        <p:spPr bwMode="auto">
          <a:xfrm>
            <a:off x="671353" y="1799151"/>
            <a:ext cx="3391361" cy="5017272"/>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8D836E3-C93A-421E-AA1E-4C7087985409}"/>
              </a:ext>
            </a:extLst>
          </p:cNvPr>
          <p:cNvGrpSpPr/>
          <p:nvPr/>
        </p:nvGrpSpPr>
        <p:grpSpPr>
          <a:xfrm>
            <a:off x="4863463" y="2073262"/>
            <a:ext cx="7130026" cy="4549980"/>
            <a:chOff x="4919219" y="1686213"/>
            <a:chExt cx="7130026" cy="4993014"/>
          </a:xfrm>
        </p:grpSpPr>
        <p:sp>
          <p:nvSpPr>
            <p:cNvPr id="5" name="Freeform: Shape 4">
              <a:extLst>
                <a:ext uri="{FF2B5EF4-FFF2-40B4-BE49-F238E27FC236}">
                  <a16:creationId xmlns:a16="http://schemas.microsoft.com/office/drawing/2014/main" id="{ECEAA2B4-D31A-48F7-84A6-6D3B4F8C2AFF}"/>
                </a:ext>
              </a:extLst>
            </p:cNvPr>
            <p:cNvSpPr/>
            <p:nvPr/>
          </p:nvSpPr>
          <p:spPr>
            <a:xfrm>
              <a:off x="4919219" y="1686213"/>
              <a:ext cx="7130026" cy="1854292"/>
            </a:xfrm>
            <a:custGeom>
              <a:avLst/>
              <a:gdLst>
                <a:gd name="connsiteX0" fmla="*/ 0 w 7130026"/>
                <a:gd name="connsiteY0" fmla="*/ 309055 h 1854292"/>
                <a:gd name="connsiteX1" fmla="*/ 309055 w 7130026"/>
                <a:gd name="connsiteY1" fmla="*/ 0 h 1854292"/>
                <a:gd name="connsiteX2" fmla="*/ 6820971 w 7130026"/>
                <a:gd name="connsiteY2" fmla="*/ 0 h 1854292"/>
                <a:gd name="connsiteX3" fmla="*/ 7130026 w 7130026"/>
                <a:gd name="connsiteY3" fmla="*/ 309055 h 1854292"/>
                <a:gd name="connsiteX4" fmla="*/ 7130026 w 7130026"/>
                <a:gd name="connsiteY4" fmla="*/ 1545237 h 1854292"/>
                <a:gd name="connsiteX5" fmla="*/ 6820971 w 7130026"/>
                <a:gd name="connsiteY5" fmla="*/ 1854292 h 1854292"/>
                <a:gd name="connsiteX6" fmla="*/ 309055 w 7130026"/>
                <a:gd name="connsiteY6" fmla="*/ 1854292 h 1854292"/>
                <a:gd name="connsiteX7" fmla="*/ 0 w 7130026"/>
                <a:gd name="connsiteY7" fmla="*/ 1545237 h 1854292"/>
                <a:gd name="connsiteX8" fmla="*/ 0 w 7130026"/>
                <a:gd name="connsiteY8" fmla="*/ 309055 h 18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854292">
                  <a:moveTo>
                    <a:pt x="0" y="309055"/>
                  </a:moveTo>
                  <a:cubicBezTo>
                    <a:pt x="0" y="138369"/>
                    <a:pt x="138369" y="0"/>
                    <a:pt x="309055" y="0"/>
                  </a:cubicBezTo>
                  <a:lnTo>
                    <a:pt x="6820971" y="0"/>
                  </a:lnTo>
                  <a:cubicBezTo>
                    <a:pt x="6991657" y="0"/>
                    <a:pt x="7130026" y="138369"/>
                    <a:pt x="7130026" y="309055"/>
                  </a:cubicBezTo>
                  <a:lnTo>
                    <a:pt x="7130026" y="1545237"/>
                  </a:lnTo>
                  <a:cubicBezTo>
                    <a:pt x="7130026" y="1715923"/>
                    <a:pt x="6991657" y="1854292"/>
                    <a:pt x="6820971" y="1854292"/>
                  </a:cubicBezTo>
                  <a:lnTo>
                    <a:pt x="309055" y="1854292"/>
                  </a:lnTo>
                  <a:cubicBezTo>
                    <a:pt x="138369" y="1854292"/>
                    <a:pt x="0" y="1715923"/>
                    <a:pt x="0" y="1545237"/>
                  </a:cubicBezTo>
                  <a:lnTo>
                    <a:pt x="0" y="309055"/>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212439" tIns="212439" rIns="212439" bIns="212439" numCol="1" spcCol="1270" anchor="ctr" anchorCtr="0">
              <a:noAutofit/>
            </a:bodyPr>
            <a:lstStyle/>
            <a:p>
              <a:pPr lvl="0" defTabSz="1422400">
                <a:spcBef>
                  <a:spcPct val="0"/>
                </a:spcBef>
                <a:spcAft>
                  <a:spcPct val="35000"/>
                </a:spcAft>
              </a:pPr>
              <a:r>
                <a:rPr lang="en-GB" sz="3200" b="1" kern="1200" dirty="0">
                  <a:latin typeface="Andika" panose="02000000000000000000" pitchFamily="2" charset="0"/>
                  <a:ea typeface="Andika" panose="02000000000000000000" pitchFamily="2" charset="0"/>
                  <a:cs typeface="Andika" panose="02000000000000000000" pitchFamily="2" charset="0"/>
                </a:rPr>
                <a:t>I can identify certain information within the conversations.</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6" name="Freeform: Shape 5">
              <a:extLst>
                <a:ext uri="{FF2B5EF4-FFF2-40B4-BE49-F238E27FC236}">
                  <a16:creationId xmlns:a16="http://schemas.microsoft.com/office/drawing/2014/main" id="{C944D7BB-48A7-4648-8639-13E074D51044}"/>
                </a:ext>
              </a:extLst>
            </p:cNvPr>
            <p:cNvSpPr/>
            <p:nvPr/>
          </p:nvSpPr>
          <p:spPr>
            <a:xfrm>
              <a:off x="4919219" y="3653595"/>
              <a:ext cx="7130026" cy="1489208"/>
            </a:xfrm>
            <a:custGeom>
              <a:avLst/>
              <a:gdLst>
                <a:gd name="connsiteX0" fmla="*/ 0 w 7130026"/>
                <a:gd name="connsiteY0" fmla="*/ 248206 h 1489208"/>
                <a:gd name="connsiteX1" fmla="*/ 248206 w 7130026"/>
                <a:gd name="connsiteY1" fmla="*/ 0 h 1489208"/>
                <a:gd name="connsiteX2" fmla="*/ 6881820 w 7130026"/>
                <a:gd name="connsiteY2" fmla="*/ 0 h 1489208"/>
                <a:gd name="connsiteX3" fmla="*/ 7130026 w 7130026"/>
                <a:gd name="connsiteY3" fmla="*/ 248206 h 1489208"/>
                <a:gd name="connsiteX4" fmla="*/ 7130026 w 7130026"/>
                <a:gd name="connsiteY4" fmla="*/ 1241002 h 1489208"/>
                <a:gd name="connsiteX5" fmla="*/ 6881820 w 7130026"/>
                <a:gd name="connsiteY5" fmla="*/ 1489208 h 1489208"/>
                <a:gd name="connsiteX6" fmla="*/ 248206 w 7130026"/>
                <a:gd name="connsiteY6" fmla="*/ 1489208 h 1489208"/>
                <a:gd name="connsiteX7" fmla="*/ 0 w 7130026"/>
                <a:gd name="connsiteY7" fmla="*/ 1241002 h 1489208"/>
                <a:gd name="connsiteX8" fmla="*/ 0 w 7130026"/>
                <a:gd name="connsiteY8" fmla="*/ 248206 h 1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489208">
                  <a:moveTo>
                    <a:pt x="0" y="248206"/>
                  </a:moveTo>
                  <a:cubicBezTo>
                    <a:pt x="0" y="111126"/>
                    <a:pt x="111126" y="0"/>
                    <a:pt x="248206" y="0"/>
                  </a:cubicBezTo>
                  <a:lnTo>
                    <a:pt x="6881820" y="0"/>
                  </a:lnTo>
                  <a:cubicBezTo>
                    <a:pt x="7018900" y="0"/>
                    <a:pt x="7130026" y="111126"/>
                    <a:pt x="7130026" y="248206"/>
                  </a:cubicBezTo>
                  <a:lnTo>
                    <a:pt x="7130026" y="1241002"/>
                  </a:lnTo>
                  <a:cubicBezTo>
                    <a:pt x="7130026" y="1378082"/>
                    <a:pt x="7018900" y="1489208"/>
                    <a:pt x="6881820" y="1489208"/>
                  </a:cubicBezTo>
                  <a:lnTo>
                    <a:pt x="248206" y="1489208"/>
                  </a:lnTo>
                  <a:cubicBezTo>
                    <a:pt x="111126" y="1489208"/>
                    <a:pt x="0" y="1378082"/>
                    <a:pt x="0" y="1241002"/>
                  </a:cubicBezTo>
                  <a:lnTo>
                    <a:pt x="0" y="248206"/>
                  </a:lnTo>
                  <a:close/>
                </a:path>
              </a:pathLst>
            </a:custGeom>
          </p:spPr>
          <p:style>
            <a:lnRef idx="3">
              <a:schemeClr val="lt1">
                <a:hueOff val="0"/>
                <a:satOff val="0"/>
                <a:lumOff val="0"/>
                <a:alphaOff val="0"/>
              </a:schemeClr>
            </a:lnRef>
            <a:fillRef idx="1">
              <a:schemeClr val="accent4">
                <a:hueOff val="4900445"/>
                <a:satOff val="-20388"/>
                <a:lumOff val="4804"/>
                <a:alphaOff val="0"/>
              </a:schemeClr>
            </a:fillRef>
            <a:effectRef idx="1">
              <a:schemeClr val="accent4">
                <a:hueOff val="4900445"/>
                <a:satOff val="-20388"/>
                <a:lumOff val="4804"/>
                <a:alphaOff val="0"/>
              </a:schemeClr>
            </a:effectRef>
            <a:fontRef idx="minor">
              <a:schemeClr val="lt1"/>
            </a:fontRef>
          </p:style>
          <p:txBody>
            <a:bodyPr spcFirstLastPara="0" vert="horz" wrap="square" lIns="194617" tIns="194617" rIns="194617" bIns="194617"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listen attentively to the listening text.</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7" name="Freeform: Shape 6">
              <a:extLst>
                <a:ext uri="{FF2B5EF4-FFF2-40B4-BE49-F238E27FC236}">
                  <a16:creationId xmlns:a16="http://schemas.microsoft.com/office/drawing/2014/main" id="{566B5642-876E-48B4-A8AD-67C86352BF19}"/>
                </a:ext>
              </a:extLst>
            </p:cNvPr>
            <p:cNvSpPr/>
            <p:nvPr/>
          </p:nvSpPr>
          <p:spPr>
            <a:xfrm>
              <a:off x="4919219" y="5255895"/>
              <a:ext cx="7130026" cy="1423332"/>
            </a:xfrm>
            <a:custGeom>
              <a:avLst/>
              <a:gdLst>
                <a:gd name="connsiteX0" fmla="*/ 0 w 7130026"/>
                <a:gd name="connsiteY0" fmla="*/ 237227 h 1423332"/>
                <a:gd name="connsiteX1" fmla="*/ 237227 w 7130026"/>
                <a:gd name="connsiteY1" fmla="*/ 0 h 1423332"/>
                <a:gd name="connsiteX2" fmla="*/ 6892799 w 7130026"/>
                <a:gd name="connsiteY2" fmla="*/ 0 h 1423332"/>
                <a:gd name="connsiteX3" fmla="*/ 7130026 w 7130026"/>
                <a:gd name="connsiteY3" fmla="*/ 237227 h 1423332"/>
                <a:gd name="connsiteX4" fmla="*/ 7130026 w 7130026"/>
                <a:gd name="connsiteY4" fmla="*/ 1186105 h 1423332"/>
                <a:gd name="connsiteX5" fmla="*/ 6892799 w 7130026"/>
                <a:gd name="connsiteY5" fmla="*/ 1423332 h 1423332"/>
                <a:gd name="connsiteX6" fmla="*/ 237227 w 7130026"/>
                <a:gd name="connsiteY6" fmla="*/ 1423332 h 1423332"/>
                <a:gd name="connsiteX7" fmla="*/ 0 w 7130026"/>
                <a:gd name="connsiteY7" fmla="*/ 1186105 h 1423332"/>
                <a:gd name="connsiteX8" fmla="*/ 0 w 7130026"/>
                <a:gd name="connsiteY8" fmla="*/ 237227 h 142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423332">
                  <a:moveTo>
                    <a:pt x="0" y="237227"/>
                  </a:moveTo>
                  <a:cubicBezTo>
                    <a:pt x="0" y="106210"/>
                    <a:pt x="106210" y="0"/>
                    <a:pt x="237227" y="0"/>
                  </a:cubicBezTo>
                  <a:lnTo>
                    <a:pt x="6892799" y="0"/>
                  </a:lnTo>
                  <a:cubicBezTo>
                    <a:pt x="7023816" y="0"/>
                    <a:pt x="7130026" y="106210"/>
                    <a:pt x="7130026" y="237227"/>
                  </a:cubicBezTo>
                  <a:lnTo>
                    <a:pt x="7130026" y="1186105"/>
                  </a:lnTo>
                  <a:cubicBezTo>
                    <a:pt x="7130026" y="1317122"/>
                    <a:pt x="7023816" y="1423332"/>
                    <a:pt x="6892799" y="1423332"/>
                  </a:cubicBezTo>
                  <a:lnTo>
                    <a:pt x="237227" y="1423332"/>
                  </a:lnTo>
                  <a:cubicBezTo>
                    <a:pt x="106210" y="1423332"/>
                    <a:pt x="0" y="1317122"/>
                    <a:pt x="0" y="1186105"/>
                  </a:cubicBezTo>
                  <a:lnTo>
                    <a:pt x="0" y="237227"/>
                  </a:lnTo>
                  <a:close/>
                </a:path>
              </a:pathLst>
            </a:custGeom>
          </p:spPr>
          <p:style>
            <a:lnRef idx="3">
              <a:schemeClr val="lt1">
                <a:hueOff val="0"/>
                <a:satOff val="0"/>
                <a:lumOff val="0"/>
                <a:alphaOff val="0"/>
              </a:schemeClr>
            </a:lnRef>
            <a:fillRef idx="1">
              <a:schemeClr val="accent4">
                <a:hueOff val="9800891"/>
                <a:satOff val="-40777"/>
                <a:lumOff val="9608"/>
                <a:alphaOff val="0"/>
              </a:schemeClr>
            </a:fillRef>
            <a:effectRef idx="1">
              <a:schemeClr val="accent4">
                <a:hueOff val="9800891"/>
                <a:satOff val="-40777"/>
                <a:lumOff val="9608"/>
                <a:alphaOff val="0"/>
              </a:schemeClr>
            </a:effectRef>
            <a:fontRef idx="minor">
              <a:schemeClr val="lt1"/>
            </a:fontRef>
          </p:style>
          <p:txBody>
            <a:bodyPr spcFirstLastPara="0" vert="horz" wrap="square" lIns="191401" tIns="191401" rIns="191401" bIns="191401" numCol="1" spcCol="1270" anchor="ctr" anchorCtr="0">
              <a:noAutofit/>
            </a:bodyPr>
            <a:lstStyle/>
            <a:p>
              <a:pPr marL="0" lvl="0" indent="0" algn="l" defTabSz="1422400">
                <a:lnSpc>
                  <a:spcPct val="150000"/>
                </a:lnSpc>
                <a:spcBef>
                  <a:spcPct val="0"/>
                </a:spcBef>
                <a:spcAft>
                  <a:spcPct val="3500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am able to c</a:t>
              </a:r>
              <a:r>
                <a:rPr lang="en-GB" sz="3200" b="1" kern="1200" dirty="0">
                  <a:effectLst>
                    <a:outerShdw blurRad="50800" dist="38100" dir="2700000" algn="tl" rotWithShape="0">
                      <a:prstClr val="black">
                        <a:alpha val="40000"/>
                      </a:prstClr>
                    </a:outerShdw>
                  </a:effectLst>
                  <a:latin typeface="Andika" panose="02000000000000000000" pitchFamily="2" charset="0"/>
                  <a:ea typeface="Andika" panose="02000000000000000000" pitchFamily="2" charset="0"/>
                  <a:cs typeface="Andika" panose="02000000000000000000" pitchFamily="2" charset="0"/>
                </a:rPr>
                <a:t>omplete</a:t>
              </a:r>
              <a:r>
                <a:rPr lang="en-GB" sz="3200" b="1" kern="1200" dirty="0">
                  <a:latin typeface="Andika" panose="02000000000000000000" pitchFamily="2" charset="0"/>
                  <a:ea typeface="Andika" panose="02000000000000000000" pitchFamily="2" charset="0"/>
                  <a:cs typeface="Andika" panose="02000000000000000000" pitchFamily="2" charset="0"/>
                </a:rPr>
                <a:t> the tasks.</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grpSp>
      <p:pic>
        <p:nvPicPr>
          <p:cNvPr id="3076" name="Picture 4" descr="Ear - Free medical icons">
            <a:extLst>
              <a:ext uri="{FF2B5EF4-FFF2-40B4-BE49-F238E27FC236}">
                <a16:creationId xmlns:a16="http://schemas.microsoft.com/office/drawing/2014/main" id="{FA113104-DD4A-41F0-815E-50DFF179E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79" y="81763"/>
            <a:ext cx="1770125" cy="177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8026DE8-68C0-404D-BF70-8ED9AD04BD5E}"/>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203800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4A9FD0F-2CAF-4F5A-BB9F-AEFE139E184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368012" y="-25221"/>
            <a:ext cx="11609623" cy="6908442"/>
          </a:xfrm>
          <a:custGeom>
            <a:avLst/>
            <a:gdLst>
              <a:gd name="connsiteX0" fmla="*/ 0 w 11609623"/>
              <a:gd name="connsiteY0" fmla="*/ 0 h 6908442"/>
              <a:gd name="connsiteX1" fmla="*/ 11609623 w 11609623"/>
              <a:gd name="connsiteY1" fmla="*/ 0 h 6908442"/>
              <a:gd name="connsiteX2" fmla="*/ 11609623 w 11609623"/>
              <a:gd name="connsiteY2" fmla="*/ 6908442 h 6908442"/>
              <a:gd name="connsiteX3" fmla="*/ 0 w 11609623"/>
              <a:gd name="connsiteY3" fmla="*/ 6908442 h 6908442"/>
              <a:gd name="connsiteX4" fmla="*/ 0 w 11609623"/>
              <a:gd name="connsiteY4" fmla="*/ 0 h 6908442"/>
              <a:gd name="connsiteX5" fmla="*/ 2365140 w 11609623"/>
              <a:gd name="connsiteY5" fmla="*/ 1 h 6908442"/>
              <a:gd name="connsiteX6" fmla="*/ 2365140 w 11609623"/>
              <a:gd name="connsiteY6" fmla="*/ 2215763 h 6908442"/>
              <a:gd name="connsiteX7" fmla="*/ 4535584 w 11609623"/>
              <a:gd name="connsiteY7" fmla="*/ 2215763 h 6908442"/>
              <a:gd name="connsiteX8" fmla="*/ 4535584 w 11609623"/>
              <a:gd name="connsiteY8" fmla="*/ 1 h 6908442"/>
              <a:gd name="connsiteX9" fmla="*/ 2365140 w 11609623"/>
              <a:gd name="connsiteY9" fmla="*/ 1 h 690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9623" h="6908442">
                <a:moveTo>
                  <a:pt x="0" y="0"/>
                </a:moveTo>
                <a:lnTo>
                  <a:pt x="11609623" y="0"/>
                </a:lnTo>
                <a:lnTo>
                  <a:pt x="11609623" y="6908442"/>
                </a:lnTo>
                <a:lnTo>
                  <a:pt x="0" y="6908442"/>
                </a:lnTo>
                <a:lnTo>
                  <a:pt x="0" y="0"/>
                </a:lnTo>
                <a:close/>
                <a:moveTo>
                  <a:pt x="2365140" y="1"/>
                </a:moveTo>
                <a:lnTo>
                  <a:pt x="2365140" y="2215763"/>
                </a:lnTo>
                <a:lnTo>
                  <a:pt x="4535584" y="2215763"/>
                </a:lnTo>
                <a:lnTo>
                  <a:pt x="4535584" y="1"/>
                </a:lnTo>
                <a:lnTo>
                  <a:pt x="2365140" y="1"/>
                </a:lnTo>
                <a:close/>
              </a:path>
            </a:pathLst>
          </a:custGeom>
        </p:spPr>
      </p:pic>
      <p:sp>
        <p:nvSpPr>
          <p:cNvPr id="14" name="Rectangle 13">
            <a:extLst>
              <a:ext uri="{FF2B5EF4-FFF2-40B4-BE49-F238E27FC236}">
                <a16:creationId xmlns:a16="http://schemas.microsoft.com/office/drawing/2014/main" id="{826A9D64-4089-4A35-B2E5-C48A6B851A54}"/>
              </a:ext>
            </a:extLst>
          </p:cNvPr>
          <p:cNvSpPr/>
          <p:nvPr/>
        </p:nvSpPr>
        <p:spPr>
          <a:xfrm>
            <a:off x="0" y="-25222"/>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haroni" panose="02010803020104030203" pitchFamily="2" charset="-79"/>
              <a:cs typeface="Aharoni" panose="02010803020104030203" pitchFamily="2" charset="-79"/>
            </a:endParaRPr>
          </a:p>
        </p:txBody>
      </p:sp>
      <p:pic>
        <p:nvPicPr>
          <p:cNvPr id="33" name="Picture 32">
            <a:extLst>
              <a:ext uri="{FF2B5EF4-FFF2-40B4-BE49-F238E27FC236}">
                <a16:creationId xmlns:a16="http://schemas.microsoft.com/office/drawing/2014/main" id="{47AD07A6-FBC2-44A7-97CA-C80435177844}"/>
              </a:ext>
            </a:extLst>
          </p:cNvPr>
          <p:cNvPicPr>
            <a:picLocks noChangeAspect="1"/>
          </p:cNvPicPr>
          <p:nvPr/>
        </p:nvPicPr>
        <p:blipFill>
          <a:blip r:embed="rId5">
            <a:extLst>
              <a:ext uri="{28A0092B-C50C-407E-A947-70E740481C1C}">
                <a14:useLocalDpi xmlns:a14="http://schemas.microsoft.com/office/drawing/2010/main" val="0"/>
              </a:ext>
            </a:extLst>
          </a:blip>
          <a:srcRect l="20372" r="60933" b="67927"/>
          <a:stretch>
            <a:fillRect/>
          </a:stretch>
        </p:blipFill>
        <p:spPr>
          <a:xfrm>
            <a:off x="2733152" y="-25220"/>
            <a:ext cx="2170444" cy="2215762"/>
          </a:xfrm>
          <a:custGeom>
            <a:avLst/>
            <a:gdLst>
              <a:gd name="connsiteX0" fmla="*/ 0 w 2170444"/>
              <a:gd name="connsiteY0" fmla="*/ 0 h 2215762"/>
              <a:gd name="connsiteX1" fmla="*/ 2170444 w 2170444"/>
              <a:gd name="connsiteY1" fmla="*/ 0 h 2215762"/>
              <a:gd name="connsiteX2" fmla="*/ 2170444 w 2170444"/>
              <a:gd name="connsiteY2" fmla="*/ 2215762 h 2215762"/>
              <a:gd name="connsiteX3" fmla="*/ 0 w 2170444"/>
              <a:gd name="connsiteY3" fmla="*/ 2215762 h 2215762"/>
              <a:gd name="connsiteX4" fmla="*/ 0 w 2170444"/>
              <a:gd name="connsiteY4" fmla="*/ 0 h 221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444" h="2215762">
                <a:moveTo>
                  <a:pt x="0" y="0"/>
                </a:moveTo>
                <a:lnTo>
                  <a:pt x="2170444" y="0"/>
                </a:lnTo>
                <a:lnTo>
                  <a:pt x="2170444" y="2215762"/>
                </a:lnTo>
                <a:lnTo>
                  <a:pt x="0" y="2215762"/>
                </a:lnTo>
                <a:lnTo>
                  <a:pt x="0" y="0"/>
                </a:lnTo>
                <a:close/>
              </a:path>
            </a:pathLst>
          </a:custGeom>
        </p:spPr>
      </p:pic>
      <p:sp>
        <p:nvSpPr>
          <p:cNvPr id="15" name="Rectangle 14">
            <a:extLst>
              <a:ext uri="{FF2B5EF4-FFF2-40B4-BE49-F238E27FC236}">
                <a16:creationId xmlns:a16="http://schemas.microsoft.com/office/drawing/2014/main" id="{83961EDE-F98D-41F0-9DB2-1201CAAF6639}"/>
              </a:ext>
            </a:extLst>
          </p:cNvPr>
          <p:cNvSpPr/>
          <p:nvPr/>
        </p:nvSpPr>
        <p:spPr>
          <a:xfrm>
            <a:off x="5447700" y="434342"/>
            <a:ext cx="4354077"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football</a:t>
            </a:r>
          </a:p>
        </p:txBody>
      </p:sp>
      <p:pic>
        <p:nvPicPr>
          <p:cNvPr id="16" name="Picture 2" descr="153 Cartoon Of A Goalpost Illustrations &amp;amp; Clip Art - iStock">
            <a:extLst>
              <a:ext uri="{FF2B5EF4-FFF2-40B4-BE49-F238E27FC236}">
                <a16:creationId xmlns:a16="http://schemas.microsoft.com/office/drawing/2014/main" id="{4718F9EA-9137-4EC5-AC98-45F8321E08F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65" y="3037918"/>
            <a:ext cx="2914650" cy="19431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5D971183-FE20-4904-BB28-A20B5A38EB78}"/>
              </a:ext>
            </a:extLst>
          </p:cNvPr>
          <p:cNvSpPr/>
          <p:nvPr/>
        </p:nvSpPr>
        <p:spPr>
          <a:xfrm>
            <a:off x="498245" y="4626180"/>
            <a:ext cx="223490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g</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oal post</a:t>
            </a:r>
          </a:p>
        </p:txBody>
      </p:sp>
      <p:pic>
        <p:nvPicPr>
          <p:cNvPr id="1028" name="Picture 4" descr="Free Soccer Gear Cliparts, Download Free Soccer Gear Cliparts png images,  Free ClipArts on Clipart Library">
            <a:extLst>
              <a:ext uri="{FF2B5EF4-FFF2-40B4-BE49-F238E27FC236}">
                <a16:creationId xmlns:a16="http://schemas.microsoft.com/office/drawing/2014/main" id="{F476B1CA-2378-4A73-BCF6-3A0EB34E24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19" r="10577"/>
          <a:stretch/>
        </p:blipFill>
        <p:spPr bwMode="auto">
          <a:xfrm>
            <a:off x="3712197" y="4116295"/>
            <a:ext cx="1638087" cy="19431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6B65B8A-DA8B-411E-9A0B-C878ABD630C0}"/>
              </a:ext>
            </a:extLst>
          </p:cNvPr>
          <p:cNvSpPr/>
          <p:nvPr/>
        </p:nvSpPr>
        <p:spPr>
          <a:xfrm>
            <a:off x="4012012" y="3151886"/>
            <a:ext cx="117211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gear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20" name="Picture 12" descr="Free Soccer Shoe Clipart in AI, SVG, EPS or PSD">
            <a:extLst>
              <a:ext uri="{FF2B5EF4-FFF2-40B4-BE49-F238E27FC236}">
                <a16:creationId xmlns:a16="http://schemas.microsoft.com/office/drawing/2014/main" id="{AF7357A8-7950-48AC-9954-5E57BB1E1FE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27157">
            <a:off x="6070536" y="4066720"/>
            <a:ext cx="2965580" cy="296558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0D0409B9-2015-47BD-9544-2EE0A3967B39}"/>
              </a:ext>
            </a:extLst>
          </p:cNvPr>
          <p:cNvSpPr/>
          <p:nvPr/>
        </p:nvSpPr>
        <p:spPr>
          <a:xfrm>
            <a:off x="5977918" y="3938884"/>
            <a:ext cx="3324500"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football shoes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22" name="Picture 21">
            <a:extLst>
              <a:ext uri="{FF2B5EF4-FFF2-40B4-BE49-F238E27FC236}">
                <a16:creationId xmlns:a16="http://schemas.microsoft.com/office/drawing/2014/main" id="{7740A4D9-4DBE-4207-A8B6-F1DD672F021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654727" y="3324779"/>
            <a:ext cx="1913306" cy="1943100"/>
          </a:xfrm>
          <a:prstGeom prst="rect">
            <a:avLst/>
          </a:prstGeom>
        </p:spPr>
      </p:pic>
      <p:sp>
        <p:nvSpPr>
          <p:cNvPr id="49" name="Rectangle 48">
            <a:extLst>
              <a:ext uri="{FF2B5EF4-FFF2-40B4-BE49-F238E27FC236}">
                <a16:creationId xmlns:a16="http://schemas.microsoft.com/office/drawing/2014/main" id="{1CFECBB7-B589-4BF8-8A3E-321497052F21}"/>
              </a:ext>
            </a:extLst>
          </p:cNvPr>
          <p:cNvSpPr/>
          <p:nvPr/>
        </p:nvSpPr>
        <p:spPr>
          <a:xfrm>
            <a:off x="9295272" y="5087845"/>
            <a:ext cx="278954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shin guards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34475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7" grpId="0"/>
      <p:bldP spid="39" grpId="0"/>
      <p:bldP spid="4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F3B0D-EDA8-44C9-802B-F3F8944FED21}"/>
              </a:ext>
            </a:extLst>
          </p:cNvPr>
          <p:cNvPicPr>
            <a:picLocks noChangeAspect="1"/>
          </p:cNvPicPr>
          <p:nvPr/>
        </p:nvPicPr>
        <p:blipFill rotWithShape="1">
          <a:blip r:embed="rId3">
            <a:extLst>
              <a:ext uri="{28A0092B-C50C-407E-A947-70E740481C1C}">
                <a14:useLocalDpi xmlns:a14="http://schemas.microsoft.com/office/drawing/2010/main" val="0"/>
              </a:ext>
            </a:extLst>
          </a:blip>
          <a:srcRect r="23944" b="32382"/>
          <a:stretch/>
        </p:blipFill>
        <p:spPr>
          <a:xfrm>
            <a:off x="230775" y="0"/>
            <a:ext cx="11601834" cy="6878649"/>
          </a:xfrm>
          <a:prstGeom prst="rect">
            <a:avLst/>
          </a:prstGeom>
        </p:spPr>
      </p:pic>
    </p:spTree>
    <p:extLst>
      <p:ext uri="{BB962C8B-B14F-4D97-AF65-F5344CB8AC3E}">
        <p14:creationId xmlns:p14="http://schemas.microsoft.com/office/powerpoint/2010/main" val="416956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3A738B-6A0B-435B-B339-A5F00881F4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333573" y="1"/>
            <a:ext cx="11593820" cy="6899038"/>
          </a:xfrm>
          <a:custGeom>
            <a:avLst/>
            <a:gdLst>
              <a:gd name="connsiteX0" fmla="*/ 0 w 11593820"/>
              <a:gd name="connsiteY0" fmla="*/ 0 h 6899038"/>
              <a:gd name="connsiteX1" fmla="*/ 11593820 w 11593820"/>
              <a:gd name="connsiteY1" fmla="*/ 0 h 6899038"/>
              <a:gd name="connsiteX2" fmla="*/ 11593820 w 11593820"/>
              <a:gd name="connsiteY2" fmla="*/ 6899038 h 6899038"/>
              <a:gd name="connsiteX3" fmla="*/ 0 w 11593820"/>
              <a:gd name="connsiteY3" fmla="*/ 6899038 h 6899038"/>
              <a:gd name="connsiteX4" fmla="*/ 0 w 11593820"/>
              <a:gd name="connsiteY4" fmla="*/ 0 h 6899038"/>
              <a:gd name="connsiteX5" fmla="*/ 7041917 w 11593820"/>
              <a:gd name="connsiteY5" fmla="*/ 2331217 h 6899038"/>
              <a:gd name="connsiteX6" fmla="*/ 7041917 w 11593820"/>
              <a:gd name="connsiteY6" fmla="*/ 4541854 h 6899038"/>
              <a:gd name="connsiteX7" fmla="*/ 9242506 w 11593820"/>
              <a:gd name="connsiteY7" fmla="*/ 4541854 h 6899038"/>
              <a:gd name="connsiteX8" fmla="*/ 9242506 w 11593820"/>
              <a:gd name="connsiteY8" fmla="*/ 2331217 h 6899038"/>
              <a:gd name="connsiteX9" fmla="*/ 7041917 w 11593820"/>
              <a:gd name="connsiteY9" fmla="*/ 2331217 h 68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3820" h="6899038">
                <a:moveTo>
                  <a:pt x="0" y="0"/>
                </a:moveTo>
                <a:lnTo>
                  <a:pt x="11593820" y="0"/>
                </a:lnTo>
                <a:lnTo>
                  <a:pt x="11593820" y="6899038"/>
                </a:lnTo>
                <a:lnTo>
                  <a:pt x="0" y="6899038"/>
                </a:lnTo>
                <a:lnTo>
                  <a:pt x="0" y="0"/>
                </a:lnTo>
                <a:close/>
                <a:moveTo>
                  <a:pt x="7041917" y="2331217"/>
                </a:moveTo>
                <a:lnTo>
                  <a:pt x="7041917" y="4541854"/>
                </a:lnTo>
                <a:lnTo>
                  <a:pt x="9242506" y="4541854"/>
                </a:lnTo>
                <a:lnTo>
                  <a:pt x="9242506" y="2331217"/>
                </a:lnTo>
                <a:lnTo>
                  <a:pt x="7041917" y="2331217"/>
                </a:lnTo>
                <a:close/>
              </a:path>
            </a:pathLst>
          </a:custGeom>
        </p:spPr>
      </p:pic>
      <p:sp>
        <p:nvSpPr>
          <p:cNvPr id="7" name="Rectangle 6">
            <a:extLst>
              <a:ext uri="{FF2B5EF4-FFF2-40B4-BE49-F238E27FC236}">
                <a16:creationId xmlns:a16="http://schemas.microsoft.com/office/drawing/2014/main" id="{2B859CF8-B00C-476A-BC3D-AC0F45FD0AAA}"/>
              </a:ext>
            </a:extLst>
          </p:cNvPr>
          <p:cNvSpPr/>
          <p:nvPr/>
        </p:nvSpPr>
        <p:spPr>
          <a:xfrm>
            <a:off x="0" y="0"/>
            <a:ext cx="12192000" cy="690844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90DD4060-BBA3-465F-A456-DA1D0E91156D}"/>
              </a:ext>
            </a:extLst>
          </p:cNvPr>
          <p:cNvPicPr>
            <a:picLocks noChangeAspect="1"/>
          </p:cNvPicPr>
          <p:nvPr/>
        </p:nvPicPr>
        <p:blipFill>
          <a:blip r:embed="rId5">
            <a:extLst>
              <a:ext uri="{28A0092B-C50C-407E-A947-70E740481C1C}">
                <a14:useLocalDpi xmlns:a14="http://schemas.microsoft.com/office/drawing/2010/main" val="0"/>
              </a:ext>
            </a:extLst>
          </a:blip>
          <a:srcRect l="60739" t="33790" r="20281" b="34167"/>
          <a:stretch>
            <a:fillRect/>
          </a:stretch>
        </p:blipFill>
        <p:spPr>
          <a:xfrm>
            <a:off x="7375491" y="2331219"/>
            <a:ext cx="2200589" cy="2210637"/>
          </a:xfrm>
          <a:custGeom>
            <a:avLst/>
            <a:gdLst>
              <a:gd name="connsiteX0" fmla="*/ 0 w 2200589"/>
              <a:gd name="connsiteY0" fmla="*/ 0 h 2210637"/>
              <a:gd name="connsiteX1" fmla="*/ 2200589 w 2200589"/>
              <a:gd name="connsiteY1" fmla="*/ 0 h 2210637"/>
              <a:gd name="connsiteX2" fmla="*/ 2200589 w 2200589"/>
              <a:gd name="connsiteY2" fmla="*/ 2210637 h 2210637"/>
              <a:gd name="connsiteX3" fmla="*/ 0 w 2200589"/>
              <a:gd name="connsiteY3" fmla="*/ 2210637 h 2210637"/>
              <a:gd name="connsiteX4" fmla="*/ 0 w 2200589"/>
              <a:gd name="connsiteY4" fmla="*/ 0 h 22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589" h="2210637">
                <a:moveTo>
                  <a:pt x="0" y="0"/>
                </a:moveTo>
                <a:lnTo>
                  <a:pt x="2200589" y="0"/>
                </a:lnTo>
                <a:lnTo>
                  <a:pt x="2200589" y="2210637"/>
                </a:lnTo>
                <a:lnTo>
                  <a:pt x="0" y="2210637"/>
                </a:lnTo>
                <a:lnTo>
                  <a:pt x="0" y="0"/>
                </a:lnTo>
                <a:close/>
              </a:path>
            </a:pathLst>
          </a:custGeom>
        </p:spPr>
      </p:pic>
      <p:sp>
        <p:nvSpPr>
          <p:cNvPr id="8" name="Rectangle 7">
            <a:extLst>
              <a:ext uri="{FF2B5EF4-FFF2-40B4-BE49-F238E27FC236}">
                <a16:creationId xmlns:a16="http://schemas.microsoft.com/office/drawing/2014/main" id="{963C5325-314D-48C3-B975-A518F2CA3E96}"/>
              </a:ext>
            </a:extLst>
          </p:cNvPr>
          <p:cNvSpPr/>
          <p:nvPr/>
        </p:nvSpPr>
        <p:spPr>
          <a:xfrm>
            <a:off x="741504" y="2705725"/>
            <a:ext cx="5977920"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badminton</a:t>
            </a:r>
          </a:p>
        </p:txBody>
      </p:sp>
      <p:pic>
        <p:nvPicPr>
          <p:cNvPr id="2050" name="Picture 2" descr="Horizontal Tennis Racquet Clip Art at Clker.com - vector clip art online,  royalty free &amp;amp; public domain">
            <a:extLst>
              <a:ext uri="{FF2B5EF4-FFF2-40B4-BE49-F238E27FC236}">
                <a16:creationId xmlns:a16="http://schemas.microsoft.com/office/drawing/2014/main" id="{62679E3F-539C-47BA-A8E3-420A2A2FE59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99593">
            <a:off x="1111332" y="4541856"/>
            <a:ext cx="2743200" cy="16668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D7ECDC-AB44-4B19-9A72-CBD3C4BFC303}"/>
              </a:ext>
            </a:extLst>
          </p:cNvPr>
          <p:cNvSpPr/>
          <p:nvPr/>
        </p:nvSpPr>
        <p:spPr>
          <a:xfrm>
            <a:off x="2975790" y="5554874"/>
            <a:ext cx="1888659"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racquet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pic>
        <p:nvPicPr>
          <p:cNvPr id="2052" name="Picture 4" descr="Free clip art &amp;quot;Badminton Shuttlecock&amp;quot; by dooblem">
            <a:extLst>
              <a:ext uri="{FF2B5EF4-FFF2-40B4-BE49-F238E27FC236}">
                <a16:creationId xmlns:a16="http://schemas.microsoft.com/office/drawing/2014/main" id="{29A0448A-8CAB-47C3-893C-612B516E7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9160" y="4578600"/>
            <a:ext cx="1418393" cy="18941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4E769C7-496E-4792-8688-E0B203205A6A}"/>
              </a:ext>
            </a:extLst>
          </p:cNvPr>
          <p:cNvSpPr/>
          <p:nvPr/>
        </p:nvSpPr>
        <p:spPr>
          <a:xfrm>
            <a:off x="7007560" y="5184759"/>
            <a:ext cx="2776722"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rPr>
              <a:t>shuttlecock</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etters for Learners" pitchFamily="2" charset="0"/>
              <a:cs typeface="Aharoni" panose="02010803020104030203" pitchFamily="2" charset="-79"/>
            </a:endParaRPr>
          </a:p>
        </p:txBody>
      </p:sp>
    </p:spTree>
    <p:extLst>
      <p:ext uri="{BB962C8B-B14F-4D97-AF65-F5344CB8AC3E}">
        <p14:creationId xmlns:p14="http://schemas.microsoft.com/office/powerpoint/2010/main" val="7891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DA57B-0B3E-4EB3-802F-30F489803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73" y="1"/>
            <a:ext cx="11593820" cy="6899038"/>
          </a:xfrm>
          <a:prstGeom prst="rect">
            <a:avLst/>
          </a:prstGeom>
        </p:spPr>
      </p:pic>
    </p:spTree>
    <p:extLst>
      <p:ext uri="{BB962C8B-B14F-4D97-AF65-F5344CB8AC3E}">
        <p14:creationId xmlns:p14="http://schemas.microsoft.com/office/powerpoint/2010/main" val="2153917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7D2E47E-EF4A-410D-865E-D3866F3A2E54}">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45B802E7915E4A9EAE50A554949258" ma:contentTypeVersion="13" ma:contentTypeDescription="Create a new document." ma:contentTypeScope="" ma:versionID="80bd06f5540f124fb2c5fcd2d0d42155">
  <xsd:schema xmlns:xsd="http://www.w3.org/2001/XMLSchema" xmlns:xs="http://www.w3.org/2001/XMLSchema" xmlns:p="http://schemas.microsoft.com/office/2006/metadata/properties" xmlns:ns3="fa276554-a315-4eb0-8828-08adb05f0a88" xmlns:ns4="951fb4ba-5d5d-4f38-81cd-d6cbb08664b3" targetNamespace="http://schemas.microsoft.com/office/2006/metadata/properties" ma:root="true" ma:fieldsID="f44ea7170d057543772f3ecbc16b49d8" ns3:_="" ns4:_="">
    <xsd:import namespace="fa276554-a315-4eb0-8828-08adb05f0a88"/>
    <xsd:import namespace="951fb4ba-5d5d-4f38-81cd-d6cbb0866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76554-a315-4eb0-8828-08adb05f0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fb4ba-5d5d-4f38-81cd-d6cbb0866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DACCE6-2508-45BB-8F66-1835D63F92E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a276554-a315-4eb0-8828-08adb05f0a88"/>
    <ds:schemaRef ds:uri="951fb4ba-5d5d-4f38-81cd-d6cbb08664b3"/>
    <ds:schemaRef ds:uri="http://www.w3.org/XML/1998/namespace"/>
  </ds:schemaRefs>
</ds:datastoreItem>
</file>

<file path=customXml/itemProps2.xml><?xml version="1.0" encoding="utf-8"?>
<ds:datastoreItem xmlns:ds="http://schemas.openxmlformats.org/officeDocument/2006/customXml" ds:itemID="{02335D70-EF47-4CF8-94EB-34C4763F0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76554-a315-4eb0-8828-08adb05f0a88"/>
    <ds:schemaRef ds:uri="951fb4ba-5d5d-4f38-81cd-d6cbb086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8DF55D-E895-4448-968D-D3682111E2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328</TotalTime>
  <Words>1226</Words>
  <Application>Microsoft Office PowerPoint</Application>
  <PresentationFormat>Widescreen</PresentationFormat>
  <Paragraphs>164</Paragraphs>
  <Slides>27</Slides>
  <Notes>26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Andika</vt:lpstr>
      <vt:lpstr>Arial</vt:lpstr>
      <vt:lpstr>Aharoni</vt:lpstr>
      <vt:lpstr>Letters for Learners</vt:lpstr>
      <vt:lpstr>Calibri</vt:lpstr>
      <vt:lpstr>Cavolini</vt:lpstr>
      <vt:lpstr>Calibri Light</vt:lpstr>
      <vt:lpstr>Office Theme</vt:lpstr>
      <vt:lpstr>Sports and Games</vt:lpstr>
      <vt:lpstr>Notes for the Educator</vt:lpstr>
      <vt:lpstr>PowerPoint Presentation</vt:lpstr>
      <vt:lpstr>I am learning how to listen for specific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 Which of these sports are the children talking about?</vt:lpstr>
      <vt:lpstr>PowerPoint Presentation</vt:lpstr>
      <vt:lpstr>Task 2: Fill in the table with the missing information. </vt:lpstr>
      <vt:lpstr>PowerPoint Presentation</vt:lpstr>
      <vt:lpstr>Task 3: Are these sentences True or False? </vt:lpstr>
      <vt:lpstr>Task 3: Are these sentences True or False? </vt:lpstr>
      <vt:lpstr>Talk about the sports equipment and what you need them for.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dc:title>
  <dc:creator>urieth aquilina</dc:creator>
  <cp:lastModifiedBy>urieth aquilina</cp:lastModifiedBy>
  <cp:revision>1</cp:revision>
  <dcterms:created xsi:type="dcterms:W3CDTF">2021-08-07T08:56:47Z</dcterms:created>
  <dcterms:modified xsi:type="dcterms:W3CDTF">2021-09-30T06:01:25Z</dcterms:modified>
</cp:coreProperties>
</file>