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79" r:id="rId9"/>
    <p:sldId id="282" r:id="rId10"/>
    <p:sldId id="261" r:id="rId11"/>
    <p:sldId id="280" r:id="rId12"/>
    <p:sldId id="260" r:id="rId13"/>
    <p:sldId id="283" r:id="rId14"/>
    <p:sldId id="262" r:id="rId15"/>
    <p:sldId id="264" r:id="rId16"/>
    <p:sldId id="284" r:id="rId17"/>
    <p:sldId id="285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533E9-7E5F-2D86-56E9-069F969D123C}" v="3" dt="2021-10-25T06:09:00.289"/>
    <p1510:client id="{6B970040-2023-4D21-2131-17048A260F05}" v="39" dt="2021-09-29T08:05:17.494"/>
    <p1510:client id="{8BD0D5DD-3285-36E7-B49D-72139E866CC2}" v="235" dt="2021-10-01T09:21:11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Jude Camilleri" userId="S::mary.jude.camilleri@ilearn.edu.mt::d532b959-8ce3-47c7-b170-dad374501405" providerId="AD" clId="Web-{8BD0D5DD-3285-36E7-B49D-72139E866CC2}"/>
    <pc:docChg chg="modSld">
      <pc:chgData name="Mary Jude Camilleri" userId="S::mary.jude.camilleri@ilearn.edu.mt::d532b959-8ce3-47c7-b170-dad374501405" providerId="AD" clId="Web-{8BD0D5DD-3285-36E7-B49D-72139E866CC2}" dt="2021-10-01T09:21:11.661" v="249" actId="1076"/>
      <pc:docMkLst>
        <pc:docMk/>
      </pc:docMkLst>
      <pc:sldChg chg="addSp delSp modSp mod setBg">
        <pc:chgData name="Mary Jude Camilleri" userId="S::mary.jude.camilleri@ilearn.edu.mt::d532b959-8ce3-47c7-b170-dad374501405" providerId="AD" clId="Web-{8BD0D5DD-3285-36E7-B49D-72139E866CC2}" dt="2021-10-01T09:12:43.851" v="19" actId="14100"/>
        <pc:sldMkLst>
          <pc:docMk/>
          <pc:sldMk cId="1057200840" sldId="256"/>
        </pc:sldMkLst>
        <pc:spChg chg="mod">
          <ac:chgData name="Mary Jude Camilleri" userId="S::mary.jude.camilleri@ilearn.edu.mt::d532b959-8ce3-47c7-b170-dad374501405" providerId="AD" clId="Web-{8BD0D5DD-3285-36E7-B49D-72139E866CC2}" dt="2021-10-01T09:12:43.851" v="19" actId="14100"/>
          <ac:spMkLst>
            <pc:docMk/>
            <pc:sldMk cId="1057200840" sldId="256"/>
            <ac:spMk id="2" creationId="{0FF8D6A0-2526-47D4-BA01-F5C20DC27E52}"/>
          </ac:spMkLst>
        </pc:spChg>
        <pc:spChg chg="del mod ord">
          <ac:chgData name="Mary Jude Camilleri" userId="S::mary.jude.camilleri@ilearn.edu.mt::d532b959-8ce3-47c7-b170-dad374501405" providerId="AD" clId="Web-{8BD0D5DD-3285-36E7-B49D-72139E866CC2}" dt="2021-10-01T09:11:53.443" v="3"/>
          <ac:spMkLst>
            <pc:docMk/>
            <pc:sldMk cId="1057200840" sldId="256"/>
            <ac:spMk id="3" creationId="{8BAC806F-BE9D-4634-BB8C-C9737F609FFA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11:44.787" v="2"/>
          <ac:spMkLst>
            <pc:docMk/>
            <pc:sldMk cId="1057200840" sldId="256"/>
            <ac:spMk id="7" creationId="{07DA2FEB-E812-466D-A5AD-A28EF35F51F4}"/>
          </ac:spMkLst>
        </pc:spChg>
        <pc:spChg chg="add del mod">
          <ac:chgData name="Mary Jude Camilleri" userId="S::mary.jude.camilleri@ilearn.edu.mt::d532b959-8ce3-47c7-b170-dad374501405" providerId="AD" clId="Web-{8BD0D5DD-3285-36E7-B49D-72139E866CC2}" dt="2021-10-01T09:12:14.928" v="14"/>
          <ac:spMkLst>
            <pc:docMk/>
            <pc:sldMk cId="1057200840" sldId="256"/>
            <ac:spMk id="13" creationId="{9B2C813E-1B06-4EF7-80FD-D774BEA7F1CD}"/>
          </ac:spMkLst>
        </pc:spChg>
        <pc:spChg chg="add del">
          <ac:chgData name="Mary Jude Camilleri" userId="S::mary.jude.camilleri@ilearn.edu.mt::d532b959-8ce3-47c7-b170-dad374501405" providerId="AD" clId="Web-{8BD0D5DD-3285-36E7-B49D-72139E866CC2}" dt="2021-10-01T09:11:44.787" v="1"/>
          <ac:spMkLst>
            <pc:docMk/>
            <pc:sldMk cId="1057200840" sldId="256"/>
            <ac:spMk id="71" creationId="{5F305C72-8769-4E0F-B31D-F4B1C9DC933F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1:44.787" v="2"/>
          <ac:spMkLst>
            <pc:docMk/>
            <pc:sldMk cId="1057200840" sldId="256"/>
            <ac:spMk id="75" creationId="{DA1A4CE7-6399-4B37-ACE2-CFC4B4077B51}"/>
          </ac:spMkLst>
        </pc:spChg>
        <pc:spChg chg="add del">
          <ac:chgData name="Mary Jude Camilleri" userId="S::mary.jude.camilleri@ilearn.edu.mt::d532b959-8ce3-47c7-b170-dad374501405" providerId="AD" clId="Web-{8BD0D5DD-3285-36E7-B49D-72139E866CC2}" dt="2021-10-01T09:11:44.787" v="1"/>
          <ac:spMkLst>
            <pc:docMk/>
            <pc:sldMk cId="1057200840" sldId="256"/>
            <ac:spMk id="101" creationId="{C5E0C91A-3F1D-43D7-9AB4-5D0A17D5C46F}"/>
          </ac:spMkLst>
        </pc:spChg>
        <pc:spChg chg="add del">
          <ac:chgData name="Mary Jude Camilleri" userId="S::mary.jude.camilleri@ilearn.edu.mt::d532b959-8ce3-47c7-b170-dad374501405" providerId="AD" clId="Web-{8BD0D5DD-3285-36E7-B49D-72139E866CC2}" dt="2021-10-01T09:11:44.787" v="1"/>
          <ac:spMkLst>
            <pc:docMk/>
            <pc:sldMk cId="1057200840" sldId="256"/>
            <ac:spMk id="103" creationId="{3A6C27A1-A438-4EC6-93BF-EC26F29BBF0E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1:44.787" v="2"/>
          <ac:spMkLst>
            <pc:docMk/>
            <pc:sldMk cId="1057200840" sldId="256"/>
            <ac:spMk id="1028" creationId="{93262980-E907-4930-9E6E-3DC2025CE757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1:44.787" v="2"/>
          <ac:spMkLst>
            <pc:docMk/>
            <pc:sldMk cId="1057200840" sldId="256"/>
            <ac:spMk id="1029" creationId="{AFD53EBD-B361-45AD-8ABF-9270B20B4AFE}"/>
          </ac:spMkLst>
        </pc:spChg>
        <pc:grpChg chg="add del">
          <ac:chgData name="Mary Jude Camilleri" userId="S::mary.jude.camilleri@ilearn.edu.mt::d532b959-8ce3-47c7-b170-dad374501405" providerId="AD" clId="Web-{8BD0D5DD-3285-36E7-B49D-72139E866CC2}" dt="2021-10-01T09:11:44.787" v="1"/>
          <ac:grpSpMkLst>
            <pc:docMk/>
            <pc:sldMk cId="1057200840" sldId="256"/>
            <ac:grpSpMk id="73" creationId="{72583CFC-05A3-4743-9A2E-7C2095B8D4CD}"/>
          </ac:grpSpMkLst>
        </pc:grpChg>
        <pc:grpChg chg="add del">
          <ac:chgData name="Mary Jude Camilleri" userId="S::mary.jude.camilleri@ilearn.edu.mt::d532b959-8ce3-47c7-b170-dad374501405" providerId="AD" clId="Web-{8BD0D5DD-3285-36E7-B49D-72139E866CC2}" dt="2021-10-01T09:11:44.787" v="1"/>
          <ac:grpSpMkLst>
            <pc:docMk/>
            <pc:sldMk cId="1057200840" sldId="256"/>
            <ac:grpSpMk id="87" creationId="{506F0A57-55BB-457C-9C8C-3DEE71009ADC}"/>
          </ac:grpSpMkLst>
        </pc:grpChg>
        <pc:picChg chg="mod ord">
          <ac:chgData name="Mary Jude Camilleri" userId="S::mary.jude.camilleri@ilearn.edu.mt::d532b959-8ce3-47c7-b170-dad374501405" providerId="AD" clId="Web-{8BD0D5DD-3285-36E7-B49D-72139E866CC2}" dt="2021-10-01T09:11:44.787" v="2"/>
          <ac:picMkLst>
            <pc:docMk/>
            <pc:sldMk cId="1057200840" sldId="256"/>
            <ac:picMk id="1026" creationId="{0E763117-310E-4788-9C09-64B5628E56C3}"/>
          </ac:picMkLst>
        </pc:picChg>
      </pc:sldChg>
      <pc:sldChg chg="addSp modSp mod setBg">
        <pc:chgData name="Mary Jude Camilleri" userId="S::mary.jude.camilleri@ilearn.edu.mt::d532b959-8ce3-47c7-b170-dad374501405" providerId="AD" clId="Web-{8BD0D5DD-3285-36E7-B49D-72139E866CC2}" dt="2021-10-01T09:13:03.445" v="24" actId="20577"/>
        <pc:sldMkLst>
          <pc:docMk/>
          <pc:sldMk cId="2878944676" sldId="257"/>
        </pc:sldMkLst>
        <pc:spChg chg="mod">
          <ac:chgData name="Mary Jude Camilleri" userId="S::mary.jude.camilleri@ilearn.edu.mt::d532b959-8ce3-47c7-b170-dad374501405" providerId="AD" clId="Web-{8BD0D5DD-3285-36E7-B49D-72139E866CC2}" dt="2021-10-01T09:12:52.742" v="20"/>
          <ac:spMkLst>
            <pc:docMk/>
            <pc:sldMk cId="2878944676" sldId="257"/>
            <ac:spMk id="2" creationId="{A85EACC0-F48F-4269-9DC0-7662D3BB17D3}"/>
          </ac:spMkLst>
        </pc:spChg>
        <pc:spChg chg="mod ord">
          <ac:chgData name="Mary Jude Camilleri" userId="S::mary.jude.camilleri@ilearn.edu.mt::d532b959-8ce3-47c7-b170-dad374501405" providerId="AD" clId="Web-{8BD0D5DD-3285-36E7-B49D-72139E866CC2}" dt="2021-10-01T09:12:52.742" v="20"/>
          <ac:spMkLst>
            <pc:docMk/>
            <pc:sldMk cId="2878944676" sldId="257"/>
            <ac:spMk id="5" creationId="{0DCF61B7-6AE6-4AC2-9857-6D8BD5EAB27F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13:03.445" v="24" actId="20577"/>
          <ac:spMkLst>
            <pc:docMk/>
            <pc:sldMk cId="2878944676" sldId="257"/>
            <ac:spMk id="6" creationId="{8CE5BD11-4F0D-4A23-907F-CDF84B3AF34F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2:52.742" v="20"/>
          <ac:spMkLst>
            <pc:docMk/>
            <pc:sldMk cId="2878944676" sldId="257"/>
            <ac:spMk id="40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2:52.742" v="20"/>
          <ac:spMkLst>
            <pc:docMk/>
            <pc:sldMk cId="2878944676" sldId="257"/>
            <ac:spMk id="42" creationId="{664D6319-AE80-458F-A2C6-1F0351266C95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2:52.742" v="20"/>
          <ac:spMkLst>
            <pc:docMk/>
            <pc:sldMk cId="2878944676" sldId="257"/>
            <ac:spMk id="44" creationId="{93262980-E907-4930-9E6E-3DC2025CE757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2:52.742" v="20"/>
          <ac:spMkLst>
            <pc:docMk/>
            <pc:sldMk cId="2878944676" sldId="257"/>
            <ac:spMk id="46" creationId="{AFD53EBD-B361-45AD-8ABF-9270B20B4AFE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2:52.742" v="20"/>
          <ac:spMkLst>
            <pc:docMk/>
            <pc:sldMk cId="2878944676" sldId="257"/>
            <ac:spMk id="48" creationId="{DA1A4CE7-6399-4B37-ACE2-CFC4B4077B51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12:52.742" v="20"/>
          <ac:grpSpMkLst>
            <pc:docMk/>
            <pc:sldMk cId="2878944676" sldId="257"/>
            <ac:grpSpMk id="12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2:52.742" v="20"/>
          <ac:grpSpMkLst>
            <pc:docMk/>
            <pc:sldMk cId="2878944676" sldId="257"/>
            <ac:grpSpMk id="26" creationId="{57D8AB18-1DD7-4D60-B9FA-190B47BB267A}"/>
          </ac:grpSpMkLst>
        </pc:grpChg>
        <pc:picChg chg="mod">
          <ac:chgData name="Mary Jude Camilleri" userId="S::mary.jude.camilleri@ilearn.edu.mt::d532b959-8ce3-47c7-b170-dad374501405" providerId="AD" clId="Web-{8BD0D5DD-3285-36E7-B49D-72139E866CC2}" dt="2021-10-01T09:12:52.742" v="20"/>
          <ac:picMkLst>
            <pc:docMk/>
            <pc:sldMk cId="2878944676" sldId="257"/>
            <ac:picMk id="7" creationId="{67607741-8CAC-4C2F-93AC-CBE1CF3EEB13}"/>
          </ac:picMkLst>
        </pc:picChg>
      </pc:sldChg>
      <pc:sldChg chg="addSp modSp mod setBg">
        <pc:chgData name="Mary Jude Camilleri" userId="S::mary.jude.camilleri@ilearn.edu.mt::d532b959-8ce3-47c7-b170-dad374501405" providerId="AD" clId="Web-{8BD0D5DD-3285-36E7-B49D-72139E866CC2}" dt="2021-10-01T09:13:08.055" v="25"/>
        <pc:sldMkLst>
          <pc:docMk/>
          <pc:sldMk cId="3677382399" sldId="258"/>
        </pc:sldMkLst>
        <pc:spChg chg="mo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2" creationId="{A85EACC0-F48F-4269-9DC0-7662D3BB17D3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4" creationId="{D62F2EDB-92E4-4539-A2A3-600D9779DA4B}"/>
          </ac:spMkLst>
        </pc:spChg>
        <pc:spChg chg="mod or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5" creationId="{90970762-5C04-4215-8468-D66560DC8980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39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41" creationId="{5B3CCFC9-E82D-444E-9621-FE5F95E679EC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43" creationId="{E9D11FD5-487C-4A6B-836F-3831DC830FB7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45" creationId="{99765169-F70D-4841-BE65-62E10CBED84D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08.055" v="25"/>
          <ac:spMkLst>
            <pc:docMk/>
            <pc:sldMk cId="3677382399" sldId="258"/>
            <ac:spMk id="47" creationId="{2A2CC818-8106-45C0-93D5-7051F99F2C81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13:08.055" v="25"/>
          <ac:grpSpMkLst>
            <pc:docMk/>
            <pc:sldMk cId="3677382399" sldId="258"/>
            <ac:grpSpMk id="11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3:08.055" v="25"/>
          <ac:grpSpMkLst>
            <pc:docMk/>
            <pc:sldMk cId="3677382399" sldId="258"/>
            <ac:grpSpMk id="25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8BD0D5DD-3285-36E7-B49D-72139E866CC2}" dt="2021-10-01T09:13:08.055" v="25"/>
          <ac:picMkLst>
            <pc:docMk/>
            <pc:sldMk cId="3677382399" sldId="258"/>
            <ac:picMk id="6" creationId="{374CA9F3-40C0-4D57-B626-D7F9956EC5EE}"/>
          </ac:picMkLst>
        </pc:picChg>
      </pc:sldChg>
      <pc:sldChg chg="addSp modSp mod setBg">
        <pc:chgData name="Mary Jude Camilleri" userId="S::mary.jude.camilleri@ilearn.edu.mt::d532b959-8ce3-47c7-b170-dad374501405" providerId="AD" clId="Web-{8BD0D5DD-3285-36E7-B49D-72139E866CC2}" dt="2021-10-01T09:13:34.759" v="36"/>
        <pc:sldMkLst>
          <pc:docMk/>
          <pc:sldMk cId="2281353220" sldId="259"/>
        </pc:sldMkLst>
        <pc:spChg chg="mod ord">
          <ac:chgData name="Mary Jude Camilleri" userId="S::mary.jude.camilleri@ilearn.edu.mt::d532b959-8ce3-47c7-b170-dad374501405" providerId="AD" clId="Web-{8BD0D5DD-3285-36E7-B49D-72139E866CC2}" dt="2021-10-01T09:13:15.524" v="26"/>
          <ac:spMkLst>
            <pc:docMk/>
            <pc:sldMk cId="2281353220" sldId="259"/>
            <ac:spMk id="14" creationId="{FF712E1E-77D5-4BF8-B74D-E979DE85228E}"/>
          </ac:spMkLst>
        </pc:spChg>
        <pc:spChg chg="mod ord">
          <ac:chgData name="Mary Jude Camilleri" userId="S::mary.jude.camilleri@ilearn.edu.mt::d532b959-8ce3-47c7-b170-dad374501405" providerId="AD" clId="Web-{8BD0D5DD-3285-36E7-B49D-72139E866CC2}" dt="2021-10-01T09:13:34.759" v="36"/>
          <ac:spMkLst>
            <pc:docMk/>
            <pc:sldMk cId="2281353220" sldId="259"/>
            <ac:spMk id="17" creationId="{AD683473-4F02-4A4C-ACBD-BFD1876C1FBD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15.524" v="26"/>
          <ac:spMkLst>
            <pc:docMk/>
            <pc:sldMk cId="2281353220" sldId="259"/>
            <ac:spMk id="11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15.524" v="26"/>
          <ac:spMkLst>
            <pc:docMk/>
            <pc:sldMk cId="2281353220" sldId="259"/>
            <ac:spMk id="11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15.524" v="26"/>
          <ac:spMkLst>
            <pc:docMk/>
            <pc:sldMk cId="2281353220" sldId="259"/>
            <ac:spMk id="12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15.524" v="26"/>
          <ac:spMkLst>
            <pc:docMk/>
            <pc:sldMk cId="2281353220" sldId="259"/>
            <ac:spMk id="12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3:15.524" v="26"/>
          <ac:spMkLst>
            <pc:docMk/>
            <pc:sldMk cId="2281353220" sldId="259"/>
            <ac:spMk id="12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13:15.524" v="26"/>
          <ac:grpSpMkLst>
            <pc:docMk/>
            <pc:sldMk cId="2281353220" sldId="259"/>
            <ac:grpSpMk id="8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3:15.524" v="26"/>
          <ac:grpSpMkLst>
            <pc:docMk/>
            <pc:sldMk cId="2281353220" sldId="259"/>
            <ac:grpSpMk id="103" creationId="{B64F33C7-E158-4057-87E7-6F42AA6D034A}"/>
          </ac:grpSpMkLst>
        </pc:grpChg>
        <pc:picChg chg="mod ord">
          <ac:chgData name="Mary Jude Camilleri" userId="S::mary.jude.camilleri@ilearn.edu.mt::d532b959-8ce3-47c7-b170-dad374501405" providerId="AD" clId="Web-{8BD0D5DD-3285-36E7-B49D-72139E866CC2}" dt="2021-10-01T09:13:15.524" v="26"/>
          <ac:picMkLst>
            <pc:docMk/>
            <pc:sldMk cId="2281353220" sldId="259"/>
            <ac:picMk id="2068" creationId="{46C60930-74C1-4A64-825B-F9B5E3CCA150}"/>
          </ac:picMkLst>
        </pc:picChg>
      </pc:sldChg>
      <pc:sldChg chg="modSp">
        <pc:chgData name="Mary Jude Camilleri" userId="S::mary.jude.camilleri@ilearn.edu.mt::d532b959-8ce3-47c7-b170-dad374501405" providerId="AD" clId="Web-{8BD0D5DD-3285-36E7-B49D-72139E866CC2}" dt="2021-10-01T09:16:41.967" v="144" actId="1076"/>
        <pc:sldMkLst>
          <pc:docMk/>
          <pc:sldMk cId="4256650320" sldId="260"/>
        </pc:sldMkLst>
        <pc:picChg chg="mod">
          <ac:chgData name="Mary Jude Camilleri" userId="S::mary.jude.camilleri@ilearn.edu.mt::d532b959-8ce3-47c7-b170-dad374501405" providerId="AD" clId="Web-{8BD0D5DD-3285-36E7-B49D-72139E866CC2}" dt="2021-10-01T09:16:41.967" v="144" actId="1076"/>
          <ac:picMkLst>
            <pc:docMk/>
            <pc:sldMk cId="4256650320" sldId="260"/>
            <ac:picMk id="4" creationId="{88E25508-4A09-4F96-9895-4AF53B198FA0}"/>
          </ac:picMkLst>
        </pc:picChg>
        <pc:picChg chg="mod">
          <ac:chgData name="Mary Jude Camilleri" userId="S::mary.jude.camilleri@ilearn.edu.mt::d532b959-8ce3-47c7-b170-dad374501405" providerId="AD" clId="Web-{8BD0D5DD-3285-36E7-B49D-72139E866CC2}" dt="2021-10-01T09:16:36.763" v="143" actId="1076"/>
          <ac:picMkLst>
            <pc:docMk/>
            <pc:sldMk cId="4256650320" sldId="260"/>
            <ac:picMk id="5" creationId="{D7F4B98E-B6C2-4819-AC7C-F923E928EDC7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8BD0D5DD-3285-36E7-B49D-72139E866CC2}" dt="2021-10-01T09:15:40.621" v="125" actId="20577"/>
        <pc:sldMkLst>
          <pc:docMk/>
          <pc:sldMk cId="1948218412" sldId="261"/>
        </pc:sldMkLst>
        <pc:spChg chg="mod">
          <ac:chgData name="Mary Jude Camilleri" userId="S::mary.jude.camilleri@ilearn.edu.mt::d532b959-8ce3-47c7-b170-dad374501405" providerId="AD" clId="Web-{8BD0D5DD-3285-36E7-B49D-72139E866CC2}" dt="2021-10-01T09:15:16.808" v="120" actId="1076"/>
          <ac:spMkLst>
            <pc:docMk/>
            <pc:sldMk cId="1948218412" sldId="261"/>
            <ac:spMk id="2" creationId="{D935DFCF-113B-4D09-A871-40D0E0DE8B8D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14:07.556" v="39"/>
          <ac:spMkLst>
            <pc:docMk/>
            <pc:sldMk cId="1948218412" sldId="261"/>
            <ac:spMk id="3" creationId="{82BC4EC7-D959-4B15-AF4D-9AEA77C5CE29}"/>
          </ac:spMkLst>
        </pc:spChg>
        <pc:spChg chg="mod ord">
          <ac:chgData name="Mary Jude Camilleri" userId="S::mary.jude.camilleri@ilearn.edu.mt::d532b959-8ce3-47c7-b170-dad374501405" providerId="AD" clId="Web-{8BD0D5DD-3285-36E7-B49D-72139E866CC2}" dt="2021-10-01T09:15:40.621" v="125" actId="20577"/>
          <ac:spMkLst>
            <pc:docMk/>
            <pc:sldMk cId="1948218412" sldId="261"/>
            <ac:spMk id="6" creationId="{062F3483-49F5-4F0E-8074-0901BDA9E058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4:07.556" v="39"/>
          <ac:spMkLst>
            <pc:docMk/>
            <pc:sldMk cId="1948218412" sldId="261"/>
            <ac:spMk id="13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4:07.556" v="39"/>
          <ac:spMkLst>
            <pc:docMk/>
            <pc:sldMk cId="1948218412" sldId="261"/>
            <ac:spMk id="27" creationId="{179DBEAA-367B-4941-8368-15EBD551F693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4:07.556" v="39"/>
          <ac:spMkLst>
            <pc:docMk/>
            <pc:sldMk cId="1948218412" sldId="261"/>
            <ac:spMk id="41" creationId="{0A46F010-D160-4609-8979-FFD8C1EA6C43}"/>
          </ac:spMkLst>
        </pc:spChg>
        <pc:spChg chg="add del">
          <ac:chgData name="Mary Jude Camilleri" userId="S::mary.jude.camilleri@ilearn.edu.mt::d532b959-8ce3-47c7-b170-dad374501405" providerId="AD" clId="Web-{8BD0D5DD-3285-36E7-B49D-72139E866CC2}" dt="2021-10-01T09:14:07.525" v="38"/>
          <ac:spMkLst>
            <pc:docMk/>
            <pc:sldMk cId="1948218412" sldId="261"/>
            <ac:spMk id="42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4:07.556" v="39"/>
          <ac:spMkLst>
            <pc:docMk/>
            <pc:sldMk cId="1948218412" sldId="261"/>
            <ac:spMk id="43" creationId="{81B8C4F6-C3AC-4C94-8EC7-E4F7B7E9CDB6}"/>
          </ac:spMkLst>
        </pc:spChg>
        <pc:spChg chg="add del">
          <ac:chgData name="Mary Jude Camilleri" userId="S::mary.jude.camilleri@ilearn.edu.mt::d532b959-8ce3-47c7-b170-dad374501405" providerId="AD" clId="Web-{8BD0D5DD-3285-36E7-B49D-72139E866CC2}" dt="2021-10-01T09:14:07.525" v="38"/>
          <ac:spMkLst>
            <pc:docMk/>
            <pc:sldMk cId="1948218412" sldId="261"/>
            <ac:spMk id="44" creationId="{179DBEAA-367B-4941-8368-15EBD551F693}"/>
          </ac:spMkLst>
        </pc:spChg>
        <pc:spChg chg="add del">
          <ac:chgData name="Mary Jude Camilleri" userId="S::mary.jude.camilleri@ilearn.edu.mt::d532b959-8ce3-47c7-b170-dad374501405" providerId="AD" clId="Web-{8BD0D5DD-3285-36E7-B49D-72139E866CC2}" dt="2021-10-01T09:14:07.525" v="38"/>
          <ac:spMkLst>
            <pc:docMk/>
            <pc:sldMk cId="1948218412" sldId="261"/>
            <ac:spMk id="46" creationId="{CD306B45-25EE-434D-ABA9-A27B79320CFF}"/>
          </ac:spMkLst>
        </pc:spChg>
        <pc:spChg chg="add del">
          <ac:chgData name="Mary Jude Camilleri" userId="S::mary.jude.camilleri@ilearn.edu.mt::d532b959-8ce3-47c7-b170-dad374501405" providerId="AD" clId="Web-{8BD0D5DD-3285-36E7-B49D-72139E866CC2}" dt="2021-10-01T09:14:07.525" v="38"/>
          <ac:spMkLst>
            <pc:docMk/>
            <pc:sldMk cId="1948218412" sldId="261"/>
            <ac:spMk id="48" creationId="{0A42F85E-4939-431E-8B4A-EC07C8E0AB65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4:07.556" v="39"/>
          <ac:spMkLst>
            <pc:docMk/>
            <pc:sldMk cId="1948218412" sldId="261"/>
            <ac:spMk id="78" creationId="{91328346-8BAD-4616-B50B-5CFDA5648D6A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14:07.556" v="39"/>
          <ac:grpSpMkLst>
            <pc:docMk/>
            <pc:sldMk cId="1948218412" sldId="261"/>
            <ac:grpSpMk id="11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4:07.556" v="39"/>
          <ac:grpSpMkLst>
            <pc:docMk/>
            <pc:sldMk cId="1948218412" sldId="261"/>
            <ac:grpSpMk id="12" creationId="{3F22DE9C-F188-48E2-A82C-4434A8EEEA57}"/>
          </ac:grpSpMkLst>
        </pc:grpChg>
        <pc:grpChg chg="add del">
          <ac:chgData name="Mary Jude Camilleri" userId="S::mary.jude.camilleri@ilearn.edu.mt::d532b959-8ce3-47c7-b170-dad374501405" providerId="AD" clId="Web-{8BD0D5DD-3285-36E7-B49D-72139E866CC2}" dt="2021-10-01T09:14:07.525" v="38"/>
          <ac:grpSpMkLst>
            <pc:docMk/>
            <pc:sldMk cId="1948218412" sldId="261"/>
            <ac:grpSpMk id="14" creationId="{04E9F44E-02E7-4A97-B7DB-1DB0F1F4EB04}"/>
          </ac:grpSpMkLst>
        </pc:grpChg>
        <pc:grpChg chg="add del">
          <ac:chgData name="Mary Jude Camilleri" userId="S::mary.jude.camilleri@ilearn.edu.mt::d532b959-8ce3-47c7-b170-dad374501405" providerId="AD" clId="Web-{8BD0D5DD-3285-36E7-B49D-72139E866CC2}" dt="2021-10-01T09:14:07.525" v="38"/>
          <ac:grpSpMkLst>
            <pc:docMk/>
            <pc:sldMk cId="1948218412" sldId="261"/>
            <ac:grpSpMk id="28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4:07.556" v="39"/>
          <ac:grpSpMkLst>
            <pc:docMk/>
            <pc:sldMk cId="1948218412" sldId="261"/>
            <ac:grpSpMk id="45" creationId="{0B789310-9859-4942-98C8-3D2F12AAAE73}"/>
          </ac:grpSpMkLst>
        </pc:grpChg>
        <pc:grpChg chg="add del">
          <ac:chgData name="Mary Jude Camilleri" userId="S::mary.jude.camilleri@ilearn.edu.mt::d532b959-8ce3-47c7-b170-dad374501405" providerId="AD" clId="Web-{8BD0D5DD-3285-36E7-B49D-72139E866CC2}" dt="2021-10-01T09:14:07.525" v="38"/>
          <ac:grpSpMkLst>
            <pc:docMk/>
            <pc:sldMk cId="1948218412" sldId="261"/>
            <ac:grpSpMk id="52" creationId="{5D2B17EF-74EB-4C33-B2E2-8E727B2E7D68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4:07.556" v="39"/>
          <ac:grpSpMkLst>
            <pc:docMk/>
            <pc:sldMk cId="1948218412" sldId="261"/>
            <ac:grpSpMk id="64" creationId="{6F1CEC7A-E419-4950-AA57-B00546C29CAF}"/>
          </ac:grpSpMkLst>
        </pc:grpChg>
        <pc:cxnChg chg="add del">
          <ac:chgData name="Mary Jude Camilleri" userId="S::mary.jude.camilleri@ilearn.edu.mt::d532b959-8ce3-47c7-b170-dad374501405" providerId="AD" clId="Web-{8BD0D5DD-3285-36E7-B49D-72139E866CC2}" dt="2021-10-01T09:14:07.525" v="38"/>
          <ac:cxnSpMkLst>
            <pc:docMk/>
            <pc:sldMk cId="1948218412" sldId="261"/>
            <ac:cxnSpMk id="50" creationId="{27EBB3F9-D6F7-4F6A-8843-9FEBA15E4969}"/>
          </ac:cxnSpMkLst>
        </pc:cxnChg>
      </pc:sldChg>
      <pc:sldChg chg="addSp modSp mod setBg">
        <pc:chgData name="Mary Jude Camilleri" userId="S::mary.jude.camilleri@ilearn.edu.mt::d532b959-8ce3-47c7-b170-dad374501405" providerId="AD" clId="Web-{8BD0D5DD-3285-36E7-B49D-72139E866CC2}" dt="2021-10-01T09:17:21.171" v="149" actId="14100"/>
        <pc:sldMkLst>
          <pc:docMk/>
          <pc:sldMk cId="3455105524" sldId="262"/>
        </pc:sldMkLst>
        <pc:spChg chg="mod">
          <ac:chgData name="Mary Jude Camilleri" userId="S::mary.jude.camilleri@ilearn.edu.mt::d532b959-8ce3-47c7-b170-dad374501405" providerId="AD" clId="Web-{8BD0D5DD-3285-36E7-B49D-72139E866CC2}" dt="2021-10-01T09:17:21.171" v="149" actId="14100"/>
          <ac:spMkLst>
            <pc:docMk/>
            <pc:sldMk cId="3455105524" sldId="262"/>
            <ac:spMk id="2" creationId="{624CAA20-6CC8-4032-A0A6-69B0F728530C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17:16.561" v="148"/>
          <ac:spMkLst>
            <pc:docMk/>
            <pc:sldMk cId="3455105524" sldId="262"/>
            <ac:spMk id="3" creationId="{2C7C9ABE-854E-4D1B-B0BF-B64F54466B53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7:16.561" v="148"/>
          <ac:spMkLst>
            <pc:docMk/>
            <pc:sldMk cId="3455105524" sldId="262"/>
            <ac:spMk id="38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7:16.561" v="148"/>
          <ac:spMkLst>
            <pc:docMk/>
            <pc:sldMk cId="3455105524" sldId="262"/>
            <ac:spMk id="40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7:16.561" v="148"/>
          <ac:spMkLst>
            <pc:docMk/>
            <pc:sldMk cId="3455105524" sldId="262"/>
            <ac:spMk id="42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7:16.561" v="148"/>
          <ac:spMkLst>
            <pc:docMk/>
            <pc:sldMk cId="3455105524" sldId="262"/>
            <ac:spMk id="44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7:16.561" v="148"/>
          <ac:spMkLst>
            <pc:docMk/>
            <pc:sldMk cId="3455105524" sldId="262"/>
            <ac:spMk id="46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17:16.561" v="148"/>
          <ac:grpSpMkLst>
            <pc:docMk/>
            <pc:sldMk cId="3455105524" sldId="262"/>
            <ac:grpSpMk id="10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7:16.561" v="148"/>
          <ac:grpSpMkLst>
            <pc:docMk/>
            <pc:sldMk cId="3455105524" sldId="262"/>
            <ac:grpSpMk id="24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8BD0D5DD-3285-36E7-B49D-72139E866CC2}" dt="2021-10-01T09:17:16.561" v="148"/>
          <ac:picMkLst>
            <pc:docMk/>
            <pc:sldMk cId="3455105524" sldId="262"/>
            <ac:picMk id="5" creationId="{3019CAB6-0846-4250-B4A8-E0DD54F05A66}"/>
          </ac:picMkLst>
        </pc:picChg>
      </pc:sldChg>
      <pc:sldChg chg="modSp">
        <pc:chgData name="Mary Jude Camilleri" userId="S::mary.jude.camilleri@ilearn.edu.mt::d532b959-8ce3-47c7-b170-dad374501405" providerId="AD" clId="Web-{8BD0D5DD-3285-36E7-B49D-72139E866CC2}" dt="2021-10-01T09:17:39.327" v="155" actId="14100"/>
        <pc:sldMkLst>
          <pc:docMk/>
          <pc:sldMk cId="3320568082" sldId="264"/>
        </pc:sldMkLst>
        <pc:spChg chg="mod">
          <ac:chgData name="Mary Jude Camilleri" userId="S::mary.jude.camilleri@ilearn.edu.mt::d532b959-8ce3-47c7-b170-dad374501405" providerId="AD" clId="Web-{8BD0D5DD-3285-36E7-B49D-72139E866CC2}" dt="2021-10-01T09:17:31.874" v="152" actId="20577"/>
          <ac:spMkLst>
            <pc:docMk/>
            <pc:sldMk cId="3320568082" sldId="264"/>
            <ac:spMk id="3" creationId="{52A3FC84-71CF-4BC5-B638-77EF0CD8B41F}"/>
          </ac:spMkLst>
        </pc:spChg>
        <pc:picChg chg="mod">
          <ac:chgData name="Mary Jude Camilleri" userId="S::mary.jude.camilleri@ilearn.edu.mt::d532b959-8ce3-47c7-b170-dad374501405" providerId="AD" clId="Web-{8BD0D5DD-3285-36E7-B49D-72139E866CC2}" dt="2021-10-01T09:17:39.327" v="155" actId="14100"/>
          <ac:picMkLst>
            <pc:docMk/>
            <pc:sldMk cId="3320568082" sldId="264"/>
            <ac:picMk id="4" creationId="{AB566619-BAA2-45EF-A4A3-743B02EEF240}"/>
          </ac:picMkLst>
        </pc:picChg>
      </pc:sldChg>
      <pc:sldChg chg="addSp modSp mod setBg">
        <pc:chgData name="Mary Jude Camilleri" userId="S::mary.jude.camilleri@ilearn.edu.mt::d532b959-8ce3-47c7-b170-dad374501405" providerId="AD" clId="Web-{8BD0D5DD-3285-36E7-B49D-72139E866CC2}" dt="2021-10-01T09:18:18.125" v="162"/>
        <pc:sldMkLst>
          <pc:docMk/>
          <pc:sldMk cId="787808142" sldId="265"/>
        </pc:sldMkLst>
        <pc:spChg chg="mod ord">
          <ac:chgData name="Mary Jude Camilleri" userId="S::mary.jude.camilleri@ilearn.edu.mt::d532b959-8ce3-47c7-b170-dad374501405" providerId="AD" clId="Web-{8BD0D5DD-3285-36E7-B49D-72139E866CC2}" dt="2021-10-01T09:18:18.125" v="162"/>
          <ac:spMkLst>
            <pc:docMk/>
            <pc:sldMk cId="787808142" sldId="265"/>
            <ac:spMk id="2" creationId="{E9F48802-78BF-4D3B-9533-45B1E01CC57A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18:18.125" v="162"/>
          <ac:spMkLst>
            <pc:docMk/>
            <pc:sldMk cId="787808142" sldId="265"/>
            <ac:spMk id="3" creationId="{332F4267-E1EA-454D-8CDD-0A3B77D74830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18.125" v="162"/>
          <ac:spMkLst>
            <pc:docMk/>
            <pc:sldMk cId="787808142" sldId="265"/>
            <ac:spMk id="3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18.125" v="162"/>
          <ac:spMkLst>
            <pc:docMk/>
            <pc:sldMk cId="787808142" sldId="265"/>
            <ac:spMk id="3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18.125" v="162"/>
          <ac:spMkLst>
            <pc:docMk/>
            <pc:sldMk cId="787808142" sldId="265"/>
            <ac:spMk id="4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18.125" v="162"/>
          <ac:spMkLst>
            <pc:docMk/>
            <pc:sldMk cId="787808142" sldId="265"/>
            <ac:spMk id="4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18.125" v="162"/>
          <ac:spMkLst>
            <pc:docMk/>
            <pc:sldMk cId="787808142" sldId="265"/>
            <ac:spMk id="4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18:18.125" v="162"/>
          <ac:grpSpMkLst>
            <pc:docMk/>
            <pc:sldMk cId="787808142" sldId="265"/>
            <ac:grpSpMk id="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8:18.125" v="162"/>
          <ac:grpSpMkLst>
            <pc:docMk/>
            <pc:sldMk cId="787808142" sldId="265"/>
            <ac:grpSpMk id="23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8BD0D5DD-3285-36E7-B49D-72139E866CC2}" dt="2021-10-01T09:18:18.125" v="162"/>
          <ac:picMkLst>
            <pc:docMk/>
            <pc:sldMk cId="787808142" sldId="265"/>
            <ac:picMk id="4" creationId="{752B3A3B-2065-46D5-A35E-1A4A649AEBE2}"/>
          </ac:picMkLst>
        </pc:picChg>
      </pc:sldChg>
      <pc:sldChg chg="addSp modSp mod setBg">
        <pc:chgData name="Mary Jude Camilleri" userId="S::mary.jude.camilleri@ilearn.edu.mt::d532b959-8ce3-47c7-b170-dad374501405" providerId="AD" clId="Web-{8BD0D5DD-3285-36E7-B49D-72139E866CC2}" dt="2021-10-01T09:18:29.266" v="163"/>
        <pc:sldMkLst>
          <pc:docMk/>
          <pc:sldMk cId="1472016671" sldId="266"/>
        </pc:sldMkLst>
        <pc:spChg chg="mod ord">
          <ac:chgData name="Mary Jude Camilleri" userId="S::mary.jude.camilleri@ilearn.edu.mt::d532b959-8ce3-47c7-b170-dad374501405" providerId="AD" clId="Web-{8BD0D5DD-3285-36E7-B49D-72139E866CC2}" dt="2021-10-01T09:18:29.266" v="163"/>
          <ac:spMkLst>
            <pc:docMk/>
            <pc:sldMk cId="1472016671" sldId="266"/>
            <ac:spMk id="2" creationId="{8B7C650B-C4C0-4188-85DA-D358CF6B0DBC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18:29.266" v="163"/>
          <ac:spMkLst>
            <pc:docMk/>
            <pc:sldMk cId="1472016671" sldId="266"/>
            <ac:spMk id="3" creationId="{DA3B4BD7-B038-4E2C-ABD3-4747612E70AF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29.266" v="163"/>
          <ac:spMkLst>
            <pc:docMk/>
            <pc:sldMk cId="1472016671" sldId="266"/>
            <ac:spMk id="3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29.266" v="163"/>
          <ac:spMkLst>
            <pc:docMk/>
            <pc:sldMk cId="1472016671" sldId="266"/>
            <ac:spMk id="3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29.266" v="163"/>
          <ac:spMkLst>
            <pc:docMk/>
            <pc:sldMk cId="1472016671" sldId="266"/>
            <ac:spMk id="4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29.266" v="163"/>
          <ac:spMkLst>
            <pc:docMk/>
            <pc:sldMk cId="1472016671" sldId="266"/>
            <ac:spMk id="4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18:29.266" v="163"/>
          <ac:spMkLst>
            <pc:docMk/>
            <pc:sldMk cId="1472016671" sldId="266"/>
            <ac:spMk id="4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18:29.266" v="163"/>
          <ac:grpSpMkLst>
            <pc:docMk/>
            <pc:sldMk cId="1472016671" sldId="266"/>
            <ac:grpSpMk id="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18:29.266" v="163"/>
          <ac:grpSpMkLst>
            <pc:docMk/>
            <pc:sldMk cId="1472016671" sldId="266"/>
            <ac:grpSpMk id="23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8BD0D5DD-3285-36E7-B49D-72139E866CC2}" dt="2021-10-01T09:18:29.266" v="163"/>
          <ac:picMkLst>
            <pc:docMk/>
            <pc:sldMk cId="1472016671" sldId="266"/>
            <ac:picMk id="4" creationId="{C380112A-00E8-4526-B406-668A3016ABA3}"/>
          </ac:picMkLst>
        </pc:picChg>
      </pc:sldChg>
      <pc:sldChg chg="addSp modSp mod setBg">
        <pc:chgData name="Mary Jude Camilleri" userId="S::mary.jude.camilleri@ilearn.edu.mt::d532b959-8ce3-47c7-b170-dad374501405" providerId="AD" clId="Web-{8BD0D5DD-3285-36E7-B49D-72139E866CC2}" dt="2021-10-01T09:21:02.286" v="245" actId="14100"/>
        <pc:sldMkLst>
          <pc:docMk/>
          <pc:sldMk cId="1443843140" sldId="267"/>
        </pc:sldMkLst>
        <pc:spChg chg="mod">
          <ac:chgData name="Mary Jude Camilleri" userId="S::mary.jude.camilleri@ilearn.edu.mt::d532b959-8ce3-47c7-b170-dad374501405" providerId="AD" clId="Web-{8BD0D5DD-3285-36E7-B49D-72139E866CC2}" dt="2021-10-01T09:21:02.286" v="245" actId="14100"/>
          <ac:spMkLst>
            <pc:docMk/>
            <pc:sldMk cId="1443843140" sldId="267"/>
            <ac:spMk id="2" creationId="{AD60B0E6-2468-45E0-8AF8-C3F2B5FCFD16}"/>
          </ac:spMkLst>
        </pc:spChg>
        <pc:spChg chg="mod">
          <ac:chgData name="Mary Jude Camilleri" userId="S::mary.jude.camilleri@ilearn.edu.mt::d532b959-8ce3-47c7-b170-dad374501405" providerId="AD" clId="Web-{8BD0D5DD-3285-36E7-B49D-72139E866CC2}" dt="2021-10-01T09:20:17.628" v="235"/>
          <ac:spMkLst>
            <pc:docMk/>
            <pc:sldMk cId="1443843140" sldId="267"/>
            <ac:spMk id="4" creationId="{793282E9-020C-43FA-B48F-2D228928E76B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20:17.628" v="235"/>
          <ac:spMkLst>
            <pc:docMk/>
            <pc:sldMk cId="1443843140" sldId="267"/>
            <ac:spMk id="37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20:17.628" v="235"/>
          <ac:spMkLst>
            <pc:docMk/>
            <pc:sldMk cId="1443843140" sldId="267"/>
            <ac:spMk id="39" creationId="{62163DB6-3EE7-474C-8726-1A05F7DE4229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20:17.628" v="235"/>
          <ac:spMkLst>
            <pc:docMk/>
            <pc:sldMk cId="1443843140" sldId="267"/>
            <ac:spMk id="41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20:17.628" v="235"/>
          <ac:spMkLst>
            <pc:docMk/>
            <pc:sldMk cId="1443843140" sldId="267"/>
            <ac:spMk id="43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8BD0D5DD-3285-36E7-B49D-72139E866CC2}" dt="2021-10-01T09:20:17.628" v="235"/>
          <ac:spMkLst>
            <pc:docMk/>
            <pc:sldMk cId="1443843140" sldId="267"/>
            <ac:spMk id="73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8BD0D5DD-3285-36E7-B49D-72139E866CC2}" dt="2021-10-01T09:20:17.628" v="235"/>
          <ac:grpSpMkLst>
            <pc:docMk/>
            <pc:sldMk cId="1443843140" sldId="267"/>
            <ac:grpSpMk id="9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20:17.628" v="235"/>
          <ac:grpSpMkLst>
            <pc:docMk/>
            <pc:sldMk cId="1443843140" sldId="267"/>
            <ac:grpSpMk id="23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20:17.628" v="235"/>
          <ac:grpSpMkLst>
            <pc:docMk/>
            <pc:sldMk cId="1443843140" sldId="267"/>
            <ac:grpSpMk id="45" creationId="{5D1545E6-EB3C-4478-A661-A2CA963F129C}"/>
          </ac:grpSpMkLst>
        </pc:grpChg>
        <pc:grpChg chg="add">
          <ac:chgData name="Mary Jude Camilleri" userId="S::mary.jude.camilleri@ilearn.edu.mt::d532b959-8ce3-47c7-b170-dad374501405" providerId="AD" clId="Web-{8BD0D5DD-3285-36E7-B49D-72139E866CC2}" dt="2021-10-01T09:20:17.628" v="235"/>
          <ac:grpSpMkLst>
            <pc:docMk/>
            <pc:sldMk cId="1443843140" sldId="267"/>
            <ac:grpSpMk id="59" creationId="{40A75861-F6C5-44A9-B161-B03701CBDE0C}"/>
          </ac:grpSpMkLst>
        </pc:grpChg>
      </pc:sldChg>
      <pc:sldChg chg="delSp modSp">
        <pc:chgData name="Mary Jude Camilleri" userId="S::mary.jude.camilleri@ilearn.edu.mt::d532b959-8ce3-47c7-b170-dad374501405" providerId="AD" clId="Web-{8BD0D5DD-3285-36E7-B49D-72139E866CC2}" dt="2021-10-01T09:21:11.661" v="249" actId="1076"/>
        <pc:sldMkLst>
          <pc:docMk/>
          <pc:sldMk cId="1710400880" sldId="268"/>
        </pc:sldMkLst>
        <pc:picChg chg="del">
          <ac:chgData name="Mary Jude Camilleri" userId="S::mary.jude.camilleri@ilearn.edu.mt::d532b959-8ce3-47c7-b170-dad374501405" providerId="AD" clId="Web-{8BD0D5DD-3285-36E7-B49D-72139E866CC2}" dt="2021-10-01T09:21:05.020" v="246"/>
          <ac:picMkLst>
            <pc:docMk/>
            <pc:sldMk cId="1710400880" sldId="268"/>
            <ac:picMk id="3" creationId="{6E3AF45A-CB89-47F4-B36C-D0B803F1353B}"/>
          </ac:picMkLst>
        </pc:picChg>
        <pc:picChg chg="mod">
          <ac:chgData name="Mary Jude Camilleri" userId="S::mary.jude.camilleri@ilearn.edu.mt::d532b959-8ce3-47c7-b170-dad374501405" providerId="AD" clId="Web-{8BD0D5DD-3285-36E7-B49D-72139E866CC2}" dt="2021-10-01T09:21:11.661" v="249" actId="1076"/>
          <ac:picMkLst>
            <pc:docMk/>
            <pc:sldMk cId="1710400880" sldId="268"/>
            <ac:picMk id="4" creationId="{81C213A9-0AFF-46F1-BABB-280D5B5AD177}"/>
          </ac:picMkLst>
        </pc:picChg>
      </pc:sldChg>
      <pc:sldChg chg="delSp modSp">
        <pc:chgData name="Mary Jude Camilleri" userId="S::mary.jude.camilleri@ilearn.edu.mt::d532b959-8ce3-47c7-b170-dad374501405" providerId="AD" clId="Web-{8BD0D5DD-3285-36E7-B49D-72139E866CC2}" dt="2021-10-01T09:16:11.138" v="136" actId="20577"/>
        <pc:sldMkLst>
          <pc:docMk/>
          <pc:sldMk cId="4066669359" sldId="280"/>
        </pc:sldMkLst>
        <pc:spChg chg="mod">
          <ac:chgData name="Mary Jude Camilleri" userId="S::mary.jude.camilleri@ilearn.edu.mt::d532b959-8ce3-47c7-b170-dad374501405" providerId="AD" clId="Web-{8BD0D5DD-3285-36E7-B49D-72139E866CC2}" dt="2021-10-01T09:16:11.138" v="136" actId="20577"/>
          <ac:spMkLst>
            <pc:docMk/>
            <pc:sldMk cId="4066669359" sldId="280"/>
            <ac:spMk id="2" creationId="{AEEA210F-53DB-4DC8-B0E4-A63FA1D8DCDF}"/>
          </ac:spMkLst>
        </pc:spChg>
        <pc:picChg chg="del">
          <ac:chgData name="Mary Jude Camilleri" userId="S::mary.jude.camilleri@ilearn.edu.mt::d532b959-8ce3-47c7-b170-dad374501405" providerId="AD" clId="Web-{8BD0D5DD-3285-36E7-B49D-72139E866CC2}" dt="2021-10-01T09:15:49.903" v="126"/>
          <ac:picMkLst>
            <pc:docMk/>
            <pc:sldMk cId="4066669359" sldId="280"/>
            <ac:picMk id="1026" creationId="{E5F24008-C475-4F84-AF67-385056C61B1F}"/>
          </ac:picMkLst>
        </pc:picChg>
      </pc:sldChg>
      <pc:sldChg chg="modSp">
        <pc:chgData name="Mary Jude Camilleri" userId="S::mary.jude.camilleri@ilearn.edu.mt::d532b959-8ce3-47c7-b170-dad374501405" providerId="AD" clId="Web-{8BD0D5DD-3285-36E7-B49D-72139E866CC2}" dt="2021-10-01T09:16:53.670" v="147" actId="1076"/>
        <pc:sldMkLst>
          <pc:docMk/>
          <pc:sldMk cId="3482546509" sldId="283"/>
        </pc:sldMkLst>
        <pc:picChg chg="mod">
          <ac:chgData name="Mary Jude Camilleri" userId="S::mary.jude.camilleri@ilearn.edu.mt::d532b959-8ce3-47c7-b170-dad374501405" providerId="AD" clId="Web-{8BD0D5DD-3285-36E7-B49D-72139E866CC2}" dt="2021-10-01T09:16:51.014" v="146" actId="14100"/>
          <ac:picMkLst>
            <pc:docMk/>
            <pc:sldMk cId="3482546509" sldId="283"/>
            <ac:picMk id="5" creationId="{D7F4B98E-B6C2-4819-AC7C-F923E928EDC7}"/>
          </ac:picMkLst>
        </pc:picChg>
        <pc:picChg chg="mod">
          <ac:chgData name="Mary Jude Camilleri" userId="S::mary.jude.camilleri@ilearn.edu.mt::d532b959-8ce3-47c7-b170-dad374501405" providerId="AD" clId="Web-{8BD0D5DD-3285-36E7-B49D-72139E866CC2}" dt="2021-10-01T09:16:53.670" v="147" actId="1076"/>
          <ac:picMkLst>
            <pc:docMk/>
            <pc:sldMk cId="3482546509" sldId="283"/>
            <ac:picMk id="6" creationId="{6B263BAD-B960-49F5-9ACD-73827E723CE8}"/>
          </ac:picMkLst>
        </pc:picChg>
      </pc:sldChg>
      <pc:sldChg chg="modSp">
        <pc:chgData name="Mary Jude Camilleri" userId="S::mary.jude.camilleri@ilearn.edu.mt::d532b959-8ce3-47c7-b170-dad374501405" providerId="AD" clId="Web-{8BD0D5DD-3285-36E7-B49D-72139E866CC2}" dt="2021-10-01T09:18:05.969" v="158" actId="14100"/>
        <pc:sldMkLst>
          <pc:docMk/>
          <pc:sldMk cId="1964347920" sldId="284"/>
        </pc:sldMkLst>
        <pc:picChg chg="mod">
          <ac:chgData name="Mary Jude Camilleri" userId="S::mary.jude.camilleri@ilearn.edu.mt::d532b959-8ce3-47c7-b170-dad374501405" providerId="AD" clId="Web-{8BD0D5DD-3285-36E7-B49D-72139E866CC2}" dt="2021-10-01T09:18:02.515" v="157" actId="1076"/>
          <ac:picMkLst>
            <pc:docMk/>
            <pc:sldMk cId="1964347920" sldId="284"/>
            <ac:picMk id="4" creationId="{88E25508-4A09-4F96-9895-4AF53B198FA0}"/>
          </ac:picMkLst>
        </pc:picChg>
        <pc:picChg chg="mod">
          <ac:chgData name="Mary Jude Camilleri" userId="S::mary.jude.camilleri@ilearn.edu.mt::d532b959-8ce3-47c7-b170-dad374501405" providerId="AD" clId="Web-{8BD0D5DD-3285-36E7-B49D-72139E866CC2}" dt="2021-10-01T09:18:05.969" v="158" actId="14100"/>
          <ac:picMkLst>
            <pc:docMk/>
            <pc:sldMk cId="1964347920" sldId="284"/>
            <ac:picMk id="5" creationId="{D7F4B98E-B6C2-4819-AC7C-F923E928EDC7}"/>
          </ac:picMkLst>
        </pc:picChg>
      </pc:sldChg>
      <pc:sldChg chg="modSp">
        <pc:chgData name="Mary Jude Camilleri" userId="S::mary.jude.camilleri@ilearn.edu.mt::d532b959-8ce3-47c7-b170-dad374501405" providerId="AD" clId="Web-{8BD0D5DD-3285-36E7-B49D-72139E866CC2}" dt="2021-10-01T09:18:14.094" v="161" actId="14100"/>
        <pc:sldMkLst>
          <pc:docMk/>
          <pc:sldMk cId="3332302846" sldId="285"/>
        </pc:sldMkLst>
        <pc:picChg chg="mod">
          <ac:chgData name="Mary Jude Camilleri" userId="S::mary.jude.camilleri@ilearn.edu.mt::d532b959-8ce3-47c7-b170-dad374501405" providerId="AD" clId="Web-{8BD0D5DD-3285-36E7-B49D-72139E866CC2}" dt="2021-10-01T09:18:14.094" v="161" actId="14100"/>
          <ac:picMkLst>
            <pc:docMk/>
            <pc:sldMk cId="3332302846" sldId="285"/>
            <ac:picMk id="5" creationId="{D7F4B98E-B6C2-4819-AC7C-F923E928EDC7}"/>
          </ac:picMkLst>
        </pc:picChg>
      </pc:sldChg>
    </pc:docChg>
  </pc:docChgLst>
  <pc:docChgLst>
    <pc:chgData name="Mary Jude Camilleri" userId="S::mary.jude.camilleri@ilearn.edu.mt::d532b959-8ce3-47c7-b170-dad374501405" providerId="AD" clId="Web-{531533E9-7E5F-2D86-56E9-069F969D123C}"/>
    <pc:docChg chg="modSld">
      <pc:chgData name="Mary Jude Camilleri" userId="S::mary.jude.camilleri@ilearn.edu.mt::d532b959-8ce3-47c7-b170-dad374501405" providerId="AD" clId="Web-{531533E9-7E5F-2D86-56E9-069F969D123C}" dt="2021-10-25T06:09:00.289" v="2" actId="1076"/>
      <pc:docMkLst>
        <pc:docMk/>
      </pc:docMkLst>
      <pc:sldChg chg="addSp modSp">
        <pc:chgData name="Mary Jude Camilleri" userId="S::mary.jude.camilleri@ilearn.edu.mt::d532b959-8ce3-47c7-b170-dad374501405" providerId="AD" clId="Web-{531533E9-7E5F-2D86-56E9-069F969D123C}" dt="2021-10-25T06:09:00.289" v="2" actId="1076"/>
        <pc:sldMkLst>
          <pc:docMk/>
          <pc:sldMk cId="4256650320" sldId="260"/>
        </pc:sldMkLst>
        <pc:spChg chg="add">
          <ac:chgData name="Mary Jude Camilleri" userId="S::mary.jude.camilleri@ilearn.edu.mt::d532b959-8ce3-47c7-b170-dad374501405" providerId="AD" clId="Web-{531533E9-7E5F-2D86-56E9-069F969D123C}" dt="2021-10-25T06:08:42.819" v="0"/>
          <ac:spMkLst>
            <pc:docMk/>
            <pc:sldMk cId="4256650320" sldId="260"/>
            <ac:spMk id="6" creationId="{D26C50FF-75FD-4ED9-86D4-1AF563B77186}"/>
          </ac:spMkLst>
        </pc:spChg>
        <pc:picChg chg="mod">
          <ac:chgData name="Mary Jude Camilleri" userId="S::mary.jude.camilleri@ilearn.edu.mt::d532b959-8ce3-47c7-b170-dad374501405" providerId="AD" clId="Web-{531533E9-7E5F-2D86-56E9-069F969D123C}" dt="2021-10-25T06:09:00.289" v="2" actId="1076"/>
          <ac:picMkLst>
            <pc:docMk/>
            <pc:sldMk cId="4256650320" sldId="260"/>
            <ac:picMk id="4" creationId="{88E25508-4A09-4F96-9895-4AF53B198FA0}"/>
          </ac:picMkLst>
        </pc:picChg>
      </pc:sldChg>
    </pc:docChg>
  </pc:docChgLst>
  <pc:docChgLst>
    <pc:chgData name="Vanessa Xuereb" userId="cf06a9f6-2ebd-481e-9fd5-404d201fd7dd" providerId="ADAL" clId="{9C940676-E5D4-4C6A-84F7-1792E8882E39}"/>
    <pc:docChg chg="undo custSel addSld delSld modSld sldOrd">
      <pc:chgData name="Vanessa Xuereb" userId="cf06a9f6-2ebd-481e-9fd5-404d201fd7dd" providerId="ADAL" clId="{9C940676-E5D4-4C6A-84F7-1792E8882E39}" dt="2021-08-17T13:50:27.418" v="791" actId="1076"/>
      <pc:docMkLst>
        <pc:docMk/>
      </pc:docMkLst>
      <pc:sldChg chg="addSp modSp">
        <pc:chgData name="Vanessa Xuereb" userId="cf06a9f6-2ebd-481e-9fd5-404d201fd7dd" providerId="ADAL" clId="{9C940676-E5D4-4C6A-84F7-1792E8882E39}" dt="2021-08-17T13:49:30.976" v="788" actId="1076"/>
        <pc:sldMkLst>
          <pc:docMk/>
          <pc:sldMk cId="1057200840" sldId="256"/>
        </pc:sldMkLst>
        <pc:spChg chg="mod">
          <ac:chgData name="Vanessa Xuereb" userId="cf06a9f6-2ebd-481e-9fd5-404d201fd7dd" providerId="ADAL" clId="{9C940676-E5D4-4C6A-84F7-1792E8882E39}" dt="2021-08-17T13:49:30.976" v="788" actId="1076"/>
          <ac:spMkLst>
            <pc:docMk/>
            <pc:sldMk cId="1057200840" sldId="256"/>
            <ac:spMk id="3" creationId="{8BAC806F-BE9D-4634-BB8C-C9737F609FFA}"/>
          </ac:spMkLst>
        </pc:spChg>
        <pc:picChg chg="add mod">
          <ac:chgData name="Vanessa Xuereb" userId="cf06a9f6-2ebd-481e-9fd5-404d201fd7dd" providerId="ADAL" clId="{9C940676-E5D4-4C6A-84F7-1792E8882E39}" dt="2021-07-19T18:52:02.818" v="706" actId="1076"/>
          <ac:picMkLst>
            <pc:docMk/>
            <pc:sldMk cId="1057200840" sldId="256"/>
            <ac:picMk id="1026" creationId="{0E763117-310E-4788-9C09-64B5628E56C3}"/>
          </ac:picMkLst>
        </pc:picChg>
      </pc:sldChg>
      <pc:sldChg chg="ord">
        <pc:chgData name="Vanessa Xuereb" userId="cf06a9f6-2ebd-481e-9fd5-404d201fd7dd" providerId="ADAL" clId="{9C940676-E5D4-4C6A-84F7-1792E8882E39}" dt="2021-08-06T10:46:10.299" v="756" actId="20577"/>
        <pc:sldMkLst>
          <pc:docMk/>
          <pc:sldMk cId="3677382399" sldId="258"/>
        </pc:sldMkLst>
      </pc:sldChg>
      <pc:sldChg chg="modSp">
        <pc:chgData name="Vanessa Xuereb" userId="cf06a9f6-2ebd-481e-9fd5-404d201fd7dd" providerId="ADAL" clId="{9C940676-E5D4-4C6A-84F7-1792E8882E39}" dt="2021-07-15T11:46:21.355" v="397" actId="20577"/>
        <pc:sldMkLst>
          <pc:docMk/>
          <pc:sldMk cId="2281353220" sldId="259"/>
        </pc:sldMkLst>
        <pc:spChg chg="mod">
          <ac:chgData name="Vanessa Xuereb" userId="cf06a9f6-2ebd-481e-9fd5-404d201fd7dd" providerId="ADAL" clId="{9C940676-E5D4-4C6A-84F7-1792E8882E39}" dt="2021-07-15T11:46:21.355" v="397" actId="20577"/>
          <ac:spMkLst>
            <pc:docMk/>
            <pc:sldMk cId="2281353220" sldId="259"/>
            <ac:spMk id="15" creationId="{448FD7AB-D5AA-47A5-8FC4-B0CFFD1B4BF5}"/>
          </ac:spMkLst>
        </pc:spChg>
      </pc:sldChg>
      <pc:sldChg chg="modSp ord">
        <pc:chgData name="Vanessa Xuereb" userId="cf06a9f6-2ebd-481e-9fd5-404d201fd7dd" providerId="ADAL" clId="{9C940676-E5D4-4C6A-84F7-1792E8882E39}" dt="2021-07-19T18:55:40.310" v="729" actId="20577"/>
        <pc:sldMkLst>
          <pc:docMk/>
          <pc:sldMk cId="4256650320" sldId="260"/>
        </pc:sldMkLst>
        <pc:spChg chg="mod">
          <ac:chgData name="Vanessa Xuereb" userId="cf06a9f6-2ebd-481e-9fd5-404d201fd7dd" providerId="ADAL" clId="{9C940676-E5D4-4C6A-84F7-1792E8882E39}" dt="2021-07-19T18:52:56.122" v="710" actId="20577"/>
          <ac:spMkLst>
            <pc:docMk/>
            <pc:sldMk cId="4256650320" sldId="260"/>
            <ac:spMk id="2" creationId="{D8CC0B30-A96A-477F-8ED2-429F0FDF2502}"/>
          </ac:spMkLst>
        </pc:spChg>
      </pc:sldChg>
      <pc:sldChg chg="modSp">
        <pc:chgData name="Vanessa Xuereb" userId="cf06a9f6-2ebd-481e-9fd5-404d201fd7dd" providerId="ADAL" clId="{9C940676-E5D4-4C6A-84F7-1792E8882E39}" dt="2021-07-15T11:46:49.406" v="399" actId="20577"/>
        <pc:sldMkLst>
          <pc:docMk/>
          <pc:sldMk cId="1948218412" sldId="261"/>
        </pc:sldMkLst>
        <pc:spChg chg="mod">
          <ac:chgData name="Vanessa Xuereb" userId="cf06a9f6-2ebd-481e-9fd5-404d201fd7dd" providerId="ADAL" clId="{9C940676-E5D4-4C6A-84F7-1792E8882E39}" dt="2021-07-15T11:46:49.406" v="399" actId="20577"/>
          <ac:spMkLst>
            <pc:docMk/>
            <pc:sldMk cId="1948218412" sldId="261"/>
            <ac:spMk id="6" creationId="{062F3483-49F5-4F0E-8074-0901BDA9E058}"/>
          </ac:spMkLst>
        </pc:spChg>
      </pc:sldChg>
      <pc:sldChg chg="addSp modSp">
        <pc:chgData name="Vanessa Xuereb" userId="cf06a9f6-2ebd-481e-9fd5-404d201fd7dd" providerId="ADAL" clId="{9C940676-E5D4-4C6A-84F7-1792E8882E39}" dt="2021-07-15T12:00:42.776" v="702" actId="1076"/>
        <pc:sldMkLst>
          <pc:docMk/>
          <pc:sldMk cId="3455105524" sldId="262"/>
        </pc:sldMkLst>
        <pc:spChg chg="mod">
          <ac:chgData name="Vanessa Xuereb" userId="cf06a9f6-2ebd-481e-9fd5-404d201fd7dd" providerId="ADAL" clId="{9C940676-E5D4-4C6A-84F7-1792E8882E39}" dt="2021-07-15T12:00:13.011" v="696" actId="20577"/>
          <ac:spMkLst>
            <pc:docMk/>
            <pc:sldMk cId="3455105524" sldId="262"/>
            <ac:spMk id="2" creationId="{624CAA20-6CC8-4032-A0A6-69B0F728530C}"/>
          </ac:spMkLst>
        </pc:spChg>
        <pc:picChg chg="add mod">
          <ac:chgData name="Vanessa Xuereb" userId="cf06a9f6-2ebd-481e-9fd5-404d201fd7dd" providerId="ADAL" clId="{9C940676-E5D4-4C6A-84F7-1792E8882E39}" dt="2021-07-15T12:00:42.776" v="702" actId="1076"/>
          <ac:picMkLst>
            <pc:docMk/>
            <pc:sldMk cId="3455105524" sldId="262"/>
            <ac:picMk id="5" creationId="{3019CAB6-0846-4250-B4A8-E0DD54F05A66}"/>
          </ac:picMkLst>
        </pc:picChg>
      </pc:sldChg>
      <pc:sldChg chg="modSp">
        <pc:chgData name="Vanessa Xuereb" userId="cf06a9f6-2ebd-481e-9fd5-404d201fd7dd" providerId="ADAL" clId="{9C940676-E5D4-4C6A-84F7-1792E8882E39}" dt="2021-08-02T12:33:27.451" v="751" actId="20577"/>
        <pc:sldMkLst>
          <pc:docMk/>
          <pc:sldMk cId="3320568082" sldId="264"/>
        </pc:sldMkLst>
        <pc:spChg chg="mod">
          <ac:chgData name="Vanessa Xuereb" userId="cf06a9f6-2ebd-481e-9fd5-404d201fd7dd" providerId="ADAL" clId="{9C940676-E5D4-4C6A-84F7-1792E8882E39}" dt="2021-08-02T12:33:27.451" v="751" actId="20577"/>
          <ac:spMkLst>
            <pc:docMk/>
            <pc:sldMk cId="3320568082" sldId="264"/>
            <ac:spMk id="3" creationId="{52A3FC84-71CF-4BC5-B638-77EF0CD8B41F}"/>
          </ac:spMkLst>
        </pc:spChg>
      </pc:sldChg>
      <pc:sldChg chg="modSp ord">
        <pc:chgData name="Vanessa Xuereb" userId="cf06a9f6-2ebd-481e-9fd5-404d201fd7dd" providerId="ADAL" clId="{9C940676-E5D4-4C6A-84F7-1792E8882E39}" dt="2021-08-17T13:49:58.982" v="789"/>
        <pc:sldMkLst>
          <pc:docMk/>
          <pc:sldMk cId="787808142" sldId="265"/>
        </pc:sldMkLst>
        <pc:spChg chg="mod">
          <ac:chgData name="Vanessa Xuereb" userId="cf06a9f6-2ebd-481e-9fd5-404d201fd7dd" providerId="ADAL" clId="{9C940676-E5D4-4C6A-84F7-1792E8882E39}" dt="2021-07-19T18:56:02.632" v="732" actId="20577"/>
          <ac:spMkLst>
            <pc:docMk/>
            <pc:sldMk cId="787808142" sldId="265"/>
            <ac:spMk id="3" creationId="{332F4267-E1EA-454D-8CDD-0A3B77D74830}"/>
          </ac:spMkLst>
        </pc:spChg>
      </pc:sldChg>
      <pc:sldChg chg="modSp">
        <pc:chgData name="Vanessa Xuereb" userId="cf06a9f6-2ebd-481e-9fd5-404d201fd7dd" providerId="ADAL" clId="{9C940676-E5D4-4C6A-84F7-1792E8882E39}" dt="2021-07-19T18:56:36.607" v="747" actId="20577"/>
        <pc:sldMkLst>
          <pc:docMk/>
          <pc:sldMk cId="1472016671" sldId="266"/>
        </pc:sldMkLst>
        <pc:spChg chg="mod">
          <ac:chgData name="Vanessa Xuereb" userId="cf06a9f6-2ebd-481e-9fd5-404d201fd7dd" providerId="ADAL" clId="{9C940676-E5D4-4C6A-84F7-1792E8882E39}" dt="2021-07-19T18:56:36.607" v="747" actId="20577"/>
          <ac:spMkLst>
            <pc:docMk/>
            <pc:sldMk cId="1472016671" sldId="266"/>
            <ac:spMk id="3" creationId="{DA3B4BD7-B038-4E2C-ABD3-4747612E70AF}"/>
          </ac:spMkLst>
        </pc:spChg>
      </pc:sldChg>
      <pc:sldChg chg="addSp delSp modSp">
        <pc:chgData name="Vanessa Xuereb" userId="cf06a9f6-2ebd-481e-9fd5-404d201fd7dd" providerId="ADAL" clId="{9C940676-E5D4-4C6A-84F7-1792E8882E39}" dt="2021-08-09T18:57:37.705" v="765" actId="20577"/>
        <pc:sldMkLst>
          <pc:docMk/>
          <pc:sldMk cId="1443843140" sldId="267"/>
        </pc:sldMkLst>
        <pc:spChg chg="mod">
          <ac:chgData name="Vanessa Xuereb" userId="cf06a9f6-2ebd-481e-9fd5-404d201fd7dd" providerId="ADAL" clId="{9C940676-E5D4-4C6A-84F7-1792E8882E39}" dt="2021-08-09T18:57:37.705" v="765" actId="20577"/>
          <ac:spMkLst>
            <pc:docMk/>
            <pc:sldMk cId="1443843140" sldId="267"/>
            <ac:spMk id="2" creationId="{AD60B0E6-2468-45E0-8AF8-C3F2B5FCFD16}"/>
          </ac:spMkLst>
        </pc:spChg>
        <pc:spChg chg="del mod">
          <ac:chgData name="Vanessa Xuereb" userId="cf06a9f6-2ebd-481e-9fd5-404d201fd7dd" providerId="ADAL" clId="{9C940676-E5D4-4C6A-84F7-1792E8882E39}" dt="2021-07-15T11:52:03.875" v="626" actId="478"/>
          <ac:spMkLst>
            <pc:docMk/>
            <pc:sldMk cId="1443843140" sldId="267"/>
            <ac:spMk id="5" creationId="{57DB78CA-2882-4CD3-9B47-FA0C02E34ADE}"/>
          </ac:spMkLst>
        </pc:spChg>
        <pc:spChg chg="add del mod">
          <ac:chgData name="Vanessa Xuereb" userId="cf06a9f6-2ebd-481e-9fd5-404d201fd7dd" providerId="ADAL" clId="{9C940676-E5D4-4C6A-84F7-1792E8882E39}" dt="2021-07-15T11:51:21.524" v="621" actId="114"/>
          <ac:spMkLst>
            <pc:docMk/>
            <pc:sldMk cId="1443843140" sldId="267"/>
            <ac:spMk id="6" creationId="{70EF1743-F2D5-4A26-9BFC-5E216280D994}"/>
          </ac:spMkLst>
        </pc:spChg>
        <pc:spChg chg="add del mod">
          <ac:chgData name="Vanessa Xuereb" userId="cf06a9f6-2ebd-481e-9fd5-404d201fd7dd" providerId="ADAL" clId="{9C940676-E5D4-4C6A-84F7-1792E8882E39}" dt="2021-07-15T11:52:06.874" v="627" actId="478"/>
          <ac:spMkLst>
            <pc:docMk/>
            <pc:sldMk cId="1443843140" sldId="267"/>
            <ac:spMk id="7" creationId="{C78D707B-706A-4DAC-8FAC-DF29AA0F9943}"/>
          </ac:spMkLst>
        </pc:spChg>
      </pc:sldChg>
      <pc:sldChg chg="addSp modSp">
        <pc:chgData name="Vanessa Xuereb" userId="cf06a9f6-2ebd-481e-9fd5-404d201fd7dd" providerId="ADAL" clId="{9C940676-E5D4-4C6A-84F7-1792E8882E39}" dt="2021-08-17T13:50:27.418" v="791" actId="1076"/>
        <pc:sldMkLst>
          <pc:docMk/>
          <pc:sldMk cId="1710400880" sldId="268"/>
        </pc:sldMkLst>
        <pc:picChg chg="add mod">
          <ac:chgData name="Vanessa Xuereb" userId="cf06a9f6-2ebd-481e-9fd5-404d201fd7dd" providerId="ADAL" clId="{9C940676-E5D4-4C6A-84F7-1792E8882E39}" dt="2021-08-17T13:50:27.418" v="791" actId="1076"/>
          <ac:picMkLst>
            <pc:docMk/>
            <pc:sldMk cId="1710400880" sldId="268"/>
            <ac:picMk id="4" creationId="{81C213A9-0AFF-46F1-BABB-280D5B5AD177}"/>
          </ac:picMkLst>
        </pc:picChg>
      </pc:sldChg>
      <pc:sldChg chg="addSp modSp">
        <pc:chgData name="Vanessa Xuereb" userId="cf06a9f6-2ebd-481e-9fd5-404d201fd7dd" providerId="ADAL" clId="{9C940676-E5D4-4C6A-84F7-1792E8882E39}" dt="2021-08-09T18:48:41.631" v="764" actId="20577"/>
        <pc:sldMkLst>
          <pc:docMk/>
          <pc:sldMk cId="4066669359" sldId="280"/>
        </pc:sldMkLst>
        <pc:spChg chg="mod">
          <ac:chgData name="Vanessa Xuereb" userId="cf06a9f6-2ebd-481e-9fd5-404d201fd7dd" providerId="ADAL" clId="{9C940676-E5D4-4C6A-84F7-1792E8882E39}" dt="2021-08-09T18:48:41.631" v="764" actId="20577"/>
          <ac:spMkLst>
            <pc:docMk/>
            <pc:sldMk cId="4066669359" sldId="280"/>
            <ac:spMk id="2" creationId="{AEEA210F-53DB-4DC8-B0E4-A63FA1D8DCDF}"/>
          </ac:spMkLst>
        </pc:spChg>
        <pc:picChg chg="add mod">
          <ac:chgData name="Vanessa Xuereb" userId="cf06a9f6-2ebd-481e-9fd5-404d201fd7dd" providerId="ADAL" clId="{9C940676-E5D4-4C6A-84F7-1792E8882E39}" dt="2021-07-14T19:32:48.982" v="344" actId="14100"/>
          <ac:picMkLst>
            <pc:docMk/>
            <pc:sldMk cId="4066669359" sldId="280"/>
            <ac:picMk id="1026" creationId="{E5F24008-C475-4F84-AF67-385056C61B1F}"/>
          </ac:picMkLst>
        </pc:picChg>
      </pc:sldChg>
      <pc:sldChg chg="addSp delSp modSp add ord delAnim modAnim">
        <pc:chgData name="Vanessa Xuereb" userId="cf06a9f6-2ebd-481e-9fd5-404d201fd7dd" providerId="ADAL" clId="{9C940676-E5D4-4C6A-84F7-1792E8882E39}" dt="2021-07-19T18:55:46.086" v="730" actId="20577"/>
        <pc:sldMkLst>
          <pc:docMk/>
          <pc:sldMk cId="3482546509" sldId="283"/>
        </pc:sldMkLst>
        <pc:spChg chg="mod">
          <ac:chgData name="Vanessa Xuereb" userId="cf06a9f6-2ebd-481e-9fd5-404d201fd7dd" providerId="ADAL" clId="{9C940676-E5D4-4C6A-84F7-1792E8882E39}" dt="2021-07-14T19:49:35.285" v="376" actId="20577"/>
          <ac:spMkLst>
            <pc:docMk/>
            <pc:sldMk cId="3482546509" sldId="283"/>
            <ac:spMk id="2" creationId="{D8CC0B30-A96A-477F-8ED2-429F0FDF2502}"/>
          </ac:spMkLst>
        </pc:spChg>
        <pc:picChg chg="del mod">
          <ac:chgData name="Vanessa Xuereb" userId="cf06a9f6-2ebd-481e-9fd5-404d201fd7dd" providerId="ADAL" clId="{9C940676-E5D4-4C6A-84F7-1792E8882E39}" dt="2021-07-14T19:49:39.859" v="378" actId="478"/>
          <ac:picMkLst>
            <pc:docMk/>
            <pc:sldMk cId="3482546509" sldId="283"/>
            <ac:picMk id="4" creationId="{88E25508-4A09-4F96-9895-4AF53B198FA0}"/>
          </ac:picMkLst>
        </pc:picChg>
        <pc:picChg chg="add mod">
          <ac:chgData name="Vanessa Xuereb" userId="cf06a9f6-2ebd-481e-9fd5-404d201fd7dd" providerId="ADAL" clId="{9C940676-E5D4-4C6A-84F7-1792E8882E39}" dt="2021-07-14T19:50:12.855" v="383" actId="1076"/>
          <ac:picMkLst>
            <pc:docMk/>
            <pc:sldMk cId="3482546509" sldId="283"/>
            <ac:picMk id="6" creationId="{6B263BAD-B960-49F5-9ACD-73827E723CE8}"/>
          </ac:picMkLst>
        </pc:picChg>
      </pc:sldChg>
      <pc:sldChg chg="add ord">
        <pc:chgData name="Vanessa Xuereb" userId="cf06a9f6-2ebd-481e-9fd5-404d201fd7dd" providerId="ADAL" clId="{9C940676-E5D4-4C6A-84F7-1792E8882E39}" dt="2021-08-02T12:33:50.086" v="754" actId="20577"/>
        <pc:sldMkLst>
          <pc:docMk/>
          <pc:sldMk cId="1964347920" sldId="284"/>
        </pc:sldMkLst>
      </pc:sldChg>
      <pc:sldChg chg="add ord">
        <pc:chgData name="Vanessa Xuereb" userId="cf06a9f6-2ebd-481e-9fd5-404d201fd7dd" providerId="ADAL" clId="{9C940676-E5D4-4C6A-84F7-1792E8882E39}" dt="2021-08-02T12:33:53.559" v="755" actId="20577"/>
        <pc:sldMkLst>
          <pc:docMk/>
          <pc:sldMk cId="3332302846" sldId="285"/>
        </pc:sldMkLst>
      </pc:sldChg>
    </pc:docChg>
  </pc:docChgLst>
  <pc:docChgLst>
    <pc:chgData name="Mary Jude Camilleri" userId="S::mary.jude.camilleri@ilearn.edu.mt::d532b959-8ce3-47c7-b170-dad374501405" providerId="AD" clId="Web-{6B970040-2023-4D21-2131-17048A260F05}"/>
    <pc:docChg chg="modSld">
      <pc:chgData name="Mary Jude Camilleri" userId="S::mary.jude.camilleri@ilearn.edu.mt::d532b959-8ce3-47c7-b170-dad374501405" providerId="AD" clId="Web-{6B970040-2023-4D21-2131-17048A260F05}" dt="2021-09-29T08:05:15.431" v="24" actId="20577"/>
      <pc:docMkLst>
        <pc:docMk/>
      </pc:docMkLst>
      <pc:sldChg chg="addSp delSp modSp">
        <pc:chgData name="Mary Jude Camilleri" userId="S::mary.jude.camilleri@ilearn.edu.mt::d532b959-8ce3-47c7-b170-dad374501405" providerId="AD" clId="Web-{6B970040-2023-4D21-2131-17048A260F05}" dt="2021-09-29T08:03:34.164" v="3"/>
        <pc:sldMkLst>
          <pc:docMk/>
          <pc:sldMk cId="2281353220" sldId="259"/>
        </pc:sldMkLst>
        <pc:spChg chg="add del mod">
          <ac:chgData name="Mary Jude Camilleri" userId="S::mary.jude.camilleri@ilearn.edu.mt::d532b959-8ce3-47c7-b170-dad374501405" providerId="AD" clId="Web-{6B970040-2023-4D21-2131-17048A260F05}" dt="2021-09-29T08:03:34.164" v="3"/>
          <ac:spMkLst>
            <pc:docMk/>
            <pc:sldMk cId="2281353220" sldId="259"/>
            <ac:spMk id="3" creationId="{F738D107-8022-4E96-BF63-ED1310F9B302}"/>
          </ac:spMkLst>
        </pc:spChg>
        <pc:spChg chg="del">
          <ac:chgData name="Mary Jude Camilleri" userId="S::mary.jude.camilleri@ilearn.edu.mt::d532b959-8ce3-47c7-b170-dad374501405" providerId="AD" clId="Web-{6B970040-2023-4D21-2131-17048A260F05}" dt="2021-09-29T08:03:26.336" v="0"/>
          <ac:spMkLst>
            <pc:docMk/>
            <pc:sldMk cId="2281353220" sldId="259"/>
            <ac:spMk id="15" creationId="{448FD7AB-D5AA-47A5-8FC4-B0CFFD1B4BF5}"/>
          </ac:spMkLst>
        </pc:spChg>
        <pc:picChg chg="mod">
          <ac:chgData name="Mary Jude Camilleri" userId="S::mary.jude.camilleri@ilearn.edu.mt::d532b959-8ce3-47c7-b170-dad374501405" providerId="AD" clId="Web-{6B970040-2023-4D21-2131-17048A260F05}" dt="2021-09-29T08:03:30.930" v="2" actId="14100"/>
          <ac:picMkLst>
            <pc:docMk/>
            <pc:sldMk cId="2281353220" sldId="259"/>
            <ac:picMk id="2068" creationId="{46C60930-74C1-4A64-825B-F9B5E3CCA150}"/>
          </ac:picMkLst>
        </pc:picChg>
      </pc:sldChg>
      <pc:sldChg chg="modSp">
        <pc:chgData name="Mary Jude Camilleri" userId="S::mary.jude.camilleri@ilearn.edu.mt::d532b959-8ce3-47c7-b170-dad374501405" providerId="AD" clId="Web-{6B970040-2023-4D21-2131-17048A260F05}" dt="2021-09-29T08:04:25.931" v="17" actId="20577"/>
        <pc:sldMkLst>
          <pc:docMk/>
          <pc:sldMk cId="1948218412" sldId="261"/>
        </pc:sldMkLst>
        <pc:spChg chg="mod">
          <ac:chgData name="Mary Jude Camilleri" userId="S::mary.jude.camilleri@ilearn.edu.mt::d532b959-8ce3-47c7-b170-dad374501405" providerId="AD" clId="Web-{6B970040-2023-4D21-2131-17048A260F05}" dt="2021-09-29T08:04:25.931" v="17" actId="20577"/>
          <ac:spMkLst>
            <pc:docMk/>
            <pc:sldMk cId="1948218412" sldId="261"/>
            <ac:spMk id="6" creationId="{062F3483-49F5-4F0E-8074-0901BDA9E058}"/>
          </ac:spMkLst>
        </pc:spChg>
      </pc:sldChg>
      <pc:sldChg chg="modSp">
        <pc:chgData name="Mary Jude Camilleri" userId="S::mary.jude.camilleri@ilearn.edu.mt::d532b959-8ce3-47c7-b170-dad374501405" providerId="AD" clId="Web-{6B970040-2023-4D21-2131-17048A260F05}" dt="2021-09-29T08:05:15.431" v="24" actId="20577"/>
        <pc:sldMkLst>
          <pc:docMk/>
          <pc:sldMk cId="1443843140" sldId="267"/>
        </pc:sldMkLst>
        <pc:spChg chg="mod">
          <ac:chgData name="Mary Jude Camilleri" userId="S::mary.jude.camilleri@ilearn.edu.mt::d532b959-8ce3-47c7-b170-dad374501405" providerId="AD" clId="Web-{6B970040-2023-4D21-2131-17048A260F05}" dt="2021-09-29T08:05:15.431" v="24" actId="20577"/>
          <ac:spMkLst>
            <pc:docMk/>
            <pc:sldMk cId="1443843140" sldId="267"/>
            <ac:spMk id="2" creationId="{AD60B0E6-2468-45E0-8AF8-C3F2B5FCFD16}"/>
          </ac:spMkLst>
        </pc:spChg>
      </pc:sldChg>
      <pc:sldChg chg="modSp">
        <pc:chgData name="Mary Jude Camilleri" userId="S::mary.jude.camilleri@ilearn.edu.mt::d532b959-8ce3-47c7-b170-dad374501405" providerId="AD" clId="Web-{6B970040-2023-4D21-2131-17048A260F05}" dt="2021-09-29T08:04:44.743" v="19" actId="20577"/>
        <pc:sldMkLst>
          <pc:docMk/>
          <pc:sldMk cId="4066669359" sldId="280"/>
        </pc:sldMkLst>
        <pc:spChg chg="mod">
          <ac:chgData name="Mary Jude Camilleri" userId="S::mary.jude.camilleri@ilearn.edu.mt::d532b959-8ce3-47c7-b170-dad374501405" providerId="AD" clId="Web-{6B970040-2023-4D21-2131-17048A260F05}" dt="2021-09-29T08:04:44.743" v="19" actId="20577"/>
          <ac:spMkLst>
            <pc:docMk/>
            <pc:sldMk cId="4066669359" sldId="280"/>
            <ac:spMk id="2" creationId="{AEEA210F-53DB-4DC8-B0E4-A63FA1D8DC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9E73A-AB42-4CDC-8534-0666A36479A6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C0EE6-B699-4B5B-BE2F-147C63AF5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9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1392-FDEB-447C-954A-9A039B3F6C54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FB1-2A2E-4F51-941D-A8BEC9E5F6AD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59F8-EB6A-4BEF-A535-1B4AA37C54D9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F389-02A7-4BAC-BDC4-DBB1292A7043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D673-5443-4757-8228-CA0B82085880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0BE-8A49-4990-B774-08D425AB4213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2222-E3AD-4B86-B67D-C74D7C898066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F46B-FBA7-4571-B044-5E6D75048521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C1A-7CB0-4147-AB81-5CBB554FF58B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AD8-F458-4A92-98D5-1D5153F3195C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5FF7-5EA2-4034-BA8C-17001132D60F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7771-A0C0-4E26-A6F4-941587CEBE93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1841-D9B6-49B5-A0FD-BC9D4D698046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7DD7-0923-4C93-BA78-A2A3D734E807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5A4-08D2-432D-B638-540CFCD7DD0E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98-1D0E-41DF-9F88-18B6F9C508F7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46BB-7DB2-4B47-B62E-30402F9A8D56}" type="datetime1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8D6A0-2526-47D4-BA01-F5C20DC2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50" y="645106"/>
            <a:ext cx="3983653" cy="35458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5E3B48"/>
                </a:solidFill>
                <a:latin typeface="Andika"/>
              </a:rPr>
              <a:t>Lesson 1: </a:t>
            </a:r>
            <a:br>
              <a:rPr lang="en-US" sz="3200" dirty="0">
                <a:latin typeface="Andika"/>
              </a:rPr>
            </a:br>
            <a:r>
              <a:rPr lang="en-US" sz="3200" dirty="0">
                <a:solidFill>
                  <a:srgbClr val="5E3B48"/>
                </a:solidFill>
                <a:latin typeface="Andika"/>
              </a:rPr>
              <a:t>Listening</a:t>
            </a:r>
            <a:br>
              <a:rPr lang="en-US" sz="3200" dirty="0">
                <a:latin typeface="Andika"/>
              </a:rPr>
            </a:br>
            <a:br>
              <a:rPr lang="en-US" sz="3200" dirty="0">
                <a:latin typeface="Andika"/>
              </a:rPr>
            </a:br>
            <a:r>
              <a:rPr lang="en-US" sz="3200" dirty="0">
                <a:solidFill>
                  <a:srgbClr val="5E3B48"/>
                </a:solidFill>
                <a:latin typeface="Andika"/>
              </a:rPr>
              <a:t>Topic:      </a:t>
            </a:r>
            <a:br>
              <a:rPr lang="en-US" sz="3200" dirty="0">
                <a:latin typeface="Andika"/>
              </a:rPr>
            </a:br>
            <a:r>
              <a:rPr lang="en-US" sz="3200" dirty="0">
                <a:solidFill>
                  <a:srgbClr val="5E3B48"/>
                </a:solidFill>
                <a:latin typeface="Andika"/>
              </a:rPr>
              <a:t> Weather and Natural Disasters</a:t>
            </a:r>
            <a:br>
              <a:rPr lang="en-US" sz="3200" dirty="0">
                <a:latin typeface="Andika"/>
              </a:rPr>
            </a:br>
            <a:br>
              <a:rPr lang="en-US" sz="3200" dirty="0">
                <a:latin typeface="Andika"/>
              </a:rPr>
            </a:br>
            <a:r>
              <a:rPr lang="en-US" sz="3200" dirty="0">
                <a:solidFill>
                  <a:srgbClr val="5E3B48"/>
                </a:solidFill>
                <a:latin typeface="Andika"/>
              </a:rPr>
              <a:t>Year:</a:t>
            </a:r>
            <a:br>
              <a:rPr lang="en-US" sz="3200" dirty="0">
                <a:latin typeface="Andika"/>
              </a:rPr>
            </a:br>
            <a:r>
              <a:rPr lang="en-US" sz="3200" dirty="0">
                <a:solidFill>
                  <a:srgbClr val="5E3B48"/>
                </a:solidFill>
                <a:latin typeface="Andika"/>
              </a:rPr>
              <a:t>4</a:t>
            </a: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E3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A2FEB-E812-466D-A5AD-A28EF35F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  <p:pic>
        <p:nvPicPr>
          <p:cNvPr id="1026" name="Picture 2" descr="How the World Protects Itself from Natural Disasters">
            <a:extLst>
              <a:ext uri="{FF2B5EF4-FFF2-40B4-BE49-F238E27FC236}">
                <a16:creationId xmlns:a16="http://schemas.microsoft.com/office/drawing/2014/main" id="{0E763117-310E-4788-9C09-64B5628E5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r="20547" b="-2"/>
          <a:stretch/>
        </p:blipFill>
        <p:spPr bwMode="auto">
          <a:xfrm>
            <a:off x="4619543" y="10"/>
            <a:ext cx="7572457" cy="6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3BD801D2-47CF-43A6-85A2-0ED76EB71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CB0F1FF1-5C35-4424-BF8B-49B8E6029E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F331208F-5E05-416A-8EBC-C0AF8C2DE8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Who am I? by Philip Bunting">
            <a:extLst>
              <a:ext uri="{FF2B5EF4-FFF2-40B4-BE49-F238E27FC236}">
                <a16:creationId xmlns:a16="http://schemas.microsoft.com/office/drawing/2014/main" id="{245B6723-97A3-4F76-B5C3-C580F6E12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Who am I? by Philip Bunting">
            <a:extLst>
              <a:ext uri="{FF2B5EF4-FFF2-40B4-BE49-F238E27FC236}">
                <a16:creationId xmlns:a16="http://schemas.microsoft.com/office/drawing/2014/main" id="{EC777033-1E66-430F-AA6C-6178C7B5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Who am I? A philosophical inquiry - Amy Adkins - YouTube">
            <a:extLst>
              <a:ext uri="{FF2B5EF4-FFF2-40B4-BE49-F238E27FC236}">
                <a16:creationId xmlns:a16="http://schemas.microsoft.com/office/drawing/2014/main" id="{E2F10A78-82FB-4B9F-AE55-C6E4A1677E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Who am I? by Philip Bunting">
            <a:extLst>
              <a:ext uri="{FF2B5EF4-FFF2-40B4-BE49-F238E27FC236}">
                <a16:creationId xmlns:a16="http://schemas.microsoft.com/office/drawing/2014/main" id="{4087B74B-BF2A-46A0-A240-A69B12EE4E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0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C0B30-A96A-477F-8ED2-429F0FDF2502}"/>
              </a:ext>
            </a:extLst>
          </p:cNvPr>
          <p:cNvSpPr/>
          <p:nvPr/>
        </p:nvSpPr>
        <p:spPr>
          <a:xfrm>
            <a:off x="1575846" y="2169545"/>
            <a:ext cx="8364566" cy="247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LISTENING TEXT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1b </a:t>
            </a:r>
            <a:endParaRPr lang="en-GB" sz="5400" b="1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A5C8-B89C-4217-925E-FD1E2EF5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uditory Processing Disorder">
            <a:extLst>
              <a:ext uri="{FF2B5EF4-FFF2-40B4-BE49-F238E27FC236}">
                <a16:creationId xmlns:a16="http://schemas.microsoft.com/office/drawing/2014/main" id="{D7F4B98E-B6C2-4819-AC7C-F923E928ED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72907" y="4006149"/>
            <a:ext cx="4619093" cy="28501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D1B047BF">
            <a:hlinkClick r:id="" action="ppaction://media"/>
            <a:extLst>
              <a:ext uri="{FF2B5EF4-FFF2-40B4-BE49-F238E27FC236}">
                <a16:creationId xmlns:a16="http://schemas.microsoft.com/office/drawing/2014/main" id="{6B263BAD-B960-49F5-9ACD-73827E723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0488" y="34918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CAA20-6CC8-4032-A0A6-69B0F728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408843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>
                <a:solidFill>
                  <a:srgbClr val="FEFFFF"/>
                </a:solidFill>
              </a:rPr>
              <a:t>Step 1: </a:t>
            </a:r>
            <a:r>
              <a:rPr lang="en-US" sz="4000" b="1">
                <a:solidFill>
                  <a:srgbClr val="FEFFFF"/>
                </a:solidFill>
              </a:rPr>
              <a:t>READ </a:t>
            </a:r>
            <a:r>
              <a:rPr lang="en-US" sz="4000">
                <a:solidFill>
                  <a:srgbClr val="FEFFFF"/>
                </a:solidFill>
              </a:rPr>
              <a:t>silently the </a:t>
            </a:r>
            <a:br>
              <a:rPr lang="en-US" sz="4000">
                <a:solidFill>
                  <a:srgbClr val="FEFFFF"/>
                </a:solidFill>
              </a:rPr>
            </a:br>
            <a:r>
              <a:rPr lang="en-US" sz="4000">
                <a:solidFill>
                  <a:srgbClr val="FEFFFF"/>
                </a:solidFill>
              </a:rPr>
              <a:t>questions on the worksheet.</a:t>
            </a:r>
            <a:br>
              <a:rPr lang="en-US" sz="4000">
                <a:solidFill>
                  <a:srgbClr val="FEFFFF"/>
                </a:solidFill>
              </a:rPr>
            </a:br>
            <a:br>
              <a:rPr lang="en-US" sz="4000" b="1" u="sng">
                <a:solidFill>
                  <a:srgbClr val="FEFFFF"/>
                </a:solidFill>
              </a:rPr>
            </a:br>
            <a:endParaRPr lang="en-US" sz="4000">
              <a:solidFill>
                <a:srgbClr val="FEFFFF"/>
              </a:solidFill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C9ABE-854E-4D1B-B0BF-B64F5446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9CAB6-0846-4250-B4A8-E0DD54F0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972" y="967417"/>
            <a:ext cx="3648546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2B585-E0D2-45FD-923A-F431F3C5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FC84-71CF-4BC5-B638-77EF0CD8B41F}"/>
              </a:ext>
            </a:extLst>
          </p:cNvPr>
          <p:cNvSpPr/>
          <p:nvPr/>
        </p:nvSpPr>
        <p:spPr>
          <a:xfrm>
            <a:off x="1688651" y="325869"/>
            <a:ext cx="10121247" cy="3690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000" b="1" u="sng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Step </a:t>
            </a:r>
            <a:r>
              <a:rPr lang="en-GB" sz="4000" b="1" u="sng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2</a:t>
            </a:r>
            <a:r>
              <a:rPr lang="mt-MT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: </a:t>
            </a:r>
            <a:endParaRPr lang="en-US" sz="4000" b="1" kern="0" dirty="0">
              <a:solidFill>
                <a:srgbClr val="000000"/>
              </a:solidFill>
              <a:latin typeface="Andika"/>
              <a:cs typeface="Times New Roman" pitchFamily="18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/>
              </a:rPr>
              <a:t>LISTEN</a:t>
            </a:r>
            <a:r>
              <a:rPr lang="mt-MT" sz="4000" b="1" kern="0" dirty="0">
                <a:solidFill>
                  <a:srgbClr val="000000"/>
                </a:solidFill>
                <a:latin typeface="Andika"/>
                <a:cs typeface="Times New Roman"/>
              </a:rPr>
              <a:t> </a:t>
            </a:r>
            <a:r>
              <a:rPr lang="mt-MT" sz="4000" kern="0" dirty="0" err="1">
                <a:solidFill>
                  <a:srgbClr val="000000"/>
                </a:solidFill>
                <a:latin typeface="Andika"/>
                <a:cs typeface="Times New Roman"/>
              </a:rPr>
              <a:t>to</a:t>
            </a:r>
            <a:r>
              <a:rPr lang="en-US" sz="4000" kern="0" dirty="0">
                <a:solidFill>
                  <a:srgbClr val="000000"/>
                </a:solidFill>
                <a:latin typeface="Andika"/>
                <a:cs typeface="Times New Roman"/>
              </a:rPr>
              <a:t> </a:t>
            </a:r>
            <a:r>
              <a:rPr lang="mt-MT" sz="4000" kern="0" dirty="0" err="1">
                <a:solidFill>
                  <a:srgbClr val="000000"/>
                </a:solidFill>
                <a:latin typeface="Andika"/>
                <a:cs typeface="Times New Roman"/>
              </a:rPr>
              <a:t>the</a:t>
            </a:r>
            <a:r>
              <a:rPr lang="mt-MT" sz="4000" kern="0" dirty="0">
                <a:solidFill>
                  <a:srgbClr val="000000"/>
                </a:solidFill>
                <a:latin typeface="Andika"/>
                <a:cs typeface="Times New Roman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ndika"/>
                <a:cs typeface="Times New Roman"/>
              </a:rPr>
              <a:t>recordin</a:t>
            </a:r>
            <a:r>
              <a:rPr lang="mt-MT" sz="4000" kern="0" dirty="0">
                <a:solidFill>
                  <a:srgbClr val="000000"/>
                </a:solidFill>
                <a:latin typeface="Andika"/>
                <a:cs typeface="Times New Roman"/>
              </a:rPr>
              <a:t>g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/>
              </a:rPr>
              <a:t>for the second time.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LISTEN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while I read the questions. 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Try to </a:t>
            </a: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ANSWER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any unanswered questions.</a:t>
            </a:r>
          </a:p>
        </p:txBody>
      </p:sp>
      <p:pic>
        <p:nvPicPr>
          <p:cNvPr id="4" name="Picture 4" descr="Auditory Processing Disorder">
            <a:extLst>
              <a:ext uri="{FF2B5EF4-FFF2-40B4-BE49-F238E27FC236}">
                <a16:creationId xmlns:a16="http://schemas.microsoft.com/office/drawing/2014/main" id="{AB566619-BAA2-45EF-A4A3-743B02EE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59810" y="4274344"/>
            <a:ext cx="4448846" cy="250813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056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C0B30-A96A-477F-8ED2-429F0FDF2502}"/>
              </a:ext>
            </a:extLst>
          </p:cNvPr>
          <p:cNvSpPr/>
          <p:nvPr/>
        </p:nvSpPr>
        <p:spPr>
          <a:xfrm>
            <a:off x="1575846" y="2169545"/>
            <a:ext cx="8364566" cy="247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LISTENING </a:t>
            </a:r>
            <a:r>
              <a:rPr lang="en-US" sz="5400" b="1">
                <a:latin typeface="Andika"/>
              </a:rPr>
              <a:t>TEXT </a:t>
            </a:r>
          </a:p>
          <a:p>
            <a:pPr algn="ctr">
              <a:lnSpc>
                <a:spcPct val="150000"/>
              </a:lnSpc>
            </a:pPr>
            <a:r>
              <a:rPr lang="en-US" sz="5400" b="1">
                <a:latin typeface="Andika"/>
              </a:rPr>
              <a:t>1a </a:t>
            </a:r>
            <a:endParaRPr lang="en-GB" sz="5400" b="1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A5C8-B89C-4217-925E-FD1E2EF5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71DD3E93">
            <a:hlinkClick r:id="" action="ppaction://media"/>
            <a:extLst>
              <a:ext uri="{FF2B5EF4-FFF2-40B4-BE49-F238E27FC236}">
                <a16:creationId xmlns:a16="http://schemas.microsoft.com/office/drawing/2014/main" id="{88E25508-4A09-4F96-9895-4AF53B198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8565" y="1709309"/>
            <a:ext cx="406400" cy="406400"/>
          </a:xfrm>
          <a:prstGeom prst="rect">
            <a:avLst/>
          </a:prstGeom>
        </p:spPr>
      </p:pic>
      <p:pic>
        <p:nvPicPr>
          <p:cNvPr id="5" name="Picture 4" descr="Auditory Processing Disorder">
            <a:extLst>
              <a:ext uri="{FF2B5EF4-FFF2-40B4-BE49-F238E27FC236}">
                <a16:creationId xmlns:a16="http://schemas.microsoft.com/office/drawing/2014/main" id="{D7F4B98E-B6C2-4819-AC7C-F923E928ED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04897" y="3865920"/>
            <a:ext cx="4703759" cy="28885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643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C0B30-A96A-477F-8ED2-429F0FDF2502}"/>
              </a:ext>
            </a:extLst>
          </p:cNvPr>
          <p:cNvSpPr/>
          <p:nvPr/>
        </p:nvSpPr>
        <p:spPr>
          <a:xfrm>
            <a:off x="1575846" y="2169545"/>
            <a:ext cx="8364566" cy="247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LISTENING TEXT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1b </a:t>
            </a:r>
            <a:endParaRPr lang="en-GB" sz="5400" b="1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A5C8-B89C-4217-925E-FD1E2EF5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uditory Processing Disorder">
            <a:extLst>
              <a:ext uri="{FF2B5EF4-FFF2-40B4-BE49-F238E27FC236}">
                <a16:creationId xmlns:a16="http://schemas.microsoft.com/office/drawing/2014/main" id="{D7F4B98E-B6C2-4819-AC7C-F923E928ED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71584" y="4068326"/>
            <a:ext cx="4537072" cy="27932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D1B047BF">
            <a:hlinkClick r:id="" action="ppaction://media"/>
            <a:extLst>
              <a:ext uri="{FF2B5EF4-FFF2-40B4-BE49-F238E27FC236}">
                <a16:creationId xmlns:a16="http://schemas.microsoft.com/office/drawing/2014/main" id="{6B263BAD-B960-49F5-9ACD-73827E723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6988" y="11529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2F4267-E1EA-454D-8CDD-0A3B77D74830}"/>
              </a:ext>
            </a:extLst>
          </p:cNvPr>
          <p:cNvSpPr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Step 3</a:t>
            </a: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Revise </a:t>
            </a: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the answers. 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48802-78BF-4D3B-9533-45B1E01C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4" name="Picture 3" descr="Home · Revise.jl">
            <a:extLst>
              <a:ext uri="{FF2B5EF4-FFF2-40B4-BE49-F238E27FC236}">
                <a16:creationId xmlns:a16="http://schemas.microsoft.com/office/drawing/2014/main" id="{752B3A3B-2065-46D5-A35E-1A4A649A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80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B4BD7-B038-4E2C-ABD3-4747612E70AF}"/>
              </a:ext>
            </a:extLst>
          </p:cNvPr>
          <p:cNvSpPr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Step 4: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CHECK </a:t>
            </a: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your answers using the answers handout. 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C650B-C4C0-4188-85DA-D358CF6B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0112A-00E8-4526-B406-668A3016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01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0B0E6-2468-45E0-8AF8-C3F2B5FC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453018" cy="306049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u="sng" dirty="0"/>
              <a:t>Post-Listening Task</a:t>
            </a:r>
            <a:r>
              <a:rPr lang="en-US" sz="3600" b="1" dirty="0"/>
              <a:t>: </a:t>
            </a:r>
            <a:br>
              <a:rPr lang="en-US" sz="3600" b="1" dirty="0"/>
            </a:br>
            <a:r>
              <a:rPr lang="en-US" sz="3600" dirty="0"/>
              <a:t>Write down what comes to your mind when you hear the words:</a:t>
            </a:r>
            <a:br>
              <a:rPr lang="en-US" sz="3600" dirty="0"/>
            </a:br>
            <a:r>
              <a:rPr lang="en-US" sz="3600" dirty="0"/>
              <a:t>   </a:t>
            </a:r>
            <a:r>
              <a:rPr lang="en-US" sz="3600" i="1" dirty="0"/>
              <a:t> floods</a:t>
            </a:r>
            <a:br>
              <a:rPr lang="en-US" sz="3600" dirty="0"/>
            </a:br>
            <a:r>
              <a:rPr lang="en-US" sz="3600" dirty="0"/>
              <a:t>    </a:t>
            </a:r>
            <a:r>
              <a:rPr lang="en-US" sz="3600" i="1" dirty="0"/>
              <a:t>hurricanes</a:t>
            </a:r>
            <a:br>
              <a:rPr lang="en-US" sz="3600" dirty="0"/>
            </a:br>
            <a:r>
              <a:rPr lang="en-US" sz="3600" dirty="0"/>
              <a:t>   </a:t>
            </a:r>
            <a:r>
              <a:rPr lang="en-US" sz="3600" i="1" dirty="0"/>
              <a:t>droughts</a:t>
            </a:r>
            <a:br>
              <a:rPr lang="en-US" sz="3600" dirty="0"/>
            </a:br>
            <a:r>
              <a:rPr lang="en-US" sz="3600" dirty="0"/>
              <a:t>   </a:t>
            </a:r>
            <a:r>
              <a:rPr lang="en-US" sz="3600" i="1" dirty="0"/>
              <a:t>earthquakes</a:t>
            </a:r>
            <a:endParaRPr lang="en-US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82E9-020C-43FA-B48F-2D228928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44384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F7D20-A2D8-481C-8114-F80B766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7076" y="969486"/>
            <a:ext cx="5343048" cy="13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74592D"/>
                </a:solidFill>
              </a:rPr>
              <a:t>Lesson Objectives: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45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5BD11-4F0D-4A23-907F-CDF84B3AF34F}"/>
              </a:ext>
            </a:extLst>
          </p:cNvPr>
          <p:cNvSpPr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rgbClr val="F4AF3C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lesson I will:</a:t>
            </a:r>
          </a:p>
          <a:p>
            <a:pPr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attentively to a text.</a:t>
            </a: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questions about a text.</a:t>
            </a: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 about natural disasters.</a:t>
            </a:r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1B7-6AE6-4AC2-9857-6D8BD5EA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  <p:pic>
        <p:nvPicPr>
          <p:cNvPr id="7" name="Picture 6" descr="Introduction: Building Learning Objectives">
            <a:extLst>
              <a:ext uri="{FF2B5EF4-FFF2-40B4-BE49-F238E27FC236}">
                <a16:creationId xmlns:a16="http://schemas.microsoft.com/office/drawing/2014/main" id="{67607741-8CAC-4C2F-93AC-CBE1CF3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8" r="12598" b="2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94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b="1">
                <a:solidFill>
                  <a:srgbClr val="386054"/>
                </a:solidFill>
              </a:rPr>
              <a:t>Download these resources: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86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F2EDB-92E4-4539-A2A3-600D9779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9BE5F"/>
              </a:buClr>
            </a:pPr>
            <a:r>
              <a:rPr lang="en-US"/>
              <a:t>Questions Worksheet</a:t>
            </a:r>
          </a:p>
          <a:p>
            <a:pPr>
              <a:buClr>
                <a:srgbClr val="F9BE5F"/>
              </a:buClr>
            </a:pPr>
            <a:r>
              <a:rPr lang="en-US"/>
              <a:t>Answers Handout</a:t>
            </a:r>
          </a:p>
        </p:txBody>
      </p:sp>
      <p:pic>
        <p:nvPicPr>
          <p:cNvPr id="6" name="Picture 2" descr="Resources - Sustainability-based lesson plans for teachers">
            <a:extLst>
              <a:ext uri="{FF2B5EF4-FFF2-40B4-BE49-F238E27FC236}">
                <a16:creationId xmlns:a16="http://schemas.microsoft.com/office/drawing/2014/main" id="{374CA9F3-40C0-4D57-B626-D7F9956E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319465"/>
            <a:ext cx="6953577" cy="3894003"/>
          </a:xfrm>
          <a:prstGeom prst="rect">
            <a:avLst/>
          </a:prstGeom>
          <a:noFill/>
        </p:spPr>
      </p:pic>
      <p:sp>
        <p:nvSpPr>
          <p:cNvPr id="47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70762-5C04-4215-8468-D66560DC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67738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A38B65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D683473-4F02-4A4C-ACBD-BFD1876C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92" y="1086479"/>
            <a:ext cx="4826618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EFFFF"/>
                </a:solidFill>
              </a:rPr>
              <a:t>What are </a:t>
            </a:r>
            <a:br>
              <a:rPr lang="en-US" sz="4000" b="1" dirty="0">
                <a:solidFill>
                  <a:srgbClr val="FEFFFF"/>
                </a:solidFill>
              </a:rPr>
            </a:br>
            <a:r>
              <a:rPr lang="en-US" sz="4000" b="1" dirty="0">
                <a:solidFill>
                  <a:srgbClr val="FEFFFF"/>
                </a:solidFill>
              </a:rPr>
              <a:t>Natural Disasters? </a:t>
            </a:r>
            <a:br>
              <a:rPr lang="en-US" sz="4000" b="1" dirty="0"/>
            </a:br>
            <a:br>
              <a:rPr lang="en-US" sz="4000" b="1" dirty="0"/>
            </a:br>
            <a:endParaRPr lang="en-US" sz="4000" b="1">
              <a:solidFill>
                <a:srgbClr val="FEFFFF"/>
              </a:solidFill>
            </a:endParaRPr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712E1E-77D5-4BF8-B74D-E979DE85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068" name="Picture 20" descr="Children's Thinking - J. Saenz Portfolio">
            <a:extLst>
              <a:ext uri="{FF2B5EF4-FFF2-40B4-BE49-F238E27FC236}">
                <a16:creationId xmlns:a16="http://schemas.microsoft.com/office/drawing/2014/main" id="{46C60930-74C1-4A64-825B-F9B5E3CC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7994" y="1688900"/>
            <a:ext cx="5640502" cy="34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on Ritchhart's Ideas for Making Your Children's Thinking Visible –  Richland Academy">
            <a:extLst>
              <a:ext uri="{FF2B5EF4-FFF2-40B4-BE49-F238E27FC236}">
                <a16:creationId xmlns:a16="http://schemas.microsoft.com/office/drawing/2014/main" id="{E0C89858-3BC9-4E0B-858E-58D9AC7C93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Ron Ritchhart's Ideas for Making Your Children's Thinking Visible –  Richland Academy">
            <a:extLst>
              <a:ext uri="{FF2B5EF4-FFF2-40B4-BE49-F238E27FC236}">
                <a16:creationId xmlns:a16="http://schemas.microsoft.com/office/drawing/2014/main" id="{F829CED2-EA1D-45E3-B04B-5D9F4CB904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Be Prepared to Teach Thinkers - Child Evangelism Fellowship">
            <a:extLst>
              <a:ext uri="{FF2B5EF4-FFF2-40B4-BE49-F238E27FC236}">
                <a16:creationId xmlns:a16="http://schemas.microsoft.com/office/drawing/2014/main" id="{4346430D-1B47-437D-A9E0-E44EDE0C2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Be Prepared to Teach Thinkers - Child Evangelism Fellowship">
            <a:extLst>
              <a:ext uri="{FF2B5EF4-FFF2-40B4-BE49-F238E27FC236}">
                <a16:creationId xmlns:a16="http://schemas.microsoft.com/office/drawing/2014/main" id="{2F6E80E6-8E8D-4C9F-800B-042A3D90D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Be Prepared to Teach Thinkers - Child Evangelism Fellowship">
            <a:extLst>
              <a:ext uri="{FF2B5EF4-FFF2-40B4-BE49-F238E27FC236}">
                <a16:creationId xmlns:a16="http://schemas.microsoft.com/office/drawing/2014/main" id="{0DB33197-4263-44FE-B0A7-45B53383A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1CADE83B-6A28-46A9-A410-ADF35C3C6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C43B6C16-1CED-4A3D-81FF-F939F742C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3B976490-63A8-4843-A310-F587BE735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B38DD525-9C63-43A9-A2F1-39698D3B3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5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1C6D932-DFF5-4EAB-9FB1-5073B330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reparing for a water emergency during a hurricane - SouthWest Water Company">
            <a:extLst>
              <a:ext uri="{FF2B5EF4-FFF2-40B4-BE49-F238E27FC236}">
                <a16:creationId xmlns:a16="http://schemas.microsoft.com/office/drawing/2014/main" id="{E6F7B0BD-D736-4043-8B4D-C61CAE2D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748" y="263099"/>
            <a:ext cx="4139430" cy="2763069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92F14-D1FD-45A7-A3A1-D7555EEA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8" y="6244738"/>
            <a:ext cx="62422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 sz="1050">
                <a:solidFill>
                  <a:schemeClr val="tx2"/>
                </a:solidFill>
              </a:rPr>
              <a:pPr algn="l">
                <a:spcAft>
                  <a:spcPts val="600"/>
                </a:spcAft>
              </a:pPr>
              <a:t>5</a:t>
            </a:fld>
            <a:endParaRPr lang="en-US" sz="1050">
              <a:solidFill>
                <a:schemeClr val="tx2"/>
              </a:solidFill>
            </a:endParaRPr>
          </a:p>
        </p:txBody>
      </p:sp>
      <p:pic>
        <p:nvPicPr>
          <p:cNvPr id="1030" name="Picture 6" descr="Drought, drought, drought: What mobilizes awareness? | Opinion">
            <a:extLst>
              <a:ext uri="{FF2B5EF4-FFF2-40B4-BE49-F238E27FC236}">
                <a16:creationId xmlns:a16="http://schemas.microsoft.com/office/drawing/2014/main" id="{3B73F938-51B1-40C0-A725-8011F7DAE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9" y="3644594"/>
            <a:ext cx="4272710" cy="29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9AF81-B8A5-411F-9E77-CCD1A4F90C65}"/>
              </a:ext>
            </a:extLst>
          </p:cNvPr>
          <p:cNvSpPr txBox="1"/>
          <p:nvPr/>
        </p:nvSpPr>
        <p:spPr>
          <a:xfrm>
            <a:off x="5633883" y="1044468"/>
            <a:ext cx="469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hurricane</a:t>
            </a:r>
            <a:endParaRPr lang="en-GB" sz="7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9390C-6CAA-4C7F-867B-4626BEC6D88C}"/>
              </a:ext>
            </a:extLst>
          </p:cNvPr>
          <p:cNvSpPr txBox="1"/>
          <p:nvPr/>
        </p:nvSpPr>
        <p:spPr>
          <a:xfrm>
            <a:off x="5708222" y="4613203"/>
            <a:ext cx="469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drought</a:t>
            </a:r>
            <a:endParaRPr lang="en-GB" sz="7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7906F-B81E-4A46-A4D7-CF7714D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Floods in 2009 and 2015 were worst in Cumbria for centuries – study |  Flooding | The Guardian">
            <a:extLst>
              <a:ext uri="{FF2B5EF4-FFF2-40B4-BE49-F238E27FC236}">
                <a16:creationId xmlns:a16="http://schemas.microsoft.com/office/drawing/2014/main" id="{978C7FC2-C1EB-4136-B7EE-A256A6B0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169" y="386389"/>
            <a:ext cx="4325909" cy="2853727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stanbul Earthquake Warnings Underlined by Eastern Turkey Tremor - Bloomberg">
            <a:extLst>
              <a:ext uri="{FF2B5EF4-FFF2-40B4-BE49-F238E27FC236}">
                <a16:creationId xmlns:a16="http://schemas.microsoft.com/office/drawing/2014/main" id="{D08DEDE6-2BA0-41AA-863C-B5C4697D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78" y="3972754"/>
            <a:ext cx="4414400" cy="26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5CF2B-675B-4946-BC8E-CB1F5FD50208}"/>
              </a:ext>
            </a:extLst>
          </p:cNvPr>
          <p:cNvSpPr txBox="1"/>
          <p:nvPr/>
        </p:nvSpPr>
        <p:spPr>
          <a:xfrm>
            <a:off x="6960368" y="970344"/>
            <a:ext cx="469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flood</a:t>
            </a:r>
            <a:endParaRPr lang="en-GB" sz="7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072DD-58B2-4057-B52B-411B56A7149A}"/>
              </a:ext>
            </a:extLst>
          </p:cNvPr>
          <p:cNvSpPr txBox="1"/>
          <p:nvPr/>
        </p:nvSpPr>
        <p:spPr>
          <a:xfrm>
            <a:off x="6872748" y="4908545"/>
            <a:ext cx="516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earthquake</a:t>
            </a:r>
            <a:endParaRPr lang="en-GB" sz="7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2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" name="Rectangle 41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5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5DFCF-113B-4D09-A871-40D0E0DE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593" y="326454"/>
            <a:ext cx="813155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Pre-Teaching of Words:</a:t>
            </a:r>
            <a:br>
              <a:rPr lang="en-US" sz="2800" b="1"/>
            </a:br>
            <a:br>
              <a:rPr lang="en-US" sz="2800" b="1"/>
            </a:br>
            <a:endParaRPr lang="en-US" sz="2800" b="1"/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9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8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C4EC7-D959-4B15-AF4D-9AEA77C5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F3483-49F5-4F0E-8074-0901BDA9E058}"/>
              </a:ext>
            </a:extLst>
          </p:cNvPr>
          <p:cNvSpPr txBox="1"/>
          <p:nvPr/>
        </p:nvSpPr>
        <p:spPr>
          <a:xfrm>
            <a:off x="3099218" y="764381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scientists          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scientists try to understand how our world, or other things, work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     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physical surroundings on earth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tropical storms 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circular storms that form over warm oceans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typhoons           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hurricanes that form in the Western North Pacific ocean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0930C-016C-4D6D-A85E-EE4F550EFECF}"/>
              </a:ext>
            </a:extLst>
          </p:cNvPr>
          <p:cNvSpPr txBox="1"/>
          <p:nvPr/>
        </p:nvSpPr>
        <p:spPr>
          <a:xfrm>
            <a:off x="10831398" y="6589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AutoShape 6" descr="Godiva Black Leather Hide|Leather Hides|Pittards">
            <a:extLst>
              <a:ext uri="{FF2B5EF4-FFF2-40B4-BE49-F238E27FC236}">
                <a16:creationId xmlns:a16="http://schemas.microsoft.com/office/drawing/2014/main" id="{05F7A04C-99DC-4332-AD69-1AA310960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Godiva Black Leather Hide|Leather Hides|Pittards">
            <a:extLst>
              <a:ext uri="{FF2B5EF4-FFF2-40B4-BE49-F238E27FC236}">
                <a16:creationId xmlns:a16="http://schemas.microsoft.com/office/drawing/2014/main" id="{F8C4032D-5227-42FA-A7AB-E66CB9657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Godiva Black Leather Hide|Leather Hides|Pittards">
            <a:extLst>
              <a:ext uri="{FF2B5EF4-FFF2-40B4-BE49-F238E27FC236}">
                <a16:creationId xmlns:a16="http://schemas.microsoft.com/office/drawing/2014/main" id="{8B515F4C-99EF-4E37-9827-04F06CAA9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1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E184-F20F-4D11-AC2F-2AA01CC5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A210F-53DB-4DC8-B0E4-A63FA1D8DCDF}"/>
              </a:ext>
            </a:extLst>
          </p:cNvPr>
          <p:cNvSpPr/>
          <p:nvPr/>
        </p:nvSpPr>
        <p:spPr>
          <a:xfrm>
            <a:off x="1547553" y="617061"/>
            <a:ext cx="10644447" cy="41757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tornado        =  a violent column of air extending from a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                              thunderstorm to the ground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evaporates    =  liquid changes to gas or </a:t>
            </a:r>
            <a:r>
              <a:rPr lang="en-US" sz="30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vapour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condenses     =  changes from </a:t>
            </a:r>
            <a:r>
              <a:rPr lang="en-US" sz="30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vapour</a:t>
            </a: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to liquid by cooling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disrupt           =  interrupt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track              =  follow the marks o</a:t>
            </a:r>
            <a:r>
              <a:rPr lang="mt-MT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r</a:t>
            </a: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traces</a:t>
            </a:r>
          </a:p>
        </p:txBody>
      </p:sp>
    </p:spTree>
    <p:extLst>
      <p:ext uri="{BB962C8B-B14F-4D97-AF65-F5344CB8AC3E}">
        <p14:creationId xmlns:p14="http://schemas.microsoft.com/office/powerpoint/2010/main" val="406666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C0B30-A96A-477F-8ED2-429F0FDF2502}"/>
              </a:ext>
            </a:extLst>
          </p:cNvPr>
          <p:cNvSpPr/>
          <p:nvPr/>
        </p:nvSpPr>
        <p:spPr>
          <a:xfrm>
            <a:off x="1575846" y="2169545"/>
            <a:ext cx="8364566" cy="247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LISTENING </a:t>
            </a:r>
            <a:r>
              <a:rPr lang="en-US" sz="5400" b="1">
                <a:latin typeface="Andika"/>
              </a:rPr>
              <a:t>TEXT </a:t>
            </a:r>
          </a:p>
          <a:p>
            <a:pPr algn="ctr">
              <a:lnSpc>
                <a:spcPct val="150000"/>
              </a:lnSpc>
            </a:pPr>
            <a:r>
              <a:rPr lang="en-US" sz="5400" b="1">
                <a:latin typeface="Andika"/>
              </a:rPr>
              <a:t>1a </a:t>
            </a:r>
            <a:endParaRPr lang="en-GB" sz="5400" b="1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A5C8-B89C-4217-925E-FD1E2EF5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71DD3E93">
            <a:hlinkClick r:id="" action="ppaction://media"/>
            <a:extLst>
              <a:ext uri="{FF2B5EF4-FFF2-40B4-BE49-F238E27FC236}">
                <a16:creationId xmlns:a16="http://schemas.microsoft.com/office/drawing/2014/main" id="{88E25508-4A09-4F96-9895-4AF53B198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0985" y="3164148"/>
            <a:ext cx="406400" cy="406400"/>
          </a:xfrm>
          <a:prstGeom prst="rect">
            <a:avLst/>
          </a:prstGeom>
        </p:spPr>
      </p:pic>
      <p:pic>
        <p:nvPicPr>
          <p:cNvPr id="5" name="Picture 4" descr="Auditory Processing Disorder">
            <a:extLst>
              <a:ext uri="{FF2B5EF4-FFF2-40B4-BE49-F238E27FC236}">
                <a16:creationId xmlns:a16="http://schemas.microsoft.com/office/drawing/2014/main" id="{D7F4B98E-B6C2-4819-AC7C-F923E928ED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03573" y="3826232"/>
            <a:ext cx="4735510" cy="29136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C50FF-75FD-4ED9-86D4-1AF563B77186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566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3" ma:contentTypeDescription="Create a new document." ma:contentTypeScope="" ma:versionID="3688e8ae7f10651cb1f9ceb0b1b5928f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400265c917718fff91b219b842ad58e5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63ED9E-50ED-4514-B6B6-FEA7034772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CDFC5-64EB-44A9-803B-7DA1BE473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B565FF-98BF-44A5-9685-5ECF6430EC4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fa66959e-e86f-4aa9-8951-d94e00e307c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960</TotalTime>
  <Words>213</Words>
  <Application>Microsoft Office PowerPoint</Application>
  <PresentationFormat>Widescreen</PresentationFormat>
  <Paragraphs>73</Paragraphs>
  <Slides>18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Wisp</vt:lpstr>
      <vt:lpstr>Lesson 1:  Listening  Topic:        Weather and Natural Disasters  Year: 4</vt:lpstr>
      <vt:lpstr>Lesson Objectives:</vt:lpstr>
      <vt:lpstr>Download these resources:</vt:lpstr>
      <vt:lpstr>What are  Natural Disasters?   </vt:lpstr>
      <vt:lpstr>PowerPoint Presentation</vt:lpstr>
      <vt:lpstr>PowerPoint Presentation</vt:lpstr>
      <vt:lpstr>Pre-Teaching of Words:  </vt:lpstr>
      <vt:lpstr>PowerPoint Presentation</vt:lpstr>
      <vt:lpstr>PowerPoint Presentation</vt:lpstr>
      <vt:lpstr>PowerPoint Presentation</vt:lpstr>
      <vt:lpstr>Step 1: READ silently the  questions on the worksheet.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Post-Listening Task:  Write down what comes to your mind when you hear the words:     floods     hurricanes    droughts    earthquakes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Listening  Topic:      Shopping and Services</dc:title>
  <dc:creator>Vanessa Xuereb</dc:creator>
  <cp:lastModifiedBy>Vanessa Xuereb</cp:lastModifiedBy>
  <cp:revision>121</cp:revision>
  <dcterms:created xsi:type="dcterms:W3CDTF">2021-03-24T16:59:06Z</dcterms:created>
  <dcterms:modified xsi:type="dcterms:W3CDTF">2021-10-25T06:09:04Z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