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62" r:id="rId5"/>
    <p:sldId id="300" r:id="rId6"/>
    <p:sldId id="299" r:id="rId7"/>
    <p:sldId id="264" r:id="rId8"/>
    <p:sldId id="265" r:id="rId9"/>
    <p:sldId id="266" r:id="rId10"/>
    <p:sldId id="256" r:id="rId11"/>
    <p:sldId id="292" r:id="rId12"/>
    <p:sldId id="267" r:id="rId13"/>
    <p:sldId id="268" r:id="rId14"/>
    <p:sldId id="257" r:id="rId15"/>
    <p:sldId id="270" r:id="rId16"/>
    <p:sldId id="271" r:id="rId17"/>
    <p:sldId id="272" r:id="rId18"/>
    <p:sldId id="284" r:id="rId19"/>
    <p:sldId id="285" r:id="rId20"/>
    <p:sldId id="286" r:id="rId21"/>
    <p:sldId id="287" r:id="rId22"/>
    <p:sldId id="288" r:id="rId23"/>
    <p:sldId id="289" r:id="rId24"/>
  </p:sldIdLst>
  <p:sldSz cx="12192000" cy="6858000"/>
  <p:notesSz cx="6858000" cy="9144000"/>
  <p:embeddedFontLst>
    <p:embeddedFont>
      <p:font typeface="Andika" panose="02000000000000000000" pitchFamily="2"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volini" panose="03000502040302020204" pitchFamily="66" charset="0"/>
      <p:regular r:id="rId33"/>
      <p:bold r:id="rId34"/>
      <p:italic r:id="rId35"/>
      <p:boldItalic r:id="rId36"/>
    </p:embeddedFont>
    <p:embeddedFont>
      <p:font typeface="MV Boli" panose="0200050003020009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DAE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4A610-D026-49F0-8596-618A1A962185}" v="1257" dt="2021-03-22T20:56:42.5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62" autoAdjust="0"/>
  </p:normalViewPr>
  <p:slideViewPr>
    <p:cSldViewPr snapToGrid="0">
      <p:cViewPr varScale="1">
        <p:scale>
          <a:sx n="62" d="100"/>
          <a:sy n="62" d="100"/>
        </p:scale>
        <p:origin x="14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3B84A610-D026-49F0-8596-618A1A962185}"/>
    <pc:docChg chg="undo custSel addSld delSld modSld">
      <pc:chgData name="Urieth Attard" userId="75441522-1268-482d-b74b-a084f810ee66" providerId="ADAL" clId="{3B84A610-D026-49F0-8596-618A1A962185}" dt="2021-03-22T20:56:42.595" v="2504"/>
      <pc:docMkLst>
        <pc:docMk/>
      </pc:docMkLst>
      <pc:sldChg chg="addSp modSp modAnim modNotesTx">
        <pc:chgData name="Urieth Attard" userId="75441522-1268-482d-b74b-a084f810ee66" providerId="ADAL" clId="{3B84A610-D026-49F0-8596-618A1A962185}" dt="2021-03-19T09:33:39.713" v="590"/>
        <pc:sldMkLst>
          <pc:docMk/>
          <pc:sldMk cId="1011800241" sldId="256"/>
        </pc:sldMkLst>
        <pc:picChg chg="add mod">
          <ac:chgData name="Urieth Attard" userId="75441522-1268-482d-b74b-a084f810ee66" providerId="ADAL" clId="{3B84A610-D026-49F0-8596-618A1A962185}" dt="2021-03-19T09:33:37.290" v="589" actId="1076"/>
          <ac:picMkLst>
            <pc:docMk/>
            <pc:sldMk cId="1011800241" sldId="256"/>
            <ac:picMk id="11" creationId="{A8E8177A-AA0C-4BBA-A9A3-1DDF4F23C506}"/>
          </ac:picMkLst>
        </pc:picChg>
      </pc:sldChg>
      <pc:sldChg chg="addSp delSp modSp delAnim modAnim modNotesTx">
        <pc:chgData name="Urieth Attard" userId="75441522-1268-482d-b74b-a084f810ee66" providerId="ADAL" clId="{3B84A610-D026-49F0-8596-618A1A962185}" dt="2021-03-19T18:46:00.535" v="2489" actId="14100"/>
        <pc:sldMkLst>
          <pc:docMk/>
          <pc:sldMk cId="2366134498" sldId="257"/>
        </pc:sldMkLst>
        <pc:spChg chg="mod">
          <ac:chgData name="Urieth Attard" userId="75441522-1268-482d-b74b-a084f810ee66" providerId="ADAL" clId="{3B84A610-D026-49F0-8596-618A1A962185}" dt="2021-03-19T09:48:35.458" v="975" actId="1076"/>
          <ac:spMkLst>
            <pc:docMk/>
            <pc:sldMk cId="2366134498" sldId="257"/>
            <ac:spMk id="3" creationId="{0430BAC3-5A83-4BBB-8C1D-221B84FB80A0}"/>
          </ac:spMkLst>
        </pc:spChg>
        <pc:spChg chg="mod">
          <ac:chgData name="Urieth Attard" userId="75441522-1268-482d-b74b-a084f810ee66" providerId="ADAL" clId="{3B84A610-D026-49F0-8596-618A1A962185}" dt="2021-03-19T10:03:55.926" v="1374" actId="2711"/>
          <ac:spMkLst>
            <pc:docMk/>
            <pc:sldMk cId="2366134498" sldId="257"/>
            <ac:spMk id="6" creationId="{FEB19D03-EB33-4FAF-AB07-4F1E7CB8296B}"/>
          </ac:spMkLst>
        </pc:spChg>
        <pc:spChg chg="mod">
          <ac:chgData name="Urieth Attard" userId="75441522-1268-482d-b74b-a084f810ee66" providerId="ADAL" clId="{3B84A610-D026-49F0-8596-618A1A962185}" dt="2021-03-19T09:49:22.517" v="1063" actId="14100"/>
          <ac:spMkLst>
            <pc:docMk/>
            <pc:sldMk cId="2366134498" sldId="257"/>
            <ac:spMk id="7" creationId="{A8DB67B6-5B9F-4C5F-8177-28A6F69FF3A7}"/>
          </ac:spMkLst>
        </pc:spChg>
        <pc:spChg chg="add mod">
          <ac:chgData name="Urieth Attard" userId="75441522-1268-482d-b74b-a084f810ee66" providerId="ADAL" clId="{3B84A610-D026-49F0-8596-618A1A962185}" dt="2021-03-19T10:03:06.891" v="1365" actId="404"/>
          <ac:spMkLst>
            <pc:docMk/>
            <pc:sldMk cId="2366134498" sldId="257"/>
            <ac:spMk id="16" creationId="{0F62A0A8-3EC8-4C1B-BCB0-229AFC71C740}"/>
          </ac:spMkLst>
        </pc:spChg>
        <pc:spChg chg="mod">
          <ac:chgData name="Urieth Attard" userId="75441522-1268-482d-b74b-a084f810ee66" providerId="ADAL" clId="{3B84A610-D026-49F0-8596-618A1A962185}" dt="2021-03-19T10:04:16.326" v="1378" actId="114"/>
          <ac:spMkLst>
            <pc:docMk/>
            <pc:sldMk cId="2366134498" sldId="257"/>
            <ac:spMk id="18" creationId="{78467984-9DA5-4B59-8A4E-2BB92A5E5D55}"/>
          </ac:spMkLst>
        </pc:spChg>
        <pc:spChg chg="add mod">
          <ac:chgData name="Urieth Attard" userId="75441522-1268-482d-b74b-a084f810ee66" providerId="ADAL" clId="{3B84A610-D026-49F0-8596-618A1A962185}" dt="2021-03-19T10:01:01.048" v="1233" actId="207"/>
          <ac:spMkLst>
            <pc:docMk/>
            <pc:sldMk cId="2366134498" sldId="257"/>
            <ac:spMk id="21" creationId="{C26D1662-3901-489A-8BBD-B4A0E5769BE5}"/>
          </ac:spMkLst>
        </pc:spChg>
        <pc:spChg chg="mod">
          <ac:chgData name="Urieth Attard" userId="75441522-1268-482d-b74b-a084f810ee66" providerId="ADAL" clId="{3B84A610-D026-49F0-8596-618A1A962185}" dt="2021-03-19T10:01:10.240" v="1236" actId="14100"/>
          <ac:spMkLst>
            <pc:docMk/>
            <pc:sldMk cId="2366134498" sldId="257"/>
            <ac:spMk id="22" creationId="{1A6815A1-4CA0-4DBC-85F1-ACADA8AD53FC}"/>
          </ac:spMkLst>
        </pc:spChg>
        <pc:spChg chg="mod">
          <ac:chgData name="Urieth Attard" userId="75441522-1268-482d-b74b-a084f810ee66" providerId="ADAL" clId="{3B84A610-D026-49F0-8596-618A1A962185}" dt="2021-03-19T10:12:04.515" v="1604" actId="6549"/>
          <ac:spMkLst>
            <pc:docMk/>
            <pc:sldMk cId="2366134498" sldId="257"/>
            <ac:spMk id="23" creationId="{655CF1A5-1161-499F-B8B1-B7DE5FD80F5D}"/>
          </ac:spMkLst>
        </pc:spChg>
        <pc:spChg chg="add del">
          <ac:chgData name="Urieth Attard" userId="75441522-1268-482d-b74b-a084f810ee66" providerId="ADAL" clId="{3B84A610-D026-49F0-8596-618A1A962185}" dt="2021-03-19T09:57:50.535" v="1200" actId="478"/>
          <ac:spMkLst>
            <pc:docMk/>
            <pc:sldMk cId="2366134498" sldId="257"/>
            <ac:spMk id="24" creationId="{B42E161D-6FD6-42D6-AE3C-004550C3D2E2}"/>
          </ac:spMkLst>
        </pc:spChg>
        <pc:spChg chg="add mod">
          <ac:chgData name="Urieth Attard" userId="75441522-1268-482d-b74b-a084f810ee66" providerId="ADAL" clId="{3B84A610-D026-49F0-8596-618A1A962185}" dt="2021-03-19T10:00:49.509" v="1229" actId="208"/>
          <ac:spMkLst>
            <pc:docMk/>
            <pc:sldMk cId="2366134498" sldId="257"/>
            <ac:spMk id="27" creationId="{DA0F1113-77A2-4720-911F-B31359681D22}"/>
          </ac:spMkLst>
        </pc:spChg>
        <pc:spChg chg="mod">
          <ac:chgData name="Urieth Attard" userId="75441522-1268-482d-b74b-a084f810ee66" providerId="ADAL" clId="{3B84A610-D026-49F0-8596-618A1A962185}" dt="2021-03-19T10:00:57.763" v="1231" actId="208"/>
          <ac:spMkLst>
            <pc:docMk/>
            <pc:sldMk cId="2366134498" sldId="257"/>
            <ac:spMk id="28" creationId="{1470E969-E06E-4117-98DC-055EB646974D}"/>
          </ac:spMkLst>
        </pc:spChg>
        <pc:spChg chg="add mod">
          <ac:chgData name="Urieth Attard" userId="75441522-1268-482d-b74b-a084f810ee66" providerId="ADAL" clId="{3B84A610-D026-49F0-8596-618A1A962185}" dt="2021-03-19T10:01:47.024" v="1248" actId="14100"/>
          <ac:spMkLst>
            <pc:docMk/>
            <pc:sldMk cId="2366134498" sldId="257"/>
            <ac:spMk id="31" creationId="{9435553B-414F-48F3-ABD1-73CD042A8B94}"/>
          </ac:spMkLst>
        </pc:spChg>
        <pc:spChg chg="add mod">
          <ac:chgData name="Urieth Attard" userId="75441522-1268-482d-b74b-a084f810ee66" providerId="ADAL" clId="{3B84A610-D026-49F0-8596-618A1A962185}" dt="2021-03-19T10:04:57.028" v="1383" actId="20577"/>
          <ac:spMkLst>
            <pc:docMk/>
            <pc:sldMk cId="2366134498" sldId="257"/>
            <ac:spMk id="32" creationId="{927FB367-B402-446D-947F-E3A6CA79B45C}"/>
          </ac:spMkLst>
        </pc:spChg>
        <pc:spChg chg="add del">
          <ac:chgData name="Urieth Attard" userId="75441522-1268-482d-b74b-a084f810ee66" providerId="ADAL" clId="{3B84A610-D026-49F0-8596-618A1A962185}" dt="2021-03-19T10:05:02.176" v="1385"/>
          <ac:spMkLst>
            <pc:docMk/>
            <pc:sldMk cId="2366134498" sldId="257"/>
            <ac:spMk id="33" creationId="{F26AF55B-2BDA-444E-8494-58FEA7C9C794}"/>
          </ac:spMkLst>
        </pc:spChg>
        <pc:spChg chg="add mod">
          <ac:chgData name="Urieth Attard" userId="75441522-1268-482d-b74b-a084f810ee66" providerId="ADAL" clId="{3B84A610-D026-49F0-8596-618A1A962185}" dt="2021-03-19T18:46:00.535" v="2489" actId="14100"/>
          <ac:spMkLst>
            <pc:docMk/>
            <pc:sldMk cId="2366134498" sldId="257"/>
            <ac:spMk id="35" creationId="{13955E34-1656-483D-A827-1E3150A1C627}"/>
          </ac:spMkLst>
        </pc:spChg>
        <pc:spChg chg="mod">
          <ac:chgData name="Urieth Attard" userId="75441522-1268-482d-b74b-a084f810ee66" providerId="ADAL" clId="{3B84A610-D026-49F0-8596-618A1A962185}" dt="2021-03-19T10:04:33.744" v="1381" actId="404"/>
          <ac:spMkLst>
            <pc:docMk/>
            <pc:sldMk cId="2366134498" sldId="257"/>
            <ac:spMk id="38" creationId="{17DA236D-FE90-4295-B138-DCE1BC5EF17B}"/>
          </ac:spMkLst>
        </pc:spChg>
        <pc:cxnChg chg="del mod">
          <ac:chgData name="Urieth Attard" userId="75441522-1268-482d-b74b-a084f810ee66" providerId="ADAL" clId="{3B84A610-D026-49F0-8596-618A1A962185}" dt="2021-03-19T09:58:12.860" v="1205" actId="478"/>
          <ac:cxnSpMkLst>
            <pc:docMk/>
            <pc:sldMk cId="2366134498" sldId="257"/>
            <ac:cxnSpMk id="5" creationId="{9778AE6F-D490-405C-A138-AE5B16ECDD72}"/>
          </ac:cxnSpMkLst>
        </pc:cxnChg>
        <pc:cxnChg chg="mod">
          <ac:chgData name="Urieth Attard" userId="75441522-1268-482d-b74b-a084f810ee66" providerId="ADAL" clId="{3B84A610-D026-49F0-8596-618A1A962185}" dt="2021-03-19T09:52:24.503" v="1139" actId="1582"/>
          <ac:cxnSpMkLst>
            <pc:docMk/>
            <pc:sldMk cId="2366134498" sldId="257"/>
            <ac:cxnSpMk id="9" creationId="{3D6D02E4-E5FF-48C2-8E9D-636EFB40D22F}"/>
          </ac:cxnSpMkLst>
        </pc:cxnChg>
        <pc:cxnChg chg="mod">
          <ac:chgData name="Urieth Attard" userId="75441522-1268-482d-b74b-a084f810ee66" providerId="ADAL" clId="{3B84A610-D026-49F0-8596-618A1A962185}" dt="2021-03-19T10:01:55.813" v="1250" actId="14100"/>
          <ac:cxnSpMkLst>
            <pc:docMk/>
            <pc:sldMk cId="2366134498" sldId="257"/>
            <ac:cxnSpMk id="14" creationId="{FE89EC36-2111-4CB0-B4DE-89D2A681CB30}"/>
          </ac:cxnSpMkLst>
        </pc:cxnChg>
        <pc:cxnChg chg="del mod">
          <ac:chgData name="Urieth Attard" userId="75441522-1268-482d-b74b-a084f810ee66" providerId="ADAL" clId="{3B84A610-D026-49F0-8596-618A1A962185}" dt="2021-03-19T09:56:03.552" v="1172" actId="478"/>
          <ac:cxnSpMkLst>
            <pc:docMk/>
            <pc:sldMk cId="2366134498" sldId="257"/>
            <ac:cxnSpMk id="20" creationId="{E3AE07B2-9697-4BA4-919B-5D7C0FE6C6A1}"/>
          </ac:cxnSpMkLst>
        </pc:cxnChg>
        <pc:cxnChg chg="mod">
          <ac:chgData name="Urieth Attard" userId="75441522-1268-482d-b74b-a084f810ee66" providerId="ADAL" clId="{3B84A610-D026-49F0-8596-618A1A962185}" dt="2021-03-19T09:59:53.593" v="1220" actId="14100"/>
          <ac:cxnSpMkLst>
            <pc:docMk/>
            <pc:sldMk cId="2366134498" sldId="257"/>
            <ac:cxnSpMk id="25" creationId="{A482386B-66A1-4DB1-9860-20CB9EC82F10}"/>
          </ac:cxnSpMkLst>
        </pc:cxnChg>
        <pc:cxnChg chg="add mod">
          <ac:chgData name="Urieth Attard" userId="75441522-1268-482d-b74b-a084f810ee66" providerId="ADAL" clId="{3B84A610-D026-49F0-8596-618A1A962185}" dt="2021-03-19T10:00:31.845" v="1227" actId="14100"/>
          <ac:cxnSpMkLst>
            <pc:docMk/>
            <pc:sldMk cId="2366134498" sldId="257"/>
            <ac:cxnSpMk id="26" creationId="{CCE17D4F-2E97-4087-83F4-E9BD342DB530}"/>
          </ac:cxnSpMkLst>
        </pc:cxnChg>
        <pc:cxnChg chg="mod">
          <ac:chgData name="Urieth Attard" userId="75441522-1268-482d-b74b-a084f810ee66" providerId="ADAL" clId="{3B84A610-D026-49F0-8596-618A1A962185}" dt="2021-03-19T09:55:42.772" v="1166" actId="1582"/>
          <ac:cxnSpMkLst>
            <pc:docMk/>
            <pc:sldMk cId="2366134498" sldId="257"/>
            <ac:cxnSpMk id="30" creationId="{A90F3AC8-7D2B-487E-A5CA-AD87C353E729}"/>
          </ac:cxnSpMkLst>
        </pc:cxnChg>
        <pc:cxnChg chg="add mod">
          <ac:chgData name="Urieth Attard" userId="75441522-1268-482d-b74b-a084f810ee66" providerId="ADAL" clId="{3B84A610-D026-49F0-8596-618A1A962185}" dt="2021-03-19T10:05:14.154" v="1387" actId="1076"/>
          <ac:cxnSpMkLst>
            <pc:docMk/>
            <pc:sldMk cId="2366134498" sldId="257"/>
            <ac:cxnSpMk id="34" creationId="{EFA07C99-54E6-40EC-8294-0E1806E2F877}"/>
          </ac:cxnSpMkLst>
        </pc:cxnChg>
      </pc:sldChg>
      <pc:sldChg chg="modNotesTx">
        <pc:chgData name="Urieth Attard" userId="75441522-1268-482d-b74b-a084f810ee66" providerId="ADAL" clId="{3B84A610-D026-49F0-8596-618A1A962185}" dt="2021-03-19T09:27:28.133" v="420" actId="20577"/>
        <pc:sldMkLst>
          <pc:docMk/>
          <pc:sldMk cId="2022285230" sldId="264"/>
        </pc:sldMkLst>
      </pc:sldChg>
      <pc:sldChg chg="modSp modNotesTx">
        <pc:chgData name="Urieth Attard" userId="75441522-1268-482d-b74b-a084f810ee66" providerId="ADAL" clId="{3B84A610-D026-49F0-8596-618A1A962185}" dt="2021-03-19T09:28:16.308" v="569" actId="20577"/>
        <pc:sldMkLst>
          <pc:docMk/>
          <pc:sldMk cId="2418522568" sldId="265"/>
        </pc:sldMkLst>
        <pc:spChg chg="mod">
          <ac:chgData name="Urieth Attard" userId="75441522-1268-482d-b74b-a084f810ee66" providerId="ADAL" clId="{3B84A610-D026-49F0-8596-618A1A962185}" dt="2021-03-19T09:27:33.780" v="421" actId="1076"/>
          <ac:spMkLst>
            <pc:docMk/>
            <pc:sldMk cId="2418522568" sldId="265"/>
            <ac:spMk id="3" creationId="{D0F1695B-9749-41A3-AE15-1805FE8B66A5}"/>
          </ac:spMkLst>
        </pc:spChg>
      </pc:sldChg>
      <pc:sldChg chg="modSp modAnim">
        <pc:chgData name="Urieth Attard" userId="75441522-1268-482d-b74b-a084f810ee66" providerId="ADAL" clId="{3B84A610-D026-49F0-8596-618A1A962185}" dt="2021-03-19T09:28:43.419" v="580" actId="5793"/>
        <pc:sldMkLst>
          <pc:docMk/>
          <pc:sldMk cId="4163646857" sldId="266"/>
        </pc:sldMkLst>
        <pc:spChg chg="mod">
          <ac:chgData name="Urieth Attard" userId="75441522-1268-482d-b74b-a084f810ee66" providerId="ADAL" clId="{3B84A610-D026-49F0-8596-618A1A962185}" dt="2021-03-19T09:28:38.754" v="579" actId="20577"/>
          <ac:spMkLst>
            <pc:docMk/>
            <pc:sldMk cId="4163646857" sldId="266"/>
            <ac:spMk id="2" creationId="{05C5B582-9380-426C-90F8-3FAA9E22E8DA}"/>
          </ac:spMkLst>
        </pc:spChg>
      </pc:sldChg>
      <pc:sldChg chg="modNotesTx">
        <pc:chgData name="Urieth Attard" userId="75441522-1268-482d-b74b-a084f810ee66" providerId="ADAL" clId="{3B84A610-D026-49F0-8596-618A1A962185}" dt="2021-03-19T18:45:49.373" v="2488" actId="6549"/>
        <pc:sldMkLst>
          <pc:docMk/>
          <pc:sldMk cId="2280902481" sldId="267"/>
        </pc:sldMkLst>
      </pc:sldChg>
      <pc:sldChg chg="addSp delSp modSp">
        <pc:chgData name="Urieth Attard" userId="75441522-1268-482d-b74b-a084f810ee66" providerId="ADAL" clId="{3B84A610-D026-49F0-8596-618A1A962185}" dt="2021-03-19T09:47:21.116" v="917" actId="1076"/>
        <pc:sldMkLst>
          <pc:docMk/>
          <pc:sldMk cId="2212074255" sldId="268"/>
        </pc:sldMkLst>
        <pc:spChg chg="del">
          <ac:chgData name="Urieth Attard" userId="75441522-1268-482d-b74b-a084f810ee66" providerId="ADAL" clId="{3B84A610-D026-49F0-8596-618A1A962185}" dt="2021-03-19T09:35:44.081" v="599" actId="478"/>
          <ac:spMkLst>
            <pc:docMk/>
            <pc:sldMk cId="2212074255" sldId="268"/>
            <ac:spMk id="2" creationId="{ADCF450D-B043-4218-AC41-4AC7E3506F54}"/>
          </ac:spMkLst>
        </pc:spChg>
        <pc:spChg chg="mod">
          <ac:chgData name="Urieth Attard" userId="75441522-1268-482d-b74b-a084f810ee66" providerId="ADAL" clId="{3B84A610-D026-49F0-8596-618A1A962185}" dt="2021-03-19T09:39:38.845" v="818" actId="14100"/>
          <ac:spMkLst>
            <pc:docMk/>
            <pc:sldMk cId="2212074255" sldId="268"/>
            <ac:spMk id="3" creationId="{32778A24-4548-4FD7-A685-C53699A1B6EA}"/>
          </ac:spMkLst>
        </pc:spChg>
        <pc:spChg chg="add mod">
          <ac:chgData name="Urieth Attard" userId="75441522-1268-482d-b74b-a084f810ee66" providerId="ADAL" clId="{3B84A610-D026-49F0-8596-618A1A962185}" dt="2021-03-19T09:46:28.742" v="851" actId="2710"/>
          <ac:spMkLst>
            <pc:docMk/>
            <pc:sldMk cId="2212074255" sldId="268"/>
            <ac:spMk id="6" creationId="{32F68F02-B727-4D91-9F4E-5C089AE1422C}"/>
          </ac:spMkLst>
        </pc:spChg>
        <pc:picChg chg="add mod ord">
          <ac:chgData name="Urieth Attard" userId="75441522-1268-482d-b74b-a084f810ee66" providerId="ADAL" clId="{3B84A610-D026-49F0-8596-618A1A962185}" dt="2021-03-19T09:44:52.224" v="827" actId="14100"/>
          <ac:picMkLst>
            <pc:docMk/>
            <pc:sldMk cId="2212074255" sldId="268"/>
            <ac:picMk id="4" creationId="{3DFF7EB2-F23D-44FC-86EA-A4BED5E76178}"/>
          </ac:picMkLst>
        </pc:picChg>
        <pc:picChg chg="add mod">
          <ac:chgData name="Urieth Attard" userId="75441522-1268-482d-b74b-a084f810ee66" providerId="ADAL" clId="{3B84A610-D026-49F0-8596-618A1A962185}" dt="2021-03-19T09:47:15.926" v="915" actId="1076"/>
          <ac:picMkLst>
            <pc:docMk/>
            <pc:sldMk cId="2212074255" sldId="268"/>
            <ac:picMk id="8" creationId="{F8DF54E1-4AE3-4436-987C-54E6BA9FD636}"/>
          </ac:picMkLst>
        </pc:picChg>
        <pc:picChg chg="add del mod">
          <ac:chgData name="Urieth Attard" userId="75441522-1268-482d-b74b-a084f810ee66" providerId="ADAL" clId="{3B84A610-D026-49F0-8596-618A1A962185}" dt="2021-03-19T09:39:18.633" v="809" actId="478"/>
          <ac:picMkLst>
            <pc:docMk/>
            <pc:sldMk cId="2212074255" sldId="268"/>
            <ac:picMk id="2050" creationId="{D91ADB83-F52B-4475-88A5-2B0A79861338}"/>
          </ac:picMkLst>
        </pc:picChg>
        <pc:picChg chg="add mod">
          <ac:chgData name="Urieth Attard" userId="75441522-1268-482d-b74b-a084f810ee66" providerId="ADAL" clId="{3B84A610-D026-49F0-8596-618A1A962185}" dt="2021-03-19T09:47:21.116" v="917" actId="1076"/>
          <ac:picMkLst>
            <pc:docMk/>
            <pc:sldMk cId="2212074255" sldId="268"/>
            <ac:picMk id="2052" creationId="{A04C8D21-653B-4C07-BA4B-FA1749EEE1C8}"/>
          </ac:picMkLst>
        </pc:picChg>
      </pc:sldChg>
      <pc:sldChg chg="addSp delSp modSp delAnim modAnim modNotesTx">
        <pc:chgData name="Urieth Attard" userId="75441522-1268-482d-b74b-a084f810ee66" providerId="ADAL" clId="{3B84A610-D026-49F0-8596-618A1A962185}" dt="2021-03-19T10:38:51.751" v="2190" actId="20577"/>
        <pc:sldMkLst>
          <pc:docMk/>
          <pc:sldMk cId="161545208" sldId="270"/>
        </pc:sldMkLst>
        <pc:spChg chg="mod">
          <ac:chgData name="Urieth Attard" userId="75441522-1268-482d-b74b-a084f810ee66" providerId="ADAL" clId="{3B84A610-D026-49F0-8596-618A1A962185}" dt="2021-03-19T10:37:06.329" v="2170" actId="20577"/>
          <ac:spMkLst>
            <pc:docMk/>
            <pc:sldMk cId="161545208" sldId="270"/>
            <ac:spMk id="6" creationId="{FEB19D03-EB33-4FAF-AB07-4F1E7CB8296B}"/>
          </ac:spMkLst>
        </pc:spChg>
        <pc:spChg chg="mod">
          <ac:chgData name="Urieth Attard" userId="75441522-1268-482d-b74b-a084f810ee66" providerId="ADAL" clId="{3B84A610-D026-49F0-8596-618A1A962185}" dt="2021-03-19T10:37:38.097" v="2177" actId="20577"/>
          <ac:spMkLst>
            <pc:docMk/>
            <pc:sldMk cId="161545208" sldId="270"/>
            <ac:spMk id="18" creationId="{78467984-9DA5-4B59-8A4E-2BB92A5E5D55}"/>
          </ac:spMkLst>
        </pc:spChg>
        <pc:spChg chg="mod">
          <ac:chgData name="Urieth Attard" userId="75441522-1268-482d-b74b-a084f810ee66" providerId="ADAL" clId="{3B84A610-D026-49F0-8596-618A1A962185}" dt="2021-03-19T10:17:27.356" v="1972" actId="208"/>
          <ac:spMkLst>
            <pc:docMk/>
            <pc:sldMk cId="161545208" sldId="270"/>
            <ac:spMk id="19" creationId="{EA868C55-3814-4D6D-9E65-30002E203CE9}"/>
          </ac:spMkLst>
        </pc:spChg>
        <pc:spChg chg="add mod">
          <ac:chgData name="Urieth Attard" userId="75441522-1268-482d-b74b-a084f810ee66" providerId="ADAL" clId="{3B84A610-D026-49F0-8596-618A1A962185}" dt="2021-03-19T10:14:25.065" v="1801" actId="207"/>
          <ac:spMkLst>
            <pc:docMk/>
            <pc:sldMk cId="161545208" sldId="270"/>
            <ac:spMk id="21" creationId="{0CA75F78-8176-4F44-89B1-6638330684EE}"/>
          </ac:spMkLst>
        </pc:spChg>
        <pc:spChg chg="mod">
          <ac:chgData name="Urieth Attard" userId="75441522-1268-482d-b74b-a084f810ee66" providerId="ADAL" clId="{3B84A610-D026-49F0-8596-618A1A962185}" dt="2021-03-19T10:14:14.736" v="1797" actId="207"/>
          <ac:spMkLst>
            <pc:docMk/>
            <pc:sldMk cId="161545208" sldId="270"/>
            <ac:spMk id="22" creationId="{1A6815A1-4CA0-4DBC-85F1-ACADA8AD53FC}"/>
          </ac:spMkLst>
        </pc:spChg>
        <pc:spChg chg="mod">
          <ac:chgData name="Urieth Attard" userId="75441522-1268-482d-b74b-a084f810ee66" providerId="ADAL" clId="{3B84A610-D026-49F0-8596-618A1A962185}" dt="2021-03-19T10:38:13.087" v="2178" actId="1076"/>
          <ac:spMkLst>
            <pc:docMk/>
            <pc:sldMk cId="161545208" sldId="270"/>
            <ac:spMk id="23" creationId="{655CF1A5-1161-499F-B8B1-B7DE5FD80F5D}"/>
          </ac:spMkLst>
        </pc:spChg>
        <pc:spChg chg="mod">
          <ac:chgData name="Urieth Attard" userId="75441522-1268-482d-b74b-a084f810ee66" providerId="ADAL" clId="{3B84A610-D026-49F0-8596-618A1A962185}" dt="2021-03-19T10:25:32.970" v="2145" actId="207"/>
          <ac:spMkLst>
            <pc:docMk/>
            <pc:sldMk cId="161545208" sldId="270"/>
            <ac:spMk id="26" creationId="{3D5143D8-B778-41E3-A958-B0F2137A0F53}"/>
          </ac:spMkLst>
        </pc:spChg>
        <pc:spChg chg="mod">
          <ac:chgData name="Urieth Attard" userId="75441522-1268-482d-b74b-a084f810ee66" providerId="ADAL" clId="{3B84A610-D026-49F0-8596-618A1A962185}" dt="2021-03-19T10:24:52.927" v="2140" actId="1076"/>
          <ac:spMkLst>
            <pc:docMk/>
            <pc:sldMk cId="161545208" sldId="270"/>
            <ac:spMk id="27" creationId="{90413FD5-A7E1-426C-ABD9-0B6696A78876}"/>
          </ac:spMkLst>
        </pc:spChg>
        <pc:spChg chg="add mod">
          <ac:chgData name="Urieth Attard" userId="75441522-1268-482d-b74b-a084f810ee66" providerId="ADAL" clId="{3B84A610-D026-49F0-8596-618A1A962185}" dt="2021-03-19T10:37:28.338" v="2171" actId="20577"/>
          <ac:spMkLst>
            <pc:docMk/>
            <pc:sldMk cId="161545208" sldId="270"/>
            <ac:spMk id="30" creationId="{2C496ED0-D337-43A6-8FF8-CBAD5EA2A032}"/>
          </ac:spMkLst>
        </pc:spChg>
        <pc:spChg chg="mod">
          <ac:chgData name="Urieth Attard" userId="75441522-1268-482d-b74b-a084f810ee66" providerId="ADAL" clId="{3B84A610-D026-49F0-8596-618A1A962185}" dt="2021-03-19T10:38:51.751" v="2190" actId="20577"/>
          <ac:spMkLst>
            <pc:docMk/>
            <pc:sldMk cId="161545208" sldId="270"/>
            <ac:spMk id="31" creationId="{3CFDF40F-312E-4668-81AB-B5DA93AAA74A}"/>
          </ac:spMkLst>
        </pc:spChg>
        <pc:spChg chg="add mod">
          <ac:chgData name="Urieth Attard" userId="75441522-1268-482d-b74b-a084f810ee66" providerId="ADAL" clId="{3B84A610-D026-49F0-8596-618A1A962185}" dt="2021-03-19T10:20:13.032" v="2085" actId="14100"/>
          <ac:spMkLst>
            <pc:docMk/>
            <pc:sldMk cId="161545208" sldId="270"/>
            <ac:spMk id="32" creationId="{E0FDB6CA-68ED-4057-9536-B0C43D31B4E1}"/>
          </ac:spMkLst>
        </pc:spChg>
        <pc:spChg chg="add mod">
          <ac:chgData name="Urieth Attard" userId="75441522-1268-482d-b74b-a084f810ee66" providerId="ADAL" clId="{3B84A610-D026-49F0-8596-618A1A962185}" dt="2021-03-19T10:23:12.802" v="2115" actId="14100"/>
          <ac:spMkLst>
            <pc:docMk/>
            <pc:sldMk cId="161545208" sldId="270"/>
            <ac:spMk id="33" creationId="{67C48698-1206-442C-904A-7657FF5FC6AC}"/>
          </ac:spMkLst>
        </pc:spChg>
        <pc:cxnChg chg="del">
          <ac:chgData name="Urieth Attard" userId="75441522-1268-482d-b74b-a084f810ee66" providerId="ADAL" clId="{3B84A610-D026-49F0-8596-618A1A962185}" dt="2021-03-19T10:20:01.976" v="2081" actId="478"/>
          <ac:cxnSpMkLst>
            <pc:docMk/>
            <pc:sldMk cId="161545208" sldId="270"/>
            <ac:cxnSpMk id="5" creationId="{9778AE6F-D490-405C-A138-AE5B16ECDD72}"/>
          </ac:cxnSpMkLst>
        </pc:cxnChg>
        <pc:cxnChg chg="mod">
          <ac:chgData name="Urieth Attard" userId="75441522-1268-482d-b74b-a084f810ee66" providerId="ADAL" clId="{3B84A610-D026-49F0-8596-618A1A962185}" dt="2021-03-19T10:12:37.261" v="1609" actId="1582"/>
          <ac:cxnSpMkLst>
            <pc:docMk/>
            <pc:sldMk cId="161545208" sldId="270"/>
            <ac:cxnSpMk id="9" creationId="{3D6D02E4-E5FF-48C2-8E9D-636EFB40D22F}"/>
          </ac:cxnSpMkLst>
        </pc:cxnChg>
        <pc:cxnChg chg="mod">
          <ac:chgData name="Urieth Attard" userId="75441522-1268-482d-b74b-a084f810ee66" providerId="ADAL" clId="{3B84A610-D026-49F0-8596-618A1A962185}" dt="2021-03-19T10:37:34.087" v="2172" actId="14100"/>
          <ac:cxnSpMkLst>
            <pc:docMk/>
            <pc:sldMk cId="161545208" sldId="270"/>
            <ac:cxnSpMk id="14" creationId="{FE89EC36-2111-4CB0-B4DE-89D2A681CB30}"/>
          </ac:cxnSpMkLst>
        </pc:cxnChg>
        <pc:cxnChg chg="del">
          <ac:chgData name="Urieth Attard" userId="75441522-1268-482d-b74b-a084f810ee66" providerId="ADAL" clId="{3B84A610-D026-49F0-8596-618A1A962185}" dt="2021-03-19T10:22:56.491" v="2112" actId="478"/>
          <ac:cxnSpMkLst>
            <pc:docMk/>
            <pc:sldMk cId="161545208" sldId="270"/>
            <ac:cxnSpMk id="20" creationId="{E3AE07B2-9697-4BA4-919B-5D7C0FE6C6A1}"/>
          </ac:cxnSpMkLst>
        </pc:cxnChg>
        <pc:cxnChg chg="mod">
          <ac:chgData name="Urieth Attard" userId="75441522-1268-482d-b74b-a084f810ee66" providerId="ADAL" clId="{3B84A610-D026-49F0-8596-618A1A962185}" dt="2021-03-19T10:38:16.728" v="2179" actId="14100"/>
          <ac:cxnSpMkLst>
            <pc:docMk/>
            <pc:sldMk cId="161545208" sldId="270"/>
            <ac:cxnSpMk id="24" creationId="{468117D2-800C-4B13-9CBA-F624763DB0CC}"/>
          </ac:cxnSpMkLst>
        </pc:cxnChg>
        <pc:cxnChg chg="mod">
          <ac:chgData name="Urieth Attard" userId="75441522-1268-482d-b74b-a084f810ee66" providerId="ADAL" clId="{3B84A610-D026-49F0-8596-618A1A962185}" dt="2021-03-19T10:25:09.779" v="2143" actId="1582"/>
          <ac:cxnSpMkLst>
            <pc:docMk/>
            <pc:sldMk cId="161545208" sldId="270"/>
            <ac:cxnSpMk id="25" creationId="{A482386B-66A1-4DB1-9860-20CB9EC82F10}"/>
          </ac:cxnSpMkLst>
        </pc:cxnChg>
        <pc:cxnChg chg="add mod">
          <ac:chgData name="Urieth Attard" userId="75441522-1268-482d-b74b-a084f810ee66" providerId="ADAL" clId="{3B84A610-D026-49F0-8596-618A1A962185}" dt="2021-03-19T10:17:15.187" v="1967" actId="14100"/>
          <ac:cxnSpMkLst>
            <pc:docMk/>
            <pc:sldMk cId="161545208" sldId="270"/>
            <ac:cxnSpMk id="28" creationId="{096F282B-4201-48A8-8E78-F2DE1D617A7D}"/>
          </ac:cxnSpMkLst>
        </pc:cxnChg>
        <pc:cxnChg chg="mod">
          <ac:chgData name="Urieth Attard" userId="75441522-1268-482d-b74b-a084f810ee66" providerId="ADAL" clId="{3B84A610-D026-49F0-8596-618A1A962185}" dt="2021-03-19T10:26:11.287" v="2162" actId="1582"/>
          <ac:cxnSpMkLst>
            <pc:docMk/>
            <pc:sldMk cId="161545208" sldId="270"/>
            <ac:cxnSpMk id="29" creationId="{D69AA0A2-EBC4-4989-AFA6-EA97D90A6921}"/>
          </ac:cxnSpMkLst>
        </pc:cxnChg>
      </pc:sldChg>
      <pc:sldChg chg="addSp delSp modSp delAnim modAnim">
        <pc:chgData name="Urieth Attard" userId="75441522-1268-482d-b74b-a084f810ee66" providerId="ADAL" clId="{3B84A610-D026-49F0-8596-618A1A962185}" dt="2021-03-19T18:46:43.275" v="2499"/>
        <pc:sldMkLst>
          <pc:docMk/>
          <pc:sldMk cId="2766847929" sldId="271"/>
        </pc:sldMkLst>
        <pc:spChg chg="mod">
          <ac:chgData name="Urieth Attard" userId="75441522-1268-482d-b74b-a084f810ee66" providerId="ADAL" clId="{3B84A610-D026-49F0-8596-618A1A962185}" dt="2021-03-19T10:41:30.596" v="2202" actId="20577"/>
          <ac:spMkLst>
            <pc:docMk/>
            <pc:sldMk cId="2766847929" sldId="271"/>
            <ac:spMk id="6" creationId="{FEB19D03-EB33-4FAF-AB07-4F1E7CB8296B}"/>
          </ac:spMkLst>
        </pc:spChg>
        <pc:spChg chg="add mod">
          <ac:chgData name="Urieth Attard" userId="75441522-1268-482d-b74b-a084f810ee66" providerId="ADAL" clId="{3B84A610-D026-49F0-8596-618A1A962185}" dt="2021-03-19T10:42:02.048" v="2207" actId="14100"/>
          <ac:spMkLst>
            <pc:docMk/>
            <pc:sldMk cId="2766847929" sldId="271"/>
            <ac:spMk id="13" creationId="{13598622-0FA5-4F16-A8C4-8B5C02789879}"/>
          </ac:spMkLst>
        </pc:spChg>
        <pc:spChg chg="add mod">
          <ac:chgData name="Urieth Attard" userId="75441522-1268-482d-b74b-a084f810ee66" providerId="ADAL" clId="{3B84A610-D026-49F0-8596-618A1A962185}" dt="2021-03-19T18:38:44.981" v="2214" actId="14100"/>
          <ac:spMkLst>
            <pc:docMk/>
            <pc:sldMk cId="2766847929" sldId="271"/>
            <ac:spMk id="15" creationId="{AB2A7784-9126-4C20-AE88-1AF69D756A6B}"/>
          </ac:spMkLst>
        </pc:spChg>
        <pc:spChg chg="add mod">
          <ac:chgData name="Urieth Attard" userId="75441522-1268-482d-b74b-a084f810ee66" providerId="ADAL" clId="{3B84A610-D026-49F0-8596-618A1A962185}" dt="2021-03-19T18:40:04.355" v="2229" actId="1076"/>
          <ac:spMkLst>
            <pc:docMk/>
            <pc:sldMk cId="2766847929" sldId="271"/>
            <ac:spMk id="16" creationId="{3277E587-8D81-4136-A263-4EB5A1043D13}"/>
          </ac:spMkLst>
        </pc:spChg>
        <pc:spChg chg="add mod">
          <ac:chgData name="Urieth Attard" userId="75441522-1268-482d-b74b-a084f810ee66" providerId="ADAL" clId="{3B84A610-D026-49F0-8596-618A1A962185}" dt="2021-03-19T18:40:58.571" v="2271" actId="14100"/>
          <ac:spMkLst>
            <pc:docMk/>
            <pc:sldMk cId="2766847929" sldId="271"/>
            <ac:spMk id="17" creationId="{599B1460-199C-4B54-8F47-9E60B6A8C13C}"/>
          </ac:spMkLst>
        </pc:spChg>
        <pc:spChg chg="mod">
          <ac:chgData name="Urieth Attard" userId="75441522-1268-482d-b74b-a084f810ee66" providerId="ADAL" clId="{3B84A610-D026-49F0-8596-618A1A962185}" dt="2021-03-19T18:39:15.636" v="2220" actId="255"/>
          <ac:spMkLst>
            <pc:docMk/>
            <pc:sldMk cId="2766847929" sldId="271"/>
            <ac:spMk id="18" creationId="{78467984-9DA5-4B59-8A4E-2BB92A5E5D55}"/>
          </ac:spMkLst>
        </pc:spChg>
        <pc:spChg chg="mod">
          <ac:chgData name="Urieth Attard" userId="75441522-1268-482d-b74b-a084f810ee66" providerId="ADAL" clId="{3B84A610-D026-49F0-8596-618A1A962185}" dt="2021-03-19T10:40:20.172" v="2192" actId="208"/>
          <ac:spMkLst>
            <pc:docMk/>
            <pc:sldMk cId="2766847929" sldId="271"/>
            <ac:spMk id="22" creationId="{1A6815A1-4CA0-4DBC-85F1-ACADA8AD53FC}"/>
          </ac:spMkLst>
        </pc:spChg>
        <pc:spChg chg="mod">
          <ac:chgData name="Urieth Attard" userId="75441522-1268-482d-b74b-a084f810ee66" providerId="ADAL" clId="{3B84A610-D026-49F0-8596-618A1A962185}" dt="2021-03-19T18:39:51.795" v="2225" actId="255"/>
          <ac:spMkLst>
            <pc:docMk/>
            <pc:sldMk cId="2766847929" sldId="271"/>
            <ac:spMk id="31" creationId="{3CFDF40F-312E-4668-81AB-B5DA93AAA74A}"/>
          </ac:spMkLst>
        </pc:spChg>
        <pc:cxnChg chg="mod">
          <ac:chgData name="Urieth Attard" userId="75441522-1268-482d-b74b-a084f810ee66" providerId="ADAL" clId="{3B84A610-D026-49F0-8596-618A1A962185}" dt="2021-03-19T10:40:29.029" v="2194" actId="1582"/>
          <ac:cxnSpMkLst>
            <pc:docMk/>
            <pc:sldMk cId="2766847929" sldId="271"/>
            <ac:cxnSpMk id="9" creationId="{3D6D02E4-E5FF-48C2-8E9D-636EFB40D22F}"/>
          </ac:cxnSpMkLst>
        </pc:cxnChg>
        <pc:cxnChg chg="mod">
          <ac:chgData name="Urieth Attard" userId="75441522-1268-482d-b74b-a084f810ee66" providerId="ADAL" clId="{3B84A610-D026-49F0-8596-618A1A962185}" dt="2021-03-19T10:42:11.722" v="2209" actId="1582"/>
          <ac:cxnSpMkLst>
            <pc:docMk/>
            <pc:sldMk cId="2766847929" sldId="271"/>
            <ac:cxnSpMk id="14" creationId="{FE89EC36-2111-4CB0-B4DE-89D2A681CB30}"/>
          </ac:cxnSpMkLst>
        </pc:cxnChg>
        <pc:cxnChg chg="add mod">
          <ac:chgData name="Urieth Attard" userId="75441522-1268-482d-b74b-a084f810ee66" providerId="ADAL" clId="{3B84A610-D026-49F0-8596-618A1A962185}" dt="2021-03-19T18:40:33.265" v="2236" actId="14100"/>
          <ac:cxnSpMkLst>
            <pc:docMk/>
            <pc:sldMk cId="2766847929" sldId="271"/>
            <ac:cxnSpMk id="19" creationId="{10A7C6CE-98DA-444D-A88E-EC989C466990}"/>
          </ac:cxnSpMkLst>
        </pc:cxnChg>
        <pc:cxnChg chg="del">
          <ac:chgData name="Urieth Attard" userId="75441522-1268-482d-b74b-a084f810ee66" providerId="ADAL" clId="{3B84A610-D026-49F0-8596-618A1A962185}" dt="2021-03-19T18:38:34.157" v="2211" actId="478"/>
          <ac:cxnSpMkLst>
            <pc:docMk/>
            <pc:sldMk cId="2766847929" sldId="271"/>
            <ac:cxnSpMk id="20" creationId="{E3AE07B2-9697-4BA4-919B-5D7C0FE6C6A1}"/>
          </ac:cxnSpMkLst>
        </pc:cxnChg>
        <pc:cxnChg chg="del">
          <ac:chgData name="Urieth Attard" userId="75441522-1268-482d-b74b-a084f810ee66" providerId="ADAL" clId="{3B84A610-D026-49F0-8596-618A1A962185}" dt="2021-03-19T10:41:47.923" v="2203" actId="478"/>
          <ac:cxnSpMkLst>
            <pc:docMk/>
            <pc:sldMk cId="2766847929" sldId="271"/>
            <ac:cxnSpMk id="28" creationId="{C66FFA8C-E033-4418-A217-F98D923A50B1}"/>
          </ac:cxnSpMkLst>
        </pc:cxnChg>
        <pc:cxnChg chg="mod">
          <ac:chgData name="Urieth Attard" userId="75441522-1268-482d-b74b-a084f810ee66" providerId="ADAL" clId="{3B84A610-D026-49F0-8596-618A1A962185}" dt="2021-03-19T18:40:15.019" v="2231" actId="1582"/>
          <ac:cxnSpMkLst>
            <pc:docMk/>
            <pc:sldMk cId="2766847929" sldId="271"/>
            <ac:cxnSpMk id="29" creationId="{D69AA0A2-EBC4-4989-AFA6-EA97D90A6921}"/>
          </ac:cxnSpMkLst>
        </pc:cxnChg>
      </pc:sldChg>
      <pc:sldChg chg="addSp delSp modSp delAnim modAnim">
        <pc:chgData name="Urieth Attard" userId="75441522-1268-482d-b74b-a084f810ee66" providerId="ADAL" clId="{3B84A610-D026-49F0-8596-618A1A962185}" dt="2021-03-19T18:46:59.517" v="2503"/>
        <pc:sldMkLst>
          <pc:docMk/>
          <pc:sldMk cId="1242430289" sldId="272"/>
        </pc:sldMkLst>
        <pc:spChg chg="mod">
          <ac:chgData name="Urieth Attard" userId="75441522-1268-482d-b74b-a084f810ee66" providerId="ADAL" clId="{3B84A610-D026-49F0-8596-618A1A962185}" dt="2021-03-19T18:44:04.739" v="2343" actId="1076"/>
          <ac:spMkLst>
            <pc:docMk/>
            <pc:sldMk cId="1242430289" sldId="272"/>
            <ac:spMk id="6" creationId="{FEB19D03-EB33-4FAF-AB07-4F1E7CB8296B}"/>
          </ac:spMkLst>
        </pc:spChg>
        <pc:spChg chg="add mod">
          <ac:chgData name="Urieth Attard" userId="75441522-1268-482d-b74b-a084f810ee66" providerId="ADAL" clId="{3B84A610-D026-49F0-8596-618A1A962185}" dt="2021-03-19T18:43:10.403" v="2334" actId="14100"/>
          <ac:spMkLst>
            <pc:docMk/>
            <pc:sldMk cId="1242430289" sldId="272"/>
            <ac:spMk id="10" creationId="{F4470FD5-7D4C-4ACF-AD43-35AC970A813A}"/>
          </ac:spMkLst>
        </pc:spChg>
        <pc:spChg chg="mod">
          <ac:chgData name="Urieth Attard" userId="75441522-1268-482d-b74b-a084f810ee66" providerId="ADAL" clId="{3B84A610-D026-49F0-8596-618A1A962185}" dt="2021-03-19T18:41:31.741" v="2273" actId="208"/>
          <ac:spMkLst>
            <pc:docMk/>
            <pc:sldMk cId="1242430289" sldId="272"/>
            <ac:spMk id="22" creationId="{1A6815A1-4CA0-4DBC-85F1-ACADA8AD53FC}"/>
          </ac:spMkLst>
        </pc:spChg>
        <pc:spChg chg="mod">
          <ac:chgData name="Urieth Attard" userId="75441522-1268-482d-b74b-a084f810ee66" providerId="ADAL" clId="{3B84A610-D026-49F0-8596-618A1A962185}" dt="2021-03-19T18:43:35.599" v="2340" actId="255"/>
          <ac:spMkLst>
            <pc:docMk/>
            <pc:sldMk cId="1242430289" sldId="272"/>
            <ac:spMk id="31" creationId="{3CFDF40F-312E-4668-81AB-B5DA93AAA74A}"/>
          </ac:spMkLst>
        </pc:spChg>
        <pc:cxnChg chg="mod">
          <ac:chgData name="Urieth Attard" userId="75441522-1268-482d-b74b-a084f810ee66" providerId="ADAL" clId="{3B84A610-D026-49F0-8596-618A1A962185}" dt="2021-03-19T18:44:09.036" v="2344" actId="14100"/>
          <ac:cxnSpMkLst>
            <pc:docMk/>
            <pc:sldMk cId="1242430289" sldId="272"/>
            <ac:cxnSpMk id="14" creationId="{FE89EC36-2111-4CB0-B4DE-89D2A681CB30}"/>
          </ac:cxnSpMkLst>
        </pc:cxnChg>
        <pc:cxnChg chg="del">
          <ac:chgData name="Urieth Attard" userId="75441522-1268-482d-b74b-a084f810ee66" providerId="ADAL" clId="{3B84A610-D026-49F0-8596-618A1A962185}" dt="2021-03-19T18:43:00.184" v="2331" actId="478"/>
          <ac:cxnSpMkLst>
            <pc:docMk/>
            <pc:sldMk cId="1242430289" sldId="272"/>
            <ac:cxnSpMk id="19" creationId="{30A44444-A293-4719-B31A-8A273D1C186C}"/>
          </ac:cxnSpMkLst>
        </pc:cxnChg>
        <pc:cxnChg chg="mod">
          <ac:chgData name="Urieth Attard" userId="75441522-1268-482d-b74b-a084f810ee66" providerId="ADAL" clId="{3B84A610-D026-49F0-8596-618A1A962185}" dt="2021-03-19T18:43:56.231" v="2342" actId="1582"/>
          <ac:cxnSpMkLst>
            <pc:docMk/>
            <pc:sldMk cId="1242430289" sldId="272"/>
            <ac:cxnSpMk id="29" creationId="{D69AA0A2-EBC4-4989-AFA6-EA97D90A6921}"/>
          </ac:cxnSpMkLst>
        </pc:cxnChg>
      </pc:sldChg>
      <pc:sldChg chg="delSp modNotesTx">
        <pc:chgData name="Urieth Attard" userId="75441522-1268-482d-b74b-a084f810ee66" providerId="ADAL" clId="{3B84A610-D026-49F0-8596-618A1A962185}" dt="2021-03-19T09:34:19.140" v="596" actId="478"/>
        <pc:sldMkLst>
          <pc:docMk/>
          <pc:sldMk cId="2807235157" sldId="292"/>
        </pc:sldMkLst>
        <pc:spChg chg="del">
          <ac:chgData name="Urieth Attard" userId="75441522-1268-482d-b74b-a084f810ee66" providerId="ADAL" clId="{3B84A610-D026-49F0-8596-618A1A962185}" dt="2021-03-19T09:34:19.140" v="596" actId="478"/>
          <ac:spMkLst>
            <pc:docMk/>
            <pc:sldMk cId="2807235157" sldId="292"/>
            <ac:spMk id="3" creationId="{FD2133AE-445F-4506-8934-04ECFEB5025B}"/>
          </ac:spMkLst>
        </pc:spChg>
        <pc:spChg chg="del">
          <ac:chgData name="Urieth Attard" userId="75441522-1268-482d-b74b-a084f810ee66" providerId="ADAL" clId="{3B84A610-D026-49F0-8596-618A1A962185}" dt="2021-03-19T09:34:16.719" v="595" actId="478"/>
          <ac:spMkLst>
            <pc:docMk/>
            <pc:sldMk cId="2807235157" sldId="292"/>
            <ac:spMk id="6" creationId="{F62F24F2-7865-4A23-B081-4559CAB0793C}"/>
          </ac:spMkLst>
        </pc:spChg>
      </pc:sldChg>
      <pc:sldChg chg="addSp delSp modSp add delAnim modAnim">
        <pc:chgData name="Urieth Attard" userId="75441522-1268-482d-b74b-a084f810ee66" providerId="ADAL" clId="{3B84A610-D026-49F0-8596-618A1A962185}" dt="2021-03-19T09:26:09.942" v="244" actId="207"/>
        <pc:sldMkLst>
          <pc:docMk/>
          <pc:sldMk cId="2808312611" sldId="299"/>
        </pc:sldMkLst>
        <pc:spChg chg="mod">
          <ac:chgData name="Urieth Attard" userId="75441522-1268-482d-b74b-a084f810ee66" providerId="ADAL" clId="{3B84A610-D026-49F0-8596-618A1A962185}" dt="2021-03-19T07:47:28.158" v="30" actId="20577"/>
          <ac:spMkLst>
            <pc:docMk/>
            <pc:sldMk cId="2808312611" sldId="299"/>
            <ac:spMk id="2" creationId="{8D4ED53B-8230-4C36-9720-599714DF2D7B}"/>
          </ac:spMkLst>
        </pc:spChg>
        <pc:spChg chg="add del mod">
          <ac:chgData name="Urieth Attard" userId="75441522-1268-482d-b74b-a084f810ee66" providerId="ADAL" clId="{3B84A610-D026-49F0-8596-618A1A962185}" dt="2021-03-19T07:57:28.172" v="95" actId="478"/>
          <ac:spMkLst>
            <pc:docMk/>
            <pc:sldMk cId="2808312611" sldId="299"/>
            <ac:spMk id="5" creationId="{47941FE2-BC5C-4F65-AA0F-FC676BF781B4}"/>
          </ac:spMkLst>
        </pc:spChg>
        <pc:spChg chg="mod topLvl">
          <ac:chgData name="Urieth Attard" userId="75441522-1268-482d-b74b-a084f810ee66" providerId="ADAL" clId="{3B84A610-D026-49F0-8596-618A1A962185}" dt="2021-03-19T09:26:05.157" v="243" actId="207"/>
          <ac:spMkLst>
            <pc:docMk/>
            <pc:sldMk cId="2808312611" sldId="299"/>
            <ac:spMk id="11" creationId="{A26E9CFD-8B9E-4D05-8ED6-5B41CEACAB25}"/>
          </ac:spMkLst>
        </pc:spChg>
        <pc:spChg chg="mod topLvl">
          <ac:chgData name="Urieth Attard" userId="75441522-1268-482d-b74b-a084f810ee66" providerId="ADAL" clId="{3B84A610-D026-49F0-8596-618A1A962185}" dt="2021-03-19T09:26:09.942" v="244" actId="207"/>
          <ac:spMkLst>
            <pc:docMk/>
            <pc:sldMk cId="2808312611" sldId="299"/>
            <ac:spMk id="12" creationId="{EB9EF41A-3E6A-4B81-9DF4-4C6C837241D6}"/>
          </ac:spMkLst>
        </pc:spChg>
        <pc:spChg chg="mod topLvl">
          <ac:chgData name="Urieth Attard" userId="75441522-1268-482d-b74b-a084f810ee66" providerId="ADAL" clId="{3B84A610-D026-49F0-8596-618A1A962185}" dt="2021-03-19T07:58:50.132" v="239" actId="14100"/>
          <ac:spMkLst>
            <pc:docMk/>
            <pc:sldMk cId="2808312611" sldId="299"/>
            <ac:spMk id="13" creationId="{B895C837-4C78-4D02-8B95-5EB234D478CD}"/>
          </ac:spMkLst>
        </pc:spChg>
        <pc:grpChg chg="add del mod">
          <ac:chgData name="Urieth Attard" userId="75441522-1268-482d-b74b-a084f810ee66" providerId="ADAL" clId="{3B84A610-D026-49F0-8596-618A1A962185}" dt="2021-03-19T07:58:44.019" v="237" actId="165"/>
          <ac:grpSpMkLst>
            <pc:docMk/>
            <pc:sldMk cId="2808312611" sldId="299"/>
            <ac:grpSpMk id="9" creationId="{3D0CF05F-D65C-4CC3-9A0A-4810CC9B3ECC}"/>
          </ac:grpSpMkLst>
        </pc:grpChg>
        <pc:graphicFrameChg chg="del mod">
          <ac:chgData name="Urieth Attard" userId="75441522-1268-482d-b74b-a084f810ee66" providerId="ADAL" clId="{3B84A610-D026-49F0-8596-618A1A962185}" dt="2021-03-19T07:57:23.337" v="94" actId="478"/>
          <ac:graphicFrameMkLst>
            <pc:docMk/>
            <pc:sldMk cId="2808312611" sldId="299"/>
            <ac:graphicFrameMk id="10" creationId="{9FCB270F-803B-409A-BF18-63A5264FD681}"/>
          </ac:graphicFrameMkLst>
        </pc:graphicFrameChg>
        <pc:picChg chg="add mod">
          <ac:chgData name="Urieth Attard" userId="75441522-1268-482d-b74b-a084f810ee66" providerId="ADAL" clId="{3B84A610-D026-49F0-8596-618A1A962185}" dt="2021-03-19T07:59:41.606" v="242" actId="1076"/>
          <ac:picMkLst>
            <pc:docMk/>
            <pc:sldMk cId="2808312611" sldId="299"/>
            <ac:picMk id="1026" creationId="{3C977534-E34D-4D20-9C2E-96B414F7D064}"/>
          </ac:picMkLst>
        </pc:picChg>
        <pc:picChg chg="del">
          <ac:chgData name="Urieth Attard" userId="75441522-1268-482d-b74b-a084f810ee66" providerId="ADAL" clId="{3B84A610-D026-49F0-8596-618A1A962185}" dt="2021-03-19T07:59:37.973" v="240" actId="478"/>
          <ac:picMkLst>
            <pc:docMk/>
            <pc:sldMk cId="2808312611" sldId="299"/>
            <ac:picMk id="4102" creationId="{EE85E67D-8587-41A8-AB0E-C6399312DC3B}"/>
          </ac:picMkLst>
        </pc:picChg>
      </pc:sldChg>
      <pc:sldChg chg="modSp add">
        <pc:chgData name="Urieth Attard" userId="75441522-1268-482d-b74b-a084f810ee66" providerId="ADAL" clId="{3B84A610-D026-49F0-8596-618A1A962185}" dt="2021-03-22T20:56:42.595" v="2504"/>
        <pc:sldMkLst>
          <pc:docMk/>
          <pc:sldMk cId="2421257369" sldId="300"/>
        </pc:sldMkLst>
        <pc:spChg chg="mod">
          <ac:chgData name="Urieth Attard" userId="75441522-1268-482d-b74b-a084f810ee66" providerId="ADAL" clId="{3B84A610-D026-49F0-8596-618A1A962185}" dt="2021-03-22T20:56:42.595" v="2504"/>
          <ac:spMkLst>
            <pc:docMk/>
            <pc:sldMk cId="2421257369" sldId="300"/>
            <ac:spMk id="11" creationId="{B56D0684-977D-4AE8-A56B-F7BBB30FF0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F006A-D10C-49C4-B9EB-CF0EF1677D05}"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6E4BA-B692-4681-BC74-95B940F36E6B}" type="slidenum">
              <a:rPr lang="en-GB" smtClean="0"/>
              <a:t>‹#›</a:t>
            </a:fld>
            <a:endParaRPr lang="en-GB"/>
          </a:p>
        </p:txBody>
      </p:sp>
    </p:spTree>
    <p:extLst>
      <p:ext uri="{BB962C8B-B14F-4D97-AF65-F5344CB8AC3E}">
        <p14:creationId xmlns:p14="http://schemas.microsoft.com/office/powerpoint/2010/main" val="348055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oetry4kids.com/poems/basketball-is-lots-of-fu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a:t>
            </a:fld>
            <a:endParaRPr lang="en-GB"/>
          </a:p>
        </p:txBody>
      </p:sp>
    </p:spTree>
    <p:extLst>
      <p:ext uri="{BB962C8B-B14F-4D97-AF65-F5344CB8AC3E}">
        <p14:creationId xmlns:p14="http://schemas.microsoft.com/office/powerpoint/2010/main" val="337565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look at the first stanza: </a:t>
            </a:r>
          </a:p>
          <a:p>
            <a:r>
              <a:rPr lang="en-GB" sz="1200" kern="1200" dirty="0">
                <a:solidFill>
                  <a:schemeClr val="tx1"/>
                </a:solidFill>
                <a:effectLst/>
                <a:latin typeface="+mn-lt"/>
                <a:ea typeface="+mn-ea"/>
                <a:cs typeface="+mn-cs"/>
              </a:rPr>
              <a:t>What do the words “I’m so bad that…” mean?   Does this mean that the poet is good at basketball or that he doesn’t play well? It means that he doesn’t know how to play basketball that well and </a:t>
            </a:r>
            <a:r>
              <a:rPr lang="en-GB" sz="1200" kern="1200" dirty="0" err="1">
                <a:solidFill>
                  <a:schemeClr val="tx1"/>
                </a:solidFill>
                <a:effectLst/>
                <a:latin typeface="+mn-lt"/>
                <a:ea typeface="+mn-ea"/>
                <a:cs typeface="+mn-cs"/>
              </a:rPr>
              <a:t>sIt’s</a:t>
            </a:r>
            <a:r>
              <a:rPr lang="en-GB" sz="1200" kern="1200" dirty="0">
                <a:solidFill>
                  <a:schemeClr val="tx1"/>
                </a:solidFill>
                <a:effectLst/>
                <a:latin typeface="+mn-lt"/>
                <a:ea typeface="+mn-ea"/>
                <a:cs typeface="+mn-cs"/>
              </a:rPr>
              <a:t> the space where the players play basketball.  It is a rectangular floor with a basket on each end.   I can write that down, here.  Now what does the expression “throw me off the court” mean?  It means that he is stopped from playing because he plays so badly.   Good so now that I have taken down some notes, I can understand this part of the poem better. </a:t>
            </a:r>
            <a:r>
              <a:rPr lang="en-GB" sz="1200" kern="1200" dirty="0" err="1">
                <a:solidFill>
                  <a:schemeClr val="tx1"/>
                </a:solidFill>
                <a:effectLst/>
                <a:latin typeface="+mn-lt"/>
                <a:ea typeface="+mn-ea"/>
                <a:cs typeface="+mn-cs"/>
              </a:rPr>
              <a:t>metimes</a:t>
            </a:r>
            <a:r>
              <a:rPr lang="en-GB" sz="1200" kern="1200" dirty="0">
                <a:solidFill>
                  <a:schemeClr val="tx1"/>
                </a:solidFill>
                <a:effectLst/>
                <a:latin typeface="+mn-lt"/>
                <a:ea typeface="+mn-ea"/>
                <a:cs typeface="+mn-cs"/>
              </a:rPr>
              <a:t> they “throw him off the court.”  What is the court? </a:t>
            </a:r>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11</a:t>
            </a:fld>
            <a:endParaRPr lang="en-GB"/>
          </a:p>
        </p:txBody>
      </p:sp>
    </p:spTree>
    <p:extLst>
      <p:ext uri="{BB962C8B-B14F-4D97-AF65-F5344CB8AC3E}">
        <p14:creationId xmlns:p14="http://schemas.microsoft.com/office/powerpoint/2010/main" val="303307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stanza starts with the word ‘Now’.  The poet first tried playing basketball and he realised he wasn’t good at it so  now he has taken up hockey.   But there is a problem.  He says “I stink”.  What does he mean by this?  Does he mean that he’s smelly?  No, it’s an expression to mean that he’s very bad at this sport.   Next, we have “I hit the ice”.  What do you think this means?  Does it mean that he hits the ice with his hands?  No, it means that he falls to the ground.  And once again, we have “they throw me off the rink.”  We have already established that to throw off means to stop someone from doing something, and we also know that a rink is the place where hockey is played.</a:t>
            </a:r>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12</a:t>
            </a:fld>
            <a:endParaRPr lang="en-GB"/>
          </a:p>
        </p:txBody>
      </p:sp>
    </p:spTree>
    <p:extLst>
      <p:ext uri="{BB962C8B-B14F-4D97-AF65-F5344CB8AC3E}">
        <p14:creationId xmlns:p14="http://schemas.microsoft.com/office/powerpoint/2010/main" val="427667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Great, let’s move on to the third stanza. Again this stanza starts with the word ‘Now’ which indicates that after failing at basketball and hockey he is now going to try a new sport: soccer.  We have already seen how soccer is similar to football.  Now, here we have, “there’s just one little hitch.”  I wonder what this means?  I think it means the same as there’s just one little problem. And again, the stanza ends with “they throw me off the pitch”, which we now know it means that they ask him to stop, to go out of the game because he plays so badly.</a:t>
            </a:r>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13</a:t>
            </a:fld>
            <a:endParaRPr lang="en-GB"/>
          </a:p>
        </p:txBody>
      </p:sp>
    </p:spTree>
    <p:extLst>
      <p:ext uri="{BB962C8B-B14F-4D97-AF65-F5344CB8AC3E}">
        <p14:creationId xmlns:p14="http://schemas.microsoft.com/office/powerpoint/2010/main" val="1610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Onto, the last stanza now. In this stanza, the poet finally finds a solution to his problem.  He can now play all his favourite sports without being stopped because he plays badly.  What solution does the poet find?  He plays them on his phone – kind of like a video game or an app that you can download and play on the phone or tablet.  This part makes us smile, perhaps because we weren’t expecting it.  He is happy too because he is not thrown off the court and he can play to his heart’s content.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we can really understand the poem and what the poet is saying. I can tell what the poem is about, I can see that the poet is repeating certain phrases such as “throw me off” to stress how bad he is at playing these kinds of sports.  The reader really gets the idea that he plays badly.  I can say that the tone of poem is </a:t>
            </a:r>
            <a:r>
              <a:rPr lang="en-GB" sz="1200" kern="1200" dirty="0" err="1">
                <a:solidFill>
                  <a:schemeClr val="tx1"/>
                </a:solidFill>
                <a:effectLst/>
                <a:latin typeface="+mn-lt"/>
                <a:ea typeface="+mn-ea"/>
                <a:cs typeface="+mn-cs"/>
              </a:rPr>
              <a:t>humourous</a:t>
            </a:r>
            <a:r>
              <a:rPr lang="en-GB" sz="1200" kern="1200" dirty="0">
                <a:solidFill>
                  <a:schemeClr val="tx1"/>
                </a:solidFill>
                <a:effectLst/>
                <a:latin typeface="+mn-lt"/>
                <a:ea typeface="+mn-ea"/>
                <a:cs typeface="+mn-cs"/>
              </a:rPr>
              <a:t>, it is funny and it makes us wonder what sports he will try next and we smile at the end, because playing basketball or football or hockey on the phone is not the same as playing the sport for real. </a:t>
            </a:r>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14</a:t>
            </a:fld>
            <a:endParaRPr lang="en-GB"/>
          </a:p>
        </p:txBody>
      </p:sp>
    </p:spTree>
    <p:extLst>
      <p:ext uri="{BB962C8B-B14F-4D97-AF65-F5344CB8AC3E}">
        <p14:creationId xmlns:p14="http://schemas.microsoft.com/office/powerpoint/2010/main" val="21183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 basketball is made up of two words – encourage learners to look for smaller words in the big word.  </a:t>
            </a:r>
          </a:p>
        </p:txBody>
      </p:sp>
      <p:sp>
        <p:nvSpPr>
          <p:cNvPr id="4" name="Slide Number Placeholder 3"/>
          <p:cNvSpPr>
            <a:spLocks noGrp="1"/>
          </p:cNvSpPr>
          <p:nvPr>
            <p:ph type="sldNum" sz="quarter" idx="5"/>
          </p:nvPr>
        </p:nvSpPr>
        <p:spPr/>
        <p:txBody>
          <a:bodyPr/>
          <a:lstStyle/>
          <a:p>
            <a:fld id="{A826E4BA-B692-4681-BC74-95B940F36E6B}" type="slidenum">
              <a:rPr lang="en-GB" smtClean="0"/>
              <a:t>4</a:t>
            </a:fld>
            <a:endParaRPr lang="en-GB"/>
          </a:p>
        </p:txBody>
      </p:sp>
    </p:spTree>
    <p:extLst>
      <p:ext uri="{BB962C8B-B14F-4D97-AF65-F5344CB8AC3E}">
        <p14:creationId xmlns:p14="http://schemas.microsoft.com/office/powerpoint/2010/main" val="47834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5</a:t>
            </a:fld>
            <a:endParaRPr lang="en-GB"/>
          </a:p>
        </p:txBody>
      </p:sp>
    </p:spTree>
    <p:extLst>
      <p:ext uri="{BB962C8B-B14F-4D97-AF65-F5344CB8AC3E}">
        <p14:creationId xmlns:p14="http://schemas.microsoft.com/office/powerpoint/2010/main" val="425698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6</a:t>
            </a:fld>
            <a:endParaRPr lang="en-GB"/>
          </a:p>
        </p:txBody>
      </p:sp>
    </p:spTree>
    <p:extLst>
      <p:ext uri="{BB962C8B-B14F-4D97-AF65-F5344CB8AC3E}">
        <p14:creationId xmlns:p14="http://schemas.microsoft.com/office/powerpoint/2010/main" val="75988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have a look at the poem now.  At the top, there is the name of the poem.  What is this poem called?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very bottom, we can see the name of the poet, that is the person who wrote the poem, in this case Ken Nesbitt.  Ken Nesbitt is a famous children’s author who writes a lot of poems and stories suitable for children.  You might want to check out his website later.  It is  written it at the bottom of the handout.   </a:t>
            </a:r>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7</a:t>
            </a:fld>
            <a:endParaRPr lang="en-GB"/>
          </a:p>
        </p:txBody>
      </p:sp>
    </p:spTree>
    <p:extLst>
      <p:ext uri="{BB962C8B-B14F-4D97-AF65-F5344CB8AC3E}">
        <p14:creationId xmlns:p14="http://schemas.microsoft.com/office/powerpoint/2010/main" val="72218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look at how the poem is presented. Does it look like a story in a book? What can you notice about the sentences?</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poem is divided into 4 paragraphs called stanzas.  Each stanza is made up of four verses.  The sentences are short, and some of them run onto the next line.  </a:t>
            </a:r>
          </a:p>
        </p:txBody>
      </p:sp>
      <p:sp>
        <p:nvSpPr>
          <p:cNvPr id="4" name="Slide Number Placeholder 3"/>
          <p:cNvSpPr>
            <a:spLocks noGrp="1"/>
          </p:cNvSpPr>
          <p:nvPr>
            <p:ph type="sldNum" sz="quarter" idx="5"/>
          </p:nvPr>
        </p:nvSpPr>
        <p:spPr/>
        <p:txBody>
          <a:bodyPr/>
          <a:lstStyle/>
          <a:p>
            <a:fld id="{A826E4BA-B692-4681-BC74-95B940F36E6B}" type="slidenum">
              <a:rPr lang="en-GB" smtClean="0"/>
              <a:t>8</a:t>
            </a:fld>
            <a:endParaRPr lang="en-GB"/>
          </a:p>
        </p:txBody>
      </p:sp>
    </p:spTree>
    <p:extLst>
      <p:ext uri="{BB962C8B-B14F-4D97-AF65-F5344CB8AC3E}">
        <p14:creationId xmlns:p14="http://schemas.microsoft.com/office/powerpoint/2010/main" val="361384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we look closely at some of the words in the poem, particularly the words at the end of the line, we will notice that some words rhyme, that means they sound the same.  Let’s take an example: sport rhymes with court.  Let’s see if we can spot some others:  let’s look at the second stanza more closely.  Can you find any rhyming words here? Let’s do the same for the third and the fourth stanzas.</a:t>
            </a:r>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9</a:t>
            </a:fld>
            <a:endParaRPr lang="en-GB"/>
          </a:p>
        </p:txBody>
      </p:sp>
    </p:spTree>
    <p:extLst>
      <p:ext uri="{BB962C8B-B14F-4D97-AF65-F5344CB8AC3E}">
        <p14:creationId xmlns:p14="http://schemas.microsoft.com/office/powerpoint/2010/main" val="271290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https://www.poetry4kids.com/poems/basketball-is-lots-of-fun/</a:t>
            </a:r>
            <a:endParaRPr lang="en-GB" dirty="0"/>
          </a:p>
          <a:p>
            <a:endParaRPr lang="en-GB" dirty="0"/>
          </a:p>
        </p:txBody>
      </p:sp>
      <p:sp>
        <p:nvSpPr>
          <p:cNvPr id="4" name="Slide Number Placeholder 3"/>
          <p:cNvSpPr>
            <a:spLocks noGrp="1"/>
          </p:cNvSpPr>
          <p:nvPr>
            <p:ph type="sldNum" sz="quarter" idx="5"/>
          </p:nvPr>
        </p:nvSpPr>
        <p:spPr/>
        <p:txBody>
          <a:bodyPr/>
          <a:lstStyle/>
          <a:p>
            <a:fld id="{A826E4BA-B692-4681-BC74-95B940F36E6B}" type="slidenum">
              <a:rPr lang="en-GB" smtClean="0"/>
              <a:t>10</a:t>
            </a:fld>
            <a:endParaRPr lang="en-GB"/>
          </a:p>
        </p:txBody>
      </p:sp>
    </p:spTree>
    <p:extLst>
      <p:ext uri="{BB962C8B-B14F-4D97-AF65-F5344CB8AC3E}">
        <p14:creationId xmlns:p14="http://schemas.microsoft.com/office/powerpoint/2010/main" val="393504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0EDB-B294-4E09-8291-597E9FE28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4B6CB3-D3B8-4C04-BA60-CC8A66086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4450E-C09E-43FF-8CBC-A5E87EAF55CF}"/>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C3CF1810-D709-43E6-ABE0-1FBB7C443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26CAC-685C-4B72-9258-FCE1BEE870DF}"/>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12516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5369-FC94-42FE-B90B-D21A2B2E9E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720B43-5EAF-4230-8C0A-6DE8B6F274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B85CCB-E1C8-4E9A-95F4-7BA84CD2F90E}"/>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0FC39583-A7CF-4005-9C77-416395F0B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FAD2CF-C42F-4836-B298-782A0E951EB1}"/>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188022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F758A-0DF9-4E4C-B016-3639FA35E5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D780C3-06BC-4FF7-9ABA-E510E52D96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AB69D-E272-47B6-A5AE-797545F0D7EB}"/>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77ECA6A9-5CD6-494F-AB0D-D3531783D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3C75B8-56B2-40F4-884E-060DDEAA13A9}"/>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40152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EC1D-3352-479E-9182-CC3E8DB71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91CE7C-576D-4784-A876-A203FABD1D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24759-CC4D-40D7-983B-9D55A862FBFE}"/>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1D023039-DA26-44F5-946E-695FDD90BF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37EFC2-CED6-4B76-AE51-107DE93CD29D}"/>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196379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C0EC-1BFF-448C-AA7D-1E7E13C97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C7879-EB33-4C45-B27A-1EFB7DC3C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6B3632-4D8D-4EE4-B600-7AEB7B9E776C}"/>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DA6A1283-6E87-46EA-BF8C-657F48F28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FC0AE4-E21E-4C7C-AF4A-7F5681E91796}"/>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305748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E666-C92C-4DAC-8AFC-45D7AFB357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209F4-5F91-4050-AF36-1830E7B1F9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67EDB8-F84D-49BA-9AE9-C4A1ADCEE5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B5DCB-1D41-4D08-9FD4-C9988E73B61A}"/>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6" name="Footer Placeholder 5">
            <a:extLst>
              <a:ext uri="{FF2B5EF4-FFF2-40B4-BE49-F238E27FC236}">
                <a16:creationId xmlns:a16="http://schemas.microsoft.com/office/drawing/2014/main" id="{7CF73104-3518-43DE-A35F-982B3BB116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36508-FEC1-47FF-A5DA-4386BA2C7A78}"/>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349534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AA04-A85C-4269-B642-8E2E234231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88DC3C-4E56-445C-BC7F-B4F5060D7B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FA54AA-9C1D-4AE2-97B8-1ED3A8CA91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1A91B3-BA0F-4BA3-8084-4CB54E3DB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BC350D-F5E8-43A0-98BD-1D9501F062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041977-1B5A-4E03-BC52-E021FC0F7E5F}"/>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8" name="Footer Placeholder 7">
            <a:extLst>
              <a:ext uri="{FF2B5EF4-FFF2-40B4-BE49-F238E27FC236}">
                <a16:creationId xmlns:a16="http://schemas.microsoft.com/office/drawing/2014/main" id="{B6BCA7D3-868D-4A49-9B36-D8BA027210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1391F5-8123-4AD5-BBF7-75BC7AD4A39E}"/>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257157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5669-0DEC-4385-BA4A-4975750070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FCA719-C207-4144-AF75-EBB0C4637F1E}"/>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4" name="Footer Placeholder 3">
            <a:extLst>
              <a:ext uri="{FF2B5EF4-FFF2-40B4-BE49-F238E27FC236}">
                <a16:creationId xmlns:a16="http://schemas.microsoft.com/office/drawing/2014/main" id="{5A366FCB-3424-4BF4-9B3B-E95BD85901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8F6F6D-D4A4-4EBC-8E51-2A82A7113E3E}"/>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332849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6289C-F1BC-45C1-9CB4-EBC650B0EA21}"/>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3" name="Footer Placeholder 2">
            <a:extLst>
              <a:ext uri="{FF2B5EF4-FFF2-40B4-BE49-F238E27FC236}">
                <a16:creationId xmlns:a16="http://schemas.microsoft.com/office/drawing/2014/main" id="{0DF912A0-3F44-4781-A5BC-4DCD596DF2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874E6-3B56-4D58-AD02-BB84E7E7FF68}"/>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329336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60DF-874E-437B-A404-3EC884671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06A913-CF93-4455-B8E0-C293E8864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6601D8-E9C8-4D56-BD84-4A360D701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1E4E1-B1AF-4F5D-A9DE-4C2B197B8722}"/>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6" name="Footer Placeholder 5">
            <a:extLst>
              <a:ext uri="{FF2B5EF4-FFF2-40B4-BE49-F238E27FC236}">
                <a16:creationId xmlns:a16="http://schemas.microsoft.com/office/drawing/2014/main" id="{2ED4723F-1506-44A5-8571-B2225F7AAC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807AE6-4F65-4CF6-ADA7-77F1575CB94F}"/>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327353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B7DE-631F-4AF5-87EA-89737E547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6E91FE-7121-49AF-9452-E4CC4D20C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8AB06D-EF5B-4EE4-A796-2B0FB4505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971E7-89C1-4AB7-9B2F-FFB1291E07EA}"/>
              </a:ext>
            </a:extLst>
          </p:cNvPr>
          <p:cNvSpPr>
            <a:spLocks noGrp="1"/>
          </p:cNvSpPr>
          <p:nvPr>
            <p:ph type="dt" sz="half" idx="10"/>
          </p:nvPr>
        </p:nvSpPr>
        <p:spPr/>
        <p:txBody>
          <a:bodyPr/>
          <a:lstStyle/>
          <a:p>
            <a:fld id="{954CDF13-9DE5-4712-801D-AF6BD59167DF}" type="datetimeFigureOut">
              <a:rPr lang="en-GB" smtClean="0"/>
              <a:t>22/03/2021</a:t>
            </a:fld>
            <a:endParaRPr lang="en-GB"/>
          </a:p>
        </p:txBody>
      </p:sp>
      <p:sp>
        <p:nvSpPr>
          <p:cNvPr id="6" name="Footer Placeholder 5">
            <a:extLst>
              <a:ext uri="{FF2B5EF4-FFF2-40B4-BE49-F238E27FC236}">
                <a16:creationId xmlns:a16="http://schemas.microsoft.com/office/drawing/2014/main" id="{73712E64-6EB7-47C6-A3F1-B7D312D60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5D5DE4-F05D-4131-8A8A-C5D9576C341A}"/>
              </a:ext>
            </a:extLst>
          </p:cNvPr>
          <p:cNvSpPr>
            <a:spLocks noGrp="1"/>
          </p:cNvSpPr>
          <p:nvPr>
            <p:ph type="sldNum" sz="quarter" idx="12"/>
          </p:nvPr>
        </p:nvSpPr>
        <p:spPr/>
        <p:txBody>
          <a:bodyPr/>
          <a:lstStyle/>
          <a:p>
            <a:fld id="{05B3ECA2-CEBA-4C86-A872-9C1EDF5D0738}" type="slidenum">
              <a:rPr lang="en-GB" smtClean="0"/>
              <a:t>‹#›</a:t>
            </a:fld>
            <a:endParaRPr lang="en-GB"/>
          </a:p>
        </p:txBody>
      </p:sp>
    </p:spTree>
    <p:extLst>
      <p:ext uri="{BB962C8B-B14F-4D97-AF65-F5344CB8AC3E}">
        <p14:creationId xmlns:p14="http://schemas.microsoft.com/office/powerpoint/2010/main" val="151152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28512-14A6-4FC3-8F19-30CB2E5E8F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24E5D-8FE1-42B5-B8C1-D8B587B98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D13C6-E4B3-4568-99C8-A147619F9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CDF13-9DE5-4712-801D-AF6BD59167DF}" type="datetimeFigureOut">
              <a:rPr lang="en-GB" smtClean="0"/>
              <a:t>22/03/2021</a:t>
            </a:fld>
            <a:endParaRPr lang="en-GB"/>
          </a:p>
        </p:txBody>
      </p:sp>
      <p:sp>
        <p:nvSpPr>
          <p:cNvPr id="5" name="Footer Placeholder 4">
            <a:extLst>
              <a:ext uri="{FF2B5EF4-FFF2-40B4-BE49-F238E27FC236}">
                <a16:creationId xmlns:a16="http://schemas.microsoft.com/office/drawing/2014/main" id="{E6971361-116D-4E22-88CC-5FBAEA69C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AD4DBD-9A53-40FA-8EE9-CC4648AC4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3ECA2-CEBA-4C86-A872-9C1EDF5D0738}" type="slidenum">
              <a:rPr lang="en-GB" smtClean="0"/>
              <a:t>‹#›</a:t>
            </a:fld>
            <a:endParaRPr lang="en-GB"/>
          </a:p>
        </p:txBody>
      </p:sp>
    </p:spTree>
    <p:extLst>
      <p:ext uri="{BB962C8B-B14F-4D97-AF65-F5344CB8AC3E}">
        <p14:creationId xmlns:p14="http://schemas.microsoft.com/office/powerpoint/2010/main" val="141332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poetry4kids.com/poems/basketball-is-lots-of-fun/"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nkto.run/p/JQIIM8C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ary.jude.camilleri@ilearn.edu.mt" TargetMode="External"/><Relationship Id="rId5" Type="http://schemas.openxmlformats.org/officeDocument/2006/relationships/hyperlink" Target="mailto:urieth.attard@ilearn.edu.mt" TargetMode="External"/><Relationship Id="rId4" Type="http://schemas.openxmlformats.org/officeDocument/2006/relationships/hyperlink" Target="mailto:marie-claire.camilleri@ilearn.edu.m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ports background">
            <a:extLst>
              <a:ext uri="{FF2B5EF4-FFF2-40B4-BE49-F238E27FC236}">
                <a16:creationId xmlns:a16="http://schemas.microsoft.com/office/drawing/2014/main" id="{29817418-FA4F-4F0F-8581-041B0E8A5D8E}"/>
              </a:ext>
            </a:extLst>
          </p:cNvPr>
          <p:cNvPicPr>
            <a:picLocks noChangeAspect="1" noChangeArrowheads="1"/>
          </p:cNvPicPr>
          <p:nvPr/>
        </p:nvPicPr>
        <p:blipFill rotWithShape="1">
          <a:blip r:embed="rId2">
            <a:alphaModFix amt="55000"/>
            <a:extLst>
              <a:ext uri="{28A0092B-C50C-407E-A947-70E740481C1C}">
                <a14:useLocalDpi xmlns:a14="http://schemas.microsoft.com/office/drawing/2010/main" val="0"/>
              </a:ext>
            </a:extLst>
          </a:blip>
          <a:srcRect l="2222" r="1" b="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3577192" y="1032483"/>
            <a:ext cx="5037616" cy="2982360"/>
          </a:xfrm>
        </p:spPr>
        <p:txBody>
          <a:bodyPr>
            <a:normAutofit/>
          </a:bodyPr>
          <a:lstStyle/>
          <a:p>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Sports and Games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3577192" y="4106918"/>
            <a:ext cx="5037616" cy="1655762"/>
          </a:xfrm>
        </p:spPr>
        <p:txBody>
          <a:bodyPr>
            <a:normAutofit/>
          </a:bodyPr>
          <a:lstStyle/>
          <a:p>
            <a:r>
              <a:rPr lang="en-GB"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3 - Literature</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Notebook Paper For Clipartsgram Backgrounds for Powerpoint Templates - PPT  Backgrounds">
            <a:extLst>
              <a:ext uri="{FF2B5EF4-FFF2-40B4-BE49-F238E27FC236}">
                <a16:creationId xmlns:a16="http://schemas.microsoft.com/office/drawing/2014/main" id="{3DFF7EB2-F23D-44FC-86EA-A4BED5E76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778A24-4548-4FD7-A685-C53699A1B6EA}"/>
              </a:ext>
            </a:extLst>
          </p:cNvPr>
          <p:cNvSpPr>
            <a:spLocks noGrp="1"/>
          </p:cNvSpPr>
          <p:nvPr>
            <p:ph idx="1"/>
          </p:nvPr>
        </p:nvSpPr>
        <p:spPr>
          <a:xfrm>
            <a:off x="1270686" y="1253331"/>
            <a:ext cx="10515600" cy="3726442"/>
          </a:xfrm>
        </p:spPr>
        <p:txBody>
          <a:bodyPr/>
          <a:lstStyle/>
          <a:p>
            <a:pPr marL="0" indent="0">
              <a:lnSpc>
                <a:spcPct val="150000"/>
              </a:lnSpc>
              <a:buNone/>
            </a:pPr>
            <a:endParaRPr lang="en-GB" dirty="0"/>
          </a:p>
          <a:p>
            <a:pPr marL="0" indent="0">
              <a:lnSpc>
                <a:spcPct val="150000"/>
              </a:lnSpc>
              <a:buNone/>
            </a:pPr>
            <a:endParaRPr lang="en-GB" dirty="0"/>
          </a:p>
        </p:txBody>
      </p:sp>
      <p:sp>
        <p:nvSpPr>
          <p:cNvPr id="6" name="Content Placeholder 2">
            <a:extLst>
              <a:ext uri="{FF2B5EF4-FFF2-40B4-BE49-F238E27FC236}">
                <a16:creationId xmlns:a16="http://schemas.microsoft.com/office/drawing/2014/main" id="{32F68F02-B727-4D91-9F4E-5C089AE1422C}"/>
              </a:ext>
            </a:extLst>
          </p:cNvPr>
          <p:cNvSpPr txBox="1">
            <a:spLocks/>
          </p:cNvSpPr>
          <p:nvPr/>
        </p:nvSpPr>
        <p:spPr>
          <a:xfrm>
            <a:off x="1380110" y="1475753"/>
            <a:ext cx="91290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Read the poem on your own.  Think about what the poet is saying.  Which words were difficult to read?</a:t>
            </a:r>
            <a:endPar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endParaRPr>
          </a:p>
        </p:txBody>
      </p:sp>
      <p:pic>
        <p:nvPicPr>
          <p:cNvPr id="2052" name="Picture 4" descr="Reading - Free people icons">
            <a:extLst>
              <a:ext uri="{FF2B5EF4-FFF2-40B4-BE49-F238E27FC236}">
                <a16:creationId xmlns:a16="http://schemas.microsoft.com/office/drawing/2014/main" id="{A04C8D21-653B-4C07-BA4B-FA1749EEE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357" y="4220067"/>
            <a:ext cx="1384601" cy="1384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und on, volume on, speaker, volume, Audio icon">
            <a:hlinkClick r:id="rId5"/>
            <a:extLst>
              <a:ext uri="{FF2B5EF4-FFF2-40B4-BE49-F238E27FC236}">
                <a16:creationId xmlns:a16="http://schemas.microsoft.com/office/drawing/2014/main" id="{F8DF54E1-4AE3-4436-987C-54E6BA9FD63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7753" y="4220068"/>
            <a:ext cx="1384601" cy="13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7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0BAC3-5A83-4BBB-8C1D-221B84FB80A0}"/>
              </a:ext>
            </a:extLst>
          </p:cNvPr>
          <p:cNvSpPr>
            <a:spLocks noGrp="1"/>
          </p:cNvSpPr>
          <p:nvPr>
            <p:ph idx="1"/>
          </p:nvPr>
        </p:nvSpPr>
        <p:spPr>
          <a:xfrm>
            <a:off x="789939" y="757580"/>
            <a:ext cx="10515600" cy="5342840"/>
          </a:xfrm>
        </p:spPr>
        <p:txBody>
          <a:bodyPr>
            <a:normAutofit/>
          </a:bodyPr>
          <a:lstStyle/>
          <a:p>
            <a:pPr marL="0" indent="0">
              <a:lnSpc>
                <a:spcPct val="200000"/>
              </a:lnSpc>
              <a:buNone/>
            </a:pPr>
            <a:r>
              <a:rPr lang="en-GB" b="1" u="sng" dirty="0">
                <a:latin typeface="Andika" panose="02000000000000000000" pitchFamily="2" charset="0"/>
                <a:ea typeface="Andika" panose="02000000000000000000" pitchFamily="2" charset="0"/>
                <a:cs typeface="Andika" panose="02000000000000000000" pitchFamily="2" charset="0"/>
              </a:rPr>
              <a:t>Basketball is lots of fun</a:t>
            </a:r>
          </a:p>
          <a:p>
            <a:pPr marL="0" indent="0">
              <a:lnSpc>
                <a:spcPct val="200000"/>
              </a:lnSpc>
              <a:buNone/>
            </a:pPr>
            <a:r>
              <a:rPr lang="en-GB" dirty="0">
                <a:latin typeface="Andika" panose="02000000000000000000" pitchFamily="2" charset="0"/>
                <a:ea typeface="Andika" panose="02000000000000000000" pitchFamily="2" charset="0"/>
                <a:cs typeface="Andika" panose="02000000000000000000" pitchFamily="2" charset="0"/>
              </a:rPr>
              <a:t>Basketball is lots of fun.</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It’s my favourite sport.</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But I’m so bad that, when I play,</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they throw me off the court.</a:t>
            </a:r>
          </a:p>
          <a:p>
            <a:endParaRPr lang="en-GB" dirty="0"/>
          </a:p>
        </p:txBody>
      </p:sp>
      <p:sp>
        <p:nvSpPr>
          <p:cNvPr id="7" name="Rectangle 6">
            <a:extLst>
              <a:ext uri="{FF2B5EF4-FFF2-40B4-BE49-F238E27FC236}">
                <a16:creationId xmlns:a16="http://schemas.microsoft.com/office/drawing/2014/main" id="{A8DB67B6-5B9F-4C5F-8177-28A6F69FF3A7}"/>
              </a:ext>
            </a:extLst>
          </p:cNvPr>
          <p:cNvSpPr/>
          <p:nvPr/>
        </p:nvSpPr>
        <p:spPr>
          <a:xfrm>
            <a:off x="6440805" y="0"/>
            <a:ext cx="5751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B19D03-EB33-4FAF-AB07-4F1E7CB8296B}"/>
              </a:ext>
            </a:extLst>
          </p:cNvPr>
          <p:cNvSpPr txBox="1"/>
          <p:nvPr/>
        </p:nvSpPr>
        <p:spPr>
          <a:xfrm>
            <a:off x="7000464" y="2204610"/>
            <a:ext cx="5011419" cy="783193"/>
          </a:xfrm>
          <a:prstGeom prst="roundRect">
            <a:avLst/>
          </a:prstGeom>
          <a:solidFill>
            <a:srgbClr val="FFC000"/>
          </a:solidFill>
        </p:spPr>
        <p:txBody>
          <a:bodyPr wrap="square" rtlCol="0">
            <a:spAutoFit/>
          </a:bodyPr>
          <a:lstStyle/>
          <a:p>
            <a:r>
              <a:rPr lang="en-GB" sz="2000" dirty="0">
                <a:latin typeface="Cavolini" panose="03000502040302020204" pitchFamily="66" charset="0"/>
                <a:cs typeface="Cavolini" panose="03000502040302020204" pitchFamily="66" charset="0"/>
              </a:rPr>
              <a:t>The poet does not know how to play basketball.</a:t>
            </a:r>
          </a:p>
        </p:txBody>
      </p:sp>
      <p:cxnSp>
        <p:nvCxnSpPr>
          <p:cNvPr id="9" name="Straight Arrow Connector 8">
            <a:extLst>
              <a:ext uri="{FF2B5EF4-FFF2-40B4-BE49-F238E27FC236}">
                <a16:creationId xmlns:a16="http://schemas.microsoft.com/office/drawing/2014/main" id="{3D6D02E4-E5FF-48C2-8E9D-636EFB40D22F}"/>
              </a:ext>
            </a:extLst>
          </p:cNvPr>
          <p:cNvCxnSpPr>
            <a:cxnSpLocks/>
          </p:cNvCxnSpPr>
          <p:nvPr/>
        </p:nvCxnSpPr>
        <p:spPr>
          <a:xfrm flipV="1">
            <a:off x="4942703" y="569451"/>
            <a:ext cx="1680759" cy="664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E89EC36-2111-4CB0-B4DE-89D2A681CB30}"/>
              </a:ext>
            </a:extLst>
          </p:cNvPr>
          <p:cNvCxnSpPr>
            <a:cxnSpLocks/>
          </p:cNvCxnSpPr>
          <p:nvPr/>
        </p:nvCxnSpPr>
        <p:spPr>
          <a:xfrm flipV="1">
            <a:off x="4086638" y="2890115"/>
            <a:ext cx="2861748" cy="97353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8467984-9DA5-4B59-8A4E-2BB92A5E5D55}"/>
              </a:ext>
            </a:extLst>
          </p:cNvPr>
          <p:cNvSpPr txBox="1"/>
          <p:nvPr/>
        </p:nvSpPr>
        <p:spPr>
          <a:xfrm>
            <a:off x="7718014" y="5063421"/>
            <a:ext cx="3576320" cy="783193"/>
          </a:xfrm>
          <a:prstGeom prst="roundRect">
            <a:avLst/>
          </a:prstGeom>
          <a:solidFill>
            <a:srgbClr val="FFC000"/>
          </a:solidFill>
        </p:spPr>
        <p:txBody>
          <a:bodyPr wrap="square" rtlCol="0">
            <a:spAutoFit/>
          </a:bodyPr>
          <a:lstStyle/>
          <a:p>
            <a:r>
              <a:rPr lang="en-GB" sz="2000" dirty="0">
                <a:latin typeface="Cavolini" panose="03000502040302020204" pitchFamily="66" charset="0"/>
                <a:cs typeface="Cavolini" panose="03000502040302020204" pitchFamily="66" charset="0"/>
              </a:rPr>
              <a:t>the space where basketball is played</a:t>
            </a:r>
          </a:p>
        </p:txBody>
      </p:sp>
      <p:sp>
        <p:nvSpPr>
          <p:cNvPr id="22" name="Rectangle: Rounded Corners 21">
            <a:extLst>
              <a:ext uri="{FF2B5EF4-FFF2-40B4-BE49-F238E27FC236}">
                <a16:creationId xmlns:a16="http://schemas.microsoft.com/office/drawing/2014/main" id="{1A6815A1-4CA0-4DBC-85F1-ACADA8AD53FC}"/>
              </a:ext>
            </a:extLst>
          </p:cNvPr>
          <p:cNvSpPr/>
          <p:nvPr/>
        </p:nvSpPr>
        <p:spPr>
          <a:xfrm>
            <a:off x="4469987" y="4707924"/>
            <a:ext cx="1037001" cy="400686"/>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55CF1A5-1161-499F-B8B1-B7DE5FD80F5D}"/>
              </a:ext>
            </a:extLst>
          </p:cNvPr>
          <p:cNvSpPr txBox="1"/>
          <p:nvPr/>
        </p:nvSpPr>
        <p:spPr>
          <a:xfrm>
            <a:off x="6948386" y="3386925"/>
            <a:ext cx="4661535" cy="1123712"/>
          </a:xfrm>
          <a:prstGeom prst="roundRect">
            <a:avLst/>
          </a:prstGeom>
          <a:solidFill>
            <a:srgbClr val="FFC000"/>
          </a:solidFill>
        </p:spPr>
        <p:txBody>
          <a:bodyPr wrap="square" rtlCol="0">
            <a:spAutoFit/>
          </a:bodyPr>
          <a:lstStyle/>
          <a:p>
            <a:r>
              <a:rPr lang="en-GB" sz="2000" dirty="0">
                <a:latin typeface="Cavolini" panose="03000502040302020204" pitchFamily="66" charset="0"/>
                <a:cs typeface="Cavolini" panose="03000502040302020204" pitchFamily="66" charset="0"/>
              </a:rPr>
              <a:t>Meaning: poet is stopped from playing because he plays so badly.  </a:t>
            </a:r>
          </a:p>
        </p:txBody>
      </p:sp>
      <p:cxnSp>
        <p:nvCxnSpPr>
          <p:cNvPr id="25" name="Straight Arrow Connector 24">
            <a:extLst>
              <a:ext uri="{FF2B5EF4-FFF2-40B4-BE49-F238E27FC236}">
                <a16:creationId xmlns:a16="http://schemas.microsoft.com/office/drawing/2014/main" id="{A482386B-66A1-4DB1-9860-20CB9EC82F10}"/>
              </a:ext>
            </a:extLst>
          </p:cNvPr>
          <p:cNvCxnSpPr>
            <a:cxnSpLocks/>
          </p:cNvCxnSpPr>
          <p:nvPr/>
        </p:nvCxnSpPr>
        <p:spPr>
          <a:xfrm flipV="1">
            <a:off x="3368364" y="4214361"/>
            <a:ext cx="3580022" cy="4582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1470E969-E06E-4117-98DC-055EB646974D}"/>
              </a:ext>
            </a:extLst>
          </p:cNvPr>
          <p:cNvSpPr/>
          <p:nvPr/>
        </p:nvSpPr>
        <p:spPr>
          <a:xfrm>
            <a:off x="805180" y="4665876"/>
            <a:ext cx="899159"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A90F3AC8-7D2B-487E-A5CA-AD87C353E729}"/>
              </a:ext>
            </a:extLst>
          </p:cNvPr>
          <p:cNvCxnSpPr>
            <a:cxnSpLocks/>
          </p:cNvCxnSpPr>
          <p:nvPr/>
        </p:nvCxnSpPr>
        <p:spPr>
          <a:xfrm>
            <a:off x="1404618" y="5113804"/>
            <a:ext cx="6507482" cy="1519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17DA236D-FE90-4295-B138-DCE1BC5EF17B}"/>
              </a:ext>
            </a:extLst>
          </p:cNvPr>
          <p:cNvSpPr txBox="1"/>
          <p:nvPr/>
        </p:nvSpPr>
        <p:spPr>
          <a:xfrm>
            <a:off x="7944485" y="6266251"/>
            <a:ext cx="3576320" cy="442674"/>
          </a:xfrm>
          <a:prstGeom prst="roundRect">
            <a:avLst/>
          </a:prstGeom>
          <a:solidFill>
            <a:srgbClr val="FFC000"/>
          </a:solidFill>
        </p:spPr>
        <p:txBody>
          <a:bodyPr wrap="square" rtlCol="0">
            <a:spAutoFit/>
          </a:bodyPr>
          <a:lstStyle/>
          <a:p>
            <a:r>
              <a:rPr lang="en-GB" sz="2000" dirty="0">
                <a:latin typeface="Cavolini" panose="03000502040302020204" pitchFamily="66" charset="0"/>
                <a:cs typeface="Cavolini" panose="03000502040302020204" pitchFamily="66" charset="0"/>
              </a:rPr>
              <a:t>The coach/ referee.</a:t>
            </a:r>
          </a:p>
        </p:txBody>
      </p:sp>
      <p:sp>
        <p:nvSpPr>
          <p:cNvPr id="16" name="TextBox 15">
            <a:extLst>
              <a:ext uri="{FF2B5EF4-FFF2-40B4-BE49-F238E27FC236}">
                <a16:creationId xmlns:a16="http://schemas.microsoft.com/office/drawing/2014/main" id="{0F62A0A8-3EC8-4C1B-BCB0-229AFC71C740}"/>
              </a:ext>
            </a:extLst>
          </p:cNvPr>
          <p:cNvSpPr txBox="1"/>
          <p:nvPr/>
        </p:nvSpPr>
        <p:spPr>
          <a:xfrm>
            <a:off x="6623462" y="109987"/>
            <a:ext cx="5125308" cy="715089"/>
          </a:xfrm>
          <a:prstGeom prst="roundRect">
            <a:avLst/>
          </a:prstGeom>
          <a:solidFill>
            <a:srgbClr val="FFC000"/>
          </a:solidFill>
          <a:ln>
            <a:noFill/>
          </a:ln>
          <a:effectLst/>
        </p:spPr>
        <p:txBody>
          <a:bodyPr wrap="square" rtlCol="0">
            <a:spAutoFit/>
          </a:bodyPr>
          <a:lstStyle/>
          <a:p>
            <a:r>
              <a:rPr lang="en-GB" dirty="0">
                <a:latin typeface="Cavolini" panose="03000502040302020204" pitchFamily="66" charset="0"/>
                <a:cs typeface="Cavolini" panose="03000502040302020204" pitchFamily="66" charset="0"/>
              </a:rPr>
              <a:t>The title makes us think that the poet loves basketball.  </a:t>
            </a:r>
          </a:p>
        </p:txBody>
      </p:sp>
      <p:sp>
        <p:nvSpPr>
          <p:cNvPr id="21" name="Rectangle: Rounded Corners 20">
            <a:extLst>
              <a:ext uri="{FF2B5EF4-FFF2-40B4-BE49-F238E27FC236}">
                <a16:creationId xmlns:a16="http://schemas.microsoft.com/office/drawing/2014/main" id="{C26D1662-3901-489A-8BBD-B4A0E5769BE5}"/>
              </a:ext>
            </a:extLst>
          </p:cNvPr>
          <p:cNvSpPr/>
          <p:nvPr/>
        </p:nvSpPr>
        <p:spPr>
          <a:xfrm>
            <a:off x="1731142" y="4665876"/>
            <a:ext cx="2124166"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CCE17D4F-2E97-4087-83F4-E9BD342DB530}"/>
              </a:ext>
            </a:extLst>
          </p:cNvPr>
          <p:cNvCxnSpPr>
            <a:cxnSpLocks/>
          </p:cNvCxnSpPr>
          <p:nvPr/>
        </p:nvCxnSpPr>
        <p:spPr>
          <a:xfrm>
            <a:off x="5189838" y="5086704"/>
            <a:ext cx="2516971" cy="3878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Rectangle: Rounded Corners 26">
            <a:extLst>
              <a:ext uri="{FF2B5EF4-FFF2-40B4-BE49-F238E27FC236}">
                <a16:creationId xmlns:a16="http://schemas.microsoft.com/office/drawing/2014/main" id="{DA0F1113-77A2-4720-911F-B31359681D22}"/>
              </a:ext>
            </a:extLst>
          </p:cNvPr>
          <p:cNvSpPr/>
          <p:nvPr/>
        </p:nvSpPr>
        <p:spPr>
          <a:xfrm>
            <a:off x="1497868" y="3778323"/>
            <a:ext cx="2579862"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435553B-414F-48F3-ABD1-73CD042A8B94}"/>
              </a:ext>
            </a:extLst>
          </p:cNvPr>
          <p:cNvSpPr/>
          <p:nvPr/>
        </p:nvSpPr>
        <p:spPr>
          <a:xfrm>
            <a:off x="886324" y="2054384"/>
            <a:ext cx="3821600"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927FB367-B402-446D-947F-E3A6CA79B45C}"/>
              </a:ext>
            </a:extLst>
          </p:cNvPr>
          <p:cNvSpPr txBox="1"/>
          <p:nvPr/>
        </p:nvSpPr>
        <p:spPr>
          <a:xfrm>
            <a:off x="6614040" y="987483"/>
            <a:ext cx="5125308" cy="1021556"/>
          </a:xfrm>
          <a:prstGeom prst="roundRect">
            <a:avLst/>
          </a:prstGeom>
          <a:solidFill>
            <a:srgbClr val="FFC000"/>
          </a:solidFill>
          <a:ln>
            <a:noFill/>
          </a:ln>
          <a:effectLst/>
        </p:spPr>
        <p:txBody>
          <a:bodyPr wrap="square" rtlCol="0">
            <a:spAutoFit/>
          </a:bodyPr>
          <a:lstStyle/>
          <a:p>
            <a:r>
              <a:rPr lang="en-GB" dirty="0">
                <a:latin typeface="Cavolini" panose="03000502040302020204" pitchFamily="66" charset="0"/>
                <a:cs typeface="Cavolini" panose="03000502040302020204" pitchFamily="66" charset="0"/>
              </a:rPr>
              <a:t>Repetition.  The poet wants the reader to believe that he really loves basketball.  </a:t>
            </a:r>
          </a:p>
        </p:txBody>
      </p:sp>
      <p:cxnSp>
        <p:nvCxnSpPr>
          <p:cNvPr id="34" name="Straight Arrow Connector 33">
            <a:extLst>
              <a:ext uri="{FF2B5EF4-FFF2-40B4-BE49-F238E27FC236}">
                <a16:creationId xmlns:a16="http://schemas.microsoft.com/office/drawing/2014/main" id="{EFA07C99-54E6-40EC-8294-0E1806E2F877}"/>
              </a:ext>
            </a:extLst>
          </p:cNvPr>
          <p:cNvCxnSpPr>
            <a:cxnSpLocks/>
          </p:cNvCxnSpPr>
          <p:nvPr/>
        </p:nvCxnSpPr>
        <p:spPr>
          <a:xfrm flipV="1">
            <a:off x="4846663" y="1498261"/>
            <a:ext cx="1680759" cy="664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13955E34-1656-483D-A827-1E3150A1C627}"/>
              </a:ext>
            </a:extLst>
          </p:cNvPr>
          <p:cNvSpPr/>
          <p:nvPr/>
        </p:nvSpPr>
        <p:spPr>
          <a:xfrm>
            <a:off x="852616" y="1099752"/>
            <a:ext cx="3855308" cy="502194"/>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61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2" grpId="0" animBg="1"/>
      <p:bldP spid="23" grpId="0" animBg="1"/>
      <p:bldP spid="28" grpId="0" animBg="1"/>
      <p:bldP spid="38" grpId="0" animBg="1"/>
      <p:bldP spid="16" grpId="0" animBg="1"/>
      <p:bldP spid="21" grpId="0" animBg="1"/>
      <p:bldP spid="27"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B5BFDD0-E614-4A3E-82CC-7A3A546150F1}"/>
              </a:ext>
            </a:extLst>
          </p:cNvPr>
          <p:cNvSpPr txBox="1">
            <a:spLocks/>
          </p:cNvSpPr>
          <p:nvPr/>
        </p:nvSpPr>
        <p:spPr>
          <a:xfrm>
            <a:off x="530861" y="16622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GB" dirty="0">
                <a:latin typeface="Andika" panose="02000000000000000000" pitchFamily="2" charset="0"/>
                <a:ea typeface="Andika" panose="02000000000000000000" pitchFamily="2" charset="0"/>
                <a:cs typeface="Andika" panose="02000000000000000000" pitchFamily="2" charset="0"/>
              </a:rPr>
              <a:t>Now hockey is my favourite sport.</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The trouble is I stink.</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So every time I hit the ice</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they throw me off the rink.</a:t>
            </a:r>
          </a:p>
          <a:p>
            <a:endParaRPr lang="en-GB" dirty="0"/>
          </a:p>
        </p:txBody>
      </p:sp>
      <p:sp>
        <p:nvSpPr>
          <p:cNvPr id="7" name="Rectangle 6">
            <a:extLst>
              <a:ext uri="{FF2B5EF4-FFF2-40B4-BE49-F238E27FC236}">
                <a16:creationId xmlns:a16="http://schemas.microsoft.com/office/drawing/2014/main" id="{A8DB67B6-5B9F-4C5F-8177-28A6F69FF3A7}"/>
              </a:ext>
            </a:extLst>
          </p:cNvPr>
          <p:cNvSpPr/>
          <p:nvPr/>
        </p:nvSpPr>
        <p:spPr>
          <a:xfrm>
            <a:off x="7395210" y="0"/>
            <a:ext cx="47853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B19D03-EB33-4FAF-AB07-4F1E7CB8296B}"/>
              </a:ext>
            </a:extLst>
          </p:cNvPr>
          <p:cNvSpPr txBox="1"/>
          <p:nvPr/>
        </p:nvSpPr>
        <p:spPr>
          <a:xfrm>
            <a:off x="8058786" y="329764"/>
            <a:ext cx="4067810" cy="783193"/>
          </a:xfrm>
          <a:prstGeom prst="roundRect">
            <a:avLst/>
          </a:prstGeom>
          <a:solidFill>
            <a:srgbClr val="FFC000"/>
          </a:solidFill>
        </p:spPr>
        <p:txBody>
          <a:bodyPr wrap="square" rtlCol="0">
            <a:spAutoFit/>
          </a:bodyPr>
          <a:lstStyle/>
          <a:p>
            <a:r>
              <a:rPr lang="en-GB" sz="2000" dirty="0">
                <a:latin typeface="MV Boli" panose="02000500030200090000" pitchFamily="2" charset="0"/>
                <a:cs typeface="MV Boli" panose="02000500030200090000" pitchFamily="2" charset="0"/>
              </a:rPr>
              <a:t>He tried a new sport and he enjoys playing it a lot.</a:t>
            </a:r>
          </a:p>
        </p:txBody>
      </p:sp>
      <p:cxnSp>
        <p:nvCxnSpPr>
          <p:cNvPr id="9" name="Straight Arrow Connector 8">
            <a:extLst>
              <a:ext uri="{FF2B5EF4-FFF2-40B4-BE49-F238E27FC236}">
                <a16:creationId xmlns:a16="http://schemas.microsoft.com/office/drawing/2014/main" id="{3D6D02E4-E5FF-48C2-8E9D-636EFB40D22F}"/>
              </a:ext>
            </a:extLst>
          </p:cNvPr>
          <p:cNvCxnSpPr>
            <a:cxnSpLocks/>
          </p:cNvCxnSpPr>
          <p:nvPr/>
        </p:nvCxnSpPr>
        <p:spPr>
          <a:xfrm flipV="1">
            <a:off x="1391921" y="817868"/>
            <a:ext cx="6619239" cy="11008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E89EC36-2111-4CB0-B4DE-89D2A681CB30}"/>
              </a:ext>
            </a:extLst>
          </p:cNvPr>
          <p:cNvCxnSpPr>
            <a:cxnSpLocks/>
          </p:cNvCxnSpPr>
          <p:nvPr/>
        </p:nvCxnSpPr>
        <p:spPr>
          <a:xfrm>
            <a:off x="4199890" y="2897384"/>
            <a:ext cx="3633023" cy="1828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8467984-9DA5-4B59-8A4E-2BB92A5E5D55}"/>
              </a:ext>
            </a:extLst>
          </p:cNvPr>
          <p:cNvSpPr txBox="1"/>
          <p:nvPr/>
        </p:nvSpPr>
        <p:spPr>
          <a:xfrm>
            <a:off x="7896627" y="2547969"/>
            <a:ext cx="3998561" cy="1191816"/>
          </a:xfrm>
          <a:prstGeom prst="roundRect">
            <a:avLst/>
          </a:prstGeom>
          <a:solidFill>
            <a:srgbClr val="FFC000"/>
          </a:solidFill>
        </p:spPr>
        <p:txBody>
          <a:bodyPr wrap="square" rtlCol="0">
            <a:spAutoFit/>
          </a:bodyPr>
          <a:lstStyle/>
          <a:p>
            <a:r>
              <a:rPr lang="en-GB" sz="2000" dirty="0">
                <a:latin typeface="MV Boli" panose="02000500030200090000" pitchFamily="2" charset="0"/>
                <a:cs typeface="MV Boli" panose="02000500030200090000" pitchFamily="2" charset="0"/>
              </a:rPr>
              <a:t>An expression that suggests that the poet is very bad at this sport</a:t>
            </a:r>
            <a:r>
              <a:rPr lang="en-GB" sz="2400" dirty="0">
                <a:latin typeface="MV Boli" panose="02000500030200090000" pitchFamily="2" charset="0"/>
                <a:cs typeface="MV Boli" panose="02000500030200090000" pitchFamily="2" charset="0"/>
              </a:rPr>
              <a:t>.</a:t>
            </a:r>
          </a:p>
        </p:txBody>
      </p:sp>
      <p:sp>
        <p:nvSpPr>
          <p:cNvPr id="22" name="Rectangle: Rounded Corners 21">
            <a:extLst>
              <a:ext uri="{FF2B5EF4-FFF2-40B4-BE49-F238E27FC236}">
                <a16:creationId xmlns:a16="http://schemas.microsoft.com/office/drawing/2014/main" id="{1A6815A1-4CA0-4DBC-85F1-ACADA8AD53FC}"/>
              </a:ext>
            </a:extLst>
          </p:cNvPr>
          <p:cNvSpPr/>
          <p:nvPr/>
        </p:nvSpPr>
        <p:spPr>
          <a:xfrm>
            <a:off x="601981" y="1887387"/>
            <a:ext cx="789940"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55CF1A5-1161-499F-B8B1-B7DE5FD80F5D}"/>
              </a:ext>
            </a:extLst>
          </p:cNvPr>
          <p:cNvSpPr txBox="1"/>
          <p:nvPr/>
        </p:nvSpPr>
        <p:spPr>
          <a:xfrm>
            <a:off x="8011160" y="3905502"/>
            <a:ext cx="3856322" cy="510778"/>
          </a:xfrm>
          <a:prstGeom prst="roundRect">
            <a:avLst/>
          </a:prstGeom>
          <a:solidFill>
            <a:srgbClr val="FFC000"/>
          </a:solidFill>
        </p:spPr>
        <p:txBody>
          <a:bodyPr wrap="square" rtlCol="0">
            <a:spAutoFit/>
          </a:bodyPr>
          <a:lstStyle/>
          <a:p>
            <a:r>
              <a:rPr lang="en-GB" sz="2400" dirty="0">
                <a:latin typeface="MV Boli" panose="02000500030200090000" pitchFamily="2" charset="0"/>
                <a:cs typeface="MV Boli" panose="02000500030200090000" pitchFamily="2" charset="0"/>
              </a:rPr>
              <a:t>He falls to the ground.</a:t>
            </a:r>
          </a:p>
        </p:txBody>
      </p:sp>
      <p:cxnSp>
        <p:nvCxnSpPr>
          <p:cNvPr id="25" name="Straight Arrow Connector 24">
            <a:extLst>
              <a:ext uri="{FF2B5EF4-FFF2-40B4-BE49-F238E27FC236}">
                <a16:creationId xmlns:a16="http://schemas.microsoft.com/office/drawing/2014/main" id="{A482386B-66A1-4DB1-9860-20CB9EC82F10}"/>
              </a:ext>
            </a:extLst>
          </p:cNvPr>
          <p:cNvCxnSpPr>
            <a:cxnSpLocks/>
          </p:cNvCxnSpPr>
          <p:nvPr/>
        </p:nvCxnSpPr>
        <p:spPr>
          <a:xfrm>
            <a:off x="4883784" y="4583089"/>
            <a:ext cx="3175002" cy="3599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EA868C55-3814-4D6D-9E65-30002E203CE9}"/>
              </a:ext>
            </a:extLst>
          </p:cNvPr>
          <p:cNvSpPr/>
          <p:nvPr/>
        </p:nvSpPr>
        <p:spPr>
          <a:xfrm>
            <a:off x="3214370" y="2649388"/>
            <a:ext cx="819149"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468117D2-800C-4B13-9CBA-F624763DB0CC}"/>
              </a:ext>
            </a:extLst>
          </p:cNvPr>
          <p:cNvCxnSpPr>
            <a:cxnSpLocks/>
            <a:endCxn id="23" idx="1"/>
          </p:cNvCxnSpPr>
          <p:nvPr/>
        </p:nvCxnSpPr>
        <p:spPr>
          <a:xfrm>
            <a:off x="4931410" y="3622604"/>
            <a:ext cx="3079750" cy="5382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3D5143D8-B778-41E3-A958-B0F2137A0F53}"/>
              </a:ext>
            </a:extLst>
          </p:cNvPr>
          <p:cNvSpPr/>
          <p:nvPr/>
        </p:nvSpPr>
        <p:spPr>
          <a:xfrm>
            <a:off x="4211322" y="4079555"/>
            <a:ext cx="819149"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0413FD5-A7E1-426C-ABD9-0B6696A78876}"/>
              </a:ext>
            </a:extLst>
          </p:cNvPr>
          <p:cNvSpPr txBox="1"/>
          <p:nvPr/>
        </p:nvSpPr>
        <p:spPr>
          <a:xfrm>
            <a:off x="8084819" y="4685580"/>
            <a:ext cx="3576320" cy="476726"/>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where hockey is played.</a:t>
            </a:r>
          </a:p>
        </p:txBody>
      </p:sp>
      <p:cxnSp>
        <p:nvCxnSpPr>
          <p:cNvPr id="29" name="Straight Arrow Connector 28">
            <a:extLst>
              <a:ext uri="{FF2B5EF4-FFF2-40B4-BE49-F238E27FC236}">
                <a16:creationId xmlns:a16="http://schemas.microsoft.com/office/drawing/2014/main" id="{D69AA0A2-EBC4-4989-AFA6-EA97D90A6921}"/>
              </a:ext>
            </a:extLst>
          </p:cNvPr>
          <p:cNvCxnSpPr>
            <a:cxnSpLocks/>
          </p:cNvCxnSpPr>
          <p:nvPr/>
        </p:nvCxnSpPr>
        <p:spPr>
          <a:xfrm>
            <a:off x="3018824" y="4580519"/>
            <a:ext cx="4952525" cy="11384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CFDF40F-312E-4668-81AB-B5DA93AAA74A}"/>
              </a:ext>
            </a:extLst>
          </p:cNvPr>
          <p:cNvSpPr txBox="1"/>
          <p:nvPr/>
        </p:nvSpPr>
        <p:spPr>
          <a:xfrm>
            <a:off x="8014259" y="5389232"/>
            <a:ext cx="3576320" cy="851297"/>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He was stopped from playing…again!</a:t>
            </a:r>
          </a:p>
        </p:txBody>
      </p:sp>
      <p:sp>
        <p:nvSpPr>
          <p:cNvPr id="21" name="Rectangle: Rounded Corners 20">
            <a:extLst>
              <a:ext uri="{FF2B5EF4-FFF2-40B4-BE49-F238E27FC236}">
                <a16:creationId xmlns:a16="http://schemas.microsoft.com/office/drawing/2014/main" id="{0CA75F78-8176-4F44-89B1-6638330684EE}"/>
              </a:ext>
            </a:extLst>
          </p:cNvPr>
          <p:cNvSpPr/>
          <p:nvPr/>
        </p:nvSpPr>
        <p:spPr>
          <a:xfrm>
            <a:off x="1285103" y="2636109"/>
            <a:ext cx="1272745"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96F282B-4201-48A8-8E78-F2DE1D617A7D}"/>
              </a:ext>
            </a:extLst>
          </p:cNvPr>
          <p:cNvCxnSpPr>
            <a:cxnSpLocks/>
          </p:cNvCxnSpPr>
          <p:nvPr/>
        </p:nvCxnSpPr>
        <p:spPr>
          <a:xfrm flipV="1">
            <a:off x="2557848" y="2072183"/>
            <a:ext cx="5311073" cy="6134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C496ED0-D337-43A6-8FF8-CBAD5EA2A032}"/>
              </a:ext>
            </a:extLst>
          </p:cNvPr>
          <p:cNvSpPr txBox="1"/>
          <p:nvPr/>
        </p:nvSpPr>
        <p:spPr>
          <a:xfrm>
            <a:off x="7868921" y="1346842"/>
            <a:ext cx="4145278" cy="1123712"/>
          </a:xfrm>
          <a:prstGeom prst="roundRect">
            <a:avLst/>
          </a:prstGeom>
          <a:solidFill>
            <a:srgbClr val="FFC000"/>
          </a:solidFill>
        </p:spPr>
        <p:txBody>
          <a:bodyPr wrap="square" rtlCol="0">
            <a:spAutoFit/>
          </a:bodyPr>
          <a:lstStyle/>
          <a:p>
            <a:r>
              <a:rPr lang="en-GB" sz="2000" dirty="0">
                <a:latin typeface="MV Boli" panose="02000500030200090000" pitchFamily="2" charset="0"/>
                <a:cs typeface="MV Boli" panose="02000500030200090000" pitchFamily="2" charset="0"/>
              </a:rPr>
              <a:t>The reader can tell that the poet doesn’t know how to play this sport, either.</a:t>
            </a:r>
          </a:p>
        </p:txBody>
      </p:sp>
      <p:sp>
        <p:nvSpPr>
          <p:cNvPr id="32" name="Rectangle: Rounded Corners 31">
            <a:extLst>
              <a:ext uri="{FF2B5EF4-FFF2-40B4-BE49-F238E27FC236}">
                <a16:creationId xmlns:a16="http://schemas.microsoft.com/office/drawing/2014/main" id="{E0FDB6CA-68ED-4057-9536-B0C43D31B4E1}"/>
              </a:ext>
            </a:extLst>
          </p:cNvPr>
          <p:cNvSpPr/>
          <p:nvPr/>
        </p:nvSpPr>
        <p:spPr>
          <a:xfrm>
            <a:off x="3189724" y="3341546"/>
            <a:ext cx="1741686"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67C48698-1206-442C-904A-7657FF5FC6AC}"/>
              </a:ext>
            </a:extLst>
          </p:cNvPr>
          <p:cNvSpPr/>
          <p:nvPr/>
        </p:nvSpPr>
        <p:spPr>
          <a:xfrm>
            <a:off x="1448038" y="4076985"/>
            <a:ext cx="2147778"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2" grpId="0" animBg="1"/>
      <p:bldP spid="23" grpId="0" animBg="1"/>
      <p:bldP spid="19" grpId="0" animBg="1"/>
      <p:bldP spid="26" grpId="0" animBg="1"/>
      <p:bldP spid="27" grpId="0" animBg="1"/>
      <p:bldP spid="31" grpId="0" animBg="1"/>
      <p:bldP spid="21" grpId="0" animBg="1"/>
      <p:bldP spid="30"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25BDF32E-ABA3-481A-9008-5AE684FC0813}"/>
              </a:ext>
            </a:extLst>
          </p:cNvPr>
          <p:cNvSpPr>
            <a:spLocks noGrp="1"/>
          </p:cNvSpPr>
          <p:nvPr>
            <p:ph idx="1"/>
          </p:nvPr>
        </p:nvSpPr>
        <p:spPr>
          <a:xfrm>
            <a:off x="539750" y="1688794"/>
            <a:ext cx="10515600" cy="4351338"/>
          </a:xfrm>
        </p:spPr>
        <p:txBody>
          <a:bodyPr/>
          <a:lstStyle/>
          <a:p>
            <a:pPr marL="0" indent="0">
              <a:lnSpc>
                <a:spcPct val="170000"/>
              </a:lnSpc>
              <a:buNone/>
            </a:pPr>
            <a:r>
              <a:rPr lang="en-GB" dirty="0">
                <a:latin typeface="Andika" panose="02000000000000000000" pitchFamily="2" charset="0"/>
                <a:ea typeface="Andika" panose="02000000000000000000" pitchFamily="2" charset="0"/>
                <a:cs typeface="Andika" panose="02000000000000000000" pitchFamily="2" charset="0"/>
              </a:rPr>
              <a:t>Now soccer is the game I like.</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There’s just one little hitch;</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I kick and run too slow, and so</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they throw me off the pitch.</a:t>
            </a:r>
          </a:p>
          <a:p>
            <a:pPr marL="0" indent="0">
              <a:buNone/>
            </a:pPr>
            <a:endParaRPr lang="en-GB" dirty="0"/>
          </a:p>
        </p:txBody>
      </p:sp>
      <p:sp>
        <p:nvSpPr>
          <p:cNvPr id="7" name="Rectangle 6">
            <a:extLst>
              <a:ext uri="{FF2B5EF4-FFF2-40B4-BE49-F238E27FC236}">
                <a16:creationId xmlns:a16="http://schemas.microsoft.com/office/drawing/2014/main" id="{A8DB67B6-5B9F-4C5F-8177-28A6F69FF3A7}"/>
              </a:ext>
            </a:extLst>
          </p:cNvPr>
          <p:cNvSpPr/>
          <p:nvPr/>
        </p:nvSpPr>
        <p:spPr>
          <a:xfrm>
            <a:off x="7395210" y="0"/>
            <a:ext cx="47853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B19D03-EB33-4FAF-AB07-4F1E7CB8296B}"/>
              </a:ext>
            </a:extLst>
          </p:cNvPr>
          <p:cNvSpPr txBox="1"/>
          <p:nvPr/>
        </p:nvSpPr>
        <p:spPr>
          <a:xfrm>
            <a:off x="8011160" y="392217"/>
            <a:ext cx="3576320" cy="851297"/>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He already failed at basketball and hockey.</a:t>
            </a:r>
          </a:p>
        </p:txBody>
      </p:sp>
      <p:cxnSp>
        <p:nvCxnSpPr>
          <p:cNvPr id="9" name="Straight Arrow Connector 8">
            <a:extLst>
              <a:ext uri="{FF2B5EF4-FFF2-40B4-BE49-F238E27FC236}">
                <a16:creationId xmlns:a16="http://schemas.microsoft.com/office/drawing/2014/main" id="{3D6D02E4-E5FF-48C2-8E9D-636EFB40D22F}"/>
              </a:ext>
            </a:extLst>
          </p:cNvPr>
          <p:cNvCxnSpPr>
            <a:cxnSpLocks/>
          </p:cNvCxnSpPr>
          <p:nvPr/>
        </p:nvCxnSpPr>
        <p:spPr>
          <a:xfrm flipV="1">
            <a:off x="1391921" y="817868"/>
            <a:ext cx="6619239" cy="11008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E89EC36-2111-4CB0-B4DE-89D2A681CB30}"/>
              </a:ext>
            </a:extLst>
          </p:cNvPr>
          <p:cNvCxnSpPr>
            <a:cxnSpLocks/>
          </p:cNvCxnSpPr>
          <p:nvPr/>
        </p:nvCxnSpPr>
        <p:spPr>
          <a:xfrm flipV="1">
            <a:off x="5384800" y="2529841"/>
            <a:ext cx="2882900" cy="32243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8467984-9DA5-4B59-8A4E-2BB92A5E5D55}"/>
              </a:ext>
            </a:extLst>
          </p:cNvPr>
          <p:cNvSpPr txBox="1"/>
          <p:nvPr/>
        </p:nvSpPr>
        <p:spPr>
          <a:xfrm>
            <a:off x="8267700" y="2268231"/>
            <a:ext cx="3576320" cy="476726"/>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one little problem</a:t>
            </a:r>
          </a:p>
        </p:txBody>
      </p:sp>
      <p:sp>
        <p:nvSpPr>
          <p:cNvPr id="22" name="Rectangle: Rounded Corners 21">
            <a:extLst>
              <a:ext uri="{FF2B5EF4-FFF2-40B4-BE49-F238E27FC236}">
                <a16:creationId xmlns:a16="http://schemas.microsoft.com/office/drawing/2014/main" id="{1A6815A1-4CA0-4DBC-85F1-ACADA8AD53FC}"/>
              </a:ext>
            </a:extLst>
          </p:cNvPr>
          <p:cNvSpPr/>
          <p:nvPr/>
        </p:nvSpPr>
        <p:spPr>
          <a:xfrm>
            <a:off x="601981" y="1887387"/>
            <a:ext cx="789940"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D69AA0A2-EBC4-4989-AFA6-EA97D90A6921}"/>
              </a:ext>
            </a:extLst>
          </p:cNvPr>
          <p:cNvCxnSpPr>
            <a:cxnSpLocks/>
          </p:cNvCxnSpPr>
          <p:nvPr/>
        </p:nvCxnSpPr>
        <p:spPr>
          <a:xfrm flipV="1">
            <a:off x="3595817" y="3920384"/>
            <a:ext cx="4127156" cy="2449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CFDF40F-312E-4668-81AB-B5DA93AAA74A}"/>
              </a:ext>
            </a:extLst>
          </p:cNvPr>
          <p:cNvSpPr txBox="1"/>
          <p:nvPr/>
        </p:nvSpPr>
        <p:spPr>
          <a:xfrm>
            <a:off x="7873365" y="3635990"/>
            <a:ext cx="4127156" cy="851297"/>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He is stopped from playing once again.</a:t>
            </a:r>
          </a:p>
        </p:txBody>
      </p:sp>
      <p:sp>
        <p:nvSpPr>
          <p:cNvPr id="13" name="Rectangle: Rounded Corners 12">
            <a:extLst>
              <a:ext uri="{FF2B5EF4-FFF2-40B4-BE49-F238E27FC236}">
                <a16:creationId xmlns:a16="http://schemas.microsoft.com/office/drawing/2014/main" id="{13598622-0FA5-4F16-A8C4-8B5C02789879}"/>
              </a:ext>
            </a:extLst>
          </p:cNvPr>
          <p:cNvSpPr/>
          <p:nvPr/>
        </p:nvSpPr>
        <p:spPr>
          <a:xfrm>
            <a:off x="1915296" y="2691060"/>
            <a:ext cx="3132953"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B2A7784-9126-4C20-AE88-1AF69D756A6B}"/>
              </a:ext>
            </a:extLst>
          </p:cNvPr>
          <p:cNvSpPr/>
          <p:nvPr/>
        </p:nvSpPr>
        <p:spPr>
          <a:xfrm>
            <a:off x="1420939" y="4137120"/>
            <a:ext cx="2174878"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277E587-8D81-4136-A263-4EB5A1043D13}"/>
              </a:ext>
            </a:extLst>
          </p:cNvPr>
          <p:cNvSpPr/>
          <p:nvPr/>
        </p:nvSpPr>
        <p:spPr>
          <a:xfrm>
            <a:off x="4213309" y="4137120"/>
            <a:ext cx="976461"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99B1460-199C-4B54-8F47-9E60B6A8C13C}"/>
              </a:ext>
            </a:extLst>
          </p:cNvPr>
          <p:cNvSpPr txBox="1"/>
          <p:nvPr/>
        </p:nvSpPr>
        <p:spPr>
          <a:xfrm>
            <a:off x="7873365" y="5129028"/>
            <a:ext cx="2469240" cy="476726"/>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football ground.</a:t>
            </a:r>
          </a:p>
        </p:txBody>
      </p:sp>
      <p:cxnSp>
        <p:nvCxnSpPr>
          <p:cNvPr id="19" name="Straight Arrow Connector 18">
            <a:extLst>
              <a:ext uri="{FF2B5EF4-FFF2-40B4-BE49-F238E27FC236}">
                <a16:creationId xmlns:a16="http://schemas.microsoft.com/office/drawing/2014/main" id="{10A7C6CE-98DA-444D-A88E-EC989C466990}"/>
              </a:ext>
            </a:extLst>
          </p:cNvPr>
          <p:cNvCxnSpPr>
            <a:cxnSpLocks/>
          </p:cNvCxnSpPr>
          <p:nvPr/>
        </p:nvCxnSpPr>
        <p:spPr>
          <a:xfrm>
            <a:off x="5041762" y="4633600"/>
            <a:ext cx="2831603" cy="9210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68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2" grpId="0" animBg="1"/>
      <p:bldP spid="31" grpId="0" animBg="1"/>
      <p:bldP spid="13"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73744F59-FAD8-4176-8D9A-B18CEDF3E3A7}"/>
              </a:ext>
            </a:extLst>
          </p:cNvPr>
          <p:cNvSpPr>
            <a:spLocks noGrp="1"/>
          </p:cNvSpPr>
          <p:nvPr>
            <p:ph idx="1"/>
          </p:nvPr>
        </p:nvSpPr>
        <p:spPr>
          <a:xfrm>
            <a:off x="462280" y="1582868"/>
            <a:ext cx="10515600" cy="4351338"/>
          </a:xfrm>
        </p:spPr>
        <p:txBody>
          <a:bodyPr/>
          <a:lstStyle/>
          <a:p>
            <a:pPr marL="0" indent="0">
              <a:lnSpc>
                <a:spcPct val="170000"/>
              </a:lnSpc>
              <a:buNone/>
            </a:pPr>
            <a:r>
              <a:rPr lang="en-GB" dirty="0">
                <a:latin typeface="Andika" panose="02000000000000000000" pitchFamily="2" charset="0"/>
                <a:ea typeface="Andika" panose="02000000000000000000" pitchFamily="2" charset="0"/>
                <a:cs typeface="Andika" panose="02000000000000000000" pitchFamily="2" charset="0"/>
              </a:rPr>
              <a:t>At last I found some sports that I</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can play and not get thrown.</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I now play soccer, basketball,</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and hockey on my phone.</a:t>
            </a:r>
          </a:p>
          <a:p>
            <a:pPr marL="0" indent="0">
              <a:buNone/>
            </a:pPr>
            <a:endParaRPr lang="en-GB" dirty="0"/>
          </a:p>
        </p:txBody>
      </p:sp>
      <p:sp>
        <p:nvSpPr>
          <p:cNvPr id="7" name="Rectangle 6">
            <a:extLst>
              <a:ext uri="{FF2B5EF4-FFF2-40B4-BE49-F238E27FC236}">
                <a16:creationId xmlns:a16="http://schemas.microsoft.com/office/drawing/2014/main" id="{A8DB67B6-5B9F-4C5F-8177-28A6F69FF3A7}"/>
              </a:ext>
            </a:extLst>
          </p:cNvPr>
          <p:cNvSpPr/>
          <p:nvPr/>
        </p:nvSpPr>
        <p:spPr>
          <a:xfrm>
            <a:off x="7395210" y="0"/>
            <a:ext cx="47853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B19D03-EB33-4FAF-AB07-4F1E7CB8296B}"/>
              </a:ext>
            </a:extLst>
          </p:cNvPr>
          <p:cNvSpPr txBox="1"/>
          <p:nvPr/>
        </p:nvSpPr>
        <p:spPr>
          <a:xfrm>
            <a:off x="7999730" y="1210637"/>
            <a:ext cx="3576320" cy="851297"/>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Finally, after all the attempts.</a:t>
            </a:r>
          </a:p>
        </p:txBody>
      </p:sp>
      <p:cxnSp>
        <p:nvCxnSpPr>
          <p:cNvPr id="14" name="Straight Arrow Connector 13">
            <a:extLst>
              <a:ext uri="{FF2B5EF4-FFF2-40B4-BE49-F238E27FC236}">
                <a16:creationId xmlns:a16="http://schemas.microsoft.com/office/drawing/2014/main" id="{FE89EC36-2111-4CB0-B4DE-89D2A681CB30}"/>
              </a:ext>
            </a:extLst>
          </p:cNvPr>
          <p:cNvCxnSpPr>
            <a:cxnSpLocks/>
          </p:cNvCxnSpPr>
          <p:nvPr/>
        </p:nvCxnSpPr>
        <p:spPr>
          <a:xfrm flipV="1">
            <a:off x="1796018" y="1636285"/>
            <a:ext cx="6203712" cy="1547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1A6815A1-4CA0-4DBC-85F1-ACADA8AD53FC}"/>
              </a:ext>
            </a:extLst>
          </p:cNvPr>
          <p:cNvSpPr/>
          <p:nvPr/>
        </p:nvSpPr>
        <p:spPr>
          <a:xfrm>
            <a:off x="462280" y="1811280"/>
            <a:ext cx="1254760"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D69AA0A2-EBC4-4989-AFA6-EA97D90A6921}"/>
              </a:ext>
            </a:extLst>
          </p:cNvPr>
          <p:cNvCxnSpPr>
            <a:cxnSpLocks/>
          </p:cNvCxnSpPr>
          <p:nvPr/>
        </p:nvCxnSpPr>
        <p:spPr>
          <a:xfrm>
            <a:off x="4633784" y="4289165"/>
            <a:ext cx="2924434" cy="3772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CFDF40F-312E-4668-81AB-B5DA93AAA74A}"/>
              </a:ext>
            </a:extLst>
          </p:cNvPr>
          <p:cNvSpPr txBox="1"/>
          <p:nvPr/>
        </p:nvSpPr>
        <p:spPr>
          <a:xfrm>
            <a:off x="7857648" y="4458226"/>
            <a:ext cx="3576320" cy="851297"/>
          </a:xfrm>
          <a:prstGeom prst="roundRect">
            <a:avLst/>
          </a:prstGeom>
          <a:solidFill>
            <a:srgbClr val="FFC000"/>
          </a:solidFill>
        </p:spPr>
        <p:txBody>
          <a:bodyPr wrap="square" rtlCol="0">
            <a:spAutoFit/>
          </a:bodyPr>
          <a:lstStyle/>
          <a:p>
            <a:r>
              <a:rPr lang="en-GB" sz="2200" dirty="0">
                <a:latin typeface="MV Boli" panose="02000500030200090000" pitchFamily="2" charset="0"/>
                <a:cs typeface="MV Boli" panose="02000500030200090000" pitchFamily="2" charset="0"/>
              </a:rPr>
              <a:t>He plays these sports on his phone.</a:t>
            </a:r>
          </a:p>
        </p:txBody>
      </p:sp>
      <p:sp>
        <p:nvSpPr>
          <p:cNvPr id="10" name="Rectangle: Rounded Corners 9">
            <a:extLst>
              <a:ext uri="{FF2B5EF4-FFF2-40B4-BE49-F238E27FC236}">
                <a16:creationId xmlns:a16="http://schemas.microsoft.com/office/drawing/2014/main" id="{F4470FD5-7D4C-4ACF-AD43-35AC970A813A}"/>
              </a:ext>
            </a:extLst>
          </p:cNvPr>
          <p:cNvSpPr/>
          <p:nvPr/>
        </p:nvSpPr>
        <p:spPr>
          <a:xfrm>
            <a:off x="3572073" y="4001275"/>
            <a:ext cx="1061711" cy="456951"/>
          </a:xfrm>
          <a:prstGeom prst="roundRect">
            <a:avLst/>
          </a:prstGeom>
          <a:solidFill>
            <a:srgbClr val="FF33CC">
              <a:alpha val="25098"/>
            </a:srgbClr>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24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3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348342" y="349421"/>
            <a:ext cx="12540342" cy="1446550"/>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Which of these sports has the poet tried?  Choose two (2).</a:t>
            </a: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1111714426"/>
              </p:ext>
            </p:extLst>
          </p:nvPr>
        </p:nvGraphicFramePr>
        <p:xfrm>
          <a:off x="538480" y="3039880"/>
          <a:ext cx="10105456" cy="3074292"/>
        </p:xfrm>
        <a:graphic>
          <a:graphicData uri="http://schemas.openxmlformats.org/drawingml/2006/table">
            <a:tbl>
              <a:tblPr firstRow="1" bandRow="1">
                <a:tableStyleId>{5C22544A-7EE6-4342-B048-85BDC9FD1C3A}</a:tableStyleId>
              </a:tblPr>
              <a:tblGrid>
                <a:gridCol w="5052728">
                  <a:extLst>
                    <a:ext uri="{9D8B030D-6E8A-4147-A177-3AD203B41FA5}">
                      <a16:colId xmlns:a16="http://schemas.microsoft.com/office/drawing/2014/main" val="263227445"/>
                    </a:ext>
                  </a:extLst>
                </a:gridCol>
                <a:gridCol w="5052728">
                  <a:extLst>
                    <a:ext uri="{9D8B030D-6E8A-4147-A177-3AD203B41FA5}">
                      <a16:colId xmlns:a16="http://schemas.microsoft.com/office/drawing/2014/main" val="2184847254"/>
                    </a:ext>
                  </a:extLst>
                </a:gridCol>
              </a:tblGrid>
              <a:tr h="1537146">
                <a:tc>
                  <a:txBody>
                    <a:bodyPr/>
                    <a:lstStyle/>
                    <a:p>
                      <a:pPr algn="ctr"/>
                      <a:r>
                        <a:rPr lang="en-GB" sz="4000" dirty="0">
                          <a:latin typeface="Andika" panose="02000000000000000000" pitchFamily="2" charset="0"/>
                          <a:ea typeface="Andika" panose="02000000000000000000" pitchFamily="2" charset="0"/>
                          <a:cs typeface="Andika" panose="02000000000000000000" pitchFamily="2" charset="0"/>
                        </a:rPr>
                        <a:t>tennis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volleyball</a:t>
                      </a:r>
                    </a:p>
                    <a:p>
                      <a:endParaRPr lang="en-GB" dirty="0"/>
                    </a:p>
                  </a:txBody>
                  <a:tcPr anchor="ctr">
                    <a:solidFill>
                      <a:srgbClr val="D60093"/>
                    </a:solidFill>
                  </a:tcPr>
                </a:tc>
                <a:extLst>
                  <a:ext uri="{0D108BD9-81ED-4DB2-BD59-A6C34878D82A}">
                    <a16:rowId xmlns:a16="http://schemas.microsoft.com/office/drawing/2014/main" val="3277305094"/>
                  </a:ext>
                </a:extLst>
              </a:tr>
              <a:tr h="1537146">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    ice hockey</a:t>
                      </a:r>
                    </a:p>
                  </a:txBody>
                  <a:tcPr anchor="ctr">
                    <a:solidFill>
                      <a:srgbClr val="FFFF00"/>
                    </a:solidFill>
                  </a:tcPr>
                </a:tc>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basketball</a:t>
                      </a:r>
                    </a:p>
                  </a:txBody>
                  <a:tcPr anchor="ctr"/>
                </a:tc>
                <a:extLst>
                  <a:ext uri="{0D108BD9-81ED-4DB2-BD59-A6C34878D82A}">
                    <a16:rowId xmlns:a16="http://schemas.microsoft.com/office/drawing/2014/main" val="3483165689"/>
                  </a:ext>
                </a:extLst>
              </a:tr>
            </a:tbl>
          </a:graphicData>
        </a:graphic>
      </p:graphicFrame>
      <p:pic>
        <p:nvPicPr>
          <p:cNvPr id="4098" name="Picture 2" descr="Image result for tennis clipart">
            <a:extLst>
              <a:ext uri="{FF2B5EF4-FFF2-40B4-BE49-F238E27FC236}">
                <a16:creationId xmlns:a16="http://schemas.microsoft.com/office/drawing/2014/main" id="{BAC748AB-80C7-43E8-806C-D98F4E206A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38"/>
          <a:stretch/>
        </p:blipFill>
        <p:spPr bwMode="auto">
          <a:xfrm>
            <a:off x="680719" y="3237872"/>
            <a:ext cx="1238250" cy="11836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ce hockey clipart">
            <a:extLst>
              <a:ext uri="{FF2B5EF4-FFF2-40B4-BE49-F238E27FC236}">
                <a16:creationId xmlns:a16="http://schemas.microsoft.com/office/drawing/2014/main" id="{2A774906-8E78-4EAE-8010-05E391C79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22" y="4619503"/>
            <a:ext cx="1223645" cy="12236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volleyball clipart">
            <a:extLst>
              <a:ext uri="{FF2B5EF4-FFF2-40B4-BE49-F238E27FC236}">
                <a16:creationId xmlns:a16="http://schemas.microsoft.com/office/drawing/2014/main" id="{785FCD2C-83E0-4AD3-8339-4AD00F9F9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323" y="3237872"/>
            <a:ext cx="1214761" cy="10817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basketball clipart">
            <a:extLst>
              <a:ext uri="{FF2B5EF4-FFF2-40B4-BE49-F238E27FC236}">
                <a16:creationId xmlns:a16="http://schemas.microsoft.com/office/drawing/2014/main" id="{04C181D5-D132-491F-B73F-971A8D23F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905" y="4761431"/>
            <a:ext cx="1182342" cy="108171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68CFA50-82E8-4EB3-A173-02314BC1DE25}"/>
              </a:ext>
            </a:extLst>
          </p:cNvPr>
          <p:cNvSpPr/>
          <p:nvPr/>
        </p:nvSpPr>
        <p:spPr>
          <a:xfrm>
            <a:off x="1918969" y="4761431"/>
            <a:ext cx="3097874" cy="108171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695E424-7E58-4136-9CBC-171FF64311FF}"/>
              </a:ext>
            </a:extLst>
          </p:cNvPr>
          <p:cNvSpPr/>
          <p:nvPr/>
        </p:nvSpPr>
        <p:spPr>
          <a:xfrm>
            <a:off x="6606299" y="4761430"/>
            <a:ext cx="3097874" cy="108171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0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348342" y="349421"/>
            <a:ext cx="12540342" cy="1446550"/>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Why does the poet say he is thrown off the court?</a:t>
            </a: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3960140681"/>
              </p:ext>
            </p:extLst>
          </p:nvPr>
        </p:nvGraphicFramePr>
        <p:xfrm>
          <a:off x="538480" y="3039880"/>
          <a:ext cx="10105456" cy="3122106"/>
        </p:xfrm>
        <a:graphic>
          <a:graphicData uri="http://schemas.openxmlformats.org/drawingml/2006/table">
            <a:tbl>
              <a:tblPr firstRow="1" bandRow="1">
                <a:tableStyleId>{5C22544A-7EE6-4342-B048-85BDC9FD1C3A}</a:tableStyleId>
              </a:tblPr>
              <a:tblGrid>
                <a:gridCol w="5052728">
                  <a:extLst>
                    <a:ext uri="{9D8B030D-6E8A-4147-A177-3AD203B41FA5}">
                      <a16:colId xmlns:a16="http://schemas.microsoft.com/office/drawing/2014/main" val="263227445"/>
                    </a:ext>
                  </a:extLst>
                </a:gridCol>
                <a:gridCol w="5052728">
                  <a:extLst>
                    <a:ext uri="{9D8B030D-6E8A-4147-A177-3AD203B41FA5}">
                      <a16:colId xmlns:a16="http://schemas.microsoft.com/office/drawing/2014/main" val="2184847254"/>
                    </a:ext>
                  </a:extLst>
                </a:gridCol>
              </a:tblGrid>
              <a:tr h="1537146">
                <a:tc>
                  <a:txBody>
                    <a:bodyPr/>
                    <a:lstStyle/>
                    <a:p>
                      <a:pPr algn="ctr"/>
                      <a:r>
                        <a:rPr lang="en-GB" sz="4000" dirty="0">
                          <a:latin typeface="Andika" panose="02000000000000000000" pitchFamily="2" charset="0"/>
                          <a:ea typeface="Andika" panose="02000000000000000000" pitchFamily="2" charset="0"/>
                          <a:cs typeface="Andika" panose="02000000000000000000" pitchFamily="2" charset="0"/>
                        </a:rPr>
                        <a:t>He needs to drink.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He needs to answer his phone.</a:t>
                      </a:r>
                    </a:p>
                    <a:p>
                      <a:endParaRPr lang="en-GB" dirty="0"/>
                    </a:p>
                  </a:txBody>
                  <a:tcPr anchor="ctr">
                    <a:solidFill>
                      <a:srgbClr val="D60093"/>
                    </a:solidFill>
                  </a:tcPr>
                </a:tc>
                <a:extLst>
                  <a:ext uri="{0D108BD9-81ED-4DB2-BD59-A6C34878D82A}">
                    <a16:rowId xmlns:a16="http://schemas.microsoft.com/office/drawing/2014/main" val="3277305094"/>
                  </a:ext>
                </a:extLst>
              </a:tr>
              <a:tr h="1537146">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    He plays badly.</a:t>
                      </a:r>
                    </a:p>
                  </a:txBody>
                  <a:tcPr anchor="ctr">
                    <a:solidFill>
                      <a:srgbClr val="FFFF00"/>
                    </a:solidFill>
                  </a:tcPr>
                </a:tc>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He was hurt.</a:t>
                      </a:r>
                    </a:p>
                  </a:txBody>
                  <a:tcPr anchor="ctr"/>
                </a:tc>
                <a:extLst>
                  <a:ext uri="{0D108BD9-81ED-4DB2-BD59-A6C34878D82A}">
                    <a16:rowId xmlns:a16="http://schemas.microsoft.com/office/drawing/2014/main" val="3483165689"/>
                  </a:ext>
                </a:extLst>
              </a:tr>
            </a:tbl>
          </a:graphicData>
        </a:graphic>
      </p:graphicFrame>
      <p:sp>
        <p:nvSpPr>
          <p:cNvPr id="6" name="Oval 5">
            <a:extLst>
              <a:ext uri="{FF2B5EF4-FFF2-40B4-BE49-F238E27FC236}">
                <a16:creationId xmlns:a16="http://schemas.microsoft.com/office/drawing/2014/main" id="{5D9FA124-33B6-4FA5-BEDA-76C3BA1340B2}"/>
              </a:ext>
            </a:extLst>
          </p:cNvPr>
          <p:cNvSpPr/>
          <p:nvPr/>
        </p:nvSpPr>
        <p:spPr>
          <a:xfrm>
            <a:off x="988539" y="4773788"/>
            <a:ext cx="4386650" cy="126866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348342" y="349421"/>
            <a:ext cx="12540342" cy="1446550"/>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trouble is I stink.”  </a:t>
            </a:r>
          </a:p>
          <a:p>
            <a:pPr algn="ctr"/>
            <a:r>
              <a:rPr lang="en-US" sz="4400" i="1"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 stink </a:t>
            </a: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means…</a:t>
            </a: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1367364012"/>
              </p:ext>
            </p:extLst>
          </p:nvPr>
        </p:nvGraphicFramePr>
        <p:xfrm>
          <a:off x="538480" y="3039880"/>
          <a:ext cx="10105456" cy="3122106"/>
        </p:xfrm>
        <a:graphic>
          <a:graphicData uri="http://schemas.openxmlformats.org/drawingml/2006/table">
            <a:tbl>
              <a:tblPr firstRow="1" bandRow="1">
                <a:tableStyleId>{5C22544A-7EE6-4342-B048-85BDC9FD1C3A}</a:tableStyleId>
              </a:tblPr>
              <a:tblGrid>
                <a:gridCol w="4651358">
                  <a:extLst>
                    <a:ext uri="{9D8B030D-6E8A-4147-A177-3AD203B41FA5}">
                      <a16:colId xmlns:a16="http://schemas.microsoft.com/office/drawing/2014/main" val="263227445"/>
                    </a:ext>
                  </a:extLst>
                </a:gridCol>
                <a:gridCol w="5454098">
                  <a:extLst>
                    <a:ext uri="{9D8B030D-6E8A-4147-A177-3AD203B41FA5}">
                      <a16:colId xmlns:a16="http://schemas.microsoft.com/office/drawing/2014/main" val="2184847254"/>
                    </a:ext>
                  </a:extLst>
                </a:gridCol>
              </a:tblGrid>
              <a:tr h="1537146">
                <a:tc>
                  <a:txBody>
                    <a:bodyPr/>
                    <a:lstStyle/>
                    <a:p>
                      <a:pPr algn="ctr"/>
                      <a:r>
                        <a:rPr lang="en-GB" sz="4000" dirty="0">
                          <a:latin typeface="Andika" panose="02000000000000000000" pitchFamily="2" charset="0"/>
                          <a:ea typeface="Andika" panose="02000000000000000000" pitchFamily="2" charset="0"/>
                          <a:cs typeface="Andika" panose="02000000000000000000" pitchFamily="2" charset="0"/>
                        </a:rPr>
                        <a:t>I smell badly.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I’m very bad at this sport.</a:t>
                      </a:r>
                    </a:p>
                    <a:p>
                      <a:endParaRPr lang="en-GB" dirty="0"/>
                    </a:p>
                  </a:txBody>
                  <a:tcPr anchor="ctr">
                    <a:solidFill>
                      <a:srgbClr val="D60093"/>
                    </a:solidFill>
                  </a:tcPr>
                </a:tc>
                <a:extLst>
                  <a:ext uri="{0D108BD9-81ED-4DB2-BD59-A6C34878D82A}">
                    <a16:rowId xmlns:a16="http://schemas.microsoft.com/office/drawing/2014/main" val="3277305094"/>
                  </a:ext>
                </a:extLst>
              </a:tr>
              <a:tr h="1537146">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I need a bath.</a:t>
                      </a:r>
                    </a:p>
                  </a:txBody>
                  <a:tcPr anchor="ctr">
                    <a:solidFill>
                      <a:srgbClr val="FFFF00"/>
                    </a:solidFill>
                  </a:tcPr>
                </a:tc>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I like to think aloud.</a:t>
                      </a:r>
                    </a:p>
                  </a:txBody>
                  <a:tcPr anchor="ctr"/>
                </a:tc>
                <a:extLst>
                  <a:ext uri="{0D108BD9-81ED-4DB2-BD59-A6C34878D82A}">
                    <a16:rowId xmlns:a16="http://schemas.microsoft.com/office/drawing/2014/main" val="3483165689"/>
                  </a:ext>
                </a:extLst>
              </a:tr>
            </a:tbl>
          </a:graphicData>
        </a:graphic>
      </p:graphicFrame>
      <p:sp>
        <p:nvSpPr>
          <p:cNvPr id="6" name="Oval 5">
            <a:extLst>
              <a:ext uri="{FF2B5EF4-FFF2-40B4-BE49-F238E27FC236}">
                <a16:creationId xmlns:a16="http://schemas.microsoft.com/office/drawing/2014/main" id="{93AEF6F2-4929-4C0D-A642-35CB151FA1BC}"/>
              </a:ext>
            </a:extLst>
          </p:cNvPr>
          <p:cNvSpPr/>
          <p:nvPr/>
        </p:nvSpPr>
        <p:spPr>
          <a:xfrm>
            <a:off x="5242936" y="2697992"/>
            <a:ext cx="5297377" cy="19038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76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348342" y="349421"/>
            <a:ext cx="12540342" cy="1446550"/>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“There’s just one little hitch.”  </a:t>
            </a:r>
          </a:p>
          <a:p>
            <a:pPr algn="ctr"/>
            <a:r>
              <a:rPr lang="en-US" sz="4400" i="1"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One little hitch </a:t>
            </a: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is the same as…</a:t>
            </a: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153282280"/>
              </p:ext>
            </p:extLst>
          </p:nvPr>
        </p:nvGraphicFramePr>
        <p:xfrm>
          <a:off x="538480" y="3039880"/>
          <a:ext cx="10105456" cy="3074292"/>
        </p:xfrm>
        <a:graphic>
          <a:graphicData uri="http://schemas.openxmlformats.org/drawingml/2006/table">
            <a:tbl>
              <a:tblPr firstRow="1" bandRow="1">
                <a:tableStyleId>{5C22544A-7EE6-4342-B048-85BDC9FD1C3A}</a:tableStyleId>
              </a:tblPr>
              <a:tblGrid>
                <a:gridCol w="5052728">
                  <a:extLst>
                    <a:ext uri="{9D8B030D-6E8A-4147-A177-3AD203B41FA5}">
                      <a16:colId xmlns:a16="http://schemas.microsoft.com/office/drawing/2014/main" val="263227445"/>
                    </a:ext>
                  </a:extLst>
                </a:gridCol>
                <a:gridCol w="5052728">
                  <a:extLst>
                    <a:ext uri="{9D8B030D-6E8A-4147-A177-3AD203B41FA5}">
                      <a16:colId xmlns:a16="http://schemas.microsoft.com/office/drawing/2014/main" val="2184847254"/>
                    </a:ext>
                  </a:extLst>
                </a:gridCol>
              </a:tblGrid>
              <a:tr h="1537146">
                <a:tc>
                  <a:txBody>
                    <a:bodyPr/>
                    <a:lstStyle/>
                    <a:p>
                      <a:pPr algn="ctr"/>
                      <a:r>
                        <a:rPr lang="en-GB" sz="4000" dirty="0">
                          <a:latin typeface="Andika" panose="02000000000000000000" pitchFamily="2" charset="0"/>
                          <a:ea typeface="Andika" panose="02000000000000000000" pitchFamily="2" charset="0"/>
                          <a:cs typeface="Andika" panose="02000000000000000000" pitchFamily="2" charset="0"/>
                        </a:rPr>
                        <a:t>one little ball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one small basket</a:t>
                      </a:r>
                    </a:p>
                    <a:p>
                      <a:endParaRPr lang="en-GB" dirty="0"/>
                    </a:p>
                  </a:txBody>
                  <a:tcPr anchor="ctr">
                    <a:solidFill>
                      <a:srgbClr val="D60093"/>
                    </a:solidFill>
                  </a:tcPr>
                </a:tc>
                <a:extLst>
                  <a:ext uri="{0D108BD9-81ED-4DB2-BD59-A6C34878D82A}">
                    <a16:rowId xmlns:a16="http://schemas.microsoft.com/office/drawing/2014/main" val="3277305094"/>
                  </a:ext>
                </a:extLst>
              </a:tr>
              <a:tr h="1537146">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a little problem</a:t>
                      </a:r>
                    </a:p>
                  </a:txBody>
                  <a:tcPr anchor="ctr">
                    <a:solidFill>
                      <a:srgbClr val="FFFF00"/>
                    </a:solidFill>
                  </a:tcPr>
                </a:tc>
                <a:tc>
                  <a:txBody>
                    <a:bodyPr/>
                    <a:lstStyle/>
                    <a:p>
                      <a:pPr algn="ctr"/>
                      <a:r>
                        <a:rPr lang="en-GB" sz="4000" b="1" kern="1200" dirty="0">
                          <a:solidFill>
                            <a:schemeClr val="lt1"/>
                          </a:solidFill>
                          <a:latin typeface="Andika" panose="02000000000000000000" pitchFamily="2" charset="0"/>
                          <a:ea typeface="Andika" panose="02000000000000000000" pitchFamily="2" charset="0"/>
                          <a:cs typeface="Andika" panose="02000000000000000000" pitchFamily="2" charset="0"/>
                        </a:rPr>
                        <a:t>one player</a:t>
                      </a:r>
                    </a:p>
                  </a:txBody>
                  <a:tcPr anchor="ctr"/>
                </a:tc>
                <a:extLst>
                  <a:ext uri="{0D108BD9-81ED-4DB2-BD59-A6C34878D82A}">
                    <a16:rowId xmlns:a16="http://schemas.microsoft.com/office/drawing/2014/main" val="3483165689"/>
                  </a:ext>
                </a:extLst>
              </a:tr>
            </a:tbl>
          </a:graphicData>
        </a:graphic>
      </p:graphicFrame>
      <p:sp>
        <p:nvSpPr>
          <p:cNvPr id="6" name="Oval 5">
            <a:extLst>
              <a:ext uri="{FF2B5EF4-FFF2-40B4-BE49-F238E27FC236}">
                <a16:creationId xmlns:a16="http://schemas.microsoft.com/office/drawing/2014/main" id="{F620797D-B434-43F6-8151-DA86FDEFE3EC}"/>
              </a:ext>
            </a:extLst>
          </p:cNvPr>
          <p:cNvSpPr/>
          <p:nvPr/>
        </p:nvSpPr>
        <p:spPr>
          <a:xfrm>
            <a:off x="1016926" y="4798501"/>
            <a:ext cx="4074058" cy="108171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52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348342" y="349421"/>
            <a:ext cx="12540342" cy="1754326"/>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Why is the poet stopped from playing football? </a:t>
            </a:r>
          </a:p>
          <a:p>
            <a:pPr algn="ct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Choose one. </a:t>
            </a:r>
          </a:p>
          <a:p>
            <a:pPr algn="ctr"/>
            <a:endPar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3761217497"/>
              </p:ext>
            </p:extLst>
          </p:nvPr>
        </p:nvGraphicFramePr>
        <p:xfrm>
          <a:off x="949027" y="2277538"/>
          <a:ext cx="10105456" cy="3889997"/>
        </p:xfrm>
        <a:graphic>
          <a:graphicData uri="http://schemas.openxmlformats.org/drawingml/2006/table">
            <a:tbl>
              <a:tblPr firstRow="1" bandRow="1">
                <a:tableStyleId>{5C22544A-7EE6-4342-B048-85BDC9FD1C3A}</a:tableStyleId>
              </a:tblPr>
              <a:tblGrid>
                <a:gridCol w="8269619">
                  <a:extLst>
                    <a:ext uri="{9D8B030D-6E8A-4147-A177-3AD203B41FA5}">
                      <a16:colId xmlns:a16="http://schemas.microsoft.com/office/drawing/2014/main" val="263227445"/>
                    </a:ext>
                  </a:extLst>
                </a:gridCol>
                <a:gridCol w="1835837">
                  <a:extLst>
                    <a:ext uri="{9D8B030D-6E8A-4147-A177-3AD203B41FA5}">
                      <a16:colId xmlns:a16="http://schemas.microsoft.com/office/drawing/2014/main" val="2184847254"/>
                    </a:ext>
                  </a:extLst>
                </a:gridCol>
              </a:tblGrid>
              <a:tr h="990944">
                <a:tc>
                  <a:txBody>
                    <a:bodyPr/>
                    <a:lstStyle/>
                    <a:p>
                      <a:pPr algn="l"/>
                      <a:r>
                        <a:rPr lang="en-GB" sz="3600" dirty="0">
                          <a:latin typeface="Andika" panose="02000000000000000000" pitchFamily="2" charset="0"/>
                          <a:ea typeface="Andika" panose="02000000000000000000" pitchFamily="2" charset="0"/>
                          <a:cs typeface="Andika" panose="02000000000000000000" pitchFamily="2" charset="0"/>
                        </a:rPr>
                        <a:t>He is not a fast runner.</a:t>
                      </a:r>
                    </a:p>
                  </a:txBody>
                  <a:tcPr anchor="ctr"/>
                </a:tc>
                <a:tc>
                  <a:txBody>
                    <a:bodyPr/>
                    <a:lstStyle/>
                    <a:p>
                      <a:pPr algn="l"/>
                      <a:endParaRPr lang="en-GB" sz="1600" dirty="0"/>
                    </a:p>
                  </a:txBody>
                  <a:tcPr anchor="ctr">
                    <a:solidFill>
                      <a:schemeClr val="bg2"/>
                    </a:solidFill>
                  </a:tcPr>
                </a:tc>
                <a:extLst>
                  <a:ext uri="{0D108BD9-81ED-4DB2-BD59-A6C34878D82A}">
                    <a16:rowId xmlns:a16="http://schemas.microsoft.com/office/drawing/2014/main" val="3277305094"/>
                  </a:ext>
                </a:extLst>
              </a:tr>
              <a:tr h="1073021">
                <a:tc>
                  <a:txBody>
                    <a:bodyPr/>
                    <a:lstStyle/>
                    <a:p>
                      <a:pPr algn="l"/>
                      <a:r>
                        <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rPr>
                        <a:t>He gets tired easily.</a:t>
                      </a:r>
                    </a:p>
                  </a:txBody>
                  <a:tcPr anchor="ctr">
                    <a:solidFill>
                      <a:srgbClr val="FFC000"/>
                    </a:solidFill>
                  </a:tcPr>
                </a:tc>
                <a:tc>
                  <a:txBody>
                    <a:bodyPr/>
                    <a:lstStyle/>
                    <a:p>
                      <a:pPr algn="l"/>
                      <a:endPar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endParaRPr>
                    </a:p>
                  </a:txBody>
                  <a:tcPr anchor="ctr">
                    <a:solidFill>
                      <a:schemeClr val="bg2"/>
                    </a:solidFill>
                  </a:tcPr>
                </a:tc>
                <a:extLst>
                  <a:ext uri="{0D108BD9-81ED-4DB2-BD59-A6C34878D82A}">
                    <a16:rowId xmlns:a16="http://schemas.microsoft.com/office/drawing/2014/main" val="3483165689"/>
                  </a:ext>
                </a:extLst>
              </a:tr>
              <a:tr h="933061">
                <a:tc>
                  <a:txBody>
                    <a:bodyPr/>
                    <a:lstStyle/>
                    <a:p>
                      <a:pPr algn="l"/>
                      <a:r>
                        <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rPr>
                        <a:t>He falls all the time.</a:t>
                      </a:r>
                    </a:p>
                  </a:txBody>
                  <a:tcPr anchor="ctr">
                    <a:solidFill>
                      <a:srgbClr val="92D050"/>
                    </a:solidFill>
                  </a:tcPr>
                </a:tc>
                <a:tc>
                  <a:txBody>
                    <a:bodyPr/>
                    <a:lstStyle/>
                    <a:p>
                      <a:pPr algn="l"/>
                      <a:endPar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3838286170"/>
                  </a:ext>
                </a:extLst>
              </a:tr>
              <a:tr h="892971">
                <a:tc>
                  <a:txBody>
                    <a:bodyPr/>
                    <a:lstStyle/>
                    <a:p>
                      <a:pPr algn="l"/>
                      <a:r>
                        <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rPr>
                        <a:t>He picks up fights.</a:t>
                      </a:r>
                    </a:p>
                  </a:txBody>
                  <a:tcPr anchor="ctr">
                    <a:solidFill>
                      <a:srgbClr val="FF33CC"/>
                    </a:solidFill>
                  </a:tcPr>
                </a:tc>
                <a:tc>
                  <a:txBody>
                    <a:bodyPr/>
                    <a:lstStyle/>
                    <a:p>
                      <a:pPr algn="l"/>
                      <a:endPar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2783282407"/>
                  </a:ext>
                </a:extLst>
              </a:tr>
            </a:tbl>
          </a:graphicData>
        </a:graphic>
      </p:graphicFrame>
      <p:pic>
        <p:nvPicPr>
          <p:cNvPr id="1026" name="Picture 2" descr="Image result for very good check">
            <a:extLst>
              <a:ext uri="{FF2B5EF4-FFF2-40B4-BE49-F238E27FC236}">
                <a16:creationId xmlns:a16="http://schemas.microsoft.com/office/drawing/2014/main" id="{D82194B5-5FF7-458F-804E-95E1E3481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610" y="2103747"/>
            <a:ext cx="1564847" cy="13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C5199A-5869-4B8F-8E8C-4978B714DD27}"/>
              </a:ext>
            </a:extLst>
          </p:cNvPr>
          <p:cNvSpPr>
            <a:spLocks noGrp="1"/>
          </p:cNvSpPr>
          <p:nvPr>
            <p:ph type="title"/>
          </p:nvPr>
        </p:nvSpPr>
        <p:spPr>
          <a:xfrm>
            <a:off x="651387" y="275303"/>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sp>
        <p:nvSpPr>
          <p:cNvPr id="11" name="Content Placeholder 10">
            <a:extLst>
              <a:ext uri="{FF2B5EF4-FFF2-40B4-BE49-F238E27FC236}">
                <a16:creationId xmlns:a16="http://schemas.microsoft.com/office/drawing/2014/main" id="{B56D0684-977D-4AE8-A56B-F7BBB30FF0B1}"/>
              </a:ext>
            </a:extLst>
          </p:cNvPr>
          <p:cNvSpPr>
            <a:spLocks noGrp="1"/>
          </p:cNvSpPr>
          <p:nvPr>
            <p:ph idx="1"/>
          </p:nvPr>
        </p:nvSpPr>
        <p:spPr>
          <a:xfrm>
            <a:off x="447362" y="945630"/>
            <a:ext cx="11093251" cy="5637066"/>
          </a:xfrm>
        </p:spPr>
        <p:txBody>
          <a:bodyPr vert="horz" lIns="91440" tIns="45720" rIns="91440" bIns="45720" rtlCol="0" anchor="t">
            <a:normAutofit fontScale="92500"/>
          </a:bodyPr>
          <a:lstStyle/>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600" i="1" dirty="0">
                <a:latin typeface="Andika" panose="02000000000000000000" pitchFamily="2" charset="0"/>
                <a:ea typeface="Andika" panose="02000000000000000000" pitchFamily="2" charset="0"/>
                <a:cs typeface="Andika" panose="02000000000000000000" pitchFamily="2" charset="0"/>
              </a:rPr>
              <a:t>LIT 5.3 I can respond to simple poems, stories, and plays by speaking and writing briefly about how I feel about the literary texts and about the events and characters in these texts.</a:t>
            </a: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A link to a poll is included (</a:t>
            </a:r>
            <a:r>
              <a:rPr lang="en-GB" sz="1600" dirty="0">
                <a:latin typeface="Andika" panose="02000000000000000000" pitchFamily="2" charset="0"/>
                <a:ea typeface="Andika" panose="02000000000000000000" pitchFamily="2" charset="0"/>
                <a:cs typeface="Andika" panose="02000000000000000000" pitchFamily="2" charset="0"/>
                <a:hlinkClick r:id="rId3"/>
              </a:rPr>
              <a:t>https://linkto.run/p/JQIIM8CU</a:t>
            </a:r>
            <a:r>
              <a:rPr lang="en-GB" sz="1600" dirty="0">
                <a:latin typeface="Andika" panose="02000000000000000000" pitchFamily="2" charset="0"/>
                <a:ea typeface="Andika" panose="02000000000000000000" pitchFamily="2" charset="0"/>
                <a:cs typeface="Andika" panose="02000000000000000000" pitchFamily="2" charset="0"/>
              </a:rPr>
              <a:t>).  Teachers may use this poll or create a similar one. </a:t>
            </a: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600" dirty="0">
                <a:latin typeface="Andika"/>
                <a:ea typeface="Andika"/>
                <a:cs typeface="Andika"/>
              </a:rPr>
              <a:t>Effects are included to make the presentation more interactive.  Please present the PowerPoint in Slideshow mode.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Wherever possible we have included the use of online apps to enhance the teaching and learning experience.</a:t>
            </a:r>
          </a:p>
          <a:p>
            <a:pPr>
              <a:lnSpc>
                <a:spcPct val="150000"/>
              </a:lnSpc>
            </a:pPr>
            <a:r>
              <a:rPr lang="en-GB" sz="1600" dirty="0">
                <a:latin typeface="Andika"/>
                <a:ea typeface="Andika"/>
                <a:cs typeface="Andika"/>
              </a:rPr>
              <a:t>The Notes section underneath the slides may contain some further points which can be developed during the lesson.</a:t>
            </a:r>
          </a:p>
          <a:p>
            <a:pPr>
              <a:lnSpc>
                <a:spcPct val="150000"/>
              </a:lnSpc>
            </a:pPr>
            <a:r>
              <a:rPr lang="en-GB" sz="1600" dirty="0">
                <a:latin typeface="Andika"/>
                <a:ea typeface="Andika"/>
                <a:cs typeface="Andika"/>
              </a:rPr>
              <a:t>Teachers are encouraged to adapt this PowerPoint presentation to meet the learners’ language needs.</a:t>
            </a:r>
          </a:p>
          <a:p>
            <a:pPr>
              <a:lnSpc>
                <a:spcPct val="150000"/>
              </a:lnSpc>
            </a:pPr>
            <a:r>
              <a:rPr lang="en-GB" sz="1600" dirty="0">
                <a:latin typeface="Andika"/>
                <a:ea typeface="Andika"/>
                <a:cs typeface="Andika"/>
              </a:rPr>
              <a:t>Tasks included in the PowerPoint presentation are also being shared as handouts.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For any comments, feedback or suggestions please email us at: </a:t>
            </a:r>
            <a:r>
              <a:rPr lang="en-GB" sz="1600" dirty="0">
                <a:latin typeface="Andika"/>
                <a:ea typeface="Andika"/>
                <a:cs typeface="Andika"/>
                <a:hlinkClick r:id="rId4"/>
              </a:rPr>
              <a:t>marie-claire.camilleri@ilearn.edu.mt</a:t>
            </a:r>
            <a:r>
              <a:rPr lang="en-GB" sz="1600" dirty="0">
                <a:latin typeface="Andika"/>
                <a:ea typeface="Andika"/>
                <a:cs typeface="Andika"/>
              </a:rPr>
              <a:t>; </a:t>
            </a:r>
            <a:r>
              <a:rPr lang="en-GB" sz="1600" dirty="0">
                <a:latin typeface="Andika"/>
                <a:ea typeface="Andika"/>
                <a:cs typeface="Andika"/>
                <a:hlinkClick r:id="rId5"/>
              </a:rPr>
              <a:t>urieth.attard@ilearn.edu.mt</a:t>
            </a:r>
            <a:r>
              <a:rPr lang="en-GB" sz="1600" dirty="0">
                <a:latin typeface="Andika"/>
                <a:ea typeface="Andika"/>
                <a:cs typeface="Andika"/>
              </a:rPr>
              <a:t>; </a:t>
            </a:r>
            <a:r>
              <a:rPr lang="en-GB" sz="1600" dirty="0">
                <a:latin typeface="Andika"/>
                <a:ea typeface="Andika"/>
                <a:cs typeface="Andika"/>
                <a:hlinkClick r:id="rId6"/>
              </a:rPr>
              <a:t>mary.jude.camilleri@ilearn.edu.mt</a:t>
            </a:r>
            <a:r>
              <a:rPr lang="en-GB" sz="1600" dirty="0">
                <a:latin typeface="Andika"/>
                <a:ea typeface="Andika"/>
                <a:cs typeface="Andika"/>
              </a:rPr>
              <a:t>.   You may also call the office on: 25983683.</a:t>
            </a:r>
            <a:endParaRPr lang="en-GB" sz="1600" dirty="0">
              <a:highlight>
                <a:srgbClr val="FFFF00"/>
              </a:highlight>
              <a:latin typeface="Andika" panose="02000000000000000000" pitchFamily="2" charset="0"/>
              <a:ea typeface="Andika" panose="02000000000000000000" pitchFamily="2" charset="0"/>
              <a:cs typeface="Andika" panose="02000000000000000000" pitchFamily="2" charset="0"/>
            </a:endParaRPr>
          </a:p>
        </p:txBody>
      </p:sp>
      <p:cxnSp>
        <p:nvCxnSpPr>
          <p:cNvPr id="13" name="Straight Connector 12">
            <a:extLst>
              <a:ext uri="{FF2B5EF4-FFF2-40B4-BE49-F238E27FC236}">
                <a16:creationId xmlns:a16="http://schemas.microsoft.com/office/drawing/2014/main" id="{3D5766B0-8390-4A92-A147-161FDC33062A}"/>
              </a:ext>
            </a:extLst>
          </p:cNvPr>
          <p:cNvCxnSpPr/>
          <p:nvPr/>
        </p:nvCxnSpPr>
        <p:spPr>
          <a:xfrm>
            <a:off x="668594" y="904568"/>
            <a:ext cx="1055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A961A400-1C26-4EAA-87F8-504EA2056B75}"/>
              </a:ext>
            </a:extLst>
          </p:cNvPr>
          <p:cNvSpPr>
            <a:spLocks noGrp="1"/>
          </p:cNvSpPr>
          <p:nvPr>
            <p:ph type="ftr" sz="quarter" idx="11"/>
          </p:nvPr>
        </p:nvSpPr>
        <p:spPr>
          <a:xfrm>
            <a:off x="6404810" y="6492875"/>
            <a:ext cx="4114800" cy="365125"/>
          </a:xfrm>
        </p:spPr>
        <p:txBody>
          <a:bodyPr/>
          <a:lstStyle/>
          <a:p>
            <a:pPr algn="l"/>
            <a:r>
              <a:rPr lang="en-GB" dirty="0"/>
              <a:t>English Primary Department (2021)</a:t>
            </a:r>
          </a:p>
        </p:txBody>
      </p:sp>
      <p:pic>
        <p:nvPicPr>
          <p:cNvPr id="3" name="Picture 2">
            <a:extLst>
              <a:ext uri="{FF2B5EF4-FFF2-40B4-BE49-F238E27FC236}">
                <a16:creationId xmlns:a16="http://schemas.microsoft.com/office/drawing/2014/main" id="{0AB72D6F-2BDA-45F9-8FF7-54B0F5580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9429" y="6251035"/>
            <a:ext cx="2117558" cy="606965"/>
          </a:xfrm>
          <a:prstGeom prst="rect">
            <a:avLst/>
          </a:prstGeom>
        </p:spPr>
      </p:pic>
    </p:spTree>
    <p:extLst>
      <p:ext uri="{BB962C8B-B14F-4D97-AF65-F5344CB8AC3E}">
        <p14:creationId xmlns:p14="http://schemas.microsoft.com/office/powerpoint/2010/main" val="242125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C1A93-7A42-4124-82AC-E6B0B71843F6}"/>
              </a:ext>
            </a:extLst>
          </p:cNvPr>
          <p:cNvSpPr/>
          <p:nvPr/>
        </p:nvSpPr>
        <p:spPr>
          <a:xfrm>
            <a:off x="694807" y="405405"/>
            <a:ext cx="10359676" cy="1569660"/>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Why is playing soccer,  basketball and hockey on his phone  a good solution for the poet?</a:t>
            </a:r>
          </a:p>
          <a:p>
            <a:pPr algn="ctr"/>
            <a:endPar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graphicFrame>
        <p:nvGraphicFramePr>
          <p:cNvPr id="5" name="Table 5">
            <a:extLst>
              <a:ext uri="{FF2B5EF4-FFF2-40B4-BE49-F238E27FC236}">
                <a16:creationId xmlns:a16="http://schemas.microsoft.com/office/drawing/2014/main" id="{20D7F336-F6C2-4659-8906-3082F6A5641E}"/>
              </a:ext>
            </a:extLst>
          </p:cNvPr>
          <p:cNvGraphicFramePr>
            <a:graphicFrameLocks noGrp="1"/>
          </p:cNvGraphicFramePr>
          <p:nvPr>
            <p:extLst>
              <p:ext uri="{D42A27DB-BD31-4B8C-83A1-F6EECF244321}">
                <p14:modId xmlns:p14="http://schemas.microsoft.com/office/powerpoint/2010/main" val="2881056123"/>
              </p:ext>
            </p:extLst>
          </p:nvPr>
        </p:nvGraphicFramePr>
        <p:xfrm>
          <a:off x="949027" y="2277538"/>
          <a:ext cx="10105456" cy="2997026"/>
        </p:xfrm>
        <a:graphic>
          <a:graphicData uri="http://schemas.openxmlformats.org/drawingml/2006/table">
            <a:tbl>
              <a:tblPr firstRow="1" bandRow="1">
                <a:tableStyleId>{5C22544A-7EE6-4342-B048-85BDC9FD1C3A}</a:tableStyleId>
              </a:tblPr>
              <a:tblGrid>
                <a:gridCol w="8269619">
                  <a:extLst>
                    <a:ext uri="{9D8B030D-6E8A-4147-A177-3AD203B41FA5}">
                      <a16:colId xmlns:a16="http://schemas.microsoft.com/office/drawing/2014/main" val="263227445"/>
                    </a:ext>
                  </a:extLst>
                </a:gridCol>
                <a:gridCol w="1835837">
                  <a:extLst>
                    <a:ext uri="{9D8B030D-6E8A-4147-A177-3AD203B41FA5}">
                      <a16:colId xmlns:a16="http://schemas.microsoft.com/office/drawing/2014/main" val="2184847254"/>
                    </a:ext>
                  </a:extLst>
                </a:gridCol>
              </a:tblGrid>
              <a:tr h="990944">
                <a:tc>
                  <a:txBody>
                    <a:bodyPr/>
                    <a:lstStyle/>
                    <a:p>
                      <a:pPr algn="l"/>
                      <a:r>
                        <a:rPr lang="en-GB" sz="3600" dirty="0">
                          <a:latin typeface="Andika" panose="02000000000000000000" pitchFamily="2" charset="0"/>
                          <a:ea typeface="Andika" panose="02000000000000000000" pitchFamily="2" charset="0"/>
                          <a:cs typeface="Andika" panose="02000000000000000000" pitchFamily="2" charset="0"/>
                        </a:rPr>
                        <a:t>He can stay at home.</a:t>
                      </a:r>
                    </a:p>
                  </a:txBody>
                  <a:tcPr anchor="ctr"/>
                </a:tc>
                <a:tc>
                  <a:txBody>
                    <a:bodyPr/>
                    <a:lstStyle/>
                    <a:p>
                      <a:pPr algn="l"/>
                      <a:endParaRPr lang="en-GB" sz="1600" dirty="0"/>
                    </a:p>
                  </a:txBody>
                  <a:tcPr anchor="ctr">
                    <a:solidFill>
                      <a:schemeClr val="bg2"/>
                    </a:solidFill>
                  </a:tcPr>
                </a:tc>
                <a:extLst>
                  <a:ext uri="{0D108BD9-81ED-4DB2-BD59-A6C34878D82A}">
                    <a16:rowId xmlns:a16="http://schemas.microsoft.com/office/drawing/2014/main" val="3277305094"/>
                  </a:ext>
                </a:extLst>
              </a:tr>
              <a:tr h="1073021">
                <a:tc>
                  <a:txBody>
                    <a:bodyPr/>
                    <a:lstStyle/>
                    <a:p>
                      <a:pPr algn="l"/>
                      <a:r>
                        <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rPr>
                        <a:t>He doesn’t get tired.</a:t>
                      </a:r>
                    </a:p>
                  </a:txBody>
                  <a:tcPr anchor="ctr">
                    <a:solidFill>
                      <a:srgbClr val="FFC000"/>
                    </a:solidFill>
                  </a:tcPr>
                </a:tc>
                <a:tc>
                  <a:txBody>
                    <a:bodyPr/>
                    <a:lstStyle/>
                    <a:p>
                      <a:pPr algn="l"/>
                      <a:endPar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endParaRPr>
                    </a:p>
                  </a:txBody>
                  <a:tcPr anchor="ctr">
                    <a:solidFill>
                      <a:schemeClr val="bg2"/>
                    </a:solidFill>
                  </a:tcPr>
                </a:tc>
                <a:extLst>
                  <a:ext uri="{0D108BD9-81ED-4DB2-BD59-A6C34878D82A}">
                    <a16:rowId xmlns:a16="http://schemas.microsoft.com/office/drawing/2014/main" val="3483165689"/>
                  </a:ext>
                </a:extLst>
              </a:tr>
              <a:tr h="933061">
                <a:tc>
                  <a:txBody>
                    <a:bodyPr/>
                    <a:lstStyle/>
                    <a:p>
                      <a:pPr algn="l"/>
                      <a:r>
                        <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rPr>
                        <a:t>He isn’t stopped from playing.</a:t>
                      </a:r>
                    </a:p>
                  </a:txBody>
                  <a:tcPr anchor="ctr">
                    <a:solidFill>
                      <a:srgbClr val="92D050"/>
                    </a:solidFill>
                  </a:tcPr>
                </a:tc>
                <a:tc>
                  <a:txBody>
                    <a:bodyPr/>
                    <a:lstStyle/>
                    <a:p>
                      <a:pPr algn="l"/>
                      <a:endParaRPr lang="en-GB" sz="3600" b="1" kern="1200" dirty="0">
                        <a:solidFill>
                          <a:schemeClr val="lt1"/>
                        </a:solidFill>
                        <a:latin typeface="Andika" panose="02000000000000000000" pitchFamily="2" charset="0"/>
                        <a:ea typeface="Andika" panose="02000000000000000000" pitchFamily="2" charset="0"/>
                        <a:cs typeface="Andika" panose="02000000000000000000" pitchFamily="2" charset="0"/>
                      </a:endParaRPr>
                    </a:p>
                  </a:txBody>
                  <a:tcPr anchor="ctr"/>
                </a:tc>
                <a:extLst>
                  <a:ext uri="{0D108BD9-81ED-4DB2-BD59-A6C34878D82A}">
                    <a16:rowId xmlns:a16="http://schemas.microsoft.com/office/drawing/2014/main" val="3838286170"/>
                  </a:ext>
                </a:extLst>
              </a:tr>
            </a:tbl>
          </a:graphicData>
        </a:graphic>
      </p:graphicFrame>
      <p:pic>
        <p:nvPicPr>
          <p:cNvPr id="2050" name="Picture 2" descr="Image result for very good check">
            <a:extLst>
              <a:ext uri="{FF2B5EF4-FFF2-40B4-BE49-F238E27FC236}">
                <a16:creationId xmlns:a16="http://schemas.microsoft.com/office/drawing/2014/main" id="{18FAC1AF-2F56-452C-8238-FBFC6EB4C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059" y="4165292"/>
            <a:ext cx="1309818" cy="110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and understand a poem.</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talk about the message the poet is giving.</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33CC"/>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look for rhyming words.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talk about the shape of th</a:t>
            </a:r>
            <a:r>
              <a:rPr lang="en-GB" sz="3200" b="1" dirty="0">
                <a:latin typeface="Andika" panose="02000000000000000000" pitchFamily="2" charset="0"/>
                <a:ea typeface="Andika" panose="02000000000000000000" pitchFamily="2" charset="0"/>
                <a:cs typeface="Andika" panose="02000000000000000000" pitchFamily="2" charset="0"/>
              </a:rPr>
              <a:t>e poem.</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mage result for basketball">
            <a:extLst>
              <a:ext uri="{FF2B5EF4-FFF2-40B4-BE49-F238E27FC236}">
                <a16:creationId xmlns:a16="http://schemas.microsoft.com/office/drawing/2014/main" id="{C02665B4-B133-4DA4-B612-599D1BD92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07" r="18440"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C5B582-9380-426C-90F8-3FAA9E22E8DA}"/>
              </a:ext>
            </a:extLst>
          </p:cNvPr>
          <p:cNvSpPr>
            <a:spLocks noGrp="1"/>
          </p:cNvSpPr>
          <p:nvPr>
            <p:ph type="title"/>
          </p:nvPr>
        </p:nvSpPr>
        <p:spPr>
          <a:xfrm>
            <a:off x="5827048" y="407987"/>
            <a:ext cx="5721484" cy="1325563"/>
          </a:xfrm>
        </p:spPr>
        <p:txBody>
          <a:bodyPr>
            <a:normAutofit/>
          </a:bodyPr>
          <a:lstStyle/>
          <a:p>
            <a:r>
              <a:rPr lang="en-GB" sz="6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basketball</a:t>
            </a:r>
            <a:endParaRPr lang="en-GB"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3" name="Content Placeholder 2">
            <a:extLst>
              <a:ext uri="{FF2B5EF4-FFF2-40B4-BE49-F238E27FC236}">
                <a16:creationId xmlns:a16="http://schemas.microsoft.com/office/drawing/2014/main" id="{D0F1695B-9749-41A3-AE15-1805FE8B66A5}"/>
              </a:ext>
            </a:extLst>
          </p:cNvPr>
          <p:cNvSpPr>
            <a:spLocks noGrp="1"/>
          </p:cNvSpPr>
          <p:nvPr>
            <p:ph idx="1"/>
          </p:nvPr>
        </p:nvSpPr>
        <p:spPr>
          <a:xfrm>
            <a:off x="5827048" y="1868487"/>
            <a:ext cx="5721484" cy="4351338"/>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Played on a court</a:t>
            </a:r>
          </a:p>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Two teams </a:t>
            </a:r>
          </a:p>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5 players per team</a:t>
            </a:r>
          </a:p>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Shoot the ball into the opponent’s basket</a:t>
            </a:r>
          </a:p>
        </p:txBody>
      </p:sp>
    </p:spTree>
    <p:extLst>
      <p:ext uri="{BB962C8B-B14F-4D97-AF65-F5344CB8AC3E}">
        <p14:creationId xmlns:p14="http://schemas.microsoft.com/office/powerpoint/2010/main" val="20222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c 7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5C5B582-9380-426C-90F8-3FAA9E22E8DA}"/>
              </a:ext>
            </a:extLst>
          </p:cNvPr>
          <p:cNvSpPr>
            <a:spLocks noGrp="1"/>
          </p:cNvSpPr>
          <p:nvPr>
            <p:ph type="title"/>
          </p:nvPr>
        </p:nvSpPr>
        <p:spPr>
          <a:xfrm>
            <a:off x="4184542" y="486184"/>
            <a:ext cx="7363990" cy="1325563"/>
          </a:xfrm>
        </p:spPr>
        <p:txBody>
          <a:bodyPr>
            <a:normAutofit/>
          </a:bodyPr>
          <a:lstStyle/>
          <a:p>
            <a:r>
              <a:rPr lang="en-GB" sz="6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hockey</a:t>
            </a:r>
          </a:p>
        </p:txBody>
      </p:sp>
      <p:pic>
        <p:nvPicPr>
          <p:cNvPr id="2052" name="Picture 4" descr="Image result for field hockey">
            <a:extLst>
              <a:ext uri="{FF2B5EF4-FFF2-40B4-BE49-F238E27FC236}">
                <a16:creationId xmlns:a16="http://schemas.microsoft.com/office/drawing/2014/main" id="{AB956830-988D-4903-AF08-F87603512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45" r="7907" b="3"/>
          <a:stretch/>
        </p:blipFill>
        <p:spPr bwMode="auto">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hockey">
            <a:extLst>
              <a:ext uri="{FF2B5EF4-FFF2-40B4-BE49-F238E27FC236}">
                <a16:creationId xmlns:a16="http://schemas.microsoft.com/office/drawing/2014/main" id="{5560DB16-01B1-480D-80F2-6A8B3E4DBF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F1695B-9749-41A3-AE15-1805FE8B66A5}"/>
              </a:ext>
            </a:extLst>
          </p:cNvPr>
          <p:cNvSpPr>
            <a:spLocks noGrp="1"/>
          </p:cNvSpPr>
          <p:nvPr>
            <p:ph idx="1"/>
          </p:nvPr>
        </p:nvSpPr>
        <p:spPr>
          <a:xfrm>
            <a:off x="4184542" y="2020478"/>
            <a:ext cx="7363990" cy="4351338"/>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ice rink/field</a:t>
            </a:r>
          </a:p>
          <a:p>
            <a:r>
              <a:rPr lang="en-GB" dirty="0">
                <a:latin typeface="Andika" panose="02000000000000000000" pitchFamily="2" charset="0"/>
                <a:ea typeface="Andika" panose="02000000000000000000" pitchFamily="2" charset="0"/>
                <a:cs typeface="Andika" panose="02000000000000000000" pitchFamily="2" charset="0"/>
              </a:rPr>
              <a:t>Two teams </a:t>
            </a:r>
          </a:p>
          <a:p>
            <a:r>
              <a:rPr lang="en-GB" dirty="0">
                <a:latin typeface="Andika" panose="02000000000000000000" pitchFamily="2" charset="0"/>
                <a:ea typeface="Andika" panose="02000000000000000000" pitchFamily="2" charset="0"/>
                <a:cs typeface="Andika" panose="02000000000000000000" pitchFamily="2" charset="0"/>
              </a:rPr>
              <a:t>11 players per team</a:t>
            </a:r>
          </a:p>
          <a:p>
            <a:r>
              <a:rPr lang="en-GB" dirty="0">
                <a:latin typeface="Andika" panose="02000000000000000000" pitchFamily="2" charset="0"/>
                <a:ea typeface="Andika" panose="02000000000000000000" pitchFamily="2" charset="0"/>
                <a:cs typeface="Andika" panose="02000000000000000000" pitchFamily="2" charset="0"/>
              </a:rPr>
              <a:t>small hard ball and a </a:t>
            </a:r>
            <a:r>
              <a:rPr lang="en-GB" dirty="0" err="1">
                <a:latin typeface="Andika" panose="02000000000000000000" pitchFamily="2" charset="0"/>
                <a:ea typeface="Andika" panose="02000000000000000000" pitchFamily="2" charset="0"/>
                <a:cs typeface="Andika" panose="02000000000000000000" pitchFamily="2" charset="0"/>
              </a:rPr>
              <a:t>a</a:t>
            </a:r>
            <a:r>
              <a:rPr lang="en-GB" dirty="0">
                <a:latin typeface="Andika" panose="02000000000000000000" pitchFamily="2" charset="0"/>
                <a:ea typeface="Andika" panose="02000000000000000000" pitchFamily="2" charset="0"/>
                <a:cs typeface="Andika" panose="02000000000000000000" pitchFamily="2" charset="0"/>
              </a:rPr>
              <a:t> stick curved at one end</a:t>
            </a:r>
          </a:p>
          <a:p>
            <a:r>
              <a:rPr lang="en-GB" dirty="0">
                <a:latin typeface="Andika" panose="02000000000000000000" pitchFamily="2" charset="0"/>
                <a:ea typeface="Andika" panose="02000000000000000000" pitchFamily="2" charset="0"/>
                <a:cs typeface="Andika" panose="02000000000000000000" pitchFamily="2" charset="0"/>
              </a:rPr>
              <a:t>Hit the ball into the opponent’s goalpost.</a:t>
            </a:r>
          </a:p>
        </p:txBody>
      </p:sp>
    </p:spTree>
    <p:extLst>
      <p:ext uri="{BB962C8B-B14F-4D97-AF65-F5344CB8AC3E}">
        <p14:creationId xmlns:p14="http://schemas.microsoft.com/office/powerpoint/2010/main" val="24185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5C5B582-9380-426C-90F8-3FAA9E22E8DA}"/>
              </a:ext>
            </a:extLst>
          </p:cNvPr>
          <p:cNvSpPr>
            <a:spLocks noGrp="1"/>
          </p:cNvSpPr>
          <p:nvPr>
            <p:ph type="title"/>
          </p:nvPr>
        </p:nvSpPr>
        <p:spPr>
          <a:xfrm>
            <a:off x="838200" y="365125"/>
            <a:ext cx="5393361" cy="1325563"/>
          </a:xfrm>
        </p:spPr>
        <p:txBody>
          <a:bodyPr>
            <a:noAutofit/>
          </a:bodyPr>
          <a:lstStyle/>
          <a:p>
            <a:r>
              <a:rPr lang="en-GB" sz="7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soccer</a:t>
            </a:r>
            <a:endParaRPr lang="en-GB" sz="9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3" name="Content Placeholder 2">
            <a:extLst>
              <a:ext uri="{FF2B5EF4-FFF2-40B4-BE49-F238E27FC236}">
                <a16:creationId xmlns:a16="http://schemas.microsoft.com/office/drawing/2014/main" id="{D0F1695B-9749-41A3-AE15-1805FE8B66A5}"/>
              </a:ext>
            </a:extLst>
          </p:cNvPr>
          <p:cNvSpPr>
            <a:spLocks noGrp="1"/>
          </p:cNvSpPr>
          <p:nvPr>
            <p:ph idx="1"/>
          </p:nvPr>
        </p:nvSpPr>
        <p:spPr>
          <a:xfrm>
            <a:off x="838200" y="1825625"/>
            <a:ext cx="5393361" cy="4351338"/>
          </a:xfrm>
        </p:spPr>
        <p:txBody>
          <a:bodyPr>
            <a:normAutofit lnSpcReduction="10000"/>
          </a:bodyPr>
          <a:lstStyle/>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pitch</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two teams </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11 players per team</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kick the ball into the opponent’s goalpost.</a:t>
            </a:r>
          </a:p>
        </p:txBody>
      </p:sp>
      <p:pic>
        <p:nvPicPr>
          <p:cNvPr id="3076" name="Picture 4" descr="Image result for soccer">
            <a:extLst>
              <a:ext uri="{FF2B5EF4-FFF2-40B4-BE49-F238E27FC236}">
                <a16:creationId xmlns:a16="http://schemas.microsoft.com/office/drawing/2014/main" id="{F3347223-1FA2-48F7-B745-F3BCB8C2A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05" r="17398"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Arc 13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1" name="Oval 14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6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37430-6D0F-400E-A0FE-9DFB7CE2E457}"/>
              </a:ext>
            </a:extLst>
          </p:cNvPr>
          <p:cNvSpPr>
            <a:spLocks noGrp="1"/>
          </p:cNvSpPr>
          <p:nvPr>
            <p:ph type="title"/>
          </p:nvPr>
        </p:nvSpPr>
        <p:spPr>
          <a:xfrm>
            <a:off x="3382347" y="135909"/>
            <a:ext cx="6094445" cy="1015806"/>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Basketball is Lots of Fun</a:t>
            </a:r>
          </a:p>
        </p:txBody>
      </p:sp>
      <p:sp>
        <p:nvSpPr>
          <p:cNvPr id="5" name="Content Placeholder 4">
            <a:extLst>
              <a:ext uri="{FF2B5EF4-FFF2-40B4-BE49-F238E27FC236}">
                <a16:creationId xmlns:a16="http://schemas.microsoft.com/office/drawing/2014/main" id="{A28DD2AA-8278-4E86-B8D9-F65578369770}"/>
              </a:ext>
            </a:extLst>
          </p:cNvPr>
          <p:cNvSpPr>
            <a:spLocks noGrp="1"/>
          </p:cNvSpPr>
          <p:nvPr>
            <p:ph idx="1"/>
          </p:nvPr>
        </p:nvSpPr>
        <p:spPr>
          <a:xfrm>
            <a:off x="3901703" y="930998"/>
            <a:ext cx="3381966" cy="5791094"/>
          </a:xfrm>
        </p:spPr>
        <p:txBody>
          <a:bodyPr>
            <a:normAutofit fontScale="92500" lnSpcReduction="20000"/>
          </a:bodyPr>
          <a:lstStyle/>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Basketball is lots of fun.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It’s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But I’m so bad that, when I play,</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court.</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hockey is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 trouble is I stink.</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So every time I hit the ice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rink.</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soccer is the game I like.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There’s just one little hitch;</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kick and run too slow, and so</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pitch.</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At last I found some sports that I</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can play and not get thrown.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now play soccer, basketball,</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and hockey on my phone.</a:t>
            </a:r>
          </a:p>
          <a:p>
            <a:pPr marL="0" indent="0" algn="r">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Kenn Nesbitt</a:t>
            </a:r>
          </a:p>
        </p:txBody>
      </p:sp>
      <p:sp>
        <p:nvSpPr>
          <p:cNvPr id="2" name="Rectangle 1">
            <a:extLst>
              <a:ext uri="{FF2B5EF4-FFF2-40B4-BE49-F238E27FC236}">
                <a16:creationId xmlns:a16="http://schemas.microsoft.com/office/drawing/2014/main" id="{2121EB52-4A88-4C40-903E-33599D0BAB72}"/>
              </a:ext>
            </a:extLst>
          </p:cNvPr>
          <p:cNvSpPr/>
          <p:nvPr/>
        </p:nvSpPr>
        <p:spPr>
          <a:xfrm>
            <a:off x="3007141" y="0"/>
            <a:ext cx="5171089"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C6812A5F-7996-4E6D-BA6F-96A0A955252C}"/>
              </a:ext>
            </a:extLst>
          </p:cNvPr>
          <p:cNvGrpSpPr/>
          <p:nvPr/>
        </p:nvGrpSpPr>
        <p:grpSpPr>
          <a:xfrm>
            <a:off x="894305" y="210207"/>
            <a:ext cx="2495928" cy="720791"/>
            <a:chOff x="894305" y="210207"/>
            <a:chExt cx="2495928" cy="720791"/>
          </a:xfrm>
        </p:grpSpPr>
        <p:sp>
          <p:nvSpPr>
            <p:cNvPr id="3" name="Arrow: Left 2">
              <a:extLst>
                <a:ext uri="{FF2B5EF4-FFF2-40B4-BE49-F238E27FC236}">
                  <a16:creationId xmlns:a16="http://schemas.microsoft.com/office/drawing/2014/main" id="{FD2133AE-445F-4506-8934-04ECFEB5025B}"/>
                </a:ext>
              </a:extLst>
            </p:cNvPr>
            <p:cNvSpPr/>
            <p:nvPr/>
          </p:nvSpPr>
          <p:spPr>
            <a:xfrm flipH="1">
              <a:off x="894734" y="210207"/>
              <a:ext cx="2495499" cy="720791"/>
            </a:xfrm>
            <a:prstGeom prst="leftArrow">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7B5A9D-A5D8-4505-849F-5AB93B0F03AC}"/>
                </a:ext>
              </a:extLst>
            </p:cNvPr>
            <p:cNvSpPr/>
            <p:nvPr/>
          </p:nvSpPr>
          <p:spPr>
            <a:xfrm>
              <a:off x="894305" y="339769"/>
              <a:ext cx="228940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t</a:t>
              </a:r>
              <a:r>
                <a:rPr lang="en-US" sz="2400" b="0" cap="none" spc="0" dirty="0">
                  <a:ln w="0"/>
                  <a:solidFill>
                    <a:schemeClr val="tx1"/>
                  </a:solidFill>
                  <a:effectLst>
                    <a:outerShdw blurRad="38100" dist="19050" dir="2700000" algn="tl" rotWithShape="0">
                      <a:schemeClr val="dk1">
                        <a:alpha val="40000"/>
                      </a:schemeClr>
                    </a:outerShdw>
                  </a:effectLst>
                </a:rPr>
                <a:t>itle of the poem</a:t>
              </a:r>
            </a:p>
          </p:txBody>
        </p:sp>
      </p:grpSp>
      <p:grpSp>
        <p:nvGrpSpPr>
          <p:cNvPr id="18" name="Group 17">
            <a:extLst>
              <a:ext uri="{FF2B5EF4-FFF2-40B4-BE49-F238E27FC236}">
                <a16:creationId xmlns:a16="http://schemas.microsoft.com/office/drawing/2014/main" id="{862DF286-B4CA-493C-8EAC-C6AC03922C70}"/>
              </a:ext>
            </a:extLst>
          </p:cNvPr>
          <p:cNvGrpSpPr/>
          <p:nvPr/>
        </p:nvGrpSpPr>
        <p:grpSpPr>
          <a:xfrm>
            <a:off x="7472854" y="6022427"/>
            <a:ext cx="2143094" cy="612228"/>
            <a:chOff x="7472854" y="6022427"/>
            <a:chExt cx="2143094" cy="612228"/>
          </a:xfrm>
        </p:grpSpPr>
        <p:sp>
          <p:nvSpPr>
            <p:cNvPr id="6" name="Arrow: Left 5">
              <a:extLst>
                <a:ext uri="{FF2B5EF4-FFF2-40B4-BE49-F238E27FC236}">
                  <a16:creationId xmlns:a16="http://schemas.microsoft.com/office/drawing/2014/main" id="{F62F24F2-7865-4A23-B081-4559CAB0793C}"/>
                </a:ext>
              </a:extLst>
            </p:cNvPr>
            <p:cNvSpPr/>
            <p:nvPr/>
          </p:nvSpPr>
          <p:spPr>
            <a:xfrm>
              <a:off x="7472854" y="6022427"/>
              <a:ext cx="2143094" cy="612228"/>
            </a:xfrm>
            <a:prstGeom prst="leftArrow">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20D627-734C-4EA6-B0E9-9277FECACD23}"/>
                </a:ext>
              </a:extLst>
            </p:cNvPr>
            <p:cNvSpPr/>
            <p:nvPr/>
          </p:nvSpPr>
          <p:spPr>
            <a:xfrm>
              <a:off x="7731361" y="6097708"/>
              <a:ext cx="1866153"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n</a:t>
              </a:r>
              <a:r>
                <a:rPr lang="en-US" sz="2400" b="0" cap="none" spc="0" dirty="0">
                  <a:ln w="0"/>
                  <a:solidFill>
                    <a:schemeClr val="tx1"/>
                  </a:solidFill>
                  <a:effectLst>
                    <a:outerShdw blurRad="38100" dist="19050" dir="2700000" algn="tl" rotWithShape="0">
                      <a:schemeClr val="dk1">
                        <a:alpha val="40000"/>
                      </a:schemeClr>
                    </a:outerShdw>
                  </a:effectLst>
                </a:rPr>
                <a:t>ame of poet</a:t>
              </a:r>
            </a:p>
          </p:txBody>
        </p:sp>
      </p:grpSp>
      <p:pic>
        <p:nvPicPr>
          <p:cNvPr id="11" name="Picture 2" descr="Image result for kenn nesbitt">
            <a:extLst>
              <a:ext uri="{FF2B5EF4-FFF2-40B4-BE49-F238E27FC236}">
                <a16:creationId xmlns:a16="http://schemas.microsoft.com/office/drawing/2014/main" id="{A8E8177A-AA0C-4BBA-A9A3-1DDF4F23C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846">
            <a:off x="8707742" y="1173982"/>
            <a:ext cx="3134767" cy="38512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0118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37430-6D0F-400E-A0FE-9DFB7CE2E457}"/>
              </a:ext>
            </a:extLst>
          </p:cNvPr>
          <p:cNvSpPr>
            <a:spLocks noGrp="1"/>
          </p:cNvSpPr>
          <p:nvPr>
            <p:ph type="title"/>
          </p:nvPr>
        </p:nvSpPr>
        <p:spPr>
          <a:xfrm>
            <a:off x="3382347" y="135909"/>
            <a:ext cx="6094445" cy="1015806"/>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Basketball is Lots of Fun</a:t>
            </a:r>
          </a:p>
        </p:txBody>
      </p:sp>
      <p:sp>
        <p:nvSpPr>
          <p:cNvPr id="5" name="Content Placeholder 4">
            <a:extLst>
              <a:ext uri="{FF2B5EF4-FFF2-40B4-BE49-F238E27FC236}">
                <a16:creationId xmlns:a16="http://schemas.microsoft.com/office/drawing/2014/main" id="{A28DD2AA-8278-4E86-B8D9-F65578369770}"/>
              </a:ext>
            </a:extLst>
          </p:cNvPr>
          <p:cNvSpPr>
            <a:spLocks noGrp="1"/>
          </p:cNvSpPr>
          <p:nvPr>
            <p:ph idx="1"/>
          </p:nvPr>
        </p:nvSpPr>
        <p:spPr>
          <a:xfrm>
            <a:off x="3901703" y="930998"/>
            <a:ext cx="3381966" cy="5791094"/>
          </a:xfrm>
        </p:spPr>
        <p:txBody>
          <a:bodyPr>
            <a:normAutofit fontScale="92500" lnSpcReduction="20000"/>
          </a:bodyPr>
          <a:lstStyle/>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Basketball is lots of fun.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It’s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But I’m so bad that, when I play,</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court.</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hockey is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 trouble is I stink.</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So every time I hit the ice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rink.</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soccer is the game I like.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There’s just one little hitch;</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kick and run too slow, and so</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pitch.</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At last I found some sports that I</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can play and not get thrown.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now play soccer, basketball,</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and hockey on my phone.</a:t>
            </a:r>
          </a:p>
          <a:p>
            <a:pPr marL="0" indent="0" algn="r">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Kenn Nesbitt</a:t>
            </a:r>
          </a:p>
        </p:txBody>
      </p:sp>
      <p:sp>
        <p:nvSpPr>
          <p:cNvPr id="2" name="Rectangle 1">
            <a:extLst>
              <a:ext uri="{FF2B5EF4-FFF2-40B4-BE49-F238E27FC236}">
                <a16:creationId xmlns:a16="http://schemas.microsoft.com/office/drawing/2014/main" id="{2121EB52-4A88-4C40-903E-33599D0BAB72}"/>
              </a:ext>
            </a:extLst>
          </p:cNvPr>
          <p:cNvSpPr/>
          <p:nvPr/>
        </p:nvSpPr>
        <p:spPr>
          <a:xfrm>
            <a:off x="2858814" y="0"/>
            <a:ext cx="5171089"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uble Bracket 6">
            <a:extLst>
              <a:ext uri="{FF2B5EF4-FFF2-40B4-BE49-F238E27FC236}">
                <a16:creationId xmlns:a16="http://schemas.microsoft.com/office/drawing/2014/main" id="{E3F113CD-A18E-439D-A4CC-718E5F2C3C9D}"/>
              </a:ext>
            </a:extLst>
          </p:cNvPr>
          <p:cNvSpPr/>
          <p:nvPr/>
        </p:nvSpPr>
        <p:spPr>
          <a:xfrm>
            <a:off x="3901702" y="930998"/>
            <a:ext cx="2667263" cy="129719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Double Bracket 7">
            <a:extLst>
              <a:ext uri="{FF2B5EF4-FFF2-40B4-BE49-F238E27FC236}">
                <a16:creationId xmlns:a16="http://schemas.microsoft.com/office/drawing/2014/main" id="{668E0FEE-EF40-496D-A4CF-E52C10AD8196}"/>
              </a:ext>
            </a:extLst>
          </p:cNvPr>
          <p:cNvSpPr/>
          <p:nvPr/>
        </p:nvSpPr>
        <p:spPr>
          <a:xfrm>
            <a:off x="3901701" y="2289875"/>
            <a:ext cx="2667263" cy="129719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Double Bracket 8">
            <a:extLst>
              <a:ext uri="{FF2B5EF4-FFF2-40B4-BE49-F238E27FC236}">
                <a16:creationId xmlns:a16="http://schemas.microsoft.com/office/drawing/2014/main" id="{03552B7A-90AB-417E-9E09-408EF93D7097}"/>
              </a:ext>
            </a:extLst>
          </p:cNvPr>
          <p:cNvSpPr/>
          <p:nvPr/>
        </p:nvSpPr>
        <p:spPr>
          <a:xfrm>
            <a:off x="3901701" y="3629111"/>
            <a:ext cx="2667263" cy="129719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Double Bracket 9">
            <a:extLst>
              <a:ext uri="{FF2B5EF4-FFF2-40B4-BE49-F238E27FC236}">
                <a16:creationId xmlns:a16="http://schemas.microsoft.com/office/drawing/2014/main" id="{7FF25539-6021-4583-AD8E-3699CE8AD601}"/>
              </a:ext>
            </a:extLst>
          </p:cNvPr>
          <p:cNvSpPr/>
          <p:nvPr/>
        </p:nvSpPr>
        <p:spPr>
          <a:xfrm>
            <a:off x="3901701" y="4926306"/>
            <a:ext cx="2667263" cy="129719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6104065E-C6C6-4475-B0F9-1FF615DF0F5A}"/>
              </a:ext>
            </a:extLst>
          </p:cNvPr>
          <p:cNvSpPr/>
          <p:nvPr/>
        </p:nvSpPr>
        <p:spPr>
          <a:xfrm>
            <a:off x="3365978" y="1160448"/>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12" name="Rectangle 11">
            <a:extLst>
              <a:ext uri="{FF2B5EF4-FFF2-40B4-BE49-F238E27FC236}">
                <a16:creationId xmlns:a16="http://schemas.microsoft.com/office/drawing/2014/main" id="{129FE382-A1BB-4C5E-9C95-95E2C4CEA7CA}"/>
              </a:ext>
            </a:extLst>
          </p:cNvPr>
          <p:cNvSpPr/>
          <p:nvPr/>
        </p:nvSpPr>
        <p:spPr>
          <a:xfrm>
            <a:off x="3365976" y="2505670"/>
            <a:ext cx="5357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80D6C650-ABC8-477C-8A3D-FF6BB677D213}"/>
              </a:ext>
            </a:extLst>
          </p:cNvPr>
          <p:cNvSpPr/>
          <p:nvPr/>
        </p:nvSpPr>
        <p:spPr>
          <a:xfrm>
            <a:off x="3390233" y="3762424"/>
            <a:ext cx="5357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963F4033-2EAD-4AEE-BD35-07745751FC09}"/>
              </a:ext>
            </a:extLst>
          </p:cNvPr>
          <p:cNvSpPr/>
          <p:nvPr/>
        </p:nvSpPr>
        <p:spPr>
          <a:xfrm>
            <a:off x="3390233" y="5082510"/>
            <a:ext cx="53572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280723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37430-6D0F-400E-A0FE-9DFB7CE2E457}"/>
              </a:ext>
            </a:extLst>
          </p:cNvPr>
          <p:cNvSpPr>
            <a:spLocks noGrp="1"/>
          </p:cNvSpPr>
          <p:nvPr>
            <p:ph type="title"/>
          </p:nvPr>
        </p:nvSpPr>
        <p:spPr>
          <a:xfrm>
            <a:off x="3382347" y="135909"/>
            <a:ext cx="6094445" cy="1015806"/>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Basketball is Lots of Fun</a:t>
            </a:r>
          </a:p>
        </p:txBody>
      </p:sp>
      <p:sp>
        <p:nvSpPr>
          <p:cNvPr id="5" name="Content Placeholder 4">
            <a:extLst>
              <a:ext uri="{FF2B5EF4-FFF2-40B4-BE49-F238E27FC236}">
                <a16:creationId xmlns:a16="http://schemas.microsoft.com/office/drawing/2014/main" id="{A28DD2AA-8278-4E86-B8D9-F65578369770}"/>
              </a:ext>
            </a:extLst>
          </p:cNvPr>
          <p:cNvSpPr>
            <a:spLocks noGrp="1"/>
          </p:cNvSpPr>
          <p:nvPr>
            <p:ph idx="1"/>
          </p:nvPr>
        </p:nvSpPr>
        <p:spPr>
          <a:xfrm>
            <a:off x="3901703" y="930998"/>
            <a:ext cx="3381966" cy="5791094"/>
          </a:xfrm>
        </p:spPr>
        <p:txBody>
          <a:bodyPr>
            <a:normAutofit fontScale="92500" lnSpcReduction="20000"/>
          </a:bodyPr>
          <a:lstStyle/>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Basketball is lots of fun.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It’s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But I’m so bad that, when I play,</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court.</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hockey is my favourite sport.</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 trouble is I stink.</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So every time I hit the ice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rink.</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Now soccer is the game I like.</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There’s just one little hitch;</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kick and run too slow, and so</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they throw me off the pitch.</a:t>
            </a:r>
          </a:p>
          <a:p>
            <a:pPr marL="0" indent="0">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At last I found some sports that I</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can play and not get thrown.</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I now play soccer, basketball,</a:t>
            </a:r>
            <a:br>
              <a:rPr lang="en-GB" sz="1400" dirty="0">
                <a:latin typeface="Andika" panose="02000000000000000000" pitchFamily="2" charset="0"/>
                <a:ea typeface="Andika" panose="02000000000000000000" pitchFamily="2" charset="0"/>
                <a:cs typeface="Andika" panose="02000000000000000000" pitchFamily="2" charset="0"/>
              </a:rPr>
            </a:br>
            <a:r>
              <a:rPr lang="en-GB" sz="1400" dirty="0">
                <a:latin typeface="Andika" panose="02000000000000000000" pitchFamily="2" charset="0"/>
                <a:ea typeface="Andika" panose="02000000000000000000" pitchFamily="2" charset="0"/>
                <a:cs typeface="Andika" panose="02000000000000000000" pitchFamily="2" charset="0"/>
              </a:rPr>
              <a:t>and hockey on my phone.</a:t>
            </a:r>
          </a:p>
          <a:p>
            <a:pPr marL="0" indent="0" algn="r">
              <a:lnSpc>
                <a:spcPct val="170000"/>
              </a:lnSpc>
              <a:buNone/>
            </a:pPr>
            <a:r>
              <a:rPr lang="en-GB" sz="1400" dirty="0">
                <a:latin typeface="Andika" panose="02000000000000000000" pitchFamily="2" charset="0"/>
                <a:ea typeface="Andika" panose="02000000000000000000" pitchFamily="2" charset="0"/>
                <a:cs typeface="Andika" panose="02000000000000000000" pitchFamily="2" charset="0"/>
              </a:rPr>
              <a:t>Kenn Nesbitt</a:t>
            </a:r>
          </a:p>
        </p:txBody>
      </p:sp>
      <p:sp>
        <p:nvSpPr>
          <p:cNvPr id="2" name="Rectangle 1">
            <a:extLst>
              <a:ext uri="{FF2B5EF4-FFF2-40B4-BE49-F238E27FC236}">
                <a16:creationId xmlns:a16="http://schemas.microsoft.com/office/drawing/2014/main" id="{2121EB52-4A88-4C40-903E-33599D0BAB72}"/>
              </a:ext>
            </a:extLst>
          </p:cNvPr>
          <p:cNvSpPr/>
          <p:nvPr/>
        </p:nvSpPr>
        <p:spPr>
          <a:xfrm>
            <a:off x="2914798" y="0"/>
            <a:ext cx="5171089"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kenn nesbitt">
            <a:extLst>
              <a:ext uri="{FF2B5EF4-FFF2-40B4-BE49-F238E27FC236}">
                <a16:creationId xmlns:a16="http://schemas.microsoft.com/office/drawing/2014/main" id="{A9A8A2D6-797F-43E5-B047-A3C933A3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792" y="1287624"/>
            <a:ext cx="2667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D8C210A2-8E46-414D-B7A4-12DBC0FE61BE}"/>
              </a:ext>
            </a:extLst>
          </p:cNvPr>
          <p:cNvSpPr/>
          <p:nvPr/>
        </p:nvSpPr>
        <p:spPr>
          <a:xfrm>
            <a:off x="5281127" y="1287624"/>
            <a:ext cx="494522" cy="289249"/>
          </a:xfrm>
          <a:prstGeom prst="roundRect">
            <a:avLst/>
          </a:prstGeom>
          <a:solidFill>
            <a:srgbClr val="DAE3F3">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74205C4-2EF6-4EC6-90E1-4746A7EFF89F}"/>
              </a:ext>
            </a:extLst>
          </p:cNvPr>
          <p:cNvSpPr/>
          <p:nvPr/>
        </p:nvSpPr>
        <p:spPr>
          <a:xfrm>
            <a:off x="5680788" y="1881673"/>
            <a:ext cx="494522" cy="289249"/>
          </a:xfrm>
          <a:prstGeom prst="roundRect">
            <a:avLst/>
          </a:prstGeom>
          <a:solidFill>
            <a:srgbClr val="DAE3F3">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680BCE5-7A39-438C-AD25-440CEF5B93CE}"/>
              </a:ext>
            </a:extLst>
          </p:cNvPr>
          <p:cNvSpPr/>
          <p:nvPr/>
        </p:nvSpPr>
        <p:spPr>
          <a:xfrm>
            <a:off x="5186266" y="2636675"/>
            <a:ext cx="494522" cy="289249"/>
          </a:xfrm>
          <a:prstGeom prst="roundRect">
            <a:avLst/>
          </a:prstGeom>
          <a:solidFill>
            <a:srgbClr val="FFFF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8871944-4FC0-49BF-9713-46F078A8FB02}"/>
              </a:ext>
            </a:extLst>
          </p:cNvPr>
          <p:cNvSpPr/>
          <p:nvPr/>
        </p:nvSpPr>
        <p:spPr>
          <a:xfrm>
            <a:off x="5680788" y="3185707"/>
            <a:ext cx="415212" cy="289249"/>
          </a:xfrm>
          <a:prstGeom prst="roundRect">
            <a:avLst/>
          </a:prstGeom>
          <a:solidFill>
            <a:srgbClr val="FFFF0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B52F0034-5D4B-41DE-85ED-D32D5BCDFC0A}"/>
              </a:ext>
            </a:extLst>
          </p:cNvPr>
          <p:cNvSpPr/>
          <p:nvPr/>
        </p:nvSpPr>
        <p:spPr>
          <a:xfrm>
            <a:off x="5601478" y="3924381"/>
            <a:ext cx="494522" cy="289249"/>
          </a:xfrm>
          <a:prstGeom prst="roundRect">
            <a:avLst/>
          </a:prstGeom>
          <a:solidFill>
            <a:srgbClr val="FF33CC">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DB913B80-D86B-4606-952B-50481ABF69BA}"/>
              </a:ext>
            </a:extLst>
          </p:cNvPr>
          <p:cNvSpPr/>
          <p:nvPr/>
        </p:nvSpPr>
        <p:spPr>
          <a:xfrm>
            <a:off x="5680788" y="4518430"/>
            <a:ext cx="415212" cy="289249"/>
          </a:xfrm>
          <a:prstGeom prst="roundRect">
            <a:avLst/>
          </a:prstGeom>
          <a:solidFill>
            <a:srgbClr val="FF33CC">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8DA7EE0-99D1-42AD-9910-2593B225AAA3}"/>
              </a:ext>
            </a:extLst>
          </p:cNvPr>
          <p:cNvSpPr/>
          <p:nvPr/>
        </p:nvSpPr>
        <p:spPr>
          <a:xfrm>
            <a:off x="5576596" y="5225386"/>
            <a:ext cx="598714" cy="289249"/>
          </a:xfrm>
          <a:prstGeom prst="roundRect">
            <a:avLst/>
          </a:prstGeom>
          <a:solidFill>
            <a:srgbClr val="7030A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3BF56F7E-AE7F-49E4-97D0-3CC4FF37F0C1}"/>
              </a:ext>
            </a:extLst>
          </p:cNvPr>
          <p:cNvSpPr/>
          <p:nvPr/>
        </p:nvSpPr>
        <p:spPr>
          <a:xfrm>
            <a:off x="5385079" y="5829114"/>
            <a:ext cx="598713" cy="289249"/>
          </a:xfrm>
          <a:prstGeom prst="roundRect">
            <a:avLst/>
          </a:prstGeom>
          <a:solidFill>
            <a:srgbClr val="7030A0">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09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760915-A2D9-473B-BC8A-2B8EB5CB5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03848-D995-4237-916E-78F9F0487F0A}">
  <ds:schemaRefs>
    <ds:schemaRef ds:uri="http://schemas.microsoft.com/sharepoint/v3/contenttype/forms"/>
  </ds:schemaRefs>
</ds:datastoreItem>
</file>

<file path=customXml/itemProps3.xml><?xml version="1.0" encoding="utf-8"?>
<ds:datastoreItem xmlns:ds="http://schemas.openxmlformats.org/officeDocument/2006/customXml" ds:itemID="{DD79768D-8E32-49C6-B125-216606D65270}">
  <ds:schemaRef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848</TotalTime>
  <Words>1568</Words>
  <Application>Microsoft Office PowerPoint</Application>
  <PresentationFormat>Widescreen</PresentationFormat>
  <Paragraphs>141</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MV Boli</vt:lpstr>
      <vt:lpstr>Cavolini</vt:lpstr>
      <vt:lpstr>Calibri</vt:lpstr>
      <vt:lpstr>Andika</vt:lpstr>
      <vt:lpstr>Calibri Light</vt:lpstr>
      <vt:lpstr>Office Theme</vt:lpstr>
      <vt:lpstr>Sports and Games</vt:lpstr>
      <vt:lpstr>Notes for the Educator</vt:lpstr>
      <vt:lpstr>I am learning how to read and understand a poem.</vt:lpstr>
      <vt:lpstr>basketball</vt:lpstr>
      <vt:lpstr>hockey</vt:lpstr>
      <vt:lpstr>soccer</vt:lpstr>
      <vt:lpstr>Basketball is Lots of Fun</vt:lpstr>
      <vt:lpstr>Basketball is Lots of Fun</vt:lpstr>
      <vt:lpstr>Basketball is Lots of Fun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and Games</dc:title>
  <dc:creator>urieth aquilina</dc:creator>
  <cp:lastModifiedBy>urieth aquilina</cp:lastModifiedBy>
  <cp:revision>20</cp:revision>
  <dcterms:created xsi:type="dcterms:W3CDTF">2021-02-12T20:46:07Z</dcterms:created>
  <dcterms:modified xsi:type="dcterms:W3CDTF">2021-03-22T20:56:51Z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