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60" r:id="rId2"/>
    <p:sldId id="307" r:id="rId3"/>
    <p:sldId id="308" r:id="rId4"/>
    <p:sldId id="309" r:id="rId5"/>
    <p:sldId id="293" r:id="rId6"/>
    <p:sldId id="310" r:id="rId7"/>
    <p:sldId id="292" r:id="rId8"/>
    <p:sldId id="280" r:id="rId9"/>
    <p:sldId id="311" r:id="rId10"/>
    <p:sldId id="295" r:id="rId11"/>
    <p:sldId id="312" r:id="rId12"/>
    <p:sldId id="282" r:id="rId13"/>
    <p:sldId id="297" r:id="rId14"/>
    <p:sldId id="298" r:id="rId15"/>
    <p:sldId id="313" r:id="rId16"/>
    <p:sldId id="301" r:id="rId17"/>
    <p:sldId id="302" r:id="rId18"/>
    <p:sldId id="303" r:id="rId19"/>
    <p:sldId id="304" r:id="rId20"/>
    <p:sldId id="314" r:id="rId21"/>
  </p:sldIdLst>
  <p:sldSz cx="12192000" cy="6858000"/>
  <p:notesSz cx="6858000" cy="9144000"/>
  <p:embeddedFontLst>
    <p:embeddedFont>
      <p:font typeface="Aharoni" panose="02010803020104030203" pitchFamily="2" charset="-79"/>
      <p:bold r:id="rId23"/>
    </p:embeddedFont>
    <p:embeddedFont>
      <p:font typeface="Andika" panose="02000000000000000000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volini" panose="03000502040302020204" pitchFamily="66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99"/>
    <a:srgbClr val="D60093"/>
    <a:srgbClr val="FF99FF"/>
    <a:srgbClr val="CC66FF"/>
    <a:srgbClr val="FFCCCC"/>
    <a:srgbClr val="FFFFFF"/>
    <a:srgbClr val="CCFFCC"/>
    <a:srgbClr val="36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3E014-A70B-4E94-9AC2-55BFE2B32E01}" v="106" dt="2021-03-24T21:51:57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5833E014-A70B-4E94-9AC2-55BFE2B32E01}"/>
    <pc:docChg chg="undo custSel mod addSld delSld modSld sldOrd">
      <pc:chgData name="Urieth Attard" userId="75441522-1268-482d-b74b-a084f810ee66" providerId="ADAL" clId="{5833E014-A70B-4E94-9AC2-55BFE2B32E01}" dt="2021-03-24T21:52:04.454" v="1462" actId="1076"/>
      <pc:docMkLst>
        <pc:docMk/>
      </pc:docMkLst>
      <pc:sldChg chg="delSp modSp">
        <pc:chgData name="Urieth Attard" userId="75441522-1268-482d-b74b-a084f810ee66" providerId="ADAL" clId="{5833E014-A70B-4E94-9AC2-55BFE2B32E01}" dt="2021-03-12T11:37:12.388" v="1" actId="478"/>
        <pc:sldMkLst>
          <pc:docMk/>
          <pc:sldMk cId="996910331" sldId="260"/>
        </pc:sldMkLst>
        <pc:spChg chg="del mod">
          <ac:chgData name="Urieth Attard" userId="75441522-1268-482d-b74b-a084f810ee66" providerId="ADAL" clId="{5833E014-A70B-4E94-9AC2-55BFE2B32E01}" dt="2021-03-12T11:37:12.388" v="1" actId="478"/>
          <ac:spMkLst>
            <pc:docMk/>
            <pc:sldMk cId="996910331" sldId="260"/>
            <ac:spMk id="3" creationId="{400C2842-0827-4AED-BCA2-5C8FD3F3C1C3}"/>
          </ac:spMkLst>
        </pc:spChg>
      </pc:sldChg>
      <pc:sldChg chg="addSp delSp modSp">
        <pc:chgData name="Urieth Attard" userId="75441522-1268-482d-b74b-a084f810ee66" providerId="ADAL" clId="{5833E014-A70B-4E94-9AC2-55BFE2B32E01}" dt="2021-03-24T21:32:53.386" v="839" actId="1076"/>
        <pc:sldMkLst>
          <pc:docMk/>
          <pc:sldMk cId="3832182062" sldId="280"/>
        </pc:sldMkLst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4" creationId="{229D971D-A5A6-4374-ACC6-2B086E3B9310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5" creationId="{9F1C598E-2772-4CB4-A3EB-3AE4143A460E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6" creationId="{39E96EA1-B3A6-45FB-932E-A493A541098A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7" creationId="{618524CE-711B-4AB2-B846-D1BFE0CBB537}"/>
          </ac:spMkLst>
        </pc:spChg>
        <pc:spChg chg="mod">
          <ac:chgData name="Urieth Attard" userId="75441522-1268-482d-b74b-a084f810ee66" providerId="ADAL" clId="{5833E014-A70B-4E94-9AC2-55BFE2B32E01}" dt="2021-03-24T21:32:44.948" v="838" actId="115"/>
          <ac:spMkLst>
            <pc:docMk/>
            <pc:sldMk cId="3832182062" sldId="280"/>
            <ac:spMk id="12" creationId="{2053B828-F896-4800-AF3C-0D7240EE15D7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13" creationId="{9E4FD147-201C-4051-843A-56DFFFDA8C8C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14" creationId="{AC8F136A-CE79-48F6-AD75-47AB919EBD50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15" creationId="{897C43C3-5C0A-4E24-B6FB-61DABBB786AA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16" creationId="{AB39C0C7-692E-466C-BEEE-7A6C96C3D97C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21" creationId="{3CBA444B-36AA-4A22-9D4A-FA862AFDCC58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23" creationId="{9778A668-20A9-4DB6-B05D-EEEDD8D21DE0}"/>
          </ac:spMkLst>
        </pc:spChg>
        <pc:spChg chg="add del">
          <ac:chgData name="Urieth Attard" userId="75441522-1268-482d-b74b-a084f810ee66" providerId="ADAL" clId="{5833E014-A70B-4E94-9AC2-55BFE2B32E01}" dt="2021-03-21T19:25:42.539" v="383"/>
          <ac:spMkLst>
            <pc:docMk/>
            <pc:sldMk cId="3832182062" sldId="280"/>
            <ac:spMk id="24" creationId="{4F28EEDE-1CAD-4407-A93B-04D9E833EC9D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25" creationId="{FFEF8114-0345-430C-82D8-93701D3742B2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27" creationId="{8880ED0D-E073-4CEA-B3E7-5B01561AA41D}"/>
          </ac:spMkLst>
        </pc:spChg>
        <pc:spChg chg="add mod ord">
          <ac:chgData name="Urieth Attard" userId="75441522-1268-482d-b74b-a084f810ee66" providerId="ADAL" clId="{5833E014-A70B-4E94-9AC2-55BFE2B32E01}" dt="2021-03-21T19:26:42.129" v="389" actId="14100"/>
          <ac:spMkLst>
            <pc:docMk/>
            <pc:sldMk cId="3832182062" sldId="280"/>
            <ac:spMk id="28" creationId="{ACCCB230-2E0E-42BA-AAC9-AAAF50B38306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29" creationId="{B2874B6A-AB8A-4874-AC00-E7A5C364EE8B}"/>
          </ac:spMkLst>
        </pc:spChg>
        <pc:spChg chg="mod">
          <ac:chgData name="Urieth Attard" userId="75441522-1268-482d-b74b-a084f810ee66" providerId="ADAL" clId="{5833E014-A70B-4E94-9AC2-55BFE2B32E01}" dt="2021-03-21T19:26:23.559" v="384" actId="1076"/>
          <ac:spMkLst>
            <pc:docMk/>
            <pc:sldMk cId="3832182062" sldId="280"/>
            <ac:spMk id="31" creationId="{3CA381EF-40BA-4750-B513-8DEF6B13339A}"/>
          </ac:spMkLst>
        </pc:spChg>
        <pc:spChg chg="mod">
          <ac:chgData name="Urieth Attard" userId="75441522-1268-482d-b74b-a084f810ee66" providerId="ADAL" clId="{5833E014-A70B-4E94-9AC2-55BFE2B32E01}" dt="2021-03-21T19:26:31.566" v="386" actId="1076"/>
          <ac:spMkLst>
            <pc:docMk/>
            <pc:sldMk cId="3832182062" sldId="280"/>
            <ac:spMk id="33" creationId="{ACFB09A2-7AC0-4731-9381-50B0B511F5AB}"/>
          </ac:spMkLst>
        </pc:spChg>
        <pc:spChg chg="mod">
          <ac:chgData name="Urieth Attard" userId="75441522-1268-482d-b74b-a084f810ee66" providerId="ADAL" clId="{5833E014-A70B-4E94-9AC2-55BFE2B32E01}" dt="2021-03-24T21:32:53.386" v="839" actId="1076"/>
          <ac:spMkLst>
            <pc:docMk/>
            <pc:sldMk cId="3832182062" sldId="280"/>
            <ac:spMk id="35" creationId="{CF058FE3-4D01-4B42-BD56-03E7A7C6C0D3}"/>
          </ac:spMkLst>
        </pc:spChg>
        <pc:picChg chg="add del">
          <ac:chgData name="Urieth Attard" userId="75441522-1268-482d-b74b-a084f810ee66" providerId="ADAL" clId="{5833E014-A70B-4E94-9AC2-55BFE2B32E01}" dt="2021-03-21T19:25:42.539" v="383"/>
          <ac:picMkLst>
            <pc:docMk/>
            <pc:sldMk cId="3832182062" sldId="280"/>
            <ac:picMk id="26" creationId="{CBB865B2-E303-4E81-8F08-5C56191428DC}"/>
          </ac:picMkLst>
        </pc:picChg>
        <pc:picChg chg="add mod ord">
          <ac:chgData name="Urieth Attard" userId="75441522-1268-482d-b74b-a084f810ee66" providerId="ADAL" clId="{5833E014-A70B-4E94-9AC2-55BFE2B32E01}" dt="2021-03-21T19:26:42.129" v="389" actId="14100"/>
          <ac:picMkLst>
            <pc:docMk/>
            <pc:sldMk cId="3832182062" sldId="280"/>
            <ac:picMk id="30" creationId="{3FC2E587-3172-4CAB-A465-B341B36CAF14}"/>
          </ac:picMkLst>
        </pc:picChg>
        <pc:cxnChg chg="mod">
          <ac:chgData name="Urieth Attard" userId="75441522-1268-482d-b74b-a084f810ee66" providerId="ADAL" clId="{5833E014-A70B-4E94-9AC2-55BFE2B32E01}" dt="2021-03-21T19:26:23.559" v="384" actId="1076"/>
          <ac:cxnSpMkLst>
            <pc:docMk/>
            <pc:sldMk cId="3832182062" sldId="280"/>
            <ac:cxnSpMk id="38" creationId="{3213D707-414E-4D8F-B90A-984E0E87EF68}"/>
          </ac:cxnSpMkLst>
        </pc:cxnChg>
        <pc:cxnChg chg="mod">
          <ac:chgData name="Urieth Attard" userId="75441522-1268-482d-b74b-a084f810ee66" providerId="ADAL" clId="{5833E014-A70B-4E94-9AC2-55BFE2B32E01}" dt="2021-03-21T19:26:23.559" v="384" actId="1076"/>
          <ac:cxnSpMkLst>
            <pc:docMk/>
            <pc:sldMk cId="3832182062" sldId="280"/>
            <ac:cxnSpMk id="41" creationId="{F2CB6BC8-CA50-464C-A3DB-2D1302F51297}"/>
          </ac:cxnSpMkLst>
        </pc:cxnChg>
        <pc:cxnChg chg="mod">
          <ac:chgData name="Urieth Attard" userId="75441522-1268-482d-b74b-a084f810ee66" providerId="ADAL" clId="{5833E014-A70B-4E94-9AC2-55BFE2B32E01}" dt="2021-03-21T19:26:23.559" v="384" actId="1076"/>
          <ac:cxnSpMkLst>
            <pc:docMk/>
            <pc:sldMk cId="3832182062" sldId="280"/>
            <ac:cxnSpMk id="45" creationId="{C774F752-89E2-4FCF-9C0D-CC6D84B7CF08}"/>
          </ac:cxnSpMkLst>
        </pc:cxnChg>
        <pc:cxnChg chg="mod">
          <ac:chgData name="Urieth Attard" userId="75441522-1268-482d-b74b-a084f810ee66" providerId="ADAL" clId="{5833E014-A70B-4E94-9AC2-55BFE2B32E01}" dt="2021-03-21T19:26:23.559" v="384" actId="1076"/>
          <ac:cxnSpMkLst>
            <pc:docMk/>
            <pc:sldMk cId="3832182062" sldId="280"/>
            <ac:cxnSpMk id="49" creationId="{54CA3BAD-5B51-403A-92EE-4AAD37549136}"/>
          </ac:cxnSpMkLst>
        </pc:cxnChg>
      </pc:sldChg>
      <pc:sldChg chg="addSp delSp modSp">
        <pc:chgData name="Urieth Attard" userId="75441522-1268-482d-b74b-a084f810ee66" providerId="ADAL" clId="{5833E014-A70B-4E94-9AC2-55BFE2B32E01}" dt="2021-03-24T08:22:26.577" v="660"/>
        <pc:sldMkLst>
          <pc:docMk/>
          <pc:sldMk cId="2463884550" sldId="282"/>
        </pc:sldMkLst>
        <pc:spChg chg="add del">
          <ac:chgData name="Urieth Attard" userId="75441522-1268-482d-b74b-a084f810ee66" providerId="ADAL" clId="{5833E014-A70B-4E94-9AC2-55BFE2B32E01}" dt="2021-03-21T19:33:21.399" v="456"/>
          <ac:spMkLst>
            <pc:docMk/>
            <pc:sldMk cId="2463884550" sldId="282"/>
            <ac:spMk id="9" creationId="{69BB9B22-BF02-43F4-B014-D506029325FA}"/>
          </ac:spMkLst>
        </pc:spChg>
        <pc:spChg chg="mod">
          <ac:chgData name="Urieth Attard" userId="75441522-1268-482d-b74b-a084f810ee66" providerId="ADAL" clId="{5833E014-A70B-4E94-9AC2-55BFE2B32E01}" dt="2021-03-24T08:22:11.554" v="658" actId="20577"/>
          <ac:spMkLst>
            <pc:docMk/>
            <pc:sldMk cId="2463884550" sldId="282"/>
            <ac:spMk id="12" creationId="{40A409A6-CC8F-4C01-87EA-BF13ACA5093B}"/>
          </ac:spMkLst>
        </pc:spChg>
        <pc:spChg chg="add del">
          <ac:chgData name="Urieth Attard" userId="75441522-1268-482d-b74b-a084f810ee66" providerId="ADAL" clId="{5833E014-A70B-4E94-9AC2-55BFE2B32E01}" dt="2021-03-21T19:33:19.155" v="454"/>
          <ac:spMkLst>
            <pc:docMk/>
            <pc:sldMk cId="2463884550" sldId="282"/>
            <ac:spMk id="14" creationId="{56719D08-7FAE-49FD-902B-29248C7F4F90}"/>
          </ac:spMkLst>
        </pc:spChg>
        <pc:spChg chg="add mod">
          <ac:chgData name="Urieth Attard" userId="75441522-1268-482d-b74b-a084f810ee66" providerId="ADAL" clId="{5833E014-A70B-4E94-9AC2-55BFE2B32E01}" dt="2021-03-21T19:33:40.870" v="477" actId="20577"/>
          <ac:spMkLst>
            <pc:docMk/>
            <pc:sldMk cId="2463884550" sldId="282"/>
            <ac:spMk id="16" creationId="{F7FD40FA-D390-4AAF-8B8A-784FDB12001B}"/>
          </ac:spMkLst>
        </pc:spChg>
        <pc:spChg chg="add del">
          <ac:chgData name="Urieth Attard" userId="75441522-1268-482d-b74b-a084f810ee66" providerId="ADAL" clId="{5833E014-A70B-4E94-9AC2-55BFE2B32E01}" dt="2021-03-21T19:34:15.729" v="480"/>
          <ac:spMkLst>
            <pc:docMk/>
            <pc:sldMk cId="2463884550" sldId="282"/>
            <ac:spMk id="17" creationId="{2F895B35-D7A7-4A36-BEDB-3574938DDBCE}"/>
          </ac:spMkLst>
        </pc:spChg>
        <pc:picChg chg="add mod">
          <ac:chgData name="Urieth Attard" userId="75441522-1268-482d-b74b-a084f810ee66" providerId="ADAL" clId="{5833E014-A70B-4E94-9AC2-55BFE2B32E01}" dt="2021-03-24T08:22:09.396" v="654" actId="14100"/>
          <ac:picMkLst>
            <pc:docMk/>
            <pc:sldMk cId="2463884550" sldId="282"/>
            <ac:picMk id="2" creationId="{DE86F32D-7478-486A-9714-48D8A8849717}"/>
          </ac:picMkLst>
        </pc:picChg>
        <pc:picChg chg="add del">
          <ac:chgData name="Urieth Attard" userId="75441522-1268-482d-b74b-a084f810ee66" providerId="ADAL" clId="{5833E014-A70B-4E94-9AC2-55BFE2B32E01}" dt="2021-03-21T19:33:21.399" v="456"/>
          <ac:picMkLst>
            <pc:docMk/>
            <pc:sldMk cId="2463884550" sldId="282"/>
            <ac:picMk id="13" creationId="{4D060C0D-1187-4AB4-94B7-889B16F2DCFE}"/>
          </ac:picMkLst>
        </pc:picChg>
        <pc:picChg chg="add del">
          <ac:chgData name="Urieth Attard" userId="75441522-1268-482d-b74b-a084f810ee66" providerId="ADAL" clId="{5833E014-A70B-4E94-9AC2-55BFE2B32E01}" dt="2021-03-24T08:21:25.452" v="650" actId="478"/>
          <ac:picMkLst>
            <pc:docMk/>
            <pc:sldMk cId="2463884550" sldId="282"/>
            <ac:picMk id="14" creationId="{CEE3A707-43FF-493D-8853-7D4145141F4E}"/>
          </ac:picMkLst>
        </pc:picChg>
        <pc:picChg chg="add del">
          <ac:chgData name="Urieth Attard" userId="75441522-1268-482d-b74b-a084f810ee66" providerId="ADAL" clId="{5833E014-A70B-4E94-9AC2-55BFE2B32E01}" dt="2021-03-21T19:33:19.155" v="454"/>
          <ac:picMkLst>
            <pc:docMk/>
            <pc:sldMk cId="2463884550" sldId="282"/>
            <ac:picMk id="15" creationId="{673FEB20-E95D-41DC-A321-A3BBC12306CC}"/>
          </ac:picMkLst>
        </pc:picChg>
        <pc:picChg chg="mod">
          <ac:chgData name="Urieth Attard" userId="75441522-1268-482d-b74b-a084f810ee66" providerId="ADAL" clId="{5833E014-A70B-4E94-9AC2-55BFE2B32E01}" dt="2021-03-24T08:22:26.577" v="660"/>
          <ac:picMkLst>
            <pc:docMk/>
            <pc:sldMk cId="2463884550" sldId="282"/>
            <ac:picMk id="1026" creationId="{7ACBF343-5F59-4853-84BA-FFFD9643E51C}"/>
          </ac:picMkLst>
        </pc:picChg>
        <pc:picChg chg="mod">
          <ac:chgData name="Urieth Attard" userId="75441522-1268-482d-b74b-a084f810ee66" providerId="ADAL" clId="{5833E014-A70B-4E94-9AC2-55BFE2B32E01}" dt="2021-03-24T08:22:19.306" v="659"/>
          <ac:picMkLst>
            <pc:docMk/>
            <pc:sldMk cId="2463884550" sldId="282"/>
            <ac:picMk id="1028" creationId="{6AC1958C-A060-4CFF-97B1-199B80012A73}"/>
          </ac:picMkLst>
        </pc:picChg>
        <pc:picChg chg="del">
          <ac:chgData name="Urieth Attard" userId="75441522-1268-482d-b74b-a084f810ee66" providerId="ADAL" clId="{5833E014-A70B-4E94-9AC2-55BFE2B32E01}" dt="2021-03-21T19:33:56.658" v="478" actId="478"/>
          <ac:picMkLst>
            <pc:docMk/>
            <pc:sldMk cId="2463884550" sldId="282"/>
            <ac:picMk id="1030" creationId="{7F12A7D8-69F4-4D70-AD42-B7C6B5552BDB}"/>
          </ac:picMkLst>
        </pc:picChg>
      </pc:sldChg>
      <pc:sldChg chg="addSp delSp modSp delAnim">
        <pc:chgData name="Urieth Attard" userId="75441522-1268-482d-b74b-a084f810ee66" providerId="ADAL" clId="{5833E014-A70B-4E94-9AC2-55BFE2B32E01}" dt="2021-03-21T19:25:22.513" v="381"/>
        <pc:sldMkLst>
          <pc:docMk/>
          <pc:sldMk cId="1866330171" sldId="292"/>
        </pc:sldMkLst>
        <pc:spChg chg="mod">
          <ac:chgData name="Urieth Attard" userId="75441522-1268-482d-b74b-a084f810ee66" providerId="ADAL" clId="{5833E014-A70B-4E94-9AC2-55BFE2B32E01}" dt="2021-03-21T19:22:38.829" v="363" actId="6549"/>
          <ac:spMkLst>
            <pc:docMk/>
            <pc:sldMk cId="1866330171" sldId="292"/>
            <ac:spMk id="2" creationId="{127A4150-E933-429E-AEA8-0F52736D3B01}"/>
          </ac:spMkLst>
        </pc:spChg>
        <pc:spChg chg="mod">
          <ac:chgData name="Urieth Attard" userId="75441522-1268-482d-b74b-a084f810ee66" providerId="ADAL" clId="{5833E014-A70B-4E94-9AC2-55BFE2B32E01}" dt="2021-03-21T19:24:39.083" v="373" actId="1076"/>
          <ac:spMkLst>
            <pc:docMk/>
            <pc:sldMk cId="1866330171" sldId="292"/>
            <ac:spMk id="3" creationId="{FEDC95C6-C66A-46F6-AC45-0886BC38C0B0}"/>
          </ac:spMkLst>
        </pc:spChg>
        <pc:spChg chg="add del mod">
          <ac:chgData name="Urieth Attard" userId="75441522-1268-482d-b74b-a084f810ee66" providerId="ADAL" clId="{5833E014-A70B-4E94-9AC2-55BFE2B32E01}" dt="2021-03-21T19:24:56.662" v="376"/>
          <ac:spMkLst>
            <pc:docMk/>
            <pc:sldMk cId="1866330171" sldId="292"/>
            <ac:spMk id="7" creationId="{F546C043-9EB2-459B-AD1A-FBE60E7D56EA}"/>
          </ac:spMkLst>
        </pc:spChg>
        <pc:picChg chg="del mod">
          <ac:chgData name="Urieth Attard" userId="75441522-1268-482d-b74b-a084f810ee66" providerId="ADAL" clId="{5833E014-A70B-4E94-9AC2-55BFE2B32E01}" dt="2021-03-21T19:24:56.281" v="375" actId="478"/>
          <ac:picMkLst>
            <pc:docMk/>
            <pc:sldMk cId="1866330171" sldId="292"/>
            <ac:picMk id="4" creationId="{0EBA696F-FFFA-46AE-B9D2-8DD09355E7BF}"/>
          </ac:picMkLst>
        </pc:picChg>
        <pc:picChg chg="add ord">
          <ac:chgData name="Urieth Attard" userId="75441522-1268-482d-b74b-a084f810ee66" providerId="ADAL" clId="{5833E014-A70B-4E94-9AC2-55BFE2B32E01}" dt="2021-03-21T19:22:33.917" v="362" actId="167"/>
          <ac:picMkLst>
            <pc:docMk/>
            <pc:sldMk cId="1866330171" sldId="292"/>
            <ac:picMk id="6" creationId="{D2AEC11B-2478-4FDC-85CF-A40F186F105B}"/>
          </ac:picMkLst>
        </pc:picChg>
        <pc:picChg chg="add mod">
          <ac:chgData name="Urieth Attard" userId="75441522-1268-482d-b74b-a084f810ee66" providerId="ADAL" clId="{5833E014-A70B-4E94-9AC2-55BFE2B32E01}" dt="2021-03-21T19:25:22.513" v="381"/>
          <ac:picMkLst>
            <pc:docMk/>
            <pc:sldMk cId="1866330171" sldId="292"/>
            <ac:picMk id="9" creationId="{9D1BC4E6-A052-4B31-BE24-73299D190190}"/>
          </ac:picMkLst>
        </pc:picChg>
        <pc:picChg chg="mod">
          <ac:chgData name="Urieth Attard" userId="75441522-1268-482d-b74b-a084f810ee66" providerId="ADAL" clId="{5833E014-A70B-4E94-9AC2-55BFE2B32E01}" dt="2021-03-21T19:22:47.985" v="366" actId="1076"/>
          <ac:picMkLst>
            <pc:docMk/>
            <pc:sldMk cId="1866330171" sldId="292"/>
            <ac:picMk id="1026" creationId="{EFC4C269-56CB-44C1-8483-DC33E742904A}"/>
          </ac:picMkLst>
        </pc:picChg>
      </pc:sldChg>
      <pc:sldChg chg="addSp delSp modSp delAnim modAnim">
        <pc:chgData name="Urieth Attard" userId="75441522-1268-482d-b74b-a084f810ee66" providerId="ADAL" clId="{5833E014-A70B-4E94-9AC2-55BFE2B32E01}" dt="2021-03-21T19:22:11.056" v="360" actId="1076"/>
        <pc:sldMkLst>
          <pc:docMk/>
          <pc:sldMk cId="3165158235" sldId="293"/>
        </pc:sldMkLst>
        <pc:spChg chg="mod ord">
          <ac:chgData name="Urieth Attard" userId="75441522-1268-482d-b74b-a084f810ee66" providerId="ADAL" clId="{5833E014-A70B-4E94-9AC2-55BFE2B32E01}" dt="2021-03-21T19:22:11.056" v="360" actId="1076"/>
          <ac:spMkLst>
            <pc:docMk/>
            <pc:sldMk cId="3165158235" sldId="293"/>
            <ac:spMk id="2" creationId="{CBFC4337-1C17-40E9-8534-7DDACF0CC5F3}"/>
          </ac:spMkLst>
        </pc:spChg>
        <pc:spChg chg="add mod">
          <ac:chgData name="Urieth Attard" userId="75441522-1268-482d-b74b-a084f810ee66" providerId="ADAL" clId="{5833E014-A70B-4E94-9AC2-55BFE2B32E01}" dt="2021-03-21T19:22:05.866" v="358" actId="14100"/>
          <ac:spMkLst>
            <pc:docMk/>
            <pc:sldMk cId="3165158235" sldId="293"/>
            <ac:spMk id="15" creationId="{1553262B-F6DE-4568-A0C9-A0DE97AC3B77}"/>
          </ac:spMkLst>
        </pc:spChg>
        <pc:spChg chg="add del">
          <ac:chgData name="Urieth Attard" userId="75441522-1268-482d-b74b-a084f810ee66" providerId="ADAL" clId="{5833E014-A70B-4E94-9AC2-55BFE2B32E01}" dt="2021-03-21T19:21:36.676" v="352" actId="478"/>
          <ac:spMkLst>
            <pc:docMk/>
            <pc:sldMk cId="3165158235" sldId="293"/>
            <ac:spMk id="16" creationId="{D47C2476-B14E-4967-95D2-F269FA6DE1CD}"/>
          </ac:spMkLst>
        </pc:spChg>
        <pc:picChg chg="add mod">
          <ac:chgData name="Urieth Attard" userId="75441522-1268-482d-b74b-a084f810ee66" providerId="ADAL" clId="{5833E014-A70B-4E94-9AC2-55BFE2B32E01}" dt="2021-03-21T19:22:07.617" v="359" actId="1076"/>
          <ac:picMkLst>
            <pc:docMk/>
            <pc:sldMk cId="3165158235" sldId="293"/>
            <ac:picMk id="17" creationId="{C52B8AA2-5C89-41E2-8BB3-4D4D28815A25}"/>
          </ac:picMkLst>
        </pc:picChg>
      </pc:sldChg>
      <pc:sldChg chg="addSp modSp">
        <pc:chgData name="Urieth Attard" userId="75441522-1268-482d-b74b-a084f810ee66" providerId="ADAL" clId="{5833E014-A70B-4E94-9AC2-55BFE2B32E01}" dt="2021-03-21T19:27:54.740" v="435" actId="1076"/>
        <pc:sldMkLst>
          <pc:docMk/>
          <pc:sldMk cId="1556464417" sldId="295"/>
        </pc:sldMkLst>
        <pc:spChg chg="mod">
          <ac:chgData name="Urieth Attard" userId="75441522-1268-482d-b74b-a084f810ee66" providerId="ADAL" clId="{5833E014-A70B-4E94-9AC2-55BFE2B32E01}" dt="2021-03-21T19:27:54.740" v="435" actId="1076"/>
          <ac:spMkLst>
            <pc:docMk/>
            <pc:sldMk cId="1556464417" sldId="295"/>
            <ac:spMk id="2" creationId="{CBFC4337-1C17-40E9-8534-7DDACF0CC5F3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3" creationId="{C49E85C7-A53D-4523-A976-2F796CC090FB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12" creationId="{EFC77E32-5C87-4E3E-89B7-4744C24FC299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15" creationId="{2DB03514-59DB-4555-B90D-D6DF50536610}"/>
          </ac:spMkLst>
        </pc:spChg>
        <pc:spChg chg="add ord">
          <ac:chgData name="Urieth Attard" userId="75441522-1268-482d-b74b-a084f810ee66" providerId="ADAL" clId="{5833E014-A70B-4E94-9AC2-55BFE2B32E01}" dt="2021-03-21T19:27:50.734" v="434" actId="167"/>
          <ac:spMkLst>
            <pc:docMk/>
            <pc:sldMk cId="1556464417" sldId="295"/>
            <ac:spMk id="16" creationId="{333C78D8-0E49-4C60-949F-047DBA226A6B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17" creationId="{FC02968E-5116-4D53-8619-4FD65BDCDB86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18" creationId="{97FC041A-9F16-48A8-B311-F816A3F443AA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19" creationId="{40614894-EE48-47A7-A9B7-522AF9C8FCF6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20" creationId="{8EB7C98A-62E1-48AB-ADDD-C8AD80BE37DF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43" creationId="{ECDA2030-853E-4EDC-95AF-32AD1D83C126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44" creationId="{440374A5-7070-4B7D-97E9-A2EC208AE47E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45" creationId="{06A56A63-2F62-4CD5-A397-15088AF222B7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46" creationId="{B4FA07DA-17AA-45AF-B380-B595FA5D7E59}"/>
          </ac:spMkLst>
        </pc:spChg>
        <pc:spChg chg="mod">
          <ac:chgData name="Urieth Attard" userId="75441522-1268-482d-b74b-a084f810ee66" providerId="ADAL" clId="{5833E014-A70B-4E94-9AC2-55BFE2B32E01}" dt="2021-03-21T19:27:47.956" v="433" actId="1076"/>
          <ac:spMkLst>
            <pc:docMk/>
            <pc:sldMk cId="1556464417" sldId="295"/>
            <ac:spMk id="47" creationId="{367233C4-6D64-4A73-91AF-BC32C75EC250}"/>
          </ac:spMkLst>
        </pc:spChg>
        <pc:picChg chg="add">
          <ac:chgData name="Urieth Attard" userId="75441522-1268-482d-b74b-a084f810ee66" providerId="ADAL" clId="{5833E014-A70B-4E94-9AC2-55BFE2B32E01}" dt="2021-03-21T19:27:33.631" v="432"/>
          <ac:picMkLst>
            <pc:docMk/>
            <pc:sldMk cId="1556464417" sldId="295"/>
            <ac:picMk id="21" creationId="{E7E802FA-9EA5-4DEB-863C-021ED90B900A}"/>
          </ac:picMkLst>
        </pc:picChg>
      </pc:sldChg>
      <pc:sldChg chg="delSp">
        <pc:chgData name="Urieth Attard" userId="75441522-1268-482d-b74b-a084f810ee66" providerId="ADAL" clId="{5833E014-A70B-4E94-9AC2-55BFE2B32E01}" dt="2021-03-24T08:22:38.570" v="661" actId="478"/>
        <pc:sldMkLst>
          <pc:docMk/>
          <pc:sldMk cId="176731451" sldId="297"/>
        </pc:sldMkLst>
        <pc:spChg chg="del">
          <ac:chgData name="Urieth Attard" userId="75441522-1268-482d-b74b-a084f810ee66" providerId="ADAL" clId="{5833E014-A70B-4E94-9AC2-55BFE2B32E01}" dt="2021-03-24T08:22:38.570" v="661" actId="478"/>
          <ac:spMkLst>
            <pc:docMk/>
            <pc:sldMk cId="176731451" sldId="297"/>
            <ac:spMk id="5" creationId="{51667BD9-050D-4A03-AA72-8044F66C7B68}"/>
          </ac:spMkLst>
        </pc:spChg>
      </pc:sldChg>
      <pc:sldChg chg="addSp delSp modSp modAnim">
        <pc:chgData name="Urieth Attard" userId="75441522-1268-482d-b74b-a084f810ee66" providerId="ADAL" clId="{5833E014-A70B-4E94-9AC2-55BFE2B32E01}" dt="2021-03-24T10:26:40.537" v="834"/>
        <pc:sldMkLst>
          <pc:docMk/>
          <pc:sldMk cId="1855244677" sldId="298"/>
        </pc:sldMkLst>
        <pc:spChg chg="mod">
          <ac:chgData name="Urieth Attard" userId="75441522-1268-482d-b74b-a084f810ee66" providerId="ADAL" clId="{5833E014-A70B-4E94-9AC2-55BFE2B32E01}" dt="2021-03-24T08:22:50.828" v="673" actId="20577"/>
          <ac:spMkLst>
            <pc:docMk/>
            <pc:sldMk cId="1855244677" sldId="298"/>
            <ac:spMk id="4" creationId="{55BC1A93-7A42-4124-82AC-E6B0B71843F6}"/>
          </ac:spMkLst>
        </pc:spChg>
        <pc:spChg chg="add mod">
          <ac:chgData name="Urieth Attard" userId="75441522-1268-482d-b74b-a084f810ee66" providerId="ADAL" clId="{5833E014-A70B-4E94-9AC2-55BFE2B32E01}" dt="2021-03-24T08:25:01.598" v="700" actId="20577"/>
          <ac:spMkLst>
            <pc:docMk/>
            <pc:sldMk cId="1855244677" sldId="298"/>
            <ac:spMk id="9" creationId="{D8F16163-9E6C-4D2E-B61F-B3EFB9597286}"/>
          </ac:spMkLst>
        </pc:spChg>
        <pc:spChg chg="mod">
          <ac:chgData name="Urieth Attard" userId="75441522-1268-482d-b74b-a084f810ee66" providerId="ADAL" clId="{5833E014-A70B-4E94-9AC2-55BFE2B32E01}" dt="2021-03-24T08:23:02.092" v="680" actId="1076"/>
          <ac:spMkLst>
            <pc:docMk/>
            <pc:sldMk cId="1855244677" sldId="298"/>
            <ac:spMk id="11" creationId="{8FB315AB-2CB2-4095-97AA-B9DBC7218D9C}"/>
          </ac:spMkLst>
        </pc:spChg>
        <pc:spChg chg="mod">
          <ac:chgData name="Urieth Attard" userId="75441522-1268-482d-b74b-a084f810ee66" providerId="ADAL" clId="{5833E014-A70B-4E94-9AC2-55BFE2B32E01}" dt="2021-03-24T08:23:50.164" v="689" actId="1076"/>
          <ac:spMkLst>
            <pc:docMk/>
            <pc:sldMk cId="1855244677" sldId="298"/>
            <ac:spMk id="12" creationId="{40A409A6-CC8F-4C01-87EA-BF13ACA5093B}"/>
          </ac:spMkLst>
        </pc:spChg>
        <pc:picChg chg="add mod">
          <ac:chgData name="Urieth Attard" userId="75441522-1268-482d-b74b-a084f810ee66" providerId="ADAL" clId="{5833E014-A70B-4E94-9AC2-55BFE2B32E01}" dt="2021-03-24T08:23:45.662" v="684" actId="1076"/>
          <ac:picMkLst>
            <pc:docMk/>
            <pc:sldMk cId="1855244677" sldId="298"/>
            <ac:picMk id="2050" creationId="{3256D263-C472-4D36-8189-B4AA3D9C4EF8}"/>
          </ac:picMkLst>
        </pc:picChg>
        <pc:picChg chg="add mod">
          <ac:chgData name="Urieth Attard" userId="75441522-1268-482d-b74b-a084f810ee66" providerId="ADAL" clId="{5833E014-A70B-4E94-9AC2-55BFE2B32E01}" dt="2021-03-24T08:24:46.231" v="693" actId="14100"/>
          <ac:picMkLst>
            <pc:docMk/>
            <pc:sldMk cId="1855244677" sldId="298"/>
            <ac:picMk id="2052" creationId="{F50F254D-D1B3-4DEF-906C-06D7CB2CDE9C}"/>
          </ac:picMkLst>
        </pc:picChg>
        <pc:picChg chg="mod">
          <ac:chgData name="Urieth Attard" userId="75441522-1268-482d-b74b-a084f810ee66" providerId="ADAL" clId="{5833E014-A70B-4E94-9AC2-55BFE2B32E01}" dt="2021-03-24T08:23:04.004" v="681" actId="1076"/>
          <ac:picMkLst>
            <pc:docMk/>
            <pc:sldMk cId="1855244677" sldId="298"/>
            <ac:picMk id="3074" creationId="{92E4D5FE-F41D-48C6-A1F3-8235A252D983}"/>
          </ac:picMkLst>
        </pc:picChg>
        <pc:picChg chg="del">
          <ac:chgData name="Urieth Attard" userId="75441522-1268-482d-b74b-a084f810ee66" providerId="ADAL" clId="{5833E014-A70B-4E94-9AC2-55BFE2B32E01}" dt="2021-03-24T08:22:53.385" v="674" actId="478"/>
          <ac:picMkLst>
            <pc:docMk/>
            <pc:sldMk cId="1855244677" sldId="298"/>
            <ac:picMk id="3076" creationId="{01EF2808-183F-4708-8F4C-13E38D4FC1C6}"/>
          </ac:picMkLst>
        </pc:picChg>
      </pc:sldChg>
      <pc:sldChg chg="addSp delSp modSp add">
        <pc:chgData name="Urieth Attard" userId="75441522-1268-482d-b74b-a084f810ee66" providerId="ADAL" clId="{5833E014-A70B-4E94-9AC2-55BFE2B32E01}" dt="2021-03-24T07:56:35.368" v="489" actId="1076"/>
        <pc:sldMkLst>
          <pc:docMk/>
          <pc:sldMk cId="2421257369" sldId="307"/>
        </pc:sldMkLst>
        <pc:spChg chg="mod">
          <ac:chgData name="Urieth Attard" userId="75441522-1268-482d-b74b-a084f810ee66" providerId="ADAL" clId="{5833E014-A70B-4E94-9AC2-55BFE2B32E01}" dt="2021-03-24T07:56:24.032" v="488" actId="6549"/>
          <ac:spMkLst>
            <pc:docMk/>
            <pc:sldMk cId="2421257369" sldId="307"/>
            <ac:spMk id="11" creationId="{B56D0684-977D-4AE8-A56B-F7BBB30FF0B1}"/>
          </ac:spMkLst>
        </pc:spChg>
        <pc:picChg chg="mod">
          <ac:chgData name="Urieth Attard" userId="75441522-1268-482d-b74b-a084f810ee66" providerId="ADAL" clId="{5833E014-A70B-4E94-9AC2-55BFE2B32E01}" dt="2021-03-24T07:56:35.368" v="489" actId="1076"/>
          <ac:picMkLst>
            <pc:docMk/>
            <pc:sldMk cId="2421257369" sldId="307"/>
            <ac:picMk id="3" creationId="{0AB72D6F-2BDA-45F9-8FF7-54B0F55803BA}"/>
          </ac:picMkLst>
        </pc:picChg>
        <pc:picChg chg="add del">
          <ac:chgData name="Urieth Attard" userId="75441522-1268-482d-b74b-a084f810ee66" providerId="ADAL" clId="{5833E014-A70B-4E94-9AC2-55BFE2B32E01}" dt="2021-03-21T19:17:56.165" v="330"/>
          <ac:picMkLst>
            <pc:docMk/>
            <pc:sldMk cId="2421257369" sldId="307"/>
            <ac:picMk id="2050" creationId="{9467A2C4-078C-4537-85B5-71AA3C64D35E}"/>
          </ac:picMkLst>
        </pc:picChg>
      </pc:sldChg>
      <pc:sldChg chg="addSp delSp modSp add setBg modNotesTx">
        <pc:chgData name="Urieth Attard" userId="75441522-1268-482d-b74b-a084f810ee66" providerId="ADAL" clId="{5833E014-A70B-4E94-9AC2-55BFE2B32E01}" dt="2021-03-24T07:57:01.124" v="515" actId="20577"/>
        <pc:sldMkLst>
          <pc:docMk/>
          <pc:sldMk cId="3755813491" sldId="308"/>
        </pc:sldMkLst>
        <pc:spChg chg="mod">
          <ac:chgData name="Urieth Attard" userId="75441522-1268-482d-b74b-a084f810ee66" providerId="ADAL" clId="{5833E014-A70B-4E94-9AC2-55BFE2B32E01}" dt="2021-03-21T19:01:44.153" v="221" actId="6549"/>
          <ac:spMkLst>
            <pc:docMk/>
            <pc:sldMk cId="3755813491" sldId="308"/>
            <ac:spMk id="3" creationId="{5F44C325-D3D0-48AB-B4BD-7692F246B16B}"/>
          </ac:spMkLst>
        </pc:spChg>
        <pc:picChg chg="add del">
          <ac:chgData name="Urieth Attard" userId="75441522-1268-482d-b74b-a084f810ee66" providerId="ADAL" clId="{5833E014-A70B-4E94-9AC2-55BFE2B32E01}" dt="2021-03-21T19:08:08.444" v="228" actId="478"/>
          <ac:picMkLst>
            <pc:docMk/>
            <pc:sldMk cId="3755813491" sldId="308"/>
            <ac:picMk id="2" creationId="{F2D89EC2-366A-46CF-A7FE-57A6FE88D122}"/>
          </ac:picMkLst>
        </pc:picChg>
        <pc:picChg chg="add mod">
          <ac:chgData name="Urieth Attard" userId="75441522-1268-482d-b74b-a084f810ee66" providerId="ADAL" clId="{5833E014-A70B-4E94-9AC2-55BFE2B32E01}" dt="2021-03-21T19:11:04.079" v="232" actId="1076"/>
          <ac:picMkLst>
            <pc:docMk/>
            <pc:sldMk cId="3755813491" sldId="308"/>
            <ac:picMk id="4" creationId="{84491C86-D081-417F-B018-440E2F66BA5D}"/>
          </ac:picMkLst>
        </pc:picChg>
        <pc:picChg chg="del">
          <ac:chgData name="Urieth Attard" userId="75441522-1268-482d-b74b-a084f810ee66" providerId="ADAL" clId="{5833E014-A70B-4E94-9AC2-55BFE2B32E01}" dt="2021-03-21T19:07:25.768" v="224" actId="478"/>
          <ac:picMkLst>
            <pc:docMk/>
            <pc:sldMk cId="3755813491" sldId="308"/>
            <ac:picMk id="1026" creationId="{F06316FD-2368-4000-A246-B13AD6B01729}"/>
          </ac:picMkLst>
        </pc:picChg>
        <pc:picChg chg="add del">
          <ac:chgData name="Urieth Attard" userId="75441522-1268-482d-b74b-a084f810ee66" providerId="ADAL" clId="{5833E014-A70B-4E94-9AC2-55BFE2B32E01}" dt="2021-03-21T19:08:04.745" v="227" actId="478"/>
          <ac:picMkLst>
            <pc:docMk/>
            <pc:sldMk cId="3755813491" sldId="308"/>
            <ac:picMk id="1034" creationId="{79C27F5C-ACCA-4A86-875A-2F4A56B74B56}"/>
          </ac:picMkLst>
        </pc:picChg>
      </pc:sldChg>
      <pc:sldChg chg="addSp delSp modSp new add ord modNotesTx">
        <pc:chgData name="Urieth Attard" userId="75441522-1268-482d-b74b-a084f810ee66" providerId="ADAL" clId="{5833E014-A70B-4E94-9AC2-55BFE2B32E01}" dt="2021-03-24T21:42:33.746" v="1092" actId="20577"/>
        <pc:sldMkLst>
          <pc:docMk/>
          <pc:sldMk cId="4093763081" sldId="309"/>
        </pc:sldMkLst>
        <pc:spChg chg="del">
          <ac:chgData name="Urieth Attard" userId="75441522-1268-482d-b74b-a084f810ee66" providerId="ADAL" clId="{5833E014-A70B-4E94-9AC2-55BFE2B32E01}" dt="2021-03-21T19:18:15.555" v="335"/>
          <ac:spMkLst>
            <pc:docMk/>
            <pc:sldMk cId="4093763081" sldId="309"/>
            <ac:spMk id="2" creationId="{766C4FAB-144D-433B-99E1-8A219A7E1AF2}"/>
          </ac:spMkLst>
        </pc:spChg>
        <pc:spChg chg="del">
          <ac:chgData name="Urieth Attard" userId="75441522-1268-482d-b74b-a084f810ee66" providerId="ADAL" clId="{5833E014-A70B-4E94-9AC2-55BFE2B32E01}" dt="2021-03-21T19:18:15.555" v="335"/>
          <ac:spMkLst>
            <pc:docMk/>
            <pc:sldMk cId="4093763081" sldId="309"/>
            <ac:spMk id="3" creationId="{7CD04E0B-F8D9-42AE-8DF4-A98DFBD90896}"/>
          </ac:spMkLst>
        </pc:spChg>
        <pc:spChg chg="add mod">
          <ac:chgData name="Urieth Attard" userId="75441522-1268-482d-b74b-a084f810ee66" providerId="ADAL" clId="{5833E014-A70B-4E94-9AC2-55BFE2B32E01}" dt="2021-03-24T08:06:20.176" v="639" actId="1076"/>
          <ac:spMkLst>
            <pc:docMk/>
            <pc:sldMk cId="4093763081" sldId="309"/>
            <ac:spMk id="3" creationId="{FC0E370D-BA35-4EB4-BA38-9D4CC0CF0215}"/>
          </ac:spMkLst>
        </pc:spChg>
        <pc:spChg chg="add mod">
          <ac:chgData name="Urieth Attard" userId="75441522-1268-482d-b74b-a084f810ee66" providerId="ADAL" clId="{5833E014-A70B-4E94-9AC2-55BFE2B32E01}" dt="2021-03-24T08:06:50.341" v="644" actId="1076"/>
          <ac:spMkLst>
            <pc:docMk/>
            <pc:sldMk cId="4093763081" sldId="309"/>
            <ac:spMk id="4" creationId="{949359DA-4AD0-40E0-A4AE-416B224B04FD}"/>
          </ac:spMkLst>
        </pc:spChg>
        <pc:spChg chg="add mod">
          <ac:chgData name="Urieth Attard" userId="75441522-1268-482d-b74b-a084f810ee66" providerId="ADAL" clId="{5833E014-A70B-4E94-9AC2-55BFE2B32E01}" dt="2021-03-24T08:07:01.442" v="648" actId="688"/>
          <ac:spMkLst>
            <pc:docMk/>
            <pc:sldMk cId="4093763081" sldId="309"/>
            <ac:spMk id="5" creationId="{CAAA720E-D6DD-4F47-B658-D240BD771C61}"/>
          </ac:spMkLst>
        </pc:spChg>
        <pc:spChg chg="add mod">
          <ac:chgData name="Urieth Attard" userId="75441522-1268-482d-b74b-a084f810ee66" providerId="ADAL" clId="{5833E014-A70B-4E94-9AC2-55BFE2B32E01}" dt="2021-03-24T08:04:04.201" v="603" actId="1076"/>
          <ac:spMkLst>
            <pc:docMk/>
            <pc:sldMk cId="4093763081" sldId="309"/>
            <ac:spMk id="6" creationId="{CED811BA-AEA3-400C-B644-1D1B8F6B12D6}"/>
          </ac:spMkLst>
        </pc:spChg>
        <pc:spChg chg="add mod">
          <ac:chgData name="Urieth Attard" userId="75441522-1268-482d-b74b-a084f810ee66" providerId="ADAL" clId="{5833E014-A70B-4E94-9AC2-55BFE2B32E01}" dt="2021-03-24T08:06:36.112" v="643" actId="207"/>
          <ac:spMkLst>
            <pc:docMk/>
            <pc:sldMk cId="4093763081" sldId="309"/>
            <ac:spMk id="7" creationId="{F3436A64-96DE-4C9B-BEFD-D8B4C6AE191D}"/>
          </ac:spMkLst>
        </pc:spChg>
        <pc:spChg chg="add mod">
          <ac:chgData name="Urieth Attard" userId="75441522-1268-482d-b74b-a084f810ee66" providerId="ADAL" clId="{5833E014-A70B-4E94-9AC2-55BFE2B32E01}" dt="2021-03-24T21:40:28.725" v="853" actId="207"/>
          <ac:spMkLst>
            <pc:docMk/>
            <pc:sldMk cId="4093763081" sldId="309"/>
            <ac:spMk id="8" creationId="{2048ACA2-8CD6-46D5-A0B0-53B183CEFAF2}"/>
          </ac:spMkLst>
        </pc:spChg>
        <pc:spChg chg="add mod">
          <ac:chgData name="Urieth Attard" userId="75441522-1268-482d-b74b-a084f810ee66" providerId="ADAL" clId="{5833E014-A70B-4E94-9AC2-55BFE2B32E01}" dt="2021-03-24T08:05:25.710" v="636" actId="207"/>
          <ac:spMkLst>
            <pc:docMk/>
            <pc:sldMk cId="4093763081" sldId="309"/>
            <ac:spMk id="9" creationId="{71C886F6-F176-4802-9C6D-C6D267FACC83}"/>
          </ac:spMkLst>
        </pc:spChg>
        <pc:spChg chg="add mod">
          <ac:chgData name="Urieth Attard" userId="75441522-1268-482d-b74b-a084f810ee66" providerId="ADAL" clId="{5833E014-A70B-4E94-9AC2-55BFE2B32E01}" dt="2021-03-24T21:32:12.929" v="836" actId="688"/>
          <ac:spMkLst>
            <pc:docMk/>
            <pc:sldMk cId="4093763081" sldId="309"/>
            <ac:spMk id="10" creationId="{C85A38AC-A254-4537-A8FD-3F28DACF1261}"/>
          </ac:spMkLst>
        </pc:spChg>
        <pc:spChg chg="add mod">
          <ac:chgData name="Urieth Attard" userId="75441522-1268-482d-b74b-a084f810ee66" providerId="ADAL" clId="{5833E014-A70B-4E94-9AC2-55BFE2B32E01}" dt="2021-03-24T21:40:45.470" v="855" actId="688"/>
          <ac:spMkLst>
            <pc:docMk/>
            <pc:sldMk cId="4093763081" sldId="309"/>
            <ac:spMk id="11" creationId="{5EB02155-A588-4570-9386-AD471E09B175}"/>
          </ac:spMkLst>
        </pc:spChg>
        <pc:spChg chg="add mod">
          <ac:chgData name="Urieth Attard" userId="75441522-1268-482d-b74b-a084f810ee66" providerId="ADAL" clId="{5833E014-A70B-4E94-9AC2-55BFE2B32E01}" dt="2021-03-24T21:32:18.673" v="837" actId="208"/>
          <ac:spMkLst>
            <pc:docMk/>
            <pc:sldMk cId="4093763081" sldId="309"/>
            <ac:spMk id="12" creationId="{5E399ABA-B0FF-4042-AF5C-A11705BF0060}"/>
          </ac:spMkLst>
        </pc:spChg>
        <pc:spChg chg="add mod">
          <ac:chgData name="Urieth Attard" userId="75441522-1268-482d-b74b-a084f810ee66" providerId="ADAL" clId="{5833E014-A70B-4E94-9AC2-55BFE2B32E01}" dt="2021-03-24T08:06:57.039" v="646" actId="1076"/>
          <ac:spMkLst>
            <pc:docMk/>
            <pc:sldMk cId="4093763081" sldId="309"/>
            <ac:spMk id="13" creationId="{1DAA0553-4523-407E-B0E5-14A8618AFABA}"/>
          </ac:spMkLst>
        </pc:spChg>
      </pc:sldChg>
      <pc:sldChg chg="delSp modSp add setBg delDesignElem">
        <pc:chgData name="Urieth Attard" userId="75441522-1268-482d-b74b-a084f810ee66" providerId="ADAL" clId="{5833E014-A70B-4E94-9AC2-55BFE2B32E01}" dt="2021-03-24T21:32:05.074" v="835"/>
        <pc:sldMkLst>
          <pc:docMk/>
          <pc:sldMk cId="2808312611" sldId="310"/>
        </pc:sldMkLst>
        <pc:graphicFrameChg chg="mod">
          <ac:chgData name="Urieth Attard" userId="75441522-1268-482d-b74b-a084f810ee66" providerId="ADAL" clId="{5833E014-A70B-4E94-9AC2-55BFE2B32E01}" dt="2021-03-24T21:32:05.074" v="835"/>
          <ac:graphicFrameMkLst>
            <pc:docMk/>
            <pc:sldMk cId="2808312611" sldId="310"/>
            <ac:graphicFrameMk id="10" creationId="{9FCB270F-803B-409A-BF18-63A5264FD681}"/>
          </ac:graphicFrameMkLst>
        </pc:graphicFrameChg>
        <pc:cxnChg chg="del">
          <ac:chgData name="Urieth Attard" userId="75441522-1268-482d-b74b-a084f810ee66" providerId="ADAL" clId="{5833E014-A70B-4E94-9AC2-55BFE2B32E01}" dt="2021-03-21T19:19:04.564" v="346"/>
          <ac:cxnSpMkLst>
            <pc:docMk/>
            <pc:sldMk cId="2808312611" sldId="310"/>
            <ac:cxnSpMk id="71" creationId="{A7F400EE-A8A5-48AF-B4D6-291B52C6F0B0}"/>
          </ac:cxnSpMkLst>
        </pc:cxnChg>
      </pc:sldChg>
      <pc:sldChg chg="modSp add ord">
        <pc:chgData name="Urieth Attard" userId="75441522-1268-482d-b74b-a084f810ee66" providerId="ADAL" clId="{5833E014-A70B-4E94-9AC2-55BFE2B32E01}" dt="2021-03-21T19:27:20.237" v="430" actId="20577"/>
        <pc:sldMkLst>
          <pc:docMk/>
          <pc:sldMk cId="1149527139" sldId="311"/>
        </pc:sldMkLst>
        <pc:spChg chg="mod">
          <ac:chgData name="Urieth Attard" userId="75441522-1268-482d-b74b-a084f810ee66" providerId="ADAL" clId="{5833E014-A70B-4E94-9AC2-55BFE2B32E01}" dt="2021-03-21T19:27:20.237" v="430" actId="20577"/>
          <ac:spMkLst>
            <pc:docMk/>
            <pc:sldMk cId="1149527139" sldId="311"/>
            <ac:spMk id="3" creationId="{FEDC95C6-C66A-46F6-AC45-0886BC38C0B0}"/>
          </ac:spMkLst>
        </pc:spChg>
      </pc:sldChg>
      <pc:sldChg chg="modSp add">
        <pc:chgData name="Urieth Attard" userId="75441522-1268-482d-b74b-a084f810ee66" providerId="ADAL" clId="{5833E014-A70B-4E94-9AC2-55BFE2B32E01}" dt="2021-03-21T19:28:09.531" v="450" actId="20577"/>
        <pc:sldMkLst>
          <pc:docMk/>
          <pc:sldMk cId="667792094" sldId="312"/>
        </pc:sldMkLst>
        <pc:spChg chg="mod">
          <ac:chgData name="Urieth Attard" userId="75441522-1268-482d-b74b-a084f810ee66" providerId="ADAL" clId="{5833E014-A70B-4E94-9AC2-55BFE2B32E01}" dt="2021-03-21T19:28:09.531" v="450" actId="20577"/>
          <ac:spMkLst>
            <pc:docMk/>
            <pc:sldMk cId="667792094" sldId="312"/>
            <ac:spMk id="3" creationId="{FEDC95C6-C66A-46F6-AC45-0886BC38C0B0}"/>
          </ac:spMkLst>
        </pc:spChg>
      </pc:sldChg>
      <pc:sldChg chg="addSp delSp modSp new add ord modAnim">
        <pc:chgData name="Urieth Attard" userId="75441522-1268-482d-b74b-a084f810ee66" providerId="ADAL" clId="{5833E014-A70B-4E94-9AC2-55BFE2B32E01}" dt="2021-03-24T21:39:55.458" v="852"/>
        <pc:sldMkLst>
          <pc:docMk/>
          <pc:sldMk cId="2066335388" sldId="313"/>
        </pc:sldMkLst>
        <pc:spChg chg="del">
          <ac:chgData name="Urieth Attard" userId="75441522-1268-482d-b74b-a084f810ee66" providerId="ADAL" clId="{5833E014-A70B-4E94-9AC2-55BFE2B32E01}" dt="2021-03-24T09:22:18.190" v="709" actId="478"/>
          <ac:spMkLst>
            <pc:docMk/>
            <pc:sldMk cId="2066335388" sldId="313"/>
            <ac:spMk id="2" creationId="{D1FAAA02-A8B6-479E-9F2C-3B48E91E4D7F}"/>
          </ac:spMkLst>
        </pc:spChg>
        <pc:spChg chg="del">
          <ac:chgData name="Urieth Attard" userId="75441522-1268-482d-b74b-a084f810ee66" providerId="ADAL" clId="{5833E014-A70B-4E94-9AC2-55BFE2B32E01}" dt="2021-03-24T09:22:15.048" v="708" actId="478"/>
          <ac:spMkLst>
            <pc:docMk/>
            <pc:sldMk cId="2066335388" sldId="313"/>
            <ac:spMk id="3" creationId="{0D47F200-1C43-41F5-A82B-9B679C095ED1}"/>
          </ac:spMkLst>
        </pc:spChg>
        <pc:spChg chg="add mod">
          <ac:chgData name="Urieth Attard" userId="75441522-1268-482d-b74b-a084f810ee66" providerId="ADAL" clId="{5833E014-A70B-4E94-9AC2-55BFE2B32E01}" dt="2021-03-24T10:15:40.410" v="724" actId="1076"/>
          <ac:spMkLst>
            <pc:docMk/>
            <pc:sldMk cId="2066335388" sldId="313"/>
            <ac:spMk id="4" creationId="{A9530B8B-12F0-463F-B3D3-EAA83B34A35D}"/>
          </ac:spMkLst>
        </pc:spChg>
        <pc:spChg chg="add mod">
          <ac:chgData name="Urieth Attard" userId="75441522-1268-482d-b74b-a084f810ee66" providerId="ADAL" clId="{5833E014-A70B-4E94-9AC2-55BFE2B32E01}" dt="2021-03-24T10:15:44.233" v="731" actId="20577"/>
          <ac:spMkLst>
            <pc:docMk/>
            <pc:sldMk cId="2066335388" sldId="313"/>
            <ac:spMk id="6" creationId="{28F3CDD5-0E8E-476B-8535-6BC9DFAC093E}"/>
          </ac:spMkLst>
        </pc:spChg>
        <pc:spChg chg="add mod">
          <ac:chgData name="Urieth Attard" userId="75441522-1268-482d-b74b-a084f810ee66" providerId="ADAL" clId="{5833E014-A70B-4E94-9AC2-55BFE2B32E01}" dt="2021-03-24T10:15:50.233" v="737" actId="20577"/>
          <ac:spMkLst>
            <pc:docMk/>
            <pc:sldMk cId="2066335388" sldId="313"/>
            <ac:spMk id="7" creationId="{0A0FF789-A517-4C1A-82B2-5E98C1218967}"/>
          </ac:spMkLst>
        </pc:spChg>
        <pc:spChg chg="add mod">
          <ac:chgData name="Urieth Attard" userId="75441522-1268-482d-b74b-a084f810ee66" providerId="ADAL" clId="{5833E014-A70B-4E94-9AC2-55BFE2B32E01}" dt="2021-03-24T10:23:51.034" v="773" actId="1076"/>
          <ac:spMkLst>
            <pc:docMk/>
            <pc:sldMk cId="2066335388" sldId="313"/>
            <ac:spMk id="8" creationId="{F3E09D1F-6F17-468F-8247-996FABD96F70}"/>
          </ac:spMkLst>
        </pc:spChg>
        <pc:spChg chg="add mod">
          <ac:chgData name="Urieth Attard" userId="75441522-1268-482d-b74b-a084f810ee66" providerId="ADAL" clId="{5833E014-A70B-4E94-9AC2-55BFE2B32E01}" dt="2021-03-24T10:23:23.397" v="748" actId="20577"/>
          <ac:spMkLst>
            <pc:docMk/>
            <pc:sldMk cId="2066335388" sldId="313"/>
            <ac:spMk id="9" creationId="{00527B7A-07C2-4132-B3A6-BFCDDB6ED737}"/>
          </ac:spMkLst>
        </pc:spChg>
        <pc:spChg chg="add mod">
          <ac:chgData name="Urieth Attard" userId="75441522-1268-482d-b74b-a084f810ee66" providerId="ADAL" clId="{5833E014-A70B-4E94-9AC2-55BFE2B32E01}" dt="2021-03-24T10:23:32.724" v="758" actId="1076"/>
          <ac:spMkLst>
            <pc:docMk/>
            <pc:sldMk cId="2066335388" sldId="313"/>
            <ac:spMk id="10" creationId="{B2237B5D-D5E3-49F7-89DA-F23EC2D38EAE}"/>
          </ac:spMkLst>
        </pc:spChg>
        <pc:spChg chg="add mod">
          <ac:chgData name="Urieth Attard" userId="75441522-1268-482d-b74b-a084f810ee66" providerId="ADAL" clId="{5833E014-A70B-4E94-9AC2-55BFE2B32E01}" dt="2021-03-24T10:23:38.307" v="764" actId="20577"/>
          <ac:spMkLst>
            <pc:docMk/>
            <pc:sldMk cId="2066335388" sldId="313"/>
            <ac:spMk id="11" creationId="{D489B874-CD74-4EDC-930D-D547625FE269}"/>
          </ac:spMkLst>
        </pc:spChg>
        <pc:spChg chg="add mod">
          <ac:chgData name="Urieth Attard" userId="75441522-1268-482d-b74b-a084f810ee66" providerId="ADAL" clId="{5833E014-A70B-4E94-9AC2-55BFE2B32E01}" dt="2021-03-24T10:23:47.590" v="772" actId="20577"/>
          <ac:spMkLst>
            <pc:docMk/>
            <pc:sldMk cId="2066335388" sldId="313"/>
            <ac:spMk id="12" creationId="{E19C3FBC-698D-43C8-A101-43E9C6B730A8}"/>
          </ac:spMkLst>
        </pc:spChg>
        <pc:spChg chg="add mod">
          <ac:chgData name="Urieth Attard" userId="75441522-1268-482d-b74b-a084f810ee66" providerId="ADAL" clId="{5833E014-A70B-4E94-9AC2-55BFE2B32E01}" dt="2021-03-24T10:23:57.809" v="778" actId="20577"/>
          <ac:spMkLst>
            <pc:docMk/>
            <pc:sldMk cId="2066335388" sldId="313"/>
            <ac:spMk id="13" creationId="{1D5B2C17-3D0A-4893-99F2-0B7E43F894B1}"/>
          </ac:spMkLst>
        </pc:spChg>
        <pc:picChg chg="add mod modCrop">
          <ac:chgData name="Urieth Attard" userId="75441522-1268-482d-b74b-a084f810ee66" providerId="ADAL" clId="{5833E014-A70B-4E94-9AC2-55BFE2B32E01}" dt="2021-03-24T10:13:16.598" v="711" actId="1076"/>
          <ac:picMkLst>
            <pc:docMk/>
            <pc:sldMk cId="2066335388" sldId="313"/>
            <ac:picMk id="3074" creationId="{1678FA3B-1497-47E1-A24F-B87A95BE15EB}"/>
          </ac:picMkLst>
        </pc:picChg>
      </pc:sldChg>
      <pc:sldChg chg="addSp delSp modSp new add mod setBg">
        <pc:chgData name="Urieth Attard" userId="75441522-1268-482d-b74b-a084f810ee66" providerId="ADAL" clId="{5833E014-A70B-4E94-9AC2-55BFE2B32E01}" dt="2021-03-24T21:52:04.454" v="1462" actId="1076"/>
        <pc:sldMkLst>
          <pc:docMk/>
          <pc:sldMk cId="1857041612" sldId="314"/>
        </pc:sldMkLst>
        <pc:spChg chg="add del mod ord">
          <ac:chgData name="Urieth Attard" userId="75441522-1268-482d-b74b-a084f810ee66" providerId="ADAL" clId="{5833E014-A70B-4E94-9AC2-55BFE2B32E01}" dt="2021-03-24T21:51:54.773" v="1458" actId="478"/>
          <ac:spMkLst>
            <pc:docMk/>
            <pc:sldMk cId="1857041612" sldId="314"/>
            <ac:spMk id="2" creationId="{61FA8297-F71E-4BC3-90F6-9C0C7499F77B}"/>
          </ac:spMkLst>
        </pc:spChg>
        <pc:spChg chg="del mod">
          <ac:chgData name="Urieth Attard" userId="75441522-1268-482d-b74b-a084f810ee66" providerId="ADAL" clId="{5833E014-A70B-4E94-9AC2-55BFE2B32E01}" dt="2021-03-24T21:45:16.129" v="1170" actId="478"/>
          <ac:spMkLst>
            <pc:docMk/>
            <pc:sldMk cId="1857041612" sldId="314"/>
            <ac:spMk id="3" creationId="{E787B1B4-8DB5-4658-ADEC-47455D36A1C9}"/>
          </ac:spMkLst>
        </pc:spChg>
        <pc:spChg chg="add del mod">
          <ac:chgData name="Urieth Attard" userId="75441522-1268-482d-b74b-a084f810ee66" providerId="ADAL" clId="{5833E014-A70B-4E94-9AC2-55BFE2B32E01}" dt="2021-03-24T21:45:20.385" v="1171" actId="478"/>
          <ac:spMkLst>
            <pc:docMk/>
            <pc:sldMk cId="1857041612" sldId="314"/>
            <ac:spMk id="7" creationId="{9CB7421E-A5F7-4454-809B-58F7B8FB674B}"/>
          </ac:spMkLst>
        </pc:spChg>
        <pc:spChg chg="add del mod">
          <ac:chgData name="Urieth Attard" userId="75441522-1268-482d-b74b-a084f810ee66" providerId="ADAL" clId="{5833E014-A70B-4E94-9AC2-55BFE2B32E01}" dt="2021-03-24T21:50:59.215" v="1448" actId="478"/>
          <ac:spMkLst>
            <pc:docMk/>
            <pc:sldMk cId="1857041612" sldId="314"/>
            <ac:spMk id="9" creationId="{64360A52-E4FB-4E27-9718-088A38B7077B}"/>
          </ac:spMkLst>
        </pc:spChg>
        <pc:spChg chg="add del">
          <ac:chgData name="Urieth Attard" userId="75441522-1268-482d-b74b-a084f810ee66" providerId="ADAL" clId="{5833E014-A70B-4E94-9AC2-55BFE2B32E01}" dt="2021-03-24T21:44:46.656" v="1159" actId="26606"/>
          <ac:spMkLst>
            <pc:docMk/>
            <pc:sldMk cId="1857041612" sldId="314"/>
            <ac:spMk id="10" creationId="{74426AB7-D619-4515-962A-BC83909EC015}"/>
          </ac:spMkLst>
        </pc:spChg>
        <pc:spChg chg="add del">
          <ac:chgData name="Urieth Attard" userId="75441522-1268-482d-b74b-a084f810ee66" providerId="ADAL" clId="{5833E014-A70B-4E94-9AC2-55BFE2B32E01}" dt="2021-03-24T21:44:46.656" v="1159" actId="26606"/>
          <ac:spMkLst>
            <pc:docMk/>
            <pc:sldMk cId="1857041612" sldId="314"/>
            <ac:spMk id="12" creationId="{DE47DF98-723F-4AAC-ABCF-CACBC438F78F}"/>
          </ac:spMkLst>
        </pc:spChg>
        <pc:spChg chg="add del mod">
          <ac:chgData name="Urieth Attard" userId="75441522-1268-482d-b74b-a084f810ee66" providerId="ADAL" clId="{5833E014-A70B-4E94-9AC2-55BFE2B32E01}" dt="2021-03-24T21:51:47.854" v="1456" actId="478"/>
          <ac:spMkLst>
            <pc:docMk/>
            <pc:sldMk cId="1857041612" sldId="314"/>
            <ac:spMk id="13" creationId="{41F76D06-FE8A-45B9-A246-A41E520FCF12}"/>
          </ac:spMkLst>
        </pc:spChg>
        <pc:spChg chg="add mod">
          <ac:chgData name="Urieth Attard" userId="75441522-1268-482d-b74b-a084f810ee66" providerId="ADAL" clId="{5833E014-A70B-4E94-9AC2-55BFE2B32E01}" dt="2021-03-24T21:52:04.454" v="1462" actId="1076"/>
          <ac:spMkLst>
            <pc:docMk/>
            <pc:sldMk cId="1857041612" sldId="314"/>
            <ac:spMk id="15" creationId="{9488F602-FC7F-4570-8CF0-69501657412F}"/>
          </ac:spMkLst>
        </pc:spChg>
        <pc:spChg chg="add del">
          <ac:chgData name="Urieth Attard" userId="75441522-1268-482d-b74b-a084f810ee66" providerId="ADAL" clId="{5833E014-A70B-4E94-9AC2-55BFE2B32E01}" dt="2021-03-24T21:44:47.236" v="1161" actId="26606"/>
          <ac:spMkLst>
            <pc:docMk/>
            <pc:sldMk cId="1857041612" sldId="314"/>
            <ac:spMk id="16" creationId="{407C9FC5-0C1E-42A8-97E6-F940775A0575}"/>
          </ac:spMkLst>
        </pc:spChg>
        <pc:spChg chg="add del">
          <ac:chgData name="Urieth Attard" userId="75441522-1268-482d-b74b-a084f810ee66" providerId="ADAL" clId="{5833E014-A70B-4E94-9AC2-55BFE2B32E01}" dt="2021-03-24T21:44:47.236" v="1161" actId="26606"/>
          <ac:spMkLst>
            <pc:docMk/>
            <pc:sldMk cId="1857041612" sldId="314"/>
            <ac:spMk id="17" creationId="{9EE371B4-A1D9-4EFE-8FE1-000495831EFA}"/>
          </ac:spMkLst>
        </pc:spChg>
        <pc:spChg chg="add del">
          <ac:chgData name="Urieth Attard" userId="75441522-1268-482d-b74b-a084f810ee66" providerId="ADAL" clId="{5833E014-A70B-4E94-9AC2-55BFE2B32E01}" dt="2021-03-24T21:44:47.236" v="1161" actId="26606"/>
          <ac:spMkLst>
            <pc:docMk/>
            <pc:sldMk cId="1857041612" sldId="314"/>
            <ac:spMk id="18" creationId="{2E19C174-9C7C-461E-970B-432019901562}"/>
          </ac:spMkLst>
        </pc:spChg>
        <pc:spChg chg="add del">
          <ac:chgData name="Urieth Attard" userId="75441522-1268-482d-b74b-a084f810ee66" providerId="ADAL" clId="{5833E014-A70B-4E94-9AC2-55BFE2B32E01}" dt="2021-03-24T21:44:51.933" v="1163" actId="26606"/>
          <ac:spMkLst>
            <pc:docMk/>
            <pc:sldMk cId="1857041612" sldId="314"/>
            <ac:spMk id="20" creationId="{76906711-0AFB-47DD-A4B6-4E94B38B8C91}"/>
          </ac:spMkLst>
        </pc:spChg>
        <pc:spChg chg="add del">
          <ac:chgData name="Urieth Attard" userId="75441522-1268-482d-b74b-a084f810ee66" providerId="ADAL" clId="{5833E014-A70B-4E94-9AC2-55BFE2B32E01}" dt="2021-03-24T21:44:51.933" v="1163" actId="26606"/>
          <ac:spMkLst>
            <pc:docMk/>
            <pc:sldMk cId="1857041612" sldId="314"/>
            <ac:spMk id="21" creationId="{AA91F649-894C-41F6-A21D-3D1AC558E934}"/>
          </ac:spMkLst>
        </pc:spChg>
        <pc:spChg chg="add del">
          <ac:chgData name="Urieth Attard" userId="75441522-1268-482d-b74b-a084f810ee66" providerId="ADAL" clId="{5833E014-A70B-4E94-9AC2-55BFE2B32E01}" dt="2021-03-24T21:44:51.933" v="1163" actId="26606"/>
          <ac:spMkLst>
            <pc:docMk/>
            <pc:sldMk cId="1857041612" sldId="314"/>
            <ac:spMk id="22" creationId="{56037404-66BD-46B5-9323-1B531319671A}"/>
          </ac:spMkLst>
        </pc:spChg>
        <pc:spChg chg="add">
          <ac:chgData name="Urieth Attard" userId="75441522-1268-482d-b74b-a084f810ee66" providerId="ADAL" clId="{5833E014-A70B-4E94-9AC2-55BFE2B32E01}" dt="2021-03-24T21:44:51.949" v="1164" actId="26606"/>
          <ac:spMkLst>
            <pc:docMk/>
            <pc:sldMk cId="1857041612" sldId="314"/>
            <ac:spMk id="24" creationId="{19D32F93-50AC-4C46-A5DB-291C60DDB7BD}"/>
          </ac:spMkLst>
        </pc:spChg>
        <pc:spChg chg="add">
          <ac:chgData name="Urieth Attard" userId="75441522-1268-482d-b74b-a084f810ee66" providerId="ADAL" clId="{5833E014-A70B-4E94-9AC2-55BFE2B32E01}" dt="2021-03-24T21:44:51.949" v="1164" actId="26606"/>
          <ac:spMkLst>
            <pc:docMk/>
            <pc:sldMk cId="1857041612" sldId="314"/>
            <ac:spMk id="25" creationId="{827DC2C4-B485-428A-BF4A-472D2967F47F}"/>
          </ac:spMkLst>
        </pc:spChg>
        <pc:spChg chg="add">
          <ac:chgData name="Urieth Attard" userId="75441522-1268-482d-b74b-a084f810ee66" providerId="ADAL" clId="{5833E014-A70B-4E94-9AC2-55BFE2B32E01}" dt="2021-03-24T21:44:51.949" v="1164" actId="26606"/>
          <ac:spMkLst>
            <pc:docMk/>
            <pc:sldMk cId="1857041612" sldId="314"/>
            <ac:spMk id="26" creationId="{EE04B5EB-F158-4507-90DD-BD23620C7CC9}"/>
          </ac:spMkLst>
        </pc:spChg>
        <pc:picChg chg="add mod ord">
          <ac:chgData name="Urieth Attard" userId="75441522-1268-482d-b74b-a084f810ee66" providerId="ADAL" clId="{5833E014-A70B-4E94-9AC2-55BFE2B32E01}" dt="2021-03-24T21:51:41.972" v="1454" actId="1076"/>
          <ac:picMkLst>
            <pc:docMk/>
            <pc:sldMk cId="1857041612" sldId="314"/>
            <ac:picMk id="5" creationId="{3E3D8BFE-2A26-4E1C-BF97-0F675ED6A7DF}"/>
          </ac:picMkLst>
        </pc:picChg>
        <pc:cxnChg chg="add del">
          <ac:chgData name="Urieth Attard" userId="75441522-1268-482d-b74b-a084f810ee66" providerId="ADAL" clId="{5833E014-A70B-4E94-9AC2-55BFE2B32E01}" dt="2021-03-24T21:44:46.656" v="1159" actId="26606"/>
          <ac:cxnSpMkLst>
            <pc:docMk/>
            <pc:sldMk cId="1857041612" sldId="314"/>
            <ac:cxnSpMk id="14" creationId="{EA29FC7C-9308-4FDE-8DCA-405668055B0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67737-AFAB-4584-866F-AC577AC02C26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FFE2DE-6B00-4B9F-81C4-3105E343531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32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 can understand </a:t>
          </a:r>
          <a:r>
            <a:rPr lang="en-GB" sz="32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the main idea</a:t>
          </a:r>
          <a:r>
            <a:rPr lang="en-GB" sz="32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.</a:t>
          </a:r>
          <a:endParaRPr lang="en-US" sz="3200" b="1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CE12B669-7BC3-4065-A0AF-A032226A4A50}" type="parTrans" cxnId="{FF4F572E-87C2-44C9-941D-F00C7D1F2A24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73BF43A2-FE2E-45F2-8336-7881B1047AE2}" type="sibTrans" cxnId="{FF4F572E-87C2-44C9-941D-F00C7D1F2A24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4D46A225-5A7C-4940-AEA7-8953507289D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32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 can listen to specific </a:t>
          </a:r>
          <a:r>
            <a:rPr lang="en-GB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details</a:t>
          </a:r>
          <a:r>
            <a:rPr lang="en-GB" sz="32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 and </a:t>
          </a:r>
          <a:r>
            <a:rPr lang="en-GB" sz="3200" b="1" i="1" u="none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keywords</a:t>
          </a:r>
          <a:r>
            <a:rPr lang="en-GB" sz="32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.</a:t>
          </a:r>
          <a:endParaRPr lang="en-US" sz="3200" b="1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75A4770D-9106-4838-AF09-01B5ED81D08F}" type="parTrans" cxnId="{E431984C-7372-4A52-9AD2-FD0D7F92E0AB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4A25F8C7-2E3D-4045-84D3-6BC9ACF2C2FC}" type="sibTrans" cxnId="{E431984C-7372-4A52-9AD2-FD0D7F92E0AB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DB073A09-F706-4166-BDE5-461C944D8DE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32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 am able to </a:t>
          </a:r>
          <a:r>
            <a:rPr lang="en-GB" sz="3200" b="1" i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c</a:t>
          </a:r>
          <a:r>
            <a:rPr lang="en-GB" sz="32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omplete</a:t>
          </a:r>
          <a:r>
            <a:rPr lang="en-GB" sz="32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 the tasks.</a:t>
          </a:r>
          <a:endParaRPr lang="en-US" sz="3200" b="1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33D545CF-0D86-469C-B8B6-1DF37D0B8F80}" type="parTrans" cxnId="{2E40BBB8-F04F-4080-AAB8-B30742D0BD55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59D36D4E-0D38-4E22-BA34-6499E82089BE}" type="sibTrans" cxnId="{2E40BBB8-F04F-4080-AAB8-B30742D0BD55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BDC9A884-ED6D-45AF-8993-8C5E4704D375}" type="pres">
      <dgm:prSet presAssocID="{60767737-AFAB-4584-866F-AC577AC02C26}" presName="linear" presStyleCnt="0">
        <dgm:presLayoutVars>
          <dgm:animLvl val="lvl"/>
          <dgm:resizeHandles val="exact"/>
        </dgm:presLayoutVars>
      </dgm:prSet>
      <dgm:spPr/>
    </dgm:pt>
    <dgm:pt modelId="{E37CA507-C3F3-4957-B798-DBC221C4AC3A}" type="pres">
      <dgm:prSet presAssocID="{F9FFE2DE-6B00-4B9F-81C4-3105E343531B}" presName="parentText" presStyleLbl="node1" presStyleIdx="0" presStyleCnt="3" custScaleY="118791" custLinFactY="-3866" custLinFactNeighborX="-974" custLinFactNeighborY="-100000">
        <dgm:presLayoutVars>
          <dgm:chMax val="0"/>
          <dgm:bulletEnabled val="1"/>
        </dgm:presLayoutVars>
      </dgm:prSet>
      <dgm:spPr/>
    </dgm:pt>
    <dgm:pt modelId="{38C84798-EB06-44D4-8F87-2D62122BD989}" type="pres">
      <dgm:prSet presAssocID="{73BF43A2-FE2E-45F2-8336-7881B1047AE2}" presName="spacer" presStyleCnt="0"/>
      <dgm:spPr/>
    </dgm:pt>
    <dgm:pt modelId="{EDFF18D9-6A3E-41E2-B2A1-4BA231819173}" type="pres">
      <dgm:prSet presAssocID="{4D46A225-5A7C-4940-AEA7-8953507289DB}" presName="parentText" presStyleLbl="node1" presStyleIdx="1" presStyleCnt="3" custScaleY="124787" custLinFactY="5990" custLinFactNeighborX="-337" custLinFactNeighborY="100000">
        <dgm:presLayoutVars>
          <dgm:chMax val="0"/>
          <dgm:bulletEnabled val="1"/>
        </dgm:presLayoutVars>
      </dgm:prSet>
      <dgm:spPr/>
    </dgm:pt>
    <dgm:pt modelId="{D72744F1-E575-4DE1-A67E-3502AC8477C7}" type="pres">
      <dgm:prSet presAssocID="{4A25F8C7-2E3D-4045-84D3-6BC9ACF2C2FC}" presName="spacer" presStyleCnt="0"/>
      <dgm:spPr/>
    </dgm:pt>
    <dgm:pt modelId="{774BB3DC-95FA-4819-A1A6-B67623C3046B}" type="pres">
      <dgm:prSet presAssocID="{DB073A09-F706-4166-BDE5-461C944D8DE0}" presName="parentText" presStyleLbl="node1" presStyleIdx="2" presStyleCnt="3" custScaleY="119267" custLinFactY="38800" custLinFactNeighborX="-119" custLinFactNeighborY="100000">
        <dgm:presLayoutVars>
          <dgm:chMax val="0"/>
          <dgm:bulletEnabled val="1"/>
        </dgm:presLayoutVars>
      </dgm:prSet>
      <dgm:spPr/>
    </dgm:pt>
  </dgm:ptLst>
  <dgm:cxnLst>
    <dgm:cxn modelId="{FF4F572E-87C2-44C9-941D-F00C7D1F2A24}" srcId="{60767737-AFAB-4584-866F-AC577AC02C26}" destId="{F9FFE2DE-6B00-4B9F-81C4-3105E343531B}" srcOrd="0" destOrd="0" parTransId="{CE12B669-7BC3-4065-A0AF-A032226A4A50}" sibTransId="{73BF43A2-FE2E-45F2-8336-7881B1047AE2}"/>
    <dgm:cxn modelId="{9CECF56A-36E3-483A-943E-531E88994243}" type="presOf" srcId="{4D46A225-5A7C-4940-AEA7-8953507289DB}" destId="{EDFF18D9-6A3E-41E2-B2A1-4BA231819173}" srcOrd="0" destOrd="0" presId="urn:microsoft.com/office/officeart/2005/8/layout/vList2"/>
    <dgm:cxn modelId="{E431984C-7372-4A52-9AD2-FD0D7F92E0AB}" srcId="{60767737-AFAB-4584-866F-AC577AC02C26}" destId="{4D46A225-5A7C-4940-AEA7-8953507289DB}" srcOrd="1" destOrd="0" parTransId="{75A4770D-9106-4838-AF09-01B5ED81D08F}" sibTransId="{4A25F8C7-2E3D-4045-84D3-6BC9ACF2C2FC}"/>
    <dgm:cxn modelId="{4EB5B171-F68C-42D4-8B40-63DC358678A3}" type="presOf" srcId="{F9FFE2DE-6B00-4B9F-81C4-3105E343531B}" destId="{E37CA507-C3F3-4957-B798-DBC221C4AC3A}" srcOrd="0" destOrd="0" presId="urn:microsoft.com/office/officeart/2005/8/layout/vList2"/>
    <dgm:cxn modelId="{70AC4C8A-F8AB-4A90-9E41-14C2DDCCF659}" type="presOf" srcId="{60767737-AFAB-4584-866F-AC577AC02C26}" destId="{BDC9A884-ED6D-45AF-8993-8C5E4704D375}" srcOrd="0" destOrd="0" presId="urn:microsoft.com/office/officeart/2005/8/layout/vList2"/>
    <dgm:cxn modelId="{2E40BBB8-F04F-4080-AAB8-B30742D0BD55}" srcId="{60767737-AFAB-4584-866F-AC577AC02C26}" destId="{DB073A09-F706-4166-BDE5-461C944D8DE0}" srcOrd="2" destOrd="0" parTransId="{33D545CF-0D86-469C-B8B6-1DF37D0B8F80}" sibTransId="{59D36D4E-0D38-4E22-BA34-6499E82089BE}"/>
    <dgm:cxn modelId="{5B7068DF-7F96-45C9-BAC2-AE98A6A90216}" type="presOf" srcId="{DB073A09-F706-4166-BDE5-461C944D8DE0}" destId="{774BB3DC-95FA-4819-A1A6-B67623C3046B}" srcOrd="0" destOrd="0" presId="urn:microsoft.com/office/officeart/2005/8/layout/vList2"/>
    <dgm:cxn modelId="{71E0B50B-6A8A-4079-8580-390B39F9BB35}" type="presParOf" srcId="{BDC9A884-ED6D-45AF-8993-8C5E4704D375}" destId="{E37CA507-C3F3-4957-B798-DBC221C4AC3A}" srcOrd="0" destOrd="0" presId="urn:microsoft.com/office/officeart/2005/8/layout/vList2"/>
    <dgm:cxn modelId="{D01AB83A-1C53-4D53-B7AB-AD1BDA435CE6}" type="presParOf" srcId="{BDC9A884-ED6D-45AF-8993-8C5E4704D375}" destId="{38C84798-EB06-44D4-8F87-2D62122BD989}" srcOrd="1" destOrd="0" presId="urn:microsoft.com/office/officeart/2005/8/layout/vList2"/>
    <dgm:cxn modelId="{94A8A08A-DF81-45FA-8387-30A3B8E38AC8}" type="presParOf" srcId="{BDC9A884-ED6D-45AF-8993-8C5E4704D375}" destId="{EDFF18D9-6A3E-41E2-B2A1-4BA231819173}" srcOrd="2" destOrd="0" presId="urn:microsoft.com/office/officeart/2005/8/layout/vList2"/>
    <dgm:cxn modelId="{0335BD2D-2989-45A0-B88F-863E918F6452}" type="presParOf" srcId="{BDC9A884-ED6D-45AF-8993-8C5E4704D375}" destId="{D72744F1-E575-4DE1-A67E-3502AC8477C7}" srcOrd="3" destOrd="0" presId="urn:microsoft.com/office/officeart/2005/8/layout/vList2"/>
    <dgm:cxn modelId="{56B6F308-6C5C-4F4B-90F4-EA423AFF9ABA}" type="presParOf" srcId="{BDC9A884-ED6D-45AF-8993-8C5E4704D375}" destId="{774BB3DC-95FA-4819-A1A6-B67623C304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CA507-C3F3-4957-B798-DBC221C4AC3A}">
      <dsp:nvSpPr>
        <dsp:cNvPr id="0" name=""/>
        <dsp:cNvSpPr/>
      </dsp:nvSpPr>
      <dsp:spPr>
        <a:xfrm>
          <a:off x="0" y="294628"/>
          <a:ext cx="7130026" cy="14176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 can understand </a:t>
          </a:r>
          <a:r>
            <a:rPr lang="en-GB" sz="3200" b="1" i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the main idea</a:t>
          </a:r>
          <a:r>
            <a:rPr lang="en-GB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.</a:t>
          </a:r>
          <a:endParaRPr lang="en-US" sz="3200" b="1" kern="1200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69204" y="363832"/>
        <a:ext cx="6991618" cy="1279243"/>
      </dsp:txXfrm>
    </dsp:sp>
    <dsp:sp modelId="{EDFF18D9-6A3E-41E2-B2A1-4BA231819173}">
      <dsp:nvSpPr>
        <dsp:cNvPr id="0" name=""/>
        <dsp:cNvSpPr/>
      </dsp:nvSpPr>
      <dsp:spPr>
        <a:xfrm>
          <a:off x="0" y="1873101"/>
          <a:ext cx="7130026" cy="1489208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 can listen to specific </a:t>
          </a:r>
          <a:r>
            <a:rPr lang="en-GB" sz="3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details</a:t>
          </a:r>
          <a:r>
            <a:rPr lang="en-GB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 and </a:t>
          </a:r>
          <a:r>
            <a:rPr lang="en-GB" sz="3200" b="1" i="1" u="none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keywords</a:t>
          </a:r>
          <a:r>
            <a:rPr lang="en-GB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.</a:t>
          </a:r>
          <a:endParaRPr lang="en-US" sz="3200" b="1" kern="1200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72697" y="1945798"/>
        <a:ext cx="6984632" cy="1343814"/>
      </dsp:txXfrm>
    </dsp:sp>
    <dsp:sp modelId="{774BB3DC-95FA-4819-A1A6-B67623C3046B}">
      <dsp:nvSpPr>
        <dsp:cNvPr id="0" name=""/>
        <dsp:cNvSpPr/>
      </dsp:nvSpPr>
      <dsp:spPr>
        <a:xfrm>
          <a:off x="0" y="3645989"/>
          <a:ext cx="7130026" cy="142333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 am able to </a:t>
          </a:r>
          <a:r>
            <a:rPr lang="en-GB" sz="3200" b="1" i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c</a:t>
          </a:r>
          <a:r>
            <a:rPr lang="en-GB" sz="3200" b="1" i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omplete</a:t>
          </a:r>
          <a:r>
            <a:rPr lang="en-GB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 the tasks.</a:t>
          </a:r>
          <a:endParaRPr lang="en-US" sz="3200" b="1" kern="1200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69481" y="3715470"/>
        <a:ext cx="6991064" cy="128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C934A-F7A4-4D4E-B0FA-C6C624437FAC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63DE9-AC67-4528-8853-D6037C43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2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63DE9-AC67-4528-8853-D6037C4364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1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can create a Padlet or use </a:t>
            </a:r>
            <a:r>
              <a:rPr lang="en-GB" dirty="0" err="1"/>
              <a:t>AnswerGarden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63DE9-AC67-4528-8853-D6037C4364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0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the meaning to a word and ask learners to say you the word.  You can make the words disappear by choosing the disappear exit effect from the Animations ribbon.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63DE9-AC67-4528-8853-D6037C4364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3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63DE9-AC67-4528-8853-D6037C4364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4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6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2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6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1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6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1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1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21BE-082A-491D-BD5C-D1E82098550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ilearnedu-my.sharepoint.com/personal/urieth_attard_ilearn_edu_mt/Documents/Desktop/English%20Primary/yr%203/lessons%20on%20demand/3.%20health/being%20healthy/LearnEnglish_Kids_poems_-_Being_healthy%20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poems/being-healthy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y.jude.camilleri@ilearn.edu.mt" TargetMode="External"/><Relationship Id="rId5" Type="http://schemas.openxmlformats.org/officeDocument/2006/relationships/hyperlink" Target="mailto:urieth.attard@ilearn.edu.mt" TargetMode="External"/><Relationship Id="rId4" Type="http://schemas.openxmlformats.org/officeDocument/2006/relationships/hyperlink" Target="mailto:marie-claire.camilleri@ilearn.edu.m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englishprimarymalta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ilearnedu-my.sharepoint.com/personal/urieth_attard_ilearn_edu_mt/Documents/Desktop/English%20Primary/yr%203/lessons%20on%20demand/3.%20health/being%20healthy/LearnEnglish_Kids_poems_-_Being_healthy%20(2)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ilearnedu-my.sharepoint.com/personal/urieth_attard_ilearn_edu_mt/Documents/Desktop/English%20Primary/yr%203/lessons%20on%20demand/3.%20health/being%20healthy/LearnEnglish_Kids_poems_-_Being_healthy%20(2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0916-1146-4848-8F04-554AA458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>
                <a:ln w="22225">
                  <a:solidFill>
                    <a:schemeClr val="tx1"/>
                  </a:solidFill>
                  <a:prstDash val="solid"/>
                </a:ln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Being Healthy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DC475-38F8-4C14-9C08-7F5509C4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054"/>
            <a:ext cx="1051559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3C78D8-0E49-4C60-949F-047DBA226A6B}"/>
              </a:ext>
            </a:extLst>
          </p:cNvPr>
          <p:cNvSpPr/>
          <p:nvPr/>
        </p:nvSpPr>
        <p:spPr>
          <a:xfrm>
            <a:off x="0" y="0"/>
            <a:ext cx="12192000" cy="12918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0614894-EE48-47A7-A9B7-522AF9C8FCF6}"/>
              </a:ext>
            </a:extLst>
          </p:cNvPr>
          <p:cNvSpPr/>
          <p:nvPr/>
        </p:nvSpPr>
        <p:spPr>
          <a:xfrm>
            <a:off x="4043667" y="5518101"/>
            <a:ext cx="2500604" cy="91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FC041A-9F16-48A8-B311-F816A3F443AA}"/>
              </a:ext>
            </a:extLst>
          </p:cNvPr>
          <p:cNvSpPr/>
          <p:nvPr/>
        </p:nvSpPr>
        <p:spPr>
          <a:xfrm>
            <a:off x="4043667" y="4479957"/>
            <a:ext cx="2500604" cy="916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C4337-1C17-40E9-8534-7DDACF0C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125" y="28766"/>
            <a:ext cx="10515600" cy="1325563"/>
          </a:xfrm>
        </p:spPr>
        <p:txBody>
          <a:bodyPr/>
          <a:lstStyle/>
          <a:p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3.  Match the rhyming words.</a:t>
            </a: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77E32-5C87-4E3E-89B7-4744C24FC299}"/>
              </a:ext>
            </a:extLst>
          </p:cNvPr>
          <p:cNvSpPr/>
          <p:nvPr/>
        </p:nvSpPr>
        <p:spPr>
          <a:xfrm>
            <a:off x="1001220" y="4556210"/>
            <a:ext cx="12715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play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DA2030-853E-4EDC-95AF-32AD1D83C126}"/>
              </a:ext>
            </a:extLst>
          </p:cNvPr>
          <p:cNvSpPr/>
          <p:nvPr/>
        </p:nvSpPr>
        <p:spPr>
          <a:xfrm>
            <a:off x="696324" y="3520720"/>
            <a:ext cx="29451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between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0374A5-7070-4B7D-97E9-A2EC208AE47E}"/>
              </a:ext>
            </a:extLst>
          </p:cNvPr>
          <p:cNvSpPr/>
          <p:nvPr/>
        </p:nvSpPr>
        <p:spPr>
          <a:xfrm>
            <a:off x="9167871" y="4290161"/>
            <a:ext cx="11224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A56A63-2F62-4CD5-A397-15088AF222B7}"/>
              </a:ext>
            </a:extLst>
          </p:cNvPr>
          <p:cNvSpPr/>
          <p:nvPr/>
        </p:nvSpPr>
        <p:spPr>
          <a:xfrm>
            <a:off x="1001220" y="5591700"/>
            <a:ext cx="10935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win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FA07DA-17AA-45AF-B380-B595FA5D7E59}"/>
              </a:ext>
            </a:extLst>
          </p:cNvPr>
          <p:cNvSpPr/>
          <p:nvPr/>
        </p:nvSpPr>
        <p:spPr>
          <a:xfrm>
            <a:off x="9167871" y="3222033"/>
            <a:ext cx="1218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skin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B03514-59DB-4555-B90D-D6DF50536610}"/>
              </a:ext>
            </a:extLst>
          </p:cNvPr>
          <p:cNvSpPr/>
          <p:nvPr/>
        </p:nvSpPr>
        <p:spPr>
          <a:xfrm>
            <a:off x="1001220" y="2555711"/>
            <a:ext cx="10278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tell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9E85C7-A53D-4523-A976-2F796CC090FB}"/>
              </a:ext>
            </a:extLst>
          </p:cNvPr>
          <p:cNvSpPr/>
          <p:nvPr/>
        </p:nvSpPr>
        <p:spPr>
          <a:xfrm>
            <a:off x="4043667" y="2430769"/>
            <a:ext cx="2500604" cy="9166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02968E-5116-4D53-8619-4FD65BDCDB86}"/>
              </a:ext>
            </a:extLst>
          </p:cNvPr>
          <p:cNvSpPr/>
          <p:nvPr/>
        </p:nvSpPr>
        <p:spPr>
          <a:xfrm>
            <a:off x="4043667" y="3460826"/>
            <a:ext cx="2500604" cy="9166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B7C98A-62E1-48AB-ADDD-C8AD80BE37DF}"/>
              </a:ext>
            </a:extLst>
          </p:cNvPr>
          <p:cNvSpPr/>
          <p:nvPr/>
        </p:nvSpPr>
        <p:spPr>
          <a:xfrm>
            <a:off x="9339392" y="5225608"/>
            <a:ext cx="12234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well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67233C4-6D64-4A73-91AF-BC32C75EC250}"/>
              </a:ext>
            </a:extLst>
          </p:cNvPr>
          <p:cNvSpPr/>
          <p:nvPr/>
        </p:nvSpPr>
        <p:spPr>
          <a:xfrm>
            <a:off x="9167871" y="2367204"/>
            <a:ext cx="1566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clean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21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E7E802FA-9EA5-4DEB-863C-021ED90B9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20773"/>
            <a:ext cx="1094259" cy="100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9 0.00186 L -0.05209 0.00186 C -0.05677 -0.0199 -0.05274 -0.00694 -0.06745 -0.03009 C -0.07045 -0.03472 -0.08412 -0.05671 -0.0862 -0.06041 C -0.09141 -0.06921 -0.0961 -0.07916 -0.10157 -0.08773 C -0.11289 -0.10532 -0.12383 -0.12384 -0.13568 -0.14074 C -0.13985 -0.14675 -0.14427 -0.15254 -0.14844 -0.15879 C -0.15287 -0.1655 -0.15677 -0.17314 -0.1612 -0.18009 C -0.19167 -0.22685 -0.15144 -0.15995 -0.1987 -0.23009 C -0.20209 -0.23495 -0.20534 -0.24027 -0.20886 -0.24513 C -0.21133 -0.24838 -0.2142 -0.25092 -0.21654 -0.25416 C -0.21901 -0.2574 -0.2211 -0.26157 -0.22344 -0.26481 C -0.22813 -0.27152 -0.2336 -0.27685 -0.23789 -0.28449 C -0.23907 -0.28657 -0.24011 -0.28888 -0.24128 -0.2905 C -0.24284 -0.29282 -0.24479 -0.29444 -0.24636 -0.29675 C -0.25769 -0.31226 -0.23229 -0.2824 -0.25573 -0.31018 C -0.25742 -0.31226 -0.25951 -0.31365 -0.26094 -0.31643 C -0.26693 -0.32708 -0.26381 -0.32361 -0.2694 -0.32847 C -0.27032 -0.33055 -0.27084 -0.33287 -0.27201 -0.33449 C -0.27266 -0.33564 -0.2737 -0.33541 -0.27448 -0.33611 C -0.27539 -0.3368 -0.27631 -0.33796 -0.27709 -0.33912 C -0.278 -0.3405 -0.27865 -0.34236 -0.27969 -0.34351 C -0.28125 -0.34583 -0.28308 -0.34768 -0.28477 -0.34976 C -0.28867 -0.35416 -0.28867 -0.35393 -0.29245 -0.35717 C -0.29349 -0.35925 -0.29453 -0.36157 -0.29584 -0.36319 C -0.29662 -0.36412 -0.29753 -0.36412 -0.29844 -0.36481 C -0.29935 -0.36574 -0.3 -0.36713 -0.30091 -0.36782 C -0.3017 -0.36851 -0.30274 -0.36875 -0.30352 -0.36944 C -0.3099 -0.375 -0.30547 -0.37245 -0.3112 -0.37685 C -0.31198 -0.37754 -0.31289 -0.37777 -0.31367 -0.37847 C -0.31459 -0.37916 -0.31537 -0.38055 -0.31628 -0.38148 C -0.31758 -0.38263 -0.32097 -0.38379 -0.32227 -0.38449 C -0.32305 -0.38495 -0.32383 -0.38588 -0.32474 -0.38611 C -0.33529 -0.38657 -0.34584 -0.38611 -0.35625 -0.38611 L -0.35625 -0.38611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4 0.00069 L -0.06654 0.00069 C -0.09688 0.02754 -0.06628 -0.00024 -0.08451 0.01713 C -0.0862 0.01875 -0.08789 0.02014 -0.08959 0.02176 C -0.09935 0.03101 -0.09662 0.03055 -0.11094 0.04143 C -0.14232 0.06527 -0.10313 0.03518 -0.13477 0.06111 C -0.13867 0.06435 -0.14284 0.06689 -0.14675 0.07014 C -0.15078 0.07361 -0.15469 0.07708 -0.1586 0.08078 C -0.16302 0.08518 -0.16693 0.09074 -0.17136 0.09444 C -0.17865 0.10046 -0.19766 0.10856 -0.20469 0.11273 C -0.21472 0.11828 -0.22435 0.12592 -0.23451 0.13078 L -0.25912 0.14282 C -0.26407 0.14537 -0.26875 0.14861 -0.2737 0.15046 C -0.27761 0.15208 -0.28164 0.15231 -0.28555 0.15347 C -0.30612 0.15972 -0.28099 0.15393 -0.3043 0.1581 C -0.30677 0.15856 -0.31667 0.16088 -0.31888 0.16111 C -0.34948 0.16273 -0.35534 0.16273 -0.375 0.16273 L -0.375 0.16273 " pathEditMode="relative" ptsTypes="AAAAAAAAAAAAAAAA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1 0.00046 L -0.04571 0.00046 C -0.06654 0.00417 -0.03985 -1.85185E-6 -0.07904 0.00046 L -0.21367 0.00347 L -0.22982 0.00648 C -0.23347 0.00695 -0.23724 0.00695 -0.24089 0.00787 C -0.24492 0.00903 -0.24883 0.01158 -0.25287 0.0125 C -0.25912 0.01412 -0.27162 0.01551 -0.27162 0.01551 C -0.27383 0.01644 -0.27604 0.01783 -0.27839 0.01852 C -0.28438 0.02037 -0.29584 0.02084 -0.30052 0.02153 C -0.30313 0.02199 -0.30573 0.02269 -0.30821 0.02315 C -0.31133 0.02361 -0.31446 0.02408 -0.31758 0.02454 C -0.31927 0.025 -0.32097 0.0257 -0.32279 0.02616 C -0.325 0.02662 -0.32722 0.02709 -0.32956 0.02755 C -0.33073 0.02871 -0.33177 0.02986 -0.33294 0.03079 C -0.33373 0.03125 -0.33464 0.03148 -0.33555 0.03218 C -0.33672 0.0331 -0.33776 0.03449 -0.33893 0.03519 C -0.34063 0.03634 -0.34258 0.03658 -0.34401 0.0382 C -0.34492 0.03935 -0.34571 0.04051 -0.34662 0.04121 C -0.3474 0.0419 -0.34831 0.04213 -0.34909 0.04283 C -0.34974 0.04329 -0.35026 0.04375 -0.35078 0.04445 L -0.35078 0.04445 " pathEditMode="relative" ptsTypes="AAAAAAAAAAAAAAAAAAAA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82 -0.00138 L -0.04882 -0.00138 C -0.05286 0.00394 -0.0569 0.0095 -0.0608 0.01505 C -0.06341 0.01899 -0.06575 0.02362 -0.06849 0.02732 C -0.072 0.03172 -0.0763 0.0345 -0.07955 0.03936 C -0.08346 0.04514 -0.08606 0.05325 -0.08984 0.05903 C -0.09375 0.06528 -0.09856 0.06968 -0.1026 0.0757 C -0.11328 0.09144 -0.12356 0.10811 -0.13411 0.12431 C -0.13684 0.12848 -0.15 0.14723 -0.15286 0.15301 L -0.17239 0.19237 C -0.175 0.19746 -0.18515 0.21829 -0.18698 0.2213 C -0.18919 0.22477 -0.19166 0.22801 -0.19375 0.23172 C -0.19557 0.23519 -0.19713 0.23913 -0.19882 0.24237 C -0.20573 0.25533 -0.20442 0.25325 -0.20989 0.26065 C -0.2138 0.27084 -0.20885 0.25857 -0.21588 0.2713 C -0.21666 0.27246 -0.21705 0.27431 -0.21757 0.2757 C -0.21849 0.27778 -0.2194 0.27963 -0.22018 0.28172 C -0.22317 0.29051 -0.22044 0.28612 -0.22448 0.29538 C -0.22695 0.30139 -0.22669 0.29885 -0.22955 0.30301 C -0.23372 0.30903 -0.23086 0.30695 -0.23554 0.31505 C -0.24296 0.32825 -0.23789 0.31806 -0.2457 0.32732 C -0.24752 0.3294 -0.24908 0.33241 -0.25091 0.33473 C -0.25221 0.33658 -0.25377 0.33774 -0.25507 0.33936 C -0.25625 0.34075 -0.25729 0.34237 -0.25846 0.34399 C -0.26106 0.347 -0.26367 0.34977 -0.26614 0.35301 C -0.26731 0.35463 -0.26836 0.35625 -0.26966 0.35764 C -0.27135 0.35926 -0.27734 0.3625 -0.2789 0.36366 C -0.28007 0.36575 -0.28112 0.36806 -0.28242 0.36968 C -0.28385 0.37176 -0.28854 0.37454 -0.2901 0.3757 C -0.29114 0.37663 -0.29231 0.37778 -0.29349 0.37871 C -0.29427 0.3794 -0.29518 0.37963 -0.29596 0.38033 C -0.29687 0.38102 -0.29765 0.38264 -0.29856 0.38334 C -0.29961 0.38403 -0.30091 0.38426 -0.30195 0.38473 C -0.31054 0.38913 -0.29726 0.38311 -0.30794 0.38797 C -0.31783 0.38727 -0.32786 0.38774 -0.33776 0.38635 C -0.33906 0.38612 -0.33997 0.38403 -0.34114 0.38334 C -0.34231 0.38264 -0.34349 0.38241 -0.34453 0.38172 C -0.34635 0.38079 -0.34974 0.37871 -0.34974 0.37871 C -0.35325 0.37454 -0.35117 0.3757 -0.35559 0.3757 L -0.35559 0.3757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20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D2AEC11B-2478-4FDC-85CF-A40F186F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A4150-E933-429E-AEA8-0F52736D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Free Healthy Cliparts, Download Free Clip Art, Free Clip Art on Clipart  Library">
            <a:extLst>
              <a:ext uri="{FF2B5EF4-FFF2-40B4-BE49-F238E27FC236}">
                <a16:creationId xmlns:a16="http://schemas.microsoft.com/office/drawing/2014/main" id="{EFC4C269-56CB-44C1-8483-DC33E742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32" y="1567824"/>
            <a:ext cx="3940982" cy="42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DC95C6-C66A-46F6-AC45-0886BC38C0B0}"/>
              </a:ext>
            </a:extLst>
          </p:cNvPr>
          <p:cNvSpPr/>
          <p:nvPr/>
        </p:nvSpPr>
        <p:spPr>
          <a:xfrm>
            <a:off x="5159240" y="2376430"/>
            <a:ext cx="5701058" cy="1928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Listen to the body parts.</a:t>
            </a:r>
          </a:p>
        </p:txBody>
      </p:sp>
      <p:pic>
        <p:nvPicPr>
          <p:cNvPr id="9" name="Picture 2" descr="Clip movie play video youtube icon - General Office">
            <a:hlinkClick r:id="rId4"/>
            <a:extLst>
              <a:ext uri="{FF2B5EF4-FFF2-40B4-BE49-F238E27FC236}">
                <a16:creationId xmlns:a16="http://schemas.microsoft.com/office/drawing/2014/main" id="{9D1BC4E6-A052-4B31-BE24-73299D190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5" y="1550968"/>
            <a:ext cx="1009690" cy="10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9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C1A93-7A42-4124-82AC-E6B0B71843F6}"/>
              </a:ext>
            </a:extLst>
          </p:cNvPr>
          <p:cNvSpPr/>
          <p:nvPr/>
        </p:nvSpPr>
        <p:spPr>
          <a:xfrm>
            <a:off x="622360" y="1514106"/>
            <a:ext cx="10731440" cy="22104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Your _______ look and taste better if you brush them.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2F1D4-5764-41D3-957C-CE16D23BCEE6}"/>
              </a:ext>
            </a:extLst>
          </p:cNvPr>
          <p:cNvSpPr/>
          <p:nvPr/>
        </p:nvSpPr>
        <p:spPr>
          <a:xfrm>
            <a:off x="838200" y="5520038"/>
            <a:ext cx="1572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teeth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315AB-2CB2-4095-97AA-B9DBC7218D9C}"/>
              </a:ext>
            </a:extLst>
          </p:cNvPr>
          <p:cNvSpPr/>
          <p:nvPr/>
        </p:nvSpPr>
        <p:spPr>
          <a:xfrm>
            <a:off x="4673818" y="5520037"/>
            <a:ext cx="14061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409A6-CC8F-4C01-87EA-BF13ACA5093B}"/>
              </a:ext>
            </a:extLst>
          </p:cNvPr>
          <p:cNvSpPr/>
          <p:nvPr/>
        </p:nvSpPr>
        <p:spPr>
          <a:xfrm>
            <a:off x="8907267" y="5520037"/>
            <a:ext cx="1225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feet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026" name="Picture 2" descr="Teeth Clipart #1393056 - Illustration by Lal Perera">
            <a:extLst>
              <a:ext uri="{FF2B5EF4-FFF2-40B4-BE49-F238E27FC236}">
                <a16:creationId xmlns:a16="http://schemas.microsoft.com/office/drawing/2014/main" id="{7ACBF343-5F59-4853-84BA-FFFD9643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b="15775"/>
          <a:stretch/>
        </p:blipFill>
        <p:spPr bwMode="auto">
          <a:xfrm>
            <a:off x="684943" y="4113708"/>
            <a:ext cx="1905000" cy="141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y Nails Stock Illustrations – 996 Healthy Nails Stock Illustrations,  Vectors &amp; Clipart - Dreamstime">
            <a:extLst>
              <a:ext uri="{FF2B5EF4-FFF2-40B4-BE49-F238E27FC236}">
                <a16:creationId xmlns:a16="http://schemas.microsoft.com/office/drawing/2014/main" id="{6AC1958C-A060-4CFF-97B1-199B8001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08" y="3993999"/>
            <a:ext cx="1650346" cy="16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BB9B22-BF02-43F4-B014-D506029325FA}"/>
              </a:ext>
            </a:extLst>
          </p:cNvPr>
          <p:cNvSpPr/>
          <p:nvPr/>
        </p:nvSpPr>
        <p:spPr>
          <a:xfrm>
            <a:off x="0" y="0"/>
            <a:ext cx="12192000" cy="12918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4D060C0D-1187-4AB4-94B7-889B16F2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20773"/>
            <a:ext cx="1094259" cy="100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7FD40FA-D390-4AAF-8B8A-784FDB12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125" y="28766"/>
            <a:ext cx="10515600" cy="1325563"/>
          </a:xfrm>
        </p:spPr>
        <p:txBody>
          <a:bodyPr/>
          <a:lstStyle/>
          <a:p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4.  Write the body part.</a:t>
            </a: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2" name="Picture 2" descr="Library of fooot graphic library png files ▻▻▻ Clipart Art 2019">
            <a:extLst>
              <a:ext uri="{FF2B5EF4-FFF2-40B4-BE49-F238E27FC236}">
                <a16:creationId xmlns:a16="http://schemas.microsoft.com/office/drawing/2014/main" id="{DE86F32D-7478-486A-9714-48D8A884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65" y="3724519"/>
            <a:ext cx="1368846" cy="18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-0.08449 L 0.01654 -0.08426 C 0.01927 -0.09167 0.02201 -0.09884 0.025 -0.10579 C 0.02631 -0.10903 0.02813 -0.11157 0.0293 -0.11482 C 0.03321 -0.12662 0.03737 -0.13796 0.04115 -0.14977 C 0.04297 -0.15532 0.04427 -0.16134 0.04636 -0.16644 C 0.04831 -0.17153 0.05039 -0.17639 0.05222 -0.18148 C 0.05599 -0.19167 0.05886 -0.20278 0.06328 -0.21181 C 0.06537 -0.21597 0.06771 -0.21944 0.06927 -0.22407 C 0.07305 -0.23426 0.07618 -0.24514 0.07956 -0.25579 C 0.08099 -0.26042 0.08216 -0.26505 0.08373 -0.26944 C 0.08581 -0.275 0.08815 -0.28009 0.08972 -0.28611 C 0.09128 -0.2919 0.09193 -0.29838 0.0931 -0.3044 C 0.09401 -0.30833 0.09479 -0.3125 0.09571 -0.31644 C 0.09714 -0.32245 0.1 -0.33449 0.1 -0.33426 C 0.10026 -0.33819 0.10039 -0.34167 0.10078 -0.34514 C 0.10144 -0.34977 0.10287 -0.35417 0.10339 -0.3588 C 0.1043 -0.36574 0.10443 -0.37292 0.10508 -0.38009 C 0.10534 -0.3831 0.1056 -0.38611 0.10599 -0.38912 C 0.10625 -0.39167 0.10651 -0.39421 0.10677 -0.39676 C 0.10716 -0.40023 0.10743 -0.4037 0.10769 -0.40741 C 0.10821 -0.41482 0.10847 -0.42269 0.10938 -0.43009 C 0.10951 -0.43171 0.11003 -0.4331 0.11016 -0.43449 C 0.11081 -0.43912 0.11133 -0.44375 0.11185 -0.44815 C 0.11211 -0.44977 0.11237 -0.45139 0.11276 -0.45278 C 0.11328 -0.4544 0.11407 -0.45579 0.11446 -0.45741 C 0.11485 -0.4588 0.11498 -0.46042 0.11537 -0.46181 C 0.11576 -0.46343 0.11654 -0.46482 0.11706 -0.46644 C 0.11823 -0.47037 0.11901 -0.47477 0.12045 -0.47847 C 0.12292 -0.48519 0.12149 -0.48171 0.12474 -0.48912 C 0.12683 -0.50046 0.12396 -0.48657 0.12722 -0.49815 C 0.12761 -0.49977 0.12761 -0.50139 0.12813 -0.50278 C 0.12904 -0.50509 0.1306 -0.50648 0.13151 -0.5088 C 0.13295 -0.5125 0.13334 -0.51736 0.1349 -0.52107 L 0.1375 -0.52708 C 0.13802 -0.53009 0.13881 -0.5331 0.1392 -0.53611 C 0.13946 -0.53866 0.13972 -0.5412 0.13998 -0.54375 C 0.1405 -0.54745 0.14089 -0.54815 0.1418 -0.55116 L 0.1418 -0.55093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C1A93-7A42-4124-82AC-E6B0B71843F6}"/>
              </a:ext>
            </a:extLst>
          </p:cNvPr>
          <p:cNvSpPr/>
          <p:nvPr/>
        </p:nvSpPr>
        <p:spPr>
          <a:xfrm>
            <a:off x="622360" y="1179737"/>
            <a:ext cx="10731440" cy="22104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Your _______ feels clean and fresh if you wash.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2F1D4-5764-41D3-957C-CE16D23BCEE6}"/>
              </a:ext>
            </a:extLst>
          </p:cNvPr>
          <p:cNvSpPr/>
          <p:nvPr/>
        </p:nvSpPr>
        <p:spPr>
          <a:xfrm>
            <a:off x="992997" y="5904757"/>
            <a:ext cx="12266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hair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315AB-2CB2-4095-97AA-B9DBC7218D9C}"/>
              </a:ext>
            </a:extLst>
          </p:cNvPr>
          <p:cNvSpPr/>
          <p:nvPr/>
        </p:nvSpPr>
        <p:spPr>
          <a:xfrm>
            <a:off x="4823154" y="5873080"/>
            <a:ext cx="1438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body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409A6-CC8F-4C01-87EA-BF13ACA5093B}"/>
              </a:ext>
            </a:extLst>
          </p:cNvPr>
          <p:cNvSpPr/>
          <p:nvPr/>
        </p:nvSpPr>
        <p:spPr>
          <a:xfrm>
            <a:off x="8864907" y="5858622"/>
            <a:ext cx="12907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face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2050" name="Picture 2" descr="Free Body Cliparts, Download Free Clip Art, Free Clip Art on Clipart Library">
            <a:extLst>
              <a:ext uri="{FF2B5EF4-FFF2-40B4-BE49-F238E27FC236}">
                <a16:creationId xmlns:a16="http://schemas.microsoft.com/office/drawing/2014/main" id="{68A64F87-8974-4B7F-AF9F-C05AB417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01" y="4135811"/>
            <a:ext cx="1768946" cy="17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Hair Cliparts, Download Free Clip Art, Free Clip Art on Clipart Library">
            <a:extLst>
              <a:ext uri="{FF2B5EF4-FFF2-40B4-BE49-F238E27FC236}">
                <a16:creationId xmlns:a16="http://schemas.microsoft.com/office/drawing/2014/main" id="{81F59102-9D60-4FD7-AA43-CD5F30C4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1" y="3856882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Face Cliparts, Download Free Clip Art, Free Clip Art on Clipart Library">
            <a:extLst>
              <a:ext uri="{FF2B5EF4-FFF2-40B4-BE49-F238E27FC236}">
                <a16:creationId xmlns:a16="http://schemas.microsoft.com/office/drawing/2014/main" id="{8654C802-2864-4C25-8066-36D4DE9F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313" y="4127914"/>
            <a:ext cx="1768946" cy="17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81 L 0.01328 -0.0581 C 0.00078 -0.09884 0.01302 -0.05718 0.00299 -0.09583 C -0.00026 -0.10856 -0.00417 -0.12083 -0.00729 -0.1338 C -0.01498 -0.16736 -0.02188 -0.20162 -0.02943 -0.23519 C -0.03125 -0.24352 -0.03282 -0.25208 -0.03529 -0.25949 C -0.03841 -0.26852 -0.0418 -0.27755 -0.04466 -0.28681 C -0.04688 -0.29375 -0.04844 -0.30116 -0.05065 -0.3081 C -0.05326 -0.31551 -0.05651 -0.32199 -0.05925 -0.32917 C -0.06133 -0.33519 -0.06302 -0.34144 -0.06524 -0.34745 C -0.06732 -0.35324 -0.07005 -0.3581 -0.07201 -0.36412 C -0.0737 -0.36944 -0.07448 -0.37546 -0.0763 -0.38079 C -0.07787 -0.38565 -0.0806 -0.38935 -0.08216 -0.39444 C -0.08399 -0.4 -0.0849 -0.40671 -0.08646 -0.4125 C -0.08776 -0.41736 -0.08959 -0.42153 -0.09076 -0.42616 C -0.09232 -0.43264 -0.09505 -0.44583 -0.09505 -0.44583 C -0.09532 -0.45509 -0.09532 -0.46412 -0.09584 -0.47315 C -0.0961 -0.47731 -0.09688 -0.48125 -0.09753 -0.48542 C -0.10026 -0.50255 -0.09948 -0.49815 -0.10352 -0.51412 C -0.10404 -0.51921 -0.1043 -0.52431 -0.10521 -0.52917 C -0.10599 -0.53356 -0.10768 -0.53727 -0.1086 -0.54144 C -0.10938 -0.54491 -0.10964 -0.54861 -0.11029 -0.55208 C -0.11107 -0.55556 -0.11198 -0.55903 -0.11289 -0.5625 C -0.11341 -0.56458 -0.1142 -0.56644 -0.11459 -0.56875 C -0.11706 -0.58032 -0.11862 -0.59398 -0.12227 -0.60509 C -0.12279 -0.60671 -0.12344 -0.60787 -0.12396 -0.60949 C -0.12578 -0.61597 -0.12513 -0.61829 -0.12826 -0.62315 C -0.13034 -0.62662 -0.13268 -0.6294 -0.13503 -0.63241 L -0.14011 -0.63843 C -0.14232 -0.64421 -0.14115 -0.64167 -0.14349 -0.64583 L -0.14349 -0.64583 " pathEditMode="relative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C1A93-7A42-4124-82AC-E6B0B71843F6}"/>
              </a:ext>
            </a:extLst>
          </p:cNvPr>
          <p:cNvSpPr/>
          <p:nvPr/>
        </p:nvSpPr>
        <p:spPr>
          <a:xfrm>
            <a:off x="591187" y="511776"/>
            <a:ext cx="10731440" cy="22104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Your ______ feel good when they are clean.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315AB-2CB2-4095-97AA-B9DBC7218D9C}"/>
              </a:ext>
            </a:extLst>
          </p:cNvPr>
          <p:cNvSpPr/>
          <p:nvPr/>
        </p:nvSpPr>
        <p:spPr>
          <a:xfrm>
            <a:off x="1732132" y="5576783"/>
            <a:ext cx="17475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hands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409A6-CC8F-4C01-87EA-BF13ACA5093B}"/>
              </a:ext>
            </a:extLst>
          </p:cNvPr>
          <p:cNvSpPr/>
          <p:nvPr/>
        </p:nvSpPr>
        <p:spPr>
          <a:xfrm>
            <a:off x="5299514" y="5473275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ears</a:t>
            </a:r>
          </a:p>
        </p:txBody>
      </p:sp>
      <p:pic>
        <p:nvPicPr>
          <p:cNvPr id="3074" name="Picture 2" descr="Clean Hands Clip Art - Royalty Free - GoGraph">
            <a:extLst>
              <a:ext uri="{FF2B5EF4-FFF2-40B4-BE49-F238E27FC236}">
                <a16:creationId xmlns:a16="http://schemas.microsoft.com/office/drawing/2014/main" id="{92E4D5FE-F41D-48C6-A1F3-8235A252D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/>
        </p:blipFill>
        <p:spPr bwMode="auto">
          <a:xfrm>
            <a:off x="1732132" y="3750464"/>
            <a:ext cx="1714500" cy="17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Ears Clipart, Download Free Clip Art, Free Clip Art on Clipart Library">
            <a:extLst>
              <a:ext uri="{FF2B5EF4-FFF2-40B4-BE49-F238E27FC236}">
                <a16:creationId xmlns:a16="http://schemas.microsoft.com/office/drawing/2014/main" id="{3256D263-C472-4D36-8189-B4AA3D9C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79" y="3828641"/>
            <a:ext cx="1566455" cy="15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Knees Cliparts, Download Free Clip Art, Free Clip Art on Clipart  Library">
            <a:extLst>
              <a:ext uri="{FF2B5EF4-FFF2-40B4-BE49-F238E27FC236}">
                <a16:creationId xmlns:a16="http://schemas.microsoft.com/office/drawing/2014/main" id="{F50F254D-D1B3-4DEF-906C-06D7CB2C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81" y="3672285"/>
            <a:ext cx="2384292" cy="17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F16163-9E6C-4D2E-B61F-B3EFB9597286}"/>
              </a:ext>
            </a:extLst>
          </p:cNvPr>
          <p:cNvSpPr/>
          <p:nvPr/>
        </p:nvSpPr>
        <p:spPr>
          <a:xfrm>
            <a:off x="8969556" y="5473275"/>
            <a:ext cx="1665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knees</a:t>
            </a:r>
          </a:p>
        </p:txBody>
      </p:sp>
    </p:spTree>
    <p:extLst>
      <p:ext uri="{BB962C8B-B14F-4D97-AF65-F5344CB8AC3E}">
        <p14:creationId xmlns:p14="http://schemas.microsoft.com/office/powerpoint/2010/main" val="18552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5347 L 0.00169 -0.05347 C 0.00222 -0.07268 0.00274 -0.0919 0.00326 -0.11088 C 0.00352 -0.12199 0.00326 -0.13287 0.00404 -0.14398 C 0.00521 -0.15972 0.00755 -0.17546 0.00886 -0.1912 C 0.0099 -0.20347 0.01042 -0.21597 0.01133 -0.22847 C 0.01198 -0.23889 0.01302 -0.24953 0.01367 -0.25995 C 0.01432 -0.27037 0.01472 -0.28102 0.01537 -0.29143 C 0.01628 -0.30694 0.01745 -0.32222 0.01849 -0.3375 C 0.02097 -0.41597 0.01719 -0.31203 0.02175 -0.3875 C 0.0224 -0.39699 0.02201 -0.40671 0.02253 -0.4162 C 0.02318 -0.42685 0.02604 -0.44676 0.02748 -0.45787 C 0.02813 -0.4743 0.02826 -0.48541 0.03151 -0.50231 C 0.03229 -0.50648 0.03321 -0.51088 0.03386 -0.51504 C 0.03451 -0.51898 0.03542 -0.52662 0.03542 -0.52662 C 0.03581 -0.57106 0.03581 -0.61551 0.03633 -0.65995 C 0.03633 -0.6618 0.03698 -0.66365 0.03711 -0.66574 C 0.03724 -0.67037 0.03711 -0.67523 0.03711 -0.67986 L 0.03711 -0.67986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ttle Miss Bossy: Hargreaves, Roger: 9780843174236: Books - Amazon.ca">
            <a:extLst>
              <a:ext uri="{FF2B5EF4-FFF2-40B4-BE49-F238E27FC236}">
                <a16:creationId xmlns:a16="http://schemas.microsoft.com/office/drawing/2014/main" id="{1678FA3B-1497-47E1-A24F-B87A95BE1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7"/>
          <a:stretch/>
        </p:blipFill>
        <p:spPr bwMode="auto">
          <a:xfrm>
            <a:off x="1971760" y="2163097"/>
            <a:ext cx="7984631" cy="44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530B8B-12F0-463F-B3D3-EAA83B34A35D}"/>
              </a:ext>
            </a:extLst>
          </p:cNvPr>
          <p:cNvSpPr/>
          <p:nvPr/>
        </p:nvSpPr>
        <p:spPr>
          <a:xfrm>
            <a:off x="669961" y="361787"/>
            <a:ext cx="26035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brush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3CDD5-0E8E-476B-8535-6BC9DFAC093E}"/>
              </a:ext>
            </a:extLst>
          </p:cNvPr>
          <p:cNvSpPr/>
          <p:nvPr/>
        </p:nvSpPr>
        <p:spPr>
          <a:xfrm>
            <a:off x="1011556" y="1989026"/>
            <a:ext cx="2448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clean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FF789-A517-4C1A-82B2-5E98C1218967}"/>
              </a:ext>
            </a:extLst>
          </p:cNvPr>
          <p:cNvSpPr/>
          <p:nvPr/>
        </p:nvSpPr>
        <p:spPr>
          <a:xfrm>
            <a:off x="4302012" y="130729"/>
            <a:ext cx="23695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E09D1F-6F17-468F-8247-996FABD96F70}"/>
              </a:ext>
            </a:extLst>
          </p:cNvPr>
          <p:cNvSpPr/>
          <p:nvPr/>
        </p:nvSpPr>
        <p:spPr>
          <a:xfrm>
            <a:off x="7343973" y="597559"/>
            <a:ext cx="15744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527B7A-07C2-4132-B3A6-BFCDDB6ED737}"/>
              </a:ext>
            </a:extLst>
          </p:cNvPr>
          <p:cNvSpPr/>
          <p:nvPr/>
        </p:nvSpPr>
        <p:spPr>
          <a:xfrm>
            <a:off x="8789246" y="2561024"/>
            <a:ext cx="22557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open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37B5D-D5E3-49F7-89DA-F23EC2D38EAE}"/>
              </a:ext>
            </a:extLst>
          </p:cNvPr>
          <p:cNvSpPr/>
          <p:nvPr/>
        </p:nvSpPr>
        <p:spPr>
          <a:xfrm>
            <a:off x="669961" y="3774433"/>
            <a:ext cx="23439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close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89B874-CD74-4EDC-930D-D547625FE269}"/>
              </a:ext>
            </a:extLst>
          </p:cNvPr>
          <p:cNvSpPr/>
          <p:nvPr/>
        </p:nvSpPr>
        <p:spPr>
          <a:xfrm>
            <a:off x="548331" y="5403003"/>
            <a:ext cx="2276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jump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9C3FBC-698D-43C8-A101-43E9C6B730A8}"/>
              </a:ext>
            </a:extLst>
          </p:cNvPr>
          <p:cNvSpPr/>
          <p:nvPr/>
        </p:nvSpPr>
        <p:spPr>
          <a:xfrm>
            <a:off x="8669666" y="5031744"/>
            <a:ext cx="21242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walk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5B2C17-3D0A-4893-99F2-0B7E43F894B1}"/>
              </a:ext>
            </a:extLst>
          </p:cNvPr>
          <p:cNvSpPr/>
          <p:nvPr/>
        </p:nvSpPr>
        <p:spPr>
          <a:xfrm>
            <a:off x="9993104" y="526536"/>
            <a:ext cx="16017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dry</a:t>
            </a:r>
          </a:p>
        </p:txBody>
      </p:sp>
    </p:spTree>
    <p:extLst>
      <p:ext uri="{BB962C8B-B14F-4D97-AF65-F5344CB8AC3E}">
        <p14:creationId xmlns:p14="http://schemas.microsoft.com/office/powerpoint/2010/main" val="20663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DCA5-E3CB-4A8A-804D-5F44D0B5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Mum tells me to brush my teeth.</a:t>
            </a:r>
          </a:p>
        </p:txBody>
      </p:sp>
      <p:pic>
        <p:nvPicPr>
          <p:cNvPr id="6146" name="Picture 2" descr="20 Bossy Mom Illustrations, Royalty-Free Vector Graphics &amp; Clip Art - iStock">
            <a:extLst>
              <a:ext uri="{FF2B5EF4-FFF2-40B4-BE49-F238E27FC236}">
                <a16:creationId xmlns:a16="http://schemas.microsoft.com/office/drawing/2014/main" id="{A01FD583-F4AA-4A27-BAC1-B02AEED6B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51223" r="67204"/>
          <a:stretch/>
        </p:blipFill>
        <p:spPr bwMode="auto">
          <a:xfrm>
            <a:off x="162031" y="1521805"/>
            <a:ext cx="2817041" cy="46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AE44932-1862-4FAC-8D28-92A3AA73CC83}"/>
              </a:ext>
            </a:extLst>
          </p:cNvPr>
          <p:cNvSpPr/>
          <p:nvPr/>
        </p:nvSpPr>
        <p:spPr>
          <a:xfrm>
            <a:off x="3655241" y="1690688"/>
            <a:ext cx="8374728" cy="2122357"/>
          </a:xfrm>
          <a:prstGeom prst="wedgeEllipseCallout">
            <a:avLst>
              <a:gd name="adj1" fmla="val -65097"/>
              <a:gd name="adj2" fmla="val -16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6AD47-323A-473E-9D68-B2486C17DA2B}"/>
              </a:ext>
            </a:extLst>
          </p:cNvPr>
          <p:cNvSpPr/>
          <p:nvPr/>
        </p:nvSpPr>
        <p:spPr>
          <a:xfrm>
            <a:off x="4788053" y="2290201"/>
            <a:ext cx="5825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Brush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your teeth!</a:t>
            </a:r>
          </a:p>
        </p:txBody>
      </p:sp>
    </p:spTree>
    <p:extLst>
      <p:ext uri="{BB962C8B-B14F-4D97-AF65-F5344CB8AC3E}">
        <p14:creationId xmlns:p14="http://schemas.microsoft.com/office/powerpoint/2010/main" val="740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DCA5-E3CB-4A8A-804D-5F44D0B5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Dad tells me to take a bath.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A7E0-4B60-4D5F-A8AA-D54D64F2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2" name="Picture 4" descr="Free photo Pose Human Body Finger Face Bossy Expression Man - Max Pixel">
            <a:extLst>
              <a:ext uri="{FF2B5EF4-FFF2-40B4-BE49-F238E27FC236}">
                <a16:creationId xmlns:a16="http://schemas.microsoft.com/office/drawing/2014/main" id="{6F485F23-EE59-4B56-81C5-FCBCE430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031" y="1318782"/>
            <a:ext cx="4651375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AE44932-1862-4FAC-8D28-92A3AA73CC83}"/>
              </a:ext>
            </a:extLst>
          </p:cNvPr>
          <p:cNvSpPr/>
          <p:nvPr/>
        </p:nvSpPr>
        <p:spPr>
          <a:xfrm>
            <a:off x="3513506" y="1501405"/>
            <a:ext cx="8374728" cy="2122357"/>
          </a:xfrm>
          <a:prstGeom prst="wedgeEllipseCallout">
            <a:avLst>
              <a:gd name="adj1" fmla="val -65097"/>
              <a:gd name="adj2" fmla="val -16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2970F-1408-40CA-85C6-2FCC1FCE5E40}"/>
              </a:ext>
            </a:extLst>
          </p:cNvPr>
          <p:cNvSpPr/>
          <p:nvPr/>
        </p:nvSpPr>
        <p:spPr>
          <a:xfrm>
            <a:off x="2491273" y="3303037"/>
            <a:ext cx="2296780" cy="92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6AD47-323A-473E-9D68-B2486C17DA2B}"/>
              </a:ext>
            </a:extLst>
          </p:cNvPr>
          <p:cNvSpPr/>
          <p:nvPr/>
        </p:nvSpPr>
        <p:spPr>
          <a:xfrm>
            <a:off x="5599173" y="2290201"/>
            <a:ext cx="420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Take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 bath!</a:t>
            </a:r>
          </a:p>
        </p:txBody>
      </p:sp>
    </p:spTree>
    <p:extLst>
      <p:ext uri="{BB962C8B-B14F-4D97-AF65-F5344CB8AC3E}">
        <p14:creationId xmlns:p14="http://schemas.microsoft.com/office/powerpoint/2010/main" val="27004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DCA5-E3CB-4A8A-804D-5F44D0B5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My brother tells me to wash my hands.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2970F-1408-40CA-85C6-2FCC1FCE5E40}"/>
              </a:ext>
            </a:extLst>
          </p:cNvPr>
          <p:cNvSpPr/>
          <p:nvPr/>
        </p:nvSpPr>
        <p:spPr>
          <a:xfrm>
            <a:off x="2491273" y="3303037"/>
            <a:ext cx="2296780" cy="92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What Rhymes With 'Bossy'? - WSJ">
            <a:extLst>
              <a:ext uri="{FF2B5EF4-FFF2-40B4-BE49-F238E27FC236}">
                <a16:creationId xmlns:a16="http://schemas.microsoft.com/office/drawing/2014/main" id="{FB452359-A16E-42C2-8D76-341740344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8" r="50000"/>
          <a:stretch/>
        </p:blipFill>
        <p:spPr bwMode="auto">
          <a:xfrm>
            <a:off x="605875" y="1415716"/>
            <a:ext cx="3567113" cy="44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AE44932-1862-4FAC-8D28-92A3AA73CC83}"/>
              </a:ext>
            </a:extLst>
          </p:cNvPr>
          <p:cNvSpPr/>
          <p:nvPr/>
        </p:nvSpPr>
        <p:spPr>
          <a:xfrm>
            <a:off x="3289572" y="1501405"/>
            <a:ext cx="8374728" cy="2122357"/>
          </a:xfrm>
          <a:prstGeom prst="wedgeEllipseCallout">
            <a:avLst>
              <a:gd name="adj1" fmla="val -64874"/>
              <a:gd name="adj2" fmla="val 31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6AD47-323A-473E-9D68-B2486C17DA2B}"/>
              </a:ext>
            </a:extLst>
          </p:cNvPr>
          <p:cNvSpPr/>
          <p:nvPr/>
        </p:nvSpPr>
        <p:spPr>
          <a:xfrm>
            <a:off x="4702296" y="2290201"/>
            <a:ext cx="5997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Wash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your hands!</a:t>
            </a:r>
          </a:p>
        </p:txBody>
      </p:sp>
    </p:spTree>
    <p:extLst>
      <p:ext uri="{BB962C8B-B14F-4D97-AF65-F5344CB8AC3E}">
        <p14:creationId xmlns:p14="http://schemas.microsoft.com/office/powerpoint/2010/main" val="31911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15D51-B749-4403-A293-C7236F2B5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29" t="59844" r="23962"/>
          <a:stretch/>
        </p:blipFill>
        <p:spPr>
          <a:xfrm>
            <a:off x="173821" y="1362413"/>
            <a:ext cx="2637454" cy="4901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2DCA5-E3CB-4A8A-804D-5F44D0B5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My sister tells me to eat vegetables.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2970F-1408-40CA-85C6-2FCC1FCE5E40}"/>
              </a:ext>
            </a:extLst>
          </p:cNvPr>
          <p:cNvSpPr/>
          <p:nvPr/>
        </p:nvSpPr>
        <p:spPr>
          <a:xfrm>
            <a:off x="2491273" y="3303037"/>
            <a:ext cx="2296780" cy="92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AE44932-1862-4FAC-8D28-92A3AA73CC83}"/>
              </a:ext>
            </a:extLst>
          </p:cNvPr>
          <p:cNvSpPr/>
          <p:nvPr/>
        </p:nvSpPr>
        <p:spPr>
          <a:xfrm>
            <a:off x="3513506" y="1501405"/>
            <a:ext cx="8374728" cy="2122357"/>
          </a:xfrm>
          <a:prstGeom prst="wedgeEllipseCallout">
            <a:avLst>
              <a:gd name="adj1" fmla="val -64874"/>
              <a:gd name="adj2" fmla="val 31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6AD47-323A-473E-9D68-B2486C17DA2B}"/>
              </a:ext>
            </a:extLst>
          </p:cNvPr>
          <p:cNvSpPr/>
          <p:nvPr/>
        </p:nvSpPr>
        <p:spPr>
          <a:xfrm>
            <a:off x="5136712" y="2290201"/>
            <a:ext cx="5128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Eat 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vegetables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722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C5199A-5869-4B8F-8E8C-4978B714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75303"/>
            <a:ext cx="10515600" cy="80578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6D0684-977D-4AE8-A56B-F7BBB30F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62" y="945630"/>
            <a:ext cx="11093251" cy="54075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 LS 5.2 </a:t>
            </a:r>
            <a:r>
              <a:rPr lang="en-GB" sz="12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understand audio-visual texts across a range of genres, identifying the main idea and specific information.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also targets other language outcomes such as: </a:t>
            </a:r>
            <a:r>
              <a:rPr lang="en-GB" sz="12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LS 5.8 I can communicate my own experiences, likes and dislikes fluently and accurately with some allowance to self-correct in the process. 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material for this lesson has been adapted from </a:t>
            </a: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https://learnenglishkids.britishcouncil.org/poems/being-healthy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Effects are included to make the presentation more interactive.  Please present the PowerPoint in Slideshow mode. 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The Notes section underneath the slides may contain some further points which can be developed during the lesson.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Teachers are encouraged to adapt this PowerPoint presentation 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Audio files or links to websites may be included.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Tasks included in the PowerPoint presentation are also being shared as handouts.  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200" dirty="0">
                <a:latin typeface="Andika"/>
                <a:ea typeface="Andika"/>
                <a:cs typeface="Andika"/>
                <a:hlinkClick r:id="rId4"/>
              </a:rPr>
              <a:t>marie-claire.camilleri@ilearn.edu.mt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; </a:t>
            </a:r>
            <a:r>
              <a:rPr lang="en-GB" sz="1200" dirty="0">
                <a:latin typeface="Andika"/>
                <a:ea typeface="Andika"/>
                <a:cs typeface="Andika"/>
                <a:hlinkClick r:id="rId5"/>
              </a:rPr>
              <a:t>urieth.attard@ilearn.edu.mt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; </a:t>
            </a:r>
            <a:r>
              <a:rPr lang="en-GB" sz="1200" dirty="0">
                <a:latin typeface="Andika"/>
                <a:ea typeface="Andika"/>
                <a:cs typeface="Andika"/>
                <a:hlinkClick r:id="rId6"/>
              </a:rPr>
              <a:t>mary.jude.camilleri@ilearn.edu.mt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5766B0-8390-4A92-A147-161FDC33062A}"/>
              </a:ext>
            </a:extLst>
          </p:cNvPr>
          <p:cNvCxnSpPr/>
          <p:nvPr/>
        </p:nvCxnSpPr>
        <p:spPr>
          <a:xfrm>
            <a:off x="668594" y="904568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961A400-1C26-4EAA-87F8-504EA205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4810" y="6492875"/>
            <a:ext cx="4114800" cy="365125"/>
          </a:xfrm>
        </p:spPr>
        <p:txBody>
          <a:bodyPr/>
          <a:lstStyle/>
          <a:p>
            <a:pPr algn="l"/>
            <a:r>
              <a:rPr lang="en-GB" dirty="0"/>
              <a:t>English Primary Department (2021)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72D6F-2BDA-45F9-8FF7-54B0F5580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03" y="6189392"/>
            <a:ext cx="2117558" cy="6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E3D8BFE-2A26-4E1C-BF97-0F675ED6A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60" y="4936067"/>
            <a:ext cx="2712425" cy="779822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8F602-FC7F-4570-8CF0-69501657412F}"/>
              </a:ext>
            </a:extLst>
          </p:cNvPr>
          <p:cNvSpPr/>
          <p:nvPr/>
        </p:nvSpPr>
        <p:spPr>
          <a:xfrm>
            <a:off x="2554687" y="1988152"/>
            <a:ext cx="70792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Thank you for using this resource.</a:t>
            </a:r>
            <a:br>
              <a:rPr lang="en-GB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br>
              <a:rPr lang="en-GB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Check out our latest resources below:</a:t>
            </a:r>
            <a:b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4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79C27F5C-ACCA-4A86-875A-2F4A56B7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C325-D3D0-48AB-B4BD-7692F246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249" y="1436248"/>
            <a:ext cx="9055509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Think of different ways how you keep yourself healthy.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91C86-D081-417F-B018-440E2F66BA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6044" y="3035059"/>
            <a:ext cx="2271520" cy="29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9359DA-4AD0-40E0-A4AE-416B224B04FD}"/>
              </a:ext>
            </a:extLst>
          </p:cNvPr>
          <p:cNvSpPr/>
          <p:nvPr/>
        </p:nvSpPr>
        <p:spPr>
          <a:xfrm rot="21153596">
            <a:off x="590877" y="559450"/>
            <a:ext cx="25843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rgbClr val="FFFF00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sister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E370D-BA35-4EB4-BA38-9D4CC0CF0215}"/>
              </a:ext>
            </a:extLst>
          </p:cNvPr>
          <p:cNvSpPr/>
          <p:nvPr/>
        </p:nvSpPr>
        <p:spPr>
          <a:xfrm rot="21262603">
            <a:off x="578571" y="5407570"/>
            <a:ext cx="17780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rgbClr val="FF0066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A720E-D6DD-4F47-B658-D240BD771C61}"/>
              </a:ext>
            </a:extLst>
          </p:cNvPr>
          <p:cNvSpPr/>
          <p:nvPr/>
        </p:nvSpPr>
        <p:spPr>
          <a:xfrm>
            <a:off x="4596559" y="2079321"/>
            <a:ext cx="34259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brother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D811BA-AEA3-400C-B644-1D1B8F6B12D6}"/>
              </a:ext>
            </a:extLst>
          </p:cNvPr>
          <p:cNvSpPr/>
          <p:nvPr/>
        </p:nvSpPr>
        <p:spPr>
          <a:xfrm rot="21372749">
            <a:off x="9919889" y="5528197"/>
            <a:ext cx="22349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rgbClr val="CC66FF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body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36A64-96DE-4C9B-BEFD-D8B4C6AE191D}"/>
              </a:ext>
            </a:extLst>
          </p:cNvPr>
          <p:cNvSpPr/>
          <p:nvPr/>
        </p:nvSpPr>
        <p:spPr>
          <a:xfrm>
            <a:off x="3713777" y="5498391"/>
            <a:ext cx="47644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rgbClr val="FFFF00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vegetables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48ACA2-8CD6-46D5-A0B0-53B183CEFAF2}"/>
              </a:ext>
            </a:extLst>
          </p:cNvPr>
          <p:cNvSpPr/>
          <p:nvPr/>
        </p:nvSpPr>
        <p:spPr>
          <a:xfrm rot="214167">
            <a:off x="1293603" y="1987263"/>
            <a:ext cx="21323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chemeClr val="accent6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bath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C886F6-F176-4802-9C6D-C6D267FACC83}"/>
              </a:ext>
            </a:extLst>
          </p:cNvPr>
          <p:cNvSpPr/>
          <p:nvPr/>
        </p:nvSpPr>
        <p:spPr>
          <a:xfrm rot="214167">
            <a:off x="9228596" y="4142324"/>
            <a:ext cx="22397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rgbClr val="FF9999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A38AC-A254-4537-A8FD-3F28DACF1261}"/>
              </a:ext>
            </a:extLst>
          </p:cNvPr>
          <p:cNvSpPr/>
          <p:nvPr/>
        </p:nvSpPr>
        <p:spPr>
          <a:xfrm rot="20910112">
            <a:off x="8897615" y="2312207"/>
            <a:ext cx="239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rgbClr val="00B050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night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02155-A588-4570-9386-AD471E09B175}"/>
              </a:ext>
            </a:extLst>
          </p:cNvPr>
          <p:cNvSpPr/>
          <p:nvPr/>
        </p:nvSpPr>
        <p:spPr>
          <a:xfrm rot="21210984">
            <a:off x="587146" y="3473604"/>
            <a:ext cx="2448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rgbClr val="CC66FF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clean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9ABA-B0FF-4042-AF5C-A11705BF0060}"/>
              </a:ext>
            </a:extLst>
          </p:cNvPr>
          <p:cNvSpPr/>
          <p:nvPr/>
        </p:nvSpPr>
        <p:spPr>
          <a:xfrm rot="214167">
            <a:off x="3860007" y="3870120"/>
            <a:ext cx="36952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D60093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morning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AA0553-4523-407E-B0E5-14A8618AFABA}"/>
              </a:ext>
            </a:extLst>
          </p:cNvPr>
          <p:cNvSpPr/>
          <p:nvPr/>
        </p:nvSpPr>
        <p:spPr>
          <a:xfrm rot="214167">
            <a:off x="4545794" y="504429"/>
            <a:ext cx="66159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rgbClr val="D60093"/>
                  </a:solidFill>
                  <a:prstDash val="solid"/>
                </a:ln>
                <a:solidFill>
                  <a:srgbClr val="FFC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r>
              <a:rPr lang="en-US" sz="7200" b="1" cap="none" spc="0" dirty="0">
                <a:ln w="22225">
                  <a:solidFill>
                    <a:srgbClr val="D60093"/>
                  </a:solidFill>
                  <a:prstDash val="solid"/>
                </a:ln>
                <a:solidFill>
                  <a:srgbClr val="FFC000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rush my teeth</a:t>
            </a:r>
          </a:p>
        </p:txBody>
      </p:sp>
    </p:spTree>
    <p:extLst>
      <p:ext uri="{BB962C8B-B14F-4D97-AF65-F5344CB8AC3E}">
        <p14:creationId xmlns:p14="http://schemas.microsoft.com/office/powerpoint/2010/main" val="409376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BD40BF79-FBB3-485D-8E5D-A5ECABF5A4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" y="2554851"/>
            <a:ext cx="1482212" cy="17482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D276726-05A5-4545-83A6-F257C20B02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97" y="2659983"/>
            <a:ext cx="1772510" cy="16437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27AC20-5D89-4DF7-9DB6-1A617080C49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"/>
          <a:stretch/>
        </p:blipFill>
        <p:spPr bwMode="auto">
          <a:xfrm>
            <a:off x="4411880" y="2819065"/>
            <a:ext cx="1634858" cy="1325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6AB046-09BE-492B-99CB-06D7EDEE01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32" y="2646358"/>
            <a:ext cx="1482212" cy="15652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7C2F744-09ED-4CE7-B0C2-C9E738D98F4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26" y="2637554"/>
            <a:ext cx="1482212" cy="14250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5CAF3DA-05FD-4FA9-8A8A-33932B9C978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88" y="2418893"/>
            <a:ext cx="1621132" cy="16437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C77E32-5C87-4E3E-89B7-4744C24FC299}"/>
              </a:ext>
            </a:extLst>
          </p:cNvPr>
          <p:cNvSpPr/>
          <p:nvPr/>
        </p:nvSpPr>
        <p:spPr>
          <a:xfrm>
            <a:off x="140198" y="5852434"/>
            <a:ext cx="1531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night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DA2030-853E-4EDC-95AF-32AD1D83C126}"/>
              </a:ext>
            </a:extLst>
          </p:cNvPr>
          <p:cNvSpPr/>
          <p:nvPr/>
        </p:nvSpPr>
        <p:spPr>
          <a:xfrm>
            <a:off x="1571892" y="5021274"/>
            <a:ext cx="1438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body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0374A5-7070-4B7D-97E9-A2EC208AE47E}"/>
              </a:ext>
            </a:extLst>
          </p:cNvPr>
          <p:cNvSpPr/>
          <p:nvPr/>
        </p:nvSpPr>
        <p:spPr>
          <a:xfrm>
            <a:off x="6491164" y="5063523"/>
            <a:ext cx="29819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vegetables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A56A63-2F62-4CD5-A397-15088AF222B7}"/>
              </a:ext>
            </a:extLst>
          </p:cNvPr>
          <p:cNvSpPr/>
          <p:nvPr/>
        </p:nvSpPr>
        <p:spPr>
          <a:xfrm>
            <a:off x="8787234" y="5832964"/>
            <a:ext cx="2327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morning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FA07DA-17AA-45AF-B380-B595FA5D7E59}"/>
              </a:ext>
            </a:extLst>
          </p:cNvPr>
          <p:cNvSpPr/>
          <p:nvPr/>
        </p:nvSpPr>
        <p:spPr>
          <a:xfrm>
            <a:off x="10603905" y="4870653"/>
            <a:ext cx="13756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bath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67233C4-6D64-4A73-91AF-BC32C75EC250}"/>
              </a:ext>
            </a:extLst>
          </p:cNvPr>
          <p:cNvSpPr/>
          <p:nvPr/>
        </p:nvSpPr>
        <p:spPr>
          <a:xfrm>
            <a:off x="3584549" y="5147856"/>
            <a:ext cx="25291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rush my teeth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53262B-F6DE-4568-A0C9-A0DE97AC3B77}"/>
              </a:ext>
            </a:extLst>
          </p:cNvPr>
          <p:cNvSpPr/>
          <p:nvPr/>
        </p:nvSpPr>
        <p:spPr>
          <a:xfrm>
            <a:off x="0" y="0"/>
            <a:ext cx="12192000" cy="140790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C52B8AA2-5C89-41E2-8BB3-4D4D2881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20773"/>
            <a:ext cx="1094259" cy="10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C4337-1C17-40E9-8534-7DDACF0C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09" y="113600"/>
            <a:ext cx="11465868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1: Match the pictures with the words.</a:t>
            </a:r>
            <a:r>
              <a:rPr lang="en-GB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1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6 -0.06157 L -0.03476 -0.06157 C -0.03659 -0.06435 -0.03854 -0.06689 -0.04023 -0.0699 C -0.04088 -0.07106 -0.04115 -0.07268 -0.04167 -0.07384 C -0.04375 -0.07847 -0.04596 -0.08287 -0.04779 -0.0875 C -0.04909 -0.09074 -0.05065 -0.09375 -0.05169 -0.09699 C -0.05417 -0.10509 -0.05625 -0.11342 -0.05859 -0.12152 C -0.06003 -0.12662 -0.06211 -0.13125 -0.06315 -0.13657 C -0.06497 -0.14513 -0.06732 -0.15347 -0.06849 -0.1625 C -0.07031 -0.175 -0.07096 -0.18194 -0.07383 -0.19375 C -0.07474 -0.19699 -0.07591 -0.2 -0.07695 -0.20324 C -0.07721 -0.2074 -0.07721 -0.21134 -0.07773 -0.2155 C -0.07851 -0.22314 -0.07982 -0.22754 -0.08151 -0.23449 C -0.08177 -0.23726 -0.0819 -0.24004 -0.08229 -0.24259 C -0.08268 -0.24513 -0.08333 -0.24722 -0.08385 -0.24953 C -0.08411 -0.25138 -0.08437 -0.25324 -0.08463 -0.25486 C -0.0849 -0.26319 -0.0849 -0.27129 -0.08529 -0.27939 C -0.08568 -0.28703 -0.08789 -0.29421 -0.08919 -0.30115 C -0.08971 -0.30439 -0.09023 -0.30763 -0.09075 -0.31064 C -0.09101 -0.31296 -0.09128 -0.31527 -0.09141 -0.31759 C -0.0918 -0.32037 -0.0918 -0.32314 -0.09219 -0.32569 C -0.09258 -0.32754 -0.09323 -0.32939 -0.09375 -0.33125 C -0.0957 -0.34513 -0.0931 -0.32777 -0.09609 -0.34213 C -0.09961 -0.35879 -0.09258 -0.33217 -0.09909 -0.35555 C -0.09935 -0.35833 -0.09961 -0.36111 -0.09987 -0.36388 C -0.10039 -0.36736 -0.1013 -0.37013 -0.10221 -0.37338 C -0.10247 -0.37592 -0.10286 -0.38148 -0.10378 -0.38425 C -0.10443 -0.38657 -0.10534 -0.38865 -0.10599 -0.39097 C -0.10651 -0.39282 -0.10703 -0.39467 -0.10755 -0.39652 C -0.10794 -0.39953 -0.10911 -0.4081 -0.1099 -0.41018 C -0.11029 -0.41157 -0.11081 -0.41296 -0.11133 -0.41412 C -0.11445 -0.4206 -0.11432 -0.4199 -0.11745 -0.42361 C -0.11771 -0.42546 -0.11758 -0.42777 -0.11823 -0.42916 C -0.11875 -0.43032 -0.11979 -0.43032 -0.12057 -0.43055 C -0.12331 -0.43078 -0.12617 -0.43055 -0.12891 -0.43055 L -0.12891 -0.43055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5 -0.05833 L -0.02565 -0.05833 C -0.02878 -0.05879 -0.03555 -0.05902 -0.03946 -0.06111 C -0.04076 -0.0618 -0.04193 -0.06319 -0.04336 -0.06388 C -0.04505 -0.06458 -0.04688 -0.06458 -0.0487 -0.06527 C -0.05104 -0.06597 -0.05326 -0.06736 -0.0556 -0.06805 C -0.0586 -0.06875 -0.06172 -0.06875 -0.06472 -0.06944 L -0.0724 -0.0706 C -0.08854 -0.07916 -0.07097 -0.07083 -0.09688 -0.07754 C -0.10521 -0.07963 -0.1086 -0.08078 -0.1168 -0.08148 C -0.12396 -0.08217 -0.13112 -0.0824 -0.13828 -0.08287 L -0.15352 -0.08564 C -0.16641 -0.08819 -0.15078 -0.08588 -0.16498 -0.08842 C -0.17031 -0.08935 -0.17982 -0.0905 -0.1849 -0.0912 C -0.19193 -0.09513 -0.18086 -0.08888 -0.19102 -0.09375 C -0.19258 -0.09467 -0.19558 -0.09652 -0.19558 -0.09652 C -0.19636 -0.09884 -0.19688 -0.10138 -0.19792 -0.10324 C -0.19844 -0.10439 -0.19948 -0.10439 -0.20026 -0.10463 C -0.20404 -0.10625 -0.20795 -0.10648 -0.21172 -0.10879 C -0.21797 -0.1125 -0.21472 -0.11111 -0.22162 -0.11296 C -0.22344 -0.11412 -0.22513 -0.11574 -0.22696 -0.11689 C -0.22904 -0.11828 -0.23112 -0.11944 -0.23308 -0.12106 C -0.23503 -0.12268 -0.23659 -0.12476 -0.23841 -0.12638 C -0.24076 -0.12847 -0.24336 -0.12939 -0.24531 -0.13194 C -0.24948 -0.13703 -0.25274 -0.14421 -0.2569 -0.14953 C -0.25886 -0.15231 -0.26107 -0.15463 -0.26302 -0.15787 C -0.26589 -0.1625 -0.26823 -0.16851 -0.27136 -0.17268 C -0.2767 -0.17986 -0.2724 -0.17338 -0.27748 -0.18356 C -0.27852 -0.18541 -0.27956 -0.18703 -0.2806 -0.18912 C -0.28138 -0.19074 -0.28203 -0.19282 -0.28281 -0.19444 C -0.28412 -0.19722 -0.28555 -0.19976 -0.28672 -0.20254 C -0.28763 -0.20509 -0.28815 -0.2081 -0.28893 -0.21088 C -0.29024 -0.21458 -0.29141 -0.21828 -0.29284 -0.22175 C -0.29375 -0.22407 -0.29505 -0.22592 -0.29584 -0.22847 C -0.3013 -0.24537 -0.29701 -0.23518 -0.30052 -0.24884 C -0.30183 -0.25439 -0.30378 -0.25949 -0.30508 -0.26527 C -0.30742 -0.27546 -0.30834 -0.27916 -0.31042 -0.29236 C -0.31094 -0.2956 -0.31133 -0.29884 -0.31198 -0.30185 C -0.3138 -0.31226 -0.31315 -0.30578 -0.31576 -0.31689 C -0.31641 -0.31967 -0.3168 -0.32245 -0.31732 -0.325 C -0.31823 -0.32963 -0.3194 -0.33402 -0.32031 -0.33865 C -0.32149 -0.34398 -0.3224 -0.34953 -0.32344 -0.35509 C -0.3237 -0.35648 -0.3237 -0.35787 -0.32422 -0.35902 L -0.32578 -0.36319 C -0.32591 -0.36504 -0.32617 -0.36689 -0.32643 -0.36851 C -0.3267 -0.3699 -0.32709 -0.37129 -0.32722 -0.37268 C -0.32813 -0.37847 -0.32826 -0.38472 -0.32956 -0.39027 C -0.33008 -0.39259 -0.3306 -0.3949 -0.33112 -0.39722 C -0.33164 -0.39976 -0.33216 -0.40254 -0.33255 -0.40532 C -0.33295 -0.40717 -0.33295 -0.40902 -0.33334 -0.41088 C -0.3336 -0.41157 -0.33776 -0.42268 -0.33867 -0.4243 C -0.33933 -0.42546 -0.34024 -0.42615 -0.34102 -0.42708 C -0.34232 -0.42847 -0.34362 -0.42963 -0.34479 -0.43125 C -0.34571 -0.4324 -0.34623 -0.43425 -0.34714 -0.43518 C -0.35026 -0.43912 -0.35104 -0.4375 -0.35482 -0.44074 C -0.3586 -0.44398 -0.35677 -0.44282 -0.36016 -0.44467 C -0.3681 -0.44444 -0.37604 -0.44444 -0.38386 -0.44351 C -0.3875 -0.44305 -0.39453 -0.44074 -0.39453 -0.44074 L -0.39453 -0.44074 " pathEditMode="relative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9 -0.0588 L 0.04349 -0.05856 C 0.04779 -0.08194 0.04271 -0.06134 0.05104 -0.08079 C 0.05443 -0.08843 0.05742 -0.09653 0.06107 -0.1037 C 0.06276 -0.10741 0.06432 -0.11157 0.06641 -0.11458 C 0.07252 -0.12384 0.07904 -0.13194 0.08555 -0.14051 C 0.09362 -0.15116 0.11315 -0.17523 0.11914 -0.18009 C 0.13711 -0.19398 0.12838 -0.18796 0.1513 -0.20185 L 0.16289 -0.20856 C 0.16588 -0.21042 0.16888 -0.21296 0.172 -0.21412 C 0.18919 -0.22014 0.17057 -0.21296 0.18659 -0.22083 C 0.1888 -0.22199 0.19114 -0.22245 0.19349 -0.22361 C 0.20364 -0.22847 0.19739 -0.22616 0.20716 -0.23449 C 0.22031 -0.24537 0.20976 -0.23565 0.22018 -0.24259 C 0.22252 -0.24421 0.22487 -0.24583 0.22708 -0.24815 C 0.23646 -0.25694 0.2263 -0.25139 0.23854 -0.25625 C 0.24375 -0.26157 0.24857 -0.26782 0.25391 -0.27245 C 0.25651 -0.27477 0.25911 -0.27685 0.26159 -0.2794 C 0.26445 -0.28218 0.26706 -0.28611 0.26992 -0.28889 C 0.27266 -0.29143 0.27578 -0.29282 0.27838 -0.2956 C 0.28138 -0.29884 0.28398 -0.30301 0.28685 -0.30648 C 0.28932 -0.30949 0.29206 -0.31157 0.29453 -0.31481 C 0.29713 -0.31805 0.29948 -0.32222 0.30208 -0.32569 C 0.30794 -0.3331 0.31393 -0.34005 0.31979 -0.34745 L 0.31979 -0.34722 C 0.32148 -0.3493 0.33112 -0.35972 0.33346 -0.36366 C 0.33672 -0.36875 0.33958 -0.37454 0.34271 -0.38009 L 0.34648 -0.3868 L 0.35338 -0.39907 C 0.35417 -0.40046 0.35482 -0.40208 0.35573 -0.40324 L 0.36029 -0.40856 C 0.36211 -0.41829 0.3595 -0.40718 0.36341 -0.41528 C 0.36406 -0.4169 0.36419 -0.41921 0.36484 -0.42083 C 0.37305 -0.43889 0.36614 -0.42176 0.37252 -0.4331 C 0.37344 -0.43472 0.37409 -0.43657 0.37487 -0.43843 C 0.37539 -0.43981 0.37643 -0.44259 0.37643 -0.44236 C 0.37669 -0.45301 0.37669 -0.46343 0.37708 -0.47384 C 0.37721 -0.47731 0.37812 -0.4838 0.37864 -0.4875 C 0.37891 -0.48889 0.37917 -0.49028 0.37943 -0.49167 C 0.37969 -0.49329 0.37969 -0.49537 0.38021 -0.49699 C 0.38047 -0.49815 0.38125 -0.49884 0.38177 -0.49977 C 0.38203 -0.50116 0.38216 -0.50255 0.38255 -0.50393 C 0.38529 -0.51366 0.38281 -0.50139 0.38555 -0.51343 C 0.3862 -0.51597 0.38659 -0.51875 0.38711 -0.52153 C 0.38815 -0.52731 0.38763 -0.5243 0.38867 -0.53102 C 0.38945 -0.54699 0.38932 -0.54097 0.38932 -0.54861 L 0.38932 -0.54838 " pathEditMode="relative" rAng="0" ptsTypes="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-0.0574 L -0.03385 -0.0574 C -0.03802 -0.06967 -0.04062 -0.07893 -0.04687 -0.08889 C -0.05351 -0.09907 -0.05299 -0.09768 -0.05911 -0.10926 C -0.07591 -0.14004 -0.07122 -0.13148 -0.08672 -0.16226 C -0.08763 -0.16412 -0.09896 -0.18611 -0.10052 -0.18958 C -0.10456 -0.19861 -0.10911 -0.20694 -0.11276 -0.21666 C -0.11523 -0.22338 -0.11758 -0.23055 -0.12044 -0.23703 C -0.12396 -0.2456 -0.12799 -0.25347 -0.1319 -0.26157 C -0.13359 -0.26527 -0.13568 -0.26851 -0.13724 -0.27245 C -0.13854 -0.27569 -0.13945 -0.27916 -0.14101 -0.28194 C -0.1444 -0.28796 -0.14844 -0.29236 -0.15182 -0.29838 C -0.15377 -0.30185 -0.15716 -0.30879 -0.16015 -0.3118 C -0.16094 -0.3125 -0.16172 -0.31273 -0.1625 -0.31319 L -0.16862 -0.32152 C -0.16966 -0.32268 -0.17096 -0.32361 -0.17161 -0.32546 C -0.17318 -0.32963 -0.17487 -0.33356 -0.1763 -0.33773 C -0.18463 -0.3625 -0.17148 -0.32708 -0.18164 -0.35532 C -0.18229 -0.3574 -0.1832 -0.35902 -0.18385 -0.36088 C -0.19323 -0.38865 -0.17851 -0.34861 -0.18932 -0.37708 C -0.18971 -0.37847 -0.1901 -0.38032 -0.19075 -0.38125 C -0.19284 -0.38426 -0.19518 -0.38703 -0.19687 -0.39074 C -0.19883 -0.39467 -0.19974 -0.40046 -0.20221 -0.40301 C -0.20963 -0.41088 -0.20273 -0.40277 -0.20911 -0.4125 C -0.20989 -0.41365 -0.21081 -0.41412 -0.21146 -0.41527 C -0.21549 -0.42152 -0.21797 -0.42847 -0.22291 -0.43287 C -0.225 -0.43472 -0.22682 -0.4375 -0.22903 -0.43842 C -0.23008 -0.43889 -0.23112 -0.43958 -0.23216 -0.43981 C -0.23437 -0.44027 -0.23672 -0.44051 -0.23906 -0.4412 C -0.24049 -0.44143 -0.24206 -0.44213 -0.24362 -0.44236 C -0.25104 -0.44213 -0.25846 -0.44189 -0.26575 -0.4412 C -0.26836 -0.44074 -0.27161 -0.43912 -0.27422 -0.43842 C -0.27643 -0.43773 -0.27877 -0.4375 -0.28112 -0.43703 C -0.2819 -0.43657 -0.28255 -0.43611 -0.28333 -0.43564 C -0.28541 -0.43472 -0.2875 -0.43402 -0.28945 -0.43287 C -0.29023 -0.4324 -0.29114 -0.43217 -0.29179 -0.43148 C -0.29258 -0.43078 -0.29336 -0.42986 -0.29414 -0.42893 C -0.29466 -0.42754 -0.29518 -0.42615 -0.29557 -0.42476 C -0.297 -0.41967 -0.29635 -0.41574 -0.29635 -0.40972 L -0.29635 -0.40972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8 -0.05486 L -0.0448 -0.05486 C -0.04454 -0.05949 -0.04388 -0.06412 -0.04401 -0.06852 C -0.04519 -0.12199 -0.04506 -0.14074 -0.04935 -0.18287 C -0.05026 -0.1919 -0.05157 -0.20092 -0.05235 -0.20995 C -0.05313 -0.21805 -0.05339 -0.22639 -0.05391 -0.23449 C -0.05469 -0.24444 -0.05547 -0.2544 -0.05625 -0.26435 C -0.05651 -0.27407 -0.05664 -0.28356 -0.05704 -0.29305 C -0.05743 -0.30393 -0.05847 -0.31481 -0.05847 -0.32569 C -0.0586 -0.33125 -0.0586 -0.39352 -0.05704 -0.41805 C -0.05691 -0.41991 -0.05638 -0.42176 -0.05625 -0.42361 C -0.05586 -0.42685 -0.05573 -0.42986 -0.05547 -0.4331 C -0.05521 -0.43588 -0.05495 -0.43866 -0.05469 -0.4412 C -0.05443 -0.44444 -0.05417 -0.44768 -0.05391 -0.45069 C -0.05378 -0.45301 -0.05339 -0.45532 -0.05313 -0.45764 C -0.05248 -0.46481 -0.05209 -0.46898 -0.0517 -0.47662 C -0.05013 -0.5 -0.05183 -0.48333 -0.05013 -0.49444 C -0.04987 -0.49606 -0.04974 -0.49815 -0.04935 -0.49977 C -0.04896 -0.50139 -0.04831 -0.50254 -0.04779 -0.50393 C -0.04714 -0.50764 -0.04584 -0.51504 -0.0448 -0.51875 C -0.04441 -0.52037 -0.04362 -0.52153 -0.04323 -0.52292 C -0.0418 -0.52824 -0.04323 -0.52639 -0.04167 -0.53241 C -0.04128 -0.53403 -0.04063 -0.53518 -0.04011 -0.53657 C -0.03998 -0.53842 -0.03972 -0.54028 -0.03946 -0.5419 C -0.03907 -0.54375 -0.03816 -0.54537 -0.03789 -0.54745 C -0.03737 -0.55 -0.0375 -0.55301 -0.03711 -0.55555 C -0.03672 -0.55741 -0.03594 -0.55903 -0.03555 -0.56088 C -0.03516 -0.56273 -0.03503 -0.56458 -0.03477 -0.56643 C -0.03399 -0.58866 -0.03412 -0.58009 -0.03412 -0.59236 L -0.03412 -0.59352 " pathEditMode="relative" ptsTypes="AAAAAAAAAAAAAAAAAAAAAAAAAAAA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76 0.08542 L 0.03776 0.08565 C 0.07148 0.05371 0.03737 0.08472 0.06145 0.06482 C 0.0651 0.06181 0.06849 0.0581 0.07213 0.05533 C 0.07643 0.05232 0.08086 0.05023 0.08515 0.04722 C 0.08932 0.04421 0.0931 0.04005 0.09739 0.03773 C 0.13632 0.0169 0.12929 0.02246 0.15937 0.01181 C 0.16523 0.00972 0.17109 0.00695 0.17695 0.00509 C 0.18685 0.00185 0.20586 -0.00278 0.21601 -0.0044 C 0.22031 -0.00532 0.22474 -0.00532 0.22903 -0.00579 C 0.23281 -0.0081 0.23658 -0.01111 0.24049 -0.01273 C 0.24401 -0.01389 0.24765 -0.01296 0.25117 -0.01412 C 0.25429 -0.01481 0.25729 -0.01713 0.26041 -0.01805 C 0.26315 -0.01898 0.26601 -0.01875 0.26888 -0.01944 C 0.27161 -0.02014 0.27448 -0.02129 0.27721 -0.02222 L 0.28945 -0.03171 C 0.28958 -0.03171 0.29843 -0.03889 0.30026 -0.03981 C 0.30247 -0.04097 0.30481 -0.04143 0.30703 -0.04259 C 0.30937 -0.04375 0.31158 -0.0456 0.31393 -0.04676 C 0.31627 -0.04768 0.31862 -0.04838 0.32083 -0.0493 C 0.32317 -0.05046 0.32539 -0.05208 0.32773 -0.05347 C 0.32955 -0.0544 0.33385 -0.05671 0.33619 -0.05764 C 0.3375 -0.0581 0.3388 -0.05833 0.33997 -0.05879 C 0.34075 -0.05926 0.34153 -0.05995 0.34231 -0.06018 C 0.34336 -0.06088 0.3444 -0.06088 0.34531 -0.06157 C 0.34648 -0.06227 0.34726 -0.06366 0.34843 -0.06435 C 0.34987 -0.06504 0.35143 -0.06528 0.35299 -0.06574 C 0.35586 -0.07315 0.35299 -0.0669 0.3569 -0.07245 C 0.35911 -0.07592 0.35937 -0.07824 0.36224 -0.08079 C 0.36419 -0.08241 0.36627 -0.08333 0.36836 -0.08472 C 0.37018 -0.08611 0.37187 -0.08727 0.37369 -0.08889 C 0.37552 -0.09051 0.37721 -0.09282 0.37903 -0.09421 C 0.38047 -0.09537 0.38216 -0.09606 0.38359 -0.09699 C 0.38541 -0.09815 0.38724 -0.09977 0.38893 -0.10116 C 0.39101 -0.10254 0.3931 -0.10347 0.39505 -0.10509 C 0.40286 -0.11157 0.39466 -0.1081 0.40429 -0.11065 C 0.40533 -0.11157 0.40625 -0.1125 0.40729 -0.11342 C 0.40859 -0.11435 0.41185 -0.11667 0.41341 -0.11736 C 0.41549 -0.11829 0.41757 -0.11898 0.41953 -0.12014 C 0.42031 -0.1206 0.42109 -0.12106 0.42187 -0.12153 C 0.42825 -0.1243 0.4233 -0.12153 0.42877 -0.1243 C 0.42955 -0.12454 0.43033 -0.12523 0.43112 -0.12546 C 0.43203 -0.12616 0.43307 -0.12639 0.43411 -0.12685 C 0.43489 -0.12731 0.43567 -0.12801 0.43645 -0.12824 C 0.44075 -0.13032 0.43945 -0.12893 0.44336 -0.13102 C 0.44765 -0.13333 0.44752 -0.13403 0.45169 -0.13518 C 0.45429 -0.13565 0.4569 -0.13611 0.45937 -0.13634 C 0.46432 -0.13935 0.45911 -0.13657 0.46783 -0.13912 C 0.46888 -0.13958 0.46979 -0.14004 0.47083 -0.14051 C 0.47213 -0.14097 0.47343 -0.14143 0.47474 -0.1419 C 0.47552 -0.14213 0.47617 -0.14305 0.47695 -0.14329 C 0.48007 -0.14398 0.48307 -0.14421 0.48619 -0.14467 L 0.49388 -0.14722 L 0.49466 -0.14722 " pathEditMode="relative" rAng="0" ptsTypes="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58" y="323745"/>
            <a:ext cx="9411659" cy="128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listen and respond to an audio-visual text.</a:t>
            </a:r>
          </a:p>
        </p:txBody>
      </p:sp>
      <p:pic>
        <p:nvPicPr>
          <p:cNvPr id="3074" name="Picture 2" descr="Little Girl Listening Stock Illustration - Download Image Now - iStock">
            <a:extLst>
              <a:ext uri="{FF2B5EF4-FFF2-40B4-BE49-F238E27FC236}">
                <a16:creationId xmlns:a16="http://schemas.microsoft.com/office/drawing/2014/main" id="{E786FA4F-EC44-48F2-82C0-AAC639B62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19426"/>
          <a:stretch/>
        </p:blipFill>
        <p:spPr bwMode="auto">
          <a:xfrm>
            <a:off x="671353" y="1799151"/>
            <a:ext cx="3391361" cy="50172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FCB270F-803B-409A-BF18-63A5264FD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936425"/>
              </p:ext>
            </p:extLst>
          </p:nvPr>
        </p:nvGraphicFramePr>
        <p:xfrm>
          <a:off x="4919219" y="1609906"/>
          <a:ext cx="7130026" cy="506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6" name="Picture 4" descr="Ear - Free medical icons">
            <a:extLst>
              <a:ext uri="{FF2B5EF4-FFF2-40B4-BE49-F238E27FC236}">
                <a16:creationId xmlns:a16="http://schemas.microsoft.com/office/drawing/2014/main" id="{FA113104-DD4A-41F0-815E-50DFF179E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9" y="81763"/>
            <a:ext cx="1770125" cy="17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37CA507-C3F3-4957-B798-DBC221C4A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FF18D9-6A3E-41E2-B2A1-4BA231819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4BB3DC-95FA-4819-A1A6-B67623C30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D2AEC11B-2478-4FDC-85CF-A40F186F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A4150-E933-429E-AEA8-0F52736D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Free Healthy Cliparts, Download Free Clip Art, Free Clip Art on Clipart  Library">
            <a:extLst>
              <a:ext uri="{FF2B5EF4-FFF2-40B4-BE49-F238E27FC236}">
                <a16:creationId xmlns:a16="http://schemas.microsoft.com/office/drawing/2014/main" id="{EFC4C269-56CB-44C1-8483-DC33E742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32" y="1567824"/>
            <a:ext cx="3940982" cy="42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DC95C6-C66A-46F6-AC45-0886BC38C0B0}"/>
              </a:ext>
            </a:extLst>
          </p:cNvPr>
          <p:cNvSpPr/>
          <p:nvPr/>
        </p:nvSpPr>
        <p:spPr>
          <a:xfrm>
            <a:off x="5159240" y="2376430"/>
            <a:ext cx="5701058" cy="2913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Listen to what each family member tells the boy.</a:t>
            </a:r>
          </a:p>
        </p:txBody>
      </p:sp>
      <p:pic>
        <p:nvPicPr>
          <p:cNvPr id="9" name="Picture 2" descr="Clip movie play video youtube icon - General Office">
            <a:hlinkClick r:id="rId4"/>
            <a:extLst>
              <a:ext uri="{FF2B5EF4-FFF2-40B4-BE49-F238E27FC236}">
                <a16:creationId xmlns:a16="http://schemas.microsoft.com/office/drawing/2014/main" id="{9D1BC4E6-A052-4B31-BE24-73299D190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5" y="1550968"/>
            <a:ext cx="1009690" cy="10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3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CCCB230-2E0E-42BA-AAC9-AAAF50B38306}"/>
              </a:ext>
            </a:extLst>
          </p:cNvPr>
          <p:cNvSpPr/>
          <p:nvPr/>
        </p:nvSpPr>
        <p:spPr>
          <a:xfrm>
            <a:off x="0" y="0"/>
            <a:ext cx="12192000" cy="12918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3FC2E587-3172-4CAB-A465-B341B36C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20773"/>
            <a:ext cx="1094259" cy="100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9D971D-A5A6-4374-ACC6-2B086E3B9310}"/>
              </a:ext>
            </a:extLst>
          </p:cNvPr>
          <p:cNvSpPr/>
          <p:nvPr/>
        </p:nvSpPr>
        <p:spPr>
          <a:xfrm>
            <a:off x="167343" y="1518089"/>
            <a:ext cx="3895011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My mum tells me 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C598E-2772-4CB4-A3EB-3AE4143A460E}"/>
              </a:ext>
            </a:extLst>
          </p:cNvPr>
          <p:cNvSpPr/>
          <p:nvPr/>
        </p:nvSpPr>
        <p:spPr>
          <a:xfrm>
            <a:off x="147011" y="2912976"/>
            <a:ext cx="3795390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My dad tells me 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96EA1-B3A6-45FB-932E-A493A541098A}"/>
              </a:ext>
            </a:extLst>
          </p:cNvPr>
          <p:cNvSpPr/>
          <p:nvPr/>
        </p:nvSpPr>
        <p:spPr>
          <a:xfrm>
            <a:off x="167343" y="4507993"/>
            <a:ext cx="4759221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My brother tells me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524CE-711B-4AB2-B846-D1BFE0CBB537}"/>
              </a:ext>
            </a:extLst>
          </p:cNvPr>
          <p:cNvSpPr/>
          <p:nvPr/>
        </p:nvSpPr>
        <p:spPr>
          <a:xfrm>
            <a:off x="251318" y="5937723"/>
            <a:ext cx="4675246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My sister tells me 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53B828-F896-4800-AF3C-0D7240EE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505" y="406247"/>
            <a:ext cx="10515600" cy="1291817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2: What does each person tell the poet to do?</a:t>
            </a:r>
            <a:b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b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FD147-201C-4051-843A-56DFFFDA8C8C}"/>
              </a:ext>
            </a:extLst>
          </p:cNvPr>
          <p:cNvSpPr/>
          <p:nvPr/>
        </p:nvSpPr>
        <p:spPr>
          <a:xfrm>
            <a:off x="6893148" y="2951057"/>
            <a:ext cx="5151841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eat vegetables every day.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136A-CE79-48F6-AD75-47AB919EBD50}"/>
              </a:ext>
            </a:extLst>
          </p:cNvPr>
          <p:cNvSpPr/>
          <p:nvPr/>
        </p:nvSpPr>
        <p:spPr>
          <a:xfrm>
            <a:off x="6866039" y="1454399"/>
            <a:ext cx="3456394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take a bath.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7C43C3-5C0A-4E24-B6FB-61DABBB786AA}"/>
              </a:ext>
            </a:extLst>
          </p:cNvPr>
          <p:cNvSpPr/>
          <p:nvPr/>
        </p:nvSpPr>
        <p:spPr>
          <a:xfrm>
            <a:off x="6893148" y="4412558"/>
            <a:ext cx="3456394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rush my teeth.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9C0C7-692E-466C-BEEE-7A6C96C3D97C}"/>
              </a:ext>
            </a:extLst>
          </p:cNvPr>
          <p:cNvSpPr/>
          <p:nvPr/>
        </p:nvSpPr>
        <p:spPr>
          <a:xfrm>
            <a:off x="6914494" y="5874059"/>
            <a:ext cx="3456394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wash my hands.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BA444B-36AA-4A22-9D4A-FA862AFDCC58}"/>
              </a:ext>
            </a:extLst>
          </p:cNvPr>
          <p:cNvSpPr/>
          <p:nvPr/>
        </p:nvSpPr>
        <p:spPr>
          <a:xfrm>
            <a:off x="4939262" y="1733916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78A668-20A9-4DB6-B05D-EEEDD8D21DE0}"/>
              </a:ext>
            </a:extLst>
          </p:cNvPr>
          <p:cNvSpPr/>
          <p:nvPr/>
        </p:nvSpPr>
        <p:spPr>
          <a:xfrm>
            <a:off x="4985953" y="3139713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EF8114-0345-430C-82D8-93701D3742B2}"/>
              </a:ext>
            </a:extLst>
          </p:cNvPr>
          <p:cNvSpPr/>
          <p:nvPr/>
        </p:nvSpPr>
        <p:spPr>
          <a:xfrm>
            <a:off x="5005719" y="4736443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80ED0D-E073-4CEA-B3E7-5B01561AA41D}"/>
              </a:ext>
            </a:extLst>
          </p:cNvPr>
          <p:cNvSpPr/>
          <p:nvPr/>
        </p:nvSpPr>
        <p:spPr>
          <a:xfrm>
            <a:off x="6366234" y="1668265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874B6A-AB8A-4874-AC00-E7A5C364EE8B}"/>
              </a:ext>
            </a:extLst>
          </p:cNvPr>
          <p:cNvSpPr/>
          <p:nvPr/>
        </p:nvSpPr>
        <p:spPr>
          <a:xfrm>
            <a:off x="6361308" y="3139713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A381EF-40BA-4750-B513-8DEF6B13339A}"/>
              </a:ext>
            </a:extLst>
          </p:cNvPr>
          <p:cNvSpPr/>
          <p:nvPr/>
        </p:nvSpPr>
        <p:spPr>
          <a:xfrm>
            <a:off x="6361306" y="4600591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FB09A2-7AC0-4731-9381-50B0B511F5AB}"/>
              </a:ext>
            </a:extLst>
          </p:cNvPr>
          <p:cNvSpPr/>
          <p:nvPr/>
        </p:nvSpPr>
        <p:spPr>
          <a:xfrm>
            <a:off x="5012114" y="6164460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058FE3-4D01-4B42-BD56-03E7A7C6C0D3}"/>
              </a:ext>
            </a:extLst>
          </p:cNvPr>
          <p:cNvSpPr/>
          <p:nvPr/>
        </p:nvSpPr>
        <p:spPr>
          <a:xfrm>
            <a:off x="6361305" y="6230110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13D707-414E-4D8F-B90A-984E0E87EF68}"/>
              </a:ext>
            </a:extLst>
          </p:cNvPr>
          <p:cNvCxnSpPr>
            <a:cxnSpLocks/>
            <a:endCxn id="29" idx="6"/>
          </p:cNvCxnSpPr>
          <p:nvPr/>
        </p:nvCxnSpPr>
        <p:spPr>
          <a:xfrm flipV="1">
            <a:off x="5058806" y="3205364"/>
            <a:ext cx="1395885" cy="305964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CB6BC8-CA50-464C-A3DB-2D1302F51297}"/>
              </a:ext>
            </a:extLst>
          </p:cNvPr>
          <p:cNvCxnSpPr>
            <a:cxnSpLocks/>
            <a:stCxn id="21" idx="5"/>
            <a:endCxn id="31" idx="5"/>
          </p:cNvCxnSpPr>
          <p:nvPr/>
        </p:nvCxnSpPr>
        <p:spPr>
          <a:xfrm>
            <a:off x="5018969" y="1845989"/>
            <a:ext cx="1422044" cy="2866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74F752-89E2-4FCF-9C0D-CC6D84B7CF08}"/>
              </a:ext>
            </a:extLst>
          </p:cNvPr>
          <p:cNvCxnSpPr>
            <a:cxnSpLocks/>
          </p:cNvCxnSpPr>
          <p:nvPr/>
        </p:nvCxnSpPr>
        <p:spPr>
          <a:xfrm>
            <a:off x="5065660" y="4818781"/>
            <a:ext cx="1342337" cy="14769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4CA3BAD-5B51-403A-92EE-4AAD37549136}"/>
              </a:ext>
            </a:extLst>
          </p:cNvPr>
          <p:cNvCxnSpPr>
            <a:cxnSpLocks/>
            <a:stCxn id="23" idx="7"/>
            <a:endCxn id="27" idx="6"/>
          </p:cNvCxnSpPr>
          <p:nvPr/>
        </p:nvCxnSpPr>
        <p:spPr>
          <a:xfrm flipV="1">
            <a:off x="5065660" y="1733916"/>
            <a:ext cx="1393957" cy="1425026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1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D2AEC11B-2478-4FDC-85CF-A40F186F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A4150-E933-429E-AEA8-0F52736D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Free Healthy Cliparts, Download Free Clip Art, Free Clip Art on Clipart  Library">
            <a:extLst>
              <a:ext uri="{FF2B5EF4-FFF2-40B4-BE49-F238E27FC236}">
                <a16:creationId xmlns:a16="http://schemas.microsoft.com/office/drawing/2014/main" id="{EFC4C269-56CB-44C1-8483-DC33E742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32" y="1567824"/>
            <a:ext cx="3940982" cy="42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DC95C6-C66A-46F6-AC45-0886BC38C0B0}"/>
              </a:ext>
            </a:extLst>
          </p:cNvPr>
          <p:cNvSpPr/>
          <p:nvPr/>
        </p:nvSpPr>
        <p:spPr>
          <a:xfrm>
            <a:off x="5159240" y="2376430"/>
            <a:ext cx="5701058" cy="1928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Listen to the rhyming words in the poem.</a:t>
            </a:r>
          </a:p>
        </p:txBody>
      </p:sp>
      <p:pic>
        <p:nvPicPr>
          <p:cNvPr id="9" name="Picture 2" descr="Clip movie play video youtube icon - General Office">
            <a:hlinkClick r:id="rId4"/>
            <a:extLst>
              <a:ext uri="{FF2B5EF4-FFF2-40B4-BE49-F238E27FC236}">
                <a16:creationId xmlns:a16="http://schemas.microsoft.com/office/drawing/2014/main" id="{9D1BC4E6-A052-4B31-BE24-73299D190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5" y="1550968"/>
            <a:ext cx="1009690" cy="10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2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448</Words>
  <Application>Microsoft Office PowerPoint</Application>
  <PresentationFormat>Widescreen</PresentationFormat>
  <Paragraphs>96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Andika</vt:lpstr>
      <vt:lpstr>Calibri Light</vt:lpstr>
      <vt:lpstr>Arial</vt:lpstr>
      <vt:lpstr>Aharoni</vt:lpstr>
      <vt:lpstr>Calibri</vt:lpstr>
      <vt:lpstr>Cavolini</vt:lpstr>
      <vt:lpstr>Office Theme</vt:lpstr>
      <vt:lpstr>Being Healthy</vt:lpstr>
      <vt:lpstr>Notes for the Educator</vt:lpstr>
      <vt:lpstr>PowerPoint Presentation</vt:lpstr>
      <vt:lpstr>PowerPoint Presentation</vt:lpstr>
      <vt:lpstr>Task 1: Match the pictures with the words. </vt:lpstr>
      <vt:lpstr>I am learning how to listen and respond to an audio-visual text.</vt:lpstr>
      <vt:lpstr>PowerPoint Presentation</vt:lpstr>
      <vt:lpstr>Task 2: What does each person tell the poet to do?   </vt:lpstr>
      <vt:lpstr>PowerPoint Presentation</vt:lpstr>
      <vt:lpstr>Task 3.  Match the rhyming words. </vt:lpstr>
      <vt:lpstr>PowerPoint Presentation</vt:lpstr>
      <vt:lpstr>Task 4.  Write the body part. </vt:lpstr>
      <vt:lpstr>PowerPoint Presentation</vt:lpstr>
      <vt:lpstr>PowerPoint Presentation</vt:lpstr>
      <vt:lpstr>PowerPoint Presentation</vt:lpstr>
      <vt:lpstr>Mum tells me to brush my teeth.</vt:lpstr>
      <vt:lpstr>Dad tells me to take a bath.</vt:lpstr>
      <vt:lpstr>My brother tells me to wash my hands.</vt:lpstr>
      <vt:lpstr>My sister tells me to eat vegetables.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Healthy</dc:title>
  <dc:creator>urieth aquilina</dc:creator>
  <cp:lastModifiedBy>urieth aquilina</cp:lastModifiedBy>
  <cp:revision>1</cp:revision>
  <dcterms:created xsi:type="dcterms:W3CDTF">2021-03-24T21:44:51Z</dcterms:created>
  <dcterms:modified xsi:type="dcterms:W3CDTF">2021-03-24T21:52:21Z</dcterms:modified>
</cp:coreProperties>
</file>