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60" r:id="rId5"/>
    <p:sldId id="300" r:id="rId6"/>
    <p:sldId id="301" r:id="rId7"/>
    <p:sldId id="262" r:id="rId8"/>
    <p:sldId id="263" r:id="rId9"/>
    <p:sldId id="299" r:id="rId10"/>
    <p:sldId id="265" r:id="rId11"/>
    <p:sldId id="257" r:id="rId12"/>
    <p:sldId id="258" r:id="rId13"/>
    <p:sldId id="259" r:id="rId14"/>
    <p:sldId id="281" r:id="rId15"/>
    <p:sldId id="280" r:id="rId16"/>
    <p:sldId id="302" r:id="rId17"/>
    <p:sldId id="303" r:id="rId18"/>
    <p:sldId id="304" r:id="rId19"/>
    <p:sldId id="270" r:id="rId20"/>
    <p:sldId id="292" r:id="rId21"/>
    <p:sldId id="294" r:id="rId22"/>
    <p:sldId id="295" r:id="rId23"/>
    <p:sldId id="297" r:id="rId24"/>
    <p:sldId id="293" r:id="rId25"/>
  </p:sldIdLst>
  <p:sldSz cx="12192000" cy="6858000"/>
  <p:notesSz cx="6858000" cy="9144000"/>
  <p:embeddedFontLst>
    <p:embeddedFont>
      <p:font typeface="Aharoni" panose="02010803020104030203" pitchFamily="2" charset="-79"/>
      <p:bold r:id="rId27"/>
    </p:embeddedFont>
    <p:embeddedFont>
      <p:font typeface="Andika" panose="02000000000000000000" pitchFamily="2"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avolini" panose="03000502040302020204" pitchFamily="66"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ACF5B-2CDA-4096-8B71-AB88ADD54CF2}" v="330" dt="2021-03-22T20:56:09.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50" autoAdjust="0"/>
  </p:normalViewPr>
  <p:slideViewPr>
    <p:cSldViewPr snapToGrid="0">
      <p:cViewPr varScale="1">
        <p:scale>
          <a:sx n="65" d="100"/>
          <a:sy n="65" d="100"/>
        </p:scale>
        <p:origin x="128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AECACF5B-2CDA-4096-8B71-AB88ADD54CF2}"/>
    <pc:docChg chg="undo redo custSel mod addSld delSld modSld sldOrd">
      <pc:chgData name="Urieth Attard" userId="75441522-1268-482d-b74b-a084f810ee66" providerId="ADAL" clId="{AECACF5B-2CDA-4096-8B71-AB88ADD54CF2}" dt="2021-03-22T20:56:18.320" v="1973" actId="1076"/>
      <pc:docMkLst>
        <pc:docMk/>
      </pc:docMkLst>
      <pc:sldChg chg="addSp modSp setBg modAnim">
        <pc:chgData name="Urieth Attard" userId="75441522-1268-482d-b74b-a084f810ee66" providerId="ADAL" clId="{AECACF5B-2CDA-4096-8B71-AB88ADD54CF2}" dt="2021-03-19T06:47:44.469" v="597"/>
        <pc:sldMkLst>
          <pc:docMk/>
          <pc:sldMk cId="1343325634" sldId="257"/>
        </pc:sldMkLst>
        <pc:spChg chg="mod">
          <ac:chgData name="Urieth Attard" userId="75441522-1268-482d-b74b-a084f810ee66" providerId="ADAL" clId="{AECACF5B-2CDA-4096-8B71-AB88ADD54CF2}" dt="2021-03-19T06:46:51.432" v="583" actId="1076"/>
          <ac:spMkLst>
            <pc:docMk/>
            <pc:sldMk cId="1343325634" sldId="257"/>
            <ac:spMk id="6" creationId="{7916CB2B-4B37-412F-94BA-57B0BD61BC9D}"/>
          </ac:spMkLst>
        </pc:spChg>
        <pc:spChg chg="mod">
          <ac:chgData name="Urieth Attard" userId="75441522-1268-482d-b74b-a084f810ee66" providerId="ADAL" clId="{AECACF5B-2CDA-4096-8B71-AB88ADD54CF2}" dt="2021-03-19T06:46:57.253" v="585" actId="1076"/>
          <ac:spMkLst>
            <pc:docMk/>
            <pc:sldMk cId="1343325634" sldId="257"/>
            <ac:spMk id="8" creationId="{B36A4721-0EE6-493B-A475-7B7A56C0E168}"/>
          </ac:spMkLst>
        </pc:spChg>
        <pc:spChg chg="add mod">
          <ac:chgData name="Urieth Attard" userId="75441522-1268-482d-b74b-a084f810ee66" providerId="ADAL" clId="{AECACF5B-2CDA-4096-8B71-AB88ADD54CF2}" dt="2021-03-19T06:46:54.144" v="584" actId="1076"/>
          <ac:spMkLst>
            <pc:docMk/>
            <pc:sldMk cId="1343325634" sldId="257"/>
            <ac:spMk id="9" creationId="{F7E89AA7-B9A7-41E3-B5EC-0BC659D90A88}"/>
          </ac:spMkLst>
        </pc:spChg>
        <pc:spChg chg="add mod">
          <ac:chgData name="Urieth Attard" userId="75441522-1268-482d-b74b-a084f810ee66" providerId="ADAL" clId="{AECACF5B-2CDA-4096-8B71-AB88ADD54CF2}" dt="2021-03-17T09:46:32.942" v="53" actId="1076"/>
          <ac:spMkLst>
            <pc:docMk/>
            <pc:sldMk cId="1343325634" sldId="257"/>
            <ac:spMk id="10" creationId="{8DF22492-9A3E-40DD-B9E5-095BE26EE693}"/>
          </ac:spMkLst>
        </pc:spChg>
        <pc:spChg chg="add mod">
          <ac:chgData name="Urieth Attard" userId="75441522-1268-482d-b74b-a084f810ee66" providerId="ADAL" clId="{AECACF5B-2CDA-4096-8B71-AB88ADD54CF2}" dt="2021-03-17T09:46:37.995" v="63" actId="20577"/>
          <ac:spMkLst>
            <pc:docMk/>
            <pc:sldMk cId="1343325634" sldId="257"/>
            <ac:spMk id="11" creationId="{4DCADB9F-03A0-4029-814C-92179990CF85}"/>
          </ac:spMkLst>
        </pc:spChg>
        <pc:picChg chg="mod">
          <ac:chgData name="Urieth Attard" userId="75441522-1268-482d-b74b-a084f810ee66" providerId="ADAL" clId="{AECACF5B-2CDA-4096-8B71-AB88ADD54CF2}" dt="2021-03-19T06:46:48.573" v="582" actId="1076"/>
          <ac:picMkLst>
            <pc:docMk/>
            <pc:sldMk cId="1343325634" sldId="257"/>
            <ac:picMk id="1026" creationId="{61A3F0F5-5288-4E39-93C8-74433EC773C8}"/>
          </ac:picMkLst>
        </pc:picChg>
      </pc:sldChg>
      <pc:sldChg chg="addSp modSp setBg modAnim">
        <pc:chgData name="Urieth Attard" userId="75441522-1268-482d-b74b-a084f810ee66" providerId="ADAL" clId="{AECACF5B-2CDA-4096-8B71-AB88ADD54CF2}" dt="2021-03-19T06:47:49.837" v="598"/>
        <pc:sldMkLst>
          <pc:docMk/>
          <pc:sldMk cId="3351309236" sldId="258"/>
        </pc:sldMkLst>
        <pc:spChg chg="mod">
          <ac:chgData name="Urieth Attard" userId="75441522-1268-482d-b74b-a084f810ee66" providerId="ADAL" clId="{AECACF5B-2CDA-4096-8B71-AB88ADD54CF2}" dt="2021-03-19T06:47:12.434" v="594" actId="20577"/>
          <ac:spMkLst>
            <pc:docMk/>
            <pc:sldMk cId="3351309236" sldId="258"/>
            <ac:spMk id="5" creationId="{94AC7B20-F95B-48C0-A618-D4FBD11FAFA9}"/>
          </ac:spMkLst>
        </pc:spChg>
        <pc:spChg chg="mod">
          <ac:chgData name="Urieth Attard" userId="75441522-1268-482d-b74b-a084f810ee66" providerId="ADAL" clId="{AECACF5B-2CDA-4096-8B71-AB88ADD54CF2}" dt="2021-03-19T06:47:02.357" v="586" actId="1076"/>
          <ac:spMkLst>
            <pc:docMk/>
            <pc:sldMk cId="3351309236" sldId="258"/>
            <ac:spMk id="8" creationId="{BA8BC066-4C40-49F0-AEAA-F4D3768738DB}"/>
          </ac:spMkLst>
        </pc:spChg>
        <pc:spChg chg="mod">
          <ac:chgData name="Urieth Attard" userId="75441522-1268-482d-b74b-a084f810ee66" providerId="ADAL" clId="{AECACF5B-2CDA-4096-8B71-AB88ADD54CF2}" dt="2021-03-19T06:47:17.411" v="595" actId="14100"/>
          <ac:spMkLst>
            <pc:docMk/>
            <pc:sldMk cId="3351309236" sldId="258"/>
            <ac:spMk id="9" creationId="{8280C511-6556-4562-888E-A9CECAB70279}"/>
          </ac:spMkLst>
        </pc:spChg>
        <pc:spChg chg="add mod">
          <ac:chgData name="Urieth Attard" userId="75441522-1268-482d-b74b-a084f810ee66" providerId="ADAL" clId="{AECACF5B-2CDA-4096-8B71-AB88ADD54CF2}" dt="2021-03-19T06:47:06.453" v="589" actId="688"/>
          <ac:spMkLst>
            <pc:docMk/>
            <pc:sldMk cId="3351309236" sldId="258"/>
            <ac:spMk id="11" creationId="{69064438-F8CD-4355-B6E8-625CFFB68C35}"/>
          </ac:spMkLst>
        </pc:spChg>
      </pc:sldChg>
      <pc:sldChg chg="delSp setBg">
        <pc:chgData name="Urieth Attard" userId="75441522-1268-482d-b74b-a084f810ee66" providerId="ADAL" clId="{AECACF5B-2CDA-4096-8B71-AB88ADD54CF2}" dt="2021-03-19T06:47:54.552" v="599"/>
        <pc:sldMkLst>
          <pc:docMk/>
          <pc:sldMk cId="942684640" sldId="259"/>
        </pc:sldMkLst>
        <pc:spChg chg="del">
          <ac:chgData name="Urieth Attard" userId="75441522-1268-482d-b74b-a084f810ee66" providerId="ADAL" clId="{AECACF5B-2CDA-4096-8B71-AB88ADD54CF2}" dt="2021-03-19T06:47:28.382" v="596" actId="478"/>
          <ac:spMkLst>
            <pc:docMk/>
            <pc:sldMk cId="942684640" sldId="259"/>
            <ac:spMk id="2" creationId="{7DAE596D-ACC5-4BD6-B2FD-5885798E59A3}"/>
          </ac:spMkLst>
        </pc:spChg>
      </pc:sldChg>
      <pc:sldChg chg="addSp modSp setBg">
        <pc:chgData name="Urieth Attard" userId="75441522-1268-482d-b74b-a084f810ee66" providerId="ADAL" clId="{AECACF5B-2CDA-4096-8B71-AB88ADD54CF2}" dt="2021-03-19T06:36:42.610" v="276" actId="14100"/>
        <pc:sldMkLst>
          <pc:docMk/>
          <pc:sldMk cId="3492176730" sldId="263"/>
        </pc:sldMkLst>
        <pc:spChg chg="mod">
          <ac:chgData name="Urieth Attard" userId="75441522-1268-482d-b74b-a084f810ee66" providerId="ADAL" clId="{AECACF5B-2CDA-4096-8B71-AB88ADD54CF2}" dt="2021-03-19T06:36:29.722" v="274" actId="1076"/>
          <ac:spMkLst>
            <pc:docMk/>
            <pc:sldMk cId="3492176730" sldId="263"/>
            <ac:spMk id="2" creationId="{CD4A20E6-6FC2-45B2-841D-52C47ECB03E2}"/>
          </ac:spMkLst>
        </pc:spChg>
        <pc:spChg chg="mod">
          <ac:chgData name="Urieth Attard" userId="75441522-1268-482d-b74b-a084f810ee66" providerId="ADAL" clId="{AECACF5B-2CDA-4096-8B71-AB88ADD54CF2}" dt="2021-03-19T06:35:26.025" v="267" actId="1076"/>
          <ac:spMkLst>
            <pc:docMk/>
            <pc:sldMk cId="3492176730" sldId="263"/>
            <ac:spMk id="3" creationId="{AA7E9E5A-5A90-42DC-8745-D46D0497C28C}"/>
          </ac:spMkLst>
        </pc:spChg>
        <pc:spChg chg="add ord">
          <ac:chgData name="Urieth Attard" userId="75441522-1268-482d-b74b-a084f810ee66" providerId="ADAL" clId="{AECACF5B-2CDA-4096-8B71-AB88ADD54CF2}" dt="2021-03-19T06:35:45.297" v="269" actId="167"/>
          <ac:spMkLst>
            <pc:docMk/>
            <pc:sldMk cId="3492176730" sldId="263"/>
            <ac:spMk id="9" creationId="{230D9A6E-F71A-4552-8608-75C810F3FDFB}"/>
          </ac:spMkLst>
        </pc:spChg>
        <pc:picChg chg="add mod">
          <ac:chgData name="Urieth Attard" userId="75441522-1268-482d-b74b-a084f810ee66" providerId="ADAL" clId="{AECACF5B-2CDA-4096-8B71-AB88ADD54CF2}" dt="2021-03-19T06:36:42.610" v="276" actId="14100"/>
          <ac:picMkLst>
            <pc:docMk/>
            <pc:sldMk cId="3492176730" sldId="263"/>
            <ac:picMk id="2050" creationId="{35BAF454-505D-407E-8EF3-1D0460B9AA89}"/>
          </ac:picMkLst>
        </pc:picChg>
      </pc:sldChg>
      <pc:sldChg chg="addSp modSp">
        <pc:chgData name="Urieth Attard" userId="75441522-1268-482d-b74b-a084f810ee66" providerId="ADAL" clId="{AECACF5B-2CDA-4096-8B71-AB88ADD54CF2}" dt="2021-03-19T07:36:47.148" v="1922" actId="1076"/>
        <pc:sldMkLst>
          <pc:docMk/>
          <pc:sldMk cId="2313060249" sldId="270"/>
        </pc:sldMkLst>
        <pc:spChg chg="mod">
          <ac:chgData name="Urieth Attard" userId="75441522-1268-482d-b74b-a084f810ee66" providerId="ADAL" clId="{AECACF5B-2CDA-4096-8B71-AB88ADD54CF2}" dt="2021-03-19T07:36:47.148" v="1922" actId="1076"/>
          <ac:spMkLst>
            <pc:docMk/>
            <pc:sldMk cId="2313060249" sldId="270"/>
            <ac:spMk id="2" creationId="{7DCEAC03-AAE8-47D2-9537-E0CF48978A9B}"/>
          </ac:spMkLst>
        </pc:spChg>
        <pc:spChg chg="add ord">
          <ac:chgData name="Urieth Attard" userId="75441522-1268-482d-b74b-a084f810ee66" providerId="ADAL" clId="{AECACF5B-2CDA-4096-8B71-AB88ADD54CF2}" dt="2021-03-19T07:36:40.662" v="1921" actId="167"/>
          <ac:spMkLst>
            <pc:docMk/>
            <pc:sldMk cId="2313060249" sldId="270"/>
            <ac:spMk id="9" creationId="{AB103F6A-526C-4672-8841-A455C0900D60}"/>
          </ac:spMkLst>
        </pc:spChg>
      </pc:sldChg>
      <pc:sldChg chg="modSp">
        <pc:chgData name="Urieth Attard" userId="75441522-1268-482d-b74b-a084f810ee66" providerId="ADAL" clId="{AECACF5B-2CDA-4096-8B71-AB88ADD54CF2}" dt="2021-03-19T06:48:18.446" v="604" actId="1076"/>
        <pc:sldMkLst>
          <pc:docMk/>
          <pc:sldMk cId="3968010648" sldId="280"/>
        </pc:sldMkLst>
        <pc:spChg chg="mod">
          <ac:chgData name="Urieth Attard" userId="75441522-1268-482d-b74b-a084f810ee66" providerId="ADAL" clId="{AECACF5B-2CDA-4096-8B71-AB88ADD54CF2}" dt="2021-03-19T06:48:10.448" v="602" actId="27636"/>
          <ac:spMkLst>
            <pc:docMk/>
            <pc:sldMk cId="3968010648" sldId="280"/>
            <ac:spMk id="3" creationId="{74EEA270-4A5A-4D87-96EB-275442F993E3}"/>
          </ac:spMkLst>
        </pc:spChg>
        <pc:picChg chg="mod">
          <ac:chgData name="Urieth Attard" userId="75441522-1268-482d-b74b-a084f810ee66" providerId="ADAL" clId="{AECACF5B-2CDA-4096-8B71-AB88ADD54CF2}" dt="2021-03-19T06:48:18.446" v="604" actId="1076"/>
          <ac:picMkLst>
            <pc:docMk/>
            <pc:sldMk cId="3968010648" sldId="280"/>
            <ac:picMk id="3078" creationId="{BF0A632D-DC3C-486A-9108-0FD5A3DF593C}"/>
          </ac:picMkLst>
        </pc:picChg>
      </pc:sldChg>
      <pc:sldChg chg="addSp delSp modSp mod ord setBg">
        <pc:chgData name="Urieth Attard" userId="75441522-1268-482d-b74b-a084f810ee66" providerId="ADAL" clId="{AECACF5B-2CDA-4096-8B71-AB88ADD54CF2}" dt="2021-03-19T07:06:26.149" v="778" actId="14100"/>
        <pc:sldMkLst>
          <pc:docMk/>
          <pc:sldMk cId="2449216612" sldId="281"/>
        </pc:sldMkLst>
        <pc:spChg chg="del">
          <ac:chgData name="Urieth Attard" userId="75441522-1268-482d-b74b-a084f810ee66" providerId="ADAL" clId="{AECACF5B-2CDA-4096-8B71-AB88ADD54CF2}" dt="2021-03-19T06:58:49.446" v="619" actId="478"/>
          <ac:spMkLst>
            <pc:docMk/>
            <pc:sldMk cId="2449216612" sldId="281"/>
            <ac:spMk id="2" creationId="{73439C25-26AE-4133-8281-27920CD503F7}"/>
          </ac:spMkLst>
        </pc:spChg>
        <pc:spChg chg="del">
          <ac:chgData name="Urieth Attard" userId="75441522-1268-482d-b74b-a084f810ee66" providerId="ADAL" clId="{AECACF5B-2CDA-4096-8B71-AB88ADD54CF2}" dt="2021-03-19T06:58:52.693" v="620" actId="478"/>
          <ac:spMkLst>
            <pc:docMk/>
            <pc:sldMk cId="2449216612" sldId="281"/>
            <ac:spMk id="3" creationId="{52DEA551-20A9-4531-BB9D-676D3C2EF05F}"/>
          </ac:spMkLst>
        </pc:spChg>
        <pc:spChg chg="add mod">
          <ac:chgData name="Urieth Attard" userId="75441522-1268-482d-b74b-a084f810ee66" providerId="ADAL" clId="{AECACF5B-2CDA-4096-8B71-AB88ADD54CF2}" dt="2021-03-19T06:59:57.153" v="637" actId="1076"/>
          <ac:spMkLst>
            <pc:docMk/>
            <pc:sldMk cId="2449216612" sldId="281"/>
            <ac:spMk id="6" creationId="{A63BC094-9B89-4C43-A5BA-A4B3EB9A0CA8}"/>
          </ac:spMkLst>
        </pc:spChg>
        <pc:spChg chg="add del mod">
          <ac:chgData name="Urieth Attard" userId="75441522-1268-482d-b74b-a084f810ee66" providerId="ADAL" clId="{AECACF5B-2CDA-4096-8B71-AB88ADD54CF2}" dt="2021-03-19T07:05:33.082" v="764" actId="11529"/>
          <ac:spMkLst>
            <pc:docMk/>
            <pc:sldMk cId="2449216612" sldId="281"/>
            <ac:spMk id="9" creationId="{2D706E02-45DE-4103-ADC4-ACC4760946AA}"/>
          </ac:spMkLst>
        </pc:spChg>
        <pc:spChg chg="add">
          <ac:chgData name="Urieth Attard" userId="75441522-1268-482d-b74b-a084f810ee66" providerId="ADAL" clId="{AECACF5B-2CDA-4096-8B71-AB88ADD54CF2}" dt="2021-03-19T06:58:56.503" v="621" actId="26606"/>
          <ac:spMkLst>
            <pc:docMk/>
            <pc:sldMk cId="2449216612" sldId="281"/>
            <ac:spMk id="10" creationId="{F3060C83-F051-4F0E-ABAD-AA0DFC48B218}"/>
          </ac:spMkLst>
        </pc:spChg>
        <pc:spChg chg="add">
          <ac:chgData name="Urieth Attard" userId="75441522-1268-482d-b74b-a084f810ee66" providerId="ADAL" clId="{AECACF5B-2CDA-4096-8B71-AB88ADD54CF2}" dt="2021-03-19T06:58:56.503" v="621" actId="26606"/>
          <ac:spMkLst>
            <pc:docMk/>
            <pc:sldMk cId="2449216612" sldId="281"/>
            <ac:spMk id="12" creationId="{83C98ABE-055B-441F-B07E-44F97F083C39}"/>
          </ac:spMkLst>
        </pc:spChg>
        <pc:spChg chg="add">
          <ac:chgData name="Urieth Attard" userId="75441522-1268-482d-b74b-a084f810ee66" providerId="ADAL" clId="{AECACF5B-2CDA-4096-8B71-AB88ADD54CF2}" dt="2021-03-19T06:58:56.503" v="621" actId="26606"/>
          <ac:spMkLst>
            <pc:docMk/>
            <pc:sldMk cId="2449216612" sldId="281"/>
            <ac:spMk id="14" creationId="{29FDB030-9B49-4CED-8CCD-4D99382388AC}"/>
          </ac:spMkLst>
        </pc:spChg>
        <pc:spChg chg="add mod">
          <ac:chgData name="Urieth Attard" userId="75441522-1268-482d-b74b-a084f810ee66" providerId="ADAL" clId="{AECACF5B-2CDA-4096-8B71-AB88ADD54CF2}" dt="2021-03-19T07:00:15.171" v="646" actId="14100"/>
          <ac:spMkLst>
            <pc:docMk/>
            <pc:sldMk cId="2449216612" sldId="281"/>
            <ac:spMk id="15" creationId="{62CC9D28-C5DC-4CE4-988F-5EC52470C8BB}"/>
          </ac:spMkLst>
        </pc:spChg>
        <pc:spChg chg="add">
          <ac:chgData name="Urieth Attard" userId="75441522-1268-482d-b74b-a084f810ee66" providerId="ADAL" clId="{AECACF5B-2CDA-4096-8B71-AB88ADD54CF2}" dt="2021-03-19T06:58:56.503" v="621" actId="26606"/>
          <ac:spMkLst>
            <pc:docMk/>
            <pc:sldMk cId="2449216612" sldId="281"/>
            <ac:spMk id="16" creationId="{3783CA14-24A1-485C-8B30-D6A5D87987AD}"/>
          </ac:spMkLst>
        </pc:spChg>
        <pc:spChg chg="add mod">
          <ac:chgData name="Urieth Attard" userId="75441522-1268-482d-b74b-a084f810ee66" providerId="ADAL" clId="{AECACF5B-2CDA-4096-8B71-AB88ADD54CF2}" dt="2021-03-19T07:06:22.909" v="777" actId="1076"/>
          <ac:spMkLst>
            <pc:docMk/>
            <pc:sldMk cId="2449216612" sldId="281"/>
            <ac:spMk id="17" creationId="{F8367210-7A99-4924-890C-9083146A0227}"/>
          </ac:spMkLst>
        </pc:spChg>
        <pc:spChg chg="add">
          <ac:chgData name="Urieth Attard" userId="75441522-1268-482d-b74b-a084f810ee66" providerId="ADAL" clId="{AECACF5B-2CDA-4096-8B71-AB88ADD54CF2}" dt="2021-03-19T06:58:56.503" v="621" actId="26606"/>
          <ac:spMkLst>
            <pc:docMk/>
            <pc:sldMk cId="2449216612" sldId="281"/>
            <ac:spMk id="18" creationId="{9A97C86A-04D6-40F7-AE84-31AB43E6A846}"/>
          </ac:spMkLst>
        </pc:spChg>
        <pc:spChg chg="add mod">
          <ac:chgData name="Urieth Attard" userId="75441522-1268-482d-b74b-a084f810ee66" providerId="ADAL" clId="{AECACF5B-2CDA-4096-8B71-AB88ADD54CF2}" dt="2021-03-19T07:05:47.865" v="769" actId="1076"/>
          <ac:spMkLst>
            <pc:docMk/>
            <pc:sldMk cId="2449216612" sldId="281"/>
            <ac:spMk id="19" creationId="{FCF2AEEB-B32E-40BA-8FC5-DCDC7096DEA6}"/>
          </ac:spMkLst>
        </pc:spChg>
        <pc:spChg chg="add">
          <ac:chgData name="Urieth Attard" userId="75441522-1268-482d-b74b-a084f810ee66" providerId="ADAL" clId="{AECACF5B-2CDA-4096-8B71-AB88ADD54CF2}" dt="2021-03-19T06:58:56.503" v="621" actId="26606"/>
          <ac:spMkLst>
            <pc:docMk/>
            <pc:sldMk cId="2449216612" sldId="281"/>
            <ac:spMk id="20" creationId="{FF9F2414-84E8-453E-B1F3-389FDE8192D9}"/>
          </ac:spMkLst>
        </pc:spChg>
        <pc:spChg chg="add">
          <ac:chgData name="Urieth Attard" userId="75441522-1268-482d-b74b-a084f810ee66" providerId="ADAL" clId="{AECACF5B-2CDA-4096-8B71-AB88ADD54CF2}" dt="2021-03-19T06:58:56.503" v="621" actId="26606"/>
          <ac:spMkLst>
            <pc:docMk/>
            <pc:sldMk cId="2449216612" sldId="281"/>
            <ac:spMk id="22" creationId="{3ECA69A1-7536-43AC-85EF-C7106179F5ED}"/>
          </ac:spMkLst>
        </pc:spChg>
        <pc:picChg chg="del mod modCrop">
          <ac:chgData name="Urieth Attard" userId="75441522-1268-482d-b74b-a084f810ee66" providerId="ADAL" clId="{AECACF5B-2CDA-4096-8B71-AB88ADD54CF2}" dt="2021-03-19T06:58:29.924" v="614" actId="478"/>
          <ac:picMkLst>
            <pc:docMk/>
            <pc:sldMk cId="2449216612" sldId="281"/>
            <ac:picMk id="4" creationId="{29E56DF9-763A-46D9-BCA0-0F02DB9FC7E0}"/>
          </ac:picMkLst>
        </pc:picChg>
        <pc:picChg chg="add mod">
          <ac:chgData name="Urieth Attard" userId="75441522-1268-482d-b74b-a084f810ee66" providerId="ADAL" clId="{AECACF5B-2CDA-4096-8B71-AB88ADD54CF2}" dt="2021-03-19T06:59:04.446" v="623" actId="1076"/>
          <ac:picMkLst>
            <pc:docMk/>
            <pc:sldMk cId="2449216612" sldId="281"/>
            <ac:picMk id="5" creationId="{D9020122-8D5E-417B-9B1D-6EC6C9DA2C9F}"/>
          </ac:picMkLst>
        </pc:picChg>
        <pc:cxnChg chg="add del mod">
          <ac:chgData name="Urieth Attard" userId="75441522-1268-482d-b74b-a084f810ee66" providerId="ADAL" clId="{AECACF5B-2CDA-4096-8B71-AB88ADD54CF2}" dt="2021-03-19T07:05:27.183" v="759" actId="478"/>
          <ac:cxnSpMkLst>
            <pc:docMk/>
            <pc:sldMk cId="2449216612" sldId="281"/>
            <ac:cxnSpMk id="8" creationId="{68644C81-C0CA-400A-AD99-1E4813A2D887}"/>
          </ac:cxnSpMkLst>
        </pc:cxnChg>
        <pc:cxnChg chg="add mod">
          <ac:chgData name="Urieth Attard" userId="75441522-1268-482d-b74b-a084f810ee66" providerId="ADAL" clId="{AECACF5B-2CDA-4096-8B71-AB88ADD54CF2}" dt="2021-03-19T07:05:51.941" v="770" actId="14100"/>
          <ac:cxnSpMkLst>
            <pc:docMk/>
            <pc:sldMk cId="2449216612" sldId="281"/>
            <ac:cxnSpMk id="21" creationId="{2B5B45F1-86F0-4516-AA88-747296D82B0B}"/>
          </ac:cxnSpMkLst>
        </pc:cxnChg>
        <pc:cxnChg chg="add mod">
          <ac:chgData name="Urieth Attard" userId="75441522-1268-482d-b74b-a084f810ee66" providerId="ADAL" clId="{AECACF5B-2CDA-4096-8B71-AB88ADD54CF2}" dt="2021-03-19T07:06:06.489" v="774" actId="14100"/>
          <ac:cxnSpMkLst>
            <pc:docMk/>
            <pc:sldMk cId="2449216612" sldId="281"/>
            <ac:cxnSpMk id="24" creationId="{7FBA5877-F395-4335-8BC6-ED40B103839D}"/>
          </ac:cxnSpMkLst>
        </pc:cxnChg>
        <pc:cxnChg chg="add mod">
          <ac:chgData name="Urieth Attard" userId="75441522-1268-482d-b74b-a084f810ee66" providerId="ADAL" clId="{AECACF5B-2CDA-4096-8B71-AB88ADD54CF2}" dt="2021-03-19T07:06:26.149" v="778" actId="14100"/>
          <ac:cxnSpMkLst>
            <pc:docMk/>
            <pc:sldMk cId="2449216612" sldId="281"/>
            <ac:cxnSpMk id="27" creationId="{95FE6808-9407-4839-A139-42F2A467B849}"/>
          </ac:cxnSpMkLst>
        </pc:cxnChg>
      </pc:sldChg>
      <pc:sldChg chg="addSp modSp">
        <pc:chgData name="Urieth Attard" userId="75441522-1268-482d-b74b-a084f810ee66" providerId="ADAL" clId="{AECACF5B-2CDA-4096-8B71-AB88ADD54CF2}" dt="2021-03-19T07:37:12.072" v="1925" actId="1076"/>
        <pc:sldMkLst>
          <pc:docMk/>
          <pc:sldMk cId="3315081003" sldId="292"/>
        </pc:sldMkLst>
        <pc:spChg chg="mod">
          <ac:chgData name="Urieth Attard" userId="75441522-1268-482d-b74b-a084f810ee66" providerId="ADAL" clId="{AECACF5B-2CDA-4096-8B71-AB88ADD54CF2}" dt="2021-03-19T07:37:12.072" v="1925" actId="1076"/>
          <ac:spMkLst>
            <pc:docMk/>
            <pc:sldMk cId="3315081003" sldId="292"/>
            <ac:spMk id="2" creationId="{7DCEAC03-AAE8-47D2-9537-E0CF48978A9B}"/>
          </ac:spMkLst>
        </pc:spChg>
        <pc:spChg chg="add ord">
          <ac:chgData name="Urieth Attard" userId="75441522-1268-482d-b74b-a084f810ee66" providerId="ADAL" clId="{AECACF5B-2CDA-4096-8B71-AB88ADD54CF2}" dt="2021-03-19T07:37:05.973" v="1924" actId="167"/>
          <ac:spMkLst>
            <pc:docMk/>
            <pc:sldMk cId="3315081003" sldId="292"/>
            <ac:spMk id="10" creationId="{5F53219A-B077-40CD-9BFC-A99A7F9375DF}"/>
          </ac:spMkLst>
        </pc:spChg>
      </pc:sldChg>
      <pc:sldChg chg="addSp modSp">
        <pc:chgData name="Urieth Attard" userId="75441522-1268-482d-b74b-a084f810ee66" providerId="ADAL" clId="{AECACF5B-2CDA-4096-8B71-AB88ADD54CF2}" dt="2021-03-19T07:39:28.554" v="1952" actId="1076"/>
        <pc:sldMkLst>
          <pc:docMk/>
          <pc:sldMk cId="2653760000" sldId="293"/>
        </pc:sldMkLst>
        <pc:spChg chg="mod">
          <ac:chgData name="Urieth Attard" userId="75441522-1268-482d-b74b-a084f810ee66" providerId="ADAL" clId="{AECACF5B-2CDA-4096-8B71-AB88ADD54CF2}" dt="2021-03-19T07:39:28.554" v="1952" actId="1076"/>
          <ac:spMkLst>
            <pc:docMk/>
            <pc:sldMk cId="2653760000" sldId="293"/>
            <ac:spMk id="2" creationId="{7DCEAC03-AAE8-47D2-9537-E0CF48978A9B}"/>
          </ac:spMkLst>
        </pc:spChg>
        <pc:spChg chg="add mod ord">
          <ac:chgData name="Urieth Attard" userId="75441522-1268-482d-b74b-a084f810ee66" providerId="ADAL" clId="{AECACF5B-2CDA-4096-8B71-AB88ADD54CF2}" dt="2021-03-19T07:39:02.507" v="1942" actId="167"/>
          <ac:spMkLst>
            <pc:docMk/>
            <pc:sldMk cId="2653760000" sldId="293"/>
            <ac:spMk id="10" creationId="{0D82607E-863A-482C-8F10-18B46E2133D8}"/>
          </ac:spMkLst>
        </pc:spChg>
        <pc:picChg chg="add mod ord">
          <ac:chgData name="Urieth Attard" userId="75441522-1268-482d-b74b-a084f810ee66" providerId="ADAL" clId="{AECACF5B-2CDA-4096-8B71-AB88ADD54CF2}" dt="2021-03-19T07:39:24.409" v="1951" actId="1076"/>
          <ac:picMkLst>
            <pc:docMk/>
            <pc:sldMk cId="2653760000" sldId="293"/>
            <ac:picMk id="13" creationId="{E8B7A167-D8F7-4E56-B04E-AD08E83EFF0F}"/>
          </ac:picMkLst>
        </pc:picChg>
      </pc:sldChg>
      <pc:sldChg chg="addSp modSp">
        <pc:chgData name="Urieth Attard" userId="75441522-1268-482d-b74b-a084f810ee66" providerId="ADAL" clId="{AECACF5B-2CDA-4096-8B71-AB88ADD54CF2}" dt="2021-03-19T07:37:37.926" v="1928" actId="1076"/>
        <pc:sldMkLst>
          <pc:docMk/>
          <pc:sldMk cId="77966511" sldId="294"/>
        </pc:sldMkLst>
        <pc:spChg chg="mod">
          <ac:chgData name="Urieth Attard" userId="75441522-1268-482d-b74b-a084f810ee66" providerId="ADAL" clId="{AECACF5B-2CDA-4096-8B71-AB88ADD54CF2}" dt="2021-03-19T07:37:37.926" v="1928" actId="1076"/>
          <ac:spMkLst>
            <pc:docMk/>
            <pc:sldMk cId="77966511" sldId="294"/>
            <ac:spMk id="2" creationId="{7DCEAC03-AAE8-47D2-9537-E0CF48978A9B}"/>
          </ac:spMkLst>
        </pc:spChg>
        <pc:spChg chg="add ord">
          <ac:chgData name="Urieth Attard" userId="75441522-1268-482d-b74b-a084f810ee66" providerId="ADAL" clId="{AECACF5B-2CDA-4096-8B71-AB88ADD54CF2}" dt="2021-03-19T07:37:33.556" v="1927" actId="167"/>
          <ac:spMkLst>
            <pc:docMk/>
            <pc:sldMk cId="77966511" sldId="294"/>
            <ac:spMk id="9" creationId="{71858A56-08B9-4EB8-A254-E31CD88E39BB}"/>
          </ac:spMkLst>
        </pc:spChg>
      </pc:sldChg>
      <pc:sldChg chg="addSp modSp">
        <pc:chgData name="Urieth Attard" userId="75441522-1268-482d-b74b-a084f810ee66" providerId="ADAL" clId="{AECACF5B-2CDA-4096-8B71-AB88ADD54CF2}" dt="2021-03-19T07:38:27.912" v="1936" actId="14100"/>
        <pc:sldMkLst>
          <pc:docMk/>
          <pc:sldMk cId="966718037" sldId="295"/>
        </pc:sldMkLst>
        <pc:spChg chg="mod">
          <ac:chgData name="Urieth Attard" userId="75441522-1268-482d-b74b-a084f810ee66" providerId="ADAL" clId="{AECACF5B-2CDA-4096-8B71-AB88ADD54CF2}" dt="2021-03-19T07:38:22.646" v="1934" actId="1076"/>
          <ac:spMkLst>
            <pc:docMk/>
            <pc:sldMk cId="966718037" sldId="295"/>
            <ac:spMk id="2" creationId="{57593062-C510-45B7-91F9-9385376B42C9}"/>
          </ac:spMkLst>
        </pc:spChg>
        <pc:spChg chg="add mod ord">
          <ac:chgData name="Urieth Attard" userId="75441522-1268-482d-b74b-a084f810ee66" providerId="ADAL" clId="{AECACF5B-2CDA-4096-8B71-AB88ADD54CF2}" dt="2021-03-19T07:38:27.912" v="1936" actId="14100"/>
          <ac:spMkLst>
            <pc:docMk/>
            <pc:sldMk cId="966718037" sldId="295"/>
            <ac:spMk id="11" creationId="{CA8581A6-F4CE-4DBF-927C-22AADFD1D9E5}"/>
          </ac:spMkLst>
        </pc:spChg>
        <pc:picChg chg="add mod">
          <ac:chgData name="Urieth Attard" userId="75441522-1268-482d-b74b-a084f810ee66" providerId="ADAL" clId="{AECACF5B-2CDA-4096-8B71-AB88ADD54CF2}" dt="2021-03-19T07:38:24.773" v="1935" actId="1076"/>
          <ac:picMkLst>
            <pc:docMk/>
            <pc:sldMk cId="966718037" sldId="295"/>
            <ac:picMk id="12" creationId="{18E6A8AE-AB4A-4152-A85A-02CE20201F18}"/>
          </ac:picMkLst>
        </pc:picChg>
      </pc:sldChg>
      <pc:sldChg chg="addSp modSp">
        <pc:chgData name="Urieth Attard" userId="75441522-1268-482d-b74b-a084f810ee66" providerId="ADAL" clId="{AECACF5B-2CDA-4096-8B71-AB88ADD54CF2}" dt="2021-03-19T07:38:49.620" v="1939" actId="1076"/>
        <pc:sldMkLst>
          <pc:docMk/>
          <pc:sldMk cId="3787286406" sldId="297"/>
        </pc:sldMkLst>
        <pc:spChg chg="mod">
          <ac:chgData name="Urieth Attard" userId="75441522-1268-482d-b74b-a084f810ee66" providerId="ADAL" clId="{AECACF5B-2CDA-4096-8B71-AB88ADD54CF2}" dt="2021-03-19T07:38:49.620" v="1939" actId="1076"/>
          <ac:spMkLst>
            <pc:docMk/>
            <pc:sldMk cId="3787286406" sldId="297"/>
            <ac:spMk id="2" creationId="{57593062-C510-45B7-91F9-9385376B42C9}"/>
          </ac:spMkLst>
        </pc:spChg>
        <pc:spChg chg="add ord">
          <ac:chgData name="Urieth Attard" userId="75441522-1268-482d-b74b-a084f810ee66" providerId="ADAL" clId="{AECACF5B-2CDA-4096-8B71-AB88ADD54CF2}" dt="2021-03-19T07:38:45.607" v="1938" actId="167"/>
          <ac:spMkLst>
            <pc:docMk/>
            <pc:sldMk cId="3787286406" sldId="297"/>
            <ac:spMk id="9" creationId="{260B59E7-DD01-4782-AA38-45383A1F7C69}"/>
          </ac:spMkLst>
        </pc:spChg>
        <pc:picChg chg="add ord">
          <ac:chgData name="Urieth Attard" userId="75441522-1268-482d-b74b-a084f810ee66" providerId="ADAL" clId="{AECACF5B-2CDA-4096-8B71-AB88ADD54CF2}" dt="2021-03-19T07:38:45.607" v="1938" actId="167"/>
          <ac:picMkLst>
            <pc:docMk/>
            <pc:sldMk cId="3787286406" sldId="297"/>
            <ac:picMk id="10" creationId="{EB30FEF0-C94A-44C0-A59E-870FB81D190D}"/>
          </ac:picMkLst>
        </pc:picChg>
      </pc:sldChg>
      <pc:sldChg chg="addSp delSp modSp add setBg modAnim delDesignElem">
        <pc:chgData name="Urieth Attard" userId="75441522-1268-482d-b74b-a084f810ee66" providerId="ADAL" clId="{AECACF5B-2CDA-4096-8B71-AB88ADD54CF2}" dt="2021-03-19T07:57:06.304" v="1968" actId="14100"/>
        <pc:sldMkLst>
          <pc:docMk/>
          <pc:sldMk cId="2808312611" sldId="299"/>
        </pc:sldMkLst>
        <pc:spChg chg="mod">
          <ac:chgData name="Urieth Attard" userId="75441522-1268-482d-b74b-a084f810ee66" providerId="ADAL" clId="{AECACF5B-2CDA-4096-8B71-AB88ADD54CF2}" dt="2021-03-19T06:44:15.612" v="574" actId="1076"/>
          <ac:spMkLst>
            <pc:docMk/>
            <pc:sldMk cId="2808312611" sldId="299"/>
            <ac:spMk id="2" creationId="{8D4ED53B-8230-4C36-9720-599714DF2D7B}"/>
          </ac:spMkLst>
        </pc:spChg>
        <pc:spChg chg="mod">
          <ac:chgData name="Urieth Attard" userId="75441522-1268-482d-b74b-a084f810ee66" providerId="ADAL" clId="{AECACF5B-2CDA-4096-8B71-AB88ADD54CF2}" dt="2021-03-19T07:56:58.122" v="1965" actId="1076"/>
          <ac:spMkLst>
            <pc:docMk/>
            <pc:sldMk cId="2808312611" sldId="299"/>
            <ac:spMk id="5" creationId="{33ABF8D6-6C2B-4903-98CE-1F144FCF99A6}"/>
          </ac:spMkLst>
        </pc:spChg>
        <pc:spChg chg="mod">
          <ac:chgData name="Urieth Attard" userId="75441522-1268-482d-b74b-a084f810ee66" providerId="ADAL" clId="{AECACF5B-2CDA-4096-8B71-AB88ADD54CF2}" dt="2021-03-19T07:57:01.044" v="1966" actId="1076"/>
          <ac:spMkLst>
            <pc:docMk/>
            <pc:sldMk cId="2808312611" sldId="299"/>
            <ac:spMk id="6" creationId="{5D6D1D10-0D77-4C11-992F-E55367ABD66A}"/>
          </ac:spMkLst>
        </pc:spChg>
        <pc:spChg chg="mod">
          <ac:chgData name="Urieth Attard" userId="75441522-1268-482d-b74b-a084f810ee66" providerId="ADAL" clId="{AECACF5B-2CDA-4096-8B71-AB88ADD54CF2}" dt="2021-03-19T07:57:06.304" v="1968" actId="14100"/>
          <ac:spMkLst>
            <pc:docMk/>
            <pc:sldMk cId="2808312611" sldId="299"/>
            <ac:spMk id="7" creationId="{BA911828-3A78-4DAF-8F68-92BF7072A3C8}"/>
          </ac:spMkLst>
        </pc:spChg>
        <pc:grpChg chg="mod">
          <ac:chgData name="Urieth Attard" userId="75441522-1268-482d-b74b-a084f810ee66" providerId="ADAL" clId="{AECACF5B-2CDA-4096-8B71-AB88ADD54CF2}" dt="2021-03-19T07:56:52.841" v="1964" actId="18245"/>
          <ac:grpSpMkLst>
            <pc:docMk/>
            <pc:sldMk cId="2808312611" sldId="299"/>
            <ac:grpSpMk id="3" creationId="{5E5BE279-A8ED-4B09-92FF-B1D1CFD7D7BA}"/>
          </ac:grpSpMkLst>
        </pc:grpChg>
        <pc:graphicFrameChg chg="del mod">
          <ac:chgData name="Urieth Attard" userId="75441522-1268-482d-b74b-a084f810ee66" providerId="ADAL" clId="{AECACF5B-2CDA-4096-8B71-AB88ADD54CF2}" dt="2021-03-19T07:56:52.841" v="1964" actId="18245"/>
          <ac:graphicFrameMkLst>
            <pc:docMk/>
            <pc:sldMk cId="2808312611" sldId="299"/>
            <ac:graphicFrameMk id="10" creationId="{9FCB270F-803B-409A-BF18-63A5264FD681}"/>
          </ac:graphicFrameMkLst>
        </pc:graphicFrameChg>
        <pc:picChg chg="del">
          <ac:chgData name="Urieth Attard" userId="75441522-1268-482d-b74b-a084f810ee66" providerId="ADAL" clId="{AECACF5B-2CDA-4096-8B71-AB88ADD54CF2}" dt="2021-03-19T06:44:25.351" v="577" actId="478"/>
          <ac:picMkLst>
            <pc:docMk/>
            <pc:sldMk cId="2808312611" sldId="299"/>
            <ac:picMk id="3074" creationId="{E786FA4F-EC44-48F2-82C0-AAC639B6215E}"/>
          </ac:picMkLst>
        </pc:picChg>
        <pc:picChg chg="del">
          <ac:chgData name="Urieth Attard" userId="75441522-1268-482d-b74b-a084f810ee66" providerId="ADAL" clId="{AECACF5B-2CDA-4096-8B71-AB88ADD54CF2}" dt="2021-03-19T06:44:10.297" v="571" actId="478"/>
          <ac:picMkLst>
            <pc:docMk/>
            <pc:sldMk cId="2808312611" sldId="299"/>
            <ac:picMk id="3076" creationId="{FA113104-DD4A-41F0-815E-50DFF179E308}"/>
          </ac:picMkLst>
        </pc:picChg>
        <pc:picChg chg="add mod">
          <ac:chgData name="Urieth Attard" userId="75441522-1268-482d-b74b-a084f810ee66" providerId="ADAL" clId="{AECACF5B-2CDA-4096-8B71-AB88ADD54CF2}" dt="2021-03-19T06:44:24.070" v="576" actId="1076"/>
          <ac:picMkLst>
            <pc:docMk/>
            <pc:sldMk cId="2808312611" sldId="299"/>
            <ac:picMk id="4098" creationId="{07E050BF-ED3A-461D-A302-E8FE9262DEEC}"/>
          </ac:picMkLst>
        </pc:picChg>
        <pc:picChg chg="add del">
          <ac:chgData name="Urieth Attard" userId="75441522-1268-482d-b74b-a084f810ee66" providerId="ADAL" clId="{AECACF5B-2CDA-4096-8B71-AB88ADD54CF2}" dt="2021-03-19T06:45:22.263" v="579" actId="478"/>
          <ac:picMkLst>
            <pc:docMk/>
            <pc:sldMk cId="2808312611" sldId="299"/>
            <ac:picMk id="4100" creationId="{77E2D7FE-E808-41A5-93E4-952C06826DFC}"/>
          </ac:picMkLst>
        </pc:picChg>
        <pc:picChg chg="add mod">
          <ac:chgData name="Urieth Attard" userId="75441522-1268-482d-b74b-a084f810ee66" providerId="ADAL" clId="{AECACF5B-2CDA-4096-8B71-AB88ADD54CF2}" dt="2021-03-19T06:50:48.444" v="612" actId="1076"/>
          <ac:picMkLst>
            <pc:docMk/>
            <pc:sldMk cId="2808312611" sldId="299"/>
            <ac:picMk id="4102" creationId="{EE85E67D-8587-41A8-AB0E-C6399312DC3B}"/>
          </ac:picMkLst>
        </pc:picChg>
        <pc:cxnChg chg="del">
          <ac:chgData name="Urieth Attard" userId="75441522-1268-482d-b74b-a084f810ee66" providerId="ADAL" clId="{AECACF5B-2CDA-4096-8B71-AB88ADD54CF2}" dt="2021-03-19T05:51:02.378" v="65"/>
          <ac:cxnSpMkLst>
            <pc:docMk/>
            <pc:sldMk cId="2808312611" sldId="299"/>
            <ac:cxnSpMk id="71" creationId="{A7F400EE-A8A5-48AF-B4D6-291B52C6F0B0}"/>
          </ac:cxnSpMkLst>
        </pc:cxnChg>
      </pc:sldChg>
      <pc:sldChg chg="modSp add">
        <pc:chgData name="Urieth Attard" userId="75441522-1268-482d-b74b-a084f810ee66" providerId="ADAL" clId="{AECACF5B-2CDA-4096-8B71-AB88ADD54CF2}" dt="2021-03-22T20:56:18.320" v="1973" actId="1076"/>
        <pc:sldMkLst>
          <pc:docMk/>
          <pc:sldMk cId="2421257369" sldId="300"/>
        </pc:sldMkLst>
        <pc:spChg chg="mod">
          <ac:chgData name="Urieth Attard" userId="75441522-1268-482d-b74b-a084f810ee66" providerId="ADAL" clId="{AECACF5B-2CDA-4096-8B71-AB88ADD54CF2}" dt="2021-03-22T20:56:09.470" v="1972"/>
          <ac:spMkLst>
            <pc:docMk/>
            <pc:sldMk cId="2421257369" sldId="300"/>
            <ac:spMk id="11" creationId="{B56D0684-977D-4AE8-A56B-F7BBB30FF0B1}"/>
          </ac:spMkLst>
        </pc:spChg>
        <pc:spChg chg="mod">
          <ac:chgData name="Urieth Attard" userId="75441522-1268-482d-b74b-a084f810ee66" providerId="ADAL" clId="{AECACF5B-2CDA-4096-8B71-AB88ADD54CF2}" dt="2021-03-22T20:56:18.320" v="1973" actId="1076"/>
          <ac:spMkLst>
            <pc:docMk/>
            <pc:sldMk cId="2421257369" sldId="300"/>
            <ac:spMk id="14" creationId="{A961A400-1C26-4EAA-87F8-504EA2056B75}"/>
          </ac:spMkLst>
        </pc:spChg>
      </pc:sldChg>
      <pc:sldChg chg="addSp modSp add setBg">
        <pc:chgData name="Urieth Attard" userId="75441522-1268-482d-b74b-a084f810ee66" providerId="ADAL" clId="{AECACF5B-2CDA-4096-8B71-AB88ADD54CF2}" dt="2021-03-19T06:04:53.216" v="77" actId="1076"/>
        <pc:sldMkLst>
          <pc:docMk/>
          <pc:sldMk cId="2979908988" sldId="301"/>
        </pc:sldMkLst>
        <pc:picChg chg="add mod">
          <ac:chgData name="Urieth Attard" userId="75441522-1268-482d-b74b-a084f810ee66" providerId="ADAL" clId="{AECACF5B-2CDA-4096-8B71-AB88ADD54CF2}" dt="2021-03-19T06:04:53.216" v="77" actId="1076"/>
          <ac:picMkLst>
            <pc:docMk/>
            <pc:sldMk cId="2979908988" sldId="301"/>
            <ac:picMk id="4" creationId="{BE0BD969-B5E8-4CB8-B207-938BFC26F8D9}"/>
          </ac:picMkLst>
        </pc:picChg>
      </pc:sldChg>
      <pc:sldChg chg="delSp modSp add setBg">
        <pc:chgData name="Urieth Attard" userId="75441522-1268-482d-b74b-a084f810ee66" providerId="ADAL" clId="{AECACF5B-2CDA-4096-8B71-AB88ADD54CF2}" dt="2021-03-19T07:08:11.937" v="905" actId="114"/>
        <pc:sldMkLst>
          <pc:docMk/>
          <pc:sldMk cId="436020657" sldId="302"/>
        </pc:sldMkLst>
        <pc:spChg chg="mod">
          <ac:chgData name="Urieth Attard" userId="75441522-1268-482d-b74b-a084f810ee66" providerId="ADAL" clId="{AECACF5B-2CDA-4096-8B71-AB88ADD54CF2}" dt="2021-03-19T07:08:11.937" v="905" actId="114"/>
          <ac:spMkLst>
            <pc:docMk/>
            <pc:sldMk cId="436020657" sldId="302"/>
            <ac:spMk id="3" creationId="{5F44C325-D3D0-48AB-B4BD-7692F246B16B}"/>
          </ac:spMkLst>
        </pc:spChg>
        <pc:picChg chg="del">
          <ac:chgData name="Urieth Attard" userId="75441522-1268-482d-b74b-a084f810ee66" providerId="ADAL" clId="{AECACF5B-2CDA-4096-8B71-AB88ADD54CF2}" dt="2021-03-19T07:07:52.243" v="854" actId="478"/>
          <ac:picMkLst>
            <pc:docMk/>
            <pc:sldMk cId="436020657" sldId="302"/>
            <ac:picMk id="4098" creationId="{E964C92C-BE4A-43C0-AE7A-78B11B6AE1C7}"/>
          </ac:picMkLst>
        </pc:picChg>
      </pc:sldChg>
      <pc:sldChg chg="addSp delSp modSp new add mod setBg modNotesTx">
        <pc:chgData name="Urieth Attard" userId="75441522-1268-482d-b74b-a084f810ee66" providerId="ADAL" clId="{AECACF5B-2CDA-4096-8B71-AB88ADD54CF2}" dt="2021-03-19T07:30:06.901" v="1348" actId="1076"/>
        <pc:sldMkLst>
          <pc:docMk/>
          <pc:sldMk cId="4028975697" sldId="303"/>
        </pc:sldMkLst>
        <pc:spChg chg="mod">
          <ac:chgData name="Urieth Attard" userId="75441522-1268-482d-b74b-a084f810ee66" providerId="ADAL" clId="{AECACF5B-2CDA-4096-8B71-AB88ADD54CF2}" dt="2021-03-19T07:30:06.901" v="1348" actId="1076"/>
          <ac:spMkLst>
            <pc:docMk/>
            <pc:sldMk cId="4028975697" sldId="303"/>
            <ac:spMk id="2" creationId="{63EED780-2EF2-4DA0-9A52-5FB181093CE5}"/>
          </ac:spMkLst>
        </pc:spChg>
        <pc:spChg chg="del">
          <ac:chgData name="Urieth Attard" userId="75441522-1268-482d-b74b-a084f810ee66" providerId="ADAL" clId="{AECACF5B-2CDA-4096-8B71-AB88ADD54CF2}" dt="2021-03-19T07:25:24.652" v="963" actId="478"/>
          <ac:spMkLst>
            <pc:docMk/>
            <pc:sldMk cId="4028975697" sldId="303"/>
            <ac:spMk id="3" creationId="{A752DABF-D759-4B45-A9A3-24B01440B9D5}"/>
          </ac:spMkLst>
        </pc:spChg>
        <pc:spChg chg="add del">
          <ac:chgData name="Urieth Attard" userId="75441522-1268-482d-b74b-a084f810ee66" providerId="ADAL" clId="{AECACF5B-2CDA-4096-8B71-AB88ADD54CF2}" dt="2021-03-19T07:29:36.914" v="1339" actId="26606"/>
          <ac:spMkLst>
            <pc:docMk/>
            <pc:sldMk cId="4028975697" sldId="303"/>
            <ac:spMk id="73" creationId="{47942995-B07F-4636-9A06-C6A104B260A8}"/>
          </ac:spMkLst>
        </pc:spChg>
        <pc:spChg chg="add del">
          <ac:chgData name="Urieth Attard" userId="75441522-1268-482d-b74b-a084f810ee66" providerId="ADAL" clId="{AECACF5B-2CDA-4096-8B71-AB88ADD54CF2}" dt="2021-03-19T07:29:36.914" v="1339" actId="26606"/>
          <ac:spMkLst>
            <pc:docMk/>
            <pc:sldMk cId="4028975697" sldId="303"/>
            <ac:spMk id="80" creationId="{B81933D1-5615-42C7-9C0B-4EB7105CCE2D}"/>
          </ac:spMkLst>
        </pc:spChg>
        <pc:spChg chg="add del">
          <ac:chgData name="Urieth Attard" userId="75441522-1268-482d-b74b-a084f810ee66" providerId="ADAL" clId="{AECACF5B-2CDA-4096-8B71-AB88ADD54CF2}" dt="2021-03-19T07:29:36.914" v="1339" actId="26606"/>
          <ac:spMkLst>
            <pc:docMk/>
            <pc:sldMk cId="4028975697" sldId="303"/>
            <ac:spMk id="82" creationId="{19C9EAEA-39D0-4B0E-A0EB-51E7B26740B1}"/>
          </ac:spMkLst>
        </pc:spChg>
        <pc:spChg chg="add">
          <ac:chgData name="Urieth Attard" userId="75441522-1268-482d-b74b-a084f810ee66" providerId="ADAL" clId="{AECACF5B-2CDA-4096-8B71-AB88ADD54CF2}" dt="2021-03-19T07:29:36.914" v="1339" actId="26606"/>
          <ac:spMkLst>
            <pc:docMk/>
            <pc:sldMk cId="4028975697" sldId="303"/>
            <ac:spMk id="137" creationId="{04A130CA-991E-4C92-A494-EB7D8666EFED}"/>
          </ac:spMkLst>
        </pc:spChg>
        <pc:spChg chg="add">
          <ac:chgData name="Urieth Attard" userId="75441522-1268-482d-b74b-a084f810ee66" providerId="ADAL" clId="{AECACF5B-2CDA-4096-8B71-AB88ADD54CF2}" dt="2021-03-19T07:29:36.914" v="1339" actId="26606"/>
          <ac:spMkLst>
            <pc:docMk/>
            <pc:sldMk cId="4028975697" sldId="303"/>
            <ac:spMk id="139" creationId="{FC3C749F-9A26-4B1E-BC2E-572D03DF9593}"/>
          </ac:spMkLst>
        </pc:spChg>
        <pc:spChg chg="add">
          <ac:chgData name="Urieth Attard" userId="75441522-1268-482d-b74b-a084f810ee66" providerId="ADAL" clId="{AECACF5B-2CDA-4096-8B71-AB88ADD54CF2}" dt="2021-03-19T07:29:36.914" v="1339" actId="26606"/>
          <ac:spMkLst>
            <pc:docMk/>
            <pc:sldMk cId="4028975697" sldId="303"/>
            <ac:spMk id="141" creationId="{F98D51C6-1188-49B8-B829-31D2C2813F10}"/>
          </ac:spMkLst>
        </pc:spChg>
        <pc:spChg chg="add">
          <ac:chgData name="Urieth Attard" userId="75441522-1268-482d-b74b-a084f810ee66" providerId="ADAL" clId="{AECACF5B-2CDA-4096-8B71-AB88ADD54CF2}" dt="2021-03-19T07:29:36.914" v="1339" actId="26606"/>
          <ac:spMkLst>
            <pc:docMk/>
            <pc:sldMk cId="4028975697" sldId="303"/>
            <ac:spMk id="143" creationId="{456BA586-8922-4113-BD35-BBF1EB1A1F42}"/>
          </ac:spMkLst>
        </pc:spChg>
        <pc:spChg chg="add">
          <ac:chgData name="Urieth Attard" userId="75441522-1268-482d-b74b-a084f810ee66" providerId="ADAL" clId="{AECACF5B-2CDA-4096-8B71-AB88ADD54CF2}" dt="2021-03-19T07:29:36.914" v="1339" actId="26606"/>
          <ac:spMkLst>
            <pc:docMk/>
            <pc:sldMk cId="4028975697" sldId="303"/>
            <ac:spMk id="145" creationId="{B497CCB5-5FC2-473C-AFCC-2430CEF1DF71}"/>
          </ac:spMkLst>
        </pc:spChg>
        <pc:spChg chg="add">
          <ac:chgData name="Urieth Attard" userId="75441522-1268-482d-b74b-a084f810ee66" providerId="ADAL" clId="{AECACF5B-2CDA-4096-8B71-AB88ADD54CF2}" dt="2021-03-19T07:29:36.914" v="1339" actId="26606"/>
          <ac:spMkLst>
            <pc:docMk/>
            <pc:sldMk cId="4028975697" sldId="303"/>
            <ac:spMk id="147" creationId="{599C8C75-BFDF-44E7-A028-EEB5EDD58817}"/>
          </ac:spMkLst>
        </pc:spChg>
        <pc:grpChg chg="add del">
          <ac:chgData name="Urieth Attard" userId="75441522-1268-482d-b74b-a084f810ee66" providerId="ADAL" clId="{AECACF5B-2CDA-4096-8B71-AB88ADD54CF2}" dt="2021-03-19T07:29:36.914" v="1339" actId="26606"/>
          <ac:grpSpMkLst>
            <pc:docMk/>
            <pc:sldMk cId="4028975697" sldId="303"/>
            <ac:grpSpMk id="75" creationId="{032D8612-31EB-44CF-A1D0-14FD4C705424}"/>
          </ac:grpSpMkLst>
        </pc:grpChg>
        <pc:picChg chg="add del mod">
          <ac:chgData name="Urieth Attard" userId="75441522-1268-482d-b74b-a084f810ee66" providerId="ADAL" clId="{AECACF5B-2CDA-4096-8B71-AB88ADD54CF2}" dt="2021-03-19T07:24:57.041" v="918" actId="478"/>
          <ac:picMkLst>
            <pc:docMk/>
            <pc:sldMk cId="4028975697" sldId="303"/>
            <ac:picMk id="5122" creationId="{9AD7135C-CB4F-4D68-81F1-4F92EC42EB66}"/>
          </ac:picMkLst>
        </pc:picChg>
        <pc:picChg chg="add mod modCrop">
          <ac:chgData name="Urieth Attard" userId="75441522-1268-482d-b74b-a084f810ee66" providerId="ADAL" clId="{AECACF5B-2CDA-4096-8B71-AB88ADD54CF2}" dt="2021-03-19T07:29:42.578" v="1341" actId="14100"/>
          <ac:picMkLst>
            <pc:docMk/>
            <pc:sldMk cId="4028975697" sldId="303"/>
            <ac:picMk id="5124" creationId="{EF8AFE75-F027-43F9-9132-0E7C10A448AC}"/>
          </ac:picMkLst>
        </pc:picChg>
      </pc:sldChg>
      <pc:sldChg chg="addSp delSp modSp add modNotesTx">
        <pc:chgData name="Urieth Attard" userId="75441522-1268-482d-b74b-a084f810ee66" providerId="ADAL" clId="{AECACF5B-2CDA-4096-8B71-AB88ADD54CF2}" dt="2021-03-19T07:35:58.876" v="1919" actId="20577"/>
        <pc:sldMkLst>
          <pc:docMk/>
          <pc:sldMk cId="283797885" sldId="304"/>
        </pc:sldMkLst>
        <pc:spChg chg="mod">
          <ac:chgData name="Urieth Attard" userId="75441522-1268-482d-b74b-a084f810ee66" providerId="ADAL" clId="{AECACF5B-2CDA-4096-8B71-AB88ADD54CF2}" dt="2021-03-19T07:32:23.667" v="1428" actId="1076"/>
          <ac:spMkLst>
            <pc:docMk/>
            <pc:sldMk cId="283797885" sldId="304"/>
            <ac:spMk id="2" creationId="{63EED780-2EF2-4DA0-9A52-5FB181093CE5}"/>
          </ac:spMkLst>
        </pc:spChg>
        <pc:picChg chg="del">
          <ac:chgData name="Urieth Attard" userId="75441522-1268-482d-b74b-a084f810ee66" providerId="ADAL" clId="{AECACF5B-2CDA-4096-8B71-AB88ADD54CF2}" dt="2021-03-19T07:31:51.341" v="1363" actId="478"/>
          <ac:picMkLst>
            <pc:docMk/>
            <pc:sldMk cId="283797885" sldId="304"/>
            <ac:picMk id="5124" creationId="{EF8AFE75-F027-43F9-9132-0E7C10A448AC}"/>
          </ac:picMkLst>
        </pc:picChg>
        <pc:picChg chg="add mod">
          <ac:chgData name="Urieth Attard" userId="75441522-1268-482d-b74b-a084f810ee66" providerId="ADAL" clId="{AECACF5B-2CDA-4096-8B71-AB88ADD54CF2}" dt="2021-03-19T07:31:59.124" v="1367" actId="1076"/>
          <ac:picMkLst>
            <pc:docMk/>
            <pc:sldMk cId="283797885" sldId="304"/>
            <ac:picMk id="6146" creationId="{25FC5992-BDDC-457B-B41F-2545DDCE85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4A2C3-0927-43EE-BBD0-B96EC9800DA0}"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CB019-3ABD-41C1-AE35-B48AE422BC6B}" type="slidenum">
              <a:rPr lang="en-GB" smtClean="0"/>
              <a:t>‹#›</a:t>
            </a:fld>
            <a:endParaRPr lang="en-GB"/>
          </a:p>
        </p:txBody>
      </p:sp>
    </p:spTree>
    <p:extLst>
      <p:ext uri="{BB962C8B-B14F-4D97-AF65-F5344CB8AC3E}">
        <p14:creationId xmlns:p14="http://schemas.microsoft.com/office/powerpoint/2010/main" val="280568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a:t>
            </a:fld>
            <a:endParaRPr lang="en-GB"/>
          </a:p>
        </p:txBody>
      </p:sp>
    </p:spTree>
    <p:extLst>
      <p:ext uri="{BB962C8B-B14F-4D97-AF65-F5344CB8AC3E}">
        <p14:creationId xmlns:p14="http://schemas.microsoft.com/office/powerpoint/2010/main" val="33756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have a look at this picture. Can you guess what sport this is? That’s right.  We are going to talk about Football.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Let’s quickly gather some ideas about this sport.  You can discuss these questions with an adult sitting next to you.</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5</a:t>
            </a:fld>
            <a:endParaRPr lang="en-GB"/>
          </a:p>
        </p:txBody>
      </p:sp>
    </p:spTree>
    <p:extLst>
      <p:ext uri="{BB962C8B-B14F-4D97-AF65-F5344CB8AC3E}">
        <p14:creationId xmlns:p14="http://schemas.microsoft.com/office/powerpoint/2010/main" val="193870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6</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Kenya is a </a:t>
            </a:r>
            <a:r>
              <a:rPr lang="en-GB" sz="1200" kern="1200" dirty="0">
                <a:solidFill>
                  <a:schemeClr val="tx1"/>
                </a:solidFill>
                <a:effectLst/>
                <a:highlight>
                  <a:srgbClr val="FFFF00"/>
                </a:highlight>
                <a:latin typeface="+mn-lt"/>
                <a:ea typeface="+mn-ea"/>
                <a:cs typeface="+mn-cs"/>
              </a:rPr>
              <a:t>big country located in East Africa</a:t>
            </a:r>
            <a:r>
              <a:rPr lang="en-GB" sz="1200" kern="1200" dirty="0">
                <a:solidFill>
                  <a:schemeClr val="tx1"/>
                </a:solidFill>
                <a:effectLst/>
                <a:latin typeface="+mn-lt"/>
                <a:ea typeface="+mn-ea"/>
                <a:cs typeface="+mn-cs"/>
              </a:rPr>
              <a:t>.  Even if you’ve never been to Kenya, chances are you know what it looks like. Kenya’s savannah is familiar from movies, TV shows, books and even adverts.  If you are familiar with the film Lion King, then you know what a savannah looks like.   You can see many different animals such as elephants, zebras, hippos, lions, cheetahs and more.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7</a:t>
            </a:fld>
            <a:endParaRPr lang="en-GB"/>
          </a:p>
        </p:txBody>
      </p:sp>
    </p:spTree>
    <p:extLst>
      <p:ext uri="{BB962C8B-B14F-4D97-AF65-F5344CB8AC3E}">
        <p14:creationId xmlns:p14="http://schemas.microsoft.com/office/powerpoint/2010/main" val="225651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Is this a story?  How do you know?  Is it about something which is made up or something that is real?  How can we tell?</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11</a:t>
            </a:fld>
            <a:endParaRPr lang="en-GB"/>
          </a:p>
        </p:txBody>
      </p:sp>
    </p:spTree>
    <p:extLst>
      <p:ext uri="{BB962C8B-B14F-4D97-AF65-F5344CB8AC3E}">
        <p14:creationId xmlns:p14="http://schemas.microsoft.com/office/powerpoint/2010/main" val="369660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13</a:t>
            </a:fld>
            <a:endParaRPr lang="en-GB"/>
          </a:p>
        </p:txBody>
      </p:sp>
    </p:spTree>
    <p:extLst>
      <p:ext uri="{BB962C8B-B14F-4D97-AF65-F5344CB8AC3E}">
        <p14:creationId xmlns:p14="http://schemas.microsoft.com/office/powerpoint/2010/main" val="188547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decoding strategies.  Learners should be made aware of the strategies they are using when they come across a word which is new or unfamiliar.  Strategies should be introduced gradually, so that eventually they would develop a repertoire of strategies. </a:t>
            </a:r>
          </a:p>
        </p:txBody>
      </p:sp>
      <p:sp>
        <p:nvSpPr>
          <p:cNvPr id="4" name="Slide Number Placeholder 3"/>
          <p:cNvSpPr>
            <a:spLocks noGrp="1"/>
          </p:cNvSpPr>
          <p:nvPr>
            <p:ph type="sldNum" sz="quarter" idx="5"/>
          </p:nvPr>
        </p:nvSpPr>
        <p:spPr/>
        <p:txBody>
          <a:bodyPr/>
          <a:lstStyle/>
          <a:p>
            <a:fld id="{C9DCB019-3ABD-41C1-AE35-B48AE422BC6B}" type="slidenum">
              <a:rPr lang="en-GB" smtClean="0"/>
              <a:t>14</a:t>
            </a:fld>
            <a:endParaRPr lang="en-GB"/>
          </a:p>
        </p:txBody>
      </p:sp>
    </p:spTree>
    <p:extLst>
      <p:ext uri="{BB962C8B-B14F-4D97-AF65-F5344CB8AC3E}">
        <p14:creationId xmlns:p14="http://schemas.microsoft.com/office/powerpoint/2010/main" val="123183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comprehension strategy.  For this lesson, explain and model checking understanding by stopping to reflect on what you read.   Does it make sense?  Is a difficult word stopping them from understanding?  Can they try rereading that bit more slowly or read it aloud to help them understand?</a:t>
            </a:r>
          </a:p>
        </p:txBody>
      </p:sp>
      <p:sp>
        <p:nvSpPr>
          <p:cNvPr id="4" name="Slide Number Placeholder 3"/>
          <p:cNvSpPr>
            <a:spLocks noGrp="1"/>
          </p:cNvSpPr>
          <p:nvPr>
            <p:ph type="sldNum" sz="quarter" idx="5"/>
          </p:nvPr>
        </p:nvSpPr>
        <p:spPr/>
        <p:txBody>
          <a:bodyPr/>
          <a:lstStyle/>
          <a:p>
            <a:fld id="{C9DCB019-3ABD-41C1-AE35-B48AE422BC6B}" type="slidenum">
              <a:rPr lang="en-GB" smtClean="0"/>
              <a:t>15</a:t>
            </a:fld>
            <a:endParaRPr lang="en-GB"/>
          </a:p>
        </p:txBody>
      </p:sp>
    </p:spTree>
    <p:extLst>
      <p:ext uri="{BB962C8B-B14F-4D97-AF65-F5344CB8AC3E}">
        <p14:creationId xmlns:p14="http://schemas.microsoft.com/office/powerpoint/2010/main" val="2563737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21</a:t>
            </a:fld>
            <a:endParaRPr lang="en-GB"/>
          </a:p>
        </p:txBody>
      </p:sp>
    </p:spTree>
    <p:extLst>
      <p:ext uri="{BB962C8B-B14F-4D97-AF65-F5344CB8AC3E}">
        <p14:creationId xmlns:p14="http://schemas.microsoft.com/office/powerpoint/2010/main" val="74678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A97-BA0E-4FC2-A659-600C8E347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6A442F-33A4-4316-B73C-EAC05A8F4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58EAB3-57B1-4058-B57B-64A67DE06E4A}"/>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5" name="Footer Placeholder 4">
            <a:extLst>
              <a:ext uri="{FF2B5EF4-FFF2-40B4-BE49-F238E27FC236}">
                <a16:creationId xmlns:a16="http://schemas.microsoft.com/office/drawing/2014/main" id="{3345C336-8FC0-409B-AC18-973B794253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313EB-8F7F-4B4F-AB24-B657B2215B4D}"/>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13748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7CEC-E3CB-4F9F-9D48-15F78C4EB7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E72D9-4F2B-4458-A7C9-3EFD8BC3C0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1AAB8-E07B-440F-B103-490BF11F871E}"/>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5" name="Footer Placeholder 4">
            <a:extLst>
              <a:ext uri="{FF2B5EF4-FFF2-40B4-BE49-F238E27FC236}">
                <a16:creationId xmlns:a16="http://schemas.microsoft.com/office/drawing/2014/main" id="{FAD87450-3A25-48BF-992C-14CD6134C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ACEF7-48E4-449D-A5C8-4FC66DA1E4DE}"/>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65246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CF341-4DF1-4B42-902D-65BF8E1CD8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80448-9825-4784-97F0-B782B81237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BAEA3F-DE6C-48A0-A317-1406559CEF4E}"/>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5" name="Footer Placeholder 4">
            <a:extLst>
              <a:ext uri="{FF2B5EF4-FFF2-40B4-BE49-F238E27FC236}">
                <a16:creationId xmlns:a16="http://schemas.microsoft.com/office/drawing/2014/main" id="{FC86C3D4-51DF-480A-9C00-6D141B3CAB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EE71B-2AEE-423F-9D2E-C96C905D46DC}"/>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12018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9583-3397-48C2-AD25-653F462F6A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993B25-034A-44DD-A679-0C1159D4BF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25F03-0CCA-4427-A9DE-318746D997DB}"/>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5" name="Footer Placeholder 4">
            <a:extLst>
              <a:ext uri="{FF2B5EF4-FFF2-40B4-BE49-F238E27FC236}">
                <a16:creationId xmlns:a16="http://schemas.microsoft.com/office/drawing/2014/main" id="{059F996F-81BE-480F-8693-EC5E3C878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2DC96-625C-46FC-BC3A-F57671878109}"/>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01834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C128-2CA0-440B-B842-B8334AB45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EF80E5-D3F8-48EE-850F-32060441F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844569-83EF-4E00-8148-8ED0596839AF}"/>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5" name="Footer Placeholder 4">
            <a:extLst>
              <a:ext uri="{FF2B5EF4-FFF2-40B4-BE49-F238E27FC236}">
                <a16:creationId xmlns:a16="http://schemas.microsoft.com/office/drawing/2014/main" id="{74CE0307-37AA-4867-8359-571A96F90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999428-738C-4F8D-95F7-43A7B73C7458}"/>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73913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4C74-0F6A-47DA-9AF6-95879FBCCE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059B0-5BEE-485D-B234-280AE7D81A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B1A33-E371-4F72-BF44-4251F863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DDD15A-602A-4BB0-945F-0524687EA9D3}"/>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6" name="Footer Placeholder 5">
            <a:extLst>
              <a:ext uri="{FF2B5EF4-FFF2-40B4-BE49-F238E27FC236}">
                <a16:creationId xmlns:a16="http://schemas.microsoft.com/office/drawing/2014/main" id="{854E7B5E-6D01-4EEE-9B77-AFFE80607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7904A3-4EAC-4110-BD81-2E21685B7452}"/>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7127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9289-0935-4E5C-AD89-F5B05F415F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618168-2B08-4C5D-B71A-D1B3439C0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33CEBD-C2CC-429C-BD3B-7A30A493E4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79CE4-FD87-42F9-BEB3-7B88DAC1E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30C60F-B224-4248-9027-395165C341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6D1C5A-9485-4178-A7DA-047C704CB78B}"/>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8" name="Footer Placeholder 7">
            <a:extLst>
              <a:ext uri="{FF2B5EF4-FFF2-40B4-BE49-F238E27FC236}">
                <a16:creationId xmlns:a16="http://schemas.microsoft.com/office/drawing/2014/main" id="{89B7CD59-501F-4615-A823-A8BF02DFBB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EA5290-9B21-4B38-8471-8AE4E0E8012A}"/>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37929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54C7-8F5D-4903-9F3A-6D214277D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41BF72-8033-4BDC-A75F-E035E4599BE1}"/>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4" name="Footer Placeholder 3">
            <a:extLst>
              <a:ext uri="{FF2B5EF4-FFF2-40B4-BE49-F238E27FC236}">
                <a16:creationId xmlns:a16="http://schemas.microsoft.com/office/drawing/2014/main" id="{6009B7E1-99AD-48F4-A1D6-EF2AB0059C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FD21D9-C837-42F9-8379-DB1EA0CCC6EA}"/>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4538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56267-4B67-45E2-BFE2-4F0932FF755E}"/>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3" name="Footer Placeholder 2">
            <a:extLst>
              <a:ext uri="{FF2B5EF4-FFF2-40B4-BE49-F238E27FC236}">
                <a16:creationId xmlns:a16="http://schemas.microsoft.com/office/drawing/2014/main" id="{C037A860-B6A1-4843-82EA-5BF0E7695E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A0144D-9F83-4A69-977C-94035762E27D}"/>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13963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B789-570D-4724-9404-3A5D93535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7029BA-FFF8-4E5A-8AAF-E0A262361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EC9D84-58B7-4806-9B52-A88AECC6A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BC3B20-0278-4C94-A063-11D297C8ADD8}"/>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6" name="Footer Placeholder 5">
            <a:extLst>
              <a:ext uri="{FF2B5EF4-FFF2-40B4-BE49-F238E27FC236}">
                <a16:creationId xmlns:a16="http://schemas.microsoft.com/office/drawing/2014/main" id="{35A06B5F-67D6-4D2C-B652-31A4412A92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BE1A09-B513-401A-9EAC-DFE764C09F3D}"/>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63312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588C-A76C-4348-A2F2-0D9A28BF7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1E2A3-9611-4B0A-ACDD-07ED86166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E71C41-90C7-4CAF-B712-7275EE4F9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D0DF3-D68B-40C5-AE0E-F54CAB0FB925}"/>
              </a:ext>
            </a:extLst>
          </p:cNvPr>
          <p:cNvSpPr>
            <a:spLocks noGrp="1"/>
          </p:cNvSpPr>
          <p:nvPr>
            <p:ph type="dt" sz="half" idx="10"/>
          </p:nvPr>
        </p:nvSpPr>
        <p:spPr/>
        <p:txBody>
          <a:bodyPr/>
          <a:lstStyle/>
          <a:p>
            <a:fld id="{BC4DF552-9F7E-41FC-B297-06B7757AB673}" type="datetimeFigureOut">
              <a:rPr lang="en-GB" smtClean="0"/>
              <a:t>22/03/2021</a:t>
            </a:fld>
            <a:endParaRPr lang="en-GB"/>
          </a:p>
        </p:txBody>
      </p:sp>
      <p:sp>
        <p:nvSpPr>
          <p:cNvPr id="6" name="Footer Placeholder 5">
            <a:extLst>
              <a:ext uri="{FF2B5EF4-FFF2-40B4-BE49-F238E27FC236}">
                <a16:creationId xmlns:a16="http://schemas.microsoft.com/office/drawing/2014/main" id="{CF1719F9-8372-49F7-BDF5-2B7380717D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39B75-77E8-4D46-B4D4-1930551C1040}"/>
              </a:ext>
            </a:extLst>
          </p:cNvPr>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9816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2F36A-08E2-4887-9E09-C6E269BFB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75F5E-7ED1-41F4-8743-9A18A73C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18CAB-A06B-4D53-A1AD-69CC4D9CB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22/03/2021</a:t>
            </a:fld>
            <a:endParaRPr lang="en-GB"/>
          </a:p>
        </p:txBody>
      </p:sp>
      <p:sp>
        <p:nvSpPr>
          <p:cNvPr id="5" name="Footer Placeholder 4">
            <a:extLst>
              <a:ext uri="{FF2B5EF4-FFF2-40B4-BE49-F238E27FC236}">
                <a16:creationId xmlns:a16="http://schemas.microsoft.com/office/drawing/2014/main" id="{43FB9FD7-7E9A-4FCA-A9B7-BA9417147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049C9A-C308-4F2C-A00D-2B02F1810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13615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nkto.run/p/JQIIM8C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ary.jude.camilleri@ilearn.edu.mt" TargetMode="External"/><Relationship Id="rId5" Type="http://schemas.openxmlformats.org/officeDocument/2006/relationships/hyperlink" Target="mailto:urieth.attard@ilearn.edu.mt" TargetMode="External"/><Relationship Id="rId4" Type="http://schemas.openxmlformats.org/officeDocument/2006/relationships/hyperlink" Target="mailto:marie-claire.camilleri@ilearn.edu.m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nkto.run/p/JQIIM8CU"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sports background">
            <a:extLst>
              <a:ext uri="{FF2B5EF4-FFF2-40B4-BE49-F238E27FC236}">
                <a16:creationId xmlns:a16="http://schemas.microsoft.com/office/drawing/2014/main" id="{29817418-FA4F-4F0F-8581-041B0E8A5D8E}"/>
              </a:ext>
            </a:extLst>
          </p:cNvPr>
          <p:cNvPicPr>
            <a:picLocks noChangeAspect="1" noChangeArrowheads="1"/>
          </p:cNvPicPr>
          <p:nvPr/>
        </p:nvPicPr>
        <p:blipFill rotWithShape="1">
          <a:blip r:embed="rId2">
            <a:alphaModFix amt="55000"/>
            <a:extLst>
              <a:ext uri="{28A0092B-C50C-407E-A947-70E740481C1C}">
                <a14:useLocalDpi xmlns:a14="http://schemas.microsoft.com/office/drawing/2010/main" val="0"/>
              </a:ext>
            </a:extLst>
          </a:blip>
          <a:srcRect l="2222" r="1" b="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3577192" y="1032483"/>
            <a:ext cx="5037616" cy="2982360"/>
          </a:xfrm>
        </p:spPr>
        <p:txBody>
          <a:bodyPr>
            <a:normAutofit/>
          </a:bodyPr>
          <a:lstStyle/>
          <a:p>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Sports and Games</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3577192" y="4106918"/>
            <a:ext cx="5037616" cy="1655762"/>
          </a:xfrm>
        </p:spPr>
        <p:txBody>
          <a:bodyPr>
            <a:normAutofit/>
          </a:bodyPr>
          <a:lstStyle/>
          <a:p>
            <a:r>
              <a:rPr lang="en-GB"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2 - Reading</a:t>
            </a:r>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1975B-19EB-4E34-8232-0C64B7187E09}"/>
              </a:ext>
            </a:extLst>
          </p:cNvPr>
          <p:cNvPicPr>
            <a:picLocks noChangeAspect="1"/>
          </p:cNvPicPr>
          <p:nvPr/>
        </p:nvPicPr>
        <p:blipFill>
          <a:blip r:embed="rId2"/>
          <a:stretch>
            <a:fillRect/>
          </a:stretch>
        </p:blipFill>
        <p:spPr>
          <a:xfrm>
            <a:off x="2433680" y="1661228"/>
            <a:ext cx="7713785" cy="4618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76CEA4B2-EDC4-42DA-820A-7F8BC955360F}"/>
              </a:ext>
            </a:extLst>
          </p:cNvPr>
          <p:cNvSpPr/>
          <p:nvPr/>
        </p:nvSpPr>
        <p:spPr>
          <a:xfrm>
            <a:off x="0" y="4313757"/>
            <a:ext cx="2433680"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barefoot</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4234AEBB-0D45-44E7-AEDC-F14A1F4DBA54}"/>
              </a:ext>
            </a:extLst>
          </p:cNvPr>
          <p:cNvSpPr/>
          <p:nvPr/>
        </p:nvSpPr>
        <p:spPr>
          <a:xfrm>
            <a:off x="660438" y="595417"/>
            <a:ext cx="2202846"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running</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AC84969E-52E2-4123-BBD0-B7DDCF39887D}"/>
              </a:ext>
            </a:extLst>
          </p:cNvPr>
          <p:cNvSpPr/>
          <p:nvPr/>
        </p:nvSpPr>
        <p:spPr>
          <a:xfrm>
            <a:off x="9939389" y="921247"/>
            <a:ext cx="1762022"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happy</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71842F44-DD5C-4820-9953-A2961B5E3E29}"/>
              </a:ext>
            </a:extLst>
          </p:cNvPr>
          <p:cNvSpPr/>
          <p:nvPr/>
        </p:nvSpPr>
        <p:spPr>
          <a:xfrm>
            <a:off x="10829327" y="4901585"/>
            <a:ext cx="1329211"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race</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9426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020122-8D5E-417B-9B1D-6EC6C9DA2C9F}"/>
              </a:ext>
            </a:extLst>
          </p:cNvPr>
          <p:cNvPicPr>
            <a:picLocks noChangeAspect="1"/>
          </p:cNvPicPr>
          <p:nvPr/>
        </p:nvPicPr>
        <p:blipFill>
          <a:blip r:embed="rId3"/>
          <a:stretch>
            <a:fillRect/>
          </a:stretch>
        </p:blipFill>
        <p:spPr>
          <a:xfrm rot="16200000">
            <a:off x="1373148" y="958272"/>
            <a:ext cx="6455769" cy="5116196"/>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a:extLst>
              <a:ext uri="{FF2B5EF4-FFF2-40B4-BE49-F238E27FC236}">
                <a16:creationId xmlns:a16="http://schemas.microsoft.com/office/drawing/2014/main" id="{A63BC094-9B89-4C43-A5BA-A4B3EB9A0CA8}"/>
              </a:ext>
            </a:extLst>
          </p:cNvPr>
          <p:cNvSpPr/>
          <p:nvPr/>
        </p:nvSpPr>
        <p:spPr>
          <a:xfrm>
            <a:off x="7630406" y="203029"/>
            <a:ext cx="1997120" cy="61945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Andika" panose="02000000000000000000" pitchFamily="2" charset="0"/>
                <a:ea typeface="Andika" panose="02000000000000000000" pitchFamily="2" charset="0"/>
                <a:cs typeface="Andika" panose="02000000000000000000" pitchFamily="2" charset="0"/>
              </a:rPr>
              <a:t>title</a:t>
            </a:r>
          </a:p>
        </p:txBody>
      </p:sp>
      <p:sp>
        <p:nvSpPr>
          <p:cNvPr id="15" name="Flowchart: Terminator 14">
            <a:extLst>
              <a:ext uri="{FF2B5EF4-FFF2-40B4-BE49-F238E27FC236}">
                <a16:creationId xmlns:a16="http://schemas.microsoft.com/office/drawing/2014/main" id="{62CC9D28-C5DC-4CE4-988F-5EC52470C8BB}"/>
              </a:ext>
            </a:extLst>
          </p:cNvPr>
          <p:cNvSpPr/>
          <p:nvPr/>
        </p:nvSpPr>
        <p:spPr>
          <a:xfrm>
            <a:off x="7530006" y="5344481"/>
            <a:ext cx="2619060" cy="61945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Andika" panose="02000000000000000000" pitchFamily="2" charset="0"/>
                <a:ea typeface="Andika" panose="02000000000000000000" pitchFamily="2" charset="0"/>
                <a:cs typeface="Andika" panose="02000000000000000000" pitchFamily="2" charset="0"/>
              </a:rPr>
              <a:t>photo</a:t>
            </a:r>
          </a:p>
        </p:txBody>
      </p:sp>
      <p:sp>
        <p:nvSpPr>
          <p:cNvPr id="17" name="Flowchart: Terminator 16">
            <a:extLst>
              <a:ext uri="{FF2B5EF4-FFF2-40B4-BE49-F238E27FC236}">
                <a16:creationId xmlns:a16="http://schemas.microsoft.com/office/drawing/2014/main" id="{F8367210-7A99-4924-890C-9083146A0227}"/>
              </a:ext>
            </a:extLst>
          </p:cNvPr>
          <p:cNvSpPr/>
          <p:nvPr/>
        </p:nvSpPr>
        <p:spPr>
          <a:xfrm>
            <a:off x="7546381" y="6101240"/>
            <a:ext cx="2619060" cy="61945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Andika" panose="02000000000000000000" pitchFamily="2" charset="0"/>
                <a:ea typeface="Andika" panose="02000000000000000000" pitchFamily="2" charset="0"/>
                <a:cs typeface="Andika" panose="02000000000000000000" pitchFamily="2" charset="0"/>
              </a:rPr>
              <a:t>caption</a:t>
            </a:r>
          </a:p>
        </p:txBody>
      </p:sp>
      <p:sp>
        <p:nvSpPr>
          <p:cNvPr id="19" name="Flowchart: Terminator 18">
            <a:extLst>
              <a:ext uri="{FF2B5EF4-FFF2-40B4-BE49-F238E27FC236}">
                <a16:creationId xmlns:a16="http://schemas.microsoft.com/office/drawing/2014/main" id="{FCF2AEEB-B32E-40BA-8FC5-DCDC7096DEA6}"/>
              </a:ext>
            </a:extLst>
          </p:cNvPr>
          <p:cNvSpPr/>
          <p:nvPr/>
        </p:nvSpPr>
        <p:spPr>
          <a:xfrm>
            <a:off x="7781933" y="2309280"/>
            <a:ext cx="4238335" cy="188116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ndika" panose="02000000000000000000" pitchFamily="2" charset="0"/>
                <a:ea typeface="Andika" panose="02000000000000000000" pitchFamily="2" charset="0"/>
                <a:cs typeface="Andika" panose="02000000000000000000" pitchFamily="2" charset="0"/>
              </a:rPr>
              <a:t>information text giving facts about football and the sports club</a:t>
            </a:r>
          </a:p>
        </p:txBody>
      </p:sp>
      <p:cxnSp>
        <p:nvCxnSpPr>
          <p:cNvPr id="8" name="Straight Connector 7">
            <a:extLst>
              <a:ext uri="{FF2B5EF4-FFF2-40B4-BE49-F238E27FC236}">
                <a16:creationId xmlns:a16="http://schemas.microsoft.com/office/drawing/2014/main" id="{68644C81-C0CA-400A-AD99-1E4813A2D887}"/>
              </a:ext>
            </a:extLst>
          </p:cNvPr>
          <p:cNvCxnSpPr>
            <a:cxnSpLocks/>
            <a:endCxn id="6" idx="1"/>
          </p:cNvCxnSpPr>
          <p:nvPr/>
        </p:nvCxnSpPr>
        <p:spPr>
          <a:xfrm flipV="1">
            <a:off x="6138720" y="512759"/>
            <a:ext cx="1491686" cy="122526"/>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B5B45F1-86F0-4516-AA88-747296D82B0B}"/>
              </a:ext>
            </a:extLst>
          </p:cNvPr>
          <p:cNvCxnSpPr>
            <a:cxnSpLocks/>
          </p:cNvCxnSpPr>
          <p:nvPr/>
        </p:nvCxnSpPr>
        <p:spPr>
          <a:xfrm>
            <a:off x="6821895" y="2503476"/>
            <a:ext cx="1081936" cy="290162"/>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FBA5877-F395-4335-8BC6-ED40B103839D}"/>
              </a:ext>
            </a:extLst>
          </p:cNvPr>
          <p:cNvCxnSpPr>
            <a:cxnSpLocks/>
            <a:endCxn id="15" idx="1"/>
          </p:cNvCxnSpPr>
          <p:nvPr/>
        </p:nvCxnSpPr>
        <p:spPr>
          <a:xfrm>
            <a:off x="6318738" y="5654211"/>
            <a:ext cx="121126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5FE6808-9407-4839-A139-42F2A467B849}"/>
              </a:ext>
            </a:extLst>
          </p:cNvPr>
          <p:cNvCxnSpPr>
            <a:cxnSpLocks/>
            <a:endCxn id="17" idx="1"/>
          </p:cNvCxnSpPr>
          <p:nvPr/>
        </p:nvCxnSpPr>
        <p:spPr>
          <a:xfrm flipV="1">
            <a:off x="6216261" y="6410970"/>
            <a:ext cx="1330120" cy="42174"/>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921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56" r="-3" b="-3"/>
          <a:stretch/>
        </p:blipFill>
        <p:spPr bwMode="auto">
          <a:xfrm>
            <a:off x="0" y="997234"/>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525729" y="660010"/>
            <a:ext cx="6384917" cy="5400962"/>
          </a:xfrm>
        </p:spPr>
        <p:txBody>
          <a:bodyPr anchor="ctr">
            <a:normAutofit/>
          </a:bodyPr>
          <a:lstStyle/>
          <a:p>
            <a:pPr marL="514350" indent="-514350">
              <a:lnSpc>
                <a:spcPct val="150000"/>
              </a:lnSpc>
              <a:buFont typeface="+mj-lt"/>
              <a:buAutoNum type="arabicPeriod"/>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What is the main idea of the text?</a:t>
            </a:r>
          </a:p>
          <a:p>
            <a:pPr marL="514350" indent="-514350">
              <a:lnSpc>
                <a:spcPct val="150000"/>
              </a:lnSpc>
              <a:buFont typeface="+mj-lt"/>
              <a:buAutoNum type="arabicPeriod"/>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What are some difficulties the players face?</a:t>
            </a:r>
          </a:p>
          <a:p>
            <a:pPr marL="514350" indent="-514350">
              <a:lnSpc>
                <a:spcPct val="150000"/>
              </a:lnSpc>
              <a:buFont typeface="+mj-lt"/>
              <a:buAutoNum type="arabicPeriod"/>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What are some good things about this centre?</a:t>
            </a:r>
          </a:p>
          <a:p>
            <a:pPr marL="514350" indent="-514350">
              <a:lnSpc>
                <a:spcPct val="150000"/>
              </a:lnSpc>
              <a:buFont typeface="+mj-lt"/>
              <a:buAutoNum type="arabicPeriod"/>
            </a:pPr>
            <a:endParaRPr lang="en-GB" sz="36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9680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227710" y="1075528"/>
            <a:ext cx="9736580" cy="4351338"/>
          </a:xfrm>
        </p:spPr>
        <p:txBody>
          <a:bodyPr>
            <a:normAutofit lnSpcReduction="10000"/>
          </a:bodyPr>
          <a:lstStyle/>
          <a:p>
            <a:pPr marL="0" indent="0">
              <a:lnSpc>
                <a:spcPct val="200000"/>
              </a:lnSpc>
              <a:buNone/>
            </a:pPr>
            <a:r>
              <a:rPr lang="en-GB" sz="3600"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1</a:t>
            </a:r>
            <a:r>
              <a:rPr lang="en-GB" sz="3600" b="1" i="1" baseline="30000"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st</a:t>
            </a:r>
            <a:r>
              <a:rPr lang="en-GB" sz="3600"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reading</a:t>
            </a:r>
            <a:r>
              <a:rPr lang="en-GB" sz="36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Follow along as I read the text aloud.</a:t>
            </a:r>
          </a:p>
          <a:p>
            <a:pPr marL="0" indent="0">
              <a:lnSpc>
                <a:spcPct val="200000"/>
              </a:lnSpc>
              <a:buNone/>
            </a:pPr>
            <a:r>
              <a:rPr lang="en-GB" sz="3600"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2</a:t>
            </a:r>
            <a:r>
              <a:rPr lang="en-GB" sz="3600" b="1" i="1" baseline="30000"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nd</a:t>
            </a:r>
            <a:r>
              <a:rPr lang="en-GB" sz="3600" b="1" i="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reading</a:t>
            </a:r>
            <a:r>
              <a:rPr lang="en-GB" sz="36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 Read the text to yourselves.</a:t>
            </a:r>
            <a:endParaRPr lang="en-GB" sz="24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43602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ame 14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3EED780-2EF2-4DA0-9A52-5FB181093CE5}"/>
              </a:ext>
            </a:extLst>
          </p:cNvPr>
          <p:cNvSpPr>
            <a:spLocks noGrp="1"/>
          </p:cNvSpPr>
          <p:nvPr>
            <p:ph type="title"/>
          </p:nvPr>
        </p:nvSpPr>
        <p:spPr>
          <a:xfrm>
            <a:off x="1724802" y="2463868"/>
            <a:ext cx="3618284" cy="1930264"/>
          </a:xfrm>
          <a:noFill/>
        </p:spPr>
        <p:txBody>
          <a:bodyPr vert="horz" lIns="91440" tIns="45720" rIns="91440" bIns="45720" rtlCol="0" anchor="ctr">
            <a:normAutofit/>
          </a:bodyPr>
          <a:lstStyle/>
          <a:p>
            <a:pPr algn="ctr"/>
            <a:r>
              <a:rPr lang="en-US" sz="3600" kern="1200" dirty="0">
                <a:solidFill>
                  <a:srgbClr val="080808"/>
                </a:solidFill>
                <a:latin typeface="Andika" panose="02000000000000000000" pitchFamily="2" charset="0"/>
                <a:ea typeface="Andika" panose="02000000000000000000" pitchFamily="2" charset="0"/>
                <a:cs typeface="Andika" panose="02000000000000000000" pitchFamily="2" charset="0"/>
              </a:rPr>
              <a:t>When you get stuck on a word:</a:t>
            </a:r>
          </a:p>
        </p:txBody>
      </p:sp>
      <p:pic>
        <p:nvPicPr>
          <p:cNvPr id="5124" name="Picture 4" descr="https://i.pinimg.com/564x/89/9b/1f/899b1f849dc57b7119c32bfcd0c978fa.jpg">
            <a:extLst>
              <a:ext uri="{FF2B5EF4-FFF2-40B4-BE49-F238E27FC236}">
                <a16:creationId xmlns:a16="http://schemas.microsoft.com/office/drawing/2014/main" id="{EF8AFE75-F027-43F9-9132-0E7C10A448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8"/>
          <a:stretch/>
        </p:blipFill>
        <p:spPr bwMode="auto">
          <a:xfrm>
            <a:off x="6124980" y="-334180"/>
            <a:ext cx="5511699" cy="734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975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ame 146">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3EED780-2EF2-4DA0-9A52-5FB181093CE5}"/>
              </a:ext>
            </a:extLst>
          </p:cNvPr>
          <p:cNvSpPr>
            <a:spLocks noGrp="1"/>
          </p:cNvSpPr>
          <p:nvPr>
            <p:ph type="title"/>
          </p:nvPr>
        </p:nvSpPr>
        <p:spPr>
          <a:xfrm>
            <a:off x="1703847" y="2303697"/>
            <a:ext cx="3618284" cy="1930264"/>
          </a:xfrm>
          <a:noFill/>
        </p:spPr>
        <p:txBody>
          <a:bodyPr vert="horz" lIns="91440" tIns="45720" rIns="91440" bIns="45720" rtlCol="0" anchor="ctr">
            <a:normAutofit fontScale="90000"/>
          </a:bodyPr>
          <a:lstStyle/>
          <a:p>
            <a:pPr algn="ctr"/>
            <a:r>
              <a:rPr lang="en-US" sz="3600" kern="1200" dirty="0">
                <a:solidFill>
                  <a:srgbClr val="080808"/>
                </a:solidFill>
                <a:latin typeface="Andika" panose="02000000000000000000" pitchFamily="2" charset="0"/>
                <a:ea typeface="Andika" panose="02000000000000000000" pitchFamily="2" charset="0"/>
                <a:cs typeface="Andika" panose="02000000000000000000" pitchFamily="2" charset="0"/>
              </a:rPr>
              <a:t>Good readers</a:t>
            </a:r>
            <a:br>
              <a:rPr lang="en-US" sz="3600" kern="1200" dirty="0">
                <a:solidFill>
                  <a:srgbClr val="080808"/>
                </a:solidFill>
                <a:latin typeface="Andika" panose="02000000000000000000" pitchFamily="2" charset="0"/>
                <a:ea typeface="Andika" panose="02000000000000000000" pitchFamily="2" charset="0"/>
                <a:cs typeface="Andika" panose="02000000000000000000" pitchFamily="2" charset="0"/>
              </a:rPr>
            </a:br>
            <a:r>
              <a:rPr lang="en-US" sz="3600" kern="1200" dirty="0">
                <a:solidFill>
                  <a:srgbClr val="080808"/>
                </a:solidFill>
                <a:latin typeface="Andika" panose="02000000000000000000" pitchFamily="2" charset="0"/>
                <a:ea typeface="Andika" panose="02000000000000000000" pitchFamily="2" charset="0"/>
                <a:cs typeface="Andika" panose="02000000000000000000" pitchFamily="2" charset="0"/>
              </a:rPr>
              <a:t>check if they understand what they are reading.</a:t>
            </a:r>
          </a:p>
        </p:txBody>
      </p:sp>
      <p:pic>
        <p:nvPicPr>
          <p:cNvPr id="6146" name="Picture 2" descr="Monitoring Comprehension Poster: Girl | Comprehension posters, Comprehension,  Teaching reading">
            <a:extLst>
              <a:ext uri="{FF2B5EF4-FFF2-40B4-BE49-F238E27FC236}">
                <a16:creationId xmlns:a16="http://schemas.microsoft.com/office/drawing/2014/main" id="{25FC5992-BDDC-457B-B41F-2545DDCE8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113" y="0"/>
            <a:ext cx="5139895" cy="684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9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03F6A-526C-4672-8841-A455C0900D60}"/>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459449" y="-164979"/>
            <a:ext cx="1051560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1. What is the main idea of the text?</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5129348" y="2684839"/>
            <a:ext cx="6935600"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Font typeface="Arial" panose="020B0604020202020204" pitchFamily="34" charset="0"/>
              <a:buChar char="•"/>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Moving the Goalposts is a sports centre in Kenya.  </a:t>
            </a:r>
          </a:p>
          <a:p>
            <a:pPr marL="571500" indent="-571500">
              <a:lnSpc>
                <a:spcPct val="150000"/>
              </a:lnSpc>
              <a:buFont typeface="Arial" panose="020B0604020202020204" pitchFamily="34" charset="0"/>
              <a:buChar char="•"/>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The centre is for girls only and they get a chance to play football.</a:t>
            </a:r>
          </a:p>
        </p:txBody>
      </p:sp>
      <p:pic>
        <p:nvPicPr>
          <p:cNvPr id="6" name="Picture 5">
            <a:extLst>
              <a:ext uri="{FF2B5EF4-FFF2-40B4-BE49-F238E27FC236}">
                <a16:creationId xmlns:a16="http://schemas.microsoft.com/office/drawing/2014/main" id="{AF0760F0-D5AE-438C-A256-DC9D1D86CA76}"/>
              </a:ext>
            </a:extLst>
          </p:cNvPr>
          <p:cNvPicPr>
            <a:picLocks noChangeAspect="1"/>
          </p:cNvPicPr>
          <p:nvPr/>
        </p:nvPicPr>
        <p:blipFill rotWithShape="1">
          <a:blip r:embed="rId2"/>
          <a:srcRect t="13753"/>
          <a:stretch/>
        </p:blipFill>
        <p:spPr>
          <a:xfrm>
            <a:off x="127052" y="1160584"/>
            <a:ext cx="4638675" cy="5536956"/>
          </a:xfrm>
          <a:prstGeom prst="rect">
            <a:avLst/>
          </a:prstGeom>
        </p:spPr>
      </p:pic>
      <p:cxnSp>
        <p:nvCxnSpPr>
          <p:cNvPr id="7" name="Straight Connector 6">
            <a:extLst>
              <a:ext uri="{FF2B5EF4-FFF2-40B4-BE49-F238E27FC236}">
                <a16:creationId xmlns:a16="http://schemas.microsoft.com/office/drawing/2014/main" id="{43FCA42A-3AD8-45CC-85CE-F100E52AA34D}"/>
              </a:ext>
            </a:extLst>
          </p:cNvPr>
          <p:cNvCxnSpPr/>
          <p:nvPr/>
        </p:nvCxnSpPr>
        <p:spPr>
          <a:xfrm>
            <a:off x="459449" y="3429000"/>
            <a:ext cx="299885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E62563-6103-4A84-9E5C-102ED1D01419}"/>
              </a:ext>
            </a:extLst>
          </p:cNvPr>
          <p:cNvCxnSpPr>
            <a:cxnSpLocks/>
          </p:cNvCxnSpPr>
          <p:nvPr/>
        </p:nvCxnSpPr>
        <p:spPr>
          <a:xfrm flipV="1">
            <a:off x="1092495" y="3687413"/>
            <a:ext cx="1474859" cy="586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1C2FC5-B22D-4DE7-B14A-0ADAC9FC45F3}"/>
              </a:ext>
            </a:extLst>
          </p:cNvPr>
          <p:cNvCxnSpPr>
            <a:cxnSpLocks/>
          </p:cNvCxnSpPr>
          <p:nvPr/>
        </p:nvCxnSpPr>
        <p:spPr>
          <a:xfrm>
            <a:off x="564957" y="3966062"/>
            <a:ext cx="806643"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0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53219A-B077-40CD-9BFC-A99A7F9375DF}"/>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224BE63-7299-40A3-9A4E-62B575187C1A}"/>
              </a:ext>
            </a:extLst>
          </p:cNvPr>
          <p:cNvPicPr>
            <a:picLocks noChangeAspect="1"/>
          </p:cNvPicPr>
          <p:nvPr/>
        </p:nvPicPr>
        <p:blipFill rotWithShape="1">
          <a:blip r:embed="rId2"/>
          <a:srcRect t="13753"/>
          <a:stretch/>
        </p:blipFill>
        <p:spPr>
          <a:xfrm>
            <a:off x="127052" y="1160584"/>
            <a:ext cx="4638675" cy="5536956"/>
          </a:xfrm>
          <a:prstGeom prst="rect">
            <a:avLst/>
          </a:prstGeom>
        </p:spPr>
      </p:pic>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496403" y="-164979"/>
            <a:ext cx="11199193" cy="1325563"/>
          </a:xfrm>
        </p:spPr>
        <p:txBody>
          <a:bodyPr>
            <a:normAutofit fontScale="90000"/>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2. What are some difficulties the players face?</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5245108" y="3006855"/>
            <a:ext cx="7165911"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Font typeface="Arial" panose="020B0604020202020204" pitchFamily="34" charset="0"/>
              <a:buChar char="•"/>
            </a:pPr>
            <a:r>
              <a:rPr lang="en-GB" b="1" dirty="0">
                <a:solidFill>
                  <a:srgbClr val="FF0000"/>
                </a:solidFill>
                <a:latin typeface="Andika" panose="02000000000000000000" pitchFamily="2" charset="0"/>
                <a:ea typeface="Andika" panose="02000000000000000000" pitchFamily="2" charset="0"/>
                <a:cs typeface="Andika" panose="02000000000000000000" pitchFamily="2" charset="0"/>
              </a:rPr>
              <a:t>Hot weather</a:t>
            </a:r>
          </a:p>
          <a:p>
            <a:pPr marL="571500" indent="-571500">
              <a:lnSpc>
                <a:spcPct val="150000"/>
              </a:lnSpc>
              <a:buFont typeface="Arial" panose="020B0604020202020204" pitchFamily="34" charset="0"/>
              <a:buChar char="•"/>
            </a:pPr>
            <a:r>
              <a:rPr lang="en-GB" b="1" dirty="0">
                <a:solidFill>
                  <a:srgbClr val="FF0000"/>
                </a:solidFill>
                <a:latin typeface="Andika" panose="02000000000000000000" pitchFamily="2" charset="0"/>
                <a:ea typeface="Andika" panose="02000000000000000000" pitchFamily="2" charset="0"/>
                <a:cs typeface="Andika" panose="02000000000000000000" pitchFamily="2" charset="0"/>
              </a:rPr>
              <a:t>Dusty field</a:t>
            </a:r>
          </a:p>
          <a:p>
            <a:pPr marL="571500" indent="-571500">
              <a:lnSpc>
                <a:spcPct val="150000"/>
              </a:lnSpc>
              <a:buFont typeface="Arial" panose="020B0604020202020204" pitchFamily="34" charset="0"/>
              <a:buChar char="•"/>
            </a:pPr>
            <a:r>
              <a:rPr lang="en-GB" b="1" dirty="0">
                <a:solidFill>
                  <a:srgbClr val="FF0000"/>
                </a:solidFill>
                <a:latin typeface="Andika" panose="02000000000000000000" pitchFamily="2" charset="0"/>
                <a:ea typeface="Andika" panose="02000000000000000000" pitchFamily="2" charset="0"/>
                <a:cs typeface="Andika" panose="02000000000000000000" pitchFamily="2" charset="0"/>
              </a:rPr>
              <a:t>They have no shoes</a:t>
            </a:r>
          </a:p>
          <a:p>
            <a:pPr marL="685800" indent="-685800">
              <a:lnSpc>
                <a:spcPct val="150000"/>
              </a:lnSpc>
              <a:buFont typeface="Arial" panose="020B0604020202020204" pitchFamily="34" charset="0"/>
              <a:buChar char="•"/>
            </a:pPr>
            <a:endParaRPr lang="en-GB"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cxnSp>
        <p:nvCxnSpPr>
          <p:cNvPr id="6" name="Straight Connector 5">
            <a:extLst>
              <a:ext uri="{FF2B5EF4-FFF2-40B4-BE49-F238E27FC236}">
                <a16:creationId xmlns:a16="http://schemas.microsoft.com/office/drawing/2014/main" id="{1E93C2B4-54C2-4E73-964E-338A1BACE395}"/>
              </a:ext>
            </a:extLst>
          </p:cNvPr>
          <p:cNvCxnSpPr>
            <a:cxnSpLocks/>
          </p:cNvCxnSpPr>
          <p:nvPr/>
        </p:nvCxnSpPr>
        <p:spPr>
          <a:xfrm>
            <a:off x="1626191" y="4932694"/>
            <a:ext cx="104667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996934-0644-47A3-ADB0-2AD159DECB6D}"/>
              </a:ext>
            </a:extLst>
          </p:cNvPr>
          <p:cNvCxnSpPr>
            <a:cxnSpLocks/>
          </p:cNvCxnSpPr>
          <p:nvPr/>
        </p:nvCxnSpPr>
        <p:spPr>
          <a:xfrm>
            <a:off x="3138468" y="4929973"/>
            <a:ext cx="1046671"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4B16698-71EB-477E-8EC9-856C6219DA55}"/>
              </a:ext>
            </a:extLst>
          </p:cNvPr>
          <p:cNvCxnSpPr>
            <a:cxnSpLocks/>
          </p:cNvCxnSpPr>
          <p:nvPr/>
        </p:nvCxnSpPr>
        <p:spPr>
          <a:xfrm>
            <a:off x="1626191" y="5164435"/>
            <a:ext cx="1281132"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858A56-08B9-4EB8-A254-E31CD88E39BB}"/>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397840" y="-260555"/>
            <a:ext cx="11610823" cy="1325563"/>
          </a:xfrm>
        </p:spPr>
        <p:txBody>
          <a:bodyPr>
            <a:normAutofit fontScale="90000"/>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3. What are some good things about the centre?</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4842752" y="2997022"/>
            <a:ext cx="7165911"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50000"/>
              </a:lnSpc>
              <a:buFont typeface="Arial" panose="020B0604020202020204" pitchFamily="34" charset="0"/>
              <a:buChar char="•"/>
            </a:pPr>
            <a:r>
              <a:rPr lang="en-GB" sz="3600" b="1" dirty="0">
                <a:solidFill>
                  <a:srgbClr val="FF0000"/>
                </a:solidFill>
                <a:latin typeface="Andika" panose="02000000000000000000" pitchFamily="2" charset="0"/>
                <a:ea typeface="Andika" panose="02000000000000000000" pitchFamily="2" charset="0"/>
                <a:cs typeface="Andika" panose="02000000000000000000" pitchFamily="2" charset="0"/>
              </a:rPr>
              <a:t>Girls get a chance to practise and play football</a:t>
            </a:r>
          </a:p>
          <a:p>
            <a:pPr marL="571500" indent="-571500">
              <a:lnSpc>
                <a:spcPct val="150000"/>
              </a:lnSpc>
              <a:buFont typeface="Arial" panose="020B0604020202020204" pitchFamily="34" charset="0"/>
              <a:buChar char="•"/>
            </a:pPr>
            <a:r>
              <a:rPr lang="en-GB" sz="3600" b="1" dirty="0">
                <a:solidFill>
                  <a:srgbClr val="FF0000"/>
                </a:solidFill>
                <a:latin typeface="Andika" panose="02000000000000000000" pitchFamily="2" charset="0"/>
                <a:ea typeface="Andika" panose="02000000000000000000" pitchFamily="2" charset="0"/>
                <a:cs typeface="Andika" panose="02000000000000000000" pitchFamily="2" charset="0"/>
              </a:rPr>
              <a:t>Practise ball skills, work as a team and do exercise.</a:t>
            </a:r>
          </a:p>
          <a:p>
            <a:pPr marL="685800" indent="-685800">
              <a:lnSpc>
                <a:spcPct val="150000"/>
              </a:lnSpc>
              <a:buFont typeface="Arial" panose="020B0604020202020204" pitchFamily="34" charset="0"/>
              <a:buChar char="•"/>
            </a:pPr>
            <a:endParaRPr lang="en-GB" sz="36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pic>
        <p:nvPicPr>
          <p:cNvPr id="6" name="Picture 5">
            <a:extLst>
              <a:ext uri="{FF2B5EF4-FFF2-40B4-BE49-F238E27FC236}">
                <a16:creationId xmlns:a16="http://schemas.microsoft.com/office/drawing/2014/main" id="{FD0683A4-7D6E-4C40-9098-6D690AB5F341}"/>
              </a:ext>
            </a:extLst>
          </p:cNvPr>
          <p:cNvPicPr>
            <a:picLocks noChangeAspect="1"/>
          </p:cNvPicPr>
          <p:nvPr/>
        </p:nvPicPr>
        <p:blipFill rotWithShape="1">
          <a:blip r:embed="rId2"/>
          <a:srcRect t="13753"/>
          <a:stretch/>
        </p:blipFill>
        <p:spPr>
          <a:xfrm>
            <a:off x="127052" y="1160584"/>
            <a:ext cx="4638675" cy="5536956"/>
          </a:xfrm>
          <a:prstGeom prst="rect">
            <a:avLst/>
          </a:prstGeom>
        </p:spPr>
      </p:pic>
      <p:cxnSp>
        <p:nvCxnSpPr>
          <p:cNvPr id="7" name="Straight Connector 6">
            <a:extLst>
              <a:ext uri="{FF2B5EF4-FFF2-40B4-BE49-F238E27FC236}">
                <a16:creationId xmlns:a16="http://schemas.microsoft.com/office/drawing/2014/main" id="{81FC338A-20CF-449A-9BDD-8ED44F502244}"/>
              </a:ext>
            </a:extLst>
          </p:cNvPr>
          <p:cNvCxnSpPr>
            <a:cxnSpLocks/>
          </p:cNvCxnSpPr>
          <p:nvPr/>
        </p:nvCxnSpPr>
        <p:spPr>
          <a:xfrm>
            <a:off x="641452" y="3956958"/>
            <a:ext cx="69497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8EF270-5DE8-4E8C-B904-216C0F607D6D}"/>
              </a:ext>
            </a:extLst>
          </p:cNvPr>
          <p:cNvCxnSpPr>
            <a:cxnSpLocks/>
          </p:cNvCxnSpPr>
          <p:nvPr/>
        </p:nvCxnSpPr>
        <p:spPr>
          <a:xfrm>
            <a:off x="3947360" y="3699050"/>
            <a:ext cx="50740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08C113-B7AE-4D5B-B16F-57AC09D8A6D8}"/>
              </a:ext>
            </a:extLst>
          </p:cNvPr>
          <p:cNvCxnSpPr>
            <a:cxnSpLocks/>
          </p:cNvCxnSpPr>
          <p:nvPr/>
        </p:nvCxnSpPr>
        <p:spPr>
          <a:xfrm>
            <a:off x="2458529" y="3956958"/>
            <a:ext cx="941163"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FA8BDA-8148-41A6-9F9B-5088D2E8E99D}"/>
              </a:ext>
            </a:extLst>
          </p:cNvPr>
          <p:cNvCxnSpPr>
            <a:cxnSpLocks/>
          </p:cNvCxnSpPr>
          <p:nvPr/>
        </p:nvCxnSpPr>
        <p:spPr>
          <a:xfrm>
            <a:off x="454741" y="4238312"/>
            <a:ext cx="1327167"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8581A6-F4CE-4DBF-927C-22AADFD1D9E5}"/>
              </a:ext>
            </a:extLst>
          </p:cNvPr>
          <p:cNvSpPr/>
          <p:nvPr/>
        </p:nvSpPr>
        <p:spPr>
          <a:xfrm>
            <a:off x="0" y="-26649"/>
            <a:ext cx="12192000" cy="13517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593062-C510-45B7-91F9-9385376B42C9}"/>
              </a:ext>
            </a:extLst>
          </p:cNvPr>
          <p:cNvSpPr>
            <a:spLocks noGrp="1"/>
          </p:cNvSpPr>
          <p:nvPr>
            <p:ph type="title"/>
          </p:nvPr>
        </p:nvSpPr>
        <p:spPr>
          <a:xfrm>
            <a:off x="1356809" y="79045"/>
            <a:ext cx="10515600" cy="1325563"/>
          </a:xfrm>
        </p:spPr>
        <p:txBody>
          <a:bodyPr>
            <a:normAutofit/>
          </a:bodyPr>
          <a:lstStyle/>
          <a:p>
            <a:r>
              <a:rPr lang="en-GB" sz="2800" b="1" dirty="0">
                <a:latin typeface="Andika" panose="02000000000000000000" pitchFamily="2" charset="0"/>
                <a:ea typeface="Andika" panose="02000000000000000000" pitchFamily="2" charset="0"/>
                <a:cs typeface="Andika" panose="02000000000000000000" pitchFamily="2" charset="0"/>
              </a:rPr>
              <a:t>Task 1. Tick all the things we learnt about football.</a:t>
            </a:r>
          </a:p>
        </p:txBody>
      </p:sp>
      <p:sp>
        <p:nvSpPr>
          <p:cNvPr id="3" name="Content Placeholder 2">
            <a:extLst>
              <a:ext uri="{FF2B5EF4-FFF2-40B4-BE49-F238E27FC236}">
                <a16:creationId xmlns:a16="http://schemas.microsoft.com/office/drawing/2014/main" id="{13750351-3F19-459E-84EA-A705BA714DC0}"/>
              </a:ext>
            </a:extLst>
          </p:cNvPr>
          <p:cNvSpPr>
            <a:spLocks noGrp="1"/>
          </p:cNvSpPr>
          <p:nvPr>
            <p:ph idx="1"/>
          </p:nvPr>
        </p:nvSpPr>
        <p:spPr>
          <a:xfrm>
            <a:off x="838200" y="1825625"/>
            <a:ext cx="10515600" cy="4351338"/>
          </a:xfrm>
        </p:spPr>
        <p:txBody>
          <a:bodyPr>
            <a:normAutofit/>
          </a:bodyPr>
          <a:lstStyle/>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It is a team sport.</a:t>
            </a:r>
          </a:p>
          <a:p>
            <a:pPr marL="0" indent="0">
              <a:buNone/>
            </a:pPr>
            <a:endParaRPr lang="en-GB" sz="3200" dirty="0">
              <a:latin typeface="Andika" panose="02000000000000000000" pitchFamily="2" charset="0"/>
              <a:ea typeface="Andika" panose="02000000000000000000" pitchFamily="2" charset="0"/>
              <a:cs typeface="Andika" panose="02000000000000000000" pitchFamily="2" charset="0"/>
            </a:endParaRPr>
          </a:p>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Each team has 10 players.</a:t>
            </a:r>
          </a:p>
          <a:p>
            <a:pPr marL="0" indent="0">
              <a:buNone/>
            </a:pPr>
            <a:endParaRPr lang="en-GB" sz="3200" dirty="0">
              <a:latin typeface="Andika" panose="02000000000000000000" pitchFamily="2" charset="0"/>
              <a:ea typeface="Andika" panose="02000000000000000000" pitchFamily="2" charset="0"/>
              <a:cs typeface="Andika" panose="02000000000000000000" pitchFamily="2" charset="0"/>
            </a:endParaRPr>
          </a:p>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There is a goalpost at each side of the field.</a:t>
            </a:r>
          </a:p>
          <a:p>
            <a:pPr marL="0" indent="0">
              <a:buNone/>
            </a:pPr>
            <a:endParaRPr lang="en-GB" sz="3200" dirty="0">
              <a:latin typeface="Andika" panose="02000000000000000000" pitchFamily="2" charset="0"/>
              <a:ea typeface="Andika" panose="02000000000000000000" pitchFamily="2" charset="0"/>
              <a:cs typeface="Andika" panose="02000000000000000000" pitchFamily="2" charset="0"/>
            </a:endParaRPr>
          </a:p>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The aim is to kick the ball over the goalpost.</a:t>
            </a:r>
          </a:p>
        </p:txBody>
      </p:sp>
      <p:sp>
        <p:nvSpPr>
          <p:cNvPr id="4" name="Rectangle 3">
            <a:extLst>
              <a:ext uri="{FF2B5EF4-FFF2-40B4-BE49-F238E27FC236}">
                <a16:creationId xmlns:a16="http://schemas.microsoft.com/office/drawing/2014/main" id="{B5D4EC32-4D18-4A32-9B9F-9DF6457D4CA6}"/>
              </a:ext>
            </a:extLst>
          </p:cNvPr>
          <p:cNvSpPr/>
          <p:nvPr/>
        </p:nvSpPr>
        <p:spPr>
          <a:xfrm>
            <a:off x="9753599" y="1825625"/>
            <a:ext cx="432620" cy="42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B7570E8-64EB-4108-8EF9-80EFA55B18E0}"/>
              </a:ext>
            </a:extLst>
          </p:cNvPr>
          <p:cNvSpPr/>
          <p:nvPr/>
        </p:nvSpPr>
        <p:spPr>
          <a:xfrm>
            <a:off x="9753599" y="2840173"/>
            <a:ext cx="432620" cy="42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67394C3-10DD-4E0C-9CC5-4CADE520979D}"/>
              </a:ext>
            </a:extLst>
          </p:cNvPr>
          <p:cNvSpPr/>
          <p:nvPr/>
        </p:nvSpPr>
        <p:spPr>
          <a:xfrm>
            <a:off x="9753599" y="4085781"/>
            <a:ext cx="432620" cy="42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2D4FD7D-E00A-4083-BF28-6575498311A2}"/>
              </a:ext>
            </a:extLst>
          </p:cNvPr>
          <p:cNvSpPr/>
          <p:nvPr/>
        </p:nvSpPr>
        <p:spPr>
          <a:xfrm>
            <a:off x="9753599" y="5163170"/>
            <a:ext cx="432620" cy="4227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B269E55-B9DA-4FA4-BAF2-7377B820A972}"/>
              </a:ext>
            </a:extLst>
          </p:cNvPr>
          <p:cNvSpPr txBox="1"/>
          <p:nvPr/>
        </p:nvSpPr>
        <p:spPr>
          <a:xfrm>
            <a:off x="9753599" y="1575353"/>
            <a:ext cx="1045029" cy="923330"/>
          </a:xfrm>
          <a:prstGeom prst="rect">
            <a:avLst/>
          </a:prstGeom>
          <a:noFill/>
        </p:spPr>
        <p:txBody>
          <a:bodyPr wrap="square" rtlCol="0">
            <a:spAutoFit/>
          </a:bodyPr>
          <a:lstStyle/>
          <a:p>
            <a:r>
              <a:rPr lang="en-GB" sz="5400" dirty="0">
                <a:solidFill>
                  <a:srgbClr val="00B0F0"/>
                </a:solidFill>
                <a:sym typeface="Wingdings" panose="05000000000000000000" pitchFamily="2" charset="2"/>
              </a:rPr>
              <a:t></a:t>
            </a:r>
            <a:endParaRPr lang="en-GB" sz="5400" dirty="0">
              <a:solidFill>
                <a:srgbClr val="00B0F0"/>
              </a:solidFill>
            </a:endParaRPr>
          </a:p>
        </p:txBody>
      </p:sp>
      <p:sp>
        <p:nvSpPr>
          <p:cNvPr id="10" name="TextBox 9">
            <a:extLst>
              <a:ext uri="{FF2B5EF4-FFF2-40B4-BE49-F238E27FC236}">
                <a16:creationId xmlns:a16="http://schemas.microsoft.com/office/drawing/2014/main" id="{952CEBC5-E8D2-493B-81A3-A512C98FD79C}"/>
              </a:ext>
            </a:extLst>
          </p:cNvPr>
          <p:cNvSpPr txBox="1"/>
          <p:nvPr/>
        </p:nvSpPr>
        <p:spPr>
          <a:xfrm>
            <a:off x="9724980" y="3835509"/>
            <a:ext cx="1045029" cy="923330"/>
          </a:xfrm>
          <a:prstGeom prst="rect">
            <a:avLst/>
          </a:prstGeom>
          <a:noFill/>
        </p:spPr>
        <p:txBody>
          <a:bodyPr wrap="square" rtlCol="0">
            <a:spAutoFit/>
          </a:bodyPr>
          <a:lstStyle/>
          <a:p>
            <a:r>
              <a:rPr lang="en-GB" sz="5400" dirty="0">
                <a:solidFill>
                  <a:srgbClr val="00B0F0"/>
                </a:solidFill>
                <a:sym typeface="Wingdings" panose="05000000000000000000" pitchFamily="2" charset="2"/>
              </a:rPr>
              <a:t></a:t>
            </a:r>
            <a:endParaRPr lang="en-GB" sz="5400" dirty="0">
              <a:solidFill>
                <a:srgbClr val="00B0F0"/>
              </a:solidFill>
            </a:endParaRPr>
          </a:p>
        </p:txBody>
      </p:sp>
      <p:pic>
        <p:nvPicPr>
          <p:cNvPr id="12" name="Picture 4" descr="Free icon - Free vector icons - Free SVG, PSD, PNG, EPS, Ai &amp; Icon Font">
            <a:extLst>
              <a:ext uri="{FF2B5EF4-FFF2-40B4-BE49-F238E27FC236}">
                <a16:creationId xmlns:a16="http://schemas.microsoft.com/office/drawing/2014/main" id="{18E6A8AE-AB4A-4152-A85A-02CE20201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75" y="79045"/>
            <a:ext cx="1094259" cy="109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7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C5199A-5869-4B8F-8E8C-4978B714DD27}"/>
              </a:ext>
            </a:extLst>
          </p:cNvPr>
          <p:cNvSpPr>
            <a:spLocks noGrp="1"/>
          </p:cNvSpPr>
          <p:nvPr>
            <p:ph type="title"/>
          </p:nvPr>
        </p:nvSpPr>
        <p:spPr>
          <a:xfrm>
            <a:off x="651387" y="275303"/>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sp>
        <p:nvSpPr>
          <p:cNvPr id="11" name="Content Placeholder 10">
            <a:extLst>
              <a:ext uri="{FF2B5EF4-FFF2-40B4-BE49-F238E27FC236}">
                <a16:creationId xmlns:a16="http://schemas.microsoft.com/office/drawing/2014/main" id="{B56D0684-977D-4AE8-A56B-F7BBB30FF0B1}"/>
              </a:ext>
            </a:extLst>
          </p:cNvPr>
          <p:cNvSpPr>
            <a:spLocks noGrp="1"/>
          </p:cNvSpPr>
          <p:nvPr>
            <p:ph idx="1"/>
          </p:nvPr>
        </p:nvSpPr>
        <p:spPr>
          <a:xfrm>
            <a:off x="447362" y="945630"/>
            <a:ext cx="11093251" cy="5637066"/>
          </a:xfrm>
        </p:spPr>
        <p:txBody>
          <a:bodyPr vert="horz" lIns="91440" tIns="45720" rIns="91440" bIns="45720" rtlCol="0" anchor="t">
            <a:normAutofit fontScale="92500"/>
          </a:bodyPr>
          <a:lstStyle/>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6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600" dirty="0">
                <a:latin typeface="Andika" panose="02000000000000000000" pitchFamily="2" charset="0"/>
                <a:ea typeface="Andika" panose="02000000000000000000" pitchFamily="2" charset="0"/>
                <a:cs typeface="Andika" panose="02000000000000000000" pitchFamily="2" charset="0"/>
              </a:rPr>
              <a:t>and</a:t>
            </a:r>
            <a:r>
              <a:rPr lang="en-GB" sz="16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A link to a poll is included (</a:t>
            </a:r>
            <a:r>
              <a:rPr lang="en-GB" sz="1600" dirty="0">
                <a:latin typeface="Andika" panose="02000000000000000000" pitchFamily="2" charset="0"/>
                <a:ea typeface="Andika" panose="02000000000000000000" pitchFamily="2" charset="0"/>
                <a:cs typeface="Andika" panose="02000000000000000000" pitchFamily="2" charset="0"/>
                <a:hlinkClick r:id="rId3"/>
              </a:rPr>
              <a:t>https://linkto.run/p/JQIIM8CU</a:t>
            </a:r>
            <a:r>
              <a:rPr lang="en-GB" sz="1600" dirty="0">
                <a:latin typeface="Andika" panose="02000000000000000000" pitchFamily="2" charset="0"/>
                <a:ea typeface="Andika" panose="02000000000000000000" pitchFamily="2" charset="0"/>
                <a:cs typeface="Andika" panose="02000000000000000000" pitchFamily="2" charset="0"/>
              </a:rPr>
              <a:t>).  Teachers may use this poll or create a similar one. </a:t>
            </a:r>
          </a:p>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600" dirty="0">
                <a:latin typeface="Andika"/>
                <a:ea typeface="Andika"/>
                <a:cs typeface="Andika"/>
              </a:rPr>
              <a:t>Effects are included to make the presentation more interactive.  Please present the PowerPoint in Slideshow mode.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Wherever possible we have included the use of online apps to enhance the teaching and learning experience.</a:t>
            </a:r>
          </a:p>
          <a:p>
            <a:pPr>
              <a:lnSpc>
                <a:spcPct val="150000"/>
              </a:lnSpc>
            </a:pPr>
            <a:r>
              <a:rPr lang="en-GB" sz="1600" dirty="0">
                <a:latin typeface="Andika"/>
                <a:ea typeface="Andika"/>
                <a:cs typeface="Andika"/>
              </a:rPr>
              <a:t>The Notes section underneath the slides may contain some further points which can be developed during the lesson.</a:t>
            </a:r>
          </a:p>
          <a:p>
            <a:pPr>
              <a:lnSpc>
                <a:spcPct val="150000"/>
              </a:lnSpc>
            </a:pPr>
            <a:r>
              <a:rPr lang="en-GB" sz="1600" dirty="0">
                <a:latin typeface="Andika"/>
                <a:ea typeface="Andika"/>
                <a:cs typeface="Andika"/>
              </a:rPr>
              <a:t>Teachers are encouraged to adapt this PowerPoint presentation to meet the learners’ language needs.</a:t>
            </a:r>
          </a:p>
          <a:p>
            <a:pPr>
              <a:lnSpc>
                <a:spcPct val="150000"/>
              </a:lnSpc>
            </a:pPr>
            <a:r>
              <a:rPr lang="en-GB" sz="1600" dirty="0">
                <a:latin typeface="Andika"/>
                <a:ea typeface="Andika"/>
                <a:cs typeface="Andika"/>
              </a:rPr>
              <a:t>Tasks included in the PowerPoint presentation are also being shared as handouts.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For any comments, feedback or suggestions please email us at: </a:t>
            </a:r>
            <a:r>
              <a:rPr lang="en-GB" sz="1600" dirty="0">
                <a:latin typeface="Andika"/>
                <a:ea typeface="Andika"/>
                <a:cs typeface="Andika"/>
                <a:hlinkClick r:id="rId4"/>
              </a:rPr>
              <a:t>marie-claire.camilleri@ilearn.edu.mt</a:t>
            </a:r>
            <a:r>
              <a:rPr lang="en-GB" sz="1600" dirty="0">
                <a:latin typeface="Andika"/>
                <a:ea typeface="Andika"/>
                <a:cs typeface="Andika"/>
              </a:rPr>
              <a:t>; </a:t>
            </a:r>
            <a:r>
              <a:rPr lang="en-GB" sz="1600" dirty="0">
                <a:latin typeface="Andika"/>
                <a:ea typeface="Andika"/>
                <a:cs typeface="Andika"/>
                <a:hlinkClick r:id="rId5"/>
              </a:rPr>
              <a:t>urieth.attard@ilearn.edu.mt</a:t>
            </a:r>
            <a:r>
              <a:rPr lang="en-GB" sz="1600" dirty="0">
                <a:latin typeface="Andika"/>
                <a:ea typeface="Andika"/>
                <a:cs typeface="Andika"/>
              </a:rPr>
              <a:t>; </a:t>
            </a:r>
            <a:r>
              <a:rPr lang="en-GB" sz="1600" dirty="0">
                <a:latin typeface="Andika"/>
                <a:ea typeface="Andika"/>
                <a:cs typeface="Andika"/>
                <a:hlinkClick r:id="rId6"/>
              </a:rPr>
              <a:t>mary.jude.camilleri@ilearn.edu.mt</a:t>
            </a:r>
            <a:r>
              <a:rPr lang="en-GB" sz="1600" dirty="0">
                <a:latin typeface="Andika"/>
                <a:ea typeface="Andika"/>
                <a:cs typeface="Andika"/>
              </a:rPr>
              <a:t>.   You may also call the office on: 25983683.</a:t>
            </a:r>
            <a:endParaRPr lang="en-GB" sz="1600" dirty="0">
              <a:highlight>
                <a:srgbClr val="FFFF00"/>
              </a:highlight>
              <a:latin typeface="Andika" panose="02000000000000000000" pitchFamily="2" charset="0"/>
              <a:ea typeface="Andika" panose="02000000000000000000" pitchFamily="2" charset="0"/>
              <a:cs typeface="Andika" panose="02000000000000000000" pitchFamily="2" charset="0"/>
            </a:endParaRPr>
          </a:p>
        </p:txBody>
      </p:sp>
      <p:cxnSp>
        <p:nvCxnSpPr>
          <p:cNvPr id="13" name="Straight Connector 12">
            <a:extLst>
              <a:ext uri="{FF2B5EF4-FFF2-40B4-BE49-F238E27FC236}">
                <a16:creationId xmlns:a16="http://schemas.microsoft.com/office/drawing/2014/main" id="{3D5766B0-8390-4A92-A147-161FDC33062A}"/>
              </a:ext>
            </a:extLst>
          </p:cNvPr>
          <p:cNvCxnSpPr/>
          <p:nvPr/>
        </p:nvCxnSpPr>
        <p:spPr>
          <a:xfrm>
            <a:off x="668594" y="904568"/>
            <a:ext cx="1055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A961A400-1C26-4EAA-87F8-504EA2056B75}"/>
              </a:ext>
            </a:extLst>
          </p:cNvPr>
          <p:cNvSpPr>
            <a:spLocks noGrp="1"/>
          </p:cNvSpPr>
          <p:nvPr>
            <p:ph type="ftr" sz="quarter" idx="11"/>
          </p:nvPr>
        </p:nvSpPr>
        <p:spPr>
          <a:xfrm>
            <a:off x="4259486" y="6441194"/>
            <a:ext cx="4114800" cy="365125"/>
          </a:xfrm>
        </p:spPr>
        <p:txBody>
          <a:bodyPr/>
          <a:lstStyle/>
          <a:p>
            <a:pPr algn="l"/>
            <a:r>
              <a:rPr lang="en-GB" dirty="0"/>
              <a:t>English Primary Department (2021)</a:t>
            </a:r>
          </a:p>
        </p:txBody>
      </p:sp>
      <p:pic>
        <p:nvPicPr>
          <p:cNvPr id="3" name="Picture 2">
            <a:extLst>
              <a:ext uri="{FF2B5EF4-FFF2-40B4-BE49-F238E27FC236}">
                <a16:creationId xmlns:a16="http://schemas.microsoft.com/office/drawing/2014/main" id="{0AB72D6F-2BDA-45F9-8FF7-54B0F55803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9429" y="6251035"/>
            <a:ext cx="2117558" cy="606965"/>
          </a:xfrm>
          <a:prstGeom prst="rect">
            <a:avLst/>
          </a:prstGeom>
        </p:spPr>
      </p:pic>
    </p:spTree>
    <p:extLst>
      <p:ext uri="{BB962C8B-B14F-4D97-AF65-F5344CB8AC3E}">
        <p14:creationId xmlns:p14="http://schemas.microsoft.com/office/powerpoint/2010/main" val="242125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0B59E7-DD01-4782-AA38-45383A1F7C69}"/>
              </a:ext>
            </a:extLst>
          </p:cNvPr>
          <p:cNvSpPr/>
          <p:nvPr/>
        </p:nvSpPr>
        <p:spPr>
          <a:xfrm>
            <a:off x="0" y="-26649"/>
            <a:ext cx="12192000" cy="135173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0" name="Picture 4" descr="Free icon - Free vector icons - Free SVG, PSD, PNG, EPS, Ai &amp; Icon Font">
            <a:extLst>
              <a:ext uri="{FF2B5EF4-FFF2-40B4-BE49-F238E27FC236}">
                <a16:creationId xmlns:a16="http://schemas.microsoft.com/office/drawing/2014/main" id="{EB30FEF0-C94A-44C0-A59E-870FB81D1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75" y="79045"/>
            <a:ext cx="1094259" cy="1094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593062-C510-45B7-91F9-9385376B42C9}"/>
              </a:ext>
            </a:extLst>
          </p:cNvPr>
          <p:cNvSpPr>
            <a:spLocks noGrp="1"/>
          </p:cNvSpPr>
          <p:nvPr>
            <p:ph type="title"/>
          </p:nvPr>
        </p:nvSpPr>
        <p:spPr>
          <a:xfrm>
            <a:off x="1450967" y="65749"/>
            <a:ext cx="10515600" cy="1325563"/>
          </a:xfrm>
        </p:spPr>
        <p:txBody>
          <a:bodyPr>
            <a:normAutofit/>
          </a:bodyPr>
          <a:lstStyle/>
          <a:p>
            <a:r>
              <a:rPr lang="en-GB" sz="2800" b="1" dirty="0">
                <a:latin typeface="Andika" panose="02000000000000000000" pitchFamily="2" charset="0"/>
                <a:ea typeface="Andika" panose="02000000000000000000" pitchFamily="2" charset="0"/>
                <a:cs typeface="Andika" panose="02000000000000000000" pitchFamily="2" charset="0"/>
              </a:rPr>
              <a:t>Task 2. Continue these sentences with a word from the text.</a:t>
            </a:r>
          </a:p>
        </p:txBody>
      </p:sp>
      <p:sp>
        <p:nvSpPr>
          <p:cNvPr id="3" name="Content Placeholder 2">
            <a:extLst>
              <a:ext uri="{FF2B5EF4-FFF2-40B4-BE49-F238E27FC236}">
                <a16:creationId xmlns:a16="http://schemas.microsoft.com/office/drawing/2014/main" id="{13750351-3F19-459E-84EA-A705BA714DC0}"/>
              </a:ext>
            </a:extLst>
          </p:cNvPr>
          <p:cNvSpPr>
            <a:spLocks noGrp="1"/>
          </p:cNvSpPr>
          <p:nvPr>
            <p:ph idx="1"/>
          </p:nvPr>
        </p:nvSpPr>
        <p:spPr>
          <a:xfrm>
            <a:off x="838200" y="1993324"/>
            <a:ext cx="11353800" cy="4351338"/>
          </a:xfrm>
        </p:spPr>
        <p:txBody>
          <a:bodyPr>
            <a:normAutofit/>
          </a:bodyPr>
          <a:lstStyle/>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The Sports Centre is in a ________ area in Kenya.</a:t>
            </a:r>
          </a:p>
          <a:p>
            <a:pPr marL="0" indent="0">
              <a:buNone/>
            </a:pPr>
            <a:endParaRPr lang="en-GB" sz="3200" dirty="0">
              <a:latin typeface="Andika" panose="02000000000000000000" pitchFamily="2" charset="0"/>
              <a:ea typeface="Andika" panose="02000000000000000000" pitchFamily="2" charset="0"/>
              <a:cs typeface="Andika" panose="02000000000000000000" pitchFamily="2" charset="0"/>
            </a:endParaRPr>
          </a:p>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Only ______ can play at this centre.</a:t>
            </a:r>
          </a:p>
          <a:p>
            <a:pPr marL="0" indent="0">
              <a:buNone/>
            </a:pPr>
            <a:endParaRPr lang="en-GB" sz="3200" dirty="0">
              <a:latin typeface="Andika" panose="02000000000000000000" pitchFamily="2" charset="0"/>
              <a:ea typeface="Andika" panose="02000000000000000000" pitchFamily="2" charset="0"/>
              <a:cs typeface="Andika" panose="02000000000000000000" pitchFamily="2" charset="0"/>
            </a:endParaRPr>
          </a:p>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During a _________the girls clap and cheer.</a:t>
            </a:r>
          </a:p>
          <a:p>
            <a:pPr marL="0" indent="0">
              <a:buNone/>
            </a:pPr>
            <a:endParaRPr lang="en-GB" sz="3200" dirty="0">
              <a:latin typeface="Andika" panose="02000000000000000000" pitchFamily="2" charset="0"/>
              <a:ea typeface="Andika" panose="02000000000000000000" pitchFamily="2" charset="0"/>
              <a:cs typeface="Andika" panose="02000000000000000000" pitchFamily="2" charset="0"/>
            </a:endParaRPr>
          </a:p>
          <a:p>
            <a:pPr marL="0" indent="0">
              <a:buNone/>
            </a:pPr>
            <a:r>
              <a:rPr lang="en-GB" sz="3200" dirty="0">
                <a:latin typeface="Andika" panose="02000000000000000000" pitchFamily="2" charset="0"/>
                <a:ea typeface="Andika" panose="02000000000000000000" pitchFamily="2" charset="0"/>
                <a:cs typeface="Andika" panose="02000000000000000000" pitchFamily="2" charset="0"/>
              </a:rPr>
              <a:t>Many girls play football without wearing any __________.</a:t>
            </a:r>
          </a:p>
        </p:txBody>
      </p:sp>
      <p:sp>
        <p:nvSpPr>
          <p:cNvPr id="4" name="Rectangle 3">
            <a:extLst>
              <a:ext uri="{FF2B5EF4-FFF2-40B4-BE49-F238E27FC236}">
                <a16:creationId xmlns:a16="http://schemas.microsoft.com/office/drawing/2014/main" id="{82DA5335-2BEA-48BE-A891-A17A49E8856B}"/>
              </a:ext>
            </a:extLst>
          </p:cNvPr>
          <p:cNvSpPr/>
          <p:nvPr/>
        </p:nvSpPr>
        <p:spPr>
          <a:xfrm>
            <a:off x="5761059" y="1665585"/>
            <a:ext cx="165462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poor</a:t>
            </a:r>
          </a:p>
        </p:txBody>
      </p:sp>
      <p:sp>
        <p:nvSpPr>
          <p:cNvPr id="5" name="Rectangle 4">
            <a:extLst>
              <a:ext uri="{FF2B5EF4-FFF2-40B4-BE49-F238E27FC236}">
                <a16:creationId xmlns:a16="http://schemas.microsoft.com/office/drawing/2014/main" id="{9B2DAB37-E38A-421F-BCA7-8CCCCEF41639}"/>
              </a:ext>
            </a:extLst>
          </p:cNvPr>
          <p:cNvSpPr/>
          <p:nvPr/>
        </p:nvSpPr>
        <p:spPr>
          <a:xfrm>
            <a:off x="1826211" y="2814446"/>
            <a:ext cx="157607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girls</a:t>
            </a:r>
          </a:p>
        </p:txBody>
      </p:sp>
      <p:sp>
        <p:nvSpPr>
          <p:cNvPr id="7" name="Rectangle 6">
            <a:extLst>
              <a:ext uri="{FF2B5EF4-FFF2-40B4-BE49-F238E27FC236}">
                <a16:creationId xmlns:a16="http://schemas.microsoft.com/office/drawing/2014/main" id="{D486589B-C986-456E-A0DC-FAE59CD064E5}"/>
              </a:ext>
            </a:extLst>
          </p:cNvPr>
          <p:cNvSpPr/>
          <p:nvPr/>
        </p:nvSpPr>
        <p:spPr>
          <a:xfrm>
            <a:off x="2614247" y="3963308"/>
            <a:ext cx="216918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match</a:t>
            </a:r>
          </a:p>
        </p:txBody>
      </p:sp>
      <p:sp>
        <p:nvSpPr>
          <p:cNvPr id="8" name="Rectangle 7">
            <a:extLst>
              <a:ext uri="{FF2B5EF4-FFF2-40B4-BE49-F238E27FC236}">
                <a16:creationId xmlns:a16="http://schemas.microsoft.com/office/drawing/2014/main" id="{21D07756-719A-4AA0-83B0-697ADC47E6F3}"/>
              </a:ext>
            </a:extLst>
          </p:cNvPr>
          <p:cNvSpPr/>
          <p:nvPr/>
        </p:nvSpPr>
        <p:spPr>
          <a:xfrm>
            <a:off x="9577753" y="4886638"/>
            <a:ext cx="199285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shoes</a:t>
            </a:r>
          </a:p>
        </p:txBody>
      </p:sp>
    </p:spTree>
    <p:extLst>
      <p:ext uri="{BB962C8B-B14F-4D97-AF65-F5344CB8AC3E}">
        <p14:creationId xmlns:p14="http://schemas.microsoft.com/office/powerpoint/2010/main" val="378728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82607E-863A-482C-8F10-18B46E2133D8}"/>
              </a:ext>
            </a:extLst>
          </p:cNvPr>
          <p:cNvSpPr/>
          <p:nvPr/>
        </p:nvSpPr>
        <p:spPr>
          <a:xfrm>
            <a:off x="0" y="-26649"/>
            <a:ext cx="12192000" cy="18636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3" name="Picture 4" descr="Free icon - Free vector icons - Free SVG, PSD, PNG, EPS, Ai &amp; Icon Font">
            <a:extLst>
              <a:ext uri="{FF2B5EF4-FFF2-40B4-BE49-F238E27FC236}">
                <a16:creationId xmlns:a16="http://schemas.microsoft.com/office/drawing/2014/main" id="{E8B7A167-D8F7-4E56-B04E-AD08E83EF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80" y="255117"/>
            <a:ext cx="1263004" cy="12117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1602993" y="197170"/>
            <a:ext cx="11021008" cy="1325563"/>
          </a:xfrm>
        </p:spPr>
        <p:txBody>
          <a:bodyPr>
            <a:normAutofit fontScale="90000"/>
          </a:bodyPr>
          <a:lstStyle/>
          <a:p>
            <a:pPr>
              <a:lnSpc>
                <a:spcPct val="150000"/>
              </a:lnSpc>
            </a:pPr>
            <a:r>
              <a:rPr lang="en-GB" b="1" dirty="0">
                <a:latin typeface="Andika" panose="02000000000000000000" pitchFamily="2" charset="0"/>
                <a:ea typeface="Andika" panose="02000000000000000000" pitchFamily="2" charset="0"/>
                <a:cs typeface="Andika" panose="02000000000000000000" pitchFamily="2" charset="0"/>
              </a:rPr>
              <a:t>Task 3. What was the author’s purpose in writing this text?</a:t>
            </a:r>
          </a:p>
        </p:txBody>
      </p:sp>
      <p:sp>
        <p:nvSpPr>
          <p:cNvPr id="4" name="Oval 3">
            <a:extLst>
              <a:ext uri="{FF2B5EF4-FFF2-40B4-BE49-F238E27FC236}">
                <a16:creationId xmlns:a16="http://schemas.microsoft.com/office/drawing/2014/main" id="{AF9FEA8C-E731-4C6C-A2B6-5A6502529A0E}"/>
              </a:ext>
            </a:extLst>
          </p:cNvPr>
          <p:cNvSpPr/>
          <p:nvPr/>
        </p:nvSpPr>
        <p:spPr>
          <a:xfrm>
            <a:off x="334347" y="2810360"/>
            <a:ext cx="365450" cy="3545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3476BE3-7502-404B-BB8D-507854286FDE}"/>
              </a:ext>
            </a:extLst>
          </p:cNvPr>
          <p:cNvSpPr/>
          <p:nvPr/>
        </p:nvSpPr>
        <p:spPr>
          <a:xfrm>
            <a:off x="905906" y="2308604"/>
            <a:ext cx="11168442" cy="1023357"/>
          </a:xfrm>
          <a:prstGeom prst="rect">
            <a:avLst/>
          </a:prstGeom>
        </p:spPr>
        <p:txBody>
          <a:bodyPr wrap="none">
            <a:spAutoFit/>
          </a:bodyPr>
          <a:lstStyle/>
          <a:p>
            <a:pPr>
              <a:lnSpc>
                <a:spcPct val="150000"/>
              </a:lnSpc>
            </a:pPr>
            <a:r>
              <a:rPr lang="en-GB" sz="3600" b="1" dirty="0">
                <a:latin typeface="Andika" panose="02000000000000000000" pitchFamily="2" charset="0"/>
                <a:ea typeface="Andika" panose="02000000000000000000" pitchFamily="2" charset="0"/>
                <a:cs typeface="Andika" panose="02000000000000000000" pitchFamily="2" charset="0"/>
              </a:rPr>
              <a:t>To </a:t>
            </a:r>
            <a:r>
              <a:rPr lang="en-GB" sz="4400" b="1" dirty="0">
                <a:latin typeface="Aharoni" panose="02010803020104030203" pitchFamily="2" charset="-79"/>
                <a:ea typeface="Andika" panose="02000000000000000000" pitchFamily="2" charset="0"/>
                <a:cs typeface="Aharoni" panose="02010803020104030203" pitchFamily="2" charset="-79"/>
              </a:rPr>
              <a:t>entertain</a:t>
            </a:r>
            <a:r>
              <a:rPr lang="en-GB" sz="3600" b="1" dirty="0">
                <a:latin typeface="Andika" panose="02000000000000000000" pitchFamily="2" charset="0"/>
                <a:ea typeface="Andika" panose="02000000000000000000" pitchFamily="2" charset="0"/>
                <a:cs typeface="Andika" panose="02000000000000000000" pitchFamily="2" charset="0"/>
              </a:rPr>
              <a:t> the reader with an interesting story.</a:t>
            </a:r>
          </a:p>
        </p:txBody>
      </p:sp>
      <p:sp>
        <p:nvSpPr>
          <p:cNvPr id="7" name="Rectangle 6">
            <a:extLst>
              <a:ext uri="{FF2B5EF4-FFF2-40B4-BE49-F238E27FC236}">
                <a16:creationId xmlns:a16="http://schemas.microsoft.com/office/drawing/2014/main" id="{29A4D7F1-AE84-41F5-894A-5653DA7752E6}"/>
              </a:ext>
            </a:extLst>
          </p:cNvPr>
          <p:cNvSpPr/>
          <p:nvPr/>
        </p:nvSpPr>
        <p:spPr>
          <a:xfrm>
            <a:off x="905906" y="3438198"/>
            <a:ext cx="10528844" cy="1023357"/>
          </a:xfrm>
          <a:prstGeom prst="rect">
            <a:avLst/>
          </a:prstGeom>
        </p:spPr>
        <p:txBody>
          <a:bodyPr wrap="none">
            <a:spAutoFit/>
          </a:bodyPr>
          <a:lstStyle/>
          <a:p>
            <a:pPr>
              <a:lnSpc>
                <a:spcPct val="150000"/>
              </a:lnSpc>
            </a:pPr>
            <a:r>
              <a:rPr lang="en-GB" sz="3600" b="1" dirty="0">
                <a:latin typeface="Andika" panose="02000000000000000000" pitchFamily="2" charset="0"/>
                <a:ea typeface="Andika" panose="02000000000000000000" pitchFamily="2" charset="0"/>
                <a:cs typeface="Andika" panose="02000000000000000000" pitchFamily="2" charset="0"/>
              </a:rPr>
              <a:t>To </a:t>
            </a:r>
            <a:r>
              <a:rPr lang="en-GB" sz="4400" b="1" dirty="0">
                <a:latin typeface="Aharoni" panose="02010803020104030203" pitchFamily="2" charset="-79"/>
                <a:ea typeface="Andika" panose="02000000000000000000" pitchFamily="2" charset="0"/>
                <a:cs typeface="Aharoni" panose="02010803020104030203" pitchFamily="2" charset="-79"/>
              </a:rPr>
              <a:t>inform</a:t>
            </a:r>
            <a:r>
              <a:rPr lang="en-GB" sz="3600" b="1" dirty="0">
                <a:latin typeface="Andika" panose="02000000000000000000" pitchFamily="2" charset="0"/>
                <a:ea typeface="Andika" panose="02000000000000000000" pitchFamily="2" charset="0"/>
                <a:cs typeface="Andika" panose="02000000000000000000" pitchFamily="2" charset="0"/>
              </a:rPr>
              <a:t> the reader or give more information.</a:t>
            </a:r>
          </a:p>
        </p:txBody>
      </p:sp>
      <p:sp>
        <p:nvSpPr>
          <p:cNvPr id="8" name="Oval 7">
            <a:extLst>
              <a:ext uri="{FF2B5EF4-FFF2-40B4-BE49-F238E27FC236}">
                <a16:creationId xmlns:a16="http://schemas.microsoft.com/office/drawing/2014/main" id="{09B2BB4E-60A3-4615-AFDE-CCC9A9470150}"/>
              </a:ext>
            </a:extLst>
          </p:cNvPr>
          <p:cNvSpPr/>
          <p:nvPr/>
        </p:nvSpPr>
        <p:spPr>
          <a:xfrm>
            <a:off x="332792" y="3860435"/>
            <a:ext cx="365450" cy="3545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5ABFE90-1F6E-48EB-BCC1-916957EAAA83}"/>
              </a:ext>
            </a:extLst>
          </p:cNvPr>
          <p:cNvSpPr/>
          <p:nvPr/>
        </p:nvSpPr>
        <p:spPr>
          <a:xfrm>
            <a:off x="332792" y="5169831"/>
            <a:ext cx="365450" cy="35456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75C03A3-085C-466B-A363-6FFC9C45CD07}"/>
              </a:ext>
            </a:extLst>
          </p:cNvPr>
          <p:cNvSpPr/>
          <p:nvPr/>
        </p:nvSpPr>
        <p:spPr>
          <a:xfrm>
            <a:off x="974331" y="4658152"/>
            <a:ext cx="11100017" cy="1865575"/>
          </a:xfrm>
          <a:prstGeom prst="rect">
            <a:avLst/>
          </a:prstGeom>
        </p:spPr>
        <p:txBody>
          <a:bodyPr wrap="square">
            <a:spAutoFit/>
          </a:bodyPr>
          <a:lstStyle/>
          <a:p>
            <a:pPr>
              <a:lnSpc>
                <a:spcPct val="150000"/>
              </a:lnSpc>
            </a:pPr>
            <a:r>
              <a:rPr lang="en-GB" sz="3600" b="1" dirty="0">
                <a:latin typeface="Andika" panose="02000000000000000000" pitchFamily="2" charset="0"/>
                <a:ea typeface="Andika" panose="02000000000000000000" pitchFamily="2" charset="0"/>
                <a:cs typeface="Andika" panose="02000000000000000000" pitchFamily="2" charset="0"/>
              </a:rPr>
              <a:t>To </a:t>
            </a:r>
            <a:r>
              <a:rPr lang="en-GB" sz="4400" b="1" dirty="0">
                <a:latin typeface="Aharoni" panose="02010803020104030203" pitchFamily="2" charset="-79"/>
                <a:ea typeface="Andika" panose="02000000000000000000" pitchFamily="2" charset="0"/>
                <a:cs typeface="Aharoni" panose="02010803020104030203" pitchFamily="2" charset="-79"/>
              </a:rPr>
              <a:t>persuade</a:t>
            </a:r>
            <a:r>
              <a:rPr lang="en-GB" sz="3600" b="1" dirty="0">
                <a:latin typeface="Andika" panose="02000000000000000000" pitchFamily="2" charset="0"/>
                <a:ea typeface="Andika" panose="02000000000000000000" pitchFamily="2" charset="0"/>
                <a:cs typeface="Andika" panose="02000000000000000000" pitchFamily="2" charset="0"/>
              </a:rPr>
              <a:t> the reader to do or believe something.</a:t>
            </a:r>
          </a:p>
        </p:txBody>
      </p:sp>
      <p:sp>
        <p:nvSpPr>
          <p:cNvPr id="12" name="TextBox 11">
            <a:extLst>
              <a:ext uri="{FF2B5EF4-FFF2-40B4-BE49-F238E27FC236}">
                <a16:creationId xmlns:a16="http://schemas.microsoft.com/office/drawing/2014/main" id="{1C819005-243C-4DBF-B767-C1EFE85004BD}"/>
              </a:ext>
            </a:extLst>
          </p:cNvPr>
          <p:cNvSpPr txBox="1"/>
          <p:nvPr/>
        </p:nvSpPr>
        <p:spPr>
          <a:xfrm>
            <a:off x="234735" y="3636524"/>
            <a:ext cx="1045029" cy="923330"/>
          </a:xfrm>
          <a:prstGeom prst="rect">
            <a:avLst/>
          </a:prstGeom>
          <a:noFill/>
        </p:spPr>
        <p:txBody>
          <a:bodyPr wrap="square" rtlCol="0">
            <a:spAutoFit/>
          </a:bodyPr>
          <a:lstStyle/>
          <a:p>
            <a:r>
              <a:rPr lang="en-GB" sz="5400" dirty="0">
                <a:solidFill>
                  <a:srgbClr val="00B0F0"/>
                </a:solidFill>
                <a:sym typeface="Wingdings" panose="05000000000000000000" pitchFamily="2" charset="2"/>
              </a:rPr>
              <a:t></a:t>
            </a:r>
            <a:endParaRPr lang="en-GB" sz="5400" dirty="0">
              <a:solidFill>
                <a:srgbClr val="00B0F0"/>
              </a:solidFill>
            </a:endParaRPr>
          </a:p>
        </p:txBody>
      </p:sp>
    </p:spTree>
    <p:extLst>
      <p:ext uri="{BB962C8B-B14F-4D97-AF65-F5344CB8AC3E}">
        <p14:creationId xmlns:p14="http://schemas.microsoft.com/office/powerpoint/2010/main" val="26537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478249" y="1436248"/>
            <a:ext cx="9055509" cy="4351338"/>
          </a:xfrm>
        </p:spPr>
        <p:txBody>
          <a:bodyPr/>
          <a:lstStyle/>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You have 15 seconds to look at the sports collage on the next slide.</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How many sports can you remember?</a:t>
            </a:r>
          </a:p>
        </p:txBody>
      </p:sp>
      <p:pic>
        <p:nvPicPr>
          <p:cNvPr id="4" name="Picture 2" descr="Clipart Panda - Free Clipart Images">
            <a:hlinkClick r:id="rId3"/>
            <a:extLst>
              <a:ext uri="{FF2B5EF4-FFF2-40B4-BE49-F238E27FC236}">
                <a16:creationId xmlns:a16="http://schemas.microsoft.com/office/drawing/2014/main" id="{BE0BD969-B5E8-4CB8-B207-938BFC26F8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415" y="4210292"/>
            <a:ext cx="1688124" cy="168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0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football">
            <a:extLst>
              <a:ext uri="{FF2B5EF4-FFF2-40B4-BE49-F238E27FC236}">
                <a16:creationId xmlns:a16="http://schemas.microsoft.com/office/drawing/2014/main" id="{285BB42E-ED3A-40BE-825B-D6EF5D31CF8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4F6ACB-D99A-4555-A7A9-38B84A489841}"/>
              </a:ext>
            </a:extLst>
          </p:cNvPr>
          <p:cNvSpPr/>
          <p:nvPr/>
        </p:nvSpPr>
        <p:spPr>
          <a:xfrm>
            <a:off x="778432" y="4995942"/>
            <a:ext cx="5447325" cy="1862048"/>
          </a:xfrm>
          <a:prstGeom prst="rect">
            <a:avLst/>
          </a:prstGeom>
          <a:noFill/>
        </p:spPr>
        <p:txBody>
          <a:bodyPr wrap="none" lIns="91440" tIns="45720" rIns="91440" bIns="45720">
            <a:spAutoFit/>
          </a:bodyPr>
          <a:lstStyle/>
          <a:p>
            <a:pPr algn="ctr"/>
            <a:r>
              <a:rPr lang="en-US" sz="11500" b="1" dirty="0">
                <a:ln w="22225">
                  <a:solidFill>
                    <a:schemeClr val="tx1"/>
                  </a:solidFill>
                  <a:prstDash val="solid"/>
                </a:ln>
                <a:solidFill>
                  <a:srgbClr val="FFC000"/>
                </a:solidFill>
                <a:latin typeface="Andika" panose="02000000000000000000" pitchFamily="2" charset="0"/>
                <a:ea typeface="Andika" panose="02000000000000000000" pitchFamily="2" charset="0"/>
                <a:cs typeface="Andika" panose="02000000000000000000" pitchFamily="2" charset="0"/>
              </a:rPr>
              <a:t>football</a:t>
            </a:r>
          </a:p>
        </p:txBody>
      </p:sp>
    </p:spTree>
    <p:extLst>
      <p:ext uri="{BB962C8B-B14F-4D97-AF65-F5344CB8AC3E}">
        <p14:creationId xmlns:p14="http://schemas.microsoft.com/office/powerpoint/2010/main" val="114830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0D9A6E-F71A-4552-8608-75C810F3FDFB}"/>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1549828" y="3447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sport…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642257" y="1744928"/>
            <a:ext cx="10515600" cy="4351338"/>
          </a:xfrm>
        </p:spPr>
        <p:txBody>
          <a:bodyPr>
            <a:normAutofit fontScale="92500" lnSpcReduction="10000"/>
          </a:bodyPr>
          <a:lstStyle/>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Is it a </a:t>
            </a:r>
            <a:r>
              <a:rPr lang="en-GB" sz="3600" dirty="0">
                <a:solidFill>
                  <a:srgbClr val="FF0000"/>
                </a:solidFill>
                <a:latin typeface="Andika" panose="02000000000000000000" pitchFamily="2" charset="0"/>
                <a:ea typeface="Andika" panose="02000000000000000000" pitchFamily="2" charset="0"/>
                <a:cs typeface="Andika" panose="02000000000000000000" pitchFamily="2" charset="0"/>
              </a:rPr>
              <a:t>team sport </a:t>
            </a:r>
            <a:r>
              <a:rPr lang="en-GB" sz="3600" dirty="0">
                <a:latin typeface="Andika" panose="02000000000000000000" pitchFamily="2" charset="0"/>
                <a:ea typeface="Andika" panose="02000000000000000000" pitchFamily="2" charset="0"/>
                <a:cs typeface="Andika" panose="02000000000000000000" pitchFamily="2" charset="0"/>
              </a:rPr>
              <a:t>or an </a:t>
            </a:r>
            <a:r>
              <a:rPr lang="en-GB" sz="3600" dirty="0">
                <a:solidFill>
                  <a:srgbClr val="FF0000"/>
                </a:solidFill>
                <a:latin typeface="Andika" panose="02000000000000000000" pitchFamily="2" charset="0"/>
                <a:ea typeface="Andika" panose="02000000000000000000" pitchFamily="2" charset="0"/>
                <a:cs typeface="Andika" panose="02000000000000000000" pitchFamily="2" charset="0"/>
              </a:rPr>
              <a:t>individual sport</a:t>
            </a:r>
            <a:r>
              <a:rPr lang="en-GB" sz="3600" dirty="0">
                <a:latin typeface="Andika" panose="02000000000000000000" pitchFamily="2" charset="0"/>
                <a:ea typeface="Andika" panose="02000000000000000000" pitchFamily="2" charset="0"/>
                <a:cs typeface="Andika" panose="02000000000000000000" pitchFamily="2" charset="0"/>
              </a:rPr>
              <a:t>?</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How many </a:t>
            </a:r>
            <a:r>
              <a:rPr lang="en-GB" sz="3600" dirty="0">
                <a:solidFill>
                  <a:srgbClr val="FF0000"/>
                </a:solidFill>
                <a:latin typeface="Andika" panose="02000000000000000000" pitchFamily="2" charset="0"/>
                <a:ea typeface="Andika" panose="02000000000000000000" pitchFamily="2" charset="0"/>
                <a:cs typeface="Andika" panose="02000000000000000000" pitchFamily="2" charset="0"/>
              </a:rPr>
              <a:t>players</a:t>
            </a:r>
            <a:r>
              <a:rPr lang="en-GB" sz="3600" dirty="0">
                <a:latin typeface="Andika" panose="02000000000000000000" pitchFamily="2" charset="0"/>
                <a:ea typeface="Andika" panose="02000000000000000000" pitchFamily="2" charset="0"/>
                <a:cs typeface="Andika" panose="02000000000000000000" pitchFamily="2" charset="0"/>
              </a:rPr>
              <a:t> are there in a team?</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Where is it played?</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What is the aim?</a:t>
            </a:r>
          </a:p>
          <a:p>
            <a:pPr>
              <a:lnSpc>
                <a:spcPct val="150000"/>
              </a:lnSpc>
            </a:pPr>
            <a:r>
              <a:rPr lang="en-GB" sz="3600" dirty="0">
                <a:latin typeface="Andika" panose="02000000000000000000" pitchFamily="2" charset="0"/>
                <a:ea typeface="Andika" panose="02000000000000000000" pitchFamily="2" charset="0"/>
                <a:cs typeface="Andika" panose="02000000000000000000" pitchFamily="2" charset="0"/>
              </a:rPr>
              <a:t>Is it a sport for boys or girls?  Or both?</a:t>
            </a: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4" name="Rectangle 3">
            <a:extLst>
              <a:ext uri="{FF2B5EF4-FFF2-40B4-BE49-F238E27FC236}">
                <a16:creationId xmlns:a16="http://schemas.microsoft.com/office/drawing/2014/main" id="{1805A8C7-53DF-486F-8574-E59295760C38}"/>
              </a:ext>
            </a:extLst>
          </p:cNvPr>
          <p:cNvSpPr/>
          <p:nvPr/>
        </p:nvSpPr>
        <p:spPr>
          <a:xfrm>
            <a:off x="9556513" y="1744928"/>
            <a:ext cx="1797287" cy="923330"/>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team</a:t>
            </a:r>
            <a:endParaRPr lang="en-GB" sz="5400" b="1" cap="none" spc="0" dirty="0">
              <a:ln w="22225">
                <a:solidFill>
                  <a:schemeClr val="accent2"/>
                </a:solidFill>
                <a:prstDash val="solid"/>
              </a:ln>
              <a:solidFill>
                <a:schemeClr val="accent2">
                  <a:lumMod val="40000"/>
                  <a:lumOff val="60000"/>
                </a:schemeClr>
              </a:solidFill>
              <a:effectLst/>
            </a:endParaRPr>
          </a:p>
        </p:txBody>
      </p:sp>
      <p:sp>
        <p:nvSpPr>
          <p:cNvPr id="5" name="Rectangle 4">
            <a:extLst>
              <a:ext uri="{FF2B5EF4-FFF2-40B4-BE49-F238E27FC236}">
                <a16:creationId xmlns:a16="http://schemas.microsoft.com/office/drawing/2014/main" id="{C2A9A898-569F-4806-BF7B-52877188AA64}"/>
              </a:ext>
            </a:extLst>
          </p:cNvPr>
          <p:cNvSpPr/>
          <p:nvPr/>
        </p:nvSpPr>
        <p:spPr>
          <a:xfrm>
            <a:off x="9749554" y="2615371"/>
            <a:ext cx="995786" cy="923330"/>
          </a:xfrm>
          <a:prstGeom prst="rect">
            <a:avLst/>
          </a:prstGeom>
          <a:noFill/>
        </p:spPr>
        <p:txBody>
          <a:bodyPr wrap="none" lIns="91440" tIns="45720" rIns="91440" bIns="45720">
            <a:spAutoFit/>
          </a:bodyPr>
          <a:lstStyle/>
          <a:p>
            <a:pPr algn="ctr"/>
            <a:r>
              <a:rPr lang="en-GB"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11</a:t>
            </a:r>
            <a:endParaRPr lang="en-GB" sz="5400" b="1" cap="none" spc="0" dirty="0">
              <a:ln w="22225">
                <a:solidFill>
                  <a:schemeClr val="accent2"/>
                </a:solidFill>
                <a:prstDash val="solid"/>
              </a:ln>
              <a:solidFill>
                <a:schemeClr val="accent2">
                  <a:lumMod val="40000"/>
                  <a:lumOff val="60000"/>
                </a:schemeClr>
              </a:solidFill>
              <a:effectLst/>
            </a:endParaRPr>
          </a:p>
        </p:txBody>
      </p:sp>
      <p:sp>
        <p:nvSpPr>
          <p:cNvPr id="6" name="Rectangle 5">
            <a:extLst>
              <a:ext uri="{FF2B5EF4-FFF2-40B4-BE49-F238E27FC236}">
                <a16:creationId xmlns:a16="http://schemas.microsoft.com/office/drawing/2014/main" id="{D0326B86-7175-4329-AD67-5BD2AA1D470C}"/>
              </a:ext>
            </a:extLst>
          </p:cNvPr>
          <p:cNvSpPr/>
          <p:nvPr/>
        </p:nvSpPr>
        <p:spPr>
          <a:xfrm>
            <a:off x="4946276" y="3405253"/>
            <a:ext cx="6407524" cy="923330"/>
          </a:xfrm>
          <a:prstGeom prst="rect">
            <a:avLst/>
          </a:prstGeom>
          <a:noFill/>
        </p:spPr>
        <p:txBody>
          <a:bodyPr wrap="non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latin typeface="Andika" panose="02000000000000000000" pitchFamily="2" charset="0"/>
                <a:ea typeface="Andika" panose="02000000000000000000" pitchFamily="2" charset="0"/>
                <a:cs typeface="Andika" panose="02000000000000000000" pitchFamily="2" charset="0"/>
              </a:rPr>
              <a:t>p</a:t>
            </a:r>
            <a:r>
              <a:rPr lang="en-GB" sz="5400" b="1" cap="none" spc="0" dirty="0">
                <a:ln w="22225">
                  <a:solidFill>
                    <a:schemeClr val="accent2"/>
                  </a:solidFill>
                  <a:prstDash val="solid"/>
                </a:ln>
                <a:solidFill>
                  <a:schemeClr val="accent2">
                    <a:lumMod val="40000"/>
                    <a:lumOff val="60000"/>
                  </a:schemeClr>
                </a:solidFill>
                <a:effectLst/>
                <a:latin typeface="Andika" panose="02000000000000000000" pitchFamily="2" charset="0"/>
                <a:ea typeface="Andika" panose="02000000000000000000" pitchFamily="2" charset="0"/>
                <a:cs typeface="Andika" panose="02000000000000000000" pitchFamily="2" charset="0"/>
              </a:rPr>
              <a:t>laying field / pitch</a:t>
            </a:r>
            <a:endParaRPr lang="en-GB" sz="5400" b="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a16="http://schemas.microsoft.com/office/drawing/2014/main" id="{711D7E24-C1AA-4B73-AAFF-F48CC9207B18}"/>
              </a:ext>
            </a:extLst>
          </p:cNvPr>
          <p:cNvSpPr/>
          <p:nvPr/>
        </p:nvSpPr>
        <p:spPr>
          <a:xfrm>
            <a:off x="4946276" y="4235623"/>
            <a:ext cx="4023858" cy="923330"/>
          </a:xfrm>
          <a:prstGeom prst="rect">
            <a:avLst/>
          </a:prstGeom>
          <a:noFill/>
        </p:spPr>
        <p:txBody>
          <a:bodyPr wrap="non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latin typeface="Andika" panose="02000000000000000000" pitchFamily="2" charset="0"/>
                <a:ea typeface="Andika" panose="02000000000000000000" pitchFamily="2" charset="0"/>
                <a:cs typeface="Andika" panose="02000000000000000000" pitchFamily="2" charset="0"/>
              </a:rPr>
              <a:t>score a goal</a:t>
            </a:r>
            <a:endParaRPr lang="en-GB" sz="5400" b="1" cap="none" spc="0" dirty="0">
              <a:ln w="22225">
                <a:solidFill>
                  <a:schemeClr val="accent2"/>
                </a:solidFill>
                <a:prstDash val="solid"/>
              </a:ln>
              <a:solidFill>
                <a:schemeClr val="accent2">
                  <a:lumMod val="40000"/>
                  <a:lumOff val="60000"/>
                </a:schemeClr>
              </a:solidFill>
              <a:effectLst/>
            </a:endParaRPr>
          </a:p>
        </p:txBody>
      </p:sp>
      <p:sp>
        <p:nvSpPr>
          <p:cNvPr id="8" name="Rectangle 7">
            <a:extLst>
              <a:ext uri="{FF2B5EF4-FFF2-40B4-BE49-F238E27FC236}">
                <a16:creationId xmlns:a16="http://schemas.microsoft.com/office/drawing/2014/main" id="{3141F3E5-33F1-4BDB-9DFA-2603A8F3D8C1}"/>
              </a:ext>
            </a:extLst>
          </p:cNvPr>
          <p:cNvSpPr/>
          <p:nvPr/>
        </p:nvSpPr>
        <p:spPr>
          <a:xfrm>
            <a:off x="9177902" y="5065992"/>
            <a:ext cx="1641796" cy="923330"/>
          </a:xfrm>
          <a:prstGeom prst="rect">
            <a:avLst/>
          </a:prstGeom>
          <a:noFill/>
        </p:spPr>
        <p:txBody>
          <a:bodyPr wrap="none" lIns="91440" tIns="45720" rIns="91440" bIns="45720">
            <a:spAutoFit/>
          </a:bodyPr>
          <a:lstStyle/>
          <a:p>
            <a:pPr algn="ctr"/>
            <a:r>
              <a:rPr lang="en-GB" sz="5400" b="1" dirty="0">
                <a:ln w="22225">
                  <a:solidFill>
                    <a:schemeClr val="accent2"/>
                  </a:solidFill>
                  <a:prstDash val="solid"/>
                </a:ln>
                <a:solidFill>
                  <a:schemeClr val="accent2">
                    <a:lumMod val="40000"/>
                    <a:lumOff val="60000"/>
                  </a:schemeClr>
                </a:solidFill>
                <a:latin typeface="Andika" panose="02000000000000000000" pitchFamily="2" charset="0"/>
                <a:ea typeface="Andika" panose="02000000000000000000" pitchFamily="2" charset="0"/>
                <a:cs typeface="Andika" panose="02000000000000000000" pitchFamily="2" charset="0"/>
              </a:rPr>
              <a:t>both</a:t>
            </a:r>
            <a:endParaRPr lang="en-GB" sz="5400" b="1" cap="none" spc="0" dirty="0">
              <a:ln w="22225">
                <a:solidFill>
                  <a:schemeClr val="accent2"/>
                </a:solidFill>
                <a:prstDash val="solid"/>
              </a:ln>
              <a:solidFill>
                <a:schemeClr val="accent2">
                  <a:lumMod val="40000"/>
                  <a:lumOff val="60000"/>
                </a:schemeClr>
              </a:solidFill>
              <a:effectLst/>
            </a:endParaRPr>
          </a:p>
        </p:txBody>
      </p:sp>
      <p:pic>
        <p:nvPicPr>
          <p:cNvPr id="2050" name="Picture 2" descr="Idea Think Vector SVG Icon - SVG Repo">
            <a:extLst>
              <a:ext uri="{FF2B5EF4-FFF2-40B4-BE49-F238E27FC236}">
                <a16:creationId xmlns:a16="http://schemas.microsoft.com/office/drawing/2014/main" id="{35BAF454-505D-407E-8EF3-1D0460B9AA8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74" y="295891"/>
            <a:ext cx="1374410" cy="137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17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8" y="323745"/>
            <a:ext cx="9411659" cy="1286160"/>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 information text and respond to it.</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919219" y="2196774"/>
            <a:ext cx="7130026" cy="4180579"/>
            <a:chOff x="4919219" y="2196774"/>
            <a:chExt cx="7130026" cy="4180579"/>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scan the text to look for specific answers.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say what the text is about by looking at the pictures and title.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019123"/>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am able to </a:t>
              </a:r>
              <a:r>
                <a:rPr lang="en-GB" sz="3200" b="1" i="1" kern="1200" dirty="0">
                  <a:latin typeface="Andika" panose="02000000000000000000" pitchFamily="2" charset="0"/>
                  <a:ea typeface="Andika" panose="02000000000000000000" pitchFamily="2" charset="0"/>
                  <a:cs typeface="Andika" panose="02000000000000000000" pitchFamily="2" charset="0"/>
                </a:rPr>
                <a:t>c</a:t>
              </a:r>
              <a:r>
                <a:rPr lang="en-GB" sz="3200" b="1" i="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omplete</a:t>
              </a:r>
              <a:r>
                <a:rPr lang="en-GB" sz="3200" b="1" kern="1200" dirty="0">
                  <a:latin typeface="Andika" panose="02000000000000000000" pitchFamily="2" charset="0"/>
                  <a:ea typeface="Andika" panose="02000000000000000000" pitchFamily="2" charset="0"/>
                  <a:cs typeface="Andika" panose="02000000000000000000" pitchFamily="2" charset="0"/>
                </a:rPr>
                <a:t> the tasks.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84" name="Picture 12" descr="Kenya Facts - tribe ">
            <a:extLst>
              <a:ext uri="{FF2B5EF4-FFF2-40B4-BE49-F238E27FC236}">
                <a16:creationId xmlns:a16="http://schemas.microsoft.com/office/drawing/2014/main" id="{088B5C98-2EC0-4DCD-B0A9-56E9C50A39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14" r="-2" b="3489"/>
          <a:stretch/>
        </p:blipFill>
        <p:spPr bwMode="auto">
          <a:xfrm>
            <a:off x="321734" y="321733"/>
            <a:ext cx="5674894" cy="303084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kenya savannah">
            <a:extLst>
              <a:ext uri="{FF2B5EF4-FFF2-40B4-BE49-F238E27FC236}">
                <a16:creationId xmlns:a16="http://schemas.microsoft.com/office/drawing/2014/main" id="{DBE2AC26-32A0-4794-8FAB-66DBFD00E50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3970" r="3250" b="3"/>
          <a:stretch/>
        </p:blipFill>
        <p:spPr bwMode="auto">
          <a:xfrm>
            <a:off x="321735" y="3524289"/>
            <a:ext cx="2676579" cy="277651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Kenya facts">
            <a:extLst>
              <a:ext uri="{FF2B5EF4-FFF2-40B4-BE49-F238E27FC236}">
                <a16:creationId xmlns:a16="http://schemas.microsoft.com/office/drawing/2014/main" id="{5647B3BA-A1AD-4154-BB53-4A96A0BECC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955" r="6399" b="2"/>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kenya - africa map">
            <a:extLst>
              <a:ext uri="{FF2B5EF4-FFF2-40B4-BE49-F238E27FC236}">
                <a16:creationId xmlns:a16="http://schemas.microsoft.com/office/drawing/2014/main" id="{CCE904A1-CBEE-44D6-AE9D-99B917593B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13" r="-2" b="2907"/>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kenya flag">
            <a:extLst>
              <a:ext uri="{FF2B5EF4-FFF2-40B4-BE49-F238E27FC236}">
                <a16:creationId xmlns:a16="http://schemas.microsoft.com/office/drawing/2014/main" id="{E3367312-5973-4DE8-8E01-7D75599753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8797" y="66675"/>
            <a:ext cx="1819275" cy="121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2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mage result for moving the goalposts - kenya">
            <a:extLst>
              <a:ext uri="{FF2B5EF4-FFF2-40B4-BE49-F238E27FC236}">
                <a16:creationId xmlns:a16="http://schemas.microsoft.com/office/drawing/2014/main" id="{61A3F0F5-5288-4E39-93C8-74433EC77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6770">
            <a:off x="3929465" y="467530"/>
            <a:ext cx="7887073" cy="5915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a:extLst>
              <a:ext uri="{FF2B5EF4-FFF2-40B4-BE49-F238E27FC236}">
                <a16:creationId xmlns:a16="http://schemas.microsoft.com/office/drawing/2014/main" id="{87C85E3F-FA11-4465-A729-7F80BC482011}"/>
              </a:ext>
            </a:extLst>
          </p:cNvPr>
          <p:cNvSpPr/>
          <p:nvPr/>
        </p:nvSpPr>
        <p:spPr>
          <a:xfrm>
            <a:off x="165751" y="531748"/>
            <a:ext cx="3363420"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t>
            </a: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laying field</a:t>
            </a:r>
          </a:p>
        </p:txBody>
      </p:sp>
      <p:sp>
        <p:nvSpPr>
          <p:cNvPr id="6" name="Rectangle 5">
            <a:extLst>
              <a:ext uri="{FF2B5EF4-FFF2-40B4-BE49-F238E27FC236}">
                <a16:creationId xmlns:a16="http://schemas.microsoft.com/office/drawing/2014/main" id="{7916CB2B-4B37-412F-94BA-57B0BD61BC9D}"/>
              </a:ext>
            </a:extLst>
          </p:cNvPr>
          <p:cNvSpPr/>
          <p:nvPr/>
        </p:nvSpPr>
        <p:spPr>
          <a:xfrm>
            <a:off x="1103667" y="1621993"/>
            <a:ext cx="1316386"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girls</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32FB87C7-8CD2-4789-A571-378E2F23AE50}"/>
              </a:ext>
            </a:extLst>
          </p:cNvPr>
          <p:cNvSpPr/>
          <p:nvPr/>
        </p:nvSpPr>
        <p:spPr>
          <a:xfrm>
            <a:off x="0" y="3809904"/>
            <a:ext cx="3523722"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football gear</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B36A4721-0EE6-493B-A475-7B7A56C0E168}"/>
              </a:ext>
            </a:extLst>
          </p:cNvPr>
          <p:cNvSpPr/>
          <p:nvPr/>
        </p:nvSpPr>
        <p:spPr>
          <a:xfrm>
            <a:off x="332462" y="4947992"/>
            <a:ext cx="1802096"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match</a:t>
            </a:r>
          </a:p>
        </p:txBody>
      </p:sp>
      <p:sp>
        <p:nvSpPr>
          <p:cNvPr id="9" name="Rectangle 8">
            <a:extLst>
              <a:ext uri="{FF2B5EF4-FFF2-40B4-BE49-F238E27FC236}">
                <a16:creationId xmlns:a16="http://schemas.microsoft.com/office/drawing/2014/main" id="{F7E89AA7-B9A7-41E3-B5EC-0BC659D90A88}"/>
              </a:ext>
            </a:extLst>
          </p:cNvPr>
          <p:cNvSpPr/>
          <p:nvPr/>
        </p:nvSpPr>
        <p:spPr>
          <a:xfrm>
            <a:off x="332462" y="2639857"/>
            <a:ext cx="3029997"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team sport</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8DF22492-9A3E-40DD-B9E5-095BE26EE693}"/>
              </a:ext>
            </a:extLst>
          </p:cNvPr>
          <p:cNvSpPr/>
          <p:nvPr/>
        </p:nvSpPr>
        <p:spPr>
          <a:xfrm>
            <a:off x="1149354" y="6086081"/>
            <a:ext cx="2374368"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clapping</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4DCADB9F-03A0-4029-814C-92179990CF85}"/>
              </a:ext>
            </a:extLst>
          </p:cNvPr>
          <p:cNvSpPr/>
          <p:nvPr/>
        </p:nvSpPr>
        <p:spPr>
          <a:xfrm>
            <a:off x="3856866" y="5994614"/>
            <a:ext cx="2428870"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cheering</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134332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Image result for moving the goalposts - kenya">
            <a:extLst>
              <a:ext uri="{FF2B5EF4-FFF2-40B4-BE49-F238E27FC236}">
                <a16:creationId xmlns:a16="http://schemas.microsoft.com/office/drawing/2014/main" id="{E0389D59-6982-464E-B8BA-E5CFEFBD2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203" y="1312916"/>
            <a:ext cx="8000627" cy="5325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a:extLst>
              <a:ext uri="{FF2B5EF4-FFF2-40B4-BE49-F238E27FC236}">
                <a16:creationId xmlns:a16="http://schemas.microsoft.com/office/drawing/2014/main" id="{94AC7B20-F95B-48C0-A618-D4FBD11FAFA9}"/>
              </a:ext>
            </a:extLst>
          </p:cNvPr>
          <p:cNvSpPr/>
          <p:nvPr/>
        </p:nvSpPr>
        <p:spPr>
          <a:xfrm>
            <a:off x="436540" y="3044279"/>
            <a:ext cx="1075936"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soil</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6" name="Rectangle 5">
            <a:extLst>
              <a:ext uri="{FF2B5EF4-FFF2-40B4-BE49-F238E27FC236}">
                <a16:creationId xmlns:a16="http://schemas.microsoft.com/office/drawing/2014/main" id="{F0D18E01-0B42-460C-B113-600C9BFAC957}"/>
              </a:ext>
            </a:extLst>
          </p:cNvPr>
          <p:cNvSpPr/>
          <p:nvPr/>
        </p:nvSpPr>
        <p:spPr>
          <a:xfrm>
            <a:off x="209714" y="5190835"/>
            <a:ext cx="1337226"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dust</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7" name="Rectangle 6">
            <a:extLst>
              <a:ext uri="{FF2B5EF4-FFF2-40B4-BE49-F238E27FC236}">
                <a16:creationId xmlns:a16="http://schemas.microsoft.com/office/drawing/2014/main" id="{D9ABF1F8-29C1-4A6B-8C04-FAAB543FB7F3}"/>
              </a:ext>
            </a:extLst>
          </p:cNvPr>
          <p:cNvSpPr/>
          <p:nvPr/>
        </p:nvSpPr>
        <p:spPr>
          <a:xfrm>
            <a:off x="6335278" y="219666"/>
            <a:ext cx="2414444"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goalpost</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8" name="Rectangle 7">
            <a:extLst>
              <a:ext uri="{FF2B5EF4-FFF2-40B4-BE49-F238E27FC236}">
                <a16:creationId xmlns:a16="http://schemas.microsoft.com/office/drawing/2014/main" id="{BA8BC066-4C40-49F0-AEAA-F4D3768738DB}"/>
              </a:ext>
            </a:extLst>
          </p:cNvPr>
          <p:cNvSpPr/>
          <p:nvPr/>
        </p:nvSpPr>
        <p:spPr>
          <a:xfrm>
            <a:off x="2896848" y="149328"/>
            <a:ext cx="2252541"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training</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9" name="Rectangle 8">
            <a:extLst>
              <a:ext uri="{FF2B5EF4-FFF2-40B4-BE49-F238E27FC236}">
                <a16:creationId xmlns:a16="http://schemas.microsoft.com/office/drawing/2014/main" id="{8280C511-6556-4562-888E-A9CECAB70279}"/>
              </a:ext>
            </a:extLst>
          </p:cNvPr>
          <p:cNvSpPr/>
          <p:nvPr/>
        </p:nvSpPr>
        <p:spPr>
          <a:xfrm>
            <a:off x="9601200" y="1414581"/>
            <a:ext cx="2708781" cy="1446550"/>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football gloves</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0" name="Rectangle 9">
            <a:extLst>
              <a:ext uri="{FF2B5EF4-FFF2-40B4-BE49-F238E27FC236}">
                <a16:creationId xmlns:a16="http://schemas.microsoft.com/office/drawing/2014/main" id="{6F3AA14B-F7AB-48B8-9DD7-1384803DB449}"/>
              </a:ext>
            </a:extLst>
          </p:cNvPr>
          <p:cNvSpPr/>
          <p:nvPr/>
        </p:nvSpPr>
        <p:spPr>
          <a:xfrm>
            <a:off x="9333030" y="3975909"/>
            <a:ext cx="3434860"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goalkeeper</a:t>
            </a:r>
            <a:endPar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69064438-F8CD-4355-B6E8-625CFFB68C35}"/>
              </a:ext>
            </a:extLst>
          </p:cNvPr>
          <p:cNvSpPr/>
          <p:nvPr/>
        </p:nvSpPr>
        <p:spPr>
          <a:xfrm rot="20772322">
            <a:off x="209714" y="381570"/>
            <a:ext cx="2303836" cy="769441"/>
          </a:xfrm>
          <a:prstGeom prst="rect">
            <a:avLst/>
          </a:prstGeom>
          <a:noFill/>
        </p:spPr>
        <p:txBody>
          <a:bodyPr wrap="none" lIns="91440" tIns="45720" rIns="91440" bIns="45720">
            <a:spAutoFit/>
          </a:bodyPr>
          <a:lstStyle/>
          <a:p>
            <a:pPr algn="ctr"/>
            <a:r>
              <a:rPr lang="en-US" sz="4400" dirty="0" err="1">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practise</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3513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CB20DB-8629-48F1-B544-F37BE3816135}">
  <ds:schemaRefs>
    <ds:schemaRef ds:uri="http://schemas.microsoft.com/sharepoint/v3/contenttype/forms"/>
  </ds:schemaRefs>
</ds:datastoreItem>
</file>

<file path=customXml/itemProps2.xml><?xml version="1.0" encoding="utf-8"?>
<ds:datastoreItem xmlns:ds="http://schemas.openxmlformats.org/officeDocument/2006/customXml" ds:itemID="{A4535A95-950E-45B1-94CD-31438EE2E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83A6FB-CD5A-41EF-A07C-5EC9960D1E6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a276554-a315-4eb0-8828-08adb05f0a88"/>
    <ds:schemaRef ds:uri="951fb4ba-5d5d-4f38-81cd-d6cbb08664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817</Words>
  <Application>Microsoft Office PowerPoint</Application>
  <PresentationFormat>Widescreen</PresentationFormat>
  <Paragraphs>114</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Aharoni</vt:lpstr>
      <vt:lpstr>Calibri</vt:lpstr>
      <vt:lpstr>Cavolini</vt:lpstr>
      <vt:lpstr>Andika</vt:lpstr>
      <vt:lpstr>Calibri Light</vt:lpstr>
      <vt:lpstr>Office Theme</vt:lpstr>
      <vt:lpstr>Sports and Games</vt:lpstr>
      <vt:lpstr>Notes for the Educator</vt:lpstr>
      <vt:lpstr>PowerPoint Presentation</vt:lpstr>
      <vt:lpstr>PowerPoint Presentation</vt:lpstr>
      <vt:lpstr>Think about this sport…</vt:lpstr>
      <vt:lpstr>I am learning how to read an information text and respond to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you get stuck on a word:</vt:lpstr>
      <vt:lpstr>Good readers check if they understand what they are reading.</vt:lpstr>
      <vt:lpstr>1. What is the main idea of the text?</vt:lpstr>
      <vt:lpstr>2. What are some difficulties the players face?</vt:lpstr>
      <vt:lpstr>3. What are some good things about the centre?</vt:lpstr>
      <vt:lpstr>Task 1. Tick all the things we learnt about football.</vt:lpstr>
      <vt:lpstr>Task 2. Continue these sentences with a word from the text.</vt:lpstr>
      <vt:lpstr>Task 3. What was the author’s purpose in writing this 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and Games</dc:title>
  <dc:creator>urieth aquilina</dc:creator>
  <cp:lastModifiedBy>urieth aquilina</cp:lastModifiedBy>
  <cp:revision>1</cp:revision>
  <dcterms:created xsi:type="dcterms:W3CDTF">2021-03-19T07:29:36Z</dcterms:created>
  <dcterms:modified xsi:type="dcterms:W3CDTF">2021-03-22T20:56:27Z</dcterms:modified>
</cp:coreProperties>
</file>