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8"/>
  </p:notesMasterIdLst>
  <p:sldIdLst>
    <p:sldId id="260" r:id="rId6"/>
    <p:sldId id="307" r:id="rId7"/>
    <p:sldId id="299" r:id="rId8"/>
    <p:sldId id="440" r:id="rId9"/>
    <p:sldId id="443" r:id="rId10"/>
    <p:sldId id="444" r:id="rId11"/>
    <p:sldId id="445" r:id="rId12"/>
    <p:sldId id="446" r:id="rId13"/>
    <p:sldId id="447" r:id="rId14"/>
    <p:sldId id="448" r:id="rId15"/>
    <p:sldId id="441" r:id="rId16"/>
    <p:sldId id="396" r:id="rId17"/>
    <p:sldId id="435" r:id="rId18"/>
    <p:sldId id="426" r:id="rId19"/>
    <p:sldId id="449" r:id="rId20"/>
    <p:sldId id="436" r:id="rId21"/>
    <p:sldId id="437" r:id="rId22"/>
    <p:sldId id="438" r:id="rId23"/>
    <p:sldId id="343" r:id="rId24"/>
    <p:sldId id="439" r:id="rId25"/>
    <p:sldId id="450" r:id="rId26"/>
    <p:sldId id="395" r:id="rId27"/>
  </p:sldIdLst>
  <p:sldSz cx="12192000" cy="6858000"/>
  <p:notesSz cx="6858000" cy="9144000"/>
  <p:embeddedFontLst>
    <p:embeddedFont>
      <p:font typeface="Andika" panose="02000000000000000000" pitchFamily="2"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Jungle Boy" pitchFamily="2" charset="0"/>
      <p:regular r:id="rId36"/>
    </p:embeddedFont>
    <p:embeddedFont>
      <p:font typeface="Kingthings Clarity" pitchFamily="2" charset="0"/>
      <p:regular r:id="rId37"/>
    </p:embeddedFont>
    <p:embeddedFont>
      <p:font typeface="Tw Cen MT" panose="020B0602020104020603"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99FF"/>
    <a:srgbClr val="9933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04CBA4-28D8-48F6-B3C4-DBA95994A8FE}" v="367" dt="2021-05-12T08:07:43.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78670" autoAdjust="0"/>
  </p:normalViewPr>
  <p:slideViewPr>
    <p:cSldViewPr snapToGrid="0">
      <p:cViewPr varScale="1">
        <p:scale>
          <a:sx n="64" d="100"/>
          <a:sy n="64" d="100"/>
        </p:scale>
        <p:origin x="3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43F60C3A-5008-42E8-8BAE-101B300315E4}"/>
    <pc:docChg chg="undo redo custSel addSld delSld modSld sldOrd">
      <pc:chgData name="Urieth Attard" userId="75441522-1268-482d-b74b-a084f810ee66" providerId="ADAL" clId="{43F60C3A-5008-42E8-8BAE-101B300315E4}" dt="2021-04-26T06:12:10.396" v="4296"/>
      <pc:docMkLst>
        <pc:docMk/>
      </pc:docMkLst>
      <pc:sldChg chg="modSp modNotesTx">
        <pc:chgData name="Urieth Attard" userId="75441522-1268-482d-b74b-a084f810ee66" providerId="ADAL" clId="{43F60C3A-5008-42E8-8BAE-101B300315E4}" dt="2021-04-26T06:10:41.635" v="4255" actId="6549"/>
        <pc:sldMkLst>
          <pc:docMk/>
          <pc:sldMk cId="2808312611" sldId="299"/>
        </pc:sldMkLst>
        <pc:spChg chg="mod">
          <ac:chgData name="Urieth Attard" userId="75441522-1268-482d-b74b-a084f810ee66" providerId="ADAL" clId="{43F60C3A-5008-42E8-8BAE-101B300315E4}" dt="2021-04-19T18:32:57.413" v="493" actId="20577"/>
          <ac:spMkLst>
            <pc:docMk/>
            <pc:sldMk cId="2808312611" sldId="299"/>
            <ac:spMk id="2" creationId="{8D4ED53B-8230-4C36-9720-599714DF2D7B}"/>
          </ac:spMkLst>
        </pc:spChg>
        <pc:spChg chg="mod">
          <ac:chgData name="Urieth Attard" userId="75441522-1268-482d-b74b-a084f810ee66" providerId="ADAL" clId="{43F60C3A-5008-42E8-8BAE-101B300315E4}" dt="2021-04-20T07:23:47.901" v="3629" actId="20577"/>
          <ac:spMkLst>
            <pc:docMk/>
            <pc:sldMk cId="2808312611" sldId="299"/>
            <ac:spMk id="11" creationId="{A26E9CFD-8B9E-4D05-8ED6-5B41CEACAB25}"/>
          </ac:spMkLst>
        </pc:spChg>
        <pc:spChg chg="mod">
          <ac:chgData name="Urieth Attard" userId="75441522-1268-482d-b74b-a084f810ee66" providerId="ADAL" clId="{43F60C3A-5008-42E8-8BAE-101B300315E4}" dt="2021-04-19T18:34:04.008" v="630" actId="20577"/>
          <ac:spMkLst>
            <pc:docMk/>
            <pc:sldMk cId="2808312611" sldId="299"/>
            <ac:spMk id="12" creationId="{EB9EF41A-3E6A-4B81-9DF4-4C6C837241D6}"/>
          </ac:spMkLst>
        </pc:spChg>
      </pc:sldChg>
      <pc:sldChg chg="modNotesTx">
        <pc:chgData name="Urieth Attard" userId="75441522-1268-482d-b74b-a084f810ee66" providerId="ADAL" clId="{43F60C3A-5008-42E8-8BAE-101B300315E4}" dt="2021-04-26T06:10:29.109" v="4253" actId="6549"/>
        <pc:sldMkLst>
          <pc:docMk/>
          <pc:sldMk cId="4109764292" sldId="307"/>
        </pc:sldMkLst>
      </pc:sldChg>
      <pc:sldChg chg="addSp delSp modSp modNotesTx">
        <pc:chgData name="Urieth Attard" userId="75441522-1268-482d-b74b-a084f810ee66" providerId="ADAL" clId="{43F60C3A-5008-42E8-8BAE-101B300315E4}" dt="2021-04-26T06:11:19.131" v="4259" actId="6549"/>
        <pc:sldMkLst>
          <pc:docMk/>
          <pc:sldMk cId="553465391" sldId="343"/>
        </pc:sldMkLst>
        <pc:spChg chg="mod">
          <ac:chgData name="Urieth Attard" userId="75441522-1268-482d-b74b-a084f810ee66" providerId="ADAL" clId="{43F60C3A-5008-42E8-8BAE-101B300315E4}" dt="2021-04-19T18:53:48.137" v="1254" actId="20577"/>
          <ac:spMkLst>
            <pc:docMk/>
            <pc:sldMk cId="553465391" sldId="343"/>
            <ac:spMk id="6" creationId="{E8B36BFF-2129-4C25-AA06-E9601A1981C6}"/>
          </ac:spMkLst>
        </pc:spChg>
        <pc:spChg chg="mod">
          <ac:chgData name="Urieth Attard" userId="75441522-1268-482d-b74b-a084f810ee66" providerId="ADAL" clId="{43F60C3A-5008-42E8-8BAE-101B300315E4}" dt="2021-04-19T18:34:11.823" v="647" actId="20577"/>
          <ac:spMkLst>
            <pc:docMk/>
            <pc:sldMk cId="553465391" sldId="343"/>
            <ac:spMk id="9" creationId="{C8B11CC4-9840-4CA8-A05B-14514F6D3DDE}"/>
          </ac:spMkLst>
        </pc:spChg>
        <pc:picChg chg="add del">
          <ac:chgData name="Urieth Attard" userId="75441522-1268-482d-b74b-a084f810ee66" providerId="ADAL" clId="{43F60C3A-5008-42E8-8BAE-101B300315E4}" dt="2021-04-19T18:58:23.072" v="1283"/>
          <ac:picMkLst>
            <pc:docMk/>
            <pc:sldMk cId="553465391" sldId="343"/>
            <ac:picMk id="2" creationId="{6330192F-336E-433E-BFFE-0774141D38D8}"/>
          </ac:picMkLst>
        </pc:picChg>
      </pc:sldChg>
      <pc:sldChg chg="mod modTransition modShow">
        <pc:chgData name="Urieth Attard" userId="75441522-1268-482d-b74b-a084f810ee66" providerId="ADAL" clId="{43F60C3A-5008-42E8-8BAE-101B300315E4}" dt="2021-04-26T06:12:10.396" v="4296"/>
        <pc:sldMkLst>
          <pc:docMk/>
          <pc:sldMk cId="2961034297" sldId="395"/>
        </pc:sldMkLst>
      </pc:sldChg>
      <pc:sldChg chg="delSp modSp ord">
        <pc:chgData name="Urieth Attard" userId="75441522-1268-482d-b74b-a084f810ee66" providerId="ADAL" clId="{43F60C3A-5008-42E8-8BAE-101B300315E4}" dt="2021-04-20T07:23:55.951" v="3630" actId="478"/>
        <pc:sldMkLst>
          <pc:docMk/>
          <pc:sldMk cId="2193188439" sldId="396"/>
        </pc:sldMkLst>
        <pc:spChg chg="mod">
          <ac:chgData name="Urieth Attard" userId="75441522-1268-482d-b74b-a084f810ee66" providerId="ADAL" clId="{43F60C3A-5008-42E8-8BAE-101B300315E4}" dt="2021-04-19T18:54:01.160" v="1257" actId="20577"/>
          <ac:spMkLst>
            <pc:docMk/>
            <pc:sldMk cId="2193188439" sldId="396"/>
            <ac:spMk id="6" creationId="{E8B36BFF-2129-4C25-AA06-E9601A1981C6}"/>
          </ac:spMkLst>
        </pc:spChg>
        <pc:spChg chg="mod">
          <ac:chgData name="Urieth Attard" userId="75441522-1268-482d-b74b-a084f810ee66" providerId="ADAL" clId="{43F60C3A-5008-42E8-8BAE-101B300315E4}" dt="2021-04-19T18:57:58.295" v="1279" actId="20577"/>
          <ac:spMkLst>
            <pc:docMk/>
            <pc:sldMk cId="2193188439" sldId="396"/>
            <ac:spMk id="9" creationId="{C8B11CC4-9840-4CA8-A05B-14514F6D3DDE}"/>
          </ac:spMkLst>
        </pc:spChg>
        <pc:picChg chg="del">
          <ac:chgData name="Urieth Attard" userId="75441522-1268-482d-b74b-a084f810ee66" providerId="ADAL" clId="{43F60C3A-5008-42E8-8BAE-101B300315E4}" dt="2021-04-20T07:23:55.951" v="3630" actId="478"/>
          <ac:picMkLst>
            <pc:docMk/>
            <pc:sldMk cId="2193188439" sldId="396"/>
            <ac:picMk id="10242" creationId="{36B54E7A-BB96-4CAC-A86D-E037705878C2}"/>
          </ac:picMkLst>
        </pc:picChg>
      </pc:sldChg>
      <pc:sldChg chg="addSp delSp modSp add ord modAnim modNotesTx">
        <pc:chgData name="Urieth Attard" userId="75441522-1268-482d-b74b-a084f810ee66" providerId="ADAL" clId="{43F60C3A-5008-42E8-8BAE-101B300315E4}" dt="2021-04-26T06:10:51.845" v="4258" actId="20577"/>
        <pc:sldMkLst>
          <pc:docMk/>
          <pc:sldMk cId="2088280679" sldId="426"/>
        </pc:sldMkLst>
        <pc:spChg chg="add del mod">
          <ac:chgData name="Urieth Attard" userId="75441522-1268-482d-b74b-a084f810ee66" providerId="ADAL" clId="{43F60C3A-5008-42E8-8BAE-101B300315E4}" dt="2021-04-20T06:24:07.832" v="1615" actId="478"/>
          <ac:spMkLst>
            <pc:docMk/>
            <pc:sldMk cId="2088280679" sldId="426"/>
            <ac:spMk id="3" creationId="{CBC8402A-0B46-4988-9F15-1D8B001E9B9C}"/>
          </ac:spMkLst>
        </pc:spChg>
        <pc:spChg chg="del mod">
          <ac:chgData name="Urieth Attard" userId="75441522-1268-482d-b74b-a084f810ee66" providerId="ADAL" clId="{43F60C3A-5008-42E8-8BAE-101B300315E4}" dt="2021-04-20T06:25:19.633" v="1635" actId="478"/>
          <ac:spMkLst>
            <pc:docMk/>
            <pc:sldMk cId="2088280679" sldId="426"/>
            <ac:spMk id="9" creationId="{FC8F927F-293F-4448-B52C-96700C8C4CF9}"/>
          </ac:spMkLst>
        </pc:spChg>
        <pc:spChg chg="add del mod">
          <ac:chgData name="Urieth Attard" userId="75441522-1268-482d-b74b-a084f810ee66" providerId="ADAL" clId="{43F60C3A-5008-42E8-8BAE-101B300315E4}" dt="2021-04-20T06:24:10.174" v="1616" actId="478"/>
          <ac:spMkLst>
            <pc:docMk/>
            <pc:sldMk cId="2088280679" sldId="426"/>
            <ac:spMk id="10" creationId="{1000B559-0D47-45FE-9B66-C42ED095DE08}"/>
          </ac:spMkLst>
        </pc:spChg>
        <pc:spChg chg="del">
          <ac:chgData name="Urieth Attard" userId="75441522-1268-482d-b74b-a084f810ee66" providerId="ADAL" clId="{43F60C3A-5008-42E8-8BAE-101B300315E4}" dt="2021-04-20T06:23:12.850" v="1585" actId="478"/>
          <ac:spMkLst>
            <pc:docMk/>
            <pc:sldMk cId="2088280679" sldId="426"/>
            <ac:spMk id="11" creationId="{2AC364D6-71ED-4C52-B94B-E5BBADD6B414}"/>
          </ac:spMkLst>
        </pc:spChg>
        <pc:spChg chg="add del mod">
          <ac:chgData name="Urieth Attard" userId="75441522-1268-482d-b74b-a084f810ee66" providerId="ADAL" clId="{43F60C3A-5008-42E8-8BAE-101B300315E4}" dt="2021-04-20T06:24:14.609" v="1617" actId="478"/>
          <ac:spMkLst>
            <pc:docMk/>
            <pc:sldMk cId="2088280679" sldId="426"/>
            <ac:spMk id="12" creationId="{2146D016-0319-459E-9E36-403F98D95ADF}"/>
          </ac:spMkLst>
        </pc:spChg>
        <pc:spChg chg="add del">
          <ac:chgData name="Urieth Attard" userId="75441522-1268-482d-b74b-a084f810ee66" providerId="ADAL" clId="{43F60C3A-5008-42E8-8BAE-101B300315E4}" dt="2021-04-20T06:23:57.925" v="1612" actId="478"/>
          <ac:spMkLst>
            <pc:docMk/>
            <pc:sldMk cId="2088280679" sldId="426"/>
            <ac:spMk id="13" creationId="{CD69663A-9958-439E-A2D4-A2348063DE0C}"/>
          </ac:spMkLst>
        </pc:spChg>
        <pc:spChg chg="del mod">
          <ac:chgData name="Urieth Attard" userId="75441522-1268-482d-b74b-a084f810ee66" providerId="ADAL" clId="{43F60C3A-5008-42E8-8BAE-101B300315E4}" dt="2021-04-20T06:26:28.096" v="1664" actId="478"/>
          <ac:spMkLst>
            <pc:docMk/>
            <pc:sldMk cId="2088280679" sldId="426"/>
            <ac:spMk id="14" creationId="{D1861E23-AA99-4104-BA28-CD574644FA56}"/>
          </ac:spMkLst>
        </pc:spChg>
        <pc:spChg chg="del">
          <ac:chgData name="Urieth Attard" userId="75441522-1268-482d-b74b-a084f810ee66" providerId="ADAL" clId="{43F60C3A-5008-42E8-8BAE-101B300315E4}" dt="2021-04-20T06:25:21.475" v="1636" actId="478"/>
          <ac:spMkLst>
            <pc:docMk/>
            <pc:sldMk cId="2088280679" sldId="426"/>
            <ac:spMk id="15" creationId="{D8367EE0-EE05-4363-9C72-7AFF2DB5AC24}"/>
          </ac:spMkLst>
        </pc:spChg>
        <pc:spChg chg="del">
          <ac:chgData name="Urieth Attard" userId="75441522-1268-482d-b74b-a084f810ee66" providerId="ADAL" clId="{43F60C3A-5008-42E8-8BAE-101B300315E4}" dt="2021-04-20T06:25:24.822" v="1637" actId="478"/>
          <ac:spMkLst>
            <pc:docMk/>
            <pc:sldMk cId="2088280679" sldId="426"/>
            <ac:spMk id="16" creationId="{FB093CE1-461E-4A82-8A8C-CC0CC65A8F53}"/>
          </ac:spMkLst>
        </pc:spChg>
        <pc:spChg chg="add del mod">
          <ac:chgData name="Urieth Attard" userId="75441522-1268-482d-b74b-a084f810ee66" providerId="ADAL" clId="{43F60C3A-5008-42E8-8BAE-101B300315E4}" dt="2021-04-20T06:24:17.033" v="1618" actId="478"/>
          <ac:spMkLst>
            <pc:docMk/>
            <pc:sldMk cId="2088280679" sldId="426"/>
            <ac:spMk id="17" creationId="{5025218F-6A58-4760-ACDD-5B123E8303E2}"/>
          </ac:spMkLst>
        </pc:spChg>
        <pc:graphicFrameChg chg="add mod">
          <ac:chgData name="Urieth Attard" userId="75441522-1268-482d-b74b-a084f810ee66" providerId="ADAL" clId="{43F60C3A-5008-42E8-8BAE-101B300315E4}" dt="2021-04-20T07:01:13.331" v="2593" actId="1076"/>
          <ac:graphicFrameMkLst>
            <pc:docMk/>
            <pc:sldMk cId="2088280679" sldId="426"/>
            <ac:graphicFrameMk id="4" creationId="{2AA5A633-34C0-49EF-B0BD-CE07B3F2402C}"/>
          </ac:graphicFrameMkLst>
        </pc:graphicFrameChg>
        <pc:picChg chg="add mod">
          <ac:chgData name="Urieth Attard" userId="75441522-1268-482d-b74b-a084f810ee66" providerId="ADAL" clId="{43F60C3A-5008-42E8-8BAE-101B300315E4}" dt="2021-04-20T07:01:15.622" v="2594" actId="14100"/>
          <ac:picMkLst>
            <pc:docMk/>
            <pc:sldMk cId="2088280679" sldId="426"/>
            <ac:picMk id="1026" creationId="{E7A23068-3070-4024-A1A2-7735550D1A13}"/>
          </ac:picMkLst>
        </pc:picChg>
        <pc:picChg chg="del">
          <ac:chgData name="Urieth Attard" userId="75441522-1268-482d-b74b-a084f810ee66" providerId="ADAL" clId="{43F60C3A-5008-42E8-8BAE-101B300315E4}" dt="2021-04-20T06:23:08.756" v="1583" actId="478"/>
          <ac:picMkLst>
            <pc:docMk/>
            <pc:sldMk cId="2088280679" sldId="426"/>
            <ac:picMk id="1028" creationId="{11FB9192-E42E-402F-B09C-CABE3DDFAA51}"/>
          </ac:picMkLst>
        </pc:picChg>
      </pc:sldChg>
    </pc:docChg>
  </pc:docChgLst>
  <pc:docChgLst>
    <pc:chgData name="Urieth Attard" userId="75441522-1268-482d-b74b-a084f810ee66" providerId="ADAL" clId="{7B04CBA4-28D8-48F6-B3C4-DBA95994A8FE}"/>
    <pc:docChg chg="undo redo custSel addSld delSld modSld sldOrd">
      <pc:chgData name="Urieth Attard" userId="75441522-1268-482d-b74b-a084f810ee66" providerId="ADAL" clId="{7B04CBA4-28D8-48F6-B3C4-DBA95994A8FE}" dt="2021-05-12T08:14:04.817" v="4858" actId="20577"/>
      <pc:docMkLst>
        <pc:docMk/>
      </pc:docMkLst>
      <pc:sldChg chg="addSp delSp modSp add del setBg delDesignElem modNotesTx">
        <pc:chgData name="Urieth Attard" userId="75441522-1268-482d-b74b-a084f810ee66" providerId="ADAL" clId="{7B04CBA4-28D8-48F6-B3C4-DBA95994A8FE}" dt="2021-05-09T20:04:53.738" v="4419" actId="6549"/>
        <pc:sldMkLst>
          <pc:docMk/>
          <pc:sldMk cId="996910331" sldId="260"/>
        </pc:sldMkLst>
        <pc:spChg chg="mod">
          <ac:chgData name="Urieth Attard" userId="75441522-1268-482d-b74b-a084f810ee66" providerId="ADAL" clId="{7B04CBA4-28D8-48F6-B3C4-DBA95994A8FE}" dt="2021-05-03T10:02:20.744" v="885" actId="20577"/>
          <ac:spMkLst>
            <pc:docMk/>
            <pc:sldMk cId="996910331" sldId="260"/>
            <ac:spMk id="3" creationId="{A5DE0ED9-A995-4FCE-8664-D382CF58FFD5}"/>
          </ac:spMkLst>
        </pc:spChg>
        <pc:spChg chg="add del">
          <ac:chgData name="Urieth Attard" userId="75441522-1268-482d-b74b-a084f810ee66" providerId="ADAL" clId="{7B04CBA4-28D8-48F6-B3C4-DBA95994A8FE}" dt="2021-05-03T10:02:14.884" v="873"/>
          <ac:spMkLst>
            <pc:docMk/>
            <pc:sldMk cId="996910331" sldId="260"/>
            <ac:spMk id="1035" creationId="{44B42A97-2187-442B-BB48-39526296DA52}"/>
          </ac:spMkLst>
        </pc:spChg>
        <pc:spChg chg="add del">
          <ac:chgData name="Urieth Attard" userId="75441522-1268-482d-b74b-a084f810ee66" providerId="ADAL" clId="{7B04CBA4-28D8-48F6-B3C4-DBA95994A8FE}" dt="2021-05-03T10:02:14.884" v="873"/>
          <ac:spMkLst>
            <pc:docMk/>
            <pc:sldMk cId="996910331" sldId="260"/>
            <ac:spMk id="1036" creationId="{F40CA114-B78B-4E3B-A785-96745276B6FB}"/>
          </ac:spMkLst>
        </pc:spChg>
        <pc:spChg chg="add del">
          <ac:chgData name="Urieth Attard" userId="75441522-1268-482d-b74b-a084f810ee66" providerId="ADAL" clId="{7B04CBA4-28D8-48F6-B3C4-DBA95994A8FE}" dt="2021-05-03T10:02:14.884" v="873"/>
          <ac:spMkLst>
            <pc:docMk/>
            <pc:sldMk cId="996910331" sldId="260"/>
            <ac:spMk id="1037" creationId="{1B1D834C-2707-49B0-A3CE-334D83DFF044}"/>
          </ac:spMkLst>
        </pc:spChg>
      </pc:sldChg>
      <pc:sldChg chg="modSp modNotesTx">
        <pc:chgData name="Urieth Attard" userId="75441522-1268-482d-b74b-a084f810ee66" providerId="ADAL" clId="{7B04CBA4-28D8-48F6-B3C4-DBA95994A8FE}" dt="2021-05-12T07:45:00.891" v="4445" actId="6549"/>
        <pc:sldMkLst>
          <pc:docMk/>
          <pc:sldMk cId="2808312611" sldId="299"/>
        </pc:sldMkLst>
        <pc:spChg chg="mod">
          <ac:chgData name="Urieth Attard" userId="75441522-1268-482d-b74b-a084f810ee66" providerId="ADAL" clId="{7B04CBA4-28D8-48F6-B3C4-DBA95994A8FE}" dt="2021-05-03T09:46:57.288" v="767" actId="1076"/>
          <ac:spMkLst>
            <pc:docMk/>
            <pc:sldMk cId="2808312611" sldId="299"/>
            <ac:spMk id="2" creationId="{8D4ED53B-8230-4C36-9720-599714DF2D7B}"/>
          </ac:spMkLst>
        </pc:spChg>
        <pc:spChg chg="mod">
          <ac:chgData name="Urieth Attard" userId="75441522-1268-482d-b74b-a084f810ee66" providerId="ADAL" clId="{7B04CBA4-28D8-48F6-B3C4-DBA95994A8FE}" dt="2021-05-03T09:58:39.941" v="789" actId="20577"/>
          <ac:spMkLst>
            <pc:docMk/>
            <pc:sldMk cId="2808312611" sldId="299"/>
            <ac:spMk id="11" creationId="{A26E9CFD-8B9E-4D05-8ED6-5B41CEACAB25}"/>
          </ac:spMkLst>
        </pc:spChg>
        <pc:spChg chg="mod">
          <ac:chgData name="Urieth Attard" userId="75441522-1268-482d-b74b-a084f810ee66" providerId="ADAL" clId="{7B04CBA4-28D8-48F6-B3C4-DBA95994A8FE}" dt="2021-05-03T10:01:12.164" v="864" actId="6549"/>
          <ac:spMkLst>
            <pc:docMk/>
            <pc:sldMk cId="2808312611" sldId="299"/>
            <ac:spMk id="12" creationId="{EB9EF41A-3E6A-4B81-9DF4-4C6C837241D6}"/>
          </ac:spMkLst>
        </pc:spChg>
      </pc:sldChg>
      <pc:sldChg chg="addSp delSp modSp mod modTransition modShow">
        <pc:chgData name="Urieth Attard" userId="75441522-1268-482d-b74b-a084f810ee66" providerId="ADAL" clId="{7B04CBA4-28D8-48F6-B3C4-DBA95994A8FE}" dt="2021-05-12T07:44:51.265" v="4444" actId="20577"/>
        <pc:sldMkLst>
          <pc:docMk/>
          <pc:sldMk cId="4109764292" sldId="307"/>
        </pc:sldMkLst>
        <pc:spChg chg="mod">
          <ac:chgData name="Urieth Attard" userId="75441522-1268-482d-b74b-a084f810ee66" providerId="ADAL" clId="{7B04CBA4-28D8-48F6-B3C4-DBA95994A8FE}" dt="2021-05-12T07:44:51.265" v="4444" actId="20577"/>
          <ac:spMkLst>
            <pc:docMk/>
            <pc:sldMk cId="4109764292" sldId="307"/>
            <ac:spMk id="5" creationId="{D6BE8F0F-99CA-4624-BE99-E95152857094}"/>
          </ac:spMkLst>
        </pc:spChg>
        <pc:picChg chg="add del">
          <ac:chgData name="Urieth Attard" userId="75441522-1268-482d-b74b-a084f810ee66" providerId="ADAL" clId="{7B04CBA4-28D8-48F6-B3C4-DBA95994A8FE}" dt="2021-05-03T10:02:09.155" v="870"/>
          <ac:picMkLst>
            <pc:docMk/>
            <pc:sldMk cId="4109764292" sldId="307"/>
            <ac:picMk id="2" creationId="{86BDFB3A-3C87-4F36-8D35-46AF3CAFD926}"/>
          </ac:picMkLst>
        </pc:picChg>
      </pc:sldChg>
      <pc:sldChg chg="modSp modNotesTx">
        <pc:chgData name="Urieth Attard" userId="75441522-1268-482d-b74b-a084f810ee66" providerId="ADAL" clId="{7B04CBA4-28D8-48F6-B3C4-DBA95994A8FE}" dt="2021-05-06T21:37:18.278" v="3553" actId="20577"/>
        <pc:sldMkLst>
          <pc:docMk/>
          <pc:sldMk cId="553465391" sldId="343"/>
        </pc:sldMkLst>
        <pc:spChg chg="mod">
          <ac:chgData name="Urieth Attard" userId="75441522-1268-482d-b74b-a084f810ee66" providerId="ADAL" clId="{7B04CBA4-28D8-48F6-B3C4-DBA95994A8FE}" dt="2021-05-03T09:45:33.617" v="665" actId="6549"/>
          <ac:spMkLst>
            <pc:docMk/>
            <pc:sldMk cId="553465391" sldId="343"/>
            <ac:spMk id="6" creationId="{E8B36BFF-2129-4C25-AA06-E9601A1981C6}"/>
          </ac:spMkLst>
        </pc:spChg>
        <pc:spChg chg="mod">
          <ac:chgData name="Urieth Attard" userId="75441522-1268-482d-b74b-a084f810ee66" providerId="ADAL" clId="{7B04CBA4-28D8-48F6-B3C4-DBA95994A8FE}" dt="2021-05-03T09:45:29.562" v="664" actId="20577"/>
          <ac:spMkLst>
            <pc:docMk/>
            <pc:sldMk cId="553465391" sldId="343"/>
            <ac:spMk id="9" creationId="{C8B11CC4-9840-4CA8-A05B-14514F6D3DDE}"/>
          </ac:spMkLst>
        </pc:spChg>
      </pc:sldChg>
      <pc:sldChg chg="modSp modNotesTx">
        <pc:chgData name="Urieth Attard" userId="75441522-1268-482d-b74b-a084f810ee66" providerId="ADAL" clId="{7B04CBA4-28D8-48F6-B3C4-DBA95994A8FE}" dt="2021-05-12T07:46:58.327" v="4446" actId="6549"/>
        <pc:sldMkLst>
          <pc:docMk/>
          <pc:sldMk cId="2193188439" sldId="396"/>
        </pc:sldMkLst>
        <pc:spChg chg="mod">
          <ac:chgData name="Urieth Attard" userId="75441522-1268-482d-b74b-a084f810ee66" providerId="ADAL" clId="{7B04CBA4-28D8-48F6-B3C4-DBA95994A8FE}" dt="2021-05-03T09:45:39.422" v="668" actId="6549"/>
          <ac:spMkLst>
            <pc:docMk/>
            <pc:sldMk cId="2193188439" sldId="396"/>
            <ac:spMk id="6" creationId="{E8B36BFF-2129-4C25-AA06-E9601A1981C6}"/>
          </ac:spMkLst>
        </pc:spChg>
        <pc:spChg chg="mod">
          <ac:chgData name="Urieth Attard" userId="75441522-1268-482d-b74b-a084f810ee66" providerId="ADAL" clId="{7B04CBA4-28D8-48F6-B3C4-DBA95994A8FE}" dt="2021-05-03T09:45:45.409" v="682" actId="20577"/>
          <ac:spMkLst>
            <pc:docMk/>
            <pc:sldMk cId="2193188439" sldId="396"/>
            <ac:spMk id="9" creationId="{C8B11CC4-9840-4CA8-A05B-14514F6D3DDE}"/>
          </ac:spMkLst>
        </pc:spChg>
      </pc:sldChg>
      <pc:sldChg chg="addSp delSp modSp delAnim modAnim modNotesTx">
        <pc:chgData name="Urieth Attard" userId="75441522-1268-482d-b74b-a084f810ee66" providerId="ADAL" clId="{7B04CBA4-28D8-48F6-B3C4-DBA95994A8FE}" dt="2021-05-12T07:49:24.136" v="4447" actId="6549"/>
        <pc:sldMkLst>
          <pc:docMk/>
          <pc:sldMk cId="2088280679" sldId="426"/>
        </pc:sldMkLst>
        <pc:spChg chg="add mod">
          <ac:chgData name="Urieth Attard" userId="75441522-1268-482d-b74b-a084f810ee66" providerId="ADAL" clId="{7B04CBA4-28D8-48F6-B3C4-DBA95994A8FE}" dt="2021-05-06T21:30:11.711" v="3289" actId="14100"/>
          <ac:spMkLst>
            <pc:docMk/>
            <pc:sldMk cId="2088280679" sldId="426"/>
            <ac:spMk id="9" creationId="{DB068ECA-0B6A-4211-ADC1-136A00C97EBF}"/>
          </ac:spMkLst>
        </pc:spChg>
        <pc:graphicFrameChg chg="add del mod">
          <ac:chgData name="Urieth Attard" userId="75441522-1268-482d-b74b-a084f810ee66" providerId="ADAL" clId="{7B04CBA4-28D8-48F6-B3C4-DBA95994A8FE}" dt="2021-05-03T09:31:15.055" v="3" actId="478"/>
          <ac:graphicFrameMkLst>
            <pc:docMk/>
            <pc:sldMk cId="2088280679" sldId="426"/>
            <ac:graphicFrameMk id="3" creationId="{4427F3F6-F546-4F21-A5BC-9C55C90E750C}"/>
          </ac:graphicFrameMkLst>
        </pc:graphicFrameChg>
        <pc:graphicFrameChg chg="del">
          <ac:chgData name="Urieth Attard" userId="75441522-1268-482d-b74b-a084f810ee66" providerId="ADAL" clId="{7B04CBA4-28D8-48F6-B3C4-DBA95994A8FE}" dt="2021-05-03T09:31:03.089" v="0" actId="478"/>
          <ac:graphicFrameMkLst>
            <pc:docMk/>
            <pc:sldMk cId="2088280679" sldId="426"/>
            <ac:graphicFrameMk id="4" creationId="{2AA5A633-34C0-49EF-B0BD-CE07B3F2402C}"/>
          </ac:graphicFrameMkLst>
        </pc:graphicFrameChg>
        <pc:picChg chg="add mod modCrop">
          <ac:chgData name="Urieth Attard" userId="75441522-1268-482d-b74b-a084f810ee66" providerId="ADAL" clId="{7B04CBA4-28D8-48F6-B3C4-DBA95994A8FE}" dt="2021-05-03T09:31:42.285" v="8" actId="1076"/>
          <ac:picMkLst>
            <pc:docMk/>
            <pc:sldMk cId="2088280679" sldId="426"/>
            <ac:picMk id="5" creationId="{BF8F2DA9-CB9D-43C9-ABA5-F2E1B62A4041}"/>
          </ac:picMkLst>
        </pc:picChg>
        <pc:picChg chg="del">
          <ac:chgData name="Urieth Attard" userId="75441522-1268-482d-b74b-a084f810ee66" providerId="ADAL" clId="{7B04CBA4-28D8-48F6-B3C4-DBA95994A8FE}" dt="2021-05-03T09:31:04.508" v="1" actId="478"/>
          <ac:picMkLst>
            <pc:docMk/>
            <pc:sldMk cId="2088280679" sldId="426"/>
            <ac:picMk id="1026" creationId="{E7A23068-3070-4024-A1A2-7735550D1A13}"/>
          </ac:picMkLst>
        </pc:picChg>
        <pc:cxnChg chg="add mod">
          <ac:chgData name="Urieth Attard" userId="75441522-1268-482d-b74b-a084f810ee66" providerId="ADAL" clId="{7B04CBA4-28D8-48F6-B3C4-DBA95994A8FE}" dt="2021-05-06T21:29:20.724" v="3277" actId="1582"/>
          <ac:cxnSpMkLst>
            <pc:docMk/>
            <pc:sldMk cId="2088280679" sldId="426"/>
            <ac:cxnSpMk id="4" creationId="{71D8F913-1430-4B74-9781-0318B00BC6A4}"/>
          </ac:cxnSpMkLst>
        </pc:cxnChg>
        <pc:cxnChg chg="add mod">
          <ac:chgData name="Urieth Attard" userId="75441522-1268-482d-b74b-a084f810ee66" providerId="ADAL" clId="{7B04CBA4-28D8-48F6-B3C4-DBA95994A8FE}" dt="2021-05-06T21:29:35.456" v="3283" actId="14100"/>
          <ac:cxnSpMkLst>
            <pc:docMk/>
            <pc:sldMk cId="2088280679" sldId="426"/>
            <ac:cxnSpMk id="6" creationId="{3DDB303E-E730-4FFC-BA4A-0ADD6D67CFA3}"/>
          </ac:cxnSpMkLst>
        </pc:cxnChg>
      </pc:sldChg>
      <pc:sldChg chg="addSp delSp modSp add ord modAnim modNotesTx">
        <pc:chgData name="Urieth Attard" userId="75441522-1268-482d-b74b-a084f810ee66" providerId="ADAL" clId="{7B04CBA4-28D8-48F6-B3C4-DBA95994A8FE}" dt="2021-05-12T08:14:04.817" v="4858" actId="20577"/>
        <pc:sldMkLst>
          <pc:docMk/>
          <pc:sldMk cId="1223150257" sldId="435"/>
        </pc:sldMkLst>
        <pc:spChg chg="add mod">
          <ac:chgData name="Urieth Attard" userId="75441522-1268-482d-b74b-a084f810ee66" providerId="ADAL" clId="{7B04CBA4-28D8-48F6-B3C4-DBA95994A8FE}" dt="2021-05-06T21:18:10.211" v="2505" actId="13822"/>
          <ac:spMkLst>
            <pc:docMk/>
            <pc:sldMk cId="1223150257" sldId="435"/>
            <ac:spMk id="3" creationId="{D873A0C3-BBB1-473B-908A-C59C9751720C}"/>
          </ac:spMkLst>
        </pc:spChg>
        <pc:spChg chg="add del mod">
          <ac:chgData name="Urieth Attard" userId="75441522-1268-482d-b74b-a084f810ee66" providerId="ADAL" clId="{7B04CBA4-28D8-48F6-B3C4-DBA95994A8FE}" dt="2021-05-06T21:19:03.634" v="2641" actId="478"/>
          <ac:spMkLst>
            <pc:docMk/>
            <pc:sldMk cId="1223150257" sldId="435"/>
            <ac:spMk id="6" creationId="{CA379910-72A7-4AD1-AC88-EFC90851260F}"/>
          </ac:spMkLst>
        </pc:spChg>
        <pc:spChg chg="add mod">
          <ac:chgData name="Urieth Attard" userId="75441522-1268-482d-b74b-a084f810ee66" providerId="ADAL" clId="{7B04CBA4-28D8-48F6-B3C4-DBA95994A8FE}" dt="2021-05-06T21:20:52.602" v="2977" actId="688"/>
          <ac:spMkLst>
            <pc:docMk/>
            <pc:sldMk cId="1223150257" sldId="435"/>
            <ac:spMk id="7" creationId="{B841E3F1-CDD5-4506-9D35-93ED0EEAFE86}"/>
          </ac:spMkLst>
        </pc:spChg>
        <pc:spChg chg="add del mod">
          <ac:chgData name="Urieth Attard" userId="75441522-1268-482d-b74b-a084f810ee66" providerId="ADAL" clId="{7B04CBA4-28D8-48F6-B3C4-DBA95994A8FE}" dt="2021-05-06T21:22:24.549" v="2991" actId="478"/>
          <ac:spMkLst>
            <pc:docMk/>
            <pc:sldMk cId="1223150257" sldId="435"/>
            <ac:spMk id="8" creationId="{18C31CF0-7B3F-4842-8D64-CB9A70957A7C}"/>
          </ac:spMkLst>
        </pc:spChg>
        <pc:spChg chg="add del mod">
          <ac:chgData name="Urieth Attard" userId="75441522-1268-482d-b74b-a084f810ee66" providerId="ADAL" clId="{7B04CBA4-28D8-48F6-B3C4-DBA95994A8FE}" dt="2021-05-06T21:22:33.536" v="2994" actId="478"/>
          <ac:spMkLst>
            <pc:docMk/>
            <pc:sldMk cId="1223150257" sldId="435"/>
            <ac:spMk id="9" creationId="{DF820C71-C5B3-43BA-8E21-2075B312C7D8}"/>
          </ac:spMkLst>
        </pc:spChg>
        <pc:spChg chg="add mod">
          <ac:chgData name="Urieth Attard" userId="75441522-1268-482d-b74b-a084f810ee66" providerId="ADAL" clId="{7B04CBA4-28D8-48F6-B3C4-DBA95994A8FE}" dt="2021-05-06T21:22:47.943" v="2999" actId="1076"/>
          <ac:spMkLst>
            <pc:docMk/>
            <pc:sldMk cId="1223150257" sldId="435"/>
            <ac:spMk id="10" creationId="{8575851E-345B-4CB2-B0F8-880B3D83B688}"/>
          </ac:spMkLst>
        </pc:spChg>
        <pc:spChg chg="add mod">
          <ac:chgData name="Urieth Attard" userId="75441522-1268-482d-b74b-a084f810ee66" providerId="ADAL" clId="{7B04CBA4-28D8-48F6-B3C4-DBA95994A8FE}" dt="2021-05-06T21:22:31.732" v="2993" actId="1076"/>
          <ac:spMkLst>
            <pc:docMk/>
            <pc:sldMk cId="1223150257" sldId="435"/>
            <ac:spMk id="11" creationId="{10CD24B5-FA6E-42F3-A2D4-3549682366BA}"/>
          </ac:spMkLst>
        </pc:spChg>
        <pc:spChg chg="add mod">
          <ac:chgData name="Urieth Attard" userId="75441522-1268-482d-b74b-a084f810ee66" providerId="ADAL" clId="{7B04CBA4-28D8-48F6-B3C4-DBA95994A8FE}" dt="2021-05-06T21:22:37.514" v="2996" actId="1076"/>
          <ac:spMkLst>
            <pc:docMk/>
            <pc:sldMk cId="1223150257" sldId="435"/>
            <ac:spMk id="12" creationId="{34641775-F3DF-4527-8E4A-A045F17A793D}"/>
          </ac:spMkLst>
        </pc:spChg>
        <pc:spChg chg="add mod">
          <ac:chgData name="Urieth Attard" userId="75441522-1268-482d-b74b-a084f810ee66" providerId="ADAL" clId="{7B04CBA4-28D8-48F6-B3C4-DBA95994A8FE}" dt="2021-05-06T21:22:52.370" v="3001" actId="1076"/>
          <ac:spMkLst>
            <pc:docMk/>
            <pc:sldMk cId="1223150257" sldId="435"/>
            <ac:spMk id="13" creationId="{596F54A4-4424-4934-B961-15BE318A644F}"/>
          </ac:spMkLst>
        </pc:spChg>
        <pc:spChg chg="add mod">
          <ac:chgData name="Urieth Attard" userId="75441522-1268-482d-b74b-a084f810ee66" providerId="ADAL" clId="{7B04CBA4-28D8-48F6-B3C4-DBA95994A8FE}" dt="2021-05-06T21:22:55.802" v="3003" actId="1076"/>
          <ac:spMkLst>
            <pc:docMk/>
            <pc:sldMk cId="1223150257" sldId="435"/>
            <ac:spMk id="14" creationId="{D7D18D33-357F-4D35-90FD-A28E00D5C190}"/>
          </ac:spMkLst>
        </pc:spChg>
        <pc:spChg chg="add mod">
          <ac:chgData name="Urieth Attard" userId="75441522-1268-482d-b74b-a084f810ee66" providerId="ADAL" clId="{7B04CBA4-28D8-48F6-B3C4-DBA95994A8FE}" dt="2021-05-06T21:23:29.165" v="3050" actId="1076"/>
          <ac:spMkLst>
            <pc:docMk/>
            <pc:sldMk cId="1223150257" sldId="435"/>
            <ac:spMk id="15" creationId="{A3322EF1-32B4-44A2-849B-7098BA94A84D}"/>
          </ac:spMkLst>
        </pc:spChg>
        <pc:spChg chg="add mod">
          <ac:chgData name="Urieth Attard" userId="75441522-1268-482d-b74b-a084f810ee66" providerId="ADAL" clId="{7B04CBA4-28D8-48F6-B3C4-DBA95994A8FE}" dt="2021-05-06T21:23:41.067" v="3054" actId="1076"/>
          <ac:spMkLst>
            <pc:docMk/>
            <pc:sldMk cId="1223150257" sldId="435"/>
            <ac:spMk id="16" creationId="{6D50EB65-5DCD-49F3-B6A2-FB97A1936A66}"/>
          </ac:spMkLst>
        </pc:spChg>
      </pc:sldChg>
      <pc:sldChg chg="addSp modSp add modAnim modNotesTx">
        <pc:chgData name="Urieth Attard" userId="75441522-1268-482d-b74b-a084f810ee66" providerId="ADAL" clId="{7B04CBA4-28D8-48F6-B3C4-DBA95994A8FE}" dt="2021-05-06T21:35:09.559" v="3508" actId="688"/>
        <pc:sldMkLst>
          <pc:docMk/>
          <pc:sldMk cId="3739045214" sldId="436"/>
        </pc:sldMkLst>
        <pc:spChg chg="add mod">
          <ac:chgData name="Urieth Attard" userId="75441522-1268-482d-b74b-a084f810ee66" providerId="ADAL" clId="{7B04CBA4-28D8-48F6-B3C4-DBA95994A8FE}" dt="2021-05-06T21:35:09.559" v="3508" actId="688"/>
          <ac:spMkLst>
            <pc:docMk/>
            <pc:sldMk cId="3739045214" sldId="436"/>
            <ac:spMk id="10" creationId="{7CBD3E6A-3602-4388-A757-CE975625CB1A}"/>
          </ac:spMkLst>
        </pc:spChg>
        <pc:cxnChg chg="add mod">
          <ac:chgData name="Urieth Attard" userId="75441522-1268-482d-b74b-a084f810ee66" providerId="ADAL" clId="{7B04CBA4-28D8-48F6-B3C4-DBA95994A8FE}" dt="2021-05-06T21:34:32.555" v="3498" actId="14100"/>
          <ac:cxnSpMkLst>
            <pc:docMk/>
            <pc:sldMk cId="3739045214" sldId="436"/>
            <ac:cxnSpMk id="4" creationId="{7E30B8A9-9BA8-4A20-9CCE-D24A717DD7BB}"/>
          </ac:cxnSpMkLst>
        </pc:cxnChg>
        <pc:cxnChg chg="add mod">
          <ac:chgData name="Urieth Attard" userId="75441522-1268-482d-b74b-a084f810ee66" providerId="ADAL" clId="{7B04CBA4-28D8-48F6-B3C4-DBA95994A8FE}" dt="2021-05-06T21:34:51.917" v="3505" actId="14100"/>
          <ac:cxnSpMkLst>
            <pc:docMk/>
            <pc:sldMk cId="3739045214" sldId="436"/>
            <ac:cxnSpMk id="6" creationId="{2EAB6CE1-18A7-4858-9C3A-EF0F58B60567}"/>
          </ac:cxnSpMkLst>
        </pc:cxnChg>
      </pc:sldChg>
      <pc:sldChg chg="addSp modSp add modAnim modNotesTx">
        <pc:chgData name="Urieth Attard" userId="75441522-1268-482d-b74b-a084f810ee66" providerId="ADAL" clId="{7B04CBA4-28D8-48F6-B3C4-DBA95994A8FE}" dt="2021-05-06T21:35:53.079" v="3517" actId="14100"/>
        <pc:sldMkLst>
          <pc:docMk/>
          <pc:sldMk cId="2904208099" sldId="437"/>
        </pc:sldMkLst>
        <pc:spChg chg="add mod">
          <ac:chgData name="Urieth Attard" userId="75441522-1268-482d-b74b-a084f810ee66" providerId="ADAL" clId="{7B04CBA4-28D8-48F6-B3C4-DBA95994A8FE}" dt="2021-05-06T21:35:53.079" v="3517" actId="14100"/>
          <ac:spMkLst>
            <pc:docMk/>
            <pc:sldMk cId="2904208099" sldId="437"/>
            <ac:spMk id="7" creationId="{B64A2D37-AD47-455C-BAED-E418452DB2EE}"/>
          </ac:spMkLst>
        </pc:spChg>
        <pc:picChg chg="mod">
          <ac:chgData name="Urieth Attard" userId="75441522-1268-482d-b74b-a084f810ee66" providerId="ADAL" clId="{7B04CBA4-28D8-48F6-B3C4-DBA95994A8FE}" dt="2021-05-06T21:35:49.316" v="3516" actId="1076"/>
          <ac:picMkLst>
            <pc:docMk/>
            <pc:sldMk cId="2904208099" sldId="437"/>
            <ac:picMk id="5" creationId="{BF8F2DA9-CB9D-43C9-ABA5-F2E1B62A4041}"/>
          </ac:picMkLst>
        </pc:picChg>
        <pc:cxnChg chg="add">
          <ac:chgData name="Urieth Attard" userId="75441522-1268-482d-b74b-a084f810ee66" providerId="ADAL" clId="{7B04CBA4-28D8-48F6-B3C4-DBA95994A8FE}" dt="2021-05-06T21:35:21.454" v="3509"/>
          <ac:cxnSpMkLst>
            <pc:docMk/>
            <pc:sldMk cId="2904208099" sldId="437"/>
            <ac:cxnSpMk id="4" creationId="{A54BF714-BDBE-4E4D-834B-8DEB8F36751E}"/>
          </ac:cxnSpMkLst>
        </pc:cxnChg>
        <pc:cxnChg chg="add mod">
          <ac:chgData name="Urieth Attard" userId="75441522-1268-482d-b74b-a084f810ee66" providerId="ADAL" clId="{7B04CBA4-28D8-48F6-B3C4-DBA95994A8FE}" dt="2021-05-06T21:35:38.240" v="3513" actId="1076"/>
          <ac:cxnSpMkLst>
            <pc:docMk/>
            <pc:sldMk cId="2904208099" sldId="437"/>
            <ac:cxnSpMk id="6" creationId="{12A4BFBD-696F-4B77-A123-3E843D0F2CE4}"/>
          </ac:cxnSpMkLst>
        </pc:cxnChg>
      </pc:sldChg>
      <pc:sldChg chg="addSp modSp add modAnim modNotesTx">
        <pc:chgData name="Urieth Attard" userId="75441522-1268-482d-b74b-a084f810ee66" providerId="ADAL" clId="{7B04CBA4-28D8-48F6-B3C4-DBA95994A8FE}" dt="2021-05-06T21:36:58.323" v="3528" actId="14100"/>
        <pc:sldMkLst>
          <pc:docMk/>
          <pc:sldMk cId="3636531410" sldId="438"/>
        </pc:sldMkLst>
        <pc:spChg chg="add mod">
          <ac:chgData name="Urieth Attard" userId="75441522-1268-482d-b74b-a084f810ee66" providerId="ADAL" clId="{7B04CBA4-28D8-48F6-B3C4-DBA95994A8FE}" dt="2021-05-06T21:36:58.323" v="3528" actId="14100"/>
          <ac:spMkLst>
            <pc:docMk/>
            <pc:sldMk cId="3636531410" sldId="438"/>
            <ac:spMk id="11" creationId="{53798156-1348-4753-869E-62BEB3F78693}"/>
          </ac:spMkLst>
        </pc:spChg>
        <pc:cxnChg chg="add mod">
          <ac:chgData name="Urieth Attard" userId="75441522-1268-482d-b74b-a084f810ee66" providerId="ADAL" clId="{7B04CBA4-28D8-48F6-B3C4-DBA95994A8FE}" dt="2021-05-06T21:36:14.497" v="3519" actId="14100"/>
          <ac:cxnSpMkLst>
            <pc:docMk/>
            <pc:sldMk cId="3636531410" sldId="438"/>
            <ac:cxnSpMk id="4" creationId="{6599F0D7-4840-4D82-BB78-EB6A12871893}"/>
          </ac:cxnSpMkLst>
        </pc:cxnChg>
        <pc:cxnChg chg="add mod">
          <ac:chgData name="Urieth Attard" userId="75441522-1268-482d-b74b-a084f810ee66" providerId="ADAL" clId="{7B04CBA4-28D8-48F6-B3C4-DBA95994A8FE}" dt="2021-05-06T21:36:40.880" v="3524" actId="14100"/>
          <ac:cxnSpMkLst>
            <pc:docMk/>
            <pc:sldMk cId="3636531410" sldId="438"/>
            <ac:cxnSpMk id="6" creationId="{C0798710-5402-4D70-B9ED-17E6E50EFAF0}"/>
          </ac:cxnSpMkLst>
        </pc:cxnChg>
      </pc:sldChg>
      <pc:sldChg chg="addSp delSp modSp add ord modNotesTx">
        <pc:chgData name="Urieth Attard" userId="75441522-1268-482d-b74b-a084f810ee66" providerId="ADAL" clId="{7B04CBA4-28D8-48F6-B3C4-DBA95994A8FE}" dt="2021-05-12T08:13:36.376" v="4853" actId="6549"/>
        <pc:sldMkLst>
          <pc:docMk/>
          <pc:sldMk cId="507145654" sldId="439"/>
        </pc:sldMkLst>
        <pc:spChg chg="add del mod">
          <ac:chgData name="Urieth Attard" userId="75441522-1268-482d-b74b-a084f810ee66" providerId="ADAL" clId="{7B04CBA4-28D8-48F6-B3C4-DBA95994A8FE}" dt="2021-05-06T21:39:30.617" v="3757" actId="478"/>
          <ac:spMkLst>
            <pc:docMk/>
            <pc:sldMk cId="507145654" sldId="439"/>
            <ac:spMk id="3" creationId="{F1DB805C-B944-452E-8351-F9321C867A77}"/>
          </ac:spMkLst>
        </pc:spChg>
        <pc:spChg chg="add mod">
          <ac:chgData name="Urieth Attard" userId="75441522-1268-482d-b74b-a084f810ee66" providerId="ADAL" clId="{7B04CBA4-28D8-48F6-B3C4-DBA95994A8FE}" dt="2021-05-07T21:08:58.046" v="4362" actId="1076"/>
          <ac:spMkLst>
            <pc:docMk/>
            <pc:sldMk cId="507145654" sldId="439"/>
            <ac:spMk id="4" creationId="{955DF383-A13C-4B37-AAFC-F01763EE2A58}"/>
          </ac:spMkLst>
        </pc:spChg>
        <pc:picChg chg="mod">
          <ac:chgData name="Urieth Attard" userId="75441522-1268-482d-b74b-a084f810ee66" providerId="ADAL" clId="{7B04CBA4-28D8-48F6-B3C4-DBA95994A8FE}" dt="2021-05-06T21:41:11.028" v="3933" actId="1076"/>
          <ac:picMkLst>
            <pc:docMk/>
            <pc:sldMk cId="507145654" sldId="439"/>
            <ac:picMk id="5" creationId="{BF8F2DA9-CB9D-43C9-ABA5-F2E1B62A4041}"/>
          </ac:picMkLst>
        </pc:picChg>
      </pc:sldChg>
      <pc:sldChg chg="addSp delSp modSp new add ord modAnim modNotesTx">
        <pc:chgData name="Urieth Attard" userId="75441522-1268-482d-b74b-a084f810ee66" providerId="ADAL" clId="{7B04CBA4-28D8-48F6-B3C4-DBA95994A8FE}" dt="2021-05-07T21:11:47.808" v="4417" actId="20577"/>
        <pc:sldMkLst>
          <pc:docMk/>
          <pc:sldMk cId="974988025" sldId="440"/>
        </pc:sldMkLst>
        <pc:spChg chg="del">
          <ac:chgData name="Urieth Attard" userId="75441522-1268-482d-b74b-a084f810ee66" providerId="ADAL" clId="{7B04CBA4-28D8-48F6-B3C4-DBA95994A8FE}" dt="2021-05-03T10:06:06.154" v="903" actId="478"/>
          <ac:spMkLst>
            <pc:docMk/>
            <pc:sldMk cId="974988025" sldId="440"/>
            <ac:spMk id="2" creationId="{40B27DC1-3A52-4336-A229-1E0F3BBAE715}"/>
          </ac:spMkLst>
        </pc:spChg>
        <pc:spChg chg="add mod">
          <ac:chgData name="Urieth Attard" userId="75441522-1268-482d-b74b-a084f810ee66" providerId="ADAL" clId="{7B04CBA4-28D8-48F6-B3C4-DBA95994A8FE}" dt="2021-05-06T21:04:48.584" v="1599" actId="1076"/>
          <ac:spMkLst>
            <pc:docMk/>
            <pc:sldMk cId="974988025" sldId="440"/>
            <ac:spMk id="2" creationId="{725ABC22-7A12-4EF9-88FC-86B14003E993}"/>
          </ac:spMkLst>
        </pc:spChg>
        <pc:spChg chg="del">
          <ac:chgData name="Urieth Attard" userId="75441522-1268-482d-b74b-a084f810ee66" providerId="ADAL" clId="{7B04CBA4-28D8-48F6-B3C4-DBA95994A8FE}" dt="2021-05-03T10:06:03.872" v="902" actId="478"/>
          <ac:spMkLst>
            <pc:docMk/>
            <pc:sldMk cId="974988025" sldId="440"/>
            <ac:spMk id="3" creationId="{A64771D1-30C4-4F74-9FAA-9D316829CAAE}"/>
          </ac:spMkLst>
        </pc:spChg>
        <pc:picChg chg="add mod">
          <ac:chgData name="Urieth Attard" userId="75441522-1268-482d-b74b-a084f810ee66" providerId="ADAL" clId="{7B04CBA4-28D8-48F6-B3C4-DBA95994A8FE}" dt="2021-05-06T21:02:19.407" v="1554" actId="1076"/>
          <ac:picMkLst>
            <pc:docMk/>
            <pc:sldMk cId="974988025" sldId="440"/>
            <ac:picMk id="4" creationId="{DD7BF2D3-372E-4A06-A6E0-37B6E683F19D}"/>
          </ac:picMkLst>
        </pc:picChg>
        <pc:picChg chg="add del mod">
          <ac:chgData name="Urieth Attard" userId="75441522-1268-482d-b74b-a084f810ee66" providerId="ADAL" clId="{7B04CBA4-28D8-48F6-B3C4-DBA95994A8FE}" dt="2021-05-06T21:02:09.894" v="1551" actId="478"/>
          <ac:picMkLst>
            <pc:docMk/>
            <pc:sldMk cId="974988025" sldId="440"/>
            <ac:picMk id="5" creationId="{3E644ABF-F792-4241-9661-1212CF2EA17F}"/>
          </ac:picMkLst>
        </pc:picChg>
        <pc:picChg chg="add del mod">
          <ac:chgData name="Urieth Attard" userId="75441522-1268-482d-b74b-a084f810ee66" providerId="ADAL" clId="{7B04CBA4-28D8-48F6-B3C4-DBA95994A8FE}" dt="2021-05-06T20:58:58.876" v="1431" actId="478"/>
          <ac:picMkLst>
            <pc:docMk/>
            <pc:sldMk cId="974988025" sldId="440"/>
            <ac:picMk id="6" creationId="{6B103D78-C084-49DD-8E30-89B6C30B361A}"/>
          </ac:picMkLst>
        </pc:picChg>
        <pc:picChg chg="add del mod">
          <ac:chgData name="Urieth Attard" userId="75441522-1268-482d-b74b-a084f810ee66" providerId="ADAL" clId="{7B04CBA4-28D8-48F6-B3C4-DBA95994A8FE}" dt="2021-05-06T20:58:55.569" v="1429" actId="478"/>
          <ac:picMkLst>
            <pc:docMk/>
            <pc:sldMk cId="974988025" sldId="440"/>
            <ac:picMk id="7" creationId="{1DE55BC1-D46C-4045-9E25-DE6BA2819F41}"/>
          </ac:picMkLst>
        </pc:picChg>
        <pc:picChg chg="add del mod">
          <ac:chgData name="Urieth Attard" userId="75441522-1268-482d-b74b-a084f810ee66" providerId="ADAL" clId="{7B04CBA4-28D8-48F6-B3C4-DBA95994A8FE}" dt="2021-05-06T20:58:57.276" v="1430" actId="478"/>
          <ac:picMkLst>
            <pc:docMk/>
            <pc:sldMk cId="974988025" sldId="440"/>
            <ac:picMk id="8" creationId="{4B3A3193-5A39-4FE8-A71E-31DAB6D97A1E}"/>
          </ac:picMkLst>
        </pc:picChg>
        <pc:picChg chg="add del mod">
          <ac:chgData name="Urieth Attard" userId="75441522-1268-482d-b74b-a084f810ee66" providerId="ADAL" clId="{7B04CBA4-28D8-48F6-B3C4-DBA95994A8FE}" dt="2021-05-06T20:59:00.300" v="1432" actId="478"/>
          <ac:picMkLst>
            <pc:docMk/>
            <pc:sldMk cId="974988025" sldId="440"/>
            <ac:picMk id="9" creationId="{BFBEA8EE-4791-4594-9C83-7A7DD0186707}"/>
          </ac:picMkLst>
        </pc:picChg>
        <pc:picChg chg="add del mod">
          <ac:chgData name="Urieth Attard" userId="75441522-1268-482d-b74b-a084f810ee66" providerId="ADAL" clId="{7B04CBA4-28D8-48F6-B3C4-DBA95994A8FE}" dt="2021-05-06T20:59:01.619" v="1433" actId="478"/>
          <ac:picMkLst>
            <pc:docMk/>
            <pc:sldMk cId="974988025" sldId="440"/>
            <ac:picMk id="10" creationId="{FEFF3CE6-7F30-4A43-91F1-ADD12F06736B}"/>
          </ac:picMkLst>
        </pc:picChg>
      </pc:sldChg>
      <pc:sldChg chg="addSp delSp modSp new add ord modAnim modNotesTx">
        <pc:chgData name="Urieth Attard" userId="75441522-1268-482d-b74b-a084f810ee66" providerId="ADAL" clId="{7B04CBA4-28D8-48F6-B3C4-DBA95994A8FE}" dt="2021-05-07T21:06:42.910" v="4325"/>
        <pc:sldMkLst>
          <pc:docMk/>
          <pc:sldMk cId="3501375787" sldId="441"/>
        </pc:sldMkLst>
        <pc:spChg chg="del">
          <ac:chgData name="Urieth Attard" userId="75441522-1268-482d-b74b-a084f810ee66" providerId="ADAL" clId="{7B04CBA4-28D8-48F6-B3C4-DBA95994A8FE}" dt="2021-05-03T10:09:39.417" v="924" actId="478"/>
          <ac:spMkLst>
            <pc:docMk/>
            <pc:sldMk cId="3501375787" sldId="441"/>
            <ac:spMk id="2" creationId="{E9406749-2A79-4672-AD8A-E40CD5EDE1CC}"/>
          </ac:spMkLst>
        </pc:spChg>
        <pc:spChg chg="del">
          <ac:chgData name="Urieth Attard" userId="75441522-1268-482d-b74b-a084f810ee66" providerId="ADAL" clId="{7B04CBA4-28D8-48F6-B3C4-DBA95994A8FE}" dt="2021-05-03T10:09:41.396" v="925" actId="478"/>
          <ac:spMkLst>
            <pc:docMk/>
            <pc:sldMk cId="3501375787" sldId="441"/>
            <ac:spMk id="3" creationId="{5D94E912-B53D-427C-A19F-B7EE53319C2C}"/>
          </ac:spMkLst>
        </pc:spChg>
        <pc:picChg chg="add mod">
          <ac:chgData name="Urieth Attard" userId="75441522-1268-482d-b74b-a084f810ee66" providerId="ADAL" clId="{7B04CBA4-28D8-48F6-B3C4-DBA95994A8FE}" dt="2021-05-03T10:09:46.190" v="927" actId="1076"/>
          <ac:picMkLst>
            <pc:docMk/>
            <pc:sldMk cId="3501375787" sldId="441"/>
            <ac:picMk id="1026" creationId="{48A4B158-2BE2-45C0-A2B9-32C39652875D}"/>
          </ac:picMkLst>
        </pc:picChg>
        <pc:picChg chg="add mod">
          <ac:chgData name="Urieth Attard" userId="75441522-1268-482d-b74b-a084f810ee66" providerId="ADAL" clId="{7B04CBA4-28D8-48F6-B3C4-DBA95994A8FE}" dt="2021-05-03T10:10:07.639" v="934" actId="14100"/>
          <ac:picMkLst>
            <pc:docMk/>
            <pc:sldMk cId="3501375787" sldId="441"/>
            <ac:picMk id="1028" creationId="{B97EB2D3-6E49-4516-A543-5893BB528365}"/>
          </ac:picMkLst>
        </pc:picChg>
      </pc:sldChg>
      <pc:sldChg chg="addSp delSp modSp add delAnim modAnim modNotesTx">
        <pc:chgData name="Urieth Attard" userId="75441522-1268-482d-b74b-a084f810ee66" providerId="ADAL" clId="{7B04CBA4-28D8-48F6-B3C4-DBA95994A8FE}" dt="2021-05-07T21:11:58.304" v="4418"/>
        <pc:sldMkLst>
          <pc:docMk/>
          <pc:sldMk cId="1757013339" sldId="443"/>
        </pc:sldMkLst>
        <pc:spChg chg="mod">
          <ac:chgData name="Urieth Attard" userId="75441522-1268-482d-b74b-a084f810ee66" providerId="ADAL" clId="{7B04CBA4-28D8-48F6-B3C4-DBA95994A8FE}" dt="2021-05-06T21:04:29.336" v="1597" actId="108"/>
          <ac:spMkLst>
            <pc:docMk/>
            <pc:sldMk cId="1757013339" sldId="443"/>
            <ac:spMk id="2" creationId="{725ABC22-7A12-4EF9-88FC-86B14003E993}"/>
          </ac:spMkLst>
        </pc:spChg>
        <pc:picChg chg="del">
          <ac:chgData name="Urieth Attard" userId="75441522-1268-482d-b74b-a084f810ee66" providerId="ADAL" clId="{7B04CBA4-28D8-48F6-B3C4-DBA95994A8FE}" dt="2021-05-06T21:02:29.167" v="1558" actId="478"/>
          <ac:picMkLst>
            <pc:docMk/>
            <pc:sldMk cId="1757013339" sldId="443"/>
            <ac:picMk id="4" creationId="{DD7BF2D3-372E-4A06-A6E0-37B6E683F19D}"/>
          </ac:picMkLst>
        </pc:picChg>
        <pc:picChg chg="add mod modCrop">
          <ac:chgData name="Urieth Attard" userId="75441522-1268-482d-b74b-a084f810ee66" providerId="ADAL" clId="{7B04CBA4-28D8-48F6-B3C4-DBA95994A8FE}" dt="2021-05-06T21:02:48.580" v="1565" actId="1076"/>
          <ac:picMkLst>
            <pc:docMk/>
            <pc:sldMk cId="1757013339" sldId="443"/>
            <ac:picMk id="5" creationId="{60D39BF0-B11A-4A66-80CE-D1080347D8B1}"/>
          </ac:picMkLst>
        </pc:picChg>
      </pc:sldChg>
      <pc:sldChg chg="addSp delSp modSp add modAnim modNotesTx">
        <pc:chgData name="Urieth Attard" userId="75441522-1268-482d-b74b-a084f810ee66" providerId="ADAL" clId="{7B04CBA4-28D8-48F6-B3C4-DBA95994A8FE}" dt="2021-05-07T21:11:24.654" v="4367"/>
        <pc:sldMkLst>
          <pc:docMk/>
          <pc:sldMk cId="3633495455" sldId="444"/>
        </pc:sldMkLst>
        <pc:spChg chg="mod">
          <ac:chgData name="Urieth Attard" userId="75441522-1268-482d-b74b-a084f810ee66" providerId="ADAL" clId="{7B04CBA4-28D8-48F6-B3C4-DBA95994A8FE}" dt="2021-05-06T21:04:06.027" v="1595" actId="1076"/>
          <ac:spMkLst>
            <pc:docMk/>
            <pc:sldMk cId="3633495455" sldId="444"/>
            <ac:spMk id="2" creationId="{725ABC22-7A12-4EF9-88FC-86B14003E993}"/>
          </ac:spMkLst>
        </pc:spChg>
        <pc:picChg chg="add mod modCrop">
          <ac:chgData name="Urieth Attard" userId="75441522-1268-482d-b74b-a084f810ee66" providerId="ADAL" clId="{7B04CBA4-28D8-48F6-B3C4-DBA95994A8FE}" dt="2021-05-06T21:03:37.622" v="1580" actId="14100"/>
          <ac:picMkLst>
            <pc:docMk/>
            <pc:sldMk cId="3633495455" sldId="444"/>
            <ac:picMk id="4" creationId="{F440B405-BFB3-4819-9DB8-D8B7E5BB9D84}"/>
          </ac:picMkLst>
        </pc:picChg>
        <pc:picChg chg="del">
          <ac:chgData name="Urieth Attard" userId="75441522-1268-482d-b74b-a084f810ee66" providerId="ADAL" clId="{7B04CBA4-28D8-48F6-B3C4-DBA95994A8FE}" dt="2021-05-06T21:03:23.713" v="1575" actId="478"/>
          <ac:picMkLst>
            <pc:docMk/>
            <pc:sldMk cId="3633495455" sldId="444"/>
            <ac:picMk id="5" creationId="{60D39BF0-B11A-4A66-80CE-D1080347D8B1}"/>
          </ac:picMkLst>
        </pc:picChg>
      </pc:sldChg>
      <pc:sldChg chg="addSp delSp modSp add modAnim modNotesTx">
        <pc:chgData name="Urieth Attard" userId="75441522-1268-482d-b74b-a084f810ee66" providerId="ADAL" clId="{7B04CBA4-28D8-48F6-B3C4-DBA95994A8FE}" dt="2021-05-07T21:06:09.719" v="4318" actId="6549"/>
        <pc:sldMkLst>
          <pc:docMk/>
          <pc:sldMk cId="141237824" sldId="445"/>
        </pc:sldMkLst>
        <pc:spChg chg="mod ord">
          <ac:chgData name="Urieth Attard" userId="75441522-1268-482d-b74b-a084f810ee66" providerId="ADAL" clId="{7B04CBA4-28D8-48F6-B3C4-DBA95994A8FE}" dt="2021-05-06T21:13:12.785" v="1645" actId="20577"/>
          <ac:spMkLst>
            <pc:docMk/>
            <pc:sldMk cId="141237824" sldId="445"/>
            <ac:spMk id="2" creationId="{725ABC22-7A12-4EF9-88FC-86B14003E993}"/>
          </ac:spMkLst>
        </pc:spChg>
        <pc:picChg chg="del">
          <ac:chgData name="Urieth Attard" userId="75441522-1268-482d-b74b-a084f810ee66" providerId="ADAL" clId="{7B04CBA4-28D8-48F6-B3C4-DBA95994A8FE}" dt="2021-05-06T21:11:48.136" v="1603" actId="478"/>
          <ac:picMkLst>
            <pc:docMk/>
            <pc:sldMk cId="141237824" sldId="445"/>
            <ac:picMk id="4" creationId="{F440B405-BFB3-4819-9DB8-D8B7E5BB9D84}"/>
          </ac:picMkLst>
        </pc:picChg>
        <pc:picChg chg="add mod">
          <ac:chgData name="Urieth Attard" userId="75441522-1268-482d-b74b-a084f810ee66" providerId="ADAL" clId="{7B04CBA4-28D8-48F6-B3C4-DBA95994A8FE}" dt="2021-05-06T21:12:05.180" v="1615" actId="1076"/>
          <ac:picMkLst>
            <pc:docMk/>
            <pc:sldMk cId="141237824" sldId="445"/>
            <ac:picMk id="5" creationId="{0C248FE1-BFCA-4E74-9EFE-E654571DDBCA}"/>
          </ac:picMkLst>
        </pc:picChg>
      </pc:sldChg>
      <pc:sldChg chg="addSp delSp modSp add modAnim modNotesTx">
        <pc:chgData name="Urieth Attard" userId="75441522-1268-482d-b74b-a084f810ee66" providerId="ADAL" clId="{7B04CBA4-28D8-48F6-B3C4-DBA95994A8FE}" dt="2021-05-07T21:06:05.579" v="4317" actId="6549"/>
        <pc:sldMkLst>
          <pc:docMk/>
          <pc:sldMk cId="2580299073" sldId="446"/>
        </pc:sldMkLst>
        <pc:spChg chg="mod">
          <ac:chgData name="Urieth Attard" userId="75441522-1268-482d-b74b-a084f810ee66" providerId="ADAL" clId="{7B04CBA4-28D8-48F6-B3C4-DBA95994A8FE}" dt="2021-05-06T21:13:09.283" v="1644" actId="20577"/>
          <ac:spMkLst>
            <pc:docMk/>
            <pc:sldMk cId="2580299073" sldId="446"/>
            <ac:spMk id="2" creationId="{725ABC22-7A12-4EF9-88FC-86B14003E993}"/>
          </ac:spMkLst>
        </pc:spChg>
        <pc:picChg chg="add mod">
          <ac:chgData name="Urieth Attard" userId="75441522-1268-482d-b74b-a084f810ee66" providerId="ADAL" clId="{7B04CBA4-28D8-48F6-B3C4-DBA95994A8FE}" dt="2021-05-06T21:12:30.809" v="1624" actId="1076"/>
          <ac:picMkLst>
            <pc:docMk/>
            <pc:sldMk cId="2580299073" sldId="446"/>
            <ac:picMk id="4" creationId="{50ABC63E-30A7-4C28-B262-25CC1AA3C72F}"/>
          </ac:picMkLst>
        </pc:picChg>
        <pc:picChg chg="del">
          <ac:chgData name="Urieth Attard" userId="75441522-1268-482d-b74b-a084f810ee66" providerId="ADAL" clId="{7B04CBA4-28D8-48F6-B3C4-DBA95994A8FE}" dt="2021-05-06T21:12:27.794" v="1621" actId="478"/>
          <ac:picMkLst>
            <pc:docMk/>
            <pc:sldMk cId="2580299073" sldId="446"/>
            <ac:picMk id="5" creationId="{0C248FE1-BFCA-4E74-9EFE-E654571DDBCA}"/>
          </ac:picMkLst>
        </pc:picChg>
      </pc:sldChg>
      <pc:sldChg chg="addSp delSp modSp add modAnim modNotesTx">
        <pc:chgData name="Urieth Attard" userId="75441522-1268-482d-b74b-a084f810ee66" providerId="ADAL" clId="{7B04CBA4-28D8-48F6-B3C4-DBA95994A8FE}" dt="2021-05-07T21:06:22.334" v="4321" actId="6549"/>
        <pc:sldMkLst>
          <pc:docMk/>
          <pc:sldMk cId="1537584448" sldId="447"/>
        </pc:sldMkLst>
        <pc:spChg chg="mod">
          <ac:chgData name="Urieth Attard" userId="75441522-1268-482d-b74b-a084f810ee66" providerId="ADAL" clId="{7B04CBA4-28D8-48F6-B3C4-DBA95994A8FE}" dt="2021-05-06T21:13:49.118" v="1672" actId="20577"/>
          <ac:spMkLst>
            <pc:docMk/>
            <pc:sldMk cId="1537584448" sldId="447"/>
            <ac:spMk id="2" creationId="{725ABC22-7A12-4EF9-88FC-86B14003E993}"/>
          </ac:spMkLst>
        </pc:spChg>
        <pc:picChg chg="del">
          <ac:chgData name="Urieth Attard" userId="75441522-1268-482d-b74b-a084f810ee66" providerId="ADAL" clId="{7B04CBA4-28D8-48F6-B3C4-DBA95994A8FE}" dt="2021-05-06T21:13:37.941" v="1649" actId="478"/>
          <ac:picMkLst>
            <pc:docMk/>
            <pc:sldMk cId="1537584448" sldId="447"/>
            <ac:picMk id="4" creationId="{50ABC63E-30A7-4C28-B262-25CC1AA3C72F}"/>
          </ac:picMkLst>
        </pc:picChg>
        <pc:picChg chg="add mod">
          <ac:chgData name="Urieth Attard" userId="75441522-1268-482d-b74b-a084f810ee66" providerId="ADAL" clId="{7B04CBA4-28D8-48F6-B3C4-DBA95994A8FE}" dt="2021-05-06T21:13:42.635" v="1653" actId="1076"/>
          <ac:picMkLst>
            <pc:docMk/>
            <pc:sldMk cId="1537584448" sldId="447"/>
            <ac:picMk id="5" creationId="{7EEC7B00-FA9C-4FD3-89E0-2C3F4D5FFD88}"/>
          </ac:picMkLst>
        </pc:picChg>
      </pc:sldChg>
      <pc:sldChg chg="addSp delSp modSp add modAnim modNotesTx">
        <pc:chgData name="Urieth Attard" userId="75441522-1268-482d-b74b-a084f810ee66" providerId="ADAL" clId="{7B04CBA4-28D8-48F6-B3C4-DBA95994A8FE}" dt="2021-05-07T21:06:32.896" v="4324" actId="6549"/>
        <pc:sldMkLst>
          <pc:docMk/>
          <pc:sldMk cId="3344192771" sldId="448"/>
        </pc:sldMkLst>
        <pc:spChg chg="mod">
          <ac:chgData name="Urieth Attard" userId="75441522-1268-482d-b74b-a084f810ee66" providerId="ADAL" clId="{7B04CBA4-28D8-48F6-B3C4-DBA95994A8FE}" dt="2021-05-06T21:14:22.927" v="1689" actId="20577"/>
          <ac:spMkLst>
            <pc:docMk/>
            <pc:sldMk cId="3344192771" sldId="448"/>
            <ac:spMk id="2" creationId="{725ABC22-7A12-4EF9-88FC-86B14003E993}"/>
          </ac:spMkLst>
        </pc:spChg>
        <pc:picChg chg="add mod">
          <ac:chgData name="Urieth Attard" userId="75441522-1268-482d-b74b-a084f810ee66" providerId="ADAL" clId="{7B04CBA4-28D8-48F6-B3C4-DBA95994A8FE}" dt="2021-05-06T21:14:11.568" v="1679" actId="14100"/>
          <ac:picMkLst>
            <pc:docMk/>
            <pc:sldMk cId="3344192771" sldId="448"/>
            <ac:picMk id="4" creationId="{5DB84CC3-EB0C-4ACB-BA7F-2C508A7D413F}"/>
          </ac:picMkLst>
        </pc:picChg>
        <pc:picChg chg="del">
          <ac:chgData name="Urieth Attard" userId="75441522-1268-482d-b74b-a084f810ee66" providerId="ADAL" clId="{7B04CBA4-28D8-48F6-B3C4-DBA95994A8FE}" dt="2021-05-06T21:14:00.659" v="1675" actId="478"/>
          <ac:picMkLst>
            <pc:docMk/>
            <pc:sldMk cId="3344192771" sldId="448"/>
            <ac:picMk id="5" creationId="{7EEC7B00-FA9C-4FD3-89E0-2C3F4D5FFD88}"/>
          </ac:picMkLst>
        </pc:picChg>
      </pc:sldChg>
      <pc:sldChg chg="addSp delSp modSp add delAnim modAnim">
        <pc:chgData name="Urieth Attard" userId="75441522-1268-482d-b74b-a084f810ee66" providerId="ADAL" clId="{7B04CBA4-28D8-48F6-B3C4-DBA95994A8FE}" dt="2021-05-06T21:34:17.581" v="3496" actId="1076"/>
        <pc:sldMkLst>
          <pc:docMk/>
          <pc:sldMk cId="1629979866" sldId="449"/>
        </pc:sldMkLst>
        <pc:spChg chg="add del mod">
          <ac:chgData name="Urieth Attard" userId="75441522-1268-482d-b74b-a084f810ee66" providerId="ADAL" clId="{7B04CBA4-28D8-48F6-B3C4-DBA95994A8FE}" dt="2021-05-06T21:32:37.167" v="3483" actId="478"/>
          <ac:spMkLst>
            <pc:docMk/>
            <pc:sldMk cId="1629979866" sldId="449"/>
            <ac:spMk id="6" creationId="{AE234834-7B60-4696-B67E-1EF3E4AC95CC}"/>
          </ac:spMkLst>
        </pc:spChg>
        <pc:spChg chg="add del mod">
          <ac:chgData name="Urieth Attard" userId="75441522-1268-482d-b74b-a084f810ee66" providerId="ADAL" clId="{7B04CBA4-28D8-48F6-B3C4-DBA95994A8FE}" dt="2021-05-06T21:32:28.045" v="3481" actId="478"/>
          <ac:spMkLst>
            <pc:docMk/>
            <pc:sldMk cId="1629979866" sldId="449"/>
            <ac:spMk id="7" creationId="{3FBEEA5F-5772-4055-9208-7BCDF7C90BB4}"/>
          </ac:spMkLst>
        </pc:spChg>
        <pc:spChg chg="add del">
          <ac:chgData name="Urieth Attard" userId="75441522-1268-482d-b74b-a084f810ee66" providerId="ADAL" clId="{7B04CBA4-28D8-48F6-B3C4-DBA95994A8FE}" dt="2021-05-06T21:32:51.791" v="3485" actId="478"/>
          <ac:spMkLst>
            <pc:docMk/>
            <pc:sldMk cId="1629979866" sldId="449"/>
            <ac:spMk id="8" creationId="{2BF1A0F5-817B-486E-BCE0-62EDB47E53EC}"/>
          </ac:spMkLst>
        </pc:spChg>
        <pc:spChg chg="add del mod">
          <ac:chgData name="Urieth Attard" userId="75441522-1268-482d-b74b-a084f810ee66" providerId="ADAL" clId="{7B04CBA4-28D8-48F6-B3C4-DBA95994A8FE}" dt="2021-05-06T21:34:03.451" v="3494" actId="478"/>
          <ac:spMkLst>
            <pc:docMk/>
            <pc:sldMk cId="1629979866" sldId="449"/>
            <ac:spMk id="12" creationId="{71F7D27B-782C-451B-831F-3C7424BFFD20}"/>
          </ac:spMkLst>
        </pc:spChg>
        <pc:spChg chg="add mod">
          <ac:chgData name="Urieth Attard" userId="75441522-1268-482d-b74b-a084f810ee66" providerId="ADAL" clId="{7B04CBA4-28D8-48F6-B3C4-DBA95994A8FE}" dt="2021-05-06T21:34:17.581" v="3496" actId="1076"/>
          <ac:spMkLst>
            <pc:docMk/>
            <pc:sldMk cId="1629979866" sldId="449"/>
            <ac:spMk id="14" creationId="{6F427709-A0BE-4771-B994-7EB33E5AA95F}"/>
          </ac:spMkLst>
        </pc:spChg>
        <pc:picChg chg="add del">
          <ac:chgData name="Urieth Attard" userId="75441522-1268-482d-b74b-a084f810ee66" providerId="ADAL" clId="{7B04CBA4-28D8-48F6-B3C4-DBA95994A8FE}" dt="2021-05-06T21:34:03.451" v="3494" actId="478"/>
          <ac:picMkLst>
            <pc:docMk/>
            <pc:sldMk cId="1629979866" sldId="449"/>
            <ac:picMk id="1026" creationId="{B7D4C25B-0557-4007-96A8-8031AE52F259}"/>
          </ac:picMkLst>
        </pc:picChg>
        <pc:cxnChg chg="add mod">
          <ac:chgData name="Urieth Attard" userId="75441522-1268-482d-b74b-a084f810ee66" providerId="ADAL" clId="{7B04CBA4-28D8-48F6-B3C4-DBA95994A8FE}" dt="2021-05-06T21:31:50.080" v="3475" actId="14100"/>
          <ac:cxnSpMkLst>
            <pc:docMk/>
            <pc:sldMk cId="1629979866" sldId="449"/>
            <ac:cxnSpMk id="4" creationId="{41BE16B8-6B45-4B7F-B4C4-40007899F600}"/>
          </ac:cxnSpMkLst>
        </pc:cxnChg>
        <pc:cxnChg chg="add mod">
          <ac:chgData name="Urieth Attard" userId="75441522-1268-482d-b74b-a084f810ee66" providerId="ADAL" clId="{7B04CBA4-28D8-48F6-B3C4-DBA95994A8FE}" dt="2021-05-06T21:33:05.709" v="3490" actId="14100"/>
          <ac:cxnSpMkLst>
            <pc:docMk/>
            <pc:sldMk cId="1629979866" sldId="449"/>
            <ac:cxnSpMk id="9" creationId="{45154C3B-48BE-4CAA-BEDD-FCF2F13D867C}"/>
          </ac:cxnSpMkLst>
        </pc:cxnChg>
      </pc:sldChg>
      <pc:sldChg chg="addSp delSp modSp add modAnim modNotesTx">
        <pc:chgData name="Urieth Attard" userId="75441522-1268-482d-b74b-a084f810ee66" providerId="ADAL" clId="{7B04CBA4-28D8-48F6-B3C4-DBA95994A8FE}" dt="2021-05-12T08:09:51.880" v="4852" actId="6549"/>
        <pc:sldMkLst>
          <pc:docMk/>
          <pc:sldMk cId="325772321" sldId="450"/>
        </pc:sldMkLst>
        <pc:spChg chg="mod ord">
          <ac:chgData name="Urieth Attard" userId="75441522-1268-482d-b74b-a084f810ee66" providerId="ADAL" clId="{7B04CBA4-28D8-48F6-B3C4-DBA95994A8FE}" dt="2021-05-12T07:55:08.998" v="4505" actId="1076"/>
          <ac:spMkLst>
            <pc:docMk/>
            <pc:sldMk cId="325772321" sldId="450"/>
            <ac:spMk id="2" creationId="{E02DA713-7E81-442F-8F36-6757B9D95F2D}"/>
          </ac:spMkLst>
        </pc:spChg>
        <pc:spChg chg="add del mod">
          <ac:chgData name="Urieth Attard" userId="75441522-1268-482d-b74b-a084f810ee66" providerId="ADAL" clId="{7B04CBA4-28D8-48F6-B3C4-DBA95994A8FE}" dt="2021-05-12T07:54:42.772" v="4502" actId="478"/>
          <ac:spMkLst>
            <pc:docMk/>
            <pc:sldMk cId="325772321" sldId="450"/>
            <ac:spMk id="3" creationId="{53E3EDF1-35E1-4F83-B168-90188C7F7DB2}"/>
          </ac:spMkLst>
        </pc:spChg>
        <pc:spChg chg="del">
          <ac:chgData name="Urieth Attard" userId="75441522-1268-482d-b74b-a084f810ee66" providerId="ADAL" clId="{7B04CBA4-28D8-48F6-B3C4-DBA95994A8FE}" dt="2021-05-12T07:52:32.100" v="4454" actId="478"/>
          <ac:spMkLst>
            <pc:docMk/>
            <pc:sldMk cId="325772321" sldId="450"/>
            <ac:spMk id="4" creationId="{955DF383-A13C-4B37-AAFC-F01763EE2A58}"/>
          </ac:spMkLst>
        </pc:spChg>
        <pc:spChg chg="add mod">
          <ac:chgData name="Urieth Attard" userId="75441522-1268-482d-b74b-a084f810ee66" providerId="ADAL" clId="{7B04CBA4-28D8-48F6-B3C4-DBA95994A8FE}" dt="2021-05-12T08:03:32.140" v="4776" actId="164"/>
          <ac:spMkLst>
            <pc:docMk/>
            <pc:sldMk cId="325772321" sldId="450"/>
            <ac:spMk id="6" creationId="{A4820C88-1B53-4D25-972C-907337321F32}"/>
          </ac:spMkLst>
        </pc:spChg>
        <pc:spChg chg="add mod">
          <ac:chgData name="Urieth Attard" userId="75441522-1268-482d-b74b-a084f810ee66" providerId="ADAL" clId="{7B04CBA4-28D8-48F6-B3C4-DBA95994A8FE}" dt="2021-05-12T08:03:48.577" v="4780" actId="164"/>
          <ac:spMkLst>
            <pc:docMk/>
            <pc:sldMk cId="325772321" sldId="450"/>
            <ac:spMk id="12" creationId="{B6C97EF4-9535-4F46-A78E-314970BA8D8B}"/>
          </ac:spMkLst>
        </pc:spChg>
        <pc:spChg chg="add mod">
          <ac:chgData name="Urieth Attard" userId="75441522-1268-482d-b74b-a084f810ee66" providerId="ADAL" clId="{7B04CBA4-28D8-48F6-B3C4-DBA95994A8FE}" dt="2021-05-12T08:04:52.900" v="4789" actId="164"/>
          <ac:spMkLst>
            <pc:docMk/>
            <pc:sldMk cId="325772321" sldId="450"/>
            <ac:spMk id="14" creationId="{EBB997DB-DE5E-48C3-A02D-0A410753803D}"/>
          </ac:spMkLst>
        </pc:spChg>
        <pc:spChg chg="add mod">
          <ac:chgData name="Urieth Attard" userId="75441522-1268-482d-b74b-a084f810ee66" providerId="ADAL" clId="{7B04CBA4-28D8-48F6-B3C4-DBA95994A8FE}" dt="2021-05-12T08:07:37.256" v="4850" actId="1076"/>
          <ac:spMkLst>
            <pc:docMk/>
            <pc:sldMk cId="325772321" sldId="450"/>
            <ac:spMk id="16" creationId="{508E31A2-62CE-46F2-89BF-EEA238FEFE70}"/>
          </ac:spMkLst>
        </pc:spChg>
        <pc:spChg chg="add mod">
          <ac:chgData name="Urieth Attard" userId="75441522-1268-482d-b74b-a084f810ee66" providerId="ADAL" clId="{7B04CBA4-28D8-48F6-B3C4-DBA95994A8FE}" dt="2021-05-12T08:06:37.112" v="4805" actId="14100"/>
          <ac:spMkLst>
            <pc:docMk/>
            <pc:sldMk cId="325772321" sldId="450"/>
            <ac:spMk id="22" creationId="{6A55EBA5-AD38-485E-9F83-8D2E5E92EA8A}"/>
          </ac:spMkLst>
        </pc:spChg>
        <pc:grpChg chg="add mod">
          <ac:chgData name="Urieth Attard" userId="75441522-1268-482d-b74b-a084f810ee66" providerId="ADAL" clId="{7B04CBA4-28D8-48F6-B3C4-DBA95994A8FE}" dt="2021-05-12T08:03:32.140" v="4776" actId="164"/>
          <ac:grpSpMkLst>
            <pc:docMk/>
            <pc:sldMk cId="325772321" sldId="450"/>
            <ac:grpSpMk id="7" creationId="{02C7A594-8B46-4A60-83C7-A86AFDEC16AF}"/>
          </ac:grpSpMkLst>
        </pc:grpChg>
        <pc:grpChg chg="add mod">
          <ac:chgData name="Urieth Attard" userId="75441522-1268-482d-b74b-a084f810ee66" providerId="ADAL" clId="{7B04CBA4-28D8-48F6-B3C4-DBA95994A8FE}" dt="2021-05-12T08:03:48.577" v="4780" actId="164"/>
          <ac:grpSpMkLst>
            <pc:docMk/>
            <pc:sldMk cId="325772321" sldId="450"/>
            <ac:grpSpMk id="8" creationId="{FDA5C417-47F4-4D69-8683-FEC68B7B2DD3}"/>
          </ac:grpSpMkLst>
        </pc:grpChg>
        <pc:grpChg chg="add mod">
          <ac:chgData name="Urieth Attard" userId="75441522-1268-482d-b74b-a084f810ee66" providerId="ADAL" clId="{7B04CBA4-28D8-48F6-B3C4-DBA95994A8FE}" dt="2021-05-12T08:04:52.900" v="4789" actId="164"/>
          <ac:grpSpMkLst>
            <pc:docMk/>
            <pc:sldMk cId="325772321" sldId="450"/>
            <ac:grpSpMk id="9" creationId="{25BCD3B1-01EC-4716-A603-124960EA8606}"/>
          </ac:grpSpMkLst>
        </pc:grpChg>
        <pc:grpChg chg="add mod ord">
          <ac:chgData name="Urieth Attard" userId="75441522-1268-482d-b74b-a084f810ee66" providerId="ADAL" clId="{7B04CBA4-28D8-48F6-B3C4-DBA95994A8FE}" dt="2021-05-12T08:07:34.417" v="4849" actId="404"/>
          <ac:grpSpMkLst>
            <pc:docMk/>
            <pc:sldMk cId="325772321" sldId="450"/>
            <ac:grpSpMk id="10" creationId="{D62732F5-9DE6-465C-8ECB-C7B9283DC755}"/>
          </ac:grpSpMkLst>
        </pc:grpChg>
        <pc:picChg chg="del">
          <ac:chgData name="Urieth Attard" userId="75441522-1268-482d-b74b-a084f810ee66" providerId="ADAL" clId="{7B04CBA4-28D8-48F6-B3C4-DBA95994A8FE}" dt="2021-05-12T07:52:34.544" v="4456" actId="478"/>
          <ac:picMkLst>
            <pc:docMk/>
            <pc:sldMk cId="325772321" sldId="450"/>
            <ac:picMk id="5" creationId="{BF8F2DA9-CB9D-43C9-ABA5-F2E1B62A4041}"/>
          </ac:picMkLst>
        </pc:picChg>
        <pc:picChg chg="add mod">
          <ac:chgData name="Urieth Attard" userId="75441522-1268-482d-b74b-a084f810ee66" providerId="ADAL" clId="{7B04CBA4-28D8-48F6-B3C4-DBA95994A8FE}" dt="2021-05-12T08:03:48.577" v="4780" actId="164"/>
          <ac:picMkLst>
            <pc:docMk/>
            <pc:sldMk cId="325772321" sldId="450"/>
            <ac:picMk id="11" creationId="{DE804B8D-EDD4-4C67-8BBF-E3BE37B72A61}"/>
          </ac:picMkLst>
        </pc:picChg>
        <pc:picChg chg="add mod">
          <ac:chgData name="Urieth Attard" userId="75441522-1268-482d-b74b-a084f810ee66" providerId="ADAL" clId="{7B04CBA4-28D8-48F6-B3C4-DBA95994A8FE}" dt="2021-05-12T08:04:52.900" v="4789" actId="164"/>
          <ac:picMkLst>
            <pc:docMk/>
            <pc:sldMk cId="325772321" sldId="450"/>
            <ac:picMk id="13" creationId="{A723799F-D917-4852-B007-672F91A64ACD}"/>
          </ac:picMkLst>
        </pc:picChg>
        <pc:picChg chg="add mod">
          <ac:chgData name="Urieth Attard" userId="75441522-1268-482d-b74b-a084f810ee66" providerId="ADAL" clId="{7B04CBA4-28D8-48F6-B3C4-DBA95994A8FE}" dt="2021-05-12T08:05:11.303" v="4792" actId="164"/>
          <ac:picMkLst>
            <pc:docMk/>
            <pc:sldMk cId="325772321" sldId="450"/>
            <ac:picMk id="15" creationId="{0DE8374C-49EA-4350-8AFE-A6E0DCB7D06B}"/>
          </ac:picMkLst>
        </pc:picChg>
        <pc:picChg chg="add mod">
          <ac:chgData name="Urieth Attard" userId="75441522-1268-482d-b74b-a084f810ee66" providerId="ADAL" clId="{7B04CBA4-28D8-48F6-B3C4-DBA95994A8FE}" dt="2021-05-12T08:06:20.149" v="4800" actId="1076"/>
          <ac:picMkLst>
            <pc:docMk/>
            <pc:sldMk cId="325772321" sldId="450"/>
            <ac:picMk id="17" creationId="{8D27843A-9223-47DD-9202-F2F23F980FC7}"/>
          </ac:picMkLst>
        </pc:picChg>
        <pc:picChg chg="add mod ord modCrop">
          <ac:chgData name="Urieth Attard" userId="75441522-1268-482d-b74b-a084f810ee66" providerId="ADAL" clId="{7B04CBA4-28D8-48F6-B3C4-DBA95994A8FE}" dt="2021-05-12T08:03:20.735" v="4775" actId="14100"/>
          <ac:picMkLst>
            <pc:docMk/>
            <pc:sldMk cId="325772321" sldId="450"/>
            <ac:picMk id="1026" creationId="{9D951CFD-E064-47E0-A0EA-6C62223B3DD5}"/>
          </ac:picMkLst>
        </pc:picChg>
        <pc:picChg chg="add del mod ord">
          <ac:chgData name="Urieth Attard" userId="75441522-1268-482d-b74b-a084f810ee66" providerId="ADAL" clId="{7B04CBA4-28D8-48F6-B3C4-DBA95994A8FE}" dt="2021-05-12T07:53:07.950" v="4464"/>
          <ac:picMkLst>
            <pc:docMk/>
            <pc:sldMk cId="325772321" sldId="450"/>
            <ac:picMk id="1028" creationId="{A9361A96-28F1-403C-8B36-2229ABE0C1F5}"/>
          </ac:picMkLst>
        </pc:picChg>
        <pc:picChg chg="add mod modCrop">
          <ac:chgData name="Urieth Attard" userId="75441522-1268-482d-b74b-a084f810ee66" providerId="ADAL" clId="{7B04CBA4-28D8-48F6-B3C4-DBA95994A8FE}" dt="2021-05-12T07:53:26.906" v="4471" actId="14100"/>
          <ac:picMkLst>
            <pc:docMk/>
            <pc:sldMk cId="325772321" sldId="450"/>
            <ac:picMk id="1030" creationId="{AC06B0D5-B2FC-4C57-A2EB-78844A0F5C2F}"/>
          </ac:picMkLst>
        </pc:picChg>
        <pc:picChg chg="add mod">
          <ac:chgData name="Urieth Attard" userId="75441522-1268-482d-b74b-a084f810ee66" providerId="ADAL" clId="{7B04CBA4-28D8-48F6-B3C4-DBA95994A8FE}" dt="2021-05-12T08:03:32.140" v="4776" actId="164"/>
          <ac:picMkLst>
            <pc:docMk/>
            <pc:sldMk cId="325772321" sldId="450"/>
            <ac:picMk id="1032" creationId="{2297697D-E6CE-4B5E-9FAF-828D9880AF96}"/>
          </ac:picMkLst>
        </pc:picChg>
        <pc:cxnChg chg="add mod">
          <ac:chgData name="Urieth Attard" userId="75441522-1268-482d-b74b-a084f810ee66" providerId="ADAL" clId="{7B04CBA4-28D8-48F6-B3C4-DBA95994A8FE}" dt="2021-05-12T08:06:59.548" v="4810" actId="14100"/>
          <ac:cxnSpMkLst>
            <pc:docMk/>
            <pc:sldMk cId="325772321" sldId="450"/>
            <ac:cxnSpMk id="23" creationId="{C527F0CA-620F-41A1-9F66-54E1F64F5135}"/>
          </ac:cxnSpMkLst>
        </pc:cxnChg>
        <pc:cxnChg chg="add mod">
          <ac:chgData name="Urieth Attard" userId="75441522-1268-482d-b74b-a084f810ee66" providerId="ADAL" clId="{7B04CBA4-28D8-48F6-B3C4-DBA95994A8FE}" dt="2021-05-12T08:07:19.227" v="4815" actId="1076"/>
          <ac:cxnSpMkLst>
            <pc:docMk/>
            <pc:sldMk cId="325772321" sldId="450"/>
            <ac:cxnSpMk id="26" creationId="{7A98C587-E730-4056-A1C4-CA5A6CC39F73}"/>
          </ac:cxnSpMkLst>
        </pc:cxnChg>
      </pc:sldChg>
      <pc:sldChg chg="new add del ord">
        <pc:chgData name="Urieth Attard" userId="75441522-1268-482d-b74b-a084f810ee66" providerId="ADAL" clId="{7B04CBA4-28D8-48F6-B3C4-DBA95994A8FE}" dt="2021-05-12T07:52:26" v="4451" actId="47"/>
        <pc:sldMkLst>
          <pc:docMk/>
          <pc:sldMk cId="478209469" sldId="450"/>
        </pc:sldMkLst>
      </pc:sldChg>
    </pc:docChg>
  </pc:docChgLst>
  <pc:docChgLst>
    <pc:chgData name="Urieth Attard" userId="75441522-1268-482d-b74b-a084f810ee66" providerId="ADAL" clId="{CB1C69A6-CA7D-48E4-850C-BEB4C837C7AB}"/>
    <pc:docChg chg="undo redo custSel mod addSld delSld modSld sldOrd">
      <pc:chgData name="Urieth Attard" userId="75441522-1268-482d-b74b-a084f810ee66" providerId="ADAL" clId="{CB1C69A6-CA7D-48E4-850C-BEB4C837C7AB}" dt="2021-04-08T09:24:11.276" v="2583"/>
      <pc:docMkLst>
        <pc:docMk/>
      </pc:docMkLst>
      <pc:sldChg chg="modSp ord">
        <pc:chgData name="Urieth Attard" userId="75441522-1268-482d-b74b-a084f810ee66" providerId="ADAL" clId="{CB1C69A6-CA7D-48E4-850C-BEB4C837C7AB}" dt="2021-04-08T07:08:39.648" v="2453" actId="1076"/>
        <pc:sldMkLst>
          <pc:docMk/>
          <pc:sldMk cId="2808312611" sldId="299"/>
        </pc:sldMkLst>
        <pc:spChg chg="mod">
          <ac:chgData name="Urieth Attard" userId="75441522-1268-482d-b74b-a084f810ee66" providerId="ADAL" clId="{CB1C69A6-CA7D-48E4-850C-BEB4C837C7AB}" dt="2021-04-08T07:08:39.648" v="2453" actId="1076"/>
          <ac:spMkLst>
            <pc:docMk/>
            <pc:sldMk cId="2808312611" sldId="299"/>
            <ac:spMk id="2" creationId="{8D4ED53B-8230-4C36-9720-599714DF2D7B}"/>
          </ac:spMkLst>
        </pc:spChg>
        <pc:spChg chg="mod">
          <ac:chgData name="Urieth Attard" userId="75441522-1268-482d-b74b-a084f810ee66" providerId="ADAL" clId="{CB1C69A6-CA7D-48E4-850C-BEB4C837C7AB}" dt="2021-04-05T13:05:46.628" v="2225" actId="20577"/>
          <ac:spMkLst>
            <pc:docMk/>
            <pc:sldMk cId="2808312611" sldId="299"/>
            <ac:spMk id="11" creationId="{A26E9CFD-8B9E-4D05-8ED6-5B41CEACAB25}"/>
          </ac:spMkLst>
        </pc:spChg>
        <pc:spChg chg="mod">
          <ac:chgData name="Urieth Attard" userId="75441522-1268-482d-b74b-a084f810ee66" providerId="ADAL" clId="{CB1C69A6-CA7D-48E4-850C-BEB4C837C7AB}" dt="2021-04-05T13:06:10.674" v="2256" actId="20577"/>
          <ac:spMkLst>
            <pc:docMk/>
            <pc:sldMk cId="2808312611" sldId="299"/>
            <ac:spMk id="12" creationId="{EB9EF41A-3E6A-4B81-9DF4-4C6C837241D6}"/>
          </ac:spMkLst>
        </pc:spChg>
      </pc:sldChg>
      <pc:sldChg chg="modSp mod modTransition modShow modNotesTx">
        <pc:chgData name="Urieth Attard" userId="75441522-1268-482d-b74b-a084f810ee66" providerId="ADAL" clId="{CB1C69A6-CA7D-48E4-850C-BEB4C837C7AB}" dt="2021-04-08T07:07:12.530" v="2448" actId="20577"/>
        <pc:sldMkLst>
          <pc:docMk/>
          <pc:sldMk cId="4109764292" sldId="307"/>
        </pc:sldMkLst>
        <pc:spChg chg="mod">
          <ac:chgData name="Urieth Attard" userId="75441522-1268-482d-b74b-a084f810ee66" providerId="ADAL" clId="{CB1C69A6-CA7D-48E4-850C-BEB4C837C7AB}" dt="2021-04-05T12:37:21.735" v="2045" actId="20577"/>
          <ac:spMkLst>
            <pc:docMk/>
            <pc:sldMk cId="4109764292" sldId="307"/>
            <ac:spMk id="5" creationId="{D6BE8F0F-99CA-4624-BE99-E95152857094}"/>
          </ac:spMkLst>
        </pc:spChg>
      </pc:sldChg>
      <pc:sldChg chg="addSp delSp modSp delAnim">
        <pc:chgData name="Urieth Attard" userId="75441522-1268-482d-b74b-a084f810ee66" providerId="ADAL" clId="{CB1C69A6-CA7D-48E4-850C-BEB4C837C7AB}" dt="2021-04-03T20:18:30.119" v="1979" actId="20577"/>
        <pc:sldMkLst>
          <pc:docMk/>
          <pc:sldMk cId="553465391" sldId="343"/>
        </pc:sldMkLst>
        <pc:spChg chg="mod">
          <ac:chgData name="Urieth Attard" userId="75441522-1268-482d-b74b-a084f810ee66" providerId="ADAL" clId="{CB1C69A6-CA7D-48E4-850C-BEB4C837C7AB}" dt="2021-04-03T20:18:30.119" v="1979" actId="20577"/>
          <ac:spMkLst>
            <pc:docMk/>
            <pc:sldMk cId="553465391" sldId="343"/>
            <ac:spMk id="6" creationId="{E8B36BFF-2129-4C25-AA06-E9601A1981C6}"/>
          </ac:spMkLst>
        </pc:spChg>
        <pc:spChg chg="mod">
          <ac:chgData name="Urieth Attard" userId="75441522-1268-482d-b74b-a084f810ee66" providerId="ADAL" clId="{CB1C69A6-CA7D-48E4-850C-BEB4C837C7AB}" dt="2021-04-03T18:48:09.635" v="21" actId="20577"/>
          <ac:spMkLst>
            <pc:docMk/>
            <pc:sldMk cId="553465391" sldId="343"/>
            <ac:spMk id="9" creationId="{C8B11CC4-9840-4CA8-A05B-14514F6D3DDE}"/>
          </ac:spMkLst>
        </pc:spChg>
        <pc:picChg chg="del">
          <ac:chgData name="Urieth Attard" userId="75441522-1268-482d-b74b-a084f810ee66" providerId="ADAL" clId="{CB1C69A6-CA7D-48E4-850C-BEB4C837C7AB}" dt="2021-04-03T18:48:11.590" v="22" actId="478"/>
          <ac:picMkLst>
            <pc:docMk/>
            <pc:sldMk cId="553465391" sldId="343"/>
            <ac:picMk id="2054" creationId="{DB177460-9347-4B54-AF59-385ABF449004}"/>
          </ac:picMkLst>
        </pc:picChg>
        <pc:picChg chg="add mod">
          <ac:chgData name="Urieth Attard" userId="75441522-1268-482d-b74b-a084f810ee66" providerId="ADAL" clId="{CB1C69A6-CA7D-48E4-850C-BEB4C837C7AB}" dt="2021-04-03T20:18:27.852" v="1977" actId="1076"/>
          <ac:picMkLst>
            <pc:docMk/>
            <pc:sldMk cId="553465391" sldId="343"/>
            <ac:picMk id="11266" creationId="{DE716E63-9F4E-4739-B891-4AE6752CABBA}"/>
          </ac:picMkLst>
        </pc:picChg>
      </pc:sldChg>
      <pc:sldChg chg="mod modTransition modShow">
        <pc:chgData name="Urieth Attard" userId="75441522-1268-482d-b74b-a084f810ee66" providerId="ADAL" clId="{CB1C69A6-CA7D-48E4-850C-BEB4C837C7AB}" dt="2021-04-08T07:12:07.879" v="2493"/>
        <pc:sldMkLst>
          <pc:docMk/>
          <pc:sldMk cId="2961034297" sldId="395"/>
        </pc:sldMkLst>
      </pc:sldChg>
      <pc:sldChg chg="addSp delSp modSp modNotesTx">
        <pc:chgData name="Urieth Attard" userId="75441522-1268-482d-b74b-a084f810ee66" providerId="ADAL" clId="{CB1C69A6-CA7D-48E4-850C-BEB4C837C7AB}" dt="2021-04-05T13:09:29.126" v="2444" actId="20577"/>
        <pc:sldMkLst>
          <pc:docMk/>
          <pc:sldMk cId="2193188439" sldId="396"/>
        </pc:sldMkLst>
        <pc:spChg chg="add del">
          <ac:chgData name="Urieth Attard" userId="75441522-1268-482d-b74b-a084f810ee66" providerId="ADAL" clId="{CB1C69A6-CA7D-48E4-850C-BEB4C837C7AB}" dt="2021-04-03T19:45:57.185" v="1967" actId="478"/>
          <ac:spMkLst>
            <pc:docMk/>
            <pc:sldMk cId="2193188439" sldId="396"/>
            <ac:spMk id="2" creationId="{94A7DEA3-E666-4513-B6FB-625F1BED2814}"/>
          </ac:spMkLst>
        </pc:spChg>
        <pc:spChg chg="mod">
          <ac:chgData name="Urieth Attard" userId="75441522-1268-482d-b74b-a084f810ee66" providerId="ADAL" clId="{CB1C69A6-CA7D-48E4-850C-BEB4C837C7AB}" dt="2021-04-03T20:18:37.460" v="1981" actId="20577"/>
          <ac:spMkLst>
            <pc:docMk/>
            <pc:sldMk cId="2193188439" sldId="396"/>
            <ac:spMk id="6" creationId="{E8B36BFF-2129-4C25-AA06-E9601A1981C6}"/>
          </ac:spMkLst>
        </pc:spChg>
        <pc:picChg chg="add mod">
          <ac:chgData name="Urieth Attard" userId="75441522-1268-482d-b74b-a084f810ee66" providerId="ADAL" clId="{CB1C69A6-CA7D-48E4-850C-BEB4C837C7AB}" dt="2021-04-03T19:46:21.493" v="1971"/>
          <ac:picMkLst>
            <pc:docMk/>
            <pc:sldMk cId="2193188439" sldId="396"/>
            <ac:picMk id="10242" creationId="{36B54E7A-BB96-4CAC-A86D-E037705878C2}"/>
          </ac:picMkLst>
        </pc:picChg>
      </pc:sldChg>
    </pc:docChg>
  </pc:docChgLst>
  <pc:docChgLst>
    <pc:chgData name="Urieth Attard" userId="75441522-1268-482d-b74b-a084f810ee66" providerId="ADAL" clId="{49393D0D-D4C5-48F6-AC55-D553E19DB135}"/>
    <pc:docChg chg="undo custSel addSld delSld modSld">
      <pc:chgData name="Urieth Attard" userId="75441522-1268-482d-b74b-a084f810ee66" providerId="ADAL" clId="{49393D0D-D4C5-48F6-AC55-D553E19DB135}" dt="2021-04-02T19:34:54.281" v="423" actId="47"/>
      <pc:docMkLst>
        <pc:docMk/>
      </pc:docMkLst>
      <pc:sldChg chg="addSp delSp add del setBg delDesignElem">
        <pc:chgData name="Urieth Attard" userId="75441522-1268-482d-b74b-a084f810ee66" providerId="ADAL" clId="{49393D0D-D4C5-48F6-AC55-D553E19DB135}" dt="2021-04-02T19:24:00.620" v="6"/>
        <pc:sldMkLst>
          <pc:docMk/>
          <pc:sldMk cId="4109764292" sldId="307"/>
        </pc:sldMkLst>
        <pc:spChg chg="add del">
          <ac:chgData name="Urieth Attard" userId="75441522-1268-482d-b74b-a084f810ee66" providerId="ADAL" clId="{49393D0D-D4C5-48F6-AC55-D553E19DB135}" dt="2021-04-02T19:24:00.438" v="5"/>
          <ac:spMkLst>
            <pc:docMk/>
            <pc:sldMk cId="4109764292" sldId="307"/>
            <ac:spMk id="73" creationId="{32BC26D8-82FB-445E-AA49-62A77D7C1EE0}"/>
          </ac:spMkLst>
        </pc:spChg>
        <pc:spChg chg="add del">
          <ac:chgData name="Urieth Attard" userId="75441522-1268-482d-b74b-a084f810ee66" providerId="ADAL" clId="{49393D0D-D4C5-48F6-AC55-D553E19DB135}" dt="2021-04-02T19:24:00.438" v="5"/>
          <ac:spMkLst>
            <pc:docMk/>
            <pc:sldMk cId="4109764292" sldId="307"/>
            <ac:spMk id="75" creationId="{CB44330D-EA18-4254-AA95-EB49948539B8}"/>
          </ac:spMkLst>
        </pc:spChg>
      </pc:sldChg>
      <pc:sldChg chg="delSp modSp add delAnim modAnim">
        <pc:chgData name="Urieth Attard" userId="75441522-1268-482d-b74b-a084f810ee66" providerId="ADAL" clId="{49393D0D-D4C5-48F6-AC55-D553E19DB135}" dt="2021-04-02T19:25:38.199" v="37" actId="478"/>
        <pc:sldMkLst>
          <pc:docMk/>
          <pc:sldMk cId="2193188439" sldId="396"/>
        </pc:sldMkLst>
        <pc:spChg chg="mod">
          <ac:chgData name="Urieth Attard" userId="75441522-1268-482d-b74b-a084f810ee66" providerId="ADAL" clId="{49393D0D-D4C5-48F6-AC55-D553E19DB135}" dt="2021-04-02T19:25:35.744" v="36" actId="20577"/>
          <ac:spMkLst>
            <pc:docMk/>
            <pc:sldMk cId="2193188439" sldId="396"/>
            <ac:spMk id="9" creationId="{C8B11CC4-9840-4CA8-A05B-14514F6D3DDE}"/>
          </ac:spMkLst>
        </pc:spChg>
        <pc:picChg chg="del">
          <ac:chgData name="Urieth Attard" userId="75441522-1268-482d-b74b-a084f810ee66" providerId="ADAL" clId="{49393D0D-D4C5-48F6-AC55-D553E19DB135}" dt="2021-04-02T19:25:38.199" v="37" actId="478"/>
          <ac:picMkLst>
            <pc:docMk/>
            <pc:sldMk cId="2193188439" sldId="396"/>
            <ac:picMk id="2054" creationId="{DB177460-9347-4B54-AF59-385ABF4490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E4264-F0AF-4A99-9FF8-C350DA099335}" type="datetimeFigureOut">
              <a:rPr lang="en-GB" smtClean="0"/>
              <a:t>12/05/2021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95503-973E-44E8-804E-40028B9AFC33}" type="slidenum">
              <a:rPr lang="en-GB" smtClean="0"/>
              <a:t>‹#›</a:t>
            </a:fld>
            <a:endParaRPr lang="en-GB"/>
          </a:p>
        </p:txBody>
      </p:sp>
    </p:spTree>
    <p:extLst>
      <p:ext uri="{BB962C8B-B14F-4D97-AF65-F5344CB8AC3E}">
        <p14:creationId xmlns:p14="http://schemas.microsoft.com/office/powerpoint/2010/main" val="181846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10</a:t>
            </a:fld>
            <a:endParaRPr lang="en-GB"/>
          </a:p>
        </p:txBody>
      </p:sp>
    </p:spTree>
    <p:extLst>
      <p:ext uri="{BB962C8B-B14F-4D97-AF65-F5344CB8AC3E}">
        <p14:creationId xmlns:p14="http://schemas.microsoft.com/office/powerpoint/2010/main" val="340342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say turn left, sometimes we can also say, take the first or second turning left, especially if there are more streets further along the road. We can do the same for turn right – we can say take the first turning right, meaning turn onto the first street you come across.</a:t>
            </a:r>
          </a:p>
        </p:txBody>
      </p:sp>
      <p:sp>
        <p:nvSpPr>
          <p:cNvPr id="4" name="Slide Number Placeholder 3"/>
          <p:cNvSpPr>
            <a:spLocks noGrp="1"/>
          </p:cNvSpPr>
          <p:nvPr>
            <p:ph type="sldNum" sz="quarter" idx="5"/>
          </p:nvPr>
        </p:nvSpPr>
        <p:spPr/>
        <p:txBody>
          <a:bodyPr/>
          <a:lstStyle/>
          <a:p>
            <a:fld id="{84695503-973E-44E8-804E-40028B9AFC33}" type="slidenum">
              <a:rPr lang="en-GB" smtClean="0"/>
              <a:t>11</a:t>
            </a:fld>
            <a:endParaRPr lang="en-GB"/>
          </a:p>
        </p:txBody>
      </p:sp>
    </p:spTree>
    <p:extLst>
      <p:ext uri="{BB962C8B-B14F-4D97-AF65-F5344CB8AC3E}">
        <p14:creationId xmlns:p14="http://schemas.microsoft.com/office/powerpoint/2010/main" val="3501616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12</a:t>
            </a:fld>
            <a:endParaRPr lang="en-GB"/>
          </a:p>
        </p:txBody>
      </p:sp>
    </p:spTree>
    <p:extLst>
      <p:ext uri="{BB962C8B-B14F-4D97-AF65-F5344CB8AC3E}">
        <p14:creationId xmlns:p14="http://schemas.microsoft.com/office/powerpoint/2010/main" val="140182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Look carefully at this map</a:t>
            </a:r>
            <a:r>
              <a:rPr lang="en-GB" sz="1200" kern="1200">
                <a:solidFill>
                  <a:schemeClr val="tx1"/>
                </a:solidFill>
                <a:effectLst/>
                <a:latin typeface="+mn-lt"/>
                <a:ea typeface="+mn-ea"/>
                <a:cs typeface="+mn-cs"/>
              </a:rPr>
              <a:t>.  Let’s </a:t>
            </a:r>
            <a:r>
              <a:rPr lang="en-GB" sz="1200" kern="1200" dirty="0">
                <a:solidFill>
                  <a:schemeClr val="tx1"/>
                </a:solidFill>
                <a:effectLst/>
                <a:latin typeface="+mn-lt"/>
                <a:ea typeface="+mn-ea"/>
                <a:cs typeface="+mn-cs"/>
              </a:rPr>
              <a:t>identify some important places on the map.  </a:t>
            </a:r>
          </a:p>
          <a:p>
            <a:r>
              <a:rPr lang="en-GB" sz="1200" kern="1200" dirty="0">
                <a:solidFill>
                  <a:schemeClr val="tx1"/>
                </a:solidFill>
                <a:effectLst/>
                <a:latin typeface="+mn-lt"/>
                <a:ea typeface="+mn-ea"/>
                <a:cs typeface="+mn-cs"/>
              </a:rPr>
              <a:t>So first of all, we are going to start off on the red spot, here. </a:t>
            </a:r>
          </a:p>
          <a:p>
            <a:r>
              <a:rPr lang="en-GB" sz="1200" kern="1200" dirty="0">
                <a:solidFill>
                  <a:schemeClr val="tx1"/>
                </a:solidFill>
                <a:effectLst/>
                <a:latin typeface="+mn-lt"/>
                <a:ea typeface="+mn-ea"/>
                <a:cs typeface="+mn-cs"/>
              </a:rPr>
              <a:t>Then, we have the name of the streets: Blue Street, Green Street and Red Street running horizontally and The High Street and Low Road going vertically across.  On the left hand side, there is a river called River Eight.  There is also a park and a swimming pool.  What other places can you mention?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13</a:t>
            </a:fld>
            <a:endParaRPr lang="en-GB"/>
          </a:p>
        </p:txBody>
      </p:sp>
    </p:spTree>
    <p:extLst>
      <p:ext uri="{BB962C8B-B14F-4D97-AF65-F5344CB8AC3E}">
        <p14:creationId xmlns:p14="http://schemas.microsoft.com/office/powerpoint/2010/main" val="79961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 along the High Street and take the first turning right.  Walk along this road.  What’s on the corner, on the left, </a:t>
            </a:r>
            <a:r>
              <a:rPr lang="en-GB" sz="1200" kern="1200" dirty="0" err="1">
                <a:solidFill>
                  <a:schemeClr val="tx1"/>
                </a:solidFill>
                <a:effectLst/>
                <a:latin typeface="+mn-lt"/>
                <a:ea typeface="+mn-ea"/>
                <a:cs typeface="+mn-cs"/>
              </a:rPr>
              <a:t>oppostite</a:t>
            </a:r>
            <a:r>
              <a:rPr lang="en-GB" sz="1200" kern="1200" dirty="0">
                <a:solidFill>
                  <a:schemeClr val="tx1"/>
                </a:solidFill>
                <a:effectLst/>
                <a:latin typeface="+mn-lt"/>
                <a:ea typeface="+mn-ea"/>
                <a:cs typeface="+mn-cs"/>
              </a:rPr>
              <a:t> the library?</a:t>
            </a:r>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4695503-973E-44E8-804E-40028B9AFC33}" type="slidenum">
              <a:rPr lang="en-GB" smtClean="0"/>
              <a:t>14</a:t>
            </a:fld>
            <a:endParaRPr lang="en-GB"/>
          </a:p>
        </p:txBody>
      </p:sp>
    </p:spTree>
    <p:extLst>
      <p:ext uri="{BB962C8B-B14F-4D97-AF65-F5344CB8AC3E}">
        <p14:creationId xmlns:p14="http://schemas.microsoft.com/office/powerpoint/2010/main" val="3522984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along the high street.  Take the third street on the left and stop after the river.  What’s on the right?</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15</a:t>
            </a:fld>
            <a:endParaRPr lang="en-GB"/>
          </a:p>
        </p:txBody>
      </p:sp>
    </p:spTree>
    <p:extLst>
      <p:ext uri="{BB962C8B-B14F-4D97-AF65-F5344CB8AC3E}">
        <p14:creationId xmlns:p14="http://schemas.microsoft.com/office/powerpoint/2010/main" val="99334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along the high street and take the second street on the left.  Walk past the playground.  What’s next to it?</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16</a:t>
            </a:fld>
            <a:endParaRPr lang="en-GB"/>
          </a:p>
        </p:txBody>
      </p:sp>
    </p:spTree>
    <p:extLst>
      <p:ext uri="{BB962C8B-B14F-4D97-AF65-F5344CB8AC3E}">
        <p14:creationId xmlns:p14="http://schemas.microsoft.com/office/powerpoint/2010/main" val="1290794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straight on. Take the second street on the left.  What’s at the end of the street?</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17</a:t>
            </a:fld>
            <a:endParaRPr lang="en-GB"/>
          </a:p>
        </p:txBody>
      </p:sp>
    </p:spTree>
    <p:extLst>
      <p:ext uri="{BB962C8B-B14F-4D97-AF65-F5344CB8AC3E}">
        <p14:creationId xmlns:p14="http://schemas.microsoft.com/office/powerpoint/2010/main" val="888696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 along the High Street and take the third street on the right.   Go across Low Road and it’s next to the music shop.</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18</a:t>
            </a:fld>
            <a:endParaRPr lang="en-GB"/>
          </a:p>
        </p:txBody>
      </p:sp>
    </p:spTree>
    <p:extLst>
      <p:ext uri="{BB962C8B-B14F-4D97-AF65-F5344CB8AC3E}">
        <p14:creationId xmlns:p14="http://schemas.microsoft.com/office/powerpoint/2010/main" val="1663960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this activity you need to give directions yourself.</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19</a:t>
            </a:fld>
            <a:endParaRPr lang="en-GB"/>
          </a:p>
        </p:txBody>
      </p:sp>
    </p:spTree>
    <p:extLst>
      <p:ext uri="{BB962C8B-B14F-4D97-AF65-F5344CB8AC3E}">
        <p14:creationId xmlns:p14="http://schemas.microsoft.com/office/powerpoint/2010/main" val="55409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20</a:t>
            </a:fld>
            <a:endParaRPr lang="en-GB"/>
          </a:p>
        </p:txBody>
      </p:sp>
    </p:spTree>
    <p:extLst>
      <p:ext uri="{BB962C8B-B14F-4D97-AF65-F5344CB8AC3E}">
        <p14:creationId xmlns:p14="http://schemas.microsoft.com/office/powerpoint/2010/main" val="650874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21</a:t>
            </a:fld>
            <a:endParaRPr lang="en-GB"/>
          </a:p>
        </p:txBody>
      </p:sp>
    </p:spTree>
    <p:extLst>
      <p:ext uri="{BB962C8B-B14F-4D97-AF65-F5344CB8AC3E}">
        <p14:creationId xmlns:p14="http://schemas.microsoft.com/office/powerpoint/2010/main" val="2619418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22</a:t>
            </a:fld>
            <a:endParaRPr lang="en-GB"/>
          </a:p>
        </p:txBody>
      </p:sp>
    </p:spTree>
    <p:extLst>
      <p:ext uri="{BB962C8B-B14F-4D97-AF65-F5344CB8AC3E}">
        <p14:creationId xmlns:p14="http://schemas.microsoft.com/office/powerpoint/2010/main" val="289405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start the first activity, let’s revise some vocabulary of position.  We have already gone through these in our first lesson so you should be familiar with them. I will show you the picture and if you know it, shout out the answer.</a:t>
            </a:r>
          </a:p>
        </p:txBody>
      </p:sp>
      <p:sp>
        <p:nvSpPr>
          <p:cNvPr id="4" name="Slide Number Placeholder 3"/>
          <p:cNvSpPr>
            <a:spLocks noGrp="1"/>
          </p:cNvSpPr>
          <p:nvPr>
            <p:ph type="sldNum" sz="quarter" idx="5"/>
          </p:nvPr>
        </p:nvSpPr>
        <p:spPr/>
        <p:txBody>
          <a:bodyPr/>
          <a:lstStyle/>
          <a:p>
            <a:fld id="{84695503-973E-44E8-804E-40028B9AFC33}" type="slidenum">
              <a:rPr lang="en-GB" smtClean="0"/>
              <a:t>4</a:t>
            </a:fld>
            <a:endParaRPr lang="en-GB"/>
          </a:p>
        </p:txBody>
      </p:sp>
    </p:spTree>
    <p:extLst>
      <p:ext uri="{BB962C8B-B14F-4D97-AF65-F5344CB8AC3E}">
        <p14:creationId xmlns:p14="http://schemas.microsoft.com/office/powerpoint/2010/main" val="310099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5</a:t>
            </a:fld>
            <a:endParaRPr lang="en-GB"/>
          </a:p>
        </p:txBody>
      </p:sp>
    </p:spTree>
    <p:extLst>
      <p:ext uri="{BB962C8B-B14F-4D97-AF65-F5344CB8AC3E}">
        <p14:creationId xmlns:p14="http://schemas.microsoft.com/office/powerpoint/2010/main" val="411043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6</a:t>
            </a:fld>
            <a:endParaRPr lang="en-GB"/>
          </a:p>
        </p:txBody>
      </p:sp>
    </p:spTree>
    <p:extLst>
      <p:ext uri="{BB962C8B-B14F-4D97-AF65-F5344CB8AC3E}">
        <p14:creationId xmlns:p14="http://schemas.microsoft.com/office/powerpoint/2010/main" val="12449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7</a:t>
            </a:fld>
            <a:endParaRPr lang="en-GB"/>
          </a:p>
        </p:txBody>
      </p:sp>
    </p:spTree>
    <p:extLst>
      <p:ext uri="{BB962C8B-B14F-4D97-AF65-F5344CB8AC3E}">
        <p14:creationId xmlns:p14="http://schemas.microsoft.com/office/powerpoint/2010/main" val="159158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8</a:t>
            </a:fld>
            <a:endParaRPr lang="en-GB"/>
          </a:p>
        </p:txBody>
      </p:sp>
    </p:spTree>
    <p:extLst>
      <p:ext uri="{BB962C8B-B14F-4D97-AF65-F5344CB8AC3E}">
        <p14:creationId xmlns:p14="http://schemas.microsoft.com/office/powerpoint/2010/main" val="205277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9</a:t>
            </a:fld>
            <a:endParaRPr lang="en-GB"/>
          </a:p>
        </p:txBody>
      </p:sp>
    </p:spTree>
    <p:extLst>
      <p:ext uri="{BB962C8B-B14F-4D97-AF65-F5344CB8AC3E}">
        <p14:creationId xmlns:p14="http://schemas.microsoft.com/office/powerpoint/2010/main" val="234352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94C-B16A-4602-B0BD-89C908230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785D18-B013-46EF-AFDB-3EB4B520E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A8DF86-68D9-46E7-B44B-01FDECFDDE7F}"/>
              </a:ext>
            </a:extLst>
          </p:cNvPr>
          <p:cNvSpPr>
            <a:spLocks noGrp="1"/>
          </p:cNvSpPr>
          <p:nvPr>
            <p:ph type="dt" sz="half" idx="10"/>
          </p:nvPr>
        </p:nvSpPr>
        <p:spPr/>
        <p:txBody>
          <a:bodyPr/>
          <a:lstStyle/>
          <a:p>
            <a:fld id="{5BE4C35F-45BD-4C6D-AB7D-3E26DC93BEA7}" type="datetimeFigureOut">
              <a:rPr lang="en-GB" smtClean="0"/>
              <a:t>12/05/2021</a:t>
            </a:fld>
            <a:endParaRPr lang="en-GB"/>
          </a:p>
        </p:txBody>
      </p:sp>
      <p:sp>
        <p:nvSpPr>
          <p:cNvPr id="5" name="Footer Placeholder 4">
            <a:extLst>
              <a:ext uri="{FF2B5EF4-FFF2-40B4-BE49-F238E27FC236}">
                <a16:creationId xmlns:a16="http://schemas.microsoft.com/office/drawing/2014/main" id="{0F5EE3CC-BA50-4370-95B3-FEC2214E0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A94F5-9B51-4CEE-A9C1-6C944C93749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410198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8100-18F8-4C25-A4B6-E0E4610164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BE5E78-E84B-412B-9485-12E157729D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F1E93-B892-4E48-AEB1-204B76523B6E}"/>
              </a:ext>
            </a:extLst>
          </p:cNvPr>
          <p:cNvSpPr>
            <a:spLocks noGrp="1"/>
          </p:cNvSpPr>
          <p:nvPr>
            <p:ph type="dt" sz="half" idx="10"/>
          </p:nvPr>
        </p:nvSpPr>
        <p:spPr/>
        <p:txBody>
          <a:bodyPr/>
          <a:lstStyle/>
          <a:p>
            <a:fld id="{5BE4C35F-45BD-4C6D-AB7D-3E26DC93BEA7}" type="datetimeFigureOut">
              <a:rPr lang="en-GB" smtClean="0"/>
              <a:t>12/05/2021</a:t>
            </a:fld>
            <a:endParaRPr lang="en-GB"/>
          </a:p>
        </p:txBody>
      </p:sp>
      <p:sp>
        <p:nvSpPr>
          <p:cNvPr id="5" name="Footer Placeholder 4">
            <a:extLst>
              <a:ext uri="{FF2B5EF4-FFF2-40B4-BE49-F238E27FC236}">
                <a16:creationId xmlns:a16="http://schemas.microsoft.com/office/drawing/2014/main" id="{E1D6DF45-840B-4F68-BD76-2FDA5F98F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2240D-B90C-4B81-A665-39AFE0B100C0}"/>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94675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1805D-FA29-4E96-89C1-1109953D8D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B99EE6-7A80-4B6B-ABEF-589998386B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C068C-F664-4BE4-A4C5-219504232B9F}"/>
              </a:ext>
            </a:extLst>
          </p:cNvPr>
          <p:cNvSpPr>
            <a:spLocks noGrp="1"/>
          </p:cNvSpPr>
          <p:nvPr>
            <p:ph type="dt" sz="half" idx="10"/>
          </p:nvPr>
        </p:nvSpPr>
        <p:spPr/>
        <p:txBody>
          <a:bodyPr/>
          <a:lstStyle/>
          <a:p>
            <a:fld id="{5BE4C35F-45BD-4C6D-AB7D-3E26DC93BEA7}" type="datetimeFigureOut">
              <a:rPr lang="en-GB" smtClean="0"/>
              <a:t>12/05/2021</a:t>
            </a:fld>
            <a:endParaRPr lang="en-GB"/>
          </a:p>
        </p:txBody>
      </p:sp>
      <p:sp>
        <p:nvSpPr>
          <p:cNvPr id="5" name="Footer Placeholder 4">
            <a:extLst>
              <a:ext uri="{FF2B5EF4-FFF2-40B4-BE49-F238E27FC236}">
                <a16:creationId xmlns:a16="http://schemas.microsoft.com/office/drawing/2014/main" id="{B08E8002-AA39-4B6B-9D6C-2BB613355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FD343-661A-46D8-83FD-25C1A8499ED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57541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1490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40321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4DF552-9F7E-41FC-B297-06B7757AB673}"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8116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DF552-9F7E-41FC-B297-06B7757AB673}"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06076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DF552-9F7E-41FC-B297-06B7757AB673}" type="datetimeFigureOut">
              <a:rPr lang="en-GB" smtClean="0"/>
              <a:t>12/05/2021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3653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DF552-9F7E-41FC-B297-06B7757AB673}" type="datetimeFigureOut">
              <a:rPr lang="en-GB" smtClean="0"/>
              <a:t>12/05/2021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2069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DF552-9F7E-41FC-B297-06B7757AB673}" type="datetimeFigureOut">
              <a:rPr lang="en-GB" smtClean="0"/>
              <a:t>12/05/2021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04474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0986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A93D-F730-4D7C-BB9A-B923D1C0FC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9B51EA-F50A-4C3E-9739-C4BD85C118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7F6F9-EEFC-4D97-A669-95EB37C5893C}"/>
              </a:ext>
            </a:extLst>
          </p:cNvPr>
          <p:cNvSpPr>
            <a:spLocks noGrp="1"/>
          </p:cNvSpPr>
          <p:nvPr>
            <p:ph type="dt" sz="half" idx="10"/>
          </p:nvPr>
        </p:nvSpPr>
        <p:spPr/>
        <p:txBody>
          <a:bodyPr/>
          <a:lstStyle/>
          <a:p>
            <a:fld id="{5BE4C35F-45BD-4C6D-AB7D-3E26DC93BEA7}" type="datetimeFigureOut">
              <a:rPr lang="en-GB" smtClean="0"/>
              <a:t>12/05/2021</a:t>
            </a:fld>
            <a:endParaRPr lang="en-GB"/>
          </a:p>
        </p:txBody>
      </p:sp>
      <p:sp>
        <p:nvSpPr>
          <p:cNvPr id="5" name="Footer Placeholder 4">
            <a:extLst>
              <a:ext uri="{FF2B5EF4-FFF2-40B4-BE49-F238E27FC236}">
                <a16:creationId xmlns:a16="http://schemas.microsoft.com/office/drawing/2014/main" id="{32C9ED6E-BAD1-4DEC-96DB-7F62D664C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39420-474D-4645-85EB-CD55C052A56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04069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4054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519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29410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9D2D-127F-4302-9B95-6464D6EAF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73169D-3AA6-409B-9B9E-84A9EA051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DFE064-3F02-4DB6-BF1C-C8E66BCF9237}"/>
              </a:ext>
            </a:extLst>
          </p:cNvPr>
          <p:cNvSpPr>
            <a:spLocks noGrp="1"/>
          </p:cNvSpPr>
          <p:nvPr>
            <p:ph type="dt" sz="half" idx="10"/>
          </p:nvPr>
        </p:nvSpPr>
        <p:spPr/>
        <p:txBody>
          <a:bodyPr/>
          <a:lstStyle/>
          <a:p>
            <a:fld id="{5BE4C35F-45BD-4C6D-AB7D-3E26DC93BEA7}" type="datetimeFigureOut">
              <a:rPr lang="en-GB" smtClean="0"/>
              <a:t>12/05/2021</a:t>
            </a:fld>
            <a:endParaRPr lang="en-GB"/>
          </a:p>
        </p:txBody>
      </p:sp>
      <p:sp>
        <p:nvSpPr>
          <p:cNvPr id="5" name="Footer Placeholder 4">
            <a:extLst>
              <a:ext uri="{FF2B5EF4-FFF2-40B4-BE49-F238E27FC236}">
                <a16:creationId xmlns:a16="http://schemas.microsoft.com/office/drawing/2014/main" id="{78045EC2-C10C-45F9-9B37-CCB5324C56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9021A9-BC8B-4D83-A538-77A33D6A56AB}"/>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6657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66DC-B119-401E-8F06-790D330A99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5A1435-490E-4B22-9AE5-8D05207C9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4619D5-6849-43DC-A52B-4BABDE4232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4BF728-79B4-42F5-8420-D2919A7E1156}"/>
              </a:ext>
            </a:extLst>
          </p:cNvPr>
          <p:cNvSpPr>
            <a:spLocks noGrp="1"/>
          </p:cNvSpPr>
          <p:nvPr>
            <p:ph type="dt" sz="half" idx="10"/>
          </p:nvPr>
        </p:nvSpPr>
        <p:spPr/>
        <p:txBody>
          <a:bodyPr/>
          <a:lstStyle/>
          <a:p>
            <a:fld id="{5BE4C35F-45BD-4C6D-AB7D-3E26DC93BEA7}" type="datetimeFigureOut">
              <a:rPr lang="en-GB" smtClean="0"/>
              <a:t>12/05/2021</a:t>
            </a:fld>
            <a:endParaRPr lang="en-GB"/>
          </a:p>
        </p:txBody>
      </p:sp>
      <p:sp>
        <p:nvSpPr>
          <p:cNvPr id="6" name="Footer Placeholder 5">
            <a:extLst>
              <a:ext uri="{FF2B5EF4-FFF2-40B4-BE49-F238E27FC236}">
                <a16:creationId xmlns:a16="http://schemas.microsoft.com/office/drawing/2014/main" id="{DDF54B21-2EDC-4F1E-B417-26B2B87CE1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7CCB6-1A21-4E66-A14E-BE4307B51D1D}"/>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78380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99A6-AC40-42CE-BDFB-12131178DC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EC631-915A-413A-9D87-5134804EC1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22F998-FFFE-4C0C-8804-BBD3A0668D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24EF67-B03A-40EA-816E-7B2CCE2A4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20759F-B8F7-428C-BCF4-D4B4A816C8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09CED7-CEE6-485F-B22E-CBA9D4AE6DD3}"/>
              </a:ext>
            </a:extLst>
          </p:cNvPr>
          <p:cNvSpPr>
            <a:spLocks noGrp="1"/>
          </p:cNvSpPr>
          <p:nvPr>
            <p:ph type="dt" sz="half" idx="10"/>
          </p:nvPr>
        </p:nvSpPr>
        <p:spPr/>
        <p:txBody>
          <a:bodyPr/>
          <a:lstStyle/>
          <a:p>
            <a:fld id="{5BE4C35F-45BD-4C6D-AB7D-3E26DC93BEA7}" type="datetimeFigureOut">
              <a:rPr lang="en-GB" smtClean="0"/>
              <a:t>12/05/2021</a:t>
            </a:fld>
            <a:endParaRPr lang="en-GB"/>
          </a:p>
        </p:txBody>
      </p:sp>
      <p:sp>
        <p:nvSpPr>
          <p:cNvPr id="8" name="Footer Placeholder 7">
            <a:extLst>
              <a:ext uri="{FF2B5EF4-FFF2-40B4-BE49-F238E27FC236}">
                <a16:creationId xmlns:a16="http://schemas.microsoft.com/office/drawing/2014/main" id="{4D599101-0DF3-4F53-B04A-9A922325C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FBE0C4-1E14-4D9A-ABC5-987448643B2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56638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65AA-69EF-4A49-A883-A0C3886D87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12AEE0-DB40-4367-8682-5701985B2A5A}"/>
              </a:ext>
            </a:extLst>
          </p:cNvPr>
          <p:cNvSpPr>
            <a:spLocks noGrp="1"/>
          </p:cNvSpPr>
          <p:nvPr>
            <p:ph type="dt" sz="half" idx="10"/>
          </p:nvPr>
        </p:nvSpPr>
        <p:spPr/>
        <p:txBody>
          <a:bodyPr/>
          <a:lstStyle/>
          <a:p>
            <a:fld id="{5BE4C35F-45BD-4C6D-AB7D-3E26DC93BEA7}" type="datetimeFigureOut">
              <a:rPr lang="en-GB" smtClean="0"/>
              <a:t>12/05/2021</a:t>
            </a:fld>
            <a:endParaRPr lang="en-GB"/>
          </a:p>
        </p:txBody>
      </p:sp>
      <p:sp>
        <p:nvSpPr>
          <p:cNvPr id="4" name="Footer Placeholder 3">
            <a:extLst>
              <a:ext uri="{FF2B5EF4-FFF2-40B4-BE49-F238E27FC236}">
                <a16:creationId xmlns:a16="http://schemas.microsoft.com/office/drawing/2014/main" id="{64AE818E-D4C5-4B5C-94A9-9F8773D913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72658E-7870-4AB5-BDF1-DDC1A213192E}"/>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46544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1E2A2-BE3A-4F76-B441-672C16296339}"/>
              </a:ext>
            </a:extLst>
          </p:cNvPr>
          <p:cNvSpPr>
            <a:spLocks noGrp="1"/>
          </p:cNvSpPr>
          <p:nvPr>
            <p:ph type="dt" sz="half" idx="10"/>
          </p:nvPr>
        </p:nvSpPr>
        <p:spPr/>
        <p:txBody>
          <a:bodyPr/>
          <a:lstStyle/>
          <a:p>
            <a:fld id="{5BE4C35F-45BD-4C6D-AB7D-3E26DC93BEA7}" type="datetimeFigureOut">
              <a:rPr lang="en-GB" smtClean="0"/>
              <a:t>12/05/2021</a:t>
            </a:fld>
            <a:endParaRPr lang="en-GB"/>
          </a:p>
        </p:txBody>
      </p:sp>
      <p:sp>
        <p:nvSpPr>
          <p:cNvPr id="3" name="Footer Placeholder 2">
            <a:extLst>
              <a:ext uri="{FF2B5EF4-FFF2-40B4-BE49-F238E27FC236}">
                <a16:creationId xmlns:a16="http://schemas.microsoft.com/office/drawing/2014/main" id="{7801B889-6E46-40D6-94D1-9944676E3B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E82749-4037-499D-B63A-8A36FBF68FEC}"/>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05949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D3DC-56E7-4C87-84C0-70D225559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360B5C-4581-44DE-8795-F71CBC876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F6007C-81BC-4D02-B2CE-4F2EA0F37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E21DD-08DA-4413-A836-5197FC9E8D53}"/>
              </a:ext>
            </a:extLst>
          </p:cNvPr>
          <p:cNvSpPr>
            <a:spLocks noGrp="1"/>
          </p:cNvSpPr>
          <p:nvPr>
            <p:ph type="dt" sz="half" idx="10"/>
          </p:nvPr>
        </p:nvSpPr>
        <p:spPr/>
        <p:txBody>
          <a:bodyPr/>
          <a:lstStyle/>
          <a:p>
            <a:fld id="{5BE4C35F-45BD-4C6D-AB7D-3E26DC93BEA7}" type="datetimeFigureOut">
              <a:rPr lang="en-GB" smtClean="0"/>
              <a:t>12/05/2021</a:t>
            </a:fld>
            <a:endParaRPr lang="en-GB"/>
          </a:p>
        </p:txBody>
      </p:sp>
      <p:sp>
        <p:nvSpPr>
          <p:cNvPr id="6" name="Footer Placeholder 5">
            <a:extLst>
              <a:ext uri="{FF2B5EF4-FFF2-40B4-BE49-F238E27FC236}">
                <a16:creationId xmlns:a16="http://schemas.microsoft.com/office/drawing/2014/main" id="{08976C23-17BD-4DCD-8948-6435211C0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873DF7-9C77-4EC3-BC22-65A4686FEC8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3264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34AD-AA52-4DF6-8DB4-D57F7C2F0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812210-F6BB-4335-B2D2-06DFEB5DC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B97ACC-9933-4624-A96A-9688262AA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D4DB4-4EE9-4328-9A3E-5B250FFF11DD}"/>
              </a:ext>
            </a:extLst>
          </p:cNvPr>
          <p:cNvSpPr>
            <a:spLocks noGrp="1"/>
          </p:cNvSpPr>
          <p:nvPr>
            <p:ph type="dt" sz="half" idx="10"/>
          </p:nvPr>
        </p:nvSpPr>
        <p:spPr/>
        <p:txBody>
          <a:bodyPr/>
          <a:lstStyle/>
          <a:p>
            <a:fld id="{5BE4C35F-45BD-4C6D-AB7D-3E26DC93BEA7}" type="datetimeFigureOut">
              <a:rPr lang="en-GB" smtClean="0"/>
              <a:t>12/05/2021</a:t>
            </a:fld>
            <a:endParaRPr lang="en-GB"/>
          </a:p>
        </p:txBody>
      </p:sp>
      <p:sp>
        <p:nvSpPr>
          <p:cNvPr id="6" name="Footer Placeholder 5">
            <a:extLst>
              <a:ext uri="{FF2B5EF4-FFF2-40B4-BE49-F238E27FC236}">
                <a16:creationId xmlns:a16="http://schemas.microsoft.com/office/drawing/2014/main" id="{A82D24AC-301C-4E07-81AB-3882C7C1EF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1D91B2-411B-43BB-A4ED-B5B2A1E9CD59}"/>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65043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6F058-8E75-47B6-B293-FFFBD86FA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B7763B-20C1-4254-9C82-37C60D3C3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CF6AB-9D94-4981-AB29-581181B1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4C35F-45BD-4C6D-AB7D-3E26DC93BEA7}" type="datetimeFigureOut">
              <a:rPr lang="en-GB" smtClean="0"/>
              <a:t>12/05/2021</a:t>
            </a:fld>
            <a:endParaRPr lang="en-GB"/>
          </a:p>
        </p:txBody>
      </p:sp>
      <p:sp>
        <p:nvSpPr>
          <p:cNvPr id="5" name="Footer Placeholder 4">
            <a:extLst>
              <a:ext uri="{FF2B5EF4-FFF2-40B4-BE49-F238E27FC236}">
                <a16:creationId xmlns:a16="http://schemas.microsoft.com/office/drawing/2014/main" id="{E23E9552-3D4F-4892-BFFA-3501139DB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0C3796-8ADF-4225-8109-2C9DB80E0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30950-415E-49B5-9CC9-AD141AE93192}" type="slidenum">
              <a:rPr lang="en-GB" smtClean="0"/>
              <a:t>‹#›</a:t>
            </a:fld>
            <a:endParaRPr lang="en-GB"/>
          </a:p>
        </p:txBody>
      </p:sp>
    </p:spTree>
    <p:extLst>
      <p:ext uri="{BB962C8B-B14F-4D97-AF65-F5344CB8AC3E}">
        <p14:creationId xmlns:p14="http://schemas.microsoft.com/office/powerpoint/2010/main" val="331247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DF552-9F7E-41FC-B297-06B7757AB673}" type="datetimeFigureOut">
              <a:rPr lang="en-GB" smtClean="0"/>
              <a:t>12/05/2021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35F4-DEC3-45CA-AF91-D2FBB5B1C327}" type="slidenum">
              <a:rPr lang="en-GB" smtClean="0"/>
              <a:t>‹#›</a:t>
            </a:fld>
            <a:endParaRPr lang="en-GB"/>
          </a:p>
        </p:txBody>
      </p:sp>
    </p:spTree>
    <p:extLst>
      <p:ext uri="{BB962C8B-B14F-4D97-AF65-F5344CB8AC3E}">
        <p14:creationId xmlns:p14="http://schemas.microsoft.com/office/powerpoint/2010/main" val="1210025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5.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englishprimarymalta.com"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Free Giving Directions Cliparts, Download Free Giving Directions Cliparts  png images, Free ClipArts on Clipart Library">
            <a:extLst>
              <a:ext uri="{FF2B5EF4-FFF2-40B4-BE49-F238E27FC236}">
                <a16:creationId xmlns:a16="http://schemas.microsoft.com/office/drawing/2014/main" id="{D5E48DB9-5DB2-45AE-B8CA-2E8F9036A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21" b="5970"/>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433136" y="5091762"/>
            <a:ext cx="7834193" cy="1264588"/>
          </a:xfrm>
        </p:spPr>
        <p:txBody>
          <a:bodyPr anchor="ctr">
            <a:normAutofit/>
          </a:bodyPr>
          <a:lstStyle/>
          <a:p>
            <a:pPr algn="r"/>
            <a:r>
              <a:rPr lang="en-GB"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Places and Directions</a:t>
            </a:r>
          </a:p>
        </p:txBody>
      </p:sp>
      <p:sp>
        <p:nvSpPr>
          <p:cNvPr id="1037"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5048" y="5266944"/>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5DE0ED9-A995-4FCE-8664-D382CF58FFD5}"/>
              </a:ext>
            </a:extLst>
          </p:cNvPr>
          <p:cNvSpPr txBox="1"/>
          <p:nvPr/>
        </p:nvSpPr>
        <p:spPr>
          <a:xfrm>
            <a:off x="8700465" y="5530562"/>
            <a:ext cx="22757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Lesson 4: Speaking</a:t>
            </a:r>
          </a:p>
        </p:txBody>
      </p:sp>
    </p:spTree>
    <p:extLst>
      <p:ext uri="{BB962C8B-B14F-4D97-AF65-F5344CB8AC3E}">
        <p14:creationId xmlns:p14="http://schemas.microsoft.com/office/powerpoint/2010/main" val="9969103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5ABC22-7A12-4EF9-88FC-86B14003E993}"/>
              </a:ext>
            </a:extLst>
          </p:cNvPr>
          <p:cNvSpPr/>
          <p:nvPr/>
        </p:nvSpPr>
        <p:spPr>
          <a:xfrm rot="248552">
            <a:off x="5486703" y="2329069"/>
            <a:ext cx="6516254" cy="1862048"/>
          </a:xfrm>
          <a:prstGeom prst="rect">
            <a:avLst/>
          </a:prstGeom>
          <a:solidFill>
            <a:schemeClr val="accent1">
              <a:lumMod val="40000"/>
              <a:lumOff val="60000"/>
            </a:schemeClr>
          </a:solidFill>
          <a:ln>
            <a:solidFill>
              <a:srgbClr val="002060"/>
            </a:solidFill>
          </a:ln>
        </p:spPr>
        <p:txBody>
          <a:bodyPr wrap="square" lIns="91440" tIns="45720" rIns="91440" bIns="45720">
            <a:spAutoFit/>
          </a:bodyPr>
          <a:lstStyle/>
          <a:p>
            <a:pPr algn="ctr"/>
            <a:r>
              <a:rPr lang="en-US" sz="11500" dirty="0">
                <a:ln w="0"/>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rPr>
              <a:t>go past</a:t>
            </a:r>
            <a:endParaRPr lang="en-US" sz="11500" b="0" cap="none" spc="0" dirty="0">
              <a:ln w="0"/>
              <a:solidFill>
                <a:schemeClr val="tx1"/>
              </a:solidFill>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endParaRPr>
          </a:p>
        </p:txBody>
      </p:sp>
      <p:pic>
        <p:nvPicPr>
          <p:cNvPr id="4" name="Picture 3">
            <a:extLst>
              <a:ext uri="{FF2B5EF4-FFF2-40B4-BE49-F238E27FC236}">
                <a16:creationId xmlns:a16="http://schemas.microsoft.com/office/drawing/2014/main" id="{5DB84CC3-EB0C-4ACB-BA7F-2C508A7D413F}"/>
              </a:ext>
            </a:extLst>
          </p:cNvPr>
          <p:cNvPicPr>
            <a:picLocks noChangeAspect="1"/>
          </p:cNvPicPr>
          <p:nvPr/>
        </p:nvPicPr>
        <p:blipFill>
          <a:blip r:embed="rId3"/>
          <a:stretch>
            <a:fillRect/>
          </a:stretch>
        </p:blipFill>
        <p:spPr>
          <a:xfrm>
            <a:off x="407492" y="1651638"/>
            <a:ext cx="4944790" cy="3148962"/>
          </a:xfrm>
          <a:prstGeom prst="rect">
            <a:avLst/>
          </a:prstGeom>
        </p:spPr>
      </p:pic>
    </p:spTree>
    <p:extLst>
      <p:ext uri="{BB962C8B-B14F-4D97-AF65-F5344CB8AC3E}">
        <p14:creationId xmlns:p14="http://schemas.microsoft.com/office/powerpoint/2010/main" val="33441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king for and giving directions - online presentation">
            <a:extLst>
              <a:ext uri="{FF2B5EF4-FFF2-40B4-BE49-F238E27FC236}">
                <a16:creationId xmlns:a16="http://schemas.microsoft.com/office/drawing/2014/main" id="{48A4B158-2BE2-45C0-A2B9-32C396528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8067"/>
            <a:ext cx="6150476" cy="46064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king for and giving directions - online presentation">
            <a:extLst>
              <a:ext uri="{FF2B5EF4-FFF2-40B4-BE49-F238E27FC236}">
                <a16:creationId xmlns:a16="http://schemas.microsoft.com/office/drawing/2014/main" id="{B97EB2D3-6E49-4516-A543-5893BB528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854727"/>
            <a:ext cx="6248400" cy="467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37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tebook Clipart, transparent png">
            <a:extLst>
              <a:ext uri="{FF2B5EF4-FFF2-40B4-BE49-F238E27FC236}">
                <a16:creationId xmlns:a16="http://schemas.microsoft.com/office/drawing/2014/main" id="{506FFA13-F8A8-48B9-A8A9-6CAD14B38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7" b="3445"/>
          <a:stretch/>
        </p:blipFill>
        <p:spPr bwMode="auto">
          <a:xfrm>
            <a:off x="806825" y="0"/>
            <a:ext cx="10047642" cy="67765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B36BFF-2129-4C25-AA06-E9601A1981C6}"/>
              </a:ext>
            </a:extLst>
          </p:cNvPr>
          <p:cNvSpPr/>
          <p:nvPr/>
        </p:nvSpPr>
        <p:spPr>
          <a:xfrm rot="21320186">
            <a:off x="1940312" y="2468435"/>
            <a:ext cx="332098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rPr>
              <a:t>Activity 1</a:t>
            </a:r>
          </a:p>
        </p:txBody>
      </p:sp>
      <p:sp>
        <p:nvSpPr>
          <p:cNvPr id="9" name="Rectangle 8">
            <a:extLst>
              <a:ext uri="{FF2B5EF4-FFF2-40B4-BE49-F238E27FC236}">
                <a16:creationId xmlns:a16="http://schemas.microsoft.com/office/drawing/2014/main" id="{C8B11CC4-9840-4CA8-A05B-14514F6D3DDE}"/>
              </a:ext>
            </a:extLst>
          </p:cNvPr>
          <p:cNvSpPr/>
          <p:nvPr/>
        </p:nvSpPr>
        <p:spPr>
          <a:xfrm>
            <a:off x="6221188" y="1579598"/>
            <a:ext cx="3320981" cy="1754326"/>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Jungle Boy" pitchFamily="2" charset="0"/>
              </a:rPr>
              <a:t>Guess where?</a:t>
            </a:r>
            <a:endPar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endParaRPr>
          </a:p>
        </p:txBody>
      </p:sp>
    </p:spTree>
    <p:extLst>
      <p:ext uri="{BB962C8B-B14F-4D97-AF65-F5344CB8AC3E}">
        <p14:creationId xmlns:p14="http://schemas.microsoft.com/office/powerpoint/2010/main" val="21931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F8F2DA9-CB9D-43C9-ABA5-F2E1B62A4041}"/>
              </a:ext>
            </a:extLst>
          </p:cNvPr>
          <p:cNvPicPr>
            <a:picLocks noChangeAspect="1"/>
          </p:cNvPicPr>
          <p:nvPr/>
        </p:nvPicPr>
        <p:blipFill rotWithShape="1">
          <a:blip r:embed="rId3"/>
          <a:srcRect t="678"/>
          <a:stretch/>
        </p:blipFill>
        <p:spPr>
          <a:xfrm>
            <a:off x="1632284" y="241340"/>
            <a:ext cx="8927432" cy="6432645"/>
          </a:xfrm>
          <a:prstGeom prst="rect">
            <a:avLst/>
          </a:prstGeom>
        </p:spPr>
      </p:pic>
      <p:sp>
        <p:nvSpPr>
          <p:cNvPr id="3" name="Arrow: Down 2">
            <a:extLst>
              <a:ext uri="{FF2B5EF4-FFF2-40B4-BE49-F238E27FC236}">
                <a16:creationId xmlns:a16="http://schemas.microsoft.com/office/drawing/2014/main" id="{D873A0C3-BBB1-473B-908A-C59C9751720C}"/>
              </a:ext>
            </a:extLst>
          </p:cNvPr>
          <p:cNvSpPr/>
          <p:nvPr/>
        </p:nvSpPr>
        <p:spPr>
          <a:xfrm>
            <a:off x="5642264" y="5392882"/>
            <a:ext cx="453736" cy="633845"/>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B841E3F1-CDD5-4506-9D35-93ED0EEAFE86}"/>
              </a:ext>
            </a:extLst>
          </p:cNvPr>
          <p:cNvSpPr/>
          <p:nvPr/>
        </p:nvSpPr>
        <p:spPr>
          <a:xfrm rot="16825119">
            <a:off x="4797137" y="4759037"/>
            <a:ext cx="453736" cy="633845"/>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8575851E-345B-4CB2-B0F8-880B3D83B688}"/>
              </a:ext>
            </a:extLst>
          </p:cNvPr>
          <p:cNvSpPr/>
          <p:nvPr/>
        </p:nvSpPr>
        <p:spPr>
          <a:xfrm rot="20673873">
            <a:off x="5339229" y="1970463"/>
            <a:ext cx="453736" cy="633845"/>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10CD24B5-FA6E-42F3-A2D4-3549682366BA}"/>
              </a:ext>
            </a:extLst>
          </p:cNvPr>
          <p:cNvSpPr/>
          <p:nvPr/>
        </p:nvSpPr>
        <p:spPr>
          <a:xfrm rot="16825119">
            <a:off x="5516407" y="2860300"/>
            <a:ext cx="453736" cy="633845"/>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34641775-F3DF-4527-8E4A-A045F17A793D}"/>
              </a:ext>
            </a:extLst>
          </p:cNvPr>
          <p:cNvSpPr/>
          <p:nvPr/>
        </p:nvSpPr>
        <p:spPr>
          <a:xfrm rot="16825119">
            <a:off x="5149861" y="1252138"/>
            <a:ext cx="453736" cy="633845"/>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596F54A4-4424-4934-B961-15BE318A644F}"/>
              </a:ext>
            </a:extLst>
          </p:cNvPr>
          <p:cNvSpPr/>
          <p:nvPr/>
        </p:nvSpPr>
        <p:spPr>
          <a:xfrm rot="20673873">
            <a:off x="7960541" y="2090590"/>
            <a:ext cx="453736" cy="633845"/>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D7D18D33-357F-4D35-90FD-A28E00D5C190}"/>
              </a:ext>
            </a:extLst>
          </p:cNvPr>
          <p:cNvSpPr/>
          <p:nvPr/>
        </p:nvSpPr>
        <p:spPr>
          <a:xfrm rot="20673873">
            <a:off x="2717917" y="1970464"/>
            <a:ext cx="453736" cy="633845"/>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A3322EF1-32B4-44A2-849B-7098BA94A84D}"/>
              </a:ext>
            </a:extLst>
          </p:cNvPr>
          <p:cNvSpPr/>
          <p:nvPr/>
        </p:nvSpPr>
        <p:spPr>
          <a:xfrm rot="20673873">
            <a:off x="2020463" y="3506612"/>
            <a:ext cx="453736" cy="633845"/>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6D50EB65-5DCD-49F3-B6A2-FB97A1936A66}"/>
              </a:ext>
            </a:extLst>
          </p:cNvPr>
          <p:cNvSpPr/>
          <p:nvPr/>
        </p:nvSpPr>
        <p:spPr>
          <a:xfrm rot="18760117">
            <a:off x="3407742" y="590088"/>
            <a:ext cx="453736" cy="633845"/>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315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F8F2DA9-CB9D-43C9-ABA5-F2E1B62A4041}"/>
              </a:ext>
            </a:extLst>
          </p:cNvPr>
          <p:cNvPicPr>
            <a:picLocks noChangeAspect="1"/>
          </p:cNvPicPr>
          <p:nvPr/>
        </p:nvPicPr>
        <p:blipFill rotWithShape="1">
          <a:blip r:embed="rId3"/>
          <a:srcRect t="678"/>
          <a:stretch/>
        </p:blipFill>
        <p:spPr>
          <a:xfrm>
            <a:off x="1632284" y="241340"/>
            <a:ext cx="8927432" cy="6432645"/>
          </a:xfrm>
          <a:prstGeom prst="rect">
            <a:avLst/>
          </a:prstGeom>
        </p:spPr>
      </p:pic>
      <p:cxnSp>
        <p:nvCxnSpPr>
          <p:cNvPr id="4" name="Straight Arrow Connector 3">
            <a:extLst>
              <a:ext uri="{FF2B5EF4-FFF2-40B4-BE49-F238E27FC236}">
                <a16:creationId xmlns:a16="http://schemas.microsoft.com/office/drawing/2014/main" id="{71D8F913-1430-4B74-9781-0318B00BC6A4}"/>
              </a:ext>
            </a:extLst>
          </p:cNvPr>
          <p:cNvCxnSpPr/>
          <p:nvPr/>
        </p:nvCxnSpPr>
        <p:spPr>
          <a:xfrm flipV="1">
            <a:off x="5835317" y="5113421"/>
            <a:ext cx="0" cy="115503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DDB303E-E730-4FFC-BA4A-0ADD6D67CFA3}"/>
              </a:ext>
            </a:extLst>
          </p:cNvPr>
          <p:cNvCxnSpPr>
            <a:cxnSpLocks/>
          </p:cNvCxnSpPr>
          <p:nvPr/>
        </p:nvCxnSpPr>
        <p:spPr>
          <a:xfrm>
            <a:off x="5835317" y="5113421"/>
            <a:ext cx="181676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B068ECA-0B6A-4211-ADC1-136A00C97EBF}"/>
              </a:ext>
            </a:extLst>
          </p:cNvPr>
          <p:cNvSpPr/>
          <p:nvPr/>
        </p:nvSpPr>
        <p:spPr>
          <a:xfrm>
            <a:off x="6749716" y="3994485"/>
            <a:ext cx="1455821" cy="93846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882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F8F2DA9-CB9D-43C9-ABA5-F2E1B62A4041}"/>
              </a:ext>
            </a:extLst>
          </p:cNvPr>
          <p:cNvPicPr>
            <a:picLocks noChangeAspect="1"/>
          </p:cNvPicPr>
          <p:nvPr/>
        </p:nvPicPr>
        <p:blipFill rotWithShape="1">
          <a:blip r:embed="rId3"/>
          <a:srcRect t="678"/>
          <a:stretch/>
        </p:blipFill>
        <p:spPr>
          <a:xfrm>
            <a:off x="1632284" y="241340"/>
            <a:ext cx="8927432" cy="6432645"/>
          </a:xfrm>
          <a:prstGeom prst="rect">
            <a:avLst/>
          </a:prstGeom>
        </p:spPr>
      </p:pic>
      <p:cxnSp>
        <p:nvCxnSpPr>
          <p:cNvPr id="4" name="Straight Arrow Connector 3">
            <a:extLst>
              <a:ext uri="{FF2B5EF4-FFF2-40B4-BE49-F238E27FC236}">
                <a16:creationId xmlns:a16="http://schemas.microsoft.com/office/drawing/2014/main" id="{41BE16B8-6B45-4B7F-B4C4-40007899F600}"/>
              </a:ext>
            </a:extLst>
          </p:cNvPr>
          <p:cNvCxnSpPr>
            <a:cxnSpLocks/>
          </p:cNvCxnSpPr>
          <p:nvPr/>
        </p:nvCxnSpPr>
        <p:spPr>
          <a:xfrm flipH="1" flipV="1">
            <a:off x="5666874" y="1588168"/>
            <a:ext cx="168443" cy="468028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5154C3B-48BE-4CAA-BEDD-FCF2F13D867C}"/>
              </a:ext>
            </a:extLst>
          </p:cNvPr>
          <p:cNvCxnSpPr>
            <a:cxnSpLocks/>
          </p:cNvCxnSpPr>
          <p:nvPr/>
        </p:nvCxnSpPr>
        <p:spPr>
          <a:xfrm flipH="1" flipV="1">
            <a:off x="2406316" y="1692444"/>
            <a:ext cx="2991855" cy="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F427709-A0BE-4771-B994-7EB33E5AA95F}"/>
              </a:ext>
            </a:extLst>
          </p:cNvPr>
          <p:cNvSpPr/>
          <p:nvPr/>
        </p:nvSpPr>
        <p:spPr>
          <a:xfrm>
            <a:off x="1632284" y="497661"/>
            <a:ext cx="1455821" cy="93846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2997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F8F2DA9-CB9D-43C9-ABA5-F2E1B62A4041}"/>
              </a:ext>
            </a:extLst>
          </p:cNvPr>
          <p:cNvPicPr>
            <a:picLocks noChangeAspect="1"/>
          </p:cNvPicPr>
          <p:nvPr/>
        </p:nvPicPr>
        <p:blipFill rotWithShape="1">
          <a:blip r:embed="rId3"/>
          <a:srcRect t="678"/>
          <a:stretch/>
        </p:blipFill>
        <p:spPr>
          <a:xfrm>
            <a:off x="1632284" y="241340"/>
            <a:ext cx="8927432" cy="6432645"/>
          </a:xfrm>
          <a:prstGeom prst="rect">
            <a:avLst/>
          </a:prstGeom>
        </p:spPr>
      </p:pic>
      <p:cxnSp>
        <p:nvCxnSpPr>
          <p:cNvPr id="4" name="Straight Arrow Connector 3">
            <a:extLst>
              <a:ext uri="{FF2B5EF4-FFF2-40B4-BE49-F238E27FC236}">
                <a16:creationId xmlns:a16="http://schemas.microsoft.com/office/drawing/2014/main" id="{7E30B8A9-9BA8-4A20-9CCE-D24A717DD7BB}"/>
              </a:ext>
            </a:extLst>
          </p:cNvPr>
          <p:cNvCxnSpPr>
            <a:cxnSpLocks/>
          </p:cNvCxnSpPr>
          <p:nvPr/>
        </p:nvCxnSpPr>
        <p:spPr>
          <a:xfrm flipH="1" flipV="1">
            <a:off x="5739063" y="3332747"/>
            <a:ext cx="96255" cy="293570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EAB6CE1-18A7-4858-9C3A-EF0F58B60567}"/>
              </a:ext>
            </a:extLst>
          </p:cNvPr>
          <p:cNvCxnSpPr>
            <a:cxnSpLocks/>
          </p:cNvCxnSpPr>
          <p:nvPr/>
        </p:nvCxnSpPr>
        <p:spPr>
          <a:xfrm flipH="1">
            <a:off x="4211053" y="3294884"/>
            <a:ext cx="1576138" cy="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CBD3E6A-3602-4388-A757-CE975625CB1A}"/>
              </a:ext>
            </a:extLst>
          </p:cNvPr>
          <p:cNvSpPr/>
          <p:nvPr/>
        </p:nvSpPr>
        <p:spPr>
          <a:xfrm rot="5400000">
            <a:off x="3164306" y="3729790"/>
            <a:ext cx="1455821" cy="93846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3904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F8F2DA9-CB9D-43C9-ABA5-F2E1B62A4041}"/>
              </a:ext>
            </a:extLst>
          </p:cNvPr>
          <p:cNvPicPr>
            <a:picLocks noChangeAspect="1"/>
          </p:cNvPicPr>
          <p:nvPr/>
        </p:nvPicPr>
        <p:blipFill rotWithShape="1">
          <a:blip r:embed="rId3"/>
          <a:srcRect t="678"/>
          <a:stretch/>
        </p:blipFill>
        <p:spPr>
          <a:xfrm>
            <a:off x="1632283" y="221876"/>
            <a:ext cx="8927432" cy="6432645"/>
          </a:xfrm>
          <a:prstGeom prst="rect">
            <a:avLst/>
          </a:prstGeom>
        </p:spPr>
      </p:pic>
      <p:cxnSp>
        <p:nvCxnSpPr>
          <p:cNvPr id="4" name="Straight Arrow Connector 3">
            <a:extLst>
              <a:ext uri="{FF2B5EF4-FFF2-40B4-BE49-F238E27FC236}">
                <a16:creationId xmlns:a16="http://schemas.microsoft.com/office/drawing/2014/main" id="{A54BF714-BDBE-4E4D-834B-8DEB8F36751E}"/>
              </a:ext>
            </a:extLst>
          </p:cNvPr>
          <p:cNvCxnSpPr>
            <a:cxnSpLocks/>
          </p:cNvCxnSpPr>
          <p:nvPr/>
        </p:nvCxnSpPr>
        <p:spPr>
          <a:xfrm flipH="1" flipV="1">
            <a:off x="5739063" y="3332747"/>
            <a:ext cx="96255" cy="293570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2A4BFBD-696F-4B77-A123-3E843D0F2CE4}"/>
              </a:ext>
            </a:extLst>
          </p:cNvPr>
          <p:cNvCxnSpPr>
            <a:cxnSpLocks/>
          </p:cNvCxnSpPr>
          <p:nvPr/>
        </p:nvCxnSpPr>
        <p:spPr>
          <a:xfrm flipH="1" flipV="1">
            <a:off x="3753851" y="3266221"/>
            <a:ext cx="1985212" cy="3786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64A2D37-AD47-455C-BAED-E418452DB2EE}"/>
              </a:ext>
            </a:extLst>
          </p:cNvPr>
          <p:cNvSpPr/>
          <p:nvPr/>
        </p:nvSpPr>
        <p:spPr>
          <a:xfrm rot="5400000">
            <a:off x="2170459" y="2959594"/>
            <a:ext cx="1781030" cy="93846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042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F8F2DA9-CB9D-43C9-ABA5-F2E1B62A4041}"/>
              </a:ext>
            </a:extLst>
          </p:cNvPr>
          <p:cNvPicPr>
            <a:picLocks noChangeAspect="1"/>
          </p:cNvPicPr>
          <p:nvPr/>
        </p:nvPicPr>
        <p:blipFill rotWithShape="1">
          <a:blip r:embed="rId3"/>
          <a:srcRect t="678"/>
          <a:stretch/>
        </p:blipFill>
        <p:spPr>
          <a:xfrm>
            <a:off x="1632284" y="241340"/>
            <a:ext cx="8927432" cy="6432645"/>
          </a:xfrm>
          <a:prstGeom prst="rect">
            <a:avLst/>
          </a:prstGeom>
        </p:spPr>
      </p:pic>
      <p:cxnSp>
        <p:nvCxnSpPr>
          <p:cNvPr id="4" name="Straight Arrow Connector 3">
            <a:extLst>
              <a:ext uri="{FF2B5EF4-FFF2-40B4-BE49-F238E27FC236}">
                <a16:creationId xmlns:a16="http://schemas.microsoft.com/office/drawing/2014/main" id="{6599F0D7-4840-4D82-BB78-EB6A12871893}"/>
              </a:ext>
            </a:extLst>
          </p:cNvPr>
          <p:cNvCxnSpPr>
            <a:cxnSpLocks/>
          </p:cNvCxnSpPr>
          <p:nvPr/>
        </p:nvCxnSpPr>
        <p:spPr>
          <a:xfrm flipH="1" flipV="1">
            <a:off x="5751095" y="1576137"/>
            <a:ext cx="84224" cy="469231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0798710-5402-4D70-B9ED-17E6E50EFAF0}"/>
              </a:ext>
            </a:extLst>
          </p:cNvPr>
          <p:cNvCxnSpPr>
            <a:cxnSpLocks/>
          </p:cNvCxnSpPr>
          <p:nvPr/>
        </p:nvCxnSpPr>
        <p:spPr>
          <a:xfrm>
            <a:off x="5835319" y="1576137"/>
            <a:ext cx="360947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3798156-1348-4753-869E-62BEB3F78693}"/>
              </a:ext>
            </a:extLst>
          </p:cNvPr>
          <p:cNvSpPr/>
          <p:nvPr/>
        </p:nvSpPr>
        <p:spPr>
          <a:xfrm rot="5400000">
            <a:off x="9547061" y="1750600"/>
            <a:ext cx="733918" cy="93846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3653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tebook Clipart, transparent png">
            <a:extLst>
              <a:ext uri="{FF2B5EF4-FFF2-40B4-BE49-F238E27FC236}">
                <a16:creationId xmlns:a16="http://schemas.microsoft.com/office/drawing/2014/main" id="{506FFA13-F8A8-48B9-A8A9-6CAD14B38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7" b="3445"/>
          <a:stretch/>
        </p:blipFill>
        <p:spPr bwMode="auto">
          <a:xfrm>
            <a:off x="806825" y="0"/>
            <a:ext cx="10047642" cy="67765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B36BFF-2129-4C25-AA06-E9601A1981C6}"/>
              </a:ext>
            </a:extLst>
          </p:cNvPr>
          <p:cNvSpPr/>
          <p:nvPr/>
        </p:nvSpPr>
        <p:spPr>
          <a:xfrm rot="21320186">
            <a:off x="1940312" y="2468435"/>
            <a:ext cx="332098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rPr>
              <a:t>Activity 2</a:t>
            </a:r>
          </a:p>
        </p:txBody>
      </p:sp>
      <p:sp>
        <p:nvSpPr>
          <p:cNvPr id="9" name="Rectangle 8">
            <a:extLst>
              <a:ext uri="{FF2B5EF4-FFF2-40B4-BE49-F238E27FC236}">
                <a16:creationId xmlns:a16="http://schemas.microsoft.com/office/drawing/2014/main" id="{C8B11CC4-9840-4CA8-A05B-14514F6D3DDE}"/>
              </a:ext>
            </a:extLst>
          </p:cNvPr>
          <p:cNvSpPr/>
          <p:nvPr/>
        </p:nvSpPr>
        <p:spPr>
          <a:xfrm>
            <a:off x="6221188" y="1579598"/>
            <a:ext cx="3320981"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rPr>
              <a:t>Giving directions</a:t>
            </a:r>
          </a:p>
        </p:txBody>
      </p:sp>
      <p:pic>
        <p:nvPicPr>
          <p:cNvPr id="11266" name="Picture 2" descr="Amazon.com: Guess the Riddle Quiz: Appstore for Android">
            <a:extLst>
              <a:ext uri="{FF2B5EF4-FFF2-40B4-BE49-F238E27FC236}">
                <a16:creationId xmlns:a16="http://schemas.microsoft.com/office/drawing/2014/main" id="{DE716E63-9F4E-4739-B891-4AE6752CA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196" y="3510809"/>
            <a:ext cx="2739189" cy="273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200" i="1" dirty="0">
                <a:latin typeface="Andika" panose="02000000000000000000" pitchFamily="2" charset="0"/>
                <a:ea typeface="Andika" panose="02000000000000000000" pitchFamily="2" charset="0"/>
                <a:cs typeface="Andika" panose="02000000000000000000" pitchFamily="2" charset="0"/>
              </a:rPr>
              <a:t>LS 5.15 I can convey a message accurately and clearly.</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F8F2DA9-CB9D-43C9-ABA5-F2E1B62A4041}"/>
              </a:ext>
            </a:extLst>
          </p:cNvPr>
          <p:cNvPicPr>
            <a:picLocks noChangeAspect="1"/>
          </p:cNvPicPr>
          <p:nvPr/>
        </p:nvPicPr>
        <p:blipFill rotWithShape="1">
          <a:blip r:embed="rId3"/>
          <a:srcRect t="678"/>
          <a:stretch/>
        </p:blipFill>
        <p:spPr>
          <a:xfrm rot="220888">
            <a:off x="5025252" y="706409"/>
            <a:ext cx="6621317" cy="4770978"/>
          </a:xfrm>
          <a:prstGeom prst="rect">
            <a:avLst/>
          </a:prstGeom>
        </p:spPr>
      </p:pic>
      <p:sp>
        <p:nvSpPr>
          <p:cNvPr id="4" name="TextBox 3">
            <a:extLst>
              <a:ext uri="{FF2B5EF4-FFF2-40B4-BE49-F238E27FC236}">
                <a16:creationId xmlns:a16="http://schemas.microsoft.com/office/drawing/2014/main" id="{955DF383-A13C-4B37-AAFC-F01763EE2A58}"/>
              </a:ext>
            </a:extLst>
          </p:cNvPr>
          <p:cNvSpPr txBox="1"/>
          <p:nvPr/>
        </p:nvSpPr>
        <p:spPr>
          <a:xfrm>
            <a:off x="447054" y="498755"/>
            <a:ext cx="5648945" cy="6678495"/>
          </a:xfrm>
          <a:prstGeom prst="rect">
            <a:avLst/>
          </a:prstGeom>
          <a:noFill/>
        </p:spPr>
        <p:txBody>
          <a:bodyPr wrap="square" rtlCol="0">
            <a:spAutoFit/>
          </a:bodyPr>
          <a:lstStyle/>
          <a:p>
            <a:pPr>
              <a:lnSpc>
                <a:spcPct val="150000"/>
              </a:lnSpc>
            </a:pPr>
            <a:r>
              <a:rPr lang="en-GB" sz="2400" dirty="0">
                <a:latin typeface="Kingthings Clarity" pitchFamily="2" charset="0"/>
              </a:rPr>
              <a:t>Turn left</a:t>
            </a:r>
          </a:p>
          <a:p>
            <a:pPr>
              <a:lnSpc>
                <a:spcPct val="150000"/>
              </a:lnSpc>
            </a:pPr>
            <a:r>
              <a:rPr lang="en-GB" sz="2400" dirty="0">
                <a:latin typeface="Kingthings Clarity" pitchFamily="2" charset="0"/>
              </a:rPr>
              <a:t>Turn right</a:t>
            </a:r>
          </a:p>
          <a:p>
            <a:pPr>
              <a:lnSpc>
                <a:spcPct val="150000"/>
              </a:lnSpc>
            </a:pPr>
            <a:r>
              <a:rPr lang="en-GB" sz="2400" dirty="0">
                <a:latin typeface="Kingthings Clarity" pitchFamily="2" charset="0"/>
              </a:rPr>
              <a:t>Take the first turning right</a:t>
            </a:r>
          </a:p>
          <a:p>
            <a:pPr>
              <a:lnSpc>
                <a:spcPct val="150000"/>
              </a:lnSpc>
            </a:pPr>
            <a:r>
              <a:rPr lang="en-GB" sz="2400" dirty="0">
                <a:latin typeface="Kingthings Clarity" pitchFamily="2" charset="0"/>
              </a:rPr>
              <a:t>Take the first turning left</a:t>
            </a:r>
          </a:p>
          <a:p>
            <a:pPr>
              <a:lnSpc>
                <a:spcPct val="150000"/>
              </a:lnSpc>
            </a:pPr>
            <a:r>
              <a:rPr lang="en-GB" sz="2400" dirty="0">
                <a:latin typeface="Kingthings Clarity" pitchFamily="2" charset="0"/>
              </a:rPr>
              <a:t>Go across</a:t>
            </a:r>
          </a:p>
          <a:p>
            <a:pPr>
              <a:lnSpc>
                <a:spcPct val="150000"/>
              </a:lnSpc>
            </a:pPr>
            <a:r>
              <a:rPr lang="en-GB" sz="2400" dirty="0">
                <a:latin typeface="Kingthings Clarity" pitchFamily="2" charset="0"/>
              </a:rPr>
              <a:t>Walk past</a:t>
            </a:r>
          </a:p>
          <a:p>
            <a:pPr>
              <a:lnSpc>
                <a:spcPct val="150000"/>
              </a:lnSpc>
            </a:pPr>
            <a:r>
              <a:rPr lang="en-GB" sz="2400" dirty="0">
                <a:latin typeface="Kingthings Clarity" pitchFamily="2" charset="0"/>
              </a:rPr>
              <a:t>Go over</a:t>
            </a:r>
          </a:p>
          <a:p>
            <a:pPr>
              <a:lnSpc>
                <a:spcPct val="150000"/>
              </a:lnSpc>
            </a:pPr>
            <a:r>
              <a:rPr lang="en-GB" sz="2400" dirty="0">
                <a:latin typeface="Kingthings Clarity" pitchFamily="2" charset="0"/>
              </a:rPr>
              <a:t>Cross the road</a:t>
            </a:r>
          </a:p>
          <a:p>
            <a:pPr>
              <a:lnSpc>
                <a:spcPct val="150000"/>
              </a:lnSpc>
            </a:pPr>
            <a:r>
              <a:rPr lang="en-GB" sz="2400" dirty="0">
                <a:latin typeface="Kingthings Clarity" pitchFamily="2" charset="0"/>
              </a:rPr>
              <a:t>Next to </a:t>
            </a:r>
          </a:p>
          <a:p>
            <a:pPr>
              <a:lnSpc>
                <a:spcPct val="150000"/>
              </a:lnSpc>
            </a:pPr>
            <a:r>
              <a:rPr lang="en-GB" sz="2400" dirty="0">
                <a:latin typeface="Kingthings Clarity" pitchFamily="2" charset="0"/>
              </a:rPr>
              <a:t>Opposite</a:t>
            </a:r>
          </a:p>
          <a:p>
            <a:pPr>
              <a:lnSpc>
                <a:spcPct val="150000"/>
              </a:lnSpc>
            </a:pPr>
            <a:r>
              <a:rPr lang="en-GB" sz="2400" dirty="0">
                <a:latin typeface="Kingthings Clarity" pitchFamily="2" charset="0"/>
              </a:rPr>
              <a:t>On the corner</a:t>
            </a:r>
          </a:p>
          <a:p>
            <a:pPr>
              <a:lnSpc>
                <a:spcPct val="150000"/>
              </a:lnSpc>
            </a:pPr>
            <a:endParaRPr lang="en-GB" sz="2400" dirty="0">
              <a:latin typeface="Kingthings Clarity" pitchFamily="2" charset="0"/>
            </a:endParaRPr>
          </a:p>
        </p:txBody>
      </p:sp>
    </p:spTree>
    <p:extLst>
      <p:ext uri="{BB962C8B-B14F-4D97-AF65-F5344CB8AC3E}">
        <p14:creationId xmlns:p14="http://schemas.microsoft.com/office/powerpoint/2010/main" val="507145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Cute Kid Teen Boy Show Facial Stock Vector (Royalty Free) 1509139481">
            <a:extLst>
              <a:ext uri="{FF2B5EF4-FFF2-40B4-BE49-F238E27FC236}">
                <a16:creationId xmlns:a16="http://schemas.microsoft.com/office/drawing/2014/main" id="{AC06B0D5-B2FC-4C57-A2EB-78844A0F5C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12" t="4888" r="8542" b="12556"/>
          <a:stretch/>
        </p:blipFill>
        <p:spPr bwMode="auto">
          <a:xfrm>
            <a:off x="745957" y="1395663"/>
            <a:ext cx="3804687" cy="48017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02C7A594-8B46-4A60-83C7-A86AFDEC16AF}"/>
              </a:ext>
            </a:extLst>
          </p:cNvPr>
          <p:cNvGrpSpPr/>
          <p:nvPr/>
        </p:nvGrpSpPr>
        <p:grpSpPr>
          <a:xfrm>
            <a:off x="2851484" y="445886"/>
            <a:ext cx="3525253" cy="2428875"/>
            <a:chOff x="2851484" y="445886"/>
            <a:chExt cx="3525253" cy="2428875"/>
          </a:xfrm>
        </p:grpSpPr>
        <p:pic>
          <p:nvPicPr>
            <p:cNvPr id="1032" name="Picture 8" descr="Speech Bubble Clip Art at Clker.com - vector clip art online, royalty free  &amp; public domain">
              <a:extLst>
                <a:ext uri="{FF2B5EF4-FFF2-40B4-BE49-F238E27FC236}">
                  <a16:creationId xmlns:a16="http://schemas.microsoft.com/office/drawing/2014/main" id="{2297697D-E6CE-4B5E-9FAF-828D9880A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484" y="445886"/>
              <a:ext cx="3525253" cy="2428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820C88-1B53-4D25-972C-907337321F32}"/>
                </a:ext>
              </a:extLst>
            </p:cNvPr>
            <p:cNvSpPr txBox="1"/>
            <p:nvPr/>
          </p:nvSpPr>
          <p:spPr>
            <a:xfrm>
              <a:off x="3203108" y="660559"/>
              <a:ext cx="2728460" cy="1151341"/>
            </a:xfrm>
            <a:prstGeom prst="rect">
              <a:avLst/>
            </a:prstGeom>
            <a:noFill/>
          </p:spPr>
          <p:txBody>
            <a:bodyPr wrap="square" rtlCol="0">
              <a:spAutoFit/>
            </a:bodyPr>
            <a:lstStyle/>
            <a:p>
              <a:pPr>
                <a:lnSpc>
                  <a:spcPct val="150000"/>
                </a:lnSpc>
              </a:pPr>
              <a:r>
                <a:rPr lang="en-GB" sz="2400" dirty="0">
                  <a:latin typeface="Andika" panose="02000000000000000000" pitchFamily="2" charset="0"/>
                  <a:ea typeface="Andika" panose="02000000000000000000" pitchFamily="2" charset="0"/>
                  <a:cs typeface="Andika" panose="02000000000000000000" pitchFamily="2" charset="0"/>
                </a:rPr>
                <a:t>Can you help me, please?</a:t>
              </a:r>
            </a:p>
          </p:txBody>
        </p:sp>
      </p:grpSp>
      <p:grpSp>
        <p:nvGrpSpPr>
          <p:cNvPr id="8" name="Group 7">
            <a:extLst>
              <a:ext uri="{FF2B5EF4-FFF2-40B4-BE49-F238E27FC236}">
                <a16:creationId xmlns:a16="http://schemas.microsoft.com/office/drawing/2014/main" id="{FDA5C417-47F4-4D69-8683-FEC68B7B2DD3}"/>
              </a:ext>
            </a:extLst>
          </p:cNvPr>
          <p:cNvGrpSpPr/>
          <p:nvPr/>
        </p:nvGrpSpPr>
        <p:grpSpPr>
          <a:xfrm>
            <a:off x="6189302" y="254618"/>
            <a:ext cx="3525253" cy="2428875"/>
            <a:chOff x="6189302" y="254618"/>
            <a:chExt cx="3525253" cy="2428875"/>
          </a:xfrm>
        </p:grpSpPr>
        <p:pic>
          <p:nvPicPr>
            <p:cNvPr id="11" name="Picture 8" descr="Speech Bubble Clip Art at Clker.com - vector clip art online, royalty free  &amp; public domain">
              <a:extLst>
                <a:ext uri="{FF2B5EF4-FFF2-40B4-BE49-F238E27FC236}">
                  <a16:creationId xmlns:a16="http://schemas.microsoft.com/office/drawing/2014/main" id="{DE804B8D-EDD4-4C67-8BBF-E3BE37B72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89302" y="254618"/>
              <a:ext cx="3525253" cy="24288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6C97EF4-9535-4F46-A78E-314970BA8D8B}"/>
                </a:ext>
              </a:extLst>
            </p:cNvPr>
            <p:cNvSpPr txBox="1"/>
            <p:nvPr/>
          </p:nvSpPr>
          <p:spPr>
            <a:xfrm>
              <a:off x="6656171" y="381801"/>
              <a:ext cx="2728460" cy="1151341"/>
            </a:xfrm>
            <a:prstGeom prst="rect">
              <a:avLst/>
            </a:prstGeom>
            <a:noFill/>
          </p:spPr>
          <p:txBody>
            <a:bodyPr wrap="square" rtlCol="0">
              <a:spAutoFit/>
            </a:bodyPr>
            <a:lstStyle/>
            <a:p>
              <a:pPr>
                <a:lnSpc>
                  <a:spcPct val="150000"/>
                </a:lnSpc>
              </a:pPr>
              <a:r>
                <a:rPr lang="en-GB" sz="2400" dirty="0">
                  <a:latin typeface="Andika" panose="02000000000000000000" pitchFamily="2" charset="0"/>
                  <a:ea typeface="Andika" panose="02000000000000000000" pitchFamily="2" charset="0"/>
                  <a:cs typeface="Andika" panose="02000000000000000000" pitchFamily="2" charset="0"/>
                </a:rPr>
                <a:t>Of course. How can I help?</a:t>
              </a:r>
            </a:p>
          </p:txBody>
        </p:sp>
      </p:grpSp>
      <p:grpSp>
        <p:nvGrpSpPr>
          <p:cNvPr id="9" name="Group 8">
            <a:extLst>
              <a:ext uri="{FF2B5EF4-FFF2-40B4-BE49-F238E27FC236}">
                <a16:creationId xmlns:a16="http://schemas.microsoft.com/office/drawing/2014/main" id="{25BCD3B1-01EC-4716-A603-124960EA8606}"/>
              </a:ext>
            </a:extLst>
          </p:cNvPr>
          <p:cNvGrpSpPr/>
          <p:nvPr/>
        </p:nvGrpSpPr>
        <p:grpSpPr>
          <a:xfrm>
            <a:off x="2861128" y="973755"/>
            <a:ext cx="3525253" cy="2428875"/>
            <a:chOff x="2861128" y="973755"/>
            <a:chExt cx="3525253" cy="2428875"/>
          </a:xfrm>
        </p:grpSpPr>
        <p:pic>
          <p:nvPicPr>
            <p:cNvPr id="13" name="Picture 8" descr="Speech Bubble Clip Art at Clker.com - vector clip art online, royalty free  &amp; public domain">
              <a:extLst>
                <a:ext uri="{FF2B5EF4-FFF2-40B4-BE49-F238E27FC236}">
                  <a16:creationId xmlns:a16="http://schemas.microsoft.com/office/drawing/2014/main" id="{A723799F-D917-4852-B007-672F91A64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128" y="973755"/>
              <a:ext cx="3525253" cy="24288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BB997DB-DE5E-48C3-A02D-0A410753803D}"/>
                </a:ext>
              </a:extLst>
            </p:cNvPr>
            <p:cNvSpPr txBox="1"/>
            <p:nvPr/>
          </p:nvSpPr>
          <p:spPr>
            <a:xfrm>
              <a:off x="3196058" y="1236229"/>
              <a:ext cx="2728460" cy="1151341"/>
            </a:xfrm>
            <a:prstGeom prst="rect">
              <a:avLst/>
            </a:prstGeom>
            <a:noFill/>
          </p:spPr>
          <p:txBody>
            <a:bodyPr wrap="square" rtlCol="0">
              <a:spAutoFit/>
            </a:bodyPr>
            <a:lstStyle/>
            <a:p>
              <a:pPr>
                <a:lnSpc>
                  <a:spcPct val="150000"/>
                </a:lnSpc>
              </a:pPr>
              <a:r>
                <a:rPr lang="en-GB" sz="2400" dirty="0">
                  <a:latin typeface="Andika" panose="02000000000000000000" pitchFamily="2" charset="0"/>
                  <a:ea typeface="Andika" panose="02000000000000000000" pitchFamily="2" charset="0"/>
                  <a:cs typeface="Andika" panose="02000000000000000000" pitchFamily="2" charset="0"/>
                </a:rPr>
                <a:t>Where is the bank, please? </a:t>
              </a:r>
            </a:p>
          </p:txBody>
        </p:sp>
      </p:grpSp>
      <p:pic>
        <p:nvPicPr>
          <p:cNvPr id="17" name="Picture 16">
            <a:extLst>
              <a:ext uri="{FF2B5EF4-FFF2-40B4-BE49-F238E27FC236}">
                <a16:creationId xmlns:a16="http://schemas.microsoft.com/office/drawing/2014/main" id="{8D27843A-9223-47DD-9202-F2F23F980FC7}"/>
              </a:ext>
            </a:extLst>
          </p:cNvPr>
          <p:cNvPicPr>
            <a:picLocks noChangeAspect="1"/>
          </p:cNvPicPr>
          <p:nvPr/>
        </p:nvPicPr>
        <p:blipFill rotWithShape="1">
          <a:blip r:embed="rId5"/>
          <a:srcRect t="678"/>
          <a:stretch/>
        </p:blipFill>
        <p:spPr>
          <a:xfrm rot="220888">
            <a:off x="4473637" y="3018101"/>
            <a:ext cx="4576257" cy="3297413"/>
          </a:xfrm>
          <a:prstGeom prst="rect">
            <a:avLst/>
          </a:prstGeom>
        </p:spPr>
      </p:pic>
      <p:pic>
        <p:nvPicPr>
          <p:cNvPr id="1026" name="Picture 2" descr="Standing Child Clipart Vector Images (over 2,000)">
            <a:extLst>
              <a:ext uri="{FF2B5EF4-FFF2-40B4-BE49-F238E27FC236}">
                <a16:creationId xmlns:a16="http://schemas.microsoft.com/office/drawing/2014/main" id="{9D951CFD-E064-47E0-A0EA-6C62223B3DD5}"/>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22775"/>
          <a:stretch/>
        </p:blipFill>
        <p:spPr bwMode="auto">
          <a:xfrm>
            <a:off x="9028638" y="1976991"/>
            <a:ext cx="3102772" cy="422044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62732F5-9DE6-465C-8ECB-C7B9283DC755}"/>
              </a:ext>
            </a:extLst>
          </p:cNvPr>
          <p:cNvGrpSpPr/>
          <p:nvPr/>
        </p:nvGrpSpPr>
        <p:grpSpPr>
          <a:xfrm>
            <a:off x="5642832" y="171987"/>
            <a:ext cx="5211899" cy="3919645"/>
            <a:chOff x="5595395" y="1506035"/>
            <a:chExt cx="5211899" cy="3919645"/>
          </a:xfrm>
        </p:grpSpPr>
        <p:pic>
          <p:nvPicPr>
            <p:cNvPr id="15" name="Picture 8" descr="Speech Bubble Clip Art at Clker.com - vector clip art online, royalty free  &amp; public domain">
              <a:extLst>
                <a:ext uri="{FF2B5EF4-FFF2-40B4-BE49-F238E27FC236}">
                  <a16:creationId xmlns:a16="http://schemas.microsoft.com/office/drawing/2014/main" id="{0DE8374C-49EA-4350-8AFE-A6E0DCB7D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95395" y="1506035"/>
              <a:ext cx="5211899" cy="391964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08E31A2-62CE-46F2-89BF-EEA238FEFE70}"/>
                </a:ext>
              </a:extLst>
            </p:cNvPr>
            <p:cNvSpPr txBox="1"/>
            <p:nvPr/>
          </p:nvSpPr>
          <p:spPr>
            <a:xfrm>
              <a:off x="6329300" y="1888652"/>
              <a:ext cx="4357621" cy="1898212"/>
            </a:xfrm>
            <a:prstGeom prst="rect">
              <a:avLst/>
            </a:prstGeom>
            <a:noFill/>
          </p:spPr>
          <p:txBody>
            <a:bodyPr wrap="square" rtlCol="0">
              <a:spAutoFit/>
            </a:bodyPr>
            <a:lstStyle/>
            <a:p>
              <a:pPr>
                <a:lnSpc>
                  <a:spcPct val="150000"/>
                </a:lnSpc>
              </a:pPr>
              <a:r>
                <a:rPr lang="en-GB" sz="2000" dirty="0">
                  <a:latin typeface="Andika" panose="02000000000000000000" pitchFamily="2" charset="0"/>
                  <a:ea typeface="Andika" panose="02000000000000000000" pitchFamily="2" charset="0"/>
                  <a:cs typeface="Andika" panose="02000000000000000000" pitchFamily="2" charset="0"/>
                </a:rPr>
                <a:t>Walk along The High Street and take the first turning right, onto Blue Street.  It’s opposite the library, next to the café. </a:t>
              </a:r>
            </a:p>
          </p:txBody>
        </p:sp>
      </p:grpSp>
      <p:sp>
        <p:nvSpPr>
          <p:cNvPr id="22" name="Oval 21">
            <a:extLst>
              <a:ext uri="{FF2B5EF4-FFF2-40B4-BE49-F238E27FC236}">
                <a16:creationId xmlns:a16="http://schemas.microsoft.com/office/drawing/2014/main" id="{6A55EBA5-AD38-485E-9F83-8D2E5E92EA8A}"/>
              </a:ext>
            </a:extLst>
          </p:cNvPr>
          <p:cNvSpPr/>
          <p:nvPr/>
        </p:nvSpPr>
        <p:spPr>
          <a:xfrm rot="5400000">
            <a:off x="7206915" y="4932947"/>
            <a:ext cx="493294" cy="709863"/>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Arrow Connector 22">
            <a:extLst>
              <a:ext uri="{FF2B5EF4-FFF2-40B4-BE49-F238E27FC236}">
                <a16:creationId xmlns:a16="http://schemas.microsoft.com/office/drawing/2014/main" id="{C527F0CA-620F-41A1-9F66-54E1F64F5135}"/>
              </a:ext>
            </a:extLst>
          </p:cNvPr>
          <p:cNvCxnSpPr>
            <a:cxnSpLocks/>
          </p:cNvCxnSpPr>
          <p:nvPr/>
        </p:nvCxnSpPr>
        <p:spPr>
          <a:xfrm flipV="1">
            <a:off x="6557214" y="5534526"/>
            <a:ext cx="0" cy="66291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A98C587-E730-4056-A1C4-CA5A6CC39F73}"/>
              </a:ext>
            </a:extLst>
          </p:cNvPr>
          <p:cNvCxnSpPr>
            <a:cxnSpLocks/>
          </p:cNvCxnSpPr>
          <p:nvPr/>
        </p:nvCxnSpPr>
        <p:spPr>
          <a:xfrm flipV="1">
            <a:off x="6557214" y="5522494"/>
            <a:ext cx="950491" cy="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extLst>
              <a:ext uri="{FF2B5EF4-FFF2-40B4-BE49-F238E27FC236}">
                <a16:creationId xmlns:a16="http://schemas.microsoft.com/office/drawing/2014/main" id="{3E3D8BFE-2A26-4E1C-BF97-0F675ED6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9933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360658" y="-227669"/>
            <a:ext cx="9411659" cy="1688952"/>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give and follow directions.</a:t>
            </a:r>
          </a:p>
        </p:txBody>
      </p:sp>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use vocabulary of position</a:t>
            </a:r>
            <a:r>
              <a:rPr lang="en-GB" sz="3200" b="1"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describe the correct route to a place.</a:t>
            </a:r>
            <a:r>
              <a:rPr lang="en-GB" sz="3200" b="1" kern="1200" dirty="0">
                <a:latin typeface="Andika" panose="02000000000000000000" pitchFamily="2" charset="0"/>
                <a:ea typeface="Andika" panose="02000000000000000000" pitchFamily="2" charset="0"/>
                <a:cs typeface="Andika" panose="02000000000000000000" pitchFamily="2" charset="0"/>
              </a:rPr>
              <a:t>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self correct some mistakes I make while speaking.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3" name="Picture 2" descr="Girl is Speaking clipart. Free download transparent .PNG | Creazilla">
            <a:extLst>
              <a:ext uri="{FF2B5EF4-FFF2-40B4-BE49-F238E27FC236}">
                <a16:creationId xmlns:a16="http://schemas.microsoft.com/office/drawing/2014/main" id="{93F0C0E4-8B99-4127-920D-C59CD13F2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1" y="1640266"/>
            <a:ext cx="4182054" cy="5092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aking - Free people icons">
            <a:extLst>
              <a:ext uri="{FF2B5EF4-FFF2-40B4-BE49-F238E27FC236}">
                <a16:creationId xmlns:a16="http://schemas.microsoft.com/office/drawing/2014/main" id="{84EF9291-6D38-4BBE-B269-B266A4D30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35" y="323745"/>
            <a:ext cx="1286161" cy="128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0:00 00:00 00:00 Mode : Test Mode Learn Mode Question Display : One  Question All Questions No Fixed Answers : Yes No Directions Match the word  to the picture. Audio transcript 12 items remaining Toggle Audiogo past  Toggle Audioread the map ...">
            <a:extLst>
              <a:ext uri="{FF2B5EF4-FFF2-40B4-BE49-F238E27FC236}">
                <a16:creationId xmlns:a16="http://schemas.microsoft.com/office/drawing/2014/main" id="{DD7BF2D3-372E-4A06-A6E0-37B6E683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56" y="944479"/>
            <a:ext cx="7453563" cy="49690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25ABC22-7A12-4EF9-88FC-86B14003E993}"/>
              </a:ext>
            </a:extLst>
          </p:cNvPr>
          <p:cNvSpPr/>
          <p:nvPr/>
        </p:nvSpPr>
        <p:spPr>
          <a:xfrm rot="248552">
            <a:off x="6137048" y="2678531"/>
            <a:ext cx="5170006" cy="1323439"/>
          </a:xfrm>
          <a:prstGeom prst="rect">
            <a:avLst/>
          </a:prstGeom>
          <a:solidFill>
            <a:schemeClr val="accent1">
              <a:lumMod val="40000"/>
              <a:lumOff val="60000"/>
            </a:schemeClr>
          </a:solidFill>
          <a:ln>
            <a:solidFill>
              <a:srgbClr val="002060"/>
            </a:solidFill>
          </a:ln>
        </p:spPr>
        <p:txBody>
          <a:bodyPr wrap="none" lIns="91440" tIns="45720" rIns="91440" bIns="45720">
            <a:spAutoFit/>
          </a:bodyPr>
          <a:lstStyle/>
          <a:p>
            <a:pPr algn="ctr"/>
            <a:r>
              <a:rPr lang="en-US" sz="8000" b="0" cap="none" spc="0" dirty="0">
                <a:ln w="0"/>
                <a:solidFill>
                  <a:schemeClr val="tx1"/>
                </a:solidFill>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rPr>
              <a:t>turn right</a:t>
            </a:r>
          </a:p>
        </p:txBody>
      </p:sp>
    </p:spTree>
    <p:extLst>
      <p:ext uri="{BB962C8B-B14F-4D97-AF65-F5344CB8AC3E}">
        <p14:creationId xmlns:p14="http://schemas.microsoft.com/office/powerpoint/2010/main" val="9749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5ABC22-7A12-4EF9-88FC-86B14003E993}"/>
              </a:ext>
            </a:extLst>
          </p:cNvPr>
          <p:cNvSpPr/>
          <p:nvPr/>
        </p:nvSpPr>
        <p:spPr>
          <a:xfrm rot="248552">
            <a:off x="5650699" y="2409227"/>
            <a:ext cx="6449202" cy="1862048"/>
          </a:xfrm>
          <a:prstGeom prst="rect">
            <a:avLst/>
          </a:prstGeom>
          <a:solidFill>
            <a:schemeClr val="accent1">
              <a:lumMod val="40000"/>
              <a:lumOff val="60000"/>
            </a:schemeClr>
          </a:solidFill>
          <a:ln>
            <a:solidFill>
              <a:srgbClr val="002060"/>
            </a:solidFill>
          </a:ln>
        </p:spPr>
        <p:txBody>
          <a:bodyPr wrap="none" lIns="91440" tIns="45720" rIns="91440" bIns="45720">
            <a:spAutoFit/>
          </a:bodyPr>
          <a:lstStyle/>
          <a:p>
            <a:pPr algn="ctr"/>
            <a:r>
              <a:rPr lang="en-US" sz="11500" dirty="0">
                <a:ln w="0"/>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rPr>
              <a:t>turn left</a:t>
            </a:r>
          </a:p>
        </p:txBody>
      </p:sp>
      <p:pic>
        <p:nvPicPr>
          <p:cNvPr id="5" name="Picture 2" descr="00:00 00:00 00:00 Mode : Test Mode Learn Mode Question Display : One  Question All Questions No Fixed Answers : Yes No Directions Match the word  to the picture. Audio transcript 12 items remaining Toggle Audiogo past  Toggle Audioread the map ...">
            <a:extLst>
              <a:ext uri="{FF2B5EF4-FFF2-40B4-BE49-F238E27FC236}">
                <a16:creationId xmlns:a16="http://schemas.microsoft.com/office/drawing/2014/main" id="{60D39BF0-B11A-4A66-80CE-D1080347D8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21" r="17511"/>
          <a:stretch/>
        </p:blipFill>
        <p:spPr bwMode="auto">
          <a:xfrm>
            <a:off x="869718" y="1122309"/>
            <a:ext cx="4559969" cy="482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1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5ABC22-7A12-4EF9-88FC-86B14003E993}"/>
              </a:ext>
            </a:extLst>
          </p:cNvPr>
          <p:cNvSpPr/>
          <p:nvPr/>
        </p:nvSpPr>
        <p:spPr>
          <a:xfrm rot="248552">
            <a:off x="5996067" y="2423760"/>
            <a:ext cx="5541902" cy="1862048"/>
          </a:xfrm>
          <a:prstGeom prst="rect">
            <a:avLst/>
          </a:prstGeom>
          <a:solidFill>
            <a:schemeClr val="accent1">
              <a:lumMod val="40000"/>
              <a:lumOff val="60000"/>
            </a:schemeClr>
          </a:solidFill>
          <a:ln>
            <a:solidFill>
              <a:srgbClr val="002060"/>
            </a:solidFill>
          </a:ln>
        </p:spPr>
        <p:txBody>
          <a:bodyPr wrap="none" lIns="91440" tIns="45720" rIns="91440" bIns="45720">
            <a:spAutoFit/>
          </a:bodyPr>
          <a:lstStyle/>
          <a:p>
            <a:pPr algn="ctr"/>
            <a:r>
              <a:rPr lang="en-US" sz="11500" dirty="0">
                <a:ln w="0"/>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rPr>
              <a:t>g</a:t>
            </a:r>
            <a:r>
              <a:rPr lang="en-US" sz="11500" b="0" cap="none" spc="0" dirty="0">
                <a:ln w="0"/>
                <a:solidFill>
                  <a:schemeClr val="tx1"/>
                </a:solidFill>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rPr>
              <a:t>o over</a:t>
            </a:r>
          </a:p>
        </p:txBody>
      </p:sp>
      <p:pic>
        <p:nvPicPr>
          <p:cNvPr id="4" name="Picture 2" descr="00:00 00:00 00:00 Mode : Test Mode Learn Mode Question Display : One  Question All Questions No Fixed Answers : Yes No Directions Match the word  to the picture. Audio transcript 12 items remaining Toggle Audiogo past  Toggle Audioread the map ...">
            <a:extLst>
              <a:ext uri="{FF2B5EF4-FFF2-40B4-BE49-F238E27FC236}">
                <a16:creationId xmlns:a16="http://schemas.microsoft.com/office/drawing/2014/main" id="{F440B405-BFB3-4819-9DB8-D8B7E5BB9D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88" r="20973"/>
          <a:stretch/>
        </p:blipFill>
        <p:spPr bwMode="auto">
          <a:xfrm>
            <a:off x="929550" y="926431"/>
            <a:ext cx="4220867" cy="485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49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00:00 00:00 00:00 Mode : Test Mode Learn Mode Question Display : One  Question All Questions No Fixed Answers : Yes No Directions Match the word  to the picture. Audio transcript 12 items remaining Toggle Audiogo past  Toggle Audioread the map ...">
            <a:extLst>
              <a:ext uri="{FF2B5EF4-FFF2-40B4-BE49-F238E27FC236}">
                <a16:creationId xmlns:a16="http://schemas.microsoft.com/office/drawing/2014/main" id="{0C248FE1-BFCA-4E74-9EFE-E654571DD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6" y="1050463"/>
            <a:ext cx="6912962" cy="46086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25ABC22-7A12-4EF9-88FC-86B14003E993}"/>
              </a:ext>
            </a:extLst>
          </p:cNvPr>
          <p:cNvSpPr/>
          <p:nvPr/>
        </p:nvSpPr>
        <p:spPr>
          <a:xfrm rot="248552">
            <a:off x="5071535" y="2299068"/>
            <a:ext cx="6518131" cy="1862048"/>
          </a:xfrm>
          <a:prstGeom prst="rect">
            <a:avLst/>
          </a:prstGeom>
          <a:solidFill>
            <a:schemeClr val="accent1">
              <a:lumMod val="40000"/>
              <a:lumOff val="60000"/>
            </a:schemeClr>
          </a:solidFill>
          <a:ln>
            <a:solidFill>
              <a:srgbClr val="002060"/>
            </a:solidFill>
          </a:ln>
        </p:spPr>
        <p:txBody>
          <a:bodyPr wrap="none" lIns="91440" tIns="45720" rIns="91440" bIns="45720">
            <a:spAutoFit/>
          </a:bodyPr>
          <a:lstStyle/>
          <a:p>
            <a:pPr algn="ctr"/>
            <a:r>
              <a:rPr lang="en-US" sz="11500" dirty="0">
                <a:ln w="0"/>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rPr>
              <a:t>g</a:t>
            </a:r>
            <a:r>
              <a:rPr lang="en-US" sz="11500" b="0" cap="none" spc="0" dirty="0">
                <a:ln w="0"/>
                <a:solidFill>
                  <a:schemeClr val="tx1"/>
                </a:solidFill>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rPr>
              <a:t>o round</a:t>
            </a:r>
          </a:p>
        </p:txBody>
      </p:sp>
    </p:spTree>
    <p:extLst>
      <p:ext uri="{BB962C8B-B14F-4D97-AF65-F5344CB8AC3E}">
        <p14:creationId xmlns:p14="http://schemas.microsoft.com/office/powerpoint/2010/main" val="1412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5ABC22-7A12-4EF9-88FC-86B14003E993}"/>
              </a:ext>
            </a:extLst>
          </p:cNvPr>
          <p:cNvSpPr/>
          <p:nvPr/>
        </p:nvSpPr>
        <p:spPr>
          <a:xfrm rot="248552">
            <a:off x="5486703" y="2329069"/>
            <a:ext cx="6516254" cy="1862048"/>
          </a:xfrm>
          <a:prstGeom prst="rect">
            <a:avLst/>
          </a:prstGeom>
          <a:solidFill>
            <a:schemeClr val="accent1">
              <a:lumMod val="40000"/>
              <a:lumOff val="60000"/>
            </a:schemeClr>
          </a:solidFill>
          <a:ln>
            <a:solidFill>
              <a:srgbClr val="002060"/>
            </a:solidFill>
          </a:ln>
        </p:spPr>
        <p:txBody>
          <a:bodyPr wrap="square" lIns="91440" tIns="45720" rIns="91440" bIns="45720">
            <a:spAutoFit/>
          </a:bodyPr>
          <a:lstStyle/>
          <a:p>
            <a:pPr algn="ctr"/>
            <a:r>
              <a:rPr lang="en-US" sz="11500" dirty="0">
                <a:ln w="0"/>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rPr>
              <a:t>go along</a:t>
            </a:r>
            <a:endParaRPr lang="en-US" sz="11500" b="0" cap="none" spc="0" dirty="0">
              <a:ln w="0"/>
              <a:solidFill>
                <a:schemeClr val="tx1"/>
              </a:solidFill>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endParaRPr>
          </a:p>
        </p:txBody>
      </p:sp>
      <p:pic>
        <p:nvPicPr>
          <p:cNvPr id="4" name="Picture 3">
            <a:extLst>
              <a:ext uri="{FF2B5EF4-FFF2-40B4-BE49-F238E27FC236}">
                <a16:creationId xmlns:a16="http://schemas.microsoft.com/office/drawing/2014/main" id="{50ABC63E-30A7-4C28-B262-25CC1AA3C72F}"/>
              </a:ext>
            </a:extLst>
          </p:cNvPr>
          <p:cNvPicPr>
            <a:picLocks noChangeAspect="1"/>
          </p:cNvPicPr>
          <p:nvPr/>
        </p:nvPicPr>
        <p:blipFill>
          <a:blip r:embed="rId3"/>
          <a:stretch>
            <a:fillRect/>
          </a:stretch>
        </p:blipFill>
        <p:spPr>
          <a:xfrm>
            <a:off x="0" y="1100398"/>
            <a:ext cx="5367625" cy="4657204"/>
          </a:xfrm>
          <a:prstGeom prst="rect">
            <a:avLst/>
          </a:prstGeom>
        </p:spPr>
      </p:pic>
    </p:spTree>
    <p:extLst>
      <p:ext uri="{BB962C8B-B14F-4D97-AF65-F5344CB8AC3E}">
        <p14:creationId xmlns:p14="http://schemas.microsoft.com/office/powerpoint/2010/main" val="258029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5ABC22-7A12-4EF9-88FC-86B14003E993}"/>
              </a:ext>
            </a:extLst>
          </p:cNvPr>
          <p:cNvSpPr/>
          <p:nvPr/>
        </p:nvSpPr>
        <p:spPr>
          <a:xfrm rot="248552">
            <a:off x="5486703" y="1444212"/>
            <a:ext cx="6516254" cy="3631763"/>
          </a:xfrm>
          <a:prstGeom prst="rect">
            <a:avLst/>
          </a:prstGeom>
          <a:solidFill>
            <a:schemeClr val="accent1">
              <a:lumMod val="40000"/>
              <a:lumOff val="60000"/>
            </a:schemeClr>
          </a:solidFill>
          <a:ln>
            <a:solidFill>
              <a:srgbClr val="002060"/>
            </a:solidFill>
          </a:ln>
        </p:spPr>
        <p:txBody>
          <a:bodyPr wrap="square" lIns="91440" tIns="45720" rIns="91440" bIns="45720">
            <a:spAutoFit/>
          </a:bodyPr>
          <a:lstStyle/>
          <a:p>
            <a:pPr algn="ctr"/>
            <a:r>
              <a:rPr lang="en-US" sz="11500" dirty="0">
                <a:ln w="0"/>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rPr>
              <a:t>cross the road</a:t>
            </a:r>
            <a:endParaRPr lang="en-US" sz="11500" b="0" cap="none" spc="0" dirty="0">
              <a:ln w="0"/>
              <a:solidFill>
                <a:schemeClr val="tx1"/>
              </a:solidFill>
              <a:effectLst>
                <a:outerShdw blurRad="38100" dist="19050" dir="2700000" algn="tl" rotWithShape="0">
                  <a:schemeClr val="dk1">
                    <a:alpha val="40000"/>
                  </a:schemeClr>
                </a:outerShdw>
              </a:effectLst>
              <a:latin typeface="Kingthings Clarity" pitchFamily="2" charset="0"/>
              <a:ea typeface="Andika" panose="02000000000000000000" pitchFamily="2" charset="0"/>
              <a:cs typeface="Andika" panose="02000000000000000000" pitchFamily="2" charset="0"/>
            </a:endParaRPr>
          </a:p>
        </p:txBody>
      </p:sp>
      <p:pic>
        <p:nvPicPr>
          <p:cNvPr id="5" name="Picture 4">
            <a:extLst>
              <a:ext uri="{FF2B5EF4-FFF2-40B4-BE49-F238E27FC236}">
                <a16:creationId xmlns:a16="http://schemas.microsoft.com/office/drawing/2014/main" id="{7EEC7B00-FA9C-4FD3-89E0-2C3F4D5FFD88}"/>
              </a:ext>
            </a:extLst>
          </p:cNvPr>
          <p:cNvPicPr>
            <a:picLocks noChangeAspect="1"/>
          </p:cNvPicPr>
          <p:nvPr/>
        </p:nvPicPr>
        <p:blipFill>
          <a:blip r:embed="rId3"/>
          <a:stretch>
            <a:fillRect/>
          </a:stretch>
        </p:blipFill>
        <p:spPr>
          <a:xfrm>
            <a:off x="871789" y="1290823"/>
            <a:ext cx="4169094" cy="4112450"/>
          </a:xfrm>
          <a:prstGeom prst="rect">
            <a:avLst/>
          </a:prstGeom>
        </p:spPr>
      </p:pic>
    </p:spTree>
    <p:extLst>
      <p:ext uri="{BB962C8B-B14F-4D97-AF65-F5344CB8AC3E}">
        <p14:creationId xmlns:p14="http://schemas.microsoft.com/office/powerpoint/2010/main" val="15375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69DEF8-8F7C-47F7-9E00-236BDF76FCAA}">
  <ds:schemaRefs>
    <ds:schemaRef ds:uri="http://schemas.microsoft.com/sharepoint/v3/contenttype/forms"/>
  </ds:schemaRefs>
</ds:datastoreItem>
</file>

<file path=customXml/itemProps2.xml><?xml version="1.0" encoding="utf-8"?>
<ds:datastoreItem xmlns:ds="http://schemas.openxmlformats.org/officeDocument/2006/customXml" ds:itemID="{3362D1C5-49C9-4828-9032-CFC34F5DA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E5D4B8-21BC-4DEC-BE3C-763B8DC0B5F3}">
  <ds:schemaRefs>
    <ds:schemaRef ds:uri="http://purl.org/dc/dcmitype/"/>
    <ds:schemaRef ds:uri="http://schemas.microsoft.com/office/infopath/2007/PartnerControls"/>
    <ds:schemaRef ds:uri="http://purl.org/dc/elements/1.1/"/>
    <ds:schemaRef ds:uri="http://schemas.microsoft.com/office/2006/metadata/properties"/>
    <ds:schemaRef ds:uri="fa276554-a315-4eb0-8828-08adb05f0a88"/>
    <ds:schemaRef ds:uri="http://schemas.microsoft.com/office/2006/documentManagement/types"/>
    <ds:schemaRef ds:uri="951fb4ba-5d5d-4f38-81cd-d6cbb08664b3"/>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771</TotalTime>
  <Words>554</Words>
  <Application>Microsoft Office PowerPoint</Application>
  <PresentationFormat>Widescreen</PresentationFormat>
  <Paragraphs>78</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Calibri</vt:lpstr>
      <vt:lpstr>Andika</vt:lpstr>
      <vt:lpstr>Tw Cen MT</vt:lpstr>
      <vt:lpstr>Calibri Light</vt:lpstr>
      <vt:lpstr>Arial</vt:lpstr>
      <vt:lpstr>Kingthings Clarity</vt:lpstr>
      <vt:lpstr>Jungle Boy</vt:lpstr>
      <vt:lpstr>Office Theme</vt:lpstr>
      <vt:lpstr>1_Office Theme</vt:lpstr>
      <vt:lpstr>Places and Directions</vt:lpstr>
      <vt:lpstr>Notes for the Educator</vt:lpstr>
      <vt:lpstr>I am learning how to give and follow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eat!</dc:title>
  <dc:creator>urieth aquilina</dc:creator>
  <cp:lastModifiedBy>urieth aquilina</cp:lastModifiedBy>
  <cp:revision>2</cp:revision>
  <dcterms:created xsi:type="dcterms:W3CDTF">2021-04-04T18:46:12Z</dcterms:created>
  <dcterms:modified xsi:type="dcterms:W3CDTF">2021-05-12T08:14:09Z</dcterms:modified>
</cp:coreProperties>
</file>