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 id="2147483660" r:id="rId5"/>
  </p:sldMasterIdLst>
  <p:notesMasterIdLst>
    <p:notesMasterId r:id="rId37"/>
  </p:notesMasterIdLst>
  <p:sldIdLst>
    <p:sldId id="446" r:id="rId6"/>
    <p:sldId id="307" r:id="rId7"/>
    <p:sldId id="299" r:id="rId8"/>
    <p:sldId id="382" r:id="rId9"/>
    <p:sldId id="447" r:id="rId10"/>
    <p:sldId id="386" r:id="rId11"/>
    <p:sldId id="375" r:id="rId12"/>
    <p:sldId id="401" r:id="rId13"/>
    <p:sldId id="402" r:id="rId14"/>
    <p:sldId id="403" r:id="rId15"/>
    <p:sldId id="404" r:id="rId16"/>
    <p:sldId id="318" r:id="rId17"/>
    <p:sldId id="387" r:id="rId18"/>
    <p:sldId id="448" r:id="rId19"/>
    <p:sldId id="365" r:id="rId20"/>
    <p:sldId id="392" r:id="rId21"/>
    <p:sldId id="393" r:id="rId22"/>
    <p:sldId id="394" r:id="rId23"/>
    <p:sldId id="395" r:id="rId24"/>
    <p:sldId id="396" r:id="rId25"/>
    <p:sldId id="397" r:id="rId26"/>
    <p:sldId id="398" r:id="rId27"/>
    <p:sldId id="399" r:id="rId28"/>
    <p:sldId id="400" r:id="rId29"/>
    <p:sldId id="324" r:id="rId30"/>
    <p:sldId id="405" r:id="rId31"/>
    <p:sldId id="352" r:id="rId32"/>
    <p:sldId id="293" r:id="rId33"/>
    <p:sldId id="406" r:id="rId34"/>
    <p:sldId id="373" r:id="rId35"/>
    <p:sldId id="340" r:id="rId36"/>
  </p:sldIdLst>
  <p:sldSz cx="12192000" cy="6858000"/>
  <p:notesSz cx="6858000" cy="9144000"/>
  <p:embeddedFontLst>
    <p:embeddedFont>
      <p:font typeface="Aharoni" panose="02010803020104030203" pitchFamily="2" charset="-79"/>
      <p:bold r:id="rId38"/>
    </p:embeddedFont>
    <p:embeddedFont>
      <p:font typeface="Andika" panose="02000000000000000000" pitchFamily="2" charset="0"/>
      <p:regular r:id="rId39"/>
    </p:embeddedFont>
    <p:embeddedFont>
      <p:font typeface="Calibri" panose="020F0502020204030204" pitchFamily="34" charset="0"/>
      <p:regular r:id="rId40"/>
      <p:bold r:id="rId41"/>
      <p:italic r:id="rId42"/>
      <p:boldItalic r:id="rId43"/>
    </p:embeddedFont>
    <p:embeddedFont>
      <p:font typeface="Calibri Light" panose="020F0302020204030204" pitchFamily="34" charset="0"/>
      <p:regular r:id="rId44"/>
      <p:italic r:id="rId45"/>
    </p:embeddedFont>
    <p:embeddedFont>
      <p:font typeface="Cavolini" panose="03000502040302020204" pitchFamily="66" charset="0"/>
      <p:regular r:id="rId46"/>
      <p:bold r:id="rId47"/>
      <p:italic r:id="rId48"/>
      <p:boldItalic r:id="rId49"/>
    </p:embeddedFont>
    <p:embeddedFont>
      <p:font typeface="Letters for Learners" pitchFamily="2" charset="0"/>
      <p:regular r:id="rId50"/>
    </p:embeddedFont>
    <p:embeddedFont>
      <p:font typeface="Tw Cen MT" panose="020B0602020104020603"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rieth Attard" initials="UA" lastIdx="2" clrIdx="0">
    <p:extLst>
      <p:ext uri="{19B8F6BF-5375-455C-9EA6-DF929625EA0E}">
        <p15:presenceInfo xmlns:p15="http://schemas.microsoft.com/office/powerpoint/2012/main" userId="Urieth Atta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CCCCFF"/>
    <a:srgbClr val="CC99FF"/>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C5F846-1986-4478-8EC5-55B9BDA364E2}" v="1397" dt="2021-05-12T06:56:09.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1" autoAdjust="0"/>
    <p:restoredTop sz="65621" autoAdjust="0"/>
  </p:normalViewPr>
  <p:slideViewPr>
    <p:cSldViewPr snapToGrid="0">
      <p:cViewPr varScale="1">
        <p:scale>
          <a:sx n="53" d="100"/>
          <a:sy n="53" d="100"/>
        </p:scale>
        <p:origin x="1781" y="4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2.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2.fntdata"/><Relationship Id="rId57" Type="http://schemas.openxmlformats.org/officeDocument/2006/relationships/viewProps" Target="viewProps.xml"/><Relationship Id="rId61"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7.fntdata"/><Relationship Id="rId52" Type="http://schemas.openxmlformats.org/officeDocument/2006/relationships/font" Target="fonts/font15.fntdata"/><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1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Urieth Attard" userId="75441522-1268-482d-b74b-a084f810ee66" providerId="ADAL" clId="{2AC5F846-1986-4478-8EC5-55B9BDA364E2}"/>
    <pc:docChg chg="undo custSel mod addSld delSld modSld sldOrd">
      <pc:chgData name="Urieth Attard" userId="75441522-1268-482d-b74b-a084f810ee66" providerId="ADAL" clId="{2AC5F846-1986-4478-8EC5-55B9BDA364E2}" dt="2021-05-12T07:33:16.663" v="10601" actId="6549"/>
      <pc:docMkLst>
        <pc:docMk/>
      </pc:docMkLst>
      <pc:sldChg chg="addSp delSp modSp ord delAnim modAnim">
        <pc:chgData name="Urieth Attard" userId="75441522-1268-482d-b74b-a084f810ee66" providerId="ADAL" clId="{2AC5F846-1986-4478-8EC5-55B9BDA364E2}" dt="2021-05-06T20:27:01.084" v="8339" actId="20577"/>
        <pc:sldMkLst>
          <pc:docMk/>
          <pc:sldMk cId="2653760000" sldId="293"/>
        </pc:sldMkLst>
        <pc:spChg chg="add del mod">
          <ac:chgData name="Urieth Attard" userId="75441522-1268-482d-b74b-a084f810ee66" providerId="ADAL" clId="{2AC5F846-1986-4478-8EC5-55B9BDA364E2}" dt="2021-05-06T20:26:50.466" v="8332" actId="478"/>
          <ac:spMkLst>
            <pc:docMk/>
            <pc:sldMk cId="2653760000" sldId="293"/>
            <ac:spMk id="2" creationId="{98CE54DD-98E8-491E-8C5D-813029A582AD}"/>
          </ac:spMkLst>
        </pc:spChg>
        <pc:spChg chg="mod">
          <ac:chgData name="Urieth Attard" userId="75441522-1268-482d-b74b-a084f810ee66" providerId="ADAL" clId="{2AC5F846-1986-4478-8EC5-55B9BDA364E2}" dt="2021-05-03T11:51:51.270" v="1830" actId="20577"/>
          <ac:spMkLst>
            <pc:docMk/>
            <pc:sldMk cId="2653760000" sldId="293"/>
            <ac:spMk id="9" creationId="{48B2EE13-7B84-4173-9397-25897F5C351B}"/>
          </ac:spMkLst>
        </pc:spChg>
        <pc:spChg chg="mod">
          <ac:chgData name="Urieth Attard" userId="75441522-1268-482d-b74b-a084f810ee66" providerId="ADAL" clId="{2AC5F846-1986-4478-8EC5-55B9BDA364E2}" dt="2021-05-06T20:26:38.964" v="8322" actId="1076"/>
          <ac:spMkLst>
            <pc:docMk/>
            <pc:sldMk cId="2653760000" sldId="293"/>
            <ac:spMk id="10" creationId="{42481CC5-6D5A-4AD8-863C-6A2D3499AC03}"/>
          </ac:spMkLst>
        </pc:spChg>
        <pc:spChg chg="mod">
          <ac:chgData name="Urieth Attard" userId="75441522-1268-482d-b74b-a084f810ee66" providerId="ADAL" clId="{2AC5F846-1986-4478-8EC5-55B9BDA364E2}" dt="2021-05-06T20:26:44.289" v="8329" actId="20577"/>
          <ac:spMkLst>
            <pc:docMk/>
            <pc:sldMk cId="2653760000" sldId="293"/>
            <ac:spMk id="11" creationId="{A4FF2832-15A4-4BC3-8D22-2DA5EF68E9B8}"/>
          </ac:spMkLst>
        </pc:spChg>
        <pc:spChg chg="add mod">
          <ac:chgData name="Urieth Attard" userId="75441522-1268-482d-b74b-a084f810ee66" providerId="ADAL" clId="{2AC5F846-1986-4478-8EC5-55B9BDA364E2}" dt="2021-05-06T20:27:01.084" v="8339" actId="20577"/>
          <ac:spMkLst>
            <pc:docMk/>
            <pc:sldMk cId="2653760000" sldId="293"/>
            <ac:spMk id="12" creationId="{01AD4950-450A-4EF5-AEFF-E89E33A4C8B0}"/>
          </ac:spMkLst>
        </pc:spChg>
        <pc:picChg chg="del">
          <ac:chgData name="Urieth Attard" userId="75441522-1268-482d-b74b-a084f810ee66" providerId="ADAL" clId="{2AC5F846-1986-4478-8EC5-55B9BDA364E2}" dt="2021-05-03T11:51:57.088" v="1831" actId="478"/>
          <ac:picMkLst>
            <pc:docMk/>
            <pc:sldMk cId="2653760000" sldId="293"/>
            <ac:picMk id="1026" creationId="{73709A79-B02F-4724-A2D7-E31668220059}"/>
          </ac:picMkLst>
        </pc:picChg>
        <pc:picChg chg="del">
          <ac:chgData name="Urieth Attard" userId="75441522-1268-482d-b74b-a084f810ee66" providerId="ADAL" clId="{2AC5F846-1986-4478-8EC5-55B9BDA364E2}" dt="2021-05-03T11:51:58.401" v="1832" actId="478"/>
          <ac:picMkLst>
            <pc:docMk/>
            <pc:sldMk cId="2653760000" sldId="293"/>
            <ac:picMk id="1028" creationId="{EAF95E31-5C26-4812-A3A6-EEA55EA80EFB}"/>
          </ac:picMkLst>
        </pc:picChg>
      </pc:sldChg>
      <pc:sldChg chg="modSp ord modNotesTx">
        <pc:chgData name="Urieth Attard" userId="75441522-1268-482d-b74b-a084f810ee66" providerId="ADAL" clId="{2AC5F846-1986-4478-8EC5-55B9BDA364E2}" dt="2021-05-07T20:49:39.816" v="9924" actId="20577"/>
        <pc:sldMkLst>
          <pc:docMk/>
          <pc:sldMk cId="2808312611" sldId="299"/>
        </pc:sldMkLst>
        <pc:spChg chg="mod">
          <ac:chgData name="Urieth Attard" userId="75441522-1268-482d-b74b-a084f810ee66" providerId="ADAL" clId="{2AC5F846-1986-4478-8EC5-55B9BDA364E2}" dt="2021-05-06T18:59:40.259" v="2223" actId="20577"/>
          <ac:spMkLst>
            <pc:docMk/>
            <pc:sldMk cId="2808312611" sldId="299"/>
            <ac:spMk id="2" creationId="{8D4ED53B-8230-4C36-9720-599714DF2D7B}"/>
          </ac:spMkLst>
        </pc:spChg>
        <pc:spChg chg="mod">
          <ac:chgData name="Urieth Attard" userId="75441522-1268-482d-b74b-a084f810ee66" providerId="ADAL" clId="{2AC5F846-1986-4478-8EC5-55B9BDA364E2}" dt="2021-05-06T19:00:36.362" v="2360" actId="20577"/>
          <ac:spMkLst>
            <pc:docMk/>
            <pc:sldMk cId="2808312611" sldId="299"/>
            <ac:spMk id="11" creationId="{A26E9CFD-8B9E-4D05-8ED6-5B41CEACAB25}"/>
          </ac:spMkLst>
        </pc:spChg>
        <pc:spChg chg="mod">
          <ac:chgData name="Urieth Attard" userId="75441522-1268-482d-b74b-a084f810ee66" providerId="ADAL" clId="{2AC5F846-1986-4478-8EC5-55B9BDA364E2}" dt="2021-05-06T19:49:17.265" v="4354" actId="20577"/>
          <ac:spMkLst>
            <pc:docMk/>
            <pc:sldMk cId="2808312611" sldId="299"/>
            <ac:spMk id="12" creationId="{EB9EF41A-3E6A-4B81-9DF4-4C6C837241D6}"/>
          </ac:spMkLst>
        </pc:spChg>
      </pc:sldChg>
      <pc:sldChg chg="addSp delSp modSp">
        <pc:chgData name="Urieth Attard" userId="75441522-1268-482d-b74b-a084f810ee66" providerId="ADAL" clId="{2AC5F846-1986-4478-8EC5-55B9BDA364E2}" dt="2021-05-12T06:51:02.104" v="10516" actId="6549"/>
        <pc:sldMkLst>
          <pc:docMk/>
          <pc:sldMk cId="4109764292" sldId="307"/>
        </pc:sldMkLst>
        <pc:spChg chg="mod">
          <ac:chgData name="Urieth Attard" userId="75441522-1268-482d-b74b-a084f810ee66" providerId="ADAL" clId="{2AC5F846-1986-4478-8EC5-55B9BDA364E2}" dt="2021-05-12T06:51:02.104" v="10516" actId="6549"/>
          <ac:spMkLst>
            <pc:docMk/>
            <pc:sldMk cId="4109764292" sldId="307"/>
            <ac:spMk id="5" creationId="{D6BE8F0F-99CA-4624-BE99-E95152857094}"/>
          </ac:spMkLst>
        </pc:spChg>
        <pc:picChg chg="add del">
          <ac:chgData name="Urieth Attard" userId="75441522-1268-482d-b74b-a084f810ee66" providerId="ADAL" clId="{2AC5F846-1986-4478-8EC5-55B9BDA364E2}" dt="2021-05-06T18:58:57.361" v="2172"/>
          <ac:picMkLst>
            <pc:docMk/>
            <pc:sldMk cId="4109764292" sldId="307"/>
            <ac:picMk id="2" creationId="{D500FCE4-4E69-4AE7-9BE6-0C2CD8C6F714}"/>
          </ac:picMkLst>
        </pc:picChg>
      </pc:sldChg>
      <pc:sldChg chg="addSp delSp modSp delAnim modAnim modNotesTx">
        <pc:chgData name="Urieth Attard" userId="75441522-1268-482d-b74b-a084f810ee66" providerId="ADAL" clId="{2AC5F846-1986-4478-8EC5-55B9BDA364E2}" dt="2021-05-06T20:41:52.063" v="8931" actId="6549"/>
        <pc:sldMkLst>
          <pc:docMk/>
          <pc:sldMk cId="2407154489" sldId="318"/>
        </pc:sldMkLst>
        <pc:spChg chg="del">
          <ac:chgData name="Urieth Attard" userId="75441522-1268-482d-b74b-a084f810ee66" providerId="ADAL" clId="{2AC5F846-1986-4478-8EC5-55B9BDA364E2}" dt="2021-05-03T10:41:27.473" v="603" actId="478"/>
          <ac:spMkLst>
            <pc:docMk/>
            <pc:sldMk cId="2407154489" sldId="318"/>
            <ac:spMk id="8" creationId="{E8B0A217-7EFB-4D19-A817-8D0D39B07A64}"/>
          </ac:spMkLst>
        </pc:spChg>
        <pc:spChg chg="del">
          <ac:chgData name="Urieth Attard" userId="75441522-1268-482d-b74b-a084f810ee66" providerId="ADAL" clId="{2AC5F846-1986-4478-8EC5-55B9BDA364E2}" dt="2021-05-03T10:41:27.473" v="603" actId="478"/>
          <ac:spMkLst>
            <pc:docMk/>
            <pc:sldMk cId="2407154489" sldId="318"/>
            <ac:spMk id="12" creationId="{F09F9B50-8232-4E58-AA96-7DA6ACA5BD97}"/>
          </ac:spMkLst>
        </pc:spChg>
        <pc:spChg chg="del">
          <ac:chgData name="Urieth Attard" userId="75441522-1268-482d-b74b-a084f810ee66" providerId="ADAL" clId="{2AC5F846-1986-4478-8EC5-55B9BDA364E2}" dt="2021-05-03T10:41:27.473" v="603" actId="478"/>
          <ac:spMkLst>
            <pc:docMk/>
            <pc:sldMk cId="2407154489" sldId="318"/>
            <ac:spMk id="14" creationId="{4593AA9A-5765-4872-9EE9-D756F69B8853}"/>
          </ac:spMkLst>
        </pc:spChg>
        <pc:picChg chg="add mod">
          <ac:chgData name="Urieth Attard" userId="75441522-1268-482d-b74b-a084f810ee66" providerId="ADAL" clId="{2AC5F846-1986-4478-8EC5-55B9BDA364E2}" dt="2021-05-06T20:03:58.161" v="5545" actId="1076"/>
          <ac:picMkLst>
            <pc:docMk/>
            <pc:sldMk cId="2407154489" sldId="318"/>
            <ac:picMk id="2" creationId="{3534D091-A0E1-491E-8CD8-CC7F88A9254E}"/>
          </ac:picMkLst>
        </pc:picChg>
        <pc:picChg chg="del">
          <ac:chgData name="Urieth Attard" userId="75441522-1268-482d-b74b-a084f810ee66" providerId="ADAL" clId="{2AC5F846-1986-4478-8EC5-55B9BDA364E2}" dt="2021-05-03T10:39:50.451" v="323" actId="478"/>
          <ac:picMkLst>
            <pc:docMk/>
            <pc:sldMk cId="2407154489" sldId="318"/>
            <ac:picMk id="9" creationId="{2B68AF55-F3F7-4CB2-9648-5637CE5E31B1}"/>
          </ac:picMkLst>
        </pc:picChg>
        <pc:picChg chg="del">
          <ac:chgData name="Urieth Attard" userId="75441522-1268-482d-b74b-a084f810ee66" providerId="ADAL" clId="{2AC5F846-1986-4478-8EC5-55B9BDA364E2}" dt="2021-05-03T10:41:18.851" v="602" actId="478"/>
          <ac:picMkLst>
            <pc:docMk/>
            <pc:sldMk cId="2407154489" sldId="318"/>
            <ac:picMk id="1028" creationId="{314E096D-302D-4095-8898-4E65B568DEDB}"/>
          </ac:picMkLst>
        </pc:picChg>
        <pc:picChg chg="mod ord">
          <ac:chgData name="Urieth Attard" userId="75441522-1268-482d-b74b-a084f810ee66" providerId="ADAL" clId="{2AC5F846-1986-4478-8EC5-55B9BDA364E2}" dt="2021-05-03T10:42:33.272" v="612" actId="167"/>
          <ac:picMkLst>
            <pc:docMk/>
            <pc:sldMk cId="2407154489" sldId="318"/>
            <ac:picMk id="1030" creationId="{90628354-571F-4202-BD79-0C58F59C3ED7}"/>
          </ac:picMkLst>
        </pc:picChg>
        <pc:picChg chg="del">
          <ac:chgData name="Urieth Attard" userId="75441522-1268-482d-b74b-a084f810ee66" providerId="ADAL" clId="{2AC5F846-1986-4478-8EC5-55B9BDA364E2}" dt="2021-05-03T10:41:27.473" v="603" actId="478"/>
          <ac:picMkLst>
            <pc:docMk/>
            <pc:sldMk cId="2407154489" sldId="318"/>
            <ac:picMk id="1032" creationId="{59354920-74AC-480E-8C6A-E1D5C9722E4C}"/>
          </ac:picMkLst>
        </pc:picChg>
        <pc:picChg chg="add mod ord">
          <ac:chgData name="Urieth Attard" userId="75441522-1268-482d-b74b-a084f810ee66" providerId="ADAL" clId="{2AC5F846-1986-4478-8EC5-55B9BDA364E2}" dt="2021-05-03T10:42:37.270" v="615" actId="1076"/>
          <ac:picMkLst>
            <pc:docMk/>
            <pc:sldMk cId="2407154489" sldId="318"/>
            <ac:picMk id="3074" creationId="{0B704048-01AB-4286-9F8C-5EF1665968CD}"/>
          </ac:picMkLst>
        </pc:picChg>
      </pc:sldChg>
      <pc:sldChg chg="addSp delSp modSp ord addAnim delAnim modNotesTx">
        <pc:chgData name="Urieth Attard" userId="75441522-1268-482d-b74b-a084f810ee66" providerId="ADAL" clId="{2AC5F846-1986-4478-8EC5-55B9BDA364E2}" dt="2021-05-12T07:30:34.980" v="10531" actId="6549"/>
        <pc:sldMkLst>
          <pc:docMk/>
          <pc:sldMk cId="312026974" sldId="324"/>
        </pc:sldMkLst>
        <pc:spChg chg="mod">
          <ac:chgData name="Urieth Attard" userId="75441522-1268-482d-b74b-a084f810ee66" providerId="ADAL" clId="{2AC5F846-1986-4478-8EC5-55B9BDA364E2}" dt="2021-05-03T11:54:54.543" v="2040" actId="20577"/>
          <ac:spMkLst>
            <pc:docMk/>
            <pc:sldMk cId="312026974" sldId="324"/>
            <ac:spMk id="3" creationId="{AA7E9E5A-5A90-42DC-8745-D46D0497C28C}"/>
          </ac:spMkLst>
        </pc:spChg>
        <pc:spChg chg="add del mod">
          <ac:chgData name="Urieth Attard" userId="75441522-1268-482d-b74b-a084f810ee66" providerId="ADAL" clId="{2AC5F846-1986-4478-8EC5-55B9BDA364E2}" dt="2021-05-06T20:25:40.792" v="8259" actId="20577"/>
          <ac:spMkLst>
            <pc:docMk/>
            <pc:sldMk cId="312026974" sldId="324"/>
            <ac:spMk id="11" creationId="{73E77A2C-8B45-419C-AD30-732CFA757AB0}"/>
          </ac:spMkLst>
        </pc:spChg>
        <pc:graphicFrameChg chg="add del modGraphic">
          <ac:chgData name="Urieth Attard" userId="75441522-1268-482d-b74b-a084f810ee66" providerId="ADAL" clId="{2AC5F846-1986-4478-8EC5-55B9BDA364E2}" dt="2021-05-03T11:54:37.952" v="1997" actId="27309"/>
          <ac:graphicFrameMkLst>
            <pc:docMk/>
            <pc:sldMk cId="312026974" sldId="324"/>
            <ac:graphicFrameMk id="6" creationId="{53A53EF2-3FA8-4F8A-8CF7-178AF7137593}"/>
          </ac:graphicFrameMkLst>
        </pc:graphicFrameChg>
      </pc:sldChg>
      <pc:sldChg chg="modSp ord modAnim">
        <pc:chgData name="Urieth Attard" userId="75441522-1268-482d-b74b-a084f810ee66" providerId="ADAL" clId="{2AC5F846-1986-4478-8EC5-55B9BDA364E2}" dt="2021-05-06T20:54:03.660" v="9746"/>
        <pc:sldMkLst>
          <pc:docMk/>
          <pc:sldMk cId="2120460046" sldId="352"/>
        </pc:sldMkLst>
        <pc:spChg chg="mod">
          <ac:chgData name="Urieth Attard" userId="75441522-1268-482d-b74b-a084f810ee66" providerId="ADAL" clId="{2AC5F846-1986-4478-8EC5-55B9BDA364E2}" dt="2021-05-03T11:56:03.900" v="2163" actId="20577"/>
          <ac:spMkLst>
            <pc:docMk/>
            <pc:sldMk cId="2120460046" sldId="352"/>
            <ac:spMk id="3" creationId="{AA7E9E5A-5A90-42DC-8745-D46D0497C28C}"/>
          </ac:spMkLst>
        </pc:spChg>
        <pc:spChg chg="mod">
          <ac:chgData name="Urieth Attard" userId="75441522-1268-482d-b74b-a084f810ee66" providerId="ADAL" clId="{2AC5F846-1986-4478-8EC5-55B9BDA364E2}" dt="2021-05-06T20:28:12.727" v="8442" actId="20577"/>
          <ac:spMkLst>
            <pc:docMk/>
            <pc:sldMk cId="2120460046" sldId="352"/>
            <ac:spMk id="11" creationId="{73E77A2C-8B45-419C-AD30-732CFA757AB0}"/>
          </ac:spMkLst>
        </pc:spChg>
      </pc:sldChg>
      <pc:sldChg chg="addSp delSp modSp add del delAnim modAnim modNotesTx">
        <pc:chgData name="Urieth Attard" userId="75441522-1268-482d-b74b-a084f810ee66" providerId="ADAL" clId="{2AC5F846-1986-4478-8EC5-55B9BDA364E2}" dt="2021-05-12T07:31:03.146" v="10539" actId="20577"/>
        <pc:sldMkLst>
          <pc:docMk/>
          <pc:sldMk cId="3479049316" sldId="365"/>
        </pc:sldMkLst>
        <pc:spChg chg="mod">
          <ac:chgData name="Urieth Attard" userId="75441522-1268-482d-b74b-a084f810ee66" providerId="ADAL" clId="{2AC5F846-1986-4478-8EC5-55B9BDA364E2}" dt="2021-05-03T11:03:53.232" v="954" actId="1076"/>
          <ac:spMkLst>
            <pc:docMk/>
            <pc:sldMk cId="3479049316" sldId="365"/>
            <ac:spMk id="3" creationId="{01FE45AD-FDFE-4B9B-8790-55092521EFAC}"/>
          </ac:spMkLst>
        </pc:spChg>
        <pc:spChg chg="del">
          <ac:chgData name="Urieth Attard" userId="75441522-1268-482d-b74b-a084f810ee66" providerId="ADAL" clId="{2AC5F846-1986-4478-8EC5-55B9BDA364E2}" dt="2021-05-03T10:45:35.962" v="735" actId="478"/>
          <ac:spMkLst>
            <pc:docMk/>
            <pc:sldMk cId="3479049316" sldId="365"/>
            <ac:spMk id="4" creationId="{C44AA4FD-2824-455B-99C8-B23A31C34BB8}"/>
          </ac:spMkLst>
        </pc:spChg>
        <pc:spChg chg="add del mod">
          <ac:chgData name="Urieth Attard" userId="75441522-1268-482d-b74b-a084f810ee66" providerId="ADAL" clId="{2AC5F846-1986-4478-8EC5-55B9BDA364E2}" dt="2021-05-03T11:03:10.475" v="937" actId="11529"/>
          <ac:spMkLst>
            <pc:docMk/>
            <pc:sldMk cId="3479049316" sldId="365"/>
            <ac:spMk id="6" creationId="{AC090BDF-BBB8-4D91-ABBC-563391C36C77}"/>
          </ac:spMkLst>
        </pc:spChg>
        <pc:spChg chg="add del mod">
          <ac:chgData name="Urieth Attard" userId="75441522-1268-482d-b74b-a084f810ee66" providerId="ADAL" clId="{2AC5F846-1986-4478-8EC5-55B9BDA364E2}" dt="2021-05-03T11:03:04.058" v="935" actId="478"/>
          <ac:spMkLst>
            <pc:docMk/>
            <pc:sldMk cId="3479049316" sldId="365"/>
            <ac:spMk id="7" creationId="{EBFC00D1-2C69-4E54-A2E6-4974B5D63D5F}"/>
          </ac:spMkLst>
        </pc:spChg>
        <pc:spChg chg="add mod">
          <ac:chgData name="Urieth Attard" userId="75441522-1268-482d-b74b-a084f810ee66" providerId="ADAL" clId="{2AC5F846-1986-4478-8EC5-55B9BDA364E2}" dt="2021-05-03T11:03:37.785" v="948" actId="14100"/>
          <ac:spMkLst>
            <pc:docMk/>
            <pc:sldMk cId="3479049316" sldId="365"/>
            <ac:spMk id="9" creationId="{35A13B76-2B74-4C38-9C03-F8909851EBB3}"/>
          </ac:spMkLst>
        </pc:spChg>
        <pc:picChg chg="add del mod">
          <ac:chgData name="Urieth Attard" userId="75441522-1268-482d-b74b-a084f810ee66" providerId="ADAL" clId="{2AC5F846-1986-4478-8EC5-55B9BDA364E2}" dt="2021-05-03T11:02:42.677" v="927" actId="478"/>
          <ac:picMkLst>
            <pc:docMk/>
            <pc:sldMk cId="3479049316" sldId="365"/>
            <ac:picMk id="5" creationId="{69655738-515D-4CBF-B411-AB3FE1E49D3F}"/>
          </ac:picMkLst>
        </pc:picChg>
        <pc:picChg chg="add mod">
          <ac:chgData name="Urieth Attard" userId="75441522-1268-482d-b74b-a084f810ee66" providerId="ADAL" clId="{2AC5F846-1986-4478-8EC5-55B9BDA364E2}" dt="2021-05-03T11:03:58.469" v="956" actId="1076"/>
          <ac:picMkLst>
            <pc:docMk/>
            <pc:sldMk cId="3479049316" sldId="365"/>
            <ac:picMk id="8" creationId="{7ED19285-7EB6-4919-975D-61D68C0EFD83}"/>
          </ac:picMkLst>
        </pc:picChg>
        <pc:picChg chg="del">
          <ac:chgData name="Urieth Attard" userId="75441522-1268-482d-b74b-a084f810ee66" providerId="ADAL" clId="{2AC5F846-1986-4478-8EC5-55B9BDA364E2}" dt="2021-05-03T10:45:33.518" v="734" actId="478"/>
          <ac:picMkLst>
            <pc:docMk/>
            <pc:sldMk cId="3479049316" sldId="365"/>
            <ac:picMk id="2052" creationId="{B66A7987-7A08-4DAC-8172-1478B57B2982}"/>
          </ac:picMkLst>
        </pc:picChg>
      </pc:sldChg>
      <pc:sldChg chg="addSp delSp modSp modNotesTx">
        <pc:chgData name="Urieth Attard" userId="75441522-1268-482d-b74b-a084f810ee66" providerId="ADAL" clId="{2AC5F846-1986-4478-8EC5-55B9BDA364E2}" dt="2021-05-12T07:30:24.743" v="10530" actId="6549"/>
        <pc:sldMkLst>
          <pc:docMk/>
          <pc:sldMk cId="1820338785" sldId="373"/>
        </pc:sldMkLst>
        <pc:spChg chg="add mod">
          <ac:chgData name="Urieth Attard" userId="75441522-1268-482d-b74b-a084f810ee66" providerId="ADAL" clId="{2AC5F846-1986-4478-8EC5-55B9BDA364E2}" dt="2021-05-06T20:30:13.542" v="8507" actId="1076"/>
          <ac:spMkLst>
            <pc:docMk/>
            <pc:sldMk cId="1820338785" sldId="373"/>
            <ac:spMk id="4" creationId="{10620706-9B76-465B-8BAD-391ACE388CE3}"/>
          </ac:spMkLst>
        </pc:spChg>
        <pc:spChg chg="add mod">
          <ac:chgData name="Urieth Attard" userId="75441522-1268-482d-b74b-a084f810ee66" providerId="ADAL" clId="{2AC5F846-1986-4478-8EC5-55B9BDA364E2}" dt="2021-05-06T20:39:10.951" v="8709" actId="1076"/>
          <ac:spMkLst>
            <pc:docMk/>
            <pc:sldMk cId="1820338785" sldId="373"/>
            <ac:spMk id="5" creationId="{72486F7E-0835-4C24-AF1A-729508A9323B}"/>
          </ac:spMkLst>
        </pc:spChg>
        <pc:picChg chg="del">
          <ac:chgData name="Urieth Attard" userId="75441522-1268-482d-b74b-a084f810ee66" providerId="ADAL" clId="{2AC5F846-1986-4478-8EC5-55B9BDA364E2}" dt="2021-05-06T20:29:37.433" v="8457" actId="478"/>
          <ac:picMkLst>
            <pc:docMk/>
            <pc:sldMk cId="1820338785" sldId="373"/>
            <ac:picMk id="6" creationId="{FDC0F92B-7A5E-45EF-BABE-93755A6EBEE7}"/>
          </ac:picMkLst>
        </pc:picChg>
        <pc:picChg chg="add del mod">
          <ac:chgData name="Urieth Attard" userId="75441522-1268-482d-b74b-a084f810ee66" providerId="ADAL" clId="{2AC5F846-1986-4478-8EC5-55B9BDA364E2}" dt="2021-05-06T20:38:49.280" v="8701" actId="478"/>
          <ac:picMkLst>
            <pc:docMk/>
            <pc:sldMk cId="1820338785" sldId="373"/>
            <ac:picMk id="8" creationId="{8ACBA189-0257-44DD-90DF-996AC39C67BA}"/>
          </ac:picMkLst>
        </pc:picChg>
      </pc:sldChg>
      <pc:sldChg chg="addSp delSp modSp ord modNotesTx">
        <pc:chgData name="Urieth Attard" userId="75441522-1268-482d-b74b-a084f810ee66" providerId="ADAL" clId="{2AC5F846-1986-4478-8EC5-55B9BDA364E2}" dt="2021-05-12T06:55:41.154" v="10518" actId="6549"/>
        <pc:sldMkLst>
          <pc:docMk/>
          <pc:sldMk cId="3092481244" sldId="375"/>
        </pc:sldMkLst>
        <pc:spChg chg="mod">
          <ac:chgData name="Urieth Attard" userId="75441522-1268-482d-b74b-a084f810ee66" providerId="ADAL" clId="{2AC5F846-1986-4478-8EC5-55B9BDA364E2}" dt="2021-05-06T19:51:41.231" v="4589" actId="14100"/>
          <ac:spMkLst>
            <pc:docMk/>
            <pc:sldMk cId="3092481244" sldId="375"/>
            <ac:spMk id="3" creationId="{01FE45AD-FDFE-4B9B-8790-55092521EFAC}"/>
          </ac:spMkLst>
        </pc:spChg>
        <pc:spChg chg="mod">
          <ac:chgData name="Urieth Attard" userId="75441522-1268-482d-b74b-a084f810ee66" providerId="ADAL" clId="{2AC5F846-1986-4478-8EC5-55B9BDA364E2}" dt="2021-05-03T11:15:11.511" v="1160" actId="20577"/>
          <ac:spMkLst>
            <pc:docMk/>
            <pc:sldMk cId="3092481244" sldId="375"/>
            <ac:spMk id="4" creationId="{C44AA4FD-2824-455B-99C8-B23A31C34BB8}"/>
          </ac:spMkLst>
        </pc:spChg>
        <pc:picChg chg="add mod">
          <ac:chgData name="Urieth Attard" userId="75441522-1268-482d-b74b-a084f810ee66" providerId="ADAL" clId="{2AC5F846-1986-4478-8EC5-55B9BDA364E2}" dt="2021-05-06T19:51:46.760" v="4591" actId="1076"/>
          <ac:picMkLst>
            <pc:docMk/>
            <pc:sldMk cId="3092481244" sldId="375"/>
            <ac:picMk id="1026" creationId="{C203DE0B-58A7-4568-A7D6-C1ED614BE0CF}"/>
          </ac:picMkLst>
        </pc:picChg>
        <pc:picChg chg="del">
          <ac:chgData name="Urieth Attard" userId="75441522-1268-482d-b74b-a084f810ee66" providerId="ADAL" clId="{2AC5F846-1986-4478-8EC5-55B9BDA364E2}" dt="2021-05-03T11:15:13.438" v="1161" actId="478"/>
          <ac:picMkLst>
            <pc:docMk/>
            <pc:sldMk cId="3092481244" sldId="375"/>
            <ac:picMk id="4098" creationId="{A48C438F-8795-467F-B4E6-966B1683E12A}"/>
          </ac:picMkLst>
        </pc:picChg>
      </pc:sldChg>
      <pc:sldChg chg="addSp delSp modSp delAnim modAnim modNotesTx">
        <pc:chgData name="Urieth Attard" userId="75441522-1268-482d-b74b-a084f810ee66" providerId="ADAL" clId="{2AC5F846-1986-4478-8EC5-55B9BDA364E2}" dt="2021-05-12T06:56:36.891" v="10528" actId="6549"/>
        <pc:sldMkLst>
          <pc:docMk/>
          <pc:sldMk cId="2919672067" sldId="382"/>
        </pc:sldMkLst>
        <pc:spChg chg="add mod">
          <ac:chgData name="Urieth Attard" userId="75441522-1268-482d-b74b-a084f810ee66" providerId="ADAL" clId="{2AC5F846-1986-4478-8EC5-55B9BDA364E2}" dt="2021-05-06T19:23:15.586" v="3222" actId="164"/>
          <ac:spMkLst>
            <pc:docMk/>
            <pc:sldMk cId="2919672067" sldId="382"/>
            <ac:spMk id="4" creationId="{0F6616F6-C114-4C3A-B999-B9A0B76A03C1}"/>
          </ac:spMkLst>
        </pc:spChg>
        <pc:spChg chg="del">
          <ac:chgData name="Urieth Attard" userId="75441522-1268-482d-b74b-a084f810ee66" providerId="ADAL" clId="{2AC5F846-1986-4478-8EC5-55B9BDA364E2}" dt="2021-05-03T10:25:51.480" v="2" actId="478"/>
          <ac:spMkLst>
            <pc:docMk/>
            <pc:sldMk cId="2919672067" sldId="382"/>
            <ac:spMk id="4" creationId="{D9B25A6C-88A5-49F3-9B8B-67464D781BAF}"/>
          </ac:spMkLst>
        </pc:spChg>
        <pc:spChg chg="add mod">
          <ac:chgData name="Urieth Attard" userId="75441522-1268-482d-b74b-a084f810ee66" providerId="ADAL" clId="{2AC5F846-1986-4478-8EC5-55B9BDA364E2}" dt="2021-05-06T19:24:48.747" v="3292" actId="207"/>
          <ac:spMkLst>
            <pc:docMk/>
            <pc:sldMk cId="2919672067" sldId="382"/>
            <ac:spMk id="7" creationId="{4926E264-82B5-496F-B6EC-BCEF96FF04DA}"/>
          </ac:spMkLst>
        </pc:spChg>
        <pc:spChg chg="add mod">
          <ac:chgData name="Urieth Attard" userId="75441522-1268-482d-b74b-a084f810ee66" providerId="ADAL" clId="{2AC5F846-1986-4478-8EC5-55B9BDA364E2}" dt="2021-05-06T19:25:14.667" v="3313" actId="1076"/>
          <ac:spMkLst>
            <pc:docMk/>
            <pc:sldMk cId="2919672067" sldId="382"/>
            <ac:spMk id="8" creationId="{869D536C-9FB2-4924-86F7-19CD6C4B60B4}"/>
          </ac:spMkLst>
        </pc:spChg>
        <pc:spChg chg="add mod">
          <ac:chgData name="Urieth Attard" userId="75441522-1268-482d-b74b-a084f810ee66" providerId="ADAL" clId="{2AC5F846-1986-4478-8EC5-55B9BDA364E2}" dt="2021-05-06T19:25:33.370" v="3332" actId="20577"/>
          <ac:spMkLst>
            <pc:docMk/>
            <pc:sldMk cId="2919672067" sldId="382"/>
            <ac:spMk id="9" creationId="{143321E4-67C5-437F-BDAE-D749631CE912}"/>
          </ac:spMkLst>
        </pc:spChg>
        <pc:spChg chg="add mod">
          <ac:chgData name="Urieth Attard" userId="75441522-1268-482d-b74b-a084f810ee66" providerId="ADAL" clId="{2AC5F846-1986-4478-8EC5-55B9BDA364E2}" dt="2021-05-06T19:26:04.098" v="3386" actId="1076"/>
          <ac:spMkLst>
            <pc:docMk/>
            <pc:sldMk cId="2919672067" sldId="382"/>
            <ac:spMk id="10" creationId="{B530E261-A6BC-4E07-9938-69D67792DA18}"/>
          </ac:spMkLst>
        </pc:spChg>
        <pc:spChg chg="add mod">
          <ac:chgData name="Urieth Attard" userId="75441522-1268-482d-b74b-a084f810ee66" providerId="ADAL" clId="{2AC5F846-1986-4478-8EC5-55B9BDA364E2}" dt="2021-05-06T19:26:30.135" v="3413" actId="14100"/>
          <ac:spMkLst>
            <pc:docMk/>
            <pc:sldMk cId="2919672067" sldId="382"/>
            <ac:spMk id="11" creationId="{C30E8FED-2CF4-4D0A-92F9-0BE65B1D8BC3}"/>
          </ac:spMkLst>
        </pc:spChg>
        <pc:spChg chg="mod">
          <ac:chgData name="Urieth Attard" userId="75441522-1268-482d-b74b-a084f810ee66" providerId="ADAL" clId="{2AC5F846-1986-4478-8EC5-55B9BDA364E2}" dt="2021-05-06T19:27:19.860" v="3431" actId="1076"/>
          <ac:spMkLst>
            <pc:docMk/>
            <pc:sldMk cId="2919672067" sldId="382"/>
            <ac:spMk id="14" creationId="{4A7D8654-1E18-42A4-A10F-AED90D544705}"/>
          </ac:spMkLst>
        </pc:spChg>
        <pc:spChg chg="add del mod">
          <ac:chgData name="Urieth Attard" userId="75441522-1268-482d-b74b-a084f810ee66" providerId="ADAL" clId="{2AC5F846-1986-4478-8EC5-55B9BDA364E2}" dt="2021-05-12T06:56:21.162" v="10526" actId="478"/>
          <ac:spMkLst>
            <pc:docMk/>
            <pc:sldMk cId="2919672067" sldId="382"/>
            <ac:spMk id="15" creationId="{306370A3-5CB2-41FE-A1D1-56588CF523F7}"/>
          </ac:spMkLst>
        </pc:spChg>
        <pc:grpChg chg="add del mod">
          <ac:chgData name="Urieth Attard" userId="75441522-1268-482d-b74b-a084f810ee66" providerId="ADAL" clId="{2AC5F846-1986-4478-8EC5-55B9BDA364E2}" dt="2021-05-06T19:28:59.987" v="3461" actId="478"/>
          <ac:grpSpMkLst>
            <pc:docMk/>
            <pc:sldMk cId="2919672067" sldId="382"/>
            <ac:grpSpMk id="6" creationId="{5B3FE130-727A-4594-8D81-1FFAE01119B1}"/>
          </ac:grpSpMkLst>
        </pc:grpChg>
        <pc:grpChg chg="add del mod">
          <ac:chgData name="Urieth Attard" userId="75441522-1268-482d-b74b-a084f810ee66" providerId="ADAL" clId="{2AC5F846-1986-4478-8EC5-55B9BDA364E2}" dt="2021-05-06T19:29:25.756" v="3470" actId="478"/>
          <ac:grpSpMkLst>
            <pc:docMk/>
            <pc:sldMk cId="2919672067" sldId="382"/>
            <ac:grpSpMk id="12" creationId="{36313996-5D10-44D0-9EED-6B685E5EABAC}"/>
          </ac:grpSpMkLst>
        </pc:grpChg>
        <pc:grpChg chg="add del mod">
          <ac:chgData name="Urieth Attard" userId="75441522-1268-482d-b74b-a084f810ee66" providerId="ADAL" clId="{2AC5F846-1986-4478-8EC5-55B9BDA364E2}" dt="2021-05-06T19:28:32.907" v="3453" actId="478"/>
          <ac:grpSpMkLst>
            <pc:docMk/>
            <pc:sldMk cId="2919672067" sldId="382"/>
            <ac:grpSpMk id="20" creationId="{BA17621B-3A63-4D71-80E8-470A1B4A2D8C}"/>
          </ac:grpSpMkLst>
        </pc:grpChg>
        <pc:picChg chg="del">
          <ac:chgData name="Urieth Attard" userId="75441522-1268-482d-b74b-a084f810ee66" providerId="ADAL" clId="{2AC5F846-1986-4478-8EC5-55B9BDA364E2}" dt="2021-05-03T10:25:46.474" v="1" actId="21"/>
          <ac:picMkLst>
            <pc:docMk/>
            <pc:sldMk cId="2919672067" sldId="382"/>
            <ac:picMk id="2" creationId="{D7F88E18-02E8-4E5B-BEC9-A302DFA034A9}"/>
          </ac:picMkLst>
        </pc:picChg>
        <pc:picChg chg="del">
          <ac:chgData name="Urieth Attard" userId="75441522-1268-482d-b74b-a084f810ee66" providerId="ADAL" clId="{2AC5F846-1986-4478-8EC5-55B9BDA364E2}" dt="2021-05-03T10:25:51.480" v="2" actId="478"/>
          <ac:picMkLst>
            <pc:docMk/>
            <pc:sldMk cId="2919672067" sldId="382"/>
            <ac:picMk id="3" creationId="{2CFF440B-E857-4328-9049-0D479798D184}"/>
          </ac:picMkLst>
        </pc:picChg>
        <pc:picChg chg="add mod">
          <ac:chgData name="Urieth Attard" userId="75441522-1268-482d-b74b-a084f810ee66" providerId="ADAL" clId="{2AC5F846-1986-4478-8EC5-55B9BDA364E2}" dt="2021-05-06T19:27:00.604" v="3426" actId="1076"/>
          <ac:picMkLst>
            <pc:docMk/>
            <pc:sldMk cId="2919672067" sldId="382"/>
            <ac:picMk id="5" creationId="{BFECBEB4-55EF-4AC5-A0D3-29F5F3972610}"/>
          </ac:picMkLst>
        </pc:picChg>
        <pc:picChg chg="add del">
          <ac:chgData name="Urieth Attard" userId="75441522-1268-482d-b74b-a084f810ee66" providerId="ADAL" clId="{2AC5F846-1986-4478-8EC5-55B9BDA364E2}" dt="2021-05-03T10:25:56.934" v="4" actId="478"/>
          <ac:picMkLst>
            <pc:docMk/>
            <pc:sldMk cId="2919672067" sldId="382"/>
            <ac:picMk id="9" creationId="{0F81CB75-AE8B-404E-BB59-380BA620BDDF}"/>
          </ac:picMkLst>
        </pc:picChg>
        <pc:picChg chg="del">
          <ac:chgData name="Urieth Attard" userId="75441522-1268-482d-b74b-a084f810ee66" providerId="ADAL" clId="{2AC5F846-1986-4478-8EC5-55B9BDA364E2}" dt="2021-05-03T10:25:43.797" v="0" actId="478"/>
          <ac:picMkLst>
            <pc:docMk/>
            <pc:sldMk cId="2919672067" sldId="382"/>
            <ac:picMk id="1026" creationId="{B74BE16D-A37A-4C0C-AFB0-521A810AC387}"/>
          </ac:picMkLst>
        </pc:picChg>
        <pc:picChg chg="del">
          <ac:chgData name="Urieth Attard" userId="75441522-1268-482d-b74b-a084f810ee66" providerId="ADAL" clId="{2AC5F846-1986-4478-8EC5-55B9BDA364E2}" dt="2021-05-03T10:25:51.480" v="2" actId="478"/>
          <ac:picMkLst>
            <pc:docMk/>
            <pc:sldMk cId="2919672067" sldId="382"/>
            <ac:picMk id="1028" creationId="{959051D5-5051-4079-BB0A-5B1620187DCB}"/>
          </ac:picMkLst>
        </pc:picChg>
        <pc:picChg chg="del">
          <ac:chgData name="Urieth Attard" userId="75441522-1268-482d-b74b-a084f810ee66" providerId="ADAL" clId="{2AC5F846-1986-4478-8EC5-55B9BDA364E2}" dt="2021-05-03T10:25:51.480" v="2" actId="478"/>
          <ac:picMkLst>
            <pc:docMk/>
            <pc:sldMk cId="2919672067" sldId="382"/>
            <ac:picMk id="1030" creationId="{76660585-3824-49BC-94CF-B430AFC94C38}"/>
          </ac:picMkLst>
        </pc:picChg>
        <pc:picChg chg="del">
          <ac:chgData name="Urieth Attard" userId="75441522-1268-482d-b74b-a084f810ee66" providerId="ADAL" clId="{2AC5F846-1986-4478-8EC5-55B9BDA364E2}" dt="2021-05-03T10:25:51.480" v="2" actId="478"/>
          <ac:picMkLst>
            <pc:docMk/>
            <pc:sldMk cId="2919672067" sldId="382"/>
            <ac:picMk id="1034" creationId="{16A798BA-2F2F-41AB-ABC7-17B22170D8DB}"/>
          </ac:picMkLst>
        </pc:picChg>
        <pc:cxnChg chg="add mod">
          <ac:chgData name="Urieth Attard" userId="75441522-1268-482d-b74b-a084f810ee66" providerId="ADAL" clId="{2AC5F846-1986-4478-8EC5-55B9BDA364E2}" dt="2021-05-06T19:23:15.586" v="3222" actId="164"/>
          <ac:cxnSpMkLst>
            <pc:docMk/>
            <pc:sldMk cId="2919672067" sldId="382"/>
            <ac:cxnSpMk id="3" creationId="{E5F5B231-249D-4DF8-9E52-B7B18ED46B90}"/>
          </ac:cxnSpMkLst>
        </pc:cxnChg>
        <pc:cxnChg chg="add del mod">
          <ac:chgData name="Urieth Attard" userId="75441522-1268-482d-b74b-a084f810ee66" providerId="ADAL" clId="{2AC5F846-1986-4478-8EC5-55B9BDA364E2}" dt="2021-05-12T06:56:16.790" v="10525" actId="478"/>
          <ac:cxnSpMkLst>
            <pc:docMk/>
            <pc:sldMk cId="2919672067" sldId="382"/>
            <ac:cxnSpMk id="16" creationId="{81A4F95F-E851-42C3-898F-5494274E409C}"/>
          </ac:cxnSpMkLst>
        </pc:cxnChg>
        <pc:cxnChg chg="add del mod">
          <ac:chgData name="Urieth Attard" userId="75441522-1268-482d-b74b-a084f810ee66" providerId="ADAL" clId="{2AC5F846-1986-4478-8EC5-55B9BDA364E2}" dt="2021-05-06T19:29:58.199" v="3481" actId="478"/>
          <ac:cxnSpMkLst>
            <pc:docMk/>
            <pc:sldMk cId="2919672067" sldId="382"/>
            <ac:cxnSpMk id="24" creationId="{F20735D4-014A-489C-865E-8024C19DBD8A}"/>
          </ac:cxnSpMkLst>
        </pc:cxnChg>
        <pc:cxnChg chg="add del mod">
          <ac:chgData name="Urieth Attard" userId="75441522-1268-482d-b74b-a084f810ee66" providerId="ADAL" clId="{2AC5F846-1986-4478-8EC5-55B9BDA364E2}" dt="2021-05-06T19:30:13.833" v="3487" actId="478"/>
          <ac:cxnSpMkLst>
            <pc:docMk/>
            <pc:sldMk cId="2919672067" sldId="382"/>
            <ac:cxnSpMk id="27" creationId="{98CBA50C-D74B-4B10-859B-D41241AE3F8F}"/>
          </ac:cxnSpMkLst>
        </pc:cxnChg>
        <pc:cxnChg chg="add mod">
          <ac:chgData name="Urieth Attard" userId="75441522-1268-482d-b74b-a084f810ee66" providerId="ADAL" clId="{2AC5F846-1986-4478-8EC5-55B9BDA364E2}" dt="2021-05-06T19:29:38.810" v="3474" actId="208"/>
          <ac:cxnSpMkLst>
            <pc:docMk/>
            <pc:sldMk cId="2919672067" sldId="382"/>
            <ac:cxnSpMk id="32" creationId="{06048E2D-32BE-4A0C-91EE-BB92025FE6E2}"/>
          </ac:cxnSpMkLst>
        </pc:cxnChg>
        <pc:cxnChg chg="add mod">
          <ac:chgData name="Urieth Attard" userId="75441522-1268-482d-b74b-a084f810ee66" providerId="ADAL" clId="{2AC5F846-1986-4478-8EC5-55B9BDA364E2}" dt="2021-05-06T19:29:46.668" v="3477" actId="14100"/>
          <ac:cxnSpMkLst>
            <pc:docMk/>
            <pc:sldMk cId="2919672067" sldId="382"/>
            <ac:cxnSpMk id="34" creationId="{4BE67619-D79B-4EB5-B5DA-92E3B61D0BFB}"/>
          </ac:cxnSpMkLst>
        </pc:cxnChg>
        <pc:cxnChg chg="add mod">
          <ac:chgData name="Urieth Attard" userId="75441522-1268-482d-b74b-a084f810ee66" providerId="ADAL" clId="{2AC5F846-1986-4478-8EC5-55B9BDA364E2}" dt="2021-05-06T19:29:54.649" v="3480" actId="14100"/>
          <ac:cxnSpMkLst>
            <pc:docMk/>
            <pc:sldMk cId="2919672067" sldId="382"/>
            <ac:cxnSpMk id="36" creationId="{2F1E51AF-DA94-4D65-817F-DED6AC4801BD}"/>
          </ac:cxnSpMkLst>
        </pc:cxnChg>
        <pc:cxnChg chg="add mod">
          <ac:chgData name="Urieth Attard" userId="75441522-1268-482d-b74b-a084f810ee66" providerId="ADAL" clId="{2AC5F846-1986-4478-8EC5-55B9BDA364E2}" dt="2021-05-06T19:30:09.443" v="3485" actId="14100"/>
          <ac:cxnSpMkLst>
            <pc:docMk/>
            <pc:sldMk cId="2919672067" sldId="382"/>
            <ac:cxnSpMk id="39" creationId="{9199315B-C460-49C5-9E40-160046A26241}"/>
          </ac:cxnSpMkLst>
        </pc:cxnChg>
      </pc:sldChg>
      <pc:sldChg chg="addSp delSp modSp new add mod setBg modNotesTx">
        <pc:chgData name="Urieth Attard" userId="75441522-1268-482d-b74b-a084f810ee66" providerId="ADAL" clId="{2AC5F846-1986-4478-8EC5-55B9BDA364E2}" dt="2021-05-12T06:55:56.095" v="10521" actId="6549"/>
        <pc:sldMkLst>
          <pc:docMk/>
          <pc:sldMk cId="1924303729" sldId="386"/>
        </pc:sldMkLst>
        <pc:spChg chg="del">
          <ac:chgData name="Urieth Attard" userId="75441522-1268-482d-b74b-a084f810ee66" providerId="ADAL" clId="{2AC5F846-1986-4478-8EC5-55B9BDA364E2}" dt="2021-05-03T10:28:15.684" v="246" actId="478"/>
          <ac:spMkLst>
            <pc:docMk/>
            <pc:sldMk cId="1924303729" sldId="386"/>
            <ac:spMk id="2" creationId="{5E8DE312-64CC-4347-9C10-C04AF3CBE5A6}"/>
          </ac:spMkLst>
        </pc:spChg>
        <pc:spChg chg="del">
          <ac:chgData name="Urieth Attard" userId="75441522-1268-482d-b74b-a084f810ee66" providerId="ADAL" clId="{2AC5F846-1986-4478-8EC5-55B9BDA364E2}" dt="2021-05-03T10:28:13.306" v="245" actId="478"/>
          <ac:spMkLst>
            <pc:docMk/>
            <pc:sldMk cId="1924303729" sldId="386"/>
            <ac:spMk id="3" creationId="{3946B98F-873D-4FFF-ABDC-C8D35D6AE702}"/>
          </ac:spMkLst>
        </pc:spChg>
        <pc:spChg chg="add">
          <ac:chgData name="Urieth Attard" userId="75441522-1268-482d-b74b-a084f810ee66" providerId="ADAL" clId="{2AC5F846-1986-4478-8EC5-55B9BDA364E2}" dt="2021-05-03T10:28:43.716" v="250" actId="26606"/>
          <ac:spMkLst>
            <pc:docMk/>
            <pc:sldMk cId="1924303729" sldId="386"/>
            <ac:spMk id="10" creationId="{80CCAACE-815D-4A79-875A-B7EFC28F7D2B}"/>
          </ac:spMkLst>
        </pc:spChg>
        <pc:picChg chg="add mod">
          <ac:chgData name="Urieth Attard" userId="75441522-1268-482d-b74b-a084f810ee66" providerId="ADAL" clId="{2AC5F846-1986-4478-8EC5-55B9BDA364E2}" dt="2021-05-03T10:28:43.716" v="250" actId="26606"/>
          <ac:picMkLst>
            <pc:docMk/>
            <pc:sldMk cId="1924303729" sldId="386"/>
            <ac:picMk id="4" creationId="{97D31F60-4CEC-4F07-8D94-D538CB39A8A8}"/>
          </ac:picMkLst>
        </pc:picChg>
        <pc:picChg chg="add mod">
          <ac:chgData name="Urieth Attard" userId="75441522-1268-482d-b74b-a084f810ee66" providerId="ADAL" clId="{2AC5F846-1986-4478-8EC5-55B9BDA364E2}" dt="2021-05-03T10:28:43.716" v="250" actId="26606"/>
          <ac:picMkLst>
            <pc:docMk/>
            <pc:sldMk cId="1924303729" sldId="386"/>
            <ac:picMk id="5" creationId="{010E8DCF-EE7A-4F2E-8A77-220A59A644A7}"/>
          </ac:picMkLst>
        </pc:picChg>
      </pc:sldChg>
      <pc:sldChg chg="addSp delSp modSp add setBg delAnim modAnim modNotesTx">
        <pc:chgData name="Urieth Attard" userId="75441522-1268-482d-b74b-a084f810ee66" providerId="ADAL" clId="{2AC5F846-1986-4478-8EC5-55B9BDA364E2}" dt="2021-05-06T20:47:16.861" v="9543" actId="6549"/>
        <pc:sldMkLst>
          <pc:docMk/>
          <pc:sldMk cId="3595631122" sldId="387"/>
        </pc:sldMkLst>
        <pc:spChg chg="add mod">
          <ac:chgData name="Urieth Attard" userId="75441522-1268-482d-b74b-a084f810ee66" providerId="ADAL" clId="{2AC5F846-1986-4478-8EC5-55B9BDA364E2}" dt="2021-05-03T10:44:45.967" v="733" actId="1076"/>
          <ac:spMkLst>
            <pc:docMk/>
            <pc:sldMk cId="3595631122" sldId="387"/>
            <ac:spMk id="3" creationId="{E96A3384-6CFB-48A4-BEE7-A8DD382D5C5E}"/>
          </ac:spMkLst>
        </pc:spChg>
        <pc:spChg chg="add mod ord">
          <ac:chgData name="Urieth Attard" userId="75441522-1268-482d-b74b-a084f810ee66" providerId="ADAL" clId="{2AC5F846-1986-4478-8EC5-55B9BDA364E2}" dt="2021-05-06T20:12:11.925" v="6300" actId="167"/>
          <ac:spMkLst>
            <pc:docMk/>
            <pc:sldMk cId="3595631122" sldId="387"/>
            <ac:spMk id="4" creationId="{A34E1912-8F63-48E0-918F-4E0210F8E342}"/>
          </ac:spMkLst>
        </pc:spChg>
        <pc:spChg chg="add mod">
          <ac:chgData name="Urieth Attard" userId="75441522-1268-482d-b74b-a084f810ee66" providerId="ADAL" clId="{2AC5F846-1986-4478-8EC5-55B9BDA364E2}" dt="2021-05-06T20:09:32.423" v="6131"/>
          <ac:spMkLst>
            <pc:docMk/>
            <pc:sldMk cId="3595631122" sldId="387"/>
            <ac:spMk id="5" creationId="{DB5D2501-C21B-4004-86AC-60ACB4A14433}"/>
          </ac:spMkLst>
        </pc:spChg>
        <pc:spChg chg="add mod">
          <ac:chgData name="Urieth Attard" userId="75441522-1268-482d-b74b-a084f810ee66" providerId="ADAL" clId="{2AC5F846-1986-4478-8EC5-55B9BDA364E2}" dt="2021-05-03T10:44:45.967" v="733" actId="1076"/>
          <ac:spMkLst>
            <pc:docMk/>
            <pc:sldMk cId="3595631122" sldId="387"/>
            <ac:spMk id="6" creationId="{CA441D9E-DAEE-4AA2-A682-631007E4B977}"/>
          </ac:spMkLst>
        </pc:spChg>
        <pc:spChg chg="add mod">
          <ac:chgData name="Urieth Attard" userId="75441522-1268-482d-b74b-a084f810ee66" providerId="ADAL" clId="{2AC5F846-1986-4478-8EC5-55B9BDA364E2}" dt="2021-05-03T10:44:45.967" v="733" actId="1076"/>
          <ac:spMkLst>
            <pc:docMk/>
            <pc:sldMk cId="3595631122" sldId="387"/>
            <ac:spMk id="7" creationId="{15B5490C-AB9B-4B06-809E-4541C11CFAF6}"/>
          </ac:spMkLst>
        </pc:spChg>
        <pc:spChg chg="add del">
          <ac:chgData name="Urieth Attard" userId="75441522-1268-482d-b74b-a084f810ee66" providerId="ADAL" clId="{2AC5F846-1986-4478-8EC5-55B9BDA364E2}" dt="2021-05-06T20:08:51.621" v="6124" actId="11529"/>
          <ac:spMkLst>
            <pc:docMk/>
            <pc:sldMk cId="3595631122" sldId="387"/>
            <ac:spMk id="8" creationId="{1CA19C1E-F269-4EC2-9C28-60B07BE8984F}"/>
          </ac:spMkLst>
        </pc:spChg>
        <pc:spChg chg="add mod">
          <ac:chgData name="Urieth Attard" userId="75441522-1268-482d-b74b-a084f810ee66" providerId="ADAL" clId="{2AC5F846-1986-4478-8EC5-55B9BDA364E2}" dt="2021-05-06T20:09:48.561" v="6173" actId="14100"/>
          <ac:spMkLst>
            <pc:docMk/>
            <pc:sldMk cId="3595631122" sldId="387"/>
            <ac:spMk id="11" creationId="{6F267DF6-5EFD-48C6-8137-50980DA42F42}"/>
          </ac:spMkLst>
        </pc:spChg>
        <pc:spChg chg="add mod">
          <ac:chgData name="Urieth Attard" userId="75441522-1268-482d-b74b-a084f810ee66" providerId="ADAL" clId="{2AC5F846-1986-4478-8EC5-55B9BDA364E2}" dt="2021-05-06T20:10:09.512" v="6194" actId="1076"/>
          <ac:spMkLst>
            <pc:docMk/>
            <pc:sldMk cId="3595631122" sldId="387"/>
            <ac:spMk id="15" creationId="{FCC2BB22-BB41-4C2A-8CBD-4183215FEEAF}"/>
          </ac:spMkLst>
        </pc:spChg>
        <pc:spChg chg="add mod">
          <ac:chgData name="Urieth Attard" userId="75441522-1268-482d-b74b-a084f810ee66" providerId="ADAL" clId="{2AC5F846-1986-4478-8EC5-55B9BDA364E2}" dt="2021-05-06T20:13:00.909" v="6306" actId="164"/>
          <ac:spMkLst>
            <pc:docMk/>
            <pc:sldMk cId="3595631122" sldId="387"/>
            <ac:spMk id="16" creationId="{4FD3D3A4-5108-4EEE-A7B1-D0BC41192FE2}"/>
          </ac:spMkLst>
        </pc:spChg>
        <pc:spChg chg="add mod">
          <ac:chgData name="Urieth Attard" userId="75441522-1268-482d-b74b-a084f810ee66" providerId="ADAL" clId="{2AC5F846-1986-4478-8EC5-55B9BDA364E2}" dt="2021-05-06T20:11:36.442" v="6296" actId="1076"/>
          <ac:spMkLst>
            <pc:docMk/>
            <pc:sldMk cId="3595631122" sldId="387"/>
            <ac:spMk id="17" creationId="{881CA570-BC52-40A2-9BA9-62A359CACCD4}"/>
          </ac:spMkLst>
        </pc:spChg>
        <pc:spChg chg="add del">
          <ac:chgData name="Urieth Attard" userId="75441522-1268-482d-b74b-a084f810ee66" providerId="ADAL" clId="{2AC5F846-1986-4478-8EC5-55B9BDA364E2}" dt="2021-05-06T20:11:17.583" v="6260" actId="478"/>
          <ac:spMkLst>
            <pc:docMk/>
            <pc:sldMk cId="3595631122" sldId="387"/>
            <ac:spMk id="20" creationId="{6667DB58-3147-41C0-AC0D-B3825B52A77E}"/>
          </ac:spMkLst>
        </pc:spChg>
        <pc:grpChg chg="add mod">
          <ac:chgData name="Urieth Attard" userId="75441522-1268-482d-b74b-a084f810ee66" providerId="ADAL" clId="{2AC5F846-1986-4478-8EC5-55B9BDA364E2}" dt="2021-05-06T20:13:00.909" v="6306" actId="164"/>
          <ac:grpSpMkLst>
            <pc:docMk/>
            <pc:sldMk cId="3595631122" sldId="387"/>
            <ac:grpSpMk id="24" creationId="{F571792A-07D1-4D39-97E9-9F7239076AAC}"/>
          </ac:grpSpMkLst>
        </pc:grpChg>
        <pc:picChg chg="mod modCrop">
          <ac:chgData name="Urieth Attard" userId="75441522-1268-482d-b74b-a084f810ee66" providerId="ADAL" clId="{2AC5F846-1986-4478-8EC5-55B9BDA364E2}" dt="2021-05-06T20:12:17.322" v="6301" actId="732"/>
          <ac:picMkLst>
            <pc:docMk/>
            <pc:sldMk cId="3595631122" sldId="387"/>
            <ac:picMk id="2" creationId="{3534D091-A0E1-491E-8CD8-CC7F88A9254E}"/>
          </ac:picMkLst>
        </pc:picChg>
        <pc:picChg chg="del">
          <ac:chgData name="Urieth Attard" userId="75441522-1268-482d-b74b-a084f810ee66" providerId="ADAL" clId="{2AC5F846-1986-4478-8EC5-55B9BDA364E2}" dt="2021-05-03T10:42:51.992" v="619" actId="478"/>
          <ac:picMkLst>
            <pc:docMk/>
            <pc:sldMk cId="3595631122" sldId="387"/>
            <ac:picMk id="1030" creationId="{90628354-571F-4202-BD79-0C58F59C3ED7}"/>
          </ac:picMkLst>
        </pc:picChg>
        <pc:picChg chg="del">
          <ac:chgData name="Urieth Attard" userId="75441522-1268-482d-b74b-a084f810ee66" providerId="ADAL" clId="{2AC5F846-1986-4478-8EC5-55B9BDA364E2}" dt="2021-05-03T10:42:50.303" v="618" actId="478"/>
          <ac:picMkLst>
            <pc:docMk/>
            <pc:sldMk cId="3595631122" sldId="387"/>
            <ac:picMk id="3074" creationId="{0B704048-01AB-4286-9F8C-5EF1665968CD}"/>
          </ac:picMkLst>
        </pc:picChg>
        <pc:cxnChg chg="add mod">
          <ac:chgData name="Urieth Attard" userId="75441522-1268-482d-b74b-a084f810ee66" providerId="ADAL" clId="{2AC5F846-1986-4478-8EC5-55B9BDA364E2}" dt="2021-05-06T20:09:32.423" v="6131"/>
          <ac:cxnSpMkLst>
            <pc:docMk/>
            <pc:sldMk cId="3595631122" sldId="387"/>
            <ac:cxnSpMk id="10" creationId="{5B7D7208-E710-4497-A5BD-7D7CDB4908B9}"/>
          </ac:cxnSpMkLst>
        </pc:cxnChg>
        <pc:cxnChg chg="add mod">
          <ac:chgData name="Urieth Attard" userId="75441522-1268-482d-b74b-a084f810ee66" providerId="ADAL" clId="{2AC5F846-1986-4478-8EC5-55B9BDA364E2}" dt="2021-05-06T20:09:56.913" v="6176" actId="14100"/>
          <ac:cxnSpMkLst>
            <pc:docMk/>
            <pc:sldMk cId="3595631122" sldId="387"/>
            <ac:cxnSpMk id="12" creationId="{94818CC7-85A5-4F2F-81A3-51823F4DEB74}"/>
          </ac:cxnSpMkLst>
        </pc:cxnChg>
        <pc:cxnChg chg="add del mod">
          <ac:chgData name="Urieth Attard" userId="75441522-1268-482d-b74b-a084f810ee66" providerId="ADAL" clId="{2AC5F846-1986-4478-8EC5-55B9BDA364E2}" dt="2021-05-06T20:11:12.544" v="6258" actId="478"/>
          <ac:cxnSpMkLst>
            <pc:docMk/>
            <pc:sldMk cId="3595631122" sldId="387"/>
            <ac:cxnSpMk id="18" creationId="{D5726249-E03B-4BBE-9CEC-4658F37B95D1}"/>
          </ac:cxnSpMkLst>
        </pc:cxnChg>
        <pc:cxnChg chg="add mod">
          <ac:chgData name="Urieth Attard" userId="75441522-1268-482d-b74b-a084f810ee66" providerId="ADAL" clId="{2AC5F846-1986-4478-8EC5-55B9BDA364E2}" dt="2021-05-06T20:13:00.909" v="6306" actId="164"/>
          <ac:cxnSpMkLst>
            <pc:docMk/>
            <pc:sldMk cId="3595631122" sldId="387"/>
            <ac:cxnSpMk id="21" creationId="{28E98664-CB4E-4C27-B951-81EC345FF8B3}"/>
          </ac:cxnSpMkLst>
        </pc:cxnChg>
      </pc:sldChg>
      <pc:sldChg chg="addSp delSp modSp add modAnim modNotesTx">
        <pc:chgData name="Urieth Attard" userId="75441522-1268-482d-b74b-a084f810ee66" providerId="ADAL" clId="{2AC5F846-1986-4478-8EC5-55B9BDA364E2}" dt="2021-05-07T20:55:28.783" v="10136" actId="20577"/>
        <pc:sldMkLst>
          <pc:docMk/>
          <pc:sldMk cId="3334254394" sldId="392"/>
        </pc:sldMkLst>
        <pc:spChg chg="mod">
          <ac:chgData name="Urieth Attard" userId="75441522-1268-482d-b74b-a084f810ee66" providerId="ADAL" clId="{2AC5F846-1986-4478-8EC5-55B9BDA364E2}" dt="2021-05-03T11:04:26.529" v="1008" actId="20577"/>
          <ac:spMkLst>
            <pc:docMk/>
            <pc:sldMk cId="3334254394" sldId="392"/>
            <ac:spMk id="9" creationId="{35A13B76-2B74-4C38-9C03-F8909851EBB3}"/>
          </ac:spMkLst>
        </pc:spChg>
        <pc:picChg chg="add mod">
          <ac:chgData name="Urieth Attard" userId="75441522-1268-482d-b74b-a084f810ee66" providerId="ADAL" clId="{2AC5F846-1986-4478-8EC5-55B9BDA364E2}" dt="2021-05-03T11:04:49.986" v="1018" actId="1076"/>
          <ac:picMkLst>
            <pc:docMk/>
            <pc:sldMk cId="3334254394" sldId="392"/>
            <ac:picMk id="6" creationId="{895C8C5B-9A9E-436F-85E8-7E51813236AE}"/>
          </ac:picMkLst>
        </pc:picChg>
        <pc:picChg chg="add mod">
          <ac:chgData name="Urieth Attard" userId="75441522-1268-482d-b74b-a084f810ee66" providerId="ADAL" clId="{2AC5F846-1986-4478-8EC5-55B9BDA364E2}" dt="2021-05-03T11:04:48.607" v="1017" actId="1076"/>
          <ac:picMkLst>
            <pc:docMk/>
            <pc:sldMk cId="3334254394" sldId="392"/>
            <ac:picMk id="7" creationId="{5208ECA5-DA34-47D8-A282-9396811D76C7}"/>
          </ac:picMkLst>
        </pc:picChg>
        <pc:picChg chg="del">
          <ac:chgData name="Urieth Attard" userId="75441522-1268-482d-b74b-a084f810ee66" providerId="ADAL" clId="{2AC5F846-1986-4478-8EC5-55B9BDA364E2}" dt="2021-05-03T11:04:28.318" v="1009" actId="478"/>
          <ac:picMkLst>
            <pc:docMk/>
            <pc:sldMk cId="3334254394" sldId="392"/>
            <ac:picMk id="8" creationId="{7ED19285-7EB6-4919-975D-61D68C0EFD83}"/>
          </ac:picMkLst>
        </pc:picChg>
      </pc:sldChg>
      <pc:sldChg chg="addSp delSp modSp add modAnim modNotesTx">
        <pc:chgData name="Urieth Attard" userId="75441522-1268-482d-b74b-a084f810ee66" providerId="ADAL" clId="{2AC5F846-1986-4478-8EC5-55B9BDA364E2}" dt="2021-05-12T07:32:02.097" v="10597" actId="20577"/>
        <pc:sldMkLst>
          <pc:docMk/>
          <pc:sldMk cId="2113455444" sldId="393"/>
        </pc:sldMkLst>
        <pc:spChg chg="mod">
          <ac:chgData name="Urieth Attard" userId="75441522-1268-482d-b74b-a084f810ee66" providerId="ADAL" clId="{2AC5F846-1986-4478-8EC5-55B9BDA364E2}" dt="2021-05-03T11:05:01.448" v="1022"/>
          <ac:spMkLst>
            <pc:docMk/>
            <pc:sldMk cId="2113455444" sldId="393"/>
            <ac:spMk id="9" creationId="{35A13B76-2B74-4C38-9C03-F8909851EBB3}"/>
          </ac:spMkLst>
        </pc:spChg>
        <pc:picChg chg="del">
          <ac:chgData name="Urieth Attard" userId="75441522-1268-482d-b74b-a084f810ee66" providerId="ADAL" clId="{2AC5F846-1986-4478-8EC5-55B9BDA364E2}" dt="2021-05-03T11:05:04.471" v="1024" actId="478"/>
          <ac:picMkLst>
            <pc:docMk/>
            <pc:sldMk cId="2113455444" sldId="393"/>
            <ac:picMk id="6" creationId="{895C8C5B-9A9E-436F-85E8-7E51813236AE}"/>
          </ac:picMkLst>
        </pc:picChg>
        <pc:picChg chg="del">
          <ac:chgData name="Urieth Attard" userId="75441522-1268-482d-b74b-a084f810ee66" providerId="ADAL" clId="{2AC5F846-1986-4478-8EC5-55B9BDA364E2}" dt="2021-05-03T11:05:03.152" v="1023" actId="478"/>
          <ac:picMkLst>
            <pc:docMk/>
            <pc:sldMk cId="2113455444" sldId="393"/>
            <ac:picMk id="7" creationId="{5208ECA5-DA34-47D8-A282-9396811D76C7}"/>
          </ac:picMkLst>
        </pc:picChg>
        <pc:picChg chg="add mod">
          <ac:chgData name="Urieth Attard" userId="75441522-1268-482d-b74b-a084f810ee66" providerId="ADAL" clId="{2AC5F846-1986-4478-8EC5-55B9BDA364E2}" dt="2021-05-03T11:06:17.037" v="1046" actId="1076"/>
          <ac:picMkLst>
            <pc:docMk/>
            <pc:sldMk cId="2113455444" sldId="393"/>
            <ac:picMk id="8" creationId="{D08631BC-4A87-425A-84D4-720B5BE7ABAB}"/>
          </ac:picMkLst>
        </pc:picChg>
        <pc:picChg chg="add mod">
          <ac:chgData name="Urieth Attard" userId="75441522-1268-482d-b74b-a084f810ee66" providerId="ADAL" clId="{2AC5F846-1986-4478-8EC5-55B9BDA364E2}" dt="2021-05-03T11:06:19.443" v="1048" actId="1440"/>
          <ac:picMkLst>
            <pc:docMk/>
            <pc:sldMk cId="2113455444" sldId="393"/>
            <ac:picMk id="10" creationId="{302A8D6A-56D3-4EF6-B82D-3685C280D06A}"/>
          </ac:picMkLst>
        </pc:picChg>
        <pc:picChg chg="add mod">
          <ac:chgData name="Urieth Attard" userId="75441522-1268-482d-b74b-a084f810ee66" providerId="ADAL" clId="{2AC5F846-1986-4478-8EC5-55B9BDA364E2}" dt="2021-05-03T11:06:27.076" v="1052" actId="1076"/>
          <ac:picMkLst>
            <pc:docMk/>
            <pc:sldMk cId="2113455444" sldId="393"/>
            <ac:picMk id="11" creationId="{07CA7CA8-9709-466A-99DF-1E6686FB27C6}"/>
          </ac:picMkLst>
        </pc:picChg>
      </pc:sldChg>
      <pc:sldChg chg="addSp delSp modSp add modAnim modNotesTx">
        <pc:chgData name="Urieth Attard" userId="75441522-1268-482d-b74b-a084f810ee66" providerId="ADAL" clId="{2AC5F846-1986-4478-8EC5-55B9BDA364E2}" dt="2021-05-07T20:56:09.630" v="10143"/>
        <pc:sldMkLst>
          <pc:docMk/>
          <pc:sldMk cId="4191060840" sldId="394"/>
        </pc:sldMkLst>
        <pc:spChg chg="mod">
          <ac:chgData name="Urieth Attard" userId="75441522-1268-482d-b74b-a084f810ee66" providerId="ADAL" clId="{2AC5F846-1986-4478-8EC5-55B9BDA364E2}" dt="2021-05-03T11:05:41.368" v="1034"/>
          <ac:spMkLst>
            <pc:docMk/>
            <pc:sldMk cId="4191060840" sldId="394"/>
            <ac:spMk id="9" creationId="{35A13B76-2B74-4C38-9C03-F8909851EBB3}"/>
          </ac:spMkLst>
        </pc:spChg>
        <pc:picChg chg="del">
          <ac:chgData name="Urieth Attard" userId="75441522-1268-482d-b74b-a084f810ee66" providerId="ADAL" clId="{2AC5F846-1986-4478-8EC5-55B9BDA364E2}" dt="2021-05-03T11:05:42.402" v="1035" actId="478"/>
          <ac:picMkLst>
            <pc:docMk/>
            <pc:sldMk cId="4191060840" sldId="394"/>
            <ac:picMk id="8" creationId="{D08631BC-4A87-425A-84D4-720B5BE7ABAB}"/>
          </ac:picMkLst>
        </pc:picChg>
        <pc:picChg chg="del">
          <ac:chgData name="Urieth Attard" userId="75441522-1268-482d-b74b-a084f810ee66" providerId="ADAL" clId="{2AC5F846-1986-4478-8EC5-55B9BDA364E2}" dt="2021-05-03T11:05:43.705" v="1036" actId="478"/>
          <ac:picMkLst>
            <pc:docMk/>
            <pc:sldMk cId="4191060840" sldId="394"/>
            <ac:picMk id="10" creationId="{302A8D6A-56D3-4EF6-B82D-3685C280D06A}"/>
          </ac:picMkLst>
        </pc:picChg>
        <pc:picChg chg="del">
          <ac:chgData name="Urieth Attard" userId="75441522-1268-482d-b74b-a084f810ee66" providerId="ADAL" clId="{2AC5F846-1986-4478-8EC5-55B9BDA364E2}" dt="2021-05-03T11:05:44.977" v="1037" actId="478"/>
          <ac:picMkLst>
            <pc:docMk/>
            <pc:sldMk cId="4191060840" sldId="394"/>
            <ac:picMk id="11" creationId="{07CA7CA8-9709-466A-99DF-1E6686FB27C6}"/>
          </ac:picMkLst>
        </pc:picChg>
        <pc:picChg chg="add mod">
          <ac:chgData name="Urieth Attard" userId="75441522-1268-482d-b74b-a084f810ee66" providerId="ADAL" clId="{2AC5F846-1986-4478-8EC5-55B9BDA364E2}" dt="2021-05-07T20:56:00.523" v="10141" actId="1440"/>
          <ac:picMkLst>
            <pc:docMk/>
            <pc:sldMk cId="4191060840" sldId="394"/>
            <ac:picMk id="8194" creationId="{2B73858E-CB66-485C-8561-92134E247CF7}"/>
          </ac:picMkLst>
        </pc:picChg>
      </pc:sldChg>
      <pc:sldChg chg="addSp delSp modSp add modAnim modNotesTx">
        <pc:chgData name="Urieth Attard" userId="75441522-1268-482d-b74b-a084f810ee66" providerId="ADAL" clId="{2AC5F846-1986-4478-8EC5-55B9BDA364E2}" dt="2021-05-07T20:56:19.662" v="10145"/>
        <pc:sldMkLst>
          <pc:docMk/>
          <pc:sldMk cId="3697634941" sldId="395"/>
        </pc:sldMkLst>
        <pc:spChg chg="mod">
          <ac:chgData name="Urieth Attard" userId="75441522-1268-482d-b74b-a084f810ee66" providerId="ADAL" clId="{2AC5F846-1986-4478-8EC5-55B9BDA364E2}" dt="2021-05-03T11:07:00.702" v="1064"/>
          <ac:spMkLst>
            <pc:docMk/>
            <pc:sldMk cId="3697634941" sldId="395"/>
            <ac:spMk id="9" creationId="{35A13B76-2B74-4C38-9C03-F8909851EBB3}"/>
          </ac:spMkLst>
        </pc:spChg>
        <pc:picChg chg="del">
          <ac:chgData name="Urieth Attard" userId="75441522-1268-482d-b74b-a084f810ee66" providerId="ADAL" clId="{2AC5F846-1986-4478-8EC5-55B9BDA364E2}" dt="2021-05-03T11:07:02.205" v="1065" actId="478"/>
          <ac:picMkLst>
            <pc:docMk/>
            <pc:sldMk cId="3697634941" sldId="395"/>
            <ac:picMk id="8194" creationId="{2B73858E-CB66-485C-8561-92134E247CF7}"/>
          </ac:picMkLst>
        </pc:picChg>
        <pc:picChg chg="add mod">
          <ac:chgData name="Urieth Attard" userId="75441522-1268-482d-b74b-a084f810ee66" providerId="ADAL" clId="{2AC5F846-1986-4478-8EC5-55B9BDA364E2}" dt="2021-05-03T11:07:47.763" v="1070" actId="1076"/>
          <ac:picMkLst>
            <pc:docMk/>
            <pc:sldMk cId="3697634941" sldId="395"/>
            <ac:picMk id="11266" creationId="{A49E5401-D076-4797-9F6A-94BA758E8053}"/>
          </ac:picMkLst>
        </pc:picChg>
      </pc:sldChg>
      <pc:sldChg chg="addSp delSp modSp add modAnim modNotesTx">
        <pc:chgData name="Urieth Attard" userId="75441522-1268-482d-b74b-a084f810ee66" providerId="ADAL" clId="{2AC5F846-1986-4478-8EC5-55B9BDA364E2}" dt="2021-05-07T20:56:31.406" v="10148"/>
        <pc:sldMkLst>
          <pc:docMk/>
          <pc:sldMk cId="57573427" sldId="396"/>
        </pc:sldMkLst>
        <pc:spChg chg="mod">
          <ac:chgData name="Urieth Attard" userId="75441522-1268-482d-b74b-a084f810ee66" providerId="ADAL" clId="{2AC5F846-1986-4478-8EC5-55B9BDA364E2}" dt="2021-05-03T11:08:10.230" v="1077"/>
          <ac:spMkLst>
            <pc:docMk/>
            <pc:sldMk cId="57573427" sldId="396"/>
            <ac:spMk id="9" creationId="{35A13B76-2B74-4C38-9C03-F8909851EBB3}"/>
          </ac:spMkLst>
        </pc:spChg>
        <pc:picChg chg="del">
          <ac:chgData name="Urieth Attard" userId="75441522-1268-482d-b74b-a084f810ee66" providerId="ADAL" clId="{2AC5F846-1986-4478-8EC5-55B9BDA364E2}" dt="2021-05-03T11:08:11.263" v="1078" actId="478"/>
          <ac:picMkLst>
            <pc:docMk/>
            <pc:sldMk cId="57573427" sldId="396"/>
            <ac:picMk id="11266" creationId="{A49E5401-D076-4797-9F6A-94BA758E8053}"/>
          </ac:picMkLst>
        </pc:picChg>
        <pc:picChg chg="add mod">
          <ac:chgData name="Urieth Attard" userId="75441522-1268-482d-b74b-a084f810ee66" providerId="ADAL" clId="{2AC5F846-1986-4478-8EC5-55B9BDA364E2}" dt="2021-05-07T20:56:28.749" v="10147" actId="1440"/>
          <ac:picMkLst>
            <pc:docMk/>
            <pc:sldMk cId="57573427" sldId="396"/>
            <ac:picMk id="12290" creationId="{2443754A-08AD-4448-971B-2A51609EF878}"/>
          </ac:picMkLst>
        </pc:picChg>
      </pc:sldChg>
      <pc:sldChg chg="addSp delSp modSp add modAnim modNotesTx">
        <pc:chgData name="Urieth Attard" userId="75441522-1268-482d-b74b-a084f810ee66" providerId="ADAL" clId="{2AC5F846-1986-4478-8EC5-55B9BDA364E2}" dt="2021-05-07T20:57:00.158" v="10153"/>
        <pc:sldMkLst>
          <pc:docMk/>
          <pc:sldMk cId="4187175157" sldId="397"/>
        </pc:sldMkLst>
        <pc:spChg chg="mod">
          <ac:chgData name="Urieth Attard" userId="75441522-1268-482d-b74b-a084f810ee66" providerId="ADAL" clId="{2AC5F846-1986-4478-8EC5-55B9BDA364E2}" dt="2021-05-03T11:10:21.626" v="1122" actId="1076"/>
          <ac:spMkLst>
            <pc:docMk/>
            <pc:sldMk cId="4187175157" sldId="397"/>
            <ac:spMk id="3" creationId="{01FE45AD-FDFE-4B9B-8790-55092521EFAC}"/>
          </ac:spMkLst>
        </pc:spChg>
        <pc:spChg chg="add del">
          <ac:chgData name="Urieth Attard" userId="75441522-1268-482d-b74b-a084f810ee66" providerId="ADAL" clId="{2AC5F846-1986-4478-8EC5-55B9BDA364E2}" dt="2021-05-03T11:09:41.653" v="1084" actId="478"/>
          <ac:spMkLst>
            <pc:docMk/>
            <pc:sldMk cId="4187175157" sldId="397"/>
            <ac:spMk id="4" creationId="{610D1A33-41B6-43A0-92EB-1307A57768AF}"/>
          </ac:spMkLst>
        </pc:spChg>
        <pc:spChg chg="add del">
          <ac:chgData name="Urieth Attard" userId="75441522-1268-482d-b74b-a084f810ee66" providerId="ADAL" clId="{2AC5F846-1986-4478-8EC5-55B9BDA364E2}" dt="2021-05-03T11:09:45.099" v="1085" actId="478"/>
          <ac:spMkLst>
            <pc:docMk/>
            <pc:sldMk cId="4187175157" sldId="397"/>
            <ac:spMk id="5" creationId="{2D213B6B-F71D-4FB9-90D9-328F3B310B79}"/>
          </ac:spMkLst>
        </pc:spChg>
        <pc:spChg chg="mod">
          <ac:chgData name="Urieth Attard" userId="75441522-1268-482d-b74b-a084f810ee66" providerId="ADAL" clId="{2AC5F846-1986-4478-8EC5-55B9BDA364E2}" dt="2021-05-03T11:09:52.248" v="1119" actId="20577"/>
          <ac:spMkLst>
            <pc:docMk/>
            <pc:sldMk cId="4187175157" sldId="397"/>
            <ac:spMk id="9" creationId="{35A13B76-2B74-4C38-9C03-F8909851EBB3}"/>
          </ac:spMkLst>
        </pc:spChg>
        <pc:picChg chg="del">
          <ac:chgData name="Urieth Attard" userId="75441522-1268-482d-b74b-a084f810ee66" providerId="ADAL" clId="{2AC5F846-1986-4478-8EC5-55B9BDA364E2}" dt="2021-05-03T11:09:54.037" v="1120" actId="478"/>
          <ac:picMkLst>
            <pc:docMk/>
            <pc:sldMk cId="4187175157" sldId="397"/>
            <ac:picMk id="12290" creationId="{2443754A-08AD-4448-971B-2A51609EF878}"/>
          </ac:picMkLst>
        </pc:picChg>
        <pc:picChg chg="add del">
          <ac:chgData name="Urieth Attard" userId="75441522-1268-482d-b74b-a084f810ee66" providerId="ADAL" clId="{2AC5F846-1986-4478-8EC5-55B9BDA364E2}" dt="2021-05-03T11:09:34.674" v="1083" actId="478"/>
          <ac:picMkLst>
            <pc:docMk/>
            <pc:sldMk cId="4187175157" sldId="397"/>
            <ac:picMk id="13313" creationId="{11AD6D58-EB4F-4D68-AE5D-488540747ACD}"/>
          </ac:picMkLst>
        </pc:picChg>
        <pc:picChg chg="add mod">
          <ac:chgData name="Urieth Attard" userId="75441522-1268-482d-b74b-a084f810ee66" providerId="ADAL" clId="{2AC5F846-1986-4478-8EC5-55B9BDA364E2}" dt="2021-05-07T20:56:53.642" v="10151" actId="1440"/>
          <ac:picMkLst>
            <pc:docMk/>
            <pc:sldMk cId="4187175157" sldId="397"/>
            <ac:picMk id="13317" creationId="{3163228B-D635-4F6B-A192-A07258C70AAD}"/>
          </ac:picMkLst>
        </pc:picChg>
      </pc:sldChg>
      <pc:sldChg chg="addSp delSp modSp add modAnim modNotesTx">
        <pc:chgData name="Urieth Attard" userId="75441522-1268-482d-b74b-a084f810ee66" providerId="ADAL" clId="{2AC5F846-1986-4478-8EC5-55B9BDA364E2}" dt="2021-05-12T07:32:34.694" v="10599" actId="20577"/>
        <pc:sldMkLst>
          <pc:docMk/>
          <pc:sldMk cId="3293008517" sldId="398"/>
        </pc:sldMkLst>
        <pc:spChg chg="mod">
          <ac:chgData name="Urieth Attard" userId="75441522-1268-482d-b74b-a084f810ee66" providerId="ADAL" clId="{2AC5F846-1986-4478-8EC5-55B9BDA364E2}" dt="2021-05-03T11:10:48.396" v="1130"/>
          <ac:spMkLst>
            <pc:docMk/>
            <pc:sldMk cId="3293008517" sldId="398"/>
            <ac:spMk id="9" creationId="{35A13B76-2B74-4C38-9C03-F8909851EBB3}"/>
          </ac:spMkLst>
        </pc:spChg>
        <pc:picChg chg="del">
          <ac:chgData name="Urieth Attard" userId="75441522-1268-482d-b74b-a084f810ee66" providerId="ADAL" clId="{2AC5F846-1986-4478-8EC5-55B9BDA364E2}" dt="2021-05-03T11:10:49.669" v="1131" actId="478"/>
          <ac:picMkLst>
            <pc:docMk/>
            <pc:sldMk cId="3293008517" sldId="398"/>
            <ac:picMk id="13317" creationId="{3163228B-D635-4F6B-A192-A07258C70AAD}"/>
          </ac:picMkLst>
        </pc:picChg>
        <pc:picChg chg="add mod">
          <ac:chgData name="Urieth Attard" userId="75441522-1268-482d-b74b-a084f810ee66" providerId="ADAL" clId="{2AC5F846-1986-4478-8EC5-55B9BDA364E2}" dt="2021-05-07T20:57:22.956" v="10155" actId="1440"/>
          <ac:picMkLst>
            <pc:docMk/>
            <pc:sldMk cId="3293008517" sldId="398"/>
            <ac:picMk id="14338" creationId="{432ECED3-153D-4231-8981-06E2483EE480}"/>
          </ac:picMkLst>
        </pc:picChg>
      </pc:sldChg>
      <pc:sldChg chg="addSp delSp modSp add modAnim modNotesTx">
        <pc:chgData name="Urieth Attard" userId="75441522-1268-482d-b74b-a084f810ee66" providerId="ADAL" clId="{2AC5F846-1986-4478-8EC5-55B9BDA364E2}" dt="2021-05-12T07:32:56.945" v="10600" actId="20577"/>
        <pc:sldMkLst>
          <pc:docMk/>
          <pc:sldMk cId="2321930566" sldId="399"/>
        </pc:sldMkLst>
        <pc:spChg chg="mod">
          <ac:chgData name="Urieth Attard" userId="75441522-1268-482d-b74b-a084f810ee66" providerId="ADAL" clId="{2AC5F846-1986-4478-8EC5-55B9BDA364E2}" dt="2021-05-03T11:11:36.981" v="1139"/>
          <ac:spMkLst>
            <pc:docMk/>
            <pc:sldMk cId="2321930566" sldId="399"/>
            <ac:spMk id="9" creationId="{35A13B76-2B74-4C38-9C03-F8909851EBB3}"/>
          </ac:spMkLst>
        </pc:spChg>
        <pc:picChg chg="del">
          <ac:chgData name="Urieth Attard" userId="75441522-1268-482d-b74b-a084f810ee66" providerId="ADAL" clId="{2AC5F846-1986-4478-8EC5-55B9BDA364E2}" dt="2021-05-03T11:11:38.153" v="1140" actId="478"/>
          <ac:picMkLst>
            <pc:docMk/>
            <pc:sldMk cId="2321930566" sldId="399"/>
            <ac:picMk id="14338" creationId="{432ECED3-153D-4231-8981-06E2483EE480}"/>
          </ac:picMkLst>
        </pc:picChg>
        <pc:picChg chg="add mod">
          <ac:chgData name="Urieth Attard" userId="75441522-1268-482d-b74b-a084f810ee66" providerId="ADAL" clId="{2AC5F846-1986-4478-8EC5-55B9BDA364E2}" dt="2021-05-07T20:57:42.186" v="10158" actId="1440"/>
          <ac:picMkLst>
            <pc:docMk/>
            <pc:sldMk cId="2321930566" sldId="399"/>
            <ac:picMk id="15362" creationId="{E372D39F-856E-4821-B612-7DD0465BC9F7}"/>
          </ac:picMkLst>
        </pc:picChg>
      </pc:sldChg>
      <pc:sldChg chg="addSp delSp modSp add modAnim modNotesTx">
        <pc:chgData name="Urieth Attard" userId="75441522-1268-482d-b74b-a084f810ee66" providerId="ADAL" clId="{2AC5F846-1986-4478-8EC5-55B9BDA364E2}" dt="2021-05-07T20:58:44.399" v="10250" actId="1440"/>
        <pc:sldMkLst>
          <pc:docMk/>
          <pc:sldMk cId="4132229681" sldId="400"/>
        </pc:sldMkLst>
        <pc:spChg chg="mod">
          <ac:chgData name="Urieth Attard" userId="75441522-1268-482d-b74b-a084f810ee66" providerId="ADAL" clId="{2AC5F846-1986-4478-8EC5-55B9BDA364E2}" dt="2021-05-03T11:12:29.415" v="1150"/>
          <ac:spMkLst>
            <pc:docMk/>
            <pc:sldMk cId="4132229681" sldId="400"/>
            <ac:spMk id="9" creationId="{35A13B76-2B74-4C38-9C03-F8909851EBB3}"/>
          </ac:spMkLst>
        </pc:spChg>
        <pc:picChg chg="del">
          <ac:chgData name="Urieth Attard" userId="75441522-1268-482d-b74b-a084f810ee66" providerId="ADAL" clId="{2AC5F846-1986-4478-8EC5-55B9BDA364E2}" dt="2021-05-03T11:12:43.029" v="1151" actId="478"/>
          <ac:picMkLst>
            <pc:docMk/>
            <pc:sldMk cId="4132229681" sldId="400"/>
            <ac:picMk id="15362" creationId="{E372D39F-856E-4821-B612-7DD0465BC9F7}"/>
          </ac:picMkLst>
        </pc:picChg>
        <pc:picChg chg="add mod">
          <ac:chgData name="Urieth Attard" userId="75441522-1268-482d-b74b-a084f810ee66" providerId="ADAL" clId="{2AC5F846-1986-4478-8EC5-55B9BDA364E2}" dt="2021-05-07T20:58:44.399" v="10250" actId="1440"/>
          <ac:picMkLst>
            <pc:docMk/>
            <pc:sldMk cId="4132229681" sldId="400"/>
            <ac:picMk id="16386" creationId="{D58C303D-442F-438D-9D61-968BE599EC07}"/>
          </ac:picMkLst>
        </pc:picChg>
      </pc:sldChg>
      <pc:sldChg chg="addSp modSp add modNotesTx">
        <pc:chgData name="Urieth Attard" userId="75441522-1268-482d-b74b-a084f810ee66" providerId="ADAL" clId="{2AC5F846-1986-4478-8EC5-55B9BDA364E2}" dt="2021-05-12T06:55:46.569" v="10519" actId="6549"/>
        <pc:sldMkLst>
          <pc:docMk/>
          <pc:sldMk cId="3092494160" sldId="401"/>
        </pc:sldMkLst>
        <pc:spChg chg="mod">
          <ac:chgData name="Urieth Attard" userId="75441522-1268-482d-b74b-a084f810ee66" providerId="ADAL" clId="{2AC5F846-1986-4478-8EC5-55B9BDA364E2}" dt="2021-05-03T11:15:29.258" v="1171" actId="20577"/>
          <ac:spMkLst>
            <pc:docMk/>
            <pc:sldMk cId="3092494160" sldId="401"/>
            <ac:spMk id="4" creationId="{C44AA4FD-2824-455B-99C8-B23A31C34BB8}"/>
          </ac:spMkLst>
        </pc:spChg>
        <pc:picChg chg="add mod">
          <ac:chgData name="Urieth Attard" userId="75441522-1268-482d-b74b-a084f810ee66" providerId="ADAL" clId="{2AC5F846-1986-4478-8EC5-55B9BDA364E2}" dt="2021-05-06T19:53:04.899" v="4607" actId="1076"/>
          <ac:picMkLst>
            <pc:docMk/>
            <pc:sldMk cId="3092494160" sldId="401"/>
            <ac:picMk id="2050" creationId="{919F0F53-35FF-4D13-B27F-83162AAE6BCC}"/>
          </ac:picMkLst>
        </pc:picChg>
      </pc:sldChg>
      <pc:sldChg chg="addSp modSp add modNotesTx">
        <pc:chgData name="Urieth Attard" userId="75441522-1268-482d-b74b-a084f810ee66" providerId="ADAL" clId="{2AC5F846-1986-4478-8EC5-55B9BDA364E2}" dt="2021-05-12T06:55:50.431" v="10520" actId="6549"/>
        <pc:sldMkLst>
          <pc:docMk/>
          <pc:sldMk cId="82508935" sldId="402"/>
        </pc:sldMkLst>
        <pc:spChg chg="mod">
          <ac:chgData name="Urieth Attard" userId="75441522-1268-482d-b74b-a084f810ee66" providerId="ADAL" clId="{2AC5F846-1986-4478-8EC5-55B9BDA364E2}" dt="2021-05-06T19:54:07.883" v="4627" actId="14100"/>
          <ac:spMkLst>
            <pc:docMk/>
            <pc:sldMk cId="82508935" sldId="402"/>
            <ac:spMk id="3" creationId="{01FE45AD-FDFE-4B9B-8790-55092521EFAC}"/>
          </ac:spMkLst>
        </pc:spChg>
        <pc:spChg chg="mod">
          <ac:chgData name="Urieth Attard" userId="75441522-1268-482d-b74b-a084f810ee66" providerId="ADAL" clId="{2AC5F846-1986-4478-8EC5-55B9BDA364E2}" dt="2021-05-03T11:15:38.768" v="1178" actId="20577"/>
          <ac:spMkLst>
            <pc:docMk/>
            <pc:sldMk cId="82508935" sldId="402"/>
            <ac:spMk id="4" creationId="{C44AA4FD-2824-455B-99C8-B23A31C34BB8}"/>
          </ac:spMkLst>
        </pc:spChg>
        <pc:picChg chg="add mod">
          <ac:chgData name="Urieth Attard" userId="75441522-1268-482d-b74b-a084f810ee66" providerId="ADAL" clId="{2AC5F846-1986-4478-8EC5-55B9BDA364E2}" dt="2021-05-06T19:54:14.029" v="4629" actId="1076"/>
          <ac:picMkLst>
            <pc:docMk/>
            <pc:sldMk cId="82508935" sldId="402"/>
            <ac:picMk id="3074" creationId="{85C086AA-5470-4655-8B64-6D3B7FDA4D8F}"/>
          </ac:picMkLst>
        </pc:picChg>
      </pc:sldChg>
      <pc:sldChg chg="addSp new add ord modNotesTx">
        <pc:chgData name="Urieth Attard" userId="75441522-1268-482d-b74b-a084f810ee66" providerId="ADAL" clId="{2AC5F846-1986-4478-8EC5-55B9BDA364E2}" dt="2021-05-12T06:58:07.600" v="10529" actId="6549"/>
        <pc:sldMkLst>
          <pc:docMk/>
          <pc:sldMk cId="1174683777" sldId="403"/>
        </pc:sldMkLst>
        <pc:picChg chg="add">
          <ac:chgData name="Urieth Attard" userId="75441522-1268-482d-b74b-a084f810ee66" providerId="ADAL" clId="{2AC5F846-1986-4478-8EC5-55B9BDA364E2}" dt="2021-05-03T11:20:14.292" v="1296"/>
          <ac:picMkLst>
            <pc:docMk/>
            <pc:sldMk cId="1174683777" sldId="403"/>
            <ac:picMk id="17410" creationId="{F246DA4A-E470-4DC0-A4D8-28FAD0861B45}"/>
          </ac:picMkLst>
        </pc:picChg>
      </pc:sldChg>
      <pc:sldChg chg="addSp delSp modSp new add modAnim modNotesTx">
        <pc:chgData name="Urieth Attard" userId="75441522-1268-482d-b74b-a084f810ee66" providerId="ADAL" clId="{2AC5F846-1986-4478-8EC5-55B9BDA364E2}" dt="2021-05-12T07:33:16.663" v="10601" actId="6549"/>
        <pc:sldMkLst>
          <pc:docMk/>
          <pc:sldMk cId="1011737913" sldId="404"/>
        </pc:sldMkLst>
        <pc:picChg chg="add mod">
          <ac:chgData name="Urieth Attard" userId="75441522-1268-482d-b74b-a084f810ee66" providerId="ADAL" clId="{2AC5F846-1986-4478-8EC5-55B9BDA364E2}" dt="2021-05-06T20:01:57.875" v="5522" actId="1076"/>
          <ac:picMkLst>
            <pc:docMk/>
            <pc:sldMk cId="1011737913" sldId="404"/>
            <ac:picMk id="2" creationId="{5B245355-F47A-4B76-B1F4-E516DA57F8D7}"/>
          </ac:picMkLst>
        </pc:picChg>
        <pc:picChg chg="add mod modCrop">
          <ac:chgData name="Urieth Attard" userId="75441522-1268-482d-b74b-a084f810ee66" providerId="ADAL" clId="{2AC5F846-1986-4478-8EC5-55B9BDA364E2}" dt="2021-05-06T20:02:07.742" v="5524" actId="732"/>
          <ac:picMkLst>
            <pc:docMk/>
            <pc:sldMk cId="1011737913" sldId="404"/>
            <ac:picMk id="3" creationId="{86788481-5631-4EC8-BC87-1F4AC08B8AC9}"/>
          </ac:picMkLst>
        </pc:picChg>
        <pc:picChg chg="add del mod ord">
          <ac:chgData name="Urieth Attard" userId="75441522-1268-482d-b74b-a084f810ee66" providerId="ADAL" clId="{2AC5F846-1986-4478-8EC5-55B9BDA364E2}" dt="2021-05-03T11:43:07.250" v="1491" actId="478"/>
          <ac:picMkLst>
            <pc:docMk/>
            <pc:sldMk cId="1011737913" sldId="404"/>
            <ac:picMk id="19458" creationId="{CEEBA8E6-E35D-437D-90A7-14A99ADAEACD}"/>
          </ac:picMkLst>
        </pc:picChg>
        <pc:picChg chg="add mod ord modCrop">
          <ac:chgData name="Urieth Attard" userId="75441522-1268-482d-b74b-a084f810ee66" providerId="ADAL" clId="{2AC5F846-1986-4478-8EC5-55B9BDA364E2}" dt="2021-05-06T20:02:01.379" v="5523" actId="1076"/>
          <ac:picMkLst>
            <pc:docMk/>
            <pc:sldMk cId="1011737913" sldId="404"/>
            <ac:picMk id="19460" creationId="{4FAC62A9-5DCD-4CE9-A21E-91EA83DC8467}"/>
          </ac:picMkLst>
        </pc:picChg>
        <pc:picChg chg="add del">
          <ac:chgData name="Urieth Attard" userId="75441522-1268-482d-b74b-a084f810ee66" providerId="ADAL" clId="{2AC5F846-1986-4478-8EC5-55B9BDA364E2}" dt="2021-05-03T11:45:14.316" v="1552" actId="478"/>
          <ac:picMkLst>
            <pc:docMk/>
            <pc:sldMk cId="1011737913" sldId="404"/>
            <ac:picMk id="19462" creationId="{4247B365-8C34-4B29-8904-2E4C22872ABE}"/>
          </ac:picMkLst>
        </pc:picChg>
        <pc:cxnChg chg="add del mod">
          <ac:chgData name="Urieth Attard" userId="75441522-1268-482d-b74b-a084f810ee66" providerId="ADAL" clId="{2AC5F846-1986-4478-8EC5-55B9BDA364E2}" dt="2021-05-06T20:01:28.714" v="5439" actId="478"/>
          <ac:cxnSpMkLst>
            <pc:docMk/>
            <pc:sldMk cId="1011737913" sldId="404"/>
            <ac:cxnSpMk id="5" creationId="{D37B269B-0776-4234-9B9D-15DABE591B2C}"/>
          </ac:cxnSpMkLst>
        </pc:cxnChg>
        <pc:cxnChg chg="add mod">
          <ac:chgData name="Urieth Attard" userId="75441522-1268-482d-b74b-a084f810ee66" providerId="ADAL" clId="{2AC5F846-1986-4478-8EC5-55B9BDA364E2}" dt="2021-05-03T11:45:24.488" v="1555" actId="14100"/>
          <ac:cxnSpMkLst>
            <pc:docMk/>
            <pc:sldMk cId="1011737913" sldId="404"/>
            <ac:cxnSpMk id="9" creationId="{F82A5840-8615-419C-A939-8D82730DCCAF}"/>
          </ac:cxnSpMkLst>
        </pc:cxnChg>
        <pc:cxnChg chg="add mod">
          <ac:chgData name="Urieth Attard" userId="75441522-1268-482d-b74b-a084f810ee66" providerId="ADAL" clId="{2AC5F846-1986-4478-8EC5-55B9BDA364E2}" dt="2021-05-03T11:45:31.753" v="1558" actId="14100"/>
          <ac:cxnSpMkLst>
            <pc:docMk/>
            <pc:sldMk cId="1011737913" sldId="404"/>
            <ac:cxnSpMk id="11" creationId="{C7E03F09-81C4-4E1B-9F42-9D27BDBAA011}"/>
          </ac:cxnSpMkLst>
        </pc:cxnChg>
        <pc:cxnChg chg="add del mod">
          <ac:chgData name="Urieth Attard" userId="75441522-1268-482d-b74b-a084f810ee66" providerId="ADAL" clId="{2AC5F846-1986-4478-8EC5-55B9BDA364E2}" dt="2021-05-06T20:00:39.505" v="5322" actId="478"/>
          <ac:cxnSpMkLst>
            <pc:docMk/>
            <pc:sldMk cId="1011737913" sldId="404"/>
            <ac:cxnSpMk id="13" creationId="{2FBEC0AA-B387-48D7-B5E9-61E8D0048C67}"/>
          </ac:cxnSpMkLst>
        </pc:cxnChg>
        <pc:cxnChg chg="add del mod">
          <ac:chgData name="Urieth Attard" userId="75441522-1268-482d-b74b-a084f810ee66" providerId="ADAL" clId="{2AC5F846-1986-4478-8EC5-55B9BDA364E2}" dt="2021-05-06T20:00:41.385" v="5323" actId="478"/>
          <ac:cxnSpMkLst>
            <pc:docMk/>
            <pc:sldMk cId="1011737913" sldId="404"/>
            <ac:cxnSpMk id="15" creationId="{CC3A5420-D920-437C-B5B2-D3646B9B4BB4}"/>
          </ac:cxnSpMkLst>
        </pc:cxnChg>
      </pc:sldChg>
      <pc:sldChg chg="modSp add">
        <pc:chgData name="Urieth Attard" userId="75441522-1268-482d-b74b-a084f810ee66" providerId="ADAL" clId="{2AC5F846-1986-4478-8EC5-55B9BDA364E2}" dt="2021-05-06T20:26:18.650" v="8315" actId="20577"/>
        <pc:sldMkLst>
          <pc:docMk/>
          <pc:sldMk cId="560935618" sldId="405"/>
        </pc:sldMkLst>
        <pc:spChg chg="mod">
          <ac:chgData name="Urieth Attard" userId="75441522-1268-482d-b74b-a084f810ee66" providerId="ADAL" clId="{2AC5F846-1986-4478-8EC5-55B9BDA364E2}" dt="2021-05-03T11:55:44.111" v="2109" actId="20577"/>
          <ac:spMkLst>
            <pc:docMk/>
            <pc:sldMk cId="560935618" sldId="405"/>
            <ac:spMk id="3" creationId="{AA7E9E5A-5A90-42DC-8745-D46D0497C28C}"/>
          </ac:spMkLst>
        </pc:spChg>
        <pc:spChg chg="mod">
          <ac:chgData name="Urieth Attard" userId="75441522-1268-482d-b74b-a084f810ee66" providerId="ADAL" clId="{2AC5F846-1986-4478-8EC5-55B9BDA364E2}" dt="2021-05-06T20:26:18.650" v="8315" actId="20577"/>
          <ac:spMkLst>
            <pc:docMk/>
            <pc:sldMk cId="560935618" sldId="405"/>
            <ac:spMk id="11" creationId="{73E77A2C-8B45-419C-AD30-732CFA757AB0}"/>
          </ac:spMkLst>
        </pc:spChg>
      </pc:sldChg>
      <pc:sldChg chg="modSp add modAnim">
        <pc:chgData name="Urieth Attard" userId="75441522-1268-482d-b74b-a084f810ee66" providerId="ADAL" clId="{2AC5F846-1986-4478-8EC5-55B9BDA364E2}" dt="2021-05-06T20:27:19.438" v="8366" actId="20577"/>
        <pc:sldMkLst>
          <pc:docMk/>
          <pc:sldMk cId="3103389005" sldId="406"/>
        </pc:sldMkLst>
        <pc:spChg chg="mod">
          <ac:chgData name="Urieth Attard" userId="75441522-1268-482d-b74b-a084f810ee66" providerId="ADAL" clId="{2AC5F846-1986-4478-8EC5-55B9BDA364E2}" dt="2021-05-06T20:27:11.735" v="8345" actId="20577"/>
          <ac:spMkLst>
            <pc:docMk/>
            <pc:sldMk cId="3103389005" sldId="406"/>
            <ac:spMk id="3" creationId="{AA7E9E5A-5A90-42DC-8745-D46D0497C28C}"/>
          </ac:spMkLst>
        </pc:spChg>
        <pc:spChg chg="mod">
          <ac:chgData name="Urieth Attard" userId="75441522-1268-482d-b74b-a084f810ee66" providerId="ADAL" clId="{2AC5F846-1986-4478-8EC5-55B9BDA364E2}" dt="2021-05-06T20:27:19.438" v="8366" actId="20577"/>
          <ac:spMkLst>
            <pc:docMk/>
            <pc:sldMk cId="3103389005" sldId="406"/>
            <ac:spMk id="11" creationId="{73E77A2C-8B45-419C-AD30-732CFA757AB0}"/>
          </ac:spMkLst>
        </pc:spChg>
      </pc:sldChg>
      <pc:sldChg chg="addSp delSp modSp add del setBg delDesignElem modNotesTx">
        <pc:chgData name="Urieth Attard" userId="75441522-1268-482d-b74b-a084f810ee66" providerId="ADAL" clId="{2AC5F846-1986-4478-8EC5-55B9BDA364E2}" dt="2021-05-07T20:49:28.822" v="9906" actId="20577"/>
        <pc:sldMkLst>
          <pc:docMk/>
          <pc:sldMk cId="1349841568" sldId="446"/>
        </pc:sldMkLst>
        <pc:spChg chg="mod">
          <ac:chgData name="Urieth Attard" userId="75441522-1268-482d-b74b-a084f810ee66" providerId="ADAL" clId="{2AC5F846-1986-4478-8EC5-55B9BDA364E2}" dt="2021-05-06T18:59:10.562" v="2186" actId="20577"/>
          <ac:spMkLst>
            <pc:docMk/>
            <pc:sldMk cId="1349841568" sldId="446"/>
            <ac:spMk id="3" creationId="{A5DE0ED9-A995-4FCE-8664-D382CF58FFD5}"/>
          </ac:spMkLst>
        </pc:spChg>
        <pc:spChg chg="add del">
          <ac:chgData name="Urieth Attard" userId="75441522-1268-482d-b74b-a084f810ee66" providerId="ADAL" clId="{2AC5F846-1986-4478-8EC5-55B9BDA364E2}" dt="2021-05-06T18:58:55.145" v="2170"/>
          <ac:spMkLst>
            <pc:docMk/>
            <pc:sldMk cId="1349841568" sldId="446"/>
            <ac:spMk id="1035" creationId="{44B42A97-2187-442B-BB48-39526296DA52}"/>
          </ac:spMkLst>
        </pc:spChg>
        <pc:spChg chg="add del">
          <ac:chgData name="Urieth Attard" userId="75441522-1268-482d-b74b-a084f810ee66" providerId="ADAL" clId="{2AC5F846-1986-4478-8EC5-55B9BDA364E2}" dt="2021-05-06T18:58:55.145" v="2170"/>
          <ac:spMkLst>
            <pc:docMk/>
            <pc:sldMk cId="1349841568" sldId="446"/>
            <ac:spMk id="1036" creationId="{F40CA114-B78B-4E3B-A785-96745276B6FB}"/>
          </ac:spMkLst>
        </pc:spChg>
        <pc:spChg chg="add del">
          <ac:chgData name="Urieth Attard" userId="75441522-1268-482d-b74b-a084f810ee66" providerId="ADAL" clId="{2AC5F846-1986-4478-8EC5-55B9BDA364E2}" dt="2021-05-06T18:58:55.145" v="2170"/>
          <ac:spMkLst>
            <pc:docMk/>
            <pc:sldMk cId="1349841568" sldId="446"/>
            <ac:spMk id="1037" creationId="{1B1D834C-2707-49B0-A3CE-334D83DFF044}"/>
          </ac:spMkLst>
        </pc:spChg>
      </pc:sldChg>
      <pc:sldChg chg="addSp delSp modSp add modNotesTx">
        <pc:chgData name="Urieth Attard" userId="75441522-1268-482d-b74b-a084f810ee66" providerId="ADAL" clId="{2AC5F846-1986-4478-8EC5-55B9BDA364E2}" dt="2021-05-12T06:56:09.739" v="10524" actId="20577"/>
        <pc:sldMkLst>
          <pc:docMk/>
          <pc:sldMk cId="1998587687" sldId="447"/>
        </pc:sldMkLst>
        <pc:spChg chg="mod">
          <ac:chgData name="Urieth Attard" userId="75441522-1268-482d-b74b-a084f810ee66" providerId="ADAL" clId="{2AC5F846-1986-4478-8EC5-55B9BDA364E2}" dt="2021-05-12T06:56:09.739" v="10524" actId="20577"/>
          <ac:spMkLst>
            <pc:docMk/>
            <pc:sldMk cId="1998587687" sldId="447"/>
            <ac:spMk id="7" creationId="{4926E264-82B5-496F-B6EC-BCEF96FF04DA}"/>
          </ac:spMkLst>
        </pc:spChg>
        <pc:spChg chg="mod">
          <ac:chgData name="Urieth Attard" userId="75441522-1268-482d-b74b-a084f810ee66" providerId="ADAL" clId="{2AC5F846-1986-4478-8EC5-55B9BDA364E2}" dt="2021-05-06T19:35:54.919" v="3648" actId="20577"/>
          <ac:spMkLst>
            <pc:docMk/>
            <pc:sldMk cId="1998587687" sldId="447"/>
            <ac:spMk id="8" creationId="{869D536C-9FB2-4924-86F7-19CD6C4B60B4}"/>
          </ac:spMkLst>
        </pc:spChg>
        <pc:spChg chg="mod">
          <ac:chgData name="Urieth Attard" userId="75441522-1268-482d-b74b-a084f810ee66" providerId="ADAL" clId="{2AC5F846-1986-4478-8EC5-55B9BDA364E2}" dt="2021-05-06T19:33:33.709" v="3595" actId="20577"/>
          <ac:spMkLst>
            <pc:docMk/>
            <pc:sldMk cId="1998587687" sldId="447"/>
            <ac:spMk id="9" creationId="{143321E4-67C5-437F-BDAE-D749631CE912}"/>
          </ac:spMkLst>
        </pc:spChg>
        <pc:spChg chg="mod">
          <ac:chgData name="Urieth Attard" userId="75441522-1268-482d-b74b-a084f810ee66" providerId="ADAL" clId="{2AC5F846-1986-4478-8EC5-55B9BDA364E2}" dt="2021-05-06T19:36:43.104" v="3677" actId="20577"/>
          <ac:spMkLst>
            <pc:docMk/>
            <pc:sldMk cId="1998587687" sldId="447"/>
            <ac:spMk id="10" creationId="{B530E261-A6BC-4E07-9938-69D67792DA18}"/>
          </ac:spMkLst>
        </pc:spChg>
        <pc:spChg chg="mod">
          <ac:chgData name="Urieth Attard" userId="75441522-1268-482d-b74b-a084f810ee66" providerId="ADAL" clId="{2AC5F846-1986-4478-8EC5-55B9BDA364E2}" dt="2021-05-06T19:39:32.654" v="3992" actId="6549"/>
          <ac:spMkLst>
            <pc:docMk/>
            <pc:sldMk cId="1998587687" sldId="447"/>
            <ac:spMk id="11" creationId="{C30E8FED-2CF4-4D0A-92F9-0BE65B1D8BC3}"/>
          </ac:spMkLst>
        </pc:spChg>
        <pc:spChg chg="del">
          <ac:chgData name="Urieth Attard" userId="75441522-1268-482d-b74b-a084f810ee66" providerId="ADAL" clId="{2AC5F846-1986-4478-8EC5-55B9BDA364E2}" dt="2021-05-06T19:31:22.629" v="3497" actId="478"/>
          <ac:spMkLst>
            <pc:docMk/>
            <pc:sldMk cId="1998587687" sldId="447"/>
            <ac:spMk id="15" creationId="{306370A3-5CB2-41FE-A1D1-56588CF523F7}"/>
          </ac:spMkLst>
        </pc:spChg>
        <pc:picChg chg="del">
          <ac:chgData name="Urieth Attard" userId="75441522-1268-482d-b74b-a084f810ee66" providerId="ADAL" clId="{2AC5F846-1986-4478-8EC5-55B9BDA364E2}" dt="2021-05-06T19:31:10.171" v="3495" actId="478"/>
          <ac:picMkLst>
            <pc:docMk/>
            <pc:sldMk cId="1998587687" sldId="447"/>
            <ac:picMk id="5" creationId="{BFECBEB4-55EF-4AC5-A0D3-29F5F3972610}"/>
          </ac:picMkLst>
        </pc:picChg>
        <pc:picChg chg="add mod ord">
          <ac:chgData name="Urieth Attard" userId="75441522-1268-482d-b74b-a084f810ee66" providerId="ADAL" clId="{2AC5F846-1986-4478-8EC5-55B9BDA364E2}" dt="2021-05-06T19:31:43.729" v="3500" actId="1440"/>
          <ac:picMkLst>
            <pc:docMk/>
            <pc:sldMk cId="1998587687" sldId="447"/>
            <ac:picMk id="17" creationId="{D94F5B8E-40FC-4C7B-84B0-67D059EBC120}"/>
          </ac:picMkLst>
        </pc:picChg>
        <pc:cxnChg chg="del mod">
          <ac:chgData name="Urieth Attard" userId="75441522-1268-482d-b74b-a084f810ee66" providerId="ADAL" clId="{2AC5F846-1986-4478-8EC5-55B9BDA364E2}" dt="2021-05-06T19:31:20.407" v="3496" actId="478"/>
          <ac:cxnSpMkLst>
            <pc:docMk/>
            <pc:sldMk cId="1998587687" sldId="447"/>
            <ac:cxnSpMk id="16" creationId="{81A4F95F-E851-42C3-898F-5494274E409C}"/>
          </ac:cxnSpMkLst>
        </pc:cxnChg>
        <pc:cxnChg chg="mod">
          <ac:chgData name="Urieth Attard" userId="75441522-1268-482d-b74b-a084f810ee66" providerId="ADAL" clId="{2AC5F846-1986-4478-8EC5-55B9BDA364E2}" dt="2021-05-06T19:33:58.949" v="3607" actId="1076"/>
          <ac:cxnSpMkLst>
            <pc:docMk/>
            <pc:sldMk cId="1998587687" sldId="447"/>
            <ac:cxnSpMk id="36" creationId="{2F1E51AF-DA94-4D65-817F-DED6AC4801BD}"/>
          </ac:cxnSpMkLst>
        </pc:cxnChg>
        <pc:cxnChg chg="mod">
          <ac:chgData name="Urieth Attard" userId="75441522-1268-482d-b74b-a084f810ee66" providerId="ADAL" clId="{2AC5F846-1986-4478-8EC5-55B9BDA364E2}" dt="2021-05-06T19:36:01.575" v="3650" actId="1076"/>
          <ac:cxnSpMkLst>
            <pc:docMk/>
            <pc:sldMk cId="1998587687" sldId="447"/>
            <ac:cxnSpMk id="39" creationId="{9199315B-C460-49C5-9E40-160046A26241}"/>
          </ac:cxnSpMkLst>
        </pc:cxnChg>
      </pc:sldChg>
      <pc:sldChg chg="addSp delSp modSp add delAnim modAnim modNotesTx">
        <pc:chgData name="Urieth Attard" userId="75441522-1268-482d-b74b-a084f810ee66" providerId="ADAL" clId="{2AC5F846-1986-4478-8EC5-55B9BDA364E2}" dt="2021-05-07T20:54:28.860" v="10121" actId="20577"/>
        <pc:sldMkLst>
          <pc:docMk/>
          <pc:sldMk cId="32174399" sldId="448"/>
        </pc:sldMkLst>
        <pc:spChg chg="del">
          <ac:chgData name="Urieth Attard" userId="75441522-1268-482d-b74b-a084f810ee66" providerId="ADAL" clId="{2AC5F846-1986-4478-8EC5-55B9BDA364E2}" dt="2021-05-06T20:46:46.212" v="9528" actId="478"/>
          <ac:spMkLst>
            <pc:docMk/>
            <pc:sldMk cId="32174399" sldId="448"/>
            <ac:spMk id="3" creationId="{E96A3384-6CFB-48A4-BEE7-A8DD382D5C5E}"/>
          </ac:spMkLst>
        </pc:spChg>
        <pc:spChg chg="del">
          <ac:chgData name="Urieth Attard" userId="75441522-1268-482d-b74b-a084f810ee66" providerId="ADAL" clId="{2AC5F846-1986-4478-8EC5-55B9BDA364E2}" dt="2021-05-06T20:46:46.212" v="9528" actId="478"/>
          <ac:spMkLst>
            <pc:docMk/>
            <pc:sldMk cId="32174399" sldId="448"/>
            <ac:spMk id="4" creationId="{A34E1912-8F63-48E0-918F-4E0210F8E342}"/>
          </ac:spMkLst>
        </pc:spChg>
        <pc:spChg chg="del">
          <ac:chgData name="Urieth Attard" userId="75441522-1268-482d-b74b-a084f810ee66" providerId="ADAL" clId="{2AC5F846-1986-4478-8EC5-55B9BDA364E2}" dt="2021-05-06T20:46:38.769" v="9527" actId="478"/>
          <ac:spMkLst>
            <pc:docMk/>
            <pc:sldMk cId="32174399" sldId="448"/>
            <ac:spMk id="5" creationId="{DB5D2501-C21B-4004-86AC-60ACB4A14433}"/>
          </ac:spMkLst>
        </pc:spChg>
        <pc:spChg chg="del">
          <ac:chgData name="Urieth Attard" userId="75441522-1268-482d-b74b-a084f810ee66" providerId="ADAL" clId="{2AC5F846-1986-4478-8EC5-55B9BDA364E2}" dt="2021-05-06T20:46:46.212" v="9528" actId="478"/>
          <ac:spMkLst>
            <pc:docMk/>
            <pc:sldMk cId="32174399" sldId="448"/>
            <ac:spMk id="6" creationId="{CA441D9E-DAEE-4AA2-A682-631007E4B977}"/>
          </ac:spMkLst>
        </pc:spChg>
        <pc:spChg chg="del">
          <ac:chgData name="Urieth Attard" userId="75441522-1268-482d-b74b-a084f810ee66" providerId="ADAL" clId="{2AC5F846-1986-4478-8EC5-55B9BDA364E2}" dt="2021-05-06T20:46:46.212" v="9528" actId="478"/>
          <ac:spMkLst>
            <pc:docMk/>
            <pc:sldMk cId="32174399" sldId="448"/>
            <ac:spMk id="7" creationId="{15B5490C-AB9B-4B06-809E-4541C11CFAF6}"/>
          </ac:spMkLst>
        </pc:spChg>
        <pc:spChg chg="add mod">
          <ac:chgData name="Urieth Attard" userId="75441522-1268-482d-b74b-a084f810ee66" providerId="ADAL" clId="{2AC5F846-1986-4478-8EC5-55B9BDA364E2}" dt="2021-05-06T20:48:25.167" v="9567" actId="1076"/>
          <ac:spMkLst>
            <pc:docMk/>
            <pc:sldMk cId="32174399" sldId="448"/>
            <ac:spMk id="8" creationId="{7E322A7C-E058-4836-BE58-55197B90AAC2}"/>
          </ac:spMkLst>
        </pc:spChg>
        <pc:spChg chg="del">
          <ac:chgData name="Urieth Attard" userId="75441522-1268-482d-b74b-a084f810ee66" providerId="ADAL" clId="{2AC5F846-1986-4478-8EC5-55B9BDA364E2}" dt="2021-05-06T20:46:51.945" v="9529" actId="478"/>
          <ac:spMkLst>
            <pc:docMk/>
            <pc:sldMk cId="32174399" sldId="448"/>
            <ac:spMk id="11" creationId="{6F267DF6-5EFD-48C6-8137-50980DA42F42}"/>
          </ac:spMkLst>
        </pc:spChg>
        <pc:spChg chg="del">
          <ac:chgData name="Urieth Attard" userId="75441522-1268-482d-b74b-a084f810ee66" providerId="ADAL" clId="{2AC5F846-1986-4478-8EC5-55B9BDA364E2}" dt="2021-05-06T20:46:38.769" v="9527" actId="478"/>
          <ac:spMkLst>
            <pc:docMk/>
            <pc:sldMk cId="32174399" sldId="448"/>
            <ac:spMk id="15" creationId="{FCC2BB22-BB41-4C2A-8CBD-4183215FEEAF}"/>
          </ac:spMkLst>
        </pc:spChg>
        <pc:spChg chg="del">
          <ac:chgData name="Urieth Attard" userId="75441522-1268-482d-b74b-a084f810ee66" providerId="ADAL" clId="{2AC5F846-1986-4478-8EC5-55B9BDA364E2}" dt="2021-05-06T20:46:51.945" v="9529" actId="478"/>
          <ac:spMkLst>
            <pc:docMk/>
            <pc:sldMk cId="32174399" sldId="448"/>
            <ac:spMk id="17" creationId="{881CA570-BC52-40A2-9BA9-62A359CACCD4}"/>
          </ac:spMkLst>
        </pc:spChg>
        <pc:spChg chg="add mod">
          <ac:chgData name="Urieth Attard" userId="75441522-1268-482d-b74b-a084f810ee66" providerId="ADAL" clId="{2AC5F846-1986-4478-8EC5-55B9BDA364E2}" dt="2021-05-06T20:48:33.251" v="9579" actId="20577"/>
          <ac:spMkLst>
            <pc:docMk/>
            <pc:sldMk cId="32174399" sldId="448"/>
            <ac:spMk id="18" creationId="{C533CABD-A9E1-45D7-9ED6-854E64137CEA}"/>
          </ac:spMkLst>
        </pc:spChg>
        <pc:grpChg chg="del">
          <ac:chgData name="Urieth Attard" userId="75441522-1268-482d-b74b-a084f810ee66" providerId="ADAL" clId="{2AC5F846-1986-4478-8EC5-55B9BDA364E2}" dt="2021-05-06T20:46:51.945" v="9529" actId="478"/>
          <ac:grpSpMkLst>
            <pc:docMk/>
            <pc:sldMk cId="32174399" sldId="448"/>
            <ac:grpSpMk id="24" creationId="{F571792A-07D1-4D39-97E9-9F7239076AAC}"/>
          </ac:grpSpMkLst>
        </pc:grpChg>
        <pc:picChg chg="add mod">
          <ac:chgData name="Urieth Attard" userId="75441522-1268-482d-b74b-a084f810ee66" providerId="ADAL" clId="{2AC5F846-1986-4478-8EC5-55B9BDA364E2}" dt="2021-05-06T20:49:32.450" v="9582"/>
          <ac:picMkLst>
            <pc:docMk/>
            <pc:sldMk cId="32174399" sldId="448"/>
            <ac:picMk id="4098" creationId="{F7EF1BD2-40F6-4C12-88AB-82F12DFA1965}"/>
          </ac:picMkLst>
        </pc:picChg>
        <pc:cxnChg chg="del mod">
          <ac:chgData name="Urieth Attard" userId="75441522-1268-482d-b74b-a084f810ee66" providerId="ADAL" clId="{2AC5F846-1986-4478-8EC5-55B9BDA364E2}" dt="2021-05-06T20:46:38.769" v="9527" actId="478"/>
          <ac:cxnSpMkLst>
            <pc:docMk/>
            <pc:sldMk cId="32174399" sldId="448"/>
            <ac:cxnSpMk id="10" creationId="{5B7D7208-E710-4497-A5BD-7D7CDB4908B9}"/>
          </ac:cxnSpMkLst>
        </pc:cxnChg>
        <pc:cxnChg chg="del mod">
          <ac:chgData name="Urieth Attard" userId="75441522-1268-482d-b74b-a084f810ee66" providerId="ADAL" clId="{2AC5F846-1986-4478-8EC5-55B9BDA364E2}" dt="2021-05-06T20:46:51.945" v="9529" actId="478"/>
          <ac:cxnSpMkLst>
            <pc:docMk/>
            <pc:sldMk cId="32174399" sldId="448"/>
            <ac:cxnSpMk id="12" creationId="{94818CC7-85A5-4F2F-81A3-51823F4DEB74}"/>
          </ac:cxnSpMkLst>
        </pc:cxnChg>
        <pc:cxnChg chg="add mod">
          <ac:chgData name="Urieth Attard" userId="75441522-1268-482d-b74b-a084f810ee66" providerId="ADAL" clId="{2AC5F846-1986-4478-8EC5-55B9BDA364E2}" dt="2021-05-06T20:50:43.494" v="9697" actId="1582"/>
          <ac:cxnSpMkLst>
            <pc:docMk/>
            <pc:sldMk cId="32174399" sldId="448"/>
            <ac:cxnSpMk id="13" creationId="{6038ECDB-EFA3-4515-A400-0001DED7E122}"/>
          </ac:cxnSpMkLst>
        </pc:cxnChg>
        <pc:cxnChg chg="add mod">
          <ac:chgData name="Urieth Attard" userId="75441522-1268-482d-b74b-a084f810ee66" providerId="ADAL" clId="{2AC5F846-1986-4478-8EC5-55B9BDA364E2}" dt="2021-05-06T20:50:54.955" v="9700" actId="1076"/>
          <ac:cxnSpMkLst>
            <pc:docMk/>
            <pc:sldMk cId="32174399" sldId="448"/>
            <ac:cxnSpMk id="22" creationId="{8F885984-B786-4C89-B318-3FC7B2B6A2E5}"/>
          </ac:cxnSpMkLst>
        </pc:cxnChg>
        <pc:cxnChg chg="add mod">
          <ac:chgData name="Urieth Attard" userId="75441522-1268-482d-b74b-a084f810ee66" providerId="ADAL" clId="{2AC5F846-1986-4478-8EC5-55B9BDA364E2}" dt="2021-05-06T20:51:05.259" v="9707" actId="14100"/>
          <ac:cxnSpMkLst>
            <pc:docMk/>
            <pc:sldMk cId="32174399" sldId="448"/>
            <ac:cxnSpMk id="23" creationId="{058E199F-3E02-44EC-8F16-B949A493A78A}"/>
          </ac:cxnSpMkLst>
        </pc:cxnChg>
        <pc:cxnChg chg="add mod">
          <ac:chgData name="Urieth Attard" userId="75441522-1268-482d-b74b-a084f810ee66" providerId="ADAL" clId="{2AC5F846-1986-4478-8EC5-55B9BDA364E2}" dt="2021-05-06T20:51:10.402" v="9710" actId="14100"/>
          <ac:cxnSpMkLst>
            <pc:docMk/>
            <pc:sldMk cId="32174399" sldId="448"/>
            <ac:cxnSpMk id="25" creationId="{235EE25C-079E-4241-83F9-64AE7E25F246}"/>
          </ac:cxnSpMkLst>
        </pc:cxnChg>
        <pc:cxnChg chg="add mod">
          <ac:chgData name="Urieth Attard" userId="75441522-1268-482d-b74b-a084f810ee66" providerId="ADAL" clId="{2AC5F846-1986-4478-8EC5-55B9BDA364E2}" dt="2021-05-06T20:51:25.601" v="9720" actId="1076"/>
          <ac:cxnSpMkLst>
            <pc:docMk/>
            <pc:sldMk cId="32174399" sldId="448"/>
            <ac:cxnSpMk id="27" creationId="{08852804-9063-49E6-8EA3-8856E5C813F2}"/>
          </ac:cxnSpMkLst>
        </pc:cxnChg>
        <pc:cxnChg chg="add mod">
          <ac:chgData name="Urieth Attard" userId="75441522-1268-482d-b74b-a084f810ee66" providerId="ADAL" clId="{2AC5F846-1986-4478-8EC5-55B9BDA364E2}" dt="2021-05-06T20:51:32.486" v="9722" actId="1076"/>
          <ac:cxnSpMkLst>
            <pc:docMk/>
            <pc:sldMk cId="32174399" sldId="448"/>
            <ac:cxnSpMk id="28" creationId="{F2FEE347-0D50-4F0A-8B47-4286FBA91A37}"/>
          </ac:cxnSpMkLst>
        </pc:cxnChg>
        <pc:cxnChg chg="add mod">
          <ac:chgData name="Urieth Attard" userId="75441522-1268-482d-b74b-a084f810ee66" providerId="ADAL" clId="{2AC5F846-1986-4478-8EC5-55B9BDA364E2}" dt="2021-05-06T20:51:43.244" v="9727" actId="1036"/>
          <ac:cxnSpMkLst>
            <pc:docMk/>
            <pc:sldMk cId="32174399" sldId="448"/>
            <ac:cxnSpMk id="29" creationId="{C56892F2-0134-4BB0-B54B-FC8230357EED}"/>
          </ac:cxnSpMkLst>
        </pc:cxnChg>
        <pc:cxnChg chg="add mod">
          <ac:chgData name="Urieth Attard" userId="75441522-1268-482d-b74b-a084f810ee66" providerId="ADAL" clId="{2AC5F846-1986-4478-8EC5-55B9BDA364E2}" dt="2021-05-06T20:51:52.509" v="9733" actId="1036"/>
          <ac:cxnSpMkLst>
            <pc:docMk/>
            <pc:sldMk cId="32174399" sldId="448"/>
            <ac:cxnSpMk id="31" creationId="{90878114-BEA8-4113-9F8A-BB6A4240EE6F}"/>
          </ac:cxnSpMkLst>
        </pc:cxnChg>
      </pc:sldChg>
    </pc:docChg>
  </pc:docChgLst>
  <pc:docChgLst>
    <pc:chgData name="Urieth Attard" userId="75441522-1268-482d-b74b-a084f810ee66" providerId="ADAL" clId="{5F3AB4E9-C018-4113-ACE3-283FB93BC76E}"/>
    <pc:docChg chg="undo redo custSel addSld delSld modSld sldOrd">
      <pc:chgData name="Urieth Attard" userId="75441522-1268-482d-b74b-a084f810ee66" providerId="ADAL" clId="{5F3AB4E9-C018-4113-ACE3-283FB93BC76E}" dt="2021-04-26T06:09:41.366" v="2439"/>
      <pc:docMkLst>
        <pc:docMk/>
      </pc:docMkLst>
      <pc:sldChg chg="addSp delSp modSp modAnim modNotesTx">
        <pc:chgData name="Urieth Attard" userId="75441522-1268-482d-b74b-a084f810ee66" providerId="ADAL" clId="{5F3AB4E9-C018-4113-ACE3-283FB93BC76E}" dt="2021-04-22T18:58:24.089" v="2254"/>
        <pc:sldMkLst>
          <pc:docMk/>
          <pc:sldMk cId="2653760000" sldId="293"/>
        </pc:sldMkLst>
        <pc:spChg chg="del">
          <ac:chgData name="Urieth Attard" userId="75441522-1268-482d-b74b-a084f810ee66" providerId="ADAL" clId="{5F3AB4E9-C018-4113-ACE3-283FB93BC76E}" dt="2021-04-19T10:51:28.337" v="686" actId="478"/>
          <ac:spMkLst>
            <pc:docMk/>
            <pc:sldMk cId="2653760000" sldId="293"/>
            <ac:spMk id="2" creationId="{7DCEAC03-AAE8-47D2-9537-E0CF48978A9B}"/>
          </ac:spMkLst>
        </pc:spChg>
        <pc:spChg chg="add del mod">
          <ac:chgData name="Urieth Attard" userId="75441522-1268-482d-b74b-a084f810ee66" providerId="ADAL" clId="{5F3AB4E9-C018-4113-ACE3-283FB93BC76E}" dt="2021-04-19T10:51:37.983" v="689" actId="478"/>
          <ac:spMkLst>
            <pc:docMk/>
            <pc:sldMk cId="2653760000" sldId="293"/>
            <ac:spMk id="4" creationId="{38CBB947-AB92-4B4A-92D9-010E477C2E5B}"/>
          </ac:spMkLst>
        </pc:spChg>
        <pc:spChg chg="add mod">
          <ac:chgData name="Urieth Attard" userId="75441522-1268-482d-b74b-a084f810ee66" providerId="ADAL" clId="{5F3AB4E9-C018-4113-ACE3-283FB93BC76E}" dt="2021-04-19T10:51:41.212" v="690" actId="1076"/>
          <ac:spMkLst>
            <pc:docMk/>
            <pc:sldMk cId="2653760000" sldId="293"/>
            <ac:spMk id="8" creationId="{DFA8DD23-09A3-4804-AC37-AE5399F292AD}"/>
          </ac:spMkLst>
        </pc:spChg>
        <pc:spChg chg="add mod">
          <ac:chgData name="Urieth Attard" userId="75441522-1268-482d-b74b-a084f810ee66" providerId="ADAL" clId="{5F3AB4E9-C018-4113-ACE3-283FB93BC76E}" dt="2021-04-19T10:52:23.881" v="769" actId="20577"/>
          <ac:spMkLst>
            <pc:docMk/>
            <pc:sldMk cId="2653760000" sldId="293"/>
            <ac:spMk id="9" creationId="{48B2EE13-7B84-4173-9397-25897F5C351B}"/>
          </ac:spMkLst>
        </pc:spChg>
        <pc:spChg chg="add mod">
          <ac:chgData name="Urieth Attard" userId="75441522-1268-482d-b74b-a084f810ee66" providerId="ADAL" clId="{5F3AB4E9-C018-4113-ACE3-283FB93BC76E}" dt="2021-04-22T18:57:14.288" v="2216" actId="1076"/>
          <ac:spMkLst>
            <pc:docMk/>
            <pc:sldMk cId="2653760000" sldId="293"/>
            <ac:spMk id="10" creationId="{42481CC5-6D5A-4AD8-863C-6A2D3499AC03}"/>
          </ac:spMkLst>
        </pc:spChg>
        <pc:spChg chg="add mod">
          <ac:chgData name="Urieth Attard" userId="75441522-1268-482d-b74b-a084f810ee66" providerId="ADAL" clId="{5F3AB4E9-C018-4113-ACE3-283FB93BC76E}" dt="2021-04-22T18:57:41.420" v="2246" actId="14100"/>
          <ac:spMkLst>
            <pc:docMk/>
            <pc:sldMk cId="2653760000" sldId="293"/>
            <ac:spMk id="11" creationId="{A4FF2832-15A4-4BC3-8D22-2DA5EF68E9B8}"/>
          </ac:spMkLst>
        </pc:spChg>
        <pc:spChg chg="mod">
          <ac:chgData name="Urieth Attard" userId="75441522-1268-482d-b74b-a084f810ee66" providerId="ADAL" clId="{5F3AB4E9-C018-4113-ACE3-283FB93BC76E}" dt="2021-04-19T10:52:08.923" v="699" actId="1076"/>
          <ac:spMkLst>
            <pc:docMk/>
            <pc:sldMk cId="2653760000" sldId="293"/>
            <ac:spMk id="13" creationId="{143A7FEE-4A92-4378-9EF0-238B62488B59}"/>
          </ac:spMkLst>
        </pc:spChg>
        <pc:spChg chg="mod">
          <ac:chgData name="Urieth Attard" userId="75441522-1268-482d-b74b-a084f810ee66" providerId="ADAL" clId="{5F3AB4E9-C018-4113-ACE3-283FB93BC76E}" dt="2021-04-22T07:02:39.098" v="1449" actId="20577"/>
          <ac:spMkLst>
            <pc:docMk/>
            <pc:sldMk cId="2653760000" sldId="293"/>
            <ac:spMk id="15" creationId="{1E2F4886-318D-4CBA-89B5-28A603B42DE0}"/>
          </ac:spMkLst>
        </pc:spChg>
        <pc:picChg chg="add mod modCrop">
          <ac:chgData name="Urieth Attard" userId="75441522-1268-482d-b74b-a084f810ee66" providerId="ADAL" clId="{5F3AB4E9-C018-4113-ACE3-283FB93BC76E}" dt="2021-04-22T18:57:11.183" v="2215" actId="1076"/>
          <ac:picMkLst>
            <pc:docMk/>
            <pc:sldMk cId="2653760000" sldId="293"/>
            <ac:picMk id="1026" creationId="{73709A79-B02F-4724-A2D7-E31668220059}"/>
          </ac:picMkLst>
        </pc:picChg>
        <pc:picChg chg="add mod">
          <ac:chgData name="Urieth Attard" userId="75441522-1268-482d-b74b-a084f810ee66" providerId="ADAL" clId="{5F3AB4E9-C018-4113-ACE3-283FB93BC76E}" dt="2021-04-22T18:58:19.893" v="2253" actId="1076"/>
          <ac:picMkLst>
            <pc:docMk/>
            <pc:sldMk cId="2653760000" sldId="293"/>
            <ac:picMk id="1028" creationId="{EAF95E31-5C26-4812-A3A6-EEA55EA80EFB}"/>
          </ac:picMkLst>
        </pc:picChg>
      </pc:sldChg>
      <pc:sldChg chg="modSp modNotesTx">
        <pc:chgData name="Urieth Attard" userId="75441522-1268-482d-b74b-a084f810ee66" providerId="ADAL" clId="{5F3AB4E9-C018-4113-ACE3-283FB93BC76E}" dt="2021-04-26T06:08:11.591" v="2395" actId="20577"/>
        <pc:sldMkLst>
          <pc:docMk/>
          <pc:sldMk cId="2808312611" sldId="299"/>
        </pc:sldMkLst>
        <pc:spChg chg="mod">
          <ac:chgData name="Urieth Attard" userId="75441522-1268-482d-b74b-a084f810ee66" providerId="ADAL" clId="{5F3AB4E9-C018-4113-ACE3-283FB93BC76E}" dt="2021-04-22T06:51:16.288" v="1389" actId="20577"/>
          <ac:spMkLst>
            <pc:docMk/>
            <pc:sldMk cId="2808312611" sldId="299"/>
            <ac:spMk id="2" creationId="{8D4ED53B-8230-4C36-9720-599714DF2D7B}"/>
          </ac:spMkLst>
        </pc:spChg>
        <pc:spChg chg="mod">
          <ac:chgData name="Urieth Attard" userId="75441522-1268-482d-b74b-a084f810ee66" providerId="ADAL" clId="{5F3AB4E9-C018-4113-ACE3-283FB93BC76E}" dt="2021-04-22T06:53:30.665" v="1428" actId="20577"/>
          <ac:spMkLst>
            <pc:docMk/>
            <pc:sldMk cId="2808312611" sldId="299"/>
            <ac:spMk id="11" creationId="{A26E9CFD-8B9E-4D05-8ED6-5B41CEACAB25}"/>
          </ac:spMkLst>
        </pc:spChg>
        <pc:spChg chg="mod">
          <ac:chgData name="Urieth Attard" userId="75441522-1268-482d-b74b-a084f810ee66" providerId="ADAL" clId="{5F3AB4E9-C018-4113-ACE3-283FB93BC76E}" dt="2021-04-22T06:53:35.425" v="1429" actId="6549"/>
          <ac:spMkLst>
            <pc:docMk/>
            <pc:sldMk cId="2808312611" sldId="299"/>
            <ac:spMk id="12" creationId="{EB9EF41A-3E6A-4B81-9DF4-4C6C837241D6}"/>
          </ac:spMkLst>
        </pc:spChg>
        <pc:spChg chg="mod">
          <ac:chgData name="Urieth Attard" userId="75441522-1268-482d-b74b-a084f810ee66" providerId="ADAL" clId="{5F3AB4E9-C018-4113-ACE3-283FB93BC76E}" dt="2021-04-22T06:53:39.573" v="1435" actId="20577"/>
          <ac:spMkLst>
            <pc:docMk/>
            <pc:sldMk cId="2808312611" sldId="299"/>
            <ac:spMk id="13" creationId="{B895C837-4C78-4D02-8B95-5EB234D478CD}"/>
          </ac:spMkLst>
        </pc:spChg>
      </pc:sldChg>
      <pc:sldChg chg="modSp mod modTransition modShow">
        <pc:chgData name="Urieth Attard" userId="75441522-1268-482d-b74b-a084f810ee66" providerId="ADAL" clId="{5F3AB4E9-C018-4113-ACE3-283FB93BC76E}" dt="2021-04-26T06:07:06.884" v="2258"/>
        <pc:sldMkLst>
          <pc:docMk/>
          <pc:sldMk cId="4109764292" sldId="307"/>
        </pc:sldMkLst>
        <pc:spChg chg="mod">
          <ac:chgData name="Urieth Attard" userId="75441522-1268-482d-b74b-a084f810ee66" providerId="ADAL" clId="{5F3AB4E9-C018-4113-ACE3-283FB93BC76E}" dt="2021-04-22T05:57:36.930" v="1250" actId="27636"/>
          <ac:spMkLst>
            <pc:docMk/>
            <pc:sldMk cId="4109764292" sldId="307"/>
            <ac:spMk id="5" creationId="{D6BE8F0F-99CA-4624-BE99-E95152857094}"/>
          </ac:spMkLst>
        </pc:spChg>
      </pc:sldChg>
      <pc:sldChg chg="addSp delSp modSp add delAnim modNotesTx">
        <pc:chgData name="Urieth Attard" userId="75441522-1268-482d-b74b-a084f810ee66" providerId="ADAL" clId="{5F3AB4E9-C018-4113-ACE3-283FB93BC76E}" dt="2021-04-26T06:07:41.173" v="2391" actId="6549"/>
        <pc:sldMkLst>
          <pc:docMk/>
          <pc:sldMk cId="2407154489" sldId="318"/>
        </pc:sldMkLst>
        <pc:spChg chg="mod ord">
          <ac:chgData name="Urieth Attard" userId="75441522-1268-482d-b74b-a084f810ee66" providerId="ADAL" clId="{5F3AB4E9-C018-4113-ACE3-283FB93BC76E}" dt="2021-04-19T09:08:15.483" v="38" actId="1076"/>
          <ac:spMkLst>
            <pc:docMk/>
            <pc:sldMk cId="2407154489" sldId="318"/>
            <ac:spMk id="12" creationId="{F09F9B50-8232-4E58-AA96-7DA6ACA5BD97}"/>
          </ac:spMkLst>
        </pc:spChg>
        <pc:picChg chg="del">
          <ac:chgData name="Urieth Attard" userId="75441522-1268-482d-b74b-a084f810ee66" providerId="ADAL" clId="{5F3AB4E9-C018-4113-ACE3-283FB93BC76E}" dt="2021-04-19T09:07:17.280" v="22" actId="478"/>
          <ac:picMkLst>
            <pc:docMk/>
            <pc:sldMk cId="2407154489" sldId="318"/>
            <ac:picMk id="6" creationId="{0330636B-310D-43FC-9E2F-23C1FE67743A}"/>
          </ac:picMkLst>
        </pc:picChg>
        <pc:picChg chg="add mod ord">
          <ac:chgData name="Urieth Attard" userId="75441522-1268-482d-b74b-a084f810ee66" providerId="ADAL" clId="{5F3AB4E9-C018-4113-ACE3-283FB93BC76E}" dt="2021-04-19T09:07:32.110" v="27" actId="167"/>
          <ac:picMkLst>
            <pc:docMk/>
            <pc:sldMk cId="2407154489" sldId="318"/>
            <ac:picMk id="9" creationId="{2B68AF55-F3F7-4CB2-9648-5637CE5E31B1}"/>
          </ac:picMkLst>
        </pc:picChg>
        <pc:picChg chg="mod ord">
          <ac:chgData name="Urieth Attard" userId="75441522-1268-482d-b74b-a084f810ee66" providerId="ADAL" clId="{5F3AB4E9-C018-4113-ACE3-283FB93BC76E}" dt="2021-04-19T09:08:07.025" v="36" actId="166"/>
          <ac:picMkLst>
            <pc:docMk/>
            <pc:sldMk cId="2407154489" sldId="318"/>
            <ac:picMk id="1030" creationId="{90628354-571F-4202-BD79-0C58F59C3ED7}"/>
          </ac:picMkLst>
        </pc:picChg>
      </pc:sldChg>
      <pc:sldChg chg="modSp modAnim modNotesTx">
        <pc:chgData name="Urieth Attard" userId="75441522-1268-482d-b74b-a084f810ee66" providerId="ADAL" clId="{5F3AB4E9-C018-4113-ACE3-283FB93BC76E}" dt="2021-04-22T18:55:59.302" v="2188"/>
        <pc:sldMkLst>
          <pc:docMk/>
          <pc:sldMk cId="312026974" sldId="324"/>
        </pc:sldMkLst>
        <pc:spChg chg="mod">
          <ac:chgData name="Urieth Attard" userId="75441522-1268-482d-b74b-a084f810ee66" providerId="ADAL" clId="{5F3AB4E9-C018-4113-ACE3-283FB93BC76E}" dt="2021-04-19T10:46:22.044" v="352" actId="27636"/>
          <ac:spMkLst>
            <pc:docMk/>
            <pc:sldMk cId="312026974" sldId="324"/>
            <ac:spMk id="3" creationId="{AA7E9E5A-5A90-42DC-8745-D46D0497C28C}"/>
          </ac:spMkLst>
        </pc:spChg>
        <pc:spChg chg="mod">
          <ac:chgData name="Urieth Attard" userId="75441522-1268-482d-b74b-a084f810ee66" providerId="ADAL" clId="{5F3AB4E9-C018-4113-ACE3-283FB93BC76E}" dt="2021-04-22T18:55:53.850" v="2187" actId="20577"/>
          <ac:spMkLst>
            <pc:docMk/>
            <pc:sldMk cId="312026974" sldId="324"/>
            <ac:spMk id="11" creationId="{73E77A2C-8B45-419C-AD30-732CFA757AB0}"/>
          </ac:spMkLst>
        </pc:spChg>
      </pc:sldChg>
      <pc:sldChg chg="mod modTransition modShow">
        <pc:chgData name="Urieth Attard" userId="75441522-1268-482d-b74b-a084f810ee66" providerId="ADAL" clId="{5F3AB4E9-C018-4113-ACE3-283FB93BC76E}" dt="2021-04-26T06:09:41.366" v="2439"/>
        <pc:sldMkLst>
          <pc:docMk/>
          <pc:sldMk cId="2961034297" sldId="340"/>
        </pc:sldMkLst>
      </pc:sldChg>
      <pc:sldChg chg="modSp modAnim">
        <pc:chgData name="Urieth Attard" userId="75441522-1268-482d-b74b-a084f810ee66" providerId="ADAL" clId="{5F3AB4E9-C018-4113-ACE3-283FB93BC76E}" dt="2021-04-19T10:51:51.877" v="696" actId="1076"/>
        <pc:sldMkLst>
          <pc:docMk/>
          <pc:sldMk cId="2120460046" sldId="352"/>
        </pc:sldMkLst>
        <pc:spChg chg="mod">
          <ac:chgData name="Urieth Attard" userId="75441522-1268-482d-b74b-a084f810ee66" providerId="ADAL" clId="{5F3AB4E9-C018-4113-ACE3-283FB93BC76E}" dt="2021-04-19T10:51:51.877" v="696" actId="1076"/>
          <ac:spMkLst>
            <pc:docMk/>
            <pc:sldMk cId="2120460046" sldId="352"/>
            <ac:spMk id="3" creationId="{AA7E9E5A-5A90-42DC-8745-D46D0497C28C}"/>
          </ac:spMkLst>
        </pc:spChg>
        <pc:spChg chg="mod">
          <ac:chgData name="Urieth Attard" userId="75441522-1268-482d-b74b-a084f810ee66" providerId="ADAL" clId="{5F3AB4E9-C018-4113-ACE3-283FB93BC76E}" dt="2021-04-19T10:51:50.064" v="695" actId="1076"/>
          <ac:spMkLst>
            <pc:docMk/>
            <pc:sldMk cId="2120460046" sldId="352"/>
            <ac:spMk id="11" creationId="{73E77A2C-8B45-419C-AD30-732CFA757AB0}"/>
          </ac:spMkLst>
        </pc:spChg>
      </pc:sldChg>
      <pc:sldChg chg="addSp delSp modSp">
        <pc:chgData name="Urieth Attard" userId="75441522-1268-482d-b74b-a084f810ee66" providerId="ADAL" clId="{5F3AB4E9-C018-4113-ACE3-283FB93BC76E}" dt="2021-04-22T06:47:11.396" v="1373" actId="1076"/>
        <pc:sldMkLst>
          <pc:docMk/>
          <pc:sldMk cId="3092481244" sldId="375"/>
        </pc:sldMkLst>
        <pc:spChg chg="mod">
          <ac:chgData name="Urieth Attard" userId="75441522-1268-482d-b74b-a084f810ee66" providerId="ADAL" clId="{5F3AB4E9-C018-4113-ACE3-283FB93BC76E}" dt="2021-04-19T10:14:52.645" v="77" actId="20577"/>
          <ac:spMkLst>
            <pc:docMk/>
            <pc:sldMk cId="3092481244" sldId="375"/>
            <ac:spMk id="4" creationId="{C44AA4FD-2824-455B-99C8-B23A31C34BB8}"/>
          </ac:spMkLst>
        </pc:spChg>
        <pc:picChg chg="del">
          <ac:chgData name="Urieth Attard" userId="75441522-1268-482d-b74b-a084f810ee66" providerId="ADAL" clId="{5F3AB4E9-C018-4113-ACE3-283FB93BC76E}" dt="2021-04-19T10:14:50.208" v="72" actId="478"/>
          <ac:picMkLst>
            <pc:docMk/>
            <pc:sldMk cId="3092481244" sldId="375"/>
            <ac:picMk id="3074" creationId="{D0884C68-BDD6-4745-A474-419E65D9D24E}"/>
          </ac:picMkLst>
        </pc:picChg>
        <pc:picChg chg="add mod">
          <ac:chgData name="Urieth Attard" userId="75441522-1268-482d-b74b-a084f810ee66" providerId="ADAL" clId="{5F3AB4E9-C018-4113-ACE3-283FB93BC76E}" dt="2021-04-22T06:47:11.396" v="1373" actId="1076"/>
          <ac:picMkLst>
            <pc:docMk/>
            <pc:sldMk cId="3092481244" sldId="375"/>
            <ac:picMk id="4098" creationId="{A48C438F-8795-467F-B4E6-966B1683E12A}"/>
          </ac:picMkLst>
        </pc:picChg>
      </pc:sldChg>
      <pc:sldChg chg="addSp delSp modSp new add modAnim modNotesTx">
        <pc:chgData name="Urieth Attard" userId="75441522-1268-482d-b74b-a084f810ee66" providerId="ADAL" clId="{5F3AB4E9-C018-4113-ACE3-283FB93BC76E}" dt="2021-04-26T06:07:33.321" v="2390" actId="20577"/>
        <pc:sldMkLst>
          <pc:docMk/>
          <pc:sldMk cId="2919672067" sldId="382"/>
        </pc:sldMkLst>
        <pc:spChg chg="del mod">
          <ac:chgData name="Urieth Attard" userId="75441522-1268-482d-b74b-a084f810ee66" providerId="ADAL" clId="{5F3AB4E9-C018-4113-ACE3-283FB93BC76E}" dt="2021-04-22T06:00:28.441" v="1264" actId="478"/>
          <ac:spMkLst>
            <pc:docMk/>
            <pc:sldMk cId="2919672067" sldId="382"/>
            <ac:spMk id="2" creationId="{D56856A8-55FF-4355-945D-C51C966A50A6}"/>
          </ac:spMkLst>
        </pc:spChg>
        <pc:spChg chg="del mod">
          <ac:chgData name="Urieth Attard" userId="75441522-1268-482d-b74b-a084f810ee66" providerId="ADAL" clId="{5F3AB4E9-C018-4113-ACE3-283FB93BC76E}" dt="2021-04-22T06:00:44.834" v="1294" actId="478"/>
          <ac:spMkLst>
            <pc:docMk/>
            <pc:sldMk cId="2919672067" sldId="382"/>
            <ac:spMk id="3" creationId="{27C0799A-6A6E-49AA-8DC7-8A54E6606097}"/>
          </ac:spMkLst>
        </pc:spChg>
        <pc:spChg chg="add mod">
          <ac:chgData name="Urieth Attard" userId="75441522-1268-482d-b74b-a084f810ee66" providerId="ADAL" clId="{5F3AB4E9-C018-4113-ACE3-283FB93BC76E}" dt="2021-04-22T18:52:27.394" v="1973" actId="1076"/>
          <ac:spMkLst>
            <pc:docMk/>
            <pc:sldMk cId="2919672067" sldId="382"/>
            <ac:spMk id="4" creationId="{D9B25A6C-88A5-49F3-9B8B-67464D781BAF}"/>
          </ac:spMkLst>
        </pc:spChg>
        <pc:picChg chg="add mod modCrop">
          <ac:chgData name="Urieth Attard" userId="75441522-1268-482d-b74b-a084f810ee66" providerId="ADAL" clId="{5F3AB4E9-C018-4113-ACE3-283FB93BC76E}" dt="2021-04-22T06:18:31.446" v="1321"/>
          <ac:picMkLst>
            <pc:docMk/>
            <pc:sldMk cId="2919672067" sldId="382"/>
            <ac:picMk id="2" creationId="{D7F88E18-02E8-4E5B-BEC9-A302DFA034A9}"/>
          </ac:picMkLst>
        </pc:picChg>
        <pc:picChg chg="add mod">
          <ac:chgData name="Urieth Attard" userId="75441522-1268-482d-b74b-a084f810ee66" providerId="ADAL" clId="{5F3AB4E9-C018-4113-ACE3-283FB93BC76E}" dt="2021-04-22T06:27:00.593" v="1350" actId="1440"/>
          <ac:picMkLst>
            <pc:docMk/>
            <pc:sldMk cId="2919672067" sldId="382"/>
            <ac:picMk id="3" creationId="{2CFF440B-E857-4328-9049-0D479798D184}"/>
          </ac:picMkLst>
        </pc:picChg>
        <pc:picChg chg="add mod ord">
          <ac:chgData name="Urieth Attard" userId="75441522-1268-482d-b74b-a084f810ee66" providerId="ADAL" clId="{5F3AB4E9-C018-4113-ACE3-283FB93BC76E}" dt="2021-04-22T18:50:40.577" v="1865" actId="166"/>
          <ac:picMkLst>
            <pc:docMk/>
            <pc:sldMk cId="2919672067" sldId="382"/>
            <ac:picMk id="1026" creationId="{B74BE16D-A37A-4C0C-AFB0-521A810AC387}"/>
          </ac:picMkLst>
        </pc:picChg>
        <pc:picChg chg="add mod">
          <ac:chgData name="Urieth Attard" userId="75441522-1268-482d-b74b-a084f810ee66" providerId="ADAL" clId="{5F3AB4E9-C018-4113-ACE3-283FB93BC76E}" dt="2021-04-22T18:52:15.435" v="1968" actId="1076"/>
          <ac:picMkLst>
            <pc:docMk/>
            <pc:sldMk cId="2919672067" sldId="382"/>
            <ac:picMk id="1028" creationId="{959051D5-5051-4079-BB0A-5B1620187DCB}"/>
          </ac:picMkLst>
        </pc:picChg>
        <pc:picChg chg="add mod">
          <ac:chgData name="Urieth Attard" userId="75441522-1268-482d-b74b-a084f810ee66" providerId="ADAL" clId="{5F3AB4E9-C018-4113-ACE3-283FB93BC76E}" dt="2021-04-22T18:52:28.929" v="1974" actId="1076"/>
          <ac:picMkLst>
            <pc:docMk/>
            <pc:sldMk cId="2919672067" sldId="382"/>
            <ac:picMk id="1030" creationId="{76660585-3824-49BC-94CF-B430AFC94C38}"/>
          </ac:picMkLst>
        </pc:picChg>
        <pc:picChg chg="add del mod">
          <ac:chgData name="Urieth Attard" userId="75441522-1268-482d-b74b-a084f810ee66" providerId="ADAL" clId="{5F3AB4E9-C018-4113-ACE3-283FB93BC76E}" dt="2021-04-22T06:26:21.246" v="1340" actId="478"/>
          <ac:picMkLst>
            <pc:docMk/>
            <pc:sldMk cId="2919672067" sldId="382"/>
            <ac:picMk id="1032" creationId="{212E0F61-FB2D-43E3-A976-2B65D2B891B7}"/>
          </ac:picMkLst>
        </pc:picChg>
        <pc:picChg chg="add mod">
          <ac:chgData name="Urieth Attard" userId="75441522-1268-482d-b74b-a084f810ee66" providerId="ADAL" clId="{5F3AB4E9-C018-4113-ACE3-283FB93BC76E}" dt="2021-04-22T18:52:23.135" v="1972" actId="1076"/>
          <ac:picMkLst>
            <pc:docMk/>
            <pc:sldMk cId="2919672067" sldId="382"/>
            <ac:picMk id="1034" creationId="{16A798BA-2F2F-41AB-ABC7-17B22170D8DB}"/>
          </ac:picMkLst>
        </pc:picChg>
      </pc:sldChg>
    </pc:docChg>
  </pc:docChgLst>
  <pc:docChgLst>
    <pc:chgData name="Urieth Attard" userId="75441522-1268-482d-b74b-a084f810ee66" providerId="ADAL" clId="{651B2D27-5267-4F4C-A71E-BA2AA8892F20}"/>
    <pc:docChg chg="undo redo custSel mod addSld delSld modSld sldOrd">
      <pc:chgData name="Urieth Attard" userId="75441522-1268-482d-b74b-a084f810ee66" providerId="ADAL" clId="{651B2D27-5267-4F4C-A71E-BA2AA8892F20}" dt="2021-04-08T09:08:22.631" v="1147" actId="478"/>
      <pc:docMkLst>
        <pc:docMk/>
      </pc:docMkLst>
      <pc:sldChg chg="addSp delSp modSp delAnim modAnim">
        <pc:chgData name="Urieth Attard" userId="75441522-1268-482d-b74b-a084f810ee66" providerId="ADAL" clId="{651B2D27-5267-4F4C-A71E-BA2AA8892F20}" dt="2021-04-08T09:08:22.631" v="1147" actId="478"/>
        <pc:sldMkLst>
          <pc:docMk/>
          <pc:sldMk cId="2653760000" sldId="293"/>
        </pc:sldMkLst>
        <pc:spChg chg="mod">
          <ac:chgData name="Urieth Attard" userId="75441522-1268-482d-b74b-a084f810ee66" providerId="ADAL" clId="{651B2D27-5267-4F4C-A71E-BA2AA8892F20}" dt="2021-04-02T18:48:36.933" v="648" actId="20577"/>
          <ac:spMkLst>
            <pc:docMk/>
            <pc:sldMk cId="2653760000" sldId="293"/>
            <ac:spMk id="2" creationId="{7DCEAC03-AAE8-47D2-9537-E0CF48978A9B}"/>
          </ac:spMkLst>
        </pc:spChg>
        <pc:spChg chg="del">
          <ac:chgData name="Urieth Attard" userId="75441522-1268-482d-b74b-a084f810ee66" providerId="ADAL" clId="{651B2D27-5267-4F4C-A71E-BA2AA8892F20}" dt="2021-04-02T18:48:51.477" v="653" actId="478"/>
          <ac:spMkLst>
            <pc:docMk/>
            <pc:sldMk cId="2653760000" sldId="293"/>
            <ac:spMk id="4" creationId="{AF9FEA8C-E731-4C6C-A2B6-5A6502529A0E}"/>
          </ac:spMkLst>
        </pc:spChg>
        <pc:spChg chg="del">
          <ac:chgData name="Urieth Attard" userId="75441522-1268-482d-b74b-a084f810ee66" providerId="ADAL" clId="{651B2D27-5267-4F4C-A71E-BA2AA8892F20}" dt="2021-04-02T18:48:41.489" v="649" actId="478"/>
          <ac:spMkLst>
            <pc:docMk/>
            <pc:sldMk cId="2653760000" sldId="293"/>
            <ac:spMk id="6" creationId="{B3476BE3-7502-404B-BB8D-507854286FDE}"/>
          </ac:spMkLst>
        </pc:spChg>
        <pc:spChg chg="del">
          <ac:chgData name="Urieth Attard" userId="75441522-1268-482d-b74b-a084f810ee66" providerId="ADAL" clId="{651B2D27-5267-4F4C-A71E-BA2AA8892F20}" dt="2021-04-02T18:48:43.968" v="650" actId="478"/>
          <ac:spMkLst>
            <pc:docMk/>
            <pc:sldMk cId="2653760000" sldId="293"/>
            <ac:spMk id="7" creationId="{29A4D7F1-AE84-41F5-894A-5653DA7752E6}"/>
          </ac:spMkLst>
        </pc:spChg>
        <pc:spChg chg="del">
          <ac:chgData name="Urieth Attard" userId="75441522-1268-482d-b74b-a084f810ee66" providerId="ADAL" clId="{651B2D27-5267-4F4C-A71E-BA2AA8892F20}" dt="2021-04-02T18:48:53.081" v="654" actId="478"/>
          <ac:spMkLst>
            <pc:docMk/>
            <pc:sldMk cId="2653760000" sldId="293"/>
            <ac:spMk id="8" creationId="{09B2BB4E-60A3-4615-AFDE-CCC9A9470150}"/>
          </ac:spMkLst>
        </pc:spChg>
        <pc:spChg chg="del">
          <ac:chgData name="Urieth Attard" userId="75441522-1268-482d-b74b-a084f810ee66" providerId="ADAL" clId="{651B2D27-5267-4F4C-A71E-BA2AA8892F20}" dt="2021-04-02T18:48:54.893" v="655" actId="478"/>
          <ac:spMkLst>
            <pc:docMk/>
            <pc:sldMk cId="2653760000" sldId="293"/>
            <ac:spMk id="9" creationId="{B5ABFE90-1F6E-48EB-BCC1-916957EAAA83}"/>
          </ac:spMkLst>
        </pc:spChg>
        <pc:spChg chg="del">
          <ac:chgData name="Urieth Attard" userId="75441522-1268-482d-b74b-a084f810ee66" providerId="ADAL" clId="{651B2D27-5267-4F4C-A71E-BA2AA8892F20}" dt="2021-04-02T18:48:46.548" v="651" actId="478"/>
          <ac:spMkLst>
            <pc:docMk/>
            <pc:sldMk cId="2653760000" sldId="293"/>
            <ac:spMk id="11" creationId="{F75C03A3-085C-466B-A363-6FFC9C45CD07}"/>
          </ac:spMkLst>
        </pc:spChg>
        <pc:spChg chg="del">
          <ac:chgData name="Urieth Attard" userId="75441522-1268-482d-b74b-a084f810ee66" providerId="ADAL" clId="{651B2D27-5267-4F4C-A71E-BA2AA8892F20}" dt="2021-04-02T18:48:49.857" v="652" actId="478"/>
          <ac:spMkLst>
            <pc:docMk/>
            <pc:sldMk cId="2653760000" sldId="293"/>
            <ac:spMk id="12" creationId="{1C819005-243C-4DBF-B767-C1EFE85004BD}"/>
          </ac:spMkLst>
        </pc:spChg>
        <pc:spChg chg="add mod">
          <ac:chgData name="Urieth Attard" userId="75441522-1268-482d-b74b-a084f810ee66" providerId="ADAL" clId="{651B2D27-5267-4F4C-A71E-BA2AA8892F20}" dt="2021-04-02T18:49:30.272" v="706" actId="20577"/>
          <ac:spMkLst>
            <pc:docMk/>
            <pc:sldMk cId="2653760000" sldId="293"/>
            <ac:spMk id="15" creationId="{1E2F4886-318D-4CBA-89B5-28A603B42DE0}"/>
          </ac:spMkLst>
        </pc:spChg>
        <pc:picChg chg="del">
          <ac:chgData name="Urieth Attard" userId="75441522-1268-482d-b74b-a084f810ee66" providerId="ADAL" clId="{651B2D27-5267-4F4C-A71E-BA2AA8892F20}" dt="2021-04-08T09:08:22.631" v="1147" actId="478"/>
          <ac:picMkLst>
            <pc:docMk/>
            <pc:sldMk cId="2653760000" sldId="293"/>
            <ac:picMk id="10" creationId="{B05F79DF-58A5-456C-B125-5EDC97E52AC7}"/>
          </ac:picMkLst>
        </pc:picChg>
      </pc:sldChg>
      <pc:sldChg chg="modSp">
        <pc:chgData name="Urieth Attard" userId="75441522-1268-482d-b74b-a084f810ee66" providerId="ADAL" clId="{651B2D27-5267-4F4C-A71E-BA2AA8892F20}" dt="2021-04-05T12:19:13.589" v="1040" actId="20577"/>
        <pc:sldMkLst>
          <pc:docMk/>
          <pc:sldMk cId="2808312611" sldId="299"/>
        </pc:sldMkLst>
        <pc:spChg chg="mod">
          <ac:chgData name="Urieth Attard" userId="75441522-1268-482d-b74b-a084f810ee66" providerId="ADAL" clId="{651B2D27-5267-4F4C-A71E-BA2AA8892F20}" dt="2021-04-02T18:30:36.008" v="324" actId="20577"/>
          <ac:spMkLst>
            <pc:docMk/>
            <pc:sldMk cId="2808312611" sldId="299"/>
            <ac:spMk id="2" creationId="{8D4ED53B-8230-4C36-9720-599714DF2D7B}"/>
          </ac:spMkLst>
        </pc:spChg>
        <pc:spChg chg="mod">
          <ac:chgData name="Urieth Attard" userId="75441522-1268-482d-b74b-a084f810ee66" providerId="ADAL" clId="{651B2D27-5267-4F4C-A71E-BA2AA8892F20}" dt="2021-04-05T12:12:40.714" v="995" actId="20577"/>
          <ac:spMkLst>
            <pc:docMk/>
            <pc:sldMk cId="2808312611" sldId="299"/>
            <ac:spMk id="11" creationId="{A26E9CFD-8B9E-4D05-8ED6-5B41CEACAB25}"/>
          </ac:spMkLst>
        </pc:spChg>
        <pc:spChg chg="mod">
          <ac:chgData name="Urieth Attard" userId="75441522-1268-482d-b74b-a084f810ee66" providerId="ADAL" clId="{651B2D27-5267-4F4C-A71E-BA2AA8892F20}" dt="2021-04-05T12:19:13.589" v="1040" actId="20577"/>
          <ac:spMkLst>
            <pc:docMk/>
            <pc:sldMk cId="2808312611" sldId="299"/>
            <ac:spMk id="12" creationId="{EB9EF41A-3E6A-4B81-9DF4-4C6C837241D6}"/>
          </ac:spMkLst>
        </pc:spChg>
        <pc:spChg chg="mod">
          <ac:chgData name="Urieth Attard" userId="75441522-1268-482d-b74b-a084f810ee66" providerId="ADAL" clId="{651B2D27-5267-4F4C-A71E-BA2AA8892F20}" dt="2021-04-02T18:31:02.887" v="335" actId="20577"/>
          <ac:spMkLst>
            <pc:docMk/>
            <pc:sldMk cId="2808312611" sldId="299"/>
            <ac:spMk id="13" creationId="{B895C837-4C78-4D02-8B95-5EB234D478CD}"/>
          </ac:spMkLst>
        </pc:spChg>
      </pc:sldChg>
      <pc:sldChg chg="modSp mod modTransition modShow">
        <pc:chgData name="Urieth Attard" userId="75441522-1268-482d-b74b-a084f810ee66" providerId="ADAL" clId="{651B2D27-5267-4F4C-A71E-BA2AA8892F20}" dt="2021-04-08T08:57:58.918" v="1067"/>
        <pc:sldMkLst>
          <pc:docMk/>
          <pc:sldMk cId="4109764292" sldId="307"/>
        </pc:sldMkLst>
        <pc:spChg chg="mod">
          <ac:chgData name="Urieth Attard" userId="75441522-1268-482d-b74b-a084f810ee66" providerId="ADAL" clId="{651B2D27-5267-4F4C-A71E-BA2AA8892F20}" dt="2021-04-05T11:52:46.423" v="844" actId="114"/>
          <ac:spMkLst>
            <pc:docMk/>
            <pc:sldMk cId="4109764292" sldId="307"/>
            <ac:spMk id="5" creationId="{D6BE8F0F-99CA-4624-BE99-E95152857094}"/>
          </ac:spMkLst>
        </pc:spChg>
      </pc:sldChg>
      <pc:sldChg chg="modSp">
        <pc:chgData name="Urieth Attard" userId="75441522-1268-482d-b74b-a084f810ee66" providerId="ADAL" clId="{651B2D27-5267-4F4C-A71E-BA2AA8892F20}" dt="2021-04-02T18:47:03.367" v="553" actId="20577"/>
        <pc:sldMkLst>
          <pc:docMk/>
          <pc:sldMk cId="312026974" sldId="324"/>
        </pc:sldMkLst>
        <pc:spChg chg="mod">
          <ac:chgData name="Urieth Attard" userId="75441522-1268-482d-b74b-a084f810ee66" providerId="ADAL" clId="{651B2D27-5267-4F4C-A71E-BA2AA8892F20}" dt="2021-04-02T18:47:03.367" v="553" actId="20577"/>
          <ac:spMkLst>
            <pc:docMk/>
            <pc:sldMk cId="312026974" sldId="324"/>
            <ac:spMk id="2" creationId="{CD4A20E6-6FC2-45B2-841D-52C47ECB03E2}"/>
          </ac:spMkLst>
        </pc:spChg>
        <pc:spChg chg="mod">
          <ac:chgData name="Urieth Attard" userId="75441522-1268-482d-b74b-a084f810ee66" providerId="ADAL" clId="{651B2D27-5267-4F4C-A71E-BA2AA8892F20}" dt="2021-04-02T18:46:35.523" v="490" actId="20577"/>
          <ac:spMkLst>
            <pc:docMk/>
            <pc:sldMk cId="312026974" sldId="324"/>
            <ac:spMk id="3" creationId="{AA7E9E5A-5A90-42DC-8745-D46D0497C28C}"/>
          </ac:spMkLst>
        </pc:spChg>
        <pc:spChg chg="mod">
          <ac:chgData name="Urieth Attard" userId="75441522-1268-482d-b74b-a084f810ee66" providerId="ADAL" clId="{651B2D27-5267-4F4C-A71E-BA2AA8892F20}" dt="2021-04-02T18:46:52.660" v="544" actId="20577"/>
          <ac:spMkLst>
            <pc:docMk/>
            <pc:sldMk cId="312026974" sldId="324"/>
            <ac:spMk id="11" creationId="{73E77A2C-8B45-419C-AD30-732CFA757AB0}"/>
          </ac:spMkLst>
        </pc:spChg>
      </pc:sldChg>
      <pc:sldChg chg="mod modTransition modShow">
        <pc:chgData name="Urieth Attard" userId="75441522-1268-482d-b74b-a084f810ee66" providerId="ADAL" clId="{651B2D27-5267-4F4C-A71E-BA2AA8892F20}" dt="2021-04-08T05:26:02.368" v="1065"/>
        <pc:sldMkLst>
          <pc:docMk/>
          <pc:sldMk cId="2961034297" sldId="340"/>
        </pc:sldMkLst>
      </pc:sldChg>
      <pc:sldChg chg="modSp modAnim">
        <pc:chgData name="Urieth Attard" userId="75441522-1268-482d-b74b-a084f810ee66" providerId="ADAL" clId="{651B2D27-5267-4F4C-A71E-BA2AA8892F20}" dt="2021-04-02T18:48:17.835" v="601" actId="5793"/>
        <pc:sldMkLst>
          <pc:docMk/>
          <pc:sldMk cId="2120460046" sldId="352"/>
        </pc:sldMkLst>
        <pc:spChg chg="mod">
          <ac:chgData name="Urieth Attard" userId="75441522-1268-482d-b74b-a084f810ee66" providerId="ADAL" clId="{651B2D27-5267-4F4C-A71E-BA2AA8892F20}" dt="2021-04-02T18:47:10.442" v="571" actId="20577"/>
          <ac:spMkLst>
            <pc:docMk/>
            <pc:sldMk cId="2120460046" sldId="352"/>
            <ac:spMk id="3" creationId="{AA7E9E5A-5A90-42DC-8745-D46D0497C28C}"/>
          </ac:spMkLst>
        </pc:spChg>
        <pc:spChg chg="mod">
          <ac:chgData name="Urieth Attard" userId="75441522-1268-482d-b74b-a084f810ee66" providerId="ADAL" clId="{651B2D27-5267-4F4C-A71E-BA2AA8892F20}" dt="2021-04-02T18:48:17.835" v="601" actId="5793"/>
          <ac:spMkLst>
            <pc:docMk/>
            <pc:sldMk cId="2120460046" sldId="352"/>
            <ac:spMk id="11" creationId="{73E77A2C-8B45-419C-AD30-732CFA757AB0}"/>
          </ac:spMkLst>
        </pc:spChg>
      </pc:sldChg>
      <pc:sldChg chg="addSp delSp modSp add ord addCm delCm modNotesTx">
        <pc:chgData name="Urieth Attard" userId="75441522-1268-482d-b74b-a084f810ee66" providerId="ADAL" clId="{651B2D27-5267-4F4C-A71E-BA2AA8892F20}" dt="2021-04-08T05:23:35.703" v="1054" actId="6549"/>
        <pc:sldMkLst>
          <pc:docMk/>
          <pc:sldMk cId="1820338785" sldId="373"/>
        </pc:sldMkLst>
        <pc:picChg chg="del">
          <ac:chgData name="Urieth Attard" userId="75441522-1268-482d-b74b-a084f810ee66" providerId="ADAL" clId="{651B2D27-5267-4F4C-A71E-BA2AA8892F20}" dt="2021-04-02T19:13:29.954" v="773" actId="478"/>
          <ac:picMkLst>
            <pc:docMk/>
            <pc:sldMk cId="1820338785" sldId="373"/>
            <ac:picMk id="5" creationId="{7778CF0A-14DC-4328-B40F-B959202AAE9D}"/>
          </ac:picMkLst>
        </pc:picChg>
        <pc:picChg chg="add mod">
          <ac:chgData name="Urieth Attard" userId="75441522-1268-482d-b74b-a084f810ee66" providerId="ADAL" clId="{651B2D27-5267-4F4C-A71E-BA2AA8892F20}" dt="2021-04-02T19:14:18.455" v="779" actId="1076"/>
          <ac:picMkLst>
            <pc:docMk/>
            <pc:sldMk cId="1820338785" sldId="373"/>
            <ac:picMk id="6" creationId="{FDC0F92B-7A5E-45EF-BABE-93755A6EBEE7}"/>
          </ac:picMkLst>
        </pc:picChg>
      </pc:sldChg>
      <pc:sldChg chg="addSp modSp add">
        <pc:chgData name="Urieth Attard" userId="75441522-1268-482d-b74b-a084f810ee66" providerId="ADAL" clId="{651B2D27-5267-4F4C-A71E-BA2AA8892F20}" dt="2021-04-08T09:02:27.718" v="1111" actId="1076"/>
        <pc:sldMkLst>
          <pc:docMk/>
          <pc:sldMk cId="3092481244" sldId="375"/>
        </pc:sldMkLst>
        <pc:spChg chg="mod">
          <ac:chgData name="Urieth Attard" userId="75441522-1268-482d-b74b-a084f810ee66" providerId="ADAL" clId="{651B2D27-5267-4F4C-A71E-BA2AA8892F20}" dt="2021-04-08T09:02:20.239" v="1108" actId="1076"/>
          <ac:spMkLst>
            <pc:docMk/>
            <pc:sldMk cId="3092481244" sldId="375"/>
            <ac:spMk id="3" creationId="{01FE45AD-FDFE-4B9B-8790-55092521EFAC}"/>
          </ac:spMkLst>
        </pc:spChg>
        <pc:spChg chg="mod">
          <ac:chgData name="Urieth Attard" userId="75441522-1268-482d-b74b-a084f810ee66" providerId="ADAL" clId="{651B2D27-5267-4F4C-A71E-BA2AA8892F20}" dt="2021-04-08T09:02:26.161" v="1110" actId="1076"/>
          <ac:spMkLst>
            <pc:docMk/>
            <pc:sldMk cId="3092481244" sldId="375"/>
            <ac:spMk id="4" creationId="{C44AA4FD-2824-455B-99C8-B23A31C34BB8}"/>
          </ac:spMkLst>
        </pc:spChg>
        <pc:picChg chg="add mod">
          <ac:chgData name="Urieth Attard" userId="75441522-1268-482d-b74b-a084f810ee66" providerId="ADAL" clId="{651B2D27-5267-4F4C-A71E-BA2AA8892F20}" dt="2021-04-08T09:02:27.718" v="1111" actId="1076"/>
          <ac:picMkLst>
            <pc:docMk/>
            <pc:sldMk cId="3092481244" sldId="375"/>
            <ac:picMk id="3074" creationId="{D0884C68-BDD6-4745-A474-419E65D9D24E}"/>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44A2C3-0927-43EE-BBD0-B96EC9800DA0}" type="datetimeFigureOut">
              <a:rPr lang="en-GB" smtClean="0"/>
              <a:t>12/05/2021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CB019-3ABD-41C1-AE35-B48AE422BC6B}" type="slidenum">
              <a:rPr lang="en-GB" smtClean="0"/>
              <a:t>‹#›</a:t>
            </a:fld>
            <a:endParaRPr lang="en-GB" dirty="0"/>
          </a:p>
        </p:txBody>
      </p:sp>
    </p:spTree>
    <p:extLst>
      <p:ext uri="{BB962C8B-B14F-4D97-AF65-F5344CB8AC3E}">
        <p14:creationId xmlns:p14="http://schemas.microsoft.com/office/powerpoint/2010/main" val="2805688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children and welcome to our third lesson.  This lesson will focus on literature and we will be working on a poem.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713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10</a:t>
            </a:fld>
            <a:endParaRPr lang="en-GB" dirty="0"/>
          </a:p>
        </p:txBody>
      </p:sp>
    </p:spTree>
    <p:extLst>
      <p:ext uri="{BB962C8B-B14F-4D97-AF65-F5344CB8AC3E}">
        <p14:creationId xmlns:p14="http://schemas.microsoft.com/office/powerpoint/2010/main" val="1899767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11</a:t>
            </a:fld>
            <a:endParaRPr lang="en-GB" dirty="0"/>
          </a:p>
        </p:txBody>
      </p:sp>
    </p:spTree>
    <p:extLst>
      <p:ext uri="{BB962C8B-B14F-4D97-AF65-F5344CB8AC3E}">
        <p14:creationId xmlns:p14="http://schemas.microsoft.com/office/powerpoint/2010/main" val="1122600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Let’s look at the poem and discuss our first thoughts about it.  I like this poem because it helps the reader come up with images while reading it.   When I read I can form pictures in my head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What is the title of the poem?  It is The Town Child so, immediately we think of a child who lives in a busy town.  So just by reading the title I can already form an image in my mind.</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12</a:t>
            </a:fld>
            <a:endParaRPr lang="en-GB" dirty="0"/>
          </a:p>
        </p:txBody>
      </p:sp>
    </p:spTree>
    <p:extLst>
      <p:ext uri="{BB962C8B-B14F-4D97-AF65-F5344CB8AC3E}">
        <p14:creationId xmlns:p14="http://schemas.microsoft.com/office/powerpoint/2010/main" val="972868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Now, let’s look at the poem and say something about the way it looks and its features.  There is the name of the poem, and underneath it there is the name of the poet: Irene Thompson, that is the person who wrote the poem.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We can clearly see that there are three stanzas, and each stanza is made up of 8 verses.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i="1" kern="1200" dirty="0">
                <a:solidFill>
                  <a:schemeClr val="tx1"/>
                </a:solidFill>
                <a:effectLst/>
                <a:latin typeface="+mn-lt"/>
                <a:ea typeface="+mn-ea"/>
                <a:cs typeface="+mn-cs"/>
              </a:rPr>
              <a:t>Some verses are long, others are short with most of them having 2 words.  Now, as we read the poem, you will see how there are some rhyming words – words that sound the same.  </a:t>
            </a:r>
          </a:p>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13</a:t>
            </a:fld>
            <a:endParaRPr lang="en-GB" dirty="0"/>
          </a:p>
        </p:txBody>
      </p:sp>
    </p:spTree>
    <p:extLst>
      <p:ext uri="{BB962C8B-B14F-4D97-AF65-F5344CB8AC3E}">
        <p14:creationId xmlns:p14="http://schemas.microsoft.com/office/powerpoint/2010/main" val="36331807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Right.  Now I am going to read the poem aloud so that we can see what the main idea of the poem is.   Follow along from your worksheet.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What was the main idea of the poem.  The poet says that the child lives in the town but longs for the wide open spaces of the countryside.  So, that is the main idea of the poem.</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Next, I would like you to visualise the busy town, using the words from the poem.  First, we need to go through the poem to underline the words that help us form a picture in our minds.</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14</a:t>
            </a:fld>
            <a:endParaRPr lang="en-GB" dirty="0"/>
          </a:p>
        </p:txBody>
      </p:sp>
    </p:spTree>
    <p:extLst>
      <p:ext uri="{BB962C8B-B14F-4D97-AF65-F5344CB8AC3E}">
        <p14:creationId xmlns:p14="http://schemas.microsoft.com/office/powerpoint/2010/main" val="11449303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Let’s read the poem bit by bit and stop to discuss certain parts to help you understand it better.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In this part, the poet says that the child lives in a town on a street, so immediately we imagine a busy  town not a quiet village. </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15</a:t>
            </a:fld>
            <a:endParaRPr lang="en-GB" dirty="0"/>
          </a:p>
        </p:txBody>
      </p:sp>
    </p:spTree>
    <p:extLst>
      <p:ext uri="{BB962C8B-B14F-4D97-AF65-F5344CB8AC3E}">
        <p14:creationId xmlns:p14="http://schemas.microsoft.com/office/powerpoint/2010/main" val="2423179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child lives in a town on a street where it is busy with traffic and people are busy crossing the roads and taking part in the complete hustle and bustle of the town.</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16</a:t>
            </a:fld>
            <a:endParaRPr lang="en-GB" dirty="0"/>
          </a:p>
        </p:txBody>
      </p:sp>
    </p:spTree>
    <p:extLst>
      <p:ext uri="{BB962C8B-B14F-4D97-AF65-F5344CB8AC3E}">
        <p14:creationId xmlns:p14="http://schemas.microsoft.com/office/powerpoint/2010/main" val="3191759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There are different vehicles such as buses and trucks that make it look and sound very busy.</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17</a:t>
            </a:fld>
            <a:endParaRPr lang="en-GB" dirty="0"/>
          </a:p>
        </p:txBody>
      </p:sp>
    </p:spTree>
    <p:extLst>
      <p:ext uri="{BB962C8B-B14F-4D97-AF65-F5344CB8AC3E}">
        <p14:creationId xmlns:p14="http://schemas.microsoft.com/office/powerpoint/2010/main" val="2136522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child wishes for open land such as meadows full grazing lambs.</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18</a:t>
            </a:fld>
            <a:endParaRPr lang="en-GB" dirty="0"/>
          </a:p>
        </p:txBody>
      </p:sp>
    </p:spTree>
    <p:extLst>
      <p:ext uri="{BB962C8B-B14F-4D97-AF65-F5344CB8AC3E}">
        <p14:creationId xmlns:p14="http://schemas.microsoft.com/office/powerpoint/2010/main" val="27000049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Instead, where she lives the houses all stand neatly in row, in a line</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19</a:t>
            </a:fld>
            <a:endParaRPr lang="en-GB" dirty="0"/>
          </a:p>
        </p:txBody>
      </p:sp>
    </p:spTree>
    <p:extLst>
      <p:ext uri="{BB962C8B-B14F-4D97-AF65-F5344CB8AC3E}">
        <p14:creationId xmlns:p14="http://schemas.microsoft.com/office/powerpoint/2010/main" val="1820292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9BA16BC-090B-4809-B51F-B39A7988124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0013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We get the idea that the air is not very clean, but rather it is full of smoke coming out from chimneys or cars.</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20</a:t>
            </a:fld>
            <a:endParaRPr lang="en-GB" dirty="0"/>
          </a:p>
        </p:txBody>
      </p:sp>
    </p:spTree>
    <p:extLst>
      <p:ext uri="{BB962C8B-B14F-4D97-AF65-F5344CB8AC3E}">
        <p14:creationId xmlns:p14="http://schemas.microsoft.com/office/powerpoint/2010/main" val="3356357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child doesn’t like all the noises that he or she hears everyday.</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21</a:t>
            </a:fld>
            <a:endParaRPr lang="en-GB" dirty="0"/>
          </a:p>
        </p:txBody>
      </p:sp>
    </p:spTree>
    <p:extLst>
      <p:ext uri="{BB962C8B-B14F-4D97-AF65-F5344CB8AC3E}">
        <p14:creationId xmlns:p14="http://schemas.microsoft.com/office/powerpoint/2010/main" val="3787996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And in fact, he or she wishes that there are woods nearby.</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22</a:t>
            </a:fld>
            <a:endParaRPr lang="en-GB" dirty="0"/>
          </a:p>
        </p:txBody>
      </p:sp>
    </p:spTree>
    <p:extLst>
      <p:ext uri="{BB962C8B-B14F-4D97-AF65-F5344CB8AC3E}">
        <p14:creationId xmlns:p14="http://schemas.microsoft.com/office/powerpoint/2010/main" val="522699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In the last part of the poem, the child tells the reader how much he or she likes the sky above.</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23</a:t>
            </a:fld>
            <a:endParaRPr lang="en-GB" dirty="0"/>
          </a:p>
        </p:txBody>
      </p:sp>
    </p:spTree>
    <p:extLst>
      <p:ext uri="{BB962C8B-B14F-4D97-AF65-F5344CB8AC3E}">
        <p14:creationId xmlns:p14="http://schemas.microsoft.com/office/powerpoint/2010/main" val="4144696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The sky is vast, and there is plenty of space for the child to imagine castles of clouds.  She also imagines herself in the sky.</a:t>
            </a:r>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24</a:t>
            </a:fld>
            <a:endParaRPr lang="en-GB" dirty="0"/>
          </a:p>
        </p:txBody>
      </p:sp>
    </p:spTree>
    <p:extLst>
      <p:ext uri="{BB962C8B-B14F-4D97-AF65-F5344CB8AC3E}">
        <p14:creationId xmlns:p14="http://schemas.microsoft.com/office/powerpoint/2010/main" val="2662829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25</a:t>
            </a:fld>
            <a:endParaRPr lang="en-GB" dirty="0"/>
          </a:p>
        </p:txBody>
      </p:sp>
    </p:spTree>
    <p:extLst>
      <p:ext uri="{BB962C8B-B14F-4D97-AF65-F5344CB8AC3E}">
        <p14:creationId xmlns:p14="http://schemas.microsoft.com/office/powerpoint/2010/main" val="11481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Let’s answer the questions together.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Justify answers from extract</a:t>
            </a:r>
          </a:p>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26</a:t>
            </a:fld>
            <a:endParaRPr lang="en-GB" dirty="0"/>
          </a:p>
        </p:txBody>
      </p:sp>
    </p:spTree>
    <p:extLst>
      <p:ext uri="{BB962C8B-B14F-4D97-AF65-F5344CB8AC3E}">
        <p14:creationId xmlns:p14="http://schemas.microsoft.com/office/powerpoint/2010/main" val="3461474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question we have to predict, because we haven’t watched the whole clip or we haven’t read the whole story.  Therefore we need to make a guess.  Who usually roars – could be an angry giant, a dragon.  There is no right or wrong answer. </a:t>
            </a:r>
          </a:p>
        </p:txBody>
      </p:sp>
      <p:sp>
        <p:nvSpPr>
          <p:cNvPr id="4" name="Slide Number Placeholder 3"/>
          <p:cNvSpPr>
            <a:spLocks noGrp="1"/>
          </p:cNvSpPr>
          <p:nvPr>
            <p:ph type="sldNum" sz="quarter" idx="5"/>
          </p:nvPr>
        </p:nvSpPr>
        <p:spPr/>
        <p:txBody>
          <a:bodyPr/>
          <a:lstStyle/>
          <a:p>
            <a:fld id="{C9DCB019-3ABD-41C1-AE35-B48AE422BC6B}" type="slidenum">
              <a:rPr lang="en-GB" smtClean="0"/>
              <a:t>28</a:t>
            </a:fld>
            <a:endParaRPr lang="en-GB" dirty="0"/>
          </a:p>
        </p:txBody>
      </p:sp>
    </p:spTree>
    <p:extLst>
      <p:ext uri="{BB962C8B-B14F-4D97-AF65-F5344CB8AC3E}">
        <p14:creationId xmlns:p14="http://schemas.microsoft.com/office/powerpoint/2010/main" val="7467823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393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this lesson we are learning more about how to read and understand a poem.  We will know that we are doing so by being able to make a picture in our minds of what the poem is about, talk about the language used in the poem and answer questions about it.</a:t>
            </a:r>
            <a:endParaRPr lang="en-GB" dirty="0"/>
          </a:p>
        </p:txBody>
      </p:sp>
      <p:sp>
        <p:nvSpPr>
          <p:cNvPr id="4" name="Slide Number Placeholder 3"/>
          <p:cNvSpPr>
            <a:spLocks noGrp="1"/>
          </p:cNvSpPr>
          <p:nvPr>
            <p:ph type="sldNum" sz="quarter" idx="5"/>
          </p:nvPr>
        </p:nvSpPr>
        <p:spPr/>
        <p:txBody>
          <a:bodyPr/>
          <a:lstStyle/>
          <a:p>
            <a:fld id="{AA7E4206-08BD-4AB4-8C6A-4726E646DF73}" type="slidenum">
              <a:rPr lang="en-GB" smtClean="0"/>
              <a:t>3</a:t>
            </a:fld>
            <a:endParaRPr lang="en-GB" dirty="0"/>
          </a:p>
        </p:txBody>
      </p:sp>
    </p:spTree>
    <p:extLst>
      <p:ext uri="{BB962C8B-B14F-4D97-AF65-F5344CB8AC3E}">
        <p14:creationId xmlns:p14="http://schemas.microsoft.com/office/powerpoint/2010/main" val="22426607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30</a:t>
            </a:fld>
            <a:endParaRPr lang="en-GB" dirty="0"/>
          </a:p>
        </p:txBody>
      </p:sp>
    </p:spTree>
    <p:extLst>
      <p:ext uri="{BB962C8B-B14F-4D97-AF65-F5344CB8AC3E}">
        <p14:creationId xmlns:p14="http://schemas.microsoft.com/office/powerpoint/2010/main" val="2297282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comes to mind when  you see this picture?  Look at it carefully and think of words that you can use to describe what you are seeing.</a:t>
            </a:r>
          </a:p>
        </p:txBody>
      </p:sp>
      <p:sp>
        <p:nvSpPr>
          <p:cNvPr id="4" name="Slide Number Placeholder 3"/>
          <p:cNvSpPr>
            <a:spLocks noGrp="1"/>
          </p:cNvSpPr>
          <p:nvPr>
            <p:ph type="sldNum" sz="quarter" idx="5"/>
          </p:nvPr>
        </p:nvSpPr>
        <p:spPr/>
        <p:txBody>
          <a:bodyPr/>
          <a:lstStyle/>
          <a:p>
            <a:fld id="{C9DCB019-3ABD-41C1-AE35-B48AE422BC6B}" type="slidenum">
              <a:rPr lang="en-GB" smtClean="0"/>
              <a:t>4</a:t>
            </a:fld>
            <a:endParaRPr lang="en-GB" dirty="0"/>
          </a:p>
        </p:txBody>
      </p:sp>
    </p:spTree>
    <p:extLst>
      <p:ext uri="{BB962C8B-B14F-4D97-AF65-F5344CB8AC3E}">
        <p14:creationId xmlns:p14="http://schemas.microsoft.com/office/powerpoint/2010/main" val="4279474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5</a:t>
            </a:fld>
            <a:endParaRPr lang="en-GB" dirty="0"/>
          </a:p>
        </p:txBody>
      </p:sp>
    </p:spTree>
    <p:extLst>
      <p:ext uri="{BB962C8B-B14F-4D97-AF65-F5344CB8AC3E}">
        <p14:creationId xmlns:p14="http://schemas.microsoft.com/office/powerpoint/2010/main" val="2332314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6</a:t>
            </a:fld>
            <a:endParaRPr lang="en-GB" dirty="0"/>
          </a:p>
        </p:txBody>
      </p:sp>
    </p:spTree>
    <p:extLst>
      <p:ext uri="{BB962C8B-B14F-4D97-AF65-F5344CB8AC3E}">
        <p14:creationId xmlns:p14="http://schemas.microsoft.com/office/powerpoint/2010/main" val="2097280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7</a:t>
            </a:fld>
            <a:endParaRPr lang="en-GB" dirty="0"/>
          </a:p>
        </p:txBody>
      </p:sp>
    </p:spTree>
    <p:extLst>
      <p:ext uri="{BB962C8B-B14F-4D97-AF65-F5344CB8AC3E}">
        <p14:creationId xmlns:p14="http://schemas.microsoft.com/office/powerpoint/2010/main" val="2122793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8</a:t>
            </a:fld>
            <a:endParaRPr lang="en-GB" dirty="0"/>
          </a:p>
        </p:txBody>
      </p:sp>
    </p:spTree>
    <p:extLst>
      <p:ext uri="{BB962C8B-B14F-4D97-AF65-F5344CB8AC3E}">
        <p14:creationId xmlns:p14="http://schemas.microsoft.com/office/powerpoint/2010/main" val="242795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9DCB019-3ABD-41C1-AE35-B48AE422BC6B}" type="slidenum">
              <a:rPr lang="en-GB" smtClean="0"/>
              <a:t>9</a:t>
            </a:fld>
            <a:endParaRPr lang="en-GB" dirty="0"/>
          </a:p>
        </p:txBody>
      </p:sp>
    </p:spTree>
    <p:extLst>
      <p:ext uri="{BB962C8B-B14F-4D97-AF65-F5344CB8AC3E}">
        <p14:creationId xmlns:p14="http://schemas.microsoft.com/office/powerpoint/2010/main" val="1046555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DCA97-BA0E-4FC2-A659-600C8E3473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76A442F-33A4-4316-B73C-EAC05A8F48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58EAB3-57B1-4058-B57B-64A67DE06E4A}"/>
              </a:ext>
            </a:extLst>
          </p:cNvPr>
          <p:cNvSpPr>
            <a:spLocks noGrp="1"/>
          </p:cNvSpPr>
          <p:nvPr>
            <p:ph type="dt" sz="half" idx="10"/>
          </p:nvPr>
        </p:nvSpPr>
        <p:spPr/>
        <p:txBody>
          <a:bodyPr/>
          <a:lstStyle/>
          <a:p>
            <a:fld id="{BC4DF552-9F7E-41FC-B297-06B7757AB673}" type="datetimeFigureOut">
              <a:rPr lang="en-GB" smtClean="0"/>
              <a:t>12/05/2021</a:t>
            </a:fld>
            <a:endParaRPr lang="en-GB" dirty="0"/>
          </a:p>
        </p:txBody>
      </p:sp>
      <p:sp>
        <p:nvSpPr>
          <p:cNvPr id="5" name="Footer Placeholder 4">
            <a:extLst>
              <a:ext uri="{FF2B5EF4-FFF2-40B4-BE49-F238E27FC236}">
                <a16:creationId xmlns:a16="http://schemas.microsoft.com/office/drawing/2014/main" id="{3345C336-8FC0-409B-AC18-973B7942538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C3313EB-8F7F-4B4F-AB24-B657B2215B4D}"/>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4137485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07CEC-E3CB-4F9F-9D48-15F78C4EB7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4E72D9-4F2B-4458-A7C9-3EFD8BC3C06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CC1AAB8-E07B-440F-B103-490BF11F871E}"/>
              </a:ext>
            </a:extLst>
          </p:cNvPr>
          <p:cNvSpPr>
            <a:spLocks noGrp="1"/>
          </p:cNvSpPr>
          <p:nvPr>
            <p:ph type="dt" sz="half" idx="10"/>
          </p:nvPr>
        </p:nvSpPr>
        <p:spPr/>
        <p:txBody>
          <a:bodyPr/>
          <a:lstStyle/>
          <a:p>
            <a:fld id="{BC4DF552-9F7E-41FC-B297-06B7757AB673}" type="datetimeFigureOut">
              <a:rPr lang="en-GB" smtClean="0"/>
              <a:t>12/05/2021</a:t>
            </a:fld>
            <a:endParaRPr lang="en-GB" dirty="0"/>
          </a:p>
        </p:txBody>
      </p:sp>
      <p:sp>
        <p:nvSpPr>
          <p:cNvPr id="5" name="Footer Placeholder 4">
            <a:extLst>
              <a:ext uri="{FF2B5EF4-FFF2-40B4-BE49-F238E27FC236}">
                <a16:creationId xmlns:a16="http://schemas.microsoft.com/office/drawing/2014/main" id="{FAD87450-3A25-48BF-992C-14CD6134C600}"/>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B1ACEF7-48E4-449D-A5C8-4FC66DA1E4DE}"/>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3652468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DCF341-4DF1-4B42-902D-65BF8E1CD84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A480448-9825-4784-97F0-B782B81237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BAEA3F-DE6C-48A0-A317-1406559CEF4E}"/>
              </a:ext>
            </a:extLst>
          </p:cNvPr>
          <p:cNvSpPr>
            <a:spLocks noGrp="1"/>
          </p:cNvSpPr>
          <p:nvPr>
            <p:ph type="dt" sz="half" idx="10"/>
          </p:nvPr>
        </p:nvSpPr>
        <p:spPr/>
        <p:txBody>
          <a:bodyPr/>
          <a:lstStyle/>
          <a:p>
            <a:fld id="{BC4DF552-9F7E-41FC-B297-06B7757AB673}" type="datetimeFigureOut">
              <a:rPr lang="en-GB" smtClean="0"/>
              <a:t>12/05/2021</a:t>
            </a:fld>
            <a:endParaRPr lang="en-GB" dirty="0"/>
          </a:p>
        </p:txBody>
      </p:sp>
      <p:sp>
        <p:nvSpPr>
          <p:cNvPr id="5" name="Footer Placeholder 4">
            <a:extLst>
              <a:ext uri="{FF2B5EF4-FFF2-40B4-BE49-F238E27FC236}">
                <a16:creationId xmlns:a16="http://schemas.microsoft.com/office/drawing/2014/main" id="{FC86C3D4-51DF-480A-9C00-6D141B3CAB5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BEE71B-2AEE-423F-9D2E-C96C905D46DC}"/>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2120183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12/05/2021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806734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12/05/2021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3561145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14821BE-082A-491D-BD5C-D1E820985500}" type="datetimeFigureOut">
              <a:rPr lang="en-GB" smtClean="0"/>
              <a:t>12/05/2021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1216270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4821BE-082A-491D-BD5C-D1E820985500}" type="datetimeFigureOut">
              <a:rPr lang="en-GB" smtClean="0"/>
              <a:t>12/05/2021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3810380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14821BE-082A-491D-BD5C-D1E820985500}" type="datetimeFigureOut">
              <a:rPr lang="en-GB" smtClean="0"/>
              <a:t>12/05/2021</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119519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14821BE-082A-491D-BD5C-D1E820985500}" type="datetimeFigureOut">
              <a:rPr lang="en-GB" smtClean="0"/>
              <a:t>12/05/2021</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742780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821BE-082A-491D-BD5C-D1E820985500}" type="datetimeFigureOut">
              <a:rPr lang="en-GB" smtClean="0"/>
              <a:t>12/05/2021</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3959008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12/05/2021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108968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89583-3397-48C2-AD25-653F462F6A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B993B25-034A-44DD-A679-0C1159D4BF9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725F03-0CCA-4427-A9DE-318746D997DB}"/>
              </a:ext>
            </a:extLst>
          </p:cNvPr>
          <p:cNvSpPr>
            <a:spLocks noGrp="1"/>
          </p:cNvSpPr>
          <p:nvPr>
            <p:ph type="dt" sz="half" idx="10"/>
          </p:nvPr>
        </p:nvSpPr>
        <p:spPr/>
        <p:txBody>
          <a:bodyPr/>
          <a:lstStyle/>
          <a:p>
            <a:fld id="{BC4DF552-9F7E-41FC-B297-06B7757AB673}" type="datetimeFigureOut">
              <a:rPr lang="en-GB" smtClean="0"/>
              <a:t>12/05/2021</a:t>
            </a:fld>
            <a:endParaRPr lang="en-GB" dirty="0"/>
          </a:p>
        </p:txBody>
      </p:sp>
      <p:sp>
        <p:nvSpPr>
          <p:cNvPr id="5" name="Footer Placeholder 4">
            <a:extLst>
              <a:ext uri="{FF2B5EF4-FFF2-40B4-BE49-F238E27FC236}">
                <a16:creationId xmlns:a16="http://schemas.microsoft.com/office/drawing/2014/main" id="{059F996F-81BE-480F-8693-EC5E3C878B49}"/>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662DC96-625C-46FC-BC3A-F57671878109}"/>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4018347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14821BE-082A-491D-BD5C-D1E820985500}" type="datetimeFigureOut">
              <a:rPr lang="en-GB" smtClean="0"/>
              <a:t>12/05/2021</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1328210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12/05/2021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3401937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4821BE-082A-491D-BD5C-D1E820985500}" type="datetimeFigureOut">
              <a:rPr lang="en-GB" smtClean="0"/>
              <a:t>12/05/2021</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30BE9DF-ED45-47FD-B67E-6E18596E34C9}" type="slidenum">
              <a:rPr lang="en-GB" smtClean="0"/>
              <a:t>‹#›</a:t>
            </a:fld>
            <a:endParaRPr lang="en-GB" dirty="0"/>
          </a:p>
        </p:txBody>
      </p:sp>
    </p:spTree>
    <p:extLst>
      <p:ext uri="{BB962C8B-B14F-4D97-AF65-F5344CB8AC3E}">
        <p14:creationId xmlns:p14="http://schemas.microsoft.com/office/powerpoint/2010/main" val="3853300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2C128-2CA0-440B-B842-B8334AB454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6EF80E5-D3F8-48EE-850F-32060441F27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A844569-83EF-4E00-8148-8ED0596839AF}"/>
              </a:ext>
            </a:extLst>
          </p:cNvPr>
          <p:cNvSpPr>
            <a:spLocks noGrp="1"/>
          </p:cNvSpPr>
          <p:nvPr>
            <p:ph type="dt" sz="half" idx="10"/>
          </p:nvPr>
        </p:nvSpPr>
        <p:spPr/>
        <p:txBody>
          <a:bodyPr/>
          <a:lstStyle/>
          <a:p>
            <a:fld id="{BC4DF552-9F7E-41FC-B297-06B7757AB673}" type="datetimeFigureOut">
              <a:rPr lang="en-GB" smtClean="0"/>
              <a:t>12/05/2021</a:t>
            </a:fld>
            <a:endParaRPr lang="en-GB" dirty="0"/>
          </a:p>
        </p:txBody>
      </p:sp>
      <p:sp>
        <p:nvSpPr>
          <p:cNvPr id="5" name="Footer Placeholder 4">
            <a:extLst>
              <a:ext uri="{FF2B5EF4-FFF2-40B4-BE49-F238E27FC236}">
                <a16:creationId xmlns:a16="http://schemas.microsoft.com/office/drawing/2014/main" id="{74CE0307-37AA-4867-8359-571A96F90E97}"/>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7999428-738C-4F8D-95F7-43A7B73C7458}"/>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273913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94C74-0F6A-47DA-9AF6-95879FBCCE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67059B0-5BEE-485D-B234-280AE7D81A7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8B1A33-E371-4F72-BF44-4251F863033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0DDD15A-602A-4BB0-945F-0524687EA9D3}"/>
              </a:ext>
            </a:extLst>
          </p:cNvPr>
          <p:cNvSpPr>
            <a:spLocks noGrp="1"/>
          </p:cNvSpPr>
          <p:nvPr>
            <p:ph type="dt" sz="half" idx="10"/>
          </p:nvPr>
        </p:nvSpPr>
        <p:spPr/>
        <p:txBody>
          <a:bodyPr/>
          <a:lstStyle/>
          <a:p>
            <a:fld id="{BC4DF552-9F7E-41FC-B297-06B7757AB673}" type="datetimeFigureOut">
              <a:rPr lang="en-GB" smtClean="0"/>
              <a:t>12/05/2021</a:t>
            </a:fld>
            <a:endParaRPr lang="en-GB" dirty="0"/>
          </a:p>
        </p:txBody>
      </p:sp>
      <p:sp>
        <p:nvSpPr>
          <p:cNvPr id="6" name="Footer Placeholder 5">
            <a:extLst>
              <a:ext uri="{FF2B5EF4-FFF2-40B4-BE49-F238E27FC236}">
                <a16:creationId xmlns:a16="http://schemas.microsoft.com/office/drawing/2014/main" id="{854E7B5E-6D01-4EEE-9B77-AFFE80607746}"/>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C7904A3-4EAC-4110-BD81-2E21685B7452}"/>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71279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99289-0935-4E5C-AD89-F5B05F415F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618168-2B08-4C5D-B71A-D1B3439C0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333CEBD-C2CC-429C-BD3B-7A30A493E4E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7879CE4-FD87-42F9-BEB3-7B88DAC1EC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30C60F-B224-4248-9027-395165C341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06D1C5A-9485-4178-A7DA-047C704CB78B}"/>
              </a:ext>
            </a:extLst>
          </p:cNvPr>
          <p:cNvSpPr>
            <a:spLocks noGrp="1"/>
          </p:cNvSpPr>
          <p:nvPr>
            <p:ph type="dt" sz="half" idx="10"/>
          </p:nvPr>
        </p:nvSpPr>
        <p:spPr/>
        <p:txBody>
          <a:bodyPr/>
          <a:lstStyle/>
          <a:p>
            <a:fld id="{BC4DF552-9F7E-41FC-B297-06B7757AB673}" type="datetimeFigureOut">
              <a:rPr lang="en-GB" smtClean="0"/>
              <a:t>12/05/2021</a:t>
            </a:fld>
            <a:endParaRPr lang="en-GB" dirty="0"/>
          </a:p>
        </p:txBody>
      </p:sp>
      <p:sp>
        <p:nvSpPr>
          <p:cNvPr id="8" name="Footer Placeholder 7">
            <a:extLst>
              <a:ext uri="{FF2B5EF4-FFF2-40B4-BE49-F238E27FC236}">
                <a16:creationId xmlns:a16="http://schemas.microsoft.com/office/drawing/2014/main" id="{89B7CD59-501F-4615-A823-A8BF02DFBB4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E0EA5290-9B21-4B38-8471-8AE4E0E8012A}"/>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137929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54C7-8F5D-4903-9F3A-6D214277D94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F41BF72-8033-4BDC-A75F-E035E4599BE1}"/>
              </a:ext>
            </a:extLst>
          </p:cNvPr>
          <p:cNvSpPr>
            <a:spLocks noGrp="1"/>
          </p:cNvSpPr>
          <p:nvPr>
            <p:ph type="dt" sz="half" idx="10"/>
          </p:nvPr>
        </p:nvSpPr>
        <p:spPr/>
        <p:txBody>
          <a:bodyPr/>
          <a:lstStyle/>
          <a:p>
            <a:fld id="{BC4DF552-9F7E-41FC-B297-06B7757AB673}" type="datetimeFigureOut">
              <a:rPr lang="en-GB" smtClean="0"/>
              <a:t>12/05/2021</a:t>
            </a:fld>
            <a:endParaRPr lang="en-GB" dirty="0"/>
          </a:p>
        </p:txBody>
      </p:sp>
      <p:sp>
        <p:nvSpPr>
          <p:cNvPr id="4" name="Footer Placeholder 3">
            <a:extLst>
              <a:ext uri="{FF2B5EF4-FFF2-40B4-BE49-F238E27FC236}">
                <a16:creationId xmlns:a16="http://schemas.microsoft.com/office/drawing/2014/main" id="{6009B7E1-99AD-48F4-A1D6-EF2AB0059CAD}"/>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63FD21D9-C837-42F9-8379-DB1EA0CCC6EA}"/>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453860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F56267-4B67-45E2-BFE2-4F0932FF755E}"/>
              </a:ext>
            </a:extLst>
          </p:cNvPr>
          <p:cNvSpPr>
            <a:spLocks noGrp="1"/>
          </p:cNvSpPr>
          <p:nvPr>
            <p:ph type="dt" sz="half" idx="10"/>
          </p:nvPr>
        </p:nvSpPr>
        <p:spPr/>
        <p:txBody>
          <a:bodyPr/>
          <a:lstStyle/>
          <a:p>
            <a:fld id="{BC4DF552-9F7E-41FC-B297-06B7757AB673}" type="datetimeFigureOut">
              <a:rPr lang="en-GB" smtClean="0"/>
              <a:t>12/05/2021</a:t>
            </a:fld>
            <a:endParaRPr lang="en-GB" dirty="0"/>
          </a:p>
        </p:txBody>
      </p:sp>
      <p:sp>
        <p:nvSpPr>
          <p:cNvPr id="3" name="Footer Placeholder 2">
            <a:extLst>
              <a:ext uri="{FF2B5EF4-FFF2-40B4-BE49-F238E27FC236}">
                <a16:creationId xmlns:a16="http://schemas.microsoft.com/office/drawing/2014/main" id="{C037A860-B6A1-4843-82EA-5BF0E7695E31}"/>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EA0144D-9F83-4A69-977C-94035762E27D}"/>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11396388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5B789-570D-4724-9404-3A5D935356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D7029BA-FFF8-4E5A-8AAF-E0A262361A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EC9D84-58B7-4806-9B52-A88AECC6A5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3BC3B20-0278-4C94-A063-11D297C8ADD8}"/>
              </a:ext>
            </a:extLst>
          </p:cNvPr>
          <p:cNvSpPr>
            <a:spLocks noGrp="1"/>
          </p:cNvSpPr>
          <p:nvPr>
            <p:ph type="dt" sz="half" idx="10"/>
          </p:nvPr>
        </p:nvSpPr>
        <p:spPr/>
        <p:txBody>
          <a:bodyPr/>
          <a:lstStyle/>
          <a:p>
            <a:fld id="{BC4DF552-9F7E-41FC-B297-06B7757AB673}" type="datetimeFigureOut">
              <a:rPr lang="en-GB" smtClean="0"/>
              <a:t>12/05/2021</a:t>
            </a:fld>
            <a:endParaRPr lang="en-GB" dirty="0"/>
          </a:p>
        </p:txBody>
      </p:sp>
      <p:sp>
        <p:nvSpPr>
          <p:cNvPr id="6" name="Footer Placeholder 5">
            <a:extLst>
              <a:ext uri="{FF2B5EF4-FFF2-40B4-BE49-F238E27FC236}">
                <a16:creationId xmlns:a16="http://schemas.microsoft.com/office/drawing/2014/main" id="{35A06B5F-67D6-4D2C-B652-31A4412A926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DBE1A09-B513-401A-9EAC-DFE764C09F3D}"/>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2633125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5588C-A76C-4348-A2F2-0D9A28BF7A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21E2A3-9611-4B0A-ACDD-07ED86166F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5E71C41-90C7-4CAF-B712-7275EE4F9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61D0DF3-D68B-40C5-AE0E-F54CAB0FB925}"/>
              </a:ext>
            </a:extLst>
          </p:cNvPr>
          <p:cNvSpPr>
            <a:spLocks noGrp="1"/>
          </p:cNvSpPr>
          <p:nvPr>
            <p:ph type="dt" sz="half" idx="10"/>
          </p:nvPr>
        </p:nvSpPr>
        <p:spPr/>
        <p:txBody>
          <a:bodyPr/>
          <a:lstStyle/>
          <a:p>
            <a:fld id="{BC4DF552-9F7E-41FC-B297-06B7757AB673}" type="datetimeFigureOut">
              <a:rPr lang="en-GB" smtClean="0"/>
              <a:t>12/05/2021</a:t>
            </a:fld>
            <a:endParaRPr lang="en-GB" dirty="0"/>
          </a:p>
        </p:txBody>
      </p:sp>
      <p:sp>
        <p:nvSpPr>
          <p:cNvPr id="6" name="Footer Placeholder 5">
            <a:extLst>
              <a:ext uri="{FF2B5EF4-FFF2-40B4-BE49-F238E27FC236}">
                <a16:creationId xmlns:a16="http://schemas.microsoft.com/office/drawing/2014/main" id="{CF1719F9-8372-49F7-BDF5-2B7380717DB2}"/>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B39B75-77E8-4D46-B4D4-1930551C1040}"/>
              </a:ext>
            </a:extLst>
          </p:cNvPr>
          <p:cNvSpPr>
            <a:spLocks noGrp="1"/>
          </p:cNvSpPr>
          <p:nvPr>
            <p:ph type="sldNum" sz="quarter" idx="12"/>
          </p:nvPr>
        </p:nvSpPr>
        <p:spPr/>
        <p:txBody>
          <a:bodyPr/>
          <a:lstStyle/>
          <a:p>
            <a:fld id="{DA9335F4-DEC3-45CA-AF91-D2FBB5B1C327}" type="slidenum">
              <a:rPr lang="en-GB" smtClean="0"/>
              <a:t>‹#›</a:t>
            </a:fld>
            <a:endParaRPr lang="en-GB" dirty="0"/>
          </a:p>
        </p:txBody>
      </p:sp>
    </p:spTree>
    <p:extLst>
      <p:ext uri="{BB962C8B-B14F-4D97-AF65-F5344CB8AC3E}">
        <p14:creationId xmlns:p14="http://schemas.microsoft.com/office/powerpoint/2010/main" val="398166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2F36A-08E2-4887-9E09-C6E269BFBE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275F5E-7ED1-41F4-8743-9A18A73C2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6218CAB-A06B-4D53-A1AD-69CC4D9CB1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DF552-9F7E-41FC-B297-06B7757AB673}" type="datetimeFigureOut">
              <a:rPr lang="en-GB" smtClean="0"/>
              <a:t>12/05/2021</a:t>
            </a:fld>
            <a:endParaRPr lang="en-GB" dirty="0"/>
          </a:p>
        </p:txBody>
      </p:sp>
      <p:sp>
        <p:nvSpPr>
          <p:cNvPr id="5" name="Footer Placeholder 4">
            <a:extLst>
              <a:ext uri="{FF2B5EF4-FFF2-40B4-BE49-F238E27FC236}">
                <a16:creationId xmlns:a16="http://schemas.microsoft.com/office/drawing/2014/main" id="{43FB9FD7-7E9A-4FCA-A9B7-BA94171479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2049C9A-C308-4F2C-A00D-2B02F1810F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9335F4-DEC3-45CA-AF91-D2FBB5B1C327}" type="slidenum">
              <a:rPr lang="en-GB" smtClean="0"/>
              <a:t>‹#›</a:t>
            </a:fld>
            <a:endParaRPr lang="en-GB" dirty="0"/>
          </a:p>
        </p:txBody>
      </p:sp>
    </p:spTree>
    <p:extLst>
      <p:ext uri="{BB962C8B-B14F-4D97-AF65-F5344CB8AC3E}">
        <p14:creationId xmlns:p14="http://schemas.microsoft.com/office/powerpoint/2010/main" val="1361538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4821BE-082A-491D-BD5C-D1E820985500}" type="datetimeFigureOut">
              <a:rPr lang="en-GB" smtClean="0"/>
              <a:t>12/05/2021</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BE9DF-ED45-47FD-B67E-6E18596E34C9}" type="slidenum">
              <a:rPr lang="en-GB" smtClean="0"/>
              <a:t>‹#›</a:t>
            </a:fld>
            <a:endParaRPr lang="en-GB" dirty="0"/>
          </a:p>
        </p:txBody>
      </p:sp>
    </p:spTree>
    <p:extLst>
      <p:ext uri="{BB962C8B-B14F-4D97-AF65-F5344CB8AC3E}">
        <p14:creationId xmlns:p14="http://schemas.microsoft.com/office/powerpoint/2010/main" val="4760057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arie-claire.camilleri@ilearn.edu.mt"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JPG"/><Relationship Id="rId5" Type="http://schemas.openxmlformats.org/officeDocument/2006/relationships/hyperlink" Target="mailto:mary.jude.camilleri@ilearn.edu.mt" TargetMode="External"/><Relationship Id="rId4" Type="http://schemas.openxmlformats.org/officeDocument/2006/relationships/hyperlink" Target="mailto:urieth.attard@ilearn.edu.mt"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englishprimarymalta.com"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5" name="!!BGRectangle">
            <a:extLst>
              <a:ext uri="{FF2B5EF4-FFF2-40B4-BE49-F238E27FC236}">
                <a16:creationId xmlns:a16="http://schemas.microsoft.com/office/drawing/2014/main" id="{44B42A97-2187-442B-BB48-39526296D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descr="Free Giving Directions Cliparts, Download Free Giving Directions Cliparts  png images, Free ClipArts on Clipart Library">
            <a:extLst>
              <a:ext uri="{FF2B5EF4-FFF2-40B4-BE49-F238E27FC236}">
                <a16:creationId xmlns:a16="http://schemas.microsoft.com/office/drawing/2014/main" id="{D5E48DB9-5DB2-45AE-B8CA-2E8F9036A7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21" b="5970"/>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12192000" cy="2285543"/>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FE8D0916-1146-4848-8F04-554AA4584025}"/>
              </a:ext>
            </a:extLst>
          </p:cNvPr>
          <p:cNvSpPr>
            <a:spLocks noGrp="1"/>
          </p:cNvSpPr>
          <p:nvPr>
            <p:ph type="ctrTitle"/>
          </p:nvPr>
        </p:nvSpPr>
        <p:spPr>
          <a:xfrm>
            <a:off x="433136" y="5091762"/>
            <a:ext cx="7834193" cy="1264588"/>
          </a:xfrm>
        </p:spPr>
        <p:txBody>
          <a:bodyPr anchor="ctr">
            <a:normAutofit/>
          </a:bodyPr>
          <a:lstStyle/>
          <a:p>
            <a:pPr algn="r"/>
            <a:r>
              <a:rPr lang="en-GB" b="1" dirty="0">
                <a:ln w="22225">
                  <a:solidFill>
                    <a:schemeClr val="tx1"/>
                  </a:solidFill>
                  <a:prstDash val="solid"/>
                </a:ln>
                <a:latin typeface="Andika" panose="02000000000000000000" pitchFamily="2" charset="0"/>
                <a:ea typeface="Andika" panose="02000000000000000000" pitchFamily="2" charset="0"/>
                <a:cs typeface="Andika" panose="02000000000000000000" pitchFamily="2" charset="0"/>
              </a:rPr>
              <a:t>Places and Directions</a:t>
            </a:r>
          </a:p>
        </p:txBody>
      </p:sp>
      <p:sp>
        <p:nvSpPr>
          <p:cNvPr id="1037" name="!!Line">
            <a:extLst>
              <a:ext uri="{FF2B5EF4-FFF2-40B4-BE49-F238E27FC236}">
                <a16:creationId xmlns:a16="http://schemas.microsoft.com/office/drawing/2014/main" id="{1B1D834C-2707-49B0-A3CE-334D83DF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5048" y="5266944"/>
            <a:ext cx="9144"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5DE0ED9-A995-4FCE-8664-D382CF58FFD5}"/>
              </a:ext>
            </a:extLst>
          </p:cNvPr>
          <p:cNvSpPr txBox="1"/>
          <p:nvPr/>
        </p:nvSpPr>
        <p:spPr>
          <a:xfrm>
            <a:off x="8700465" y="5530562"/>
            <a:ext cx="227574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Lesson 3: Literature</a:t>
            </a:r>
          </a:p>
        </p:txBody>
      </p:sp>
    </p:spTree>
    <p:extLst>
      <p:ext uri="{BB962C8B-B14F-4D97-AF65-F5344CB8AC3E}">
        <p14:creationId xmlns:p14="http://schemas.microsoft.com/office/powerpoint/2010/main" val="134984156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24 Best Visualize ideas | reading workshop, reading strategies, school  reading">
            <a:extLst>
              <a:ext uri="{FF2B5EF4-FFF2-40B4-BE49-F238E27FC236}">
                <a16:creationId xmlns:a16="http://schemas.microsoft.com/office/drawing/2014/main" id="{F246DA4A-E470-4DC0-A4D8-28FAD0861B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938" y="0"/>
            <a:ext cx="1090453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68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Cartoon thought bubble Free vector in Open office drawing svg ( .svg )  vector illustration graphic art design format format for free download  34.45KB | Spreuken">
            <a:extLst>
              <a:ext uri="{FF2B5EF4-FFF2-40B4-BE49-F238E27FC236}">
                <a16:creationId xmlns:a16="http://schemas.microsoft.com/office/drawing/2014/main" id="{4FAC62A9-5DCD-4CE9-A21E-91EA83DC84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933" t="17577" r="12067" b="17797"/>
          <a:stretch/>
        </p:blipFill>
        <p:spPr bwMode="auto">
          <a:xfrm>
            <a:off x="4247304" y="97031"/>
            <a:ext cx="8162811" cy="66639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5B245355-F47A-4B76-B1F4-E516DA57F8D7}"/>
              </a:ext>
            </a:extLst>
          </p:cNvPr>
          <p:cNvPicPr>
            <a:picLocks noChangeAspect="1"/>
          </p:cNvPicPr>
          <p:nvPr/>
        </p:nvPicPr>
        <p:blipFill>
          <a:blip r:embed="rId4"/>
          <a:stretch>
            <a:fillRect/>
          </a:stretch>
        </p:blipFill>
        <p:spPr>
          <a:xfrm>
            <a:off x="6642054" y="1474839"/>
            <a:ext cx="3373313" cy="35049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86788481-5631-4EC8-BC87-1F4AC08B8AC9}"/>
              </a:ext>
            </a:extLst>
          </p:cNvPr>
          <p:cNvPicPr>
            <a:picLocks noChangeAspect="1"/>
          </p:cNvPicPr>
          <p:nvPr/>
        </p:nvPicPr>
        <p:blipFill rotWithShape="1">
          <a:blip r:embed="rId5"/>
          <a:srcRect r="11091" b="52007"/>
          <a:stretch/>
        </p:blipFill>
        <p:spPr>
          <a:xfrm>
            <a:off x="308547" y="1168325"/>
            <a:ext cx="4042228" cy="2260676"/>
          </a:xfrm>
          <a:prstGeom prst="rect">
            <a:avLst/>
          </a:prstGeom>
        </p:spPr>
      </p:pic>
      <p:cxnSp>
        <p:nvCxnSpPr>
          <p:cNvPr id="9" name="Straight Connector 8">
            <a:extLst>
              <a:ext uri="{FF2B5EF4-FFF2-40B4-BE49-F238E27FC236}">
                <a16:creationId xmlns:a16="http://schemas.microsoft.com/office/drawing/2014/main" id="{F82A5840-8615-419C-A939-8D82730DCCAF}"/>
              </a:ext>
            </a:extLst>
          </p:cNvPr>
          <p:cNvCxnSpPr>
            <a:cxnSpLocks/>
          </p:cNvCxnSpPr>
          <p:nvPr/>
        </p:nvCxnSpPr>
        <p:spPr>
          <a:xfrm>
            <a:off x="861060" y="2255520"/>
            <a:ext cx="261366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C7E03F09-81C4-4E1B-9F42-9D27BDBAA011}"/>
              </a:ext>
            </a:extLst>
          </p:cNvPr>
          <p:cNvCxnSpPr>
            <a:cxnSpLocks/>
          </p:cNvCxnSpPr>
          <p:nvPr/>
        </p:nvCxnSpPr>
        <p:spPr>
          <a:xfrm>
            <a:off x="1485900" y="2773680"/>
            <a:ext cx="2084070" cy="0"/>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01173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6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eart,Love,Organ PNG Clipart - Royalty Free SVG / PNG">
            <a:extLst>
              <a:ext uri="{FF2B5EF4-FFF2-40B4-BE49-F238E27FC236}">
                <a16:creationId xmlns:a16="http://schemas.microsoft.com/office/drawing/2014/main" id="{90628354-571F-4202-BD79-0C58F59C3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 y="578747"/>
            <a:ext cx="6789328" cy="502913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The Weight of Living, Part 1: God's Grace for Busy People - Mockingbird">
            <a:extLst>
              <a:ext uri="{FF2B5EF4-FFF2-40B4-BE49-F238E27FC236}">
                <a16:creationId xmlns:a16="http://schemas.microsoft.com/office/drawing/2014/main" id="{0B704048-01AB-4286-9F8C-5EF1665968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250122"/>
            <a:ext cx="4999897" cy="324074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534D091-A0E1-491E-8CD8-CC7F88A9254E}"/>
              </a:ext>
            </a:extLst>
          </p:cNvPr>
          <p:cNvPicPr>
            <a:picLocks noChangeAspect="1"/>
          </p:cNvPicPr>
          <p:nvPr/>
        </p:nvPicPr>
        <p:blipFill>
          <a:blip r:embed="rId5"/>
          <a:stretch>
            <a:fillRect/>
          </a:stretch>
        </p:blipFill>
        <p:spPr>
          <a:xfrm>
            <a:off x="7894351" y="36353"/>
            <a:ext cx="2591752" cy="6777402"/>
          </a:xfrm>
          <a:prstGeom prst="rect">
            <a:avLst/>
          </a:prstGeom>
        </p:spPr>
      </p:pic>
    </p:spTree>
    <p:extLst>
      <p:ext uri="{BB962C8B-B14F-4D97-AF65-F5344CB8AC3E}">
        <p14:creationId xmlns:p14="http://schemas.microsoft.com/office/powerpoint/2010/main" val="240715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4E1912-8F63-48E0-918F-4E0210F8E342}"/>
              </a:ext>
            </a:extLst>
          </p:cNvPr>
          <p:cNvSpPr/>
          <p:nvPr/>
        </p:nvSpPr>
        <p:spPr>
          <a:xfrm>
            <a:off x="2654710" y="0"/>
            <a:ext cx="4601496" cy="685800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a:extLst>
              <a:ext uri="{FF2B5EF4-FFF2-40B4-BE49-F238E27FC236}">
                <a16:creationId xmlns:a16="http://schemas.microsoft.com/office/drawing/2014/main" id="{3534D091-A0E1-491E-8CD8-CC7F88A9254E}"/>
              </a:ext>
            </a:extLst>
          </p:cNvPr>
          <p:cNvPicPr>
            <a:picLocks noChangeAspect="1"/>
          </p:cNvPicPr>
          <p:nvPr/>
        </p:nvPicPr>
        <p:blipFill rotWithShape="1">
          <a:blip r:embed="rId3"/>
          <a:srcRect t="3092"/>
          <a:stretch/>
        </p:blipFill>
        <p:spPr>
          <a:xfrm>
            <a:off x="3726088" y="209550"/>
            <a:ext cx="2640422" cy="6567852"/>
          </a:xfrm>
          <a:prstGeom prst="rect">
            <a:avLst/>
          </a:prstGeom>
        </p:spPr>
      </p:pic>
      <p:sp>
        <p:nvSpPr>
          <p:cNvPr id="3" name="Left Brace 2">
            <a:extLst>
              <a:ext uri="{FF2B5EF4-FFF2-40B4-BE49-F238E27FC236}">
                <a16:creationId xmlns:a16="http://schemas.microsoft.com/office/drawing/2014/main" id="{E96A3384-6CFB-48A4-BEE7-A8DD382D5C5E}"/>
              </a:ext>
            </a:extLst>
          </p:cNvPr>
          <p:cNvSpPr/>
          <p:nvPr/>
        </p:nvSpPr>
        <p:spPr>
          <a:xfrm>
            <a:off x="3497580" y="971550"/>
            <a:ext cx="274227" cy="17259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6" name="Left Brace 5">
            <a:extLst>
              <a:ext uri="{FF2B5EF4-FFF2-40B4-BE49-F238E27FC236}">
                <a16:creationId xmlns:a16="http://schemas.microsoft.com/office/drawing/2014/main" id="{CA441D9E-DAEE-4AA2-A682-631007E4B977}"/>
              </a:ext>
            </a:extLst>
          </p:cNvPr>
          <p:cNvSpPr/>
          <p:nvPr/>
        </p:nvSpPr>
        <p:spPr>
          <a:xfrm>
            <a:off x="3508917" y="2918460"/>
            <a:ext cx="274227" cy="17259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7" name="Left Brace 6">
            <a:extLst>
              <a:ext uri="{FF2B5EF4-FFF2-40B4-BE49-F238E27FC236}">
                <a16:creationId xmlns:a16="http://schemas.microsoft.com/office/drawing/2014/main" id="{15B5490C-AB9B-4B06-809E-4541C11CFAF6}"/>
              </a:ext>
            </a:extLst>
          </p:cNvPr>
          <p:cNvSpPr/>
          <p:nvPr/>
        </p:nvSpPr>
        <p:spPr>
          <a:xfrm>
            <a:off x="3508917" y="4922520"/>
            <a:ext cx="274227" cy="172593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5" name="TextBox 4">
            <a:extLst>
              <a:ext uri="{FF2B5EF4-FFF2-40B4-BE49-F238E27FC236}">
                <a16:creationId xmlns:a16="http://schemas.microsoft.com/office/drawing/2014/main" id="{DB5D2501-C21B-4004-86AC-60ACB4A14433}"/>
              </a:ext>
            </a:extLst>
          </p:cNvPr>
          <p:cNvSpPr txBox="1"/>
          <p:nvPr/>
        </p:nvSpPr>
        <p:spPr>
          <a:xfrm>
            <a:off x="324465" y="178279"/>
            <a:ext cx="2067171" cy="442674"/>
          </a:xfrm>
          <a:prstGeom prst="roundRect">
            <a:avLst/>
          </a:prstGeom>
          <a:solidFill>
            <a:schemeClr val="accent1">
              <a:lumMod val="20000"/>
              <a:lumOff val="80000"/>
            </a:schemeClr>
          </a:solidFill>
          <a:ln w="76200">
            <a:solidFill>
              <a:schemeClr val="bg1"/>
            </a:solidFill>
          </a:ln>
        </p:spPr>
        <p:txBody>
          <a:bodyPr wrap="square" rtlCol="0">
            <a:spAutoFit/>
          </a:bodyPr>
          <a:lstStyle/>
          <a:p>
            <a:r>
              <a:rPr lang="en-GB" sz="2000" dirty="0">
                <a:latin typeface="Letters for Learners" pitchFamily="2" charset="0"/>
              </a:rPr>
              <a:t>Name of the poem</a:t>
            </a:r>
          </a:p>
        </p:txBody>
      </p:sp>
      <p:cxnSp>
        <p:nvCxnSpPr>
          <p:cNvPr id="10" name="Straight Arrow Connector 9">
            <a:extLst>
              <a:ext uri="{FF2B5EF4-FFF2-40B4-BE49-F238E27FC236}">
                <a16:creationId xmlns:a16="http://schemas.microsoft.com/office/drawing/2014/main" id="{5B7D7208-E710-4497-A5BD-7D7CDB4908B9}"/>
              </a:ext>
            </a:extLst>
          </p:cNvPr>
          <p:cNvCxnSpPr>
            <a:stCxn id="5" idx="3"/>
          </p:cNvCxnSpPr>
          <p:nvPr/>
        </p:nvCxnSpPr>
        <p:spPr>
          <a:xfrm flipV="1">
            <a:off x="2391636" y="368710"/>
            <a:ext cx="1546183" cy="30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F267DF6-5EFD-48C6-8137-50980DA42F42}"/>
              </a:ext>
            </a:extLst>
          </p:cNvPr>
          <p:cNvSpPr txBox="1"/>
          <p:nvPr/>
        </p:nvSpPr>
        <p:spPr>
          <a:xfrm>
            <a:off x="8205020" y="528876"/>
            <a:ext cx="3003754" cy="783193"/>
          </a:xfrm>
          <a:prstGeom prst="roundRect">
            <a:avLst/>
          </a:prstGeom>
          <a:solidFill>
            <a:schemeClr val="accent1">
              <a:lumMod val="20000"/>
              <a:lumOff val="80000"/>
            </a:schemeClr>
          </a:solidFill>
          <a:ln w="76200">
            <a:solidFill>
              <a:schemeClr val="bg1"/>
            </a:solidFill>
          </a:ln>
        </p:spPr>
        <p:txBody>
          <a:bodyPr wrap="square" rtlCol="0">
            <a:spAutoFit/>
          </a:bodyPr>
          <a:lstStyle/>
          <a:p>
            <a:r>
              <a:rPr lang="en-GB" sz="2000" dirty="0">
                <a:latin typeface="Letters for Learners" pitchFamily="2" charset="0"/>
              </a:rPr>
              <a:t>Poet – person who wrote the poem</a:t>
            </a:r>
          </a:p>
        </p:txBody>
      </p:sp>
      <p:cxnSp>
        <p:nvCxnSpPr>
          <p:cNvPr id="12" name="Straight Arrow Connector 11">
            <a:extLst>
              <a:ext uri="{FF2B5EF4-FFF2-40B4-BE49-F238E27FC236}">
                <a16:creationId xmlns:a16="http://schemas.microsoft.com/office/drawing/2014/main" id="{94818CC7-85A5-4F2F-81A3-51823F4DEB74}"/>
              </a:ext>
            </a:extLst>
          </p:cNvPr>
          <p:cNvCxnSpPr>
            <a:cxnSpLocks/>
            <a:stCxn id="11" idx="1"/>
          </p:cNvCxnSpPr>
          <p:nvPr/>
        </p:nvCxnSpPr>
        <p:spPr>
          <a:xfrm flipH="1" flipV="1">
            <a:off x="5309419" y="620953"/>
            <a:ext cx="2895601" cy="299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CC2BB22-BB41-4C2A-8CBD-4183215FEEAF}"/>
              </a:ext>
            </a:extLst>
          </p:cNvPr>
          <p:cNvSpPr txBox="1"/>
          <p:nvPr/>
        </p:nvSpPr>
        <p:spPr>
          <a:xfrm>
            <a:off x="293907" y="3429000"/>
            <a:ext cx="2067171" cy="442674"/>
          </a:xfrm>
          <a:prstGeom prst="roundRect">
            <a:avLst/>
          </a:prstGeom>
          <a:solidFill>
            <a:schemeClr val="accent1">
              <a:lumMod val="20000"/>
              <a:lumOff val="80000"/>
            </a:schemeClr>
          </a:solidFill>
          <a:ln w="76200">
            <a:solidFill>
              <a:schemeClr val="bg1"/>
            </a:solidFill>
          </a:ln>
        </p:spPr>
        <p:txBody>
          <a:bodyPr wrap="square" rtlCol="0">
            <a:spAutoFit/>
          </a:bodyPr>
          <a:lstStyle/>
          <a:p>
            <a:r>
              <a:rPr lang="en-GB" sz="2000" dirty="0">
                <a:latin typeface="Letters for Learners" pitchFamily="2" charset="0"/>
              </a:rPr>
              <a:t>3 Stanzas</a:t>
            </a:r>
          </a:p>
        </p:txBody>
      </p:sp>
      <p:sp>
        <p:nvSpPr>
          <p:cNvPr id="17" name="TextBox 16">
            <a:extLst>
              <a:ext uri="{FF2B5EF4-FFF2-40B4-BE49-F238E27FC236}">
                <a16:creationId xmlns:a16="http://schemas.microsoft.com/office/drawing/2014/main" id="{881CA570-BC52-40A2-9BA9-62A359CACCD4}"/>
              </a:ext>
            </a:extLst>
          </p:cNvPr>
          <p:cNvSpPr txBox="1"/>
          <p:nvPr/>
        </p:nvSpPr>
        <p:spPr>
          <a:xfrm>
            <a:off x="8099076" y="4360664"/>
            <a:ext cx="2067171" cy="1123712"/>
          </a:xfrm>
          <a:prstGeom prst="roundRect">
            <a:avLst/>
          </a:prstGeom>
          <a:solidFill>
            <a:schemeClr val="accent1">
              <a:lumMod val="20000"/>
              <a:lumOff val="80000"/>
            </a:schemeClr>
          </a:solidFill>
          <a:ln w="76200">
            <a:solidFill>
              <a:schemeClr val="bg1"/>
            </a:solidFill>
          </a:ln>
        </p:spPr>
        <p:txBody>
          <a:bodyPr wrap="square" rtlCol="0">
            <a:spAutoFit/>
          </a:bodyPr>
          <a:lstStyle/>
          <a:p>
            <a:r>
              <a:rPr lang="en-GB" sz="2000" dirty="0">
                <a:latin typeface="Letters for Learners" pitchFamily="2" charset="0"/>
              </a:rPr>
              <a:t>Rhyming words: street – feet/ trams - lambs</a:t>
            </a:r>
          </a:p>
        </p:txBody>
      </p:sp>
      <p:grpSp>
        <p:nvGrpSpPr>
          <p:cNvPr id="24" name="Group 23">
            <a:extLst>
              <a:ext uri="{FF2B5EF4-FFF2-40B4-BE49-F238E27FC236}">
                <a16:creationId xmlns:a16="http://schemas.microsoft.com/office/drawing/2014/main" id="{F571792A-07D1-4D39-97E9-9F7239076AAC}"/>
              </a:ext>
            </a:extLst>
          </p:cNvPr>
          <p:cNvGrpSpPr/>
          <p:nvPr/>
        </p:nvGrpSpPr>
        <p:grpSpPr>
          <a:xfrm>
            <a:off x="5761580" y="1990621"/>
            <a:ext cx="4404667" cy="1082713"/>
            <a:chOff x="5761580" y="1990621"/>
            <a:chExt cx="4404667" cy="1082713"/>
          </a:xfrm>
        </p:grpSpPr>
        <p:sp>
          <p:nvSpPr>
            <p:cNvPr id="16" name="TextBox 15">
              <a:extLst>
                <a:ext uri="{FF2B5EF4-FFF2-40B4-BE49-F238E27FC236}">
                  <a16:creationId xmlns:a16="http://schemas.microsoft.com/office/drawing/2014/main" id="{4FD3D3A4-5108-4EEE-A7B1-D0BC41192FE2}"/>
                </a:ext>
              </a:extLst>
            </p:cNvPr>
            <p:cNvSpPr txBox="1"/>
            <p:nvPr/>
          </p:nvSpPr>
          <p:spPr>
            <a:xfrm>
              <a:off x="8099076" y="2290141"/>
              <a:ext cx="2067171" cy="783193"/>
            </a:xfrm>
            <a:prstGeom prst="roundRect">
              <a:avLst/>
            </a:prstGeom>
            <a:solidFill>
              <a:schemeClr val="accent1">
                <a:lumMod val="20000"/>
                <a:lumOff val="80000"/>
              </a:schemeClr>
            </a:solidFill>
            <a:ln w="76200">
              <a:solidFill>
                <a:schemeClr val="bg1"/>
              </a:solidFill>
            </a:ln>
          </p:spPr>
          <p:txBody>
            <a:bodyPr wrap="square" rtlCol="0">
              <a:spAutoFit/>
            </a:bodyPr>
            <a:lstStyle/>
            <a:p>
              <a:r>
                <a:rPr lang="en-GB" sz="2000" dirty="0">
                  <a:latin typeface="Letters for Learners" pitchFamily="2" charset="0"/>
                </a:rPr>
                <a:t>8 verses in each stanza</a:t>
              </a:r>
            </a:p>
          </p:txBody>
        </p:sp>
        <p:cxnSp>
          <p:nvCxnSpPr>
            <p:cNvPr id="21" name="Straight Arrow Connector 20">
              <a:extLst>
                <a:ext uri="{FF2B5EF4-FFF2-40B4-BE49-F238E27FC236}">
                  <a16:creationId xmlns:a16="http://schemas.microsoft.com/office/drawing/2014/main" id="{28E98664-CB4E-4C27-B951-81EC345FF8B3}"/>
                </a:ext>
              </a:extLst>
            </p:cNvPr>
            <p:cNvCxnSpPr>
              <a:cxnSpLocks/>
            </p:cNvCxnSpPr>
            <p:nvPr/>
          </p:nvCxnSpPr>
          <p:spPr>
            <a:xfrm flipH="1" flipV="1">
              <a:off x="5761580" y="1990621"/>
              <a:ext cx="2232046" cy="5067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9563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5" grpId="0" animBg="1"/>
      <p:bldP spid="11" grpId="0" animBg="1"/>
      <p:bldP spid="15" grpId="0" animBg="1"/>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34D091-A0E1-491E-8CD8-CC7F88A9254E}"/>
              </a:ext>
            </a:extLst>
          </p:cNvPr>
          <p:cNvPicPr>
            <a:picLocks noChangeAspect="1"/>
          </p:cNvPicPr>
          <p:nvPr/>
        </p:nvPicPr>
        <p:blipFill rotWithShape="1">
          <a:blip r:embed="rId3"/>
          <a:srcRect t="3092"/>
          <a:stretch/>
        </p:blipFill>
        <p:spPr>
          <a:xfrm>
            <a:off x="3726088" y="209550"/>
            <a:ext cx="2640422" cy="6567852"/>
          </a:xfrm>
          <a:prstGeom prst="rect">
            <a:avLst/>
          </a:prstGeom>
        </p:spPr>
      </p:pic>
      <p:sp>
        <p:nvSpPr>
          <p:cNvPr id="8" name="Rectangle 7">
            <a:extLst>
              <a:ext uri="{FF2B5EF4-FFF2-40B4-BE49-F238E27FC236}">
                <a16:creationId xmlns:a16="http://schemas.microsoft.com/office/drawing/2014/main" id="{7E322A7C-E058-4836-BE58-55197B90AAC2}"/>
              </a:ext>
            </a:extLst>
          </p:cNvPr>
          <p:cNvSpPr/>
          <p:nvPr/>
        </p:nvSpPr>
        <p:spPr>
          <a:xfrm rot="21374715">
            <a:off x="193530" y="1610484"/>
            <a:ext cx="3506088" cy="923330"/>
          </a:xfrm>
          <a:prstGeom prst="rect">
            <a:avLst/>
          </a:prstGeom>
          <a:solidFill>
            <a:srgbClr val="FFC000"/>
          </a:solidFill>
        </p:spPr>
        <p:txBody>
          <a:bodyPr wrap="none" lIns="91440" tIns="45720" rIns="91440" bIns="45720">
            <a:spAutoFit/>
          </a:bodyPr>
          <a:lstStyle/>
          <a:p>
            <a:pPr algn="ctr"/>
            <a:r>
              <a:rPr lang="en-GB" sz="5400" b="0" i="0" kern="1200" cap="none" spc="0" dirty="0">
                <a:ln w="0"/>
                <a:solidFill>
                  <a:schemeClr val="accent1"/>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Main Idea</a:t>
            </a:r>
            <a:endParaRPr lang="en-GB" sz="5400" b="0" cap="none" spc="0" dirty="0">
              <a:ln w="0"/>
              <a:solidFill>
                <a:schemeClr val="accent1"/>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endParaRPr>
          </a:p>
        </p:txBody>
      </p:sp>
      <p:sp>
        <p:nvSpPr>
          <p:cNvPr id="18" name="Rectangle 17">
            <a:extLst>
              <a:ext uri="{FF2B5EF4-FFF2-40B4-BE49-F238E27FC236}">
                <a16:creationId xmlns:a16="http://schemas.microsoft.com/office/drawing/2014/main" id="{C533CABD-A9E1-45D7-9ED6-854E64137CEA}"/>
              </a:ext>
            </a:extLst>
          </p:cNvPr>
          <p:cNvSpPr/>
          <p:nvPr/>
        </p:nvSpPr>
        <p:spPr>
          <a:xfrm>
            <a:off x="7562209" y="3031811"/>
            <a:ext cx="3084499" cy="923330"/>
          </a:xfrm>
          <a:prstGeom prst="rect">
            <a:avLst/>
          </a:prstGeom>
          <a:solidFill>
            <a:srgbClr val="FFC000"/>
          </a:solidFill>
        </p:spPr>
        <p:txBody>
          <a:bodyPr wrap="none" lIns="91440" tIns="45720" rIns="91440" bIns="45720">
            <a:spAutoFit/>
          </a:bodyPr>
          <a:lstStyle/>
          <a:p>
            <a:pPr algn="ctr"/>
            <a:r>
              <a:rPr lang="en-GB" sz="5400" b="0" i="0" kern="1200" cap="none" spc="0" dirty="0">
                <a:ln w="0"/>
                <a:solidFill>
                  <a:schemeClr val="accent1"/>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rPr>
              <a:t>Visualise</a:t>
            </a:r>
            <a:endParaRPr lang="en-GB" sz="5400" b="0" cap="none" spc="0" dirty="0">
              <a:ln w="0"/>
              <a:solidFill>
                <a:schemeClr val="accent1"/>
              </a:solidFill>
              <a:effectLst>
                <a:outerShdw blurRad="38100" dist="25400" dir="5400000" algn="ctr" rotWithShape="0">
                  <a:srgbClr val="6E747A">
                    <a:alpha val="43000"/>
                  </a:srgbClr>
                </a:outerShdw>
              </a:effectLst>
              <a:latin typeface="Aharoni" panose="02010803020104030203" pitchFamily="2" charset="-79"/>
              <a:cs typeface="Aharoni" panose="02010803020104030203" pitchFamily="2" charset="-79"/>
            </a:endParaRPr>
          </a:p>
        </p:txBody>
      </p:sp>
      <p:pic>
        <p:nvPicPr>
          <p:cNvPr id="4098" name="Picture 2" descr="Free Visualizing Cliparts, Download Free Visualizing Cliparts png images,  Free ClipArts on Clipart Library">
            <a:extLst>
              <a:ext uri="{FF2B5EF4-FFF2-40B4-BE49-F238E27FC236}">
                <a16:creationId xmlns:a16="http://schemas.microsoft.com/office/drawing/2014/main" id="{F7EF1BD2-40F6-4C12-88AB-82F12DFA196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322209" y="4168110"/>
            <a:ext cx="1600200" cy="22383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6038ECDB-EFA3-4515-A400-0001DED7E122}"/>
              </a:ext>
            </a:extLst>
          </p:cNvPr>
          <p:cNvCxnSpPr/>
          <p:nvPr/>
        </p:nvCxnSpPr>
        <p:spPr>
          <a:xfrm>
            <a:off x="4246834" y="1583825"/>
            <a:ext cx="1297858"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2" name="Straight Connector 21">
            <a:extLst>
              <a:ext uri="{FF2B5EF4-FFF2-40B4-BE49-F238E27FC236}">
                <a16:creationId xmlns:a16="http://schemas.microsoft.com/office/drawing/2014/main" id="{8F885984-B786-4C89-B318-3FC7B2B6A2E5}"/>
              </a:ext>
            </a:extLst>
          </p:cNvPr>
          <p:cNvCxnSpPr>
            <a:cxnSpLocks/>
          </p:cNvCxnSpPr>
          <p:nvPr/>
        </p:nvCxnSpPr>
        <p:spPr>
          <a:xfrm>
            <a:off x="3972759" y="1812425"/>
            <a:ext cx="548149"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058E199F-3E02-44EC-8F16-B949A493A78A}"/>
              </a:ext>
            </a:extLst>
          </p:cNvPr>
          <p:cNvCxnSpPr>
            <a:cxnSpLocks/>
          </p:cNvCxnSpPr>
          <p:nvPr/>
        </p:nvCxnSpPr>
        <p:spPr>
          <a:xfrm>
            <a:off x="3972758" y="2030140"/>
            <a:ext cx="1764013"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235EE25C-079E-4241-83F9-64AE7E25F246}"/>
              </a:ext>
            </a:extLst>
          </p:cNvPr>
          <p:cNvCxnSpPr>
            <a:cxnSpLocks/>
          </p:cNvCxnSpPr>
          <p:nvPr/>
        </p:nvCxnSpPr>
        <p:spPr>
          <a:xfrm>
            <a:off x="3972757" y="2258740"/>
            <a:ext cx="664557"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7" name="Straight Connector 26">
            <a:extLst>
              <a:ext uri="{FF2B5EF4-FFF2-40B4-BE49-F238E27FC236}">
                <a16:creationId xmlns:a16="http://schemas.microsoft.com/office/drawing/2014/main" id="{08852804-9063-49E6-8EA3-8856E5C813F2}"/>
              </a:ext>
            </a:extLst>
          </p:cNvPr>
          <p:cNvCxnSpPr>
            <a:cxnSpLocks/>
          </p:cNvCxnSpPr>
          <p:nvPr/>
        </p:nvCxnSpPr>
        <p:spPr>
          <a:xfrm>
            <a:off x="3993998" y="3118992"/>
            <a:ext cx="664557"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8" name="Straight Connector 27">
            <a:extLst>
              <a:ext uri="{FF2B5EF4-FFF2-40B4-BE49-F238E27FC236}">
                <a16:creationId xmlns:a16="http://schemas.microsoft.com/office/drawing/2014/main" id="{F2FEE347-0D50-4F0A-8B47-4286FBA91A37}"/>
              </a:ext>
            </a:extLst>
          </p:cNvPr>
          <p:cNvCxnSpPr>
            <a:cxnSpLocks/>
          </p:cNvCxnSpPr>
          <p:nvPr/>
        </p:nvCxnSpPr>
        <p:spPr>
          <a:xfrm>
            <a:off x="3972756" y="3336706"/>
            <a:ext cx="664557"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C56892F2-0134-4BB0-B54B-FC8230357EED}"/>
              </a:ext>
            </a:extLst>
          </p:cNvPr>
          <p:cNvCxnSpPr>
            <a:cxnSpLocks/>
          </p:cNvCxnSpPr>
          <p:nvPr/>
        </p:nvCxnSpPr>
        <p:spPr>
          <a:xfrm>
            <a:off x="4520908" y="3542697"/>
            <a:ext cx="1215863" cy="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31" name="Straight Connector 30">
            <a:extLst>
              <a:ext uri="{FF2B5EF4-FFF2-40B4-BE49-F238E27FC236}">
                <a16:creationId xmlns:a16="http://schemas.microsoft.com/office/drawing/2014/main" id="{90878114-BEA8-4113-9F8A-BB6A4240EE6F}"/>
              </a:ext>
            </a:extLst>
          </p:cNvPr>
          <p:cNvCxnSpPr>
            <a:cxnSpLocks/>
          </p:cNvCxnSpPr>
          <p:nvPr/>
        </p:nvCxnSpPr>
        <p:spPr>
          <a:xfrm>
            <a:off x="4132359" y="4014411"/>
            <a:ext cx="1215863" cy="0"/>
          </a:xfrm>
          <a:prstGeom prst="line">
            <a:avLst/>
          </a:prstGeom>
          <a:ln w="28575"/>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17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60" y="468630"/>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4" descr="BBC - Travel - The British town with a third 'nationality'">
            <a:extLst>
              <a:ext uri="{FF2B5EF4-FFF2-40B4-BE49-F238E27FC236}">
                <a16:creationId xmlns:a16="http://schemas.microsoft.com/office/drawing/2014/main" id="{7ED19285-7EB6-4919-975D-61D68C0EFD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rot="274450">
            <a:off x="3628085" y="1617878"/>
            <a:ext cx="7560303" cy="42526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Rectangle 8">
            <a:extLst>
              <a:ext uri="{FF2B5EF4-FFF2-40B4-BE49-F238E27FC236}">
                <a16:creationId xmlns:a16="http://schemas.microsoft.com/office/drawing/2014/main" id="{35A13B76-2B74-4C38-9C03-F8909851EBB3}"/>
              </a:ext>
            </a:extLst>
          </p:cNvPr>
          <p:cNvSpPr/>
          <p:nvPr/>
        </p:nvSpPr>
        <p:spPr>
          <a:xfrm>
            <a:off x="1056036" y="692765"/>
            <a:ext cx="6567773" cy="1200329"/>
          </a:xfrm>
          <a:prstGeom prst="rect">
            <a:avLst/>
          </a:prstGeom>
          <a:noFill/>
        </p:spPr>
        <p:txBody>
          <a:bodyPr wrap="square" lIns="91440" tIns="45720" rIns="91440" bIns="45720">
            <a:spAutoFit/>
          </a:bodyPr>
          <a:lstStyle/>
          <a:p>
            <a:r>
              <a:rPr lang="en-GB" sz="3600" dirty="0">
                <a:latin typeface="Andika" panose="02000000000000000000" pitchFamily="2" charset="0"/>
                <a:ea typeface="Andika" panose="02000000000000000000" pitchFamily="2" charset="0"/>
                <a:cs typeface="Andika" panose="02000000000000000000" pitchFamily="2" charset="0"/>
              </a:rPr>
              <a:t>I live in the town</a:t>
            </a:r>
          </a:p>
          <a:p>
            <a:r>
              <a:rPr lang="en-GB" sz="3600" dirty="0">
                <a:latin typeface="Andika" panose="02000000000000000000" pitchFamily="2" charset="0"/>
                <a:ea typeface="Andika" panose="02000000000000000000" pitchFamily="2" charset="0"/>
                <a:cs typeface="Andika" panose="02000000000000000000" pitchFamily="2" charset="0"/>
              </a:rPr>
              <a:t>In a street;</a:t>
            </a:r>
          </a:p>
        </p:txBody>
      </p:sp>
    </p:spTree>
    <p:extLst>
      <p:ext uri="{BB962C8B-B14F-4D97-AF65-F5344CB8AC3E}">
        <p14:creationId xmlns:p14="http://schemas.microsoft.com/office/powerpoint/2010/main" val="347904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60" y="468630"/>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5A13B76-2B74-4C38-9C03-F8909851EBB3}"/>
              </a:ext>
            </a:extLst>
          </p:cNvPr>
          <p:cNvSpPr/>
          <p:nvPr/>
        </p:nvSpPr>
        <p:spPr>
          <a:xfrm>
            <a:off x="587406" y="692764"/>
            <a:ext cx="6567773" cy="1200329"/>
          </a:xfrm>
          <a:prstGeom prst="rect">
            <a:avLst/>
          </a:prstGeom>
          <a:noFill/>
        </p:spPr>
        <p:txBody>
          <a:bodyPr wrap="square" lIns="91440" tIns="45720" rIns="91440" bIns="45720">
            <a:spAutoFit/>
          </a:bodyPr>
          <a:lstStyle/>
          <a:p>
            <a:r>
              <a:rPr lang="en-GB" sz="3600" dirty="0">
                <a:latin typeface="Andika" panose="02000000000000000000" pitchFamily="2" charset="0"/>
                <a:ea typeface="Andika" panose="02000000000000000000" pitchFamily="2" charset="0"/>
                <a:cs typeface="Andika" panose="02000000000000000000" pitchFamily="2" charset="0"/>
              </a:rPr>
              <a:t>It is crowded with traffic</a:t>
            </a:r>
          </a:p>
          <a:p>
            <a:r>
              <a:rPr lang="en-GB" sz="3600" dirty="0">
                <a:latin typeface="Andika" panose="02000000000000000000" pitchFamily="2" charset="0"/>
                <a:ea typeface="Andika" panose="02000000000000000000" pitchFamily="2" charset="0"/>
                <a:cs typeface="Andika" panose="02000000000000000000" pitchFamily="2" charset="0"/>
              </a:rPr>
              <a:t>And feet;</a:t>
            </a:r>
          </a:p>
        </p:txBody>
      </p:sp>
      <p:pic>
        <p:nvPicPr>
          <p:cNvPr id="6" name="Picture 4" descr="Chichester city centre comes back to life after second lockdown ends: in  pictures | Chichester Observer">
            <a:extLst>
              <a:ext uri="{FF2B5EF4-FFF2-40B4-BE49-F238E27FC236}">
                <a16:creationId xmlns:a16="http://schemas.microsoft.com/office/drawing/2014/main" id="{895C8C5B-9A9E-436F-85E8-7E5181323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7926">
            <a:off x="5924669" y="1664708"/>
            <a:ext cx="5681411" cy="4030251"/>
          </a:xfrm>
          <a:prstGeom prst="rect">
            <a:avLst/>
          </a:prstGeom>
          <a:no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7" name="Picture 6" descr="High Street parking spaces halved under new plan, UckfieldNews.com  understands - Uckfield News">
            <a:extLst>
              <a:ext uri="{FF2B5EF4-FFF2-40B4-BE49-F238E27FC236}">
                <a16:creationId xmlns:a16="http://schemas.microsoft.com/office/drawing/2014/main" id="{5208ECA5-DA34-47D8-A282-9396811D76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54" t="-165" r="15105" b="165"/>
          <a:stretch/>
        </p:blipFill>
        <p:spPr bwMode="auto">
          <a:xfrm rot="21288587">
            <a:off x="609804" y="2128836"/>
            <a:ext cx="5152962" cy="31019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34254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60" y="468630"/>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5A13B76-2B74-4C38-9C03-F8909851EBB3}"/>
              </a:ext>
            </a:extLst>
          </p:cNvPr>
          <p:cNvSpPr/>
          <p:nvPr/>
        </p:nvSpPr>
        <p:spPr>
          <a:xfrm>
            <a:off x="587406" y="692764"/>
            <a:ext cx="6567773" cy="1099212"/>
          </a:xfrm>
          <a:prstGeom prst="rect">
            <a:avLst/>
          </a:prstGeom>
          <a:noFill/>
        </p:spPr>
        <p:txBody>
          <a:bodyPr wrap="square" lIns="91440" tIns="45720" rIns="91440" bIns="45720">
            <a:spAutoFit/>
          </a:bodyPr>
          <a:lstStyle/>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There are buses and motors</a:t>
            </a:r>
          </a:p>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And trams;</a:t>
            </a:r>
          </a:p>
        </p:txBody>
      </p:sp>
      <p:pic>
        <p:nvPicPr>
          <p:cNvPr id="8" name="Picture 2" descr="Anger at plans for city centre bus hub">
            <a:extLst>
              <a:ext uri="{FF2B5EF4-FFF2-40B4-BE49-F238E27FC236}">
                <a16:creationId xmlns:a16="http://schemas.microsoft.com/office/drawing/2014/main" id="{D08631BC-4A87-425A-84D4-720B5BE7AB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69080">
            <a:off x="716265" y="1887668"/>
            <a:ext cx="4591983" cy="285186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0" name="Picture 4" descr="Plan to ban cars from Birmingham city centre roads - Birmingham Live">
            <a:extLst>
              <a:ext uri="{FF2B5EF4-FFF2-40B4-BE49-F238E27FC236}">
                <a16:creationId xmlns:a16="http://schemas.microsoft.com/office/drawing/2014/main" id="{302A8D6A-56D3-4EF6-B82D-3685C280D0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5253" y="3365537"/>
            <a:ext cx="4111259" cy="26071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6" descr="Trams briefly halted through city centre after woman fell near tracks -  Manchester Evening News">
            <a:extLst>
              <a:ext uri="{FF2B5EF4-FFF2-40B4-BE49-F238E27FC236}">
                <a16:creationId xmlns:a16="http://schemas.microsoft.com/office/drawing/2014/main" id="{07CA7CA8-9709-466A-99DF-1E6686FB27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45691">
            <a:off x="7088828" y="1536984"/>
            <a:ext cx="4089742" cy="271984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211345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60" y="468630"/>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5A13B76-2B74-4C38-9C03-F8909851EBB3}"/>
              </a:ext>
            </a:extLst>
          </p:cNvPr>
          <p:cNvSpPr/>
          <p:nvPr/>
        </p:nvSpPr>
        <p:spPr>
          <a:xfrm>
            <a:off x="587406" y="692764"/>
            <a:ext cx="6567773" cy="1099212"/>
          </a:xfrm>
          <a:prstGeom prst="rect">
            <a:avLst/>
          </a:prstGeom>
          <a:noFill/>
        </p:spPr>
        <p:txBody>
          <a:bodyPr wrap="square" lIns="91440" tIns="45720" rIns="91440" bIns="45720">
            <a:spAutoFit/>
          </a:bodyPr>
          <a:lstStyle/>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I wish there were meadows</a:t>
            </a:r>
          </a:p>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And lambs.</a:t>
            </a:r>
          </a:p>
        </p:txBody>
      </p:sp>
      <p:pic>
        <p:nvPicPr>
          <p:cNvPr id="8194" name="Picture 2" descr="Sheep in the Meadow ; Stock Footage Video (100% Royalty-free) 6127976 |  Shutterstock">
            <a:extLst>
              <a:ext uri="{FF2B5EF4-FFF2-40B4-BE49-F238E27FC236}">
                <a16:creationId xmlns:a16="http://schemas.microsoft.com/office/drawing/2014/main" id="{2B73858E-CB66-485C-8561-92134E247C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490" y="2016110"/>
            <a:ext cx="7399020" cy="41684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910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60" y="468630"/>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5A13B76-2B74-4C38-9C03-F8909851EBB3}"/>
              </a:ext>
            </a:extLst>
          </p:cNvPr>
          <p:cNvSpPr/>
          <p:nvPr/>
        </p:nvSpPr>
        <p:spPr>
          <a:xfrm>
            <a:off x="587406" y="692764"/>
            <a:ext cx="6567773" cy="1099212"/>
          </a:xfrm>
          <a:prstGeom prst="rect">
            <a:avLst/>
          </a:prstGeom>
          <a:noFill/>
        </p:spPr>
        <p:txBody>
          <a:bodyPr wrap="square" lIns="91440" tIns="45720" rIns="91440" bIns="45720">
            <a:spAutoFit/>
          </a:bodyPr>
          <a:lstStyle/>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The houses all wait</a:t>
            </a:r>
          </a:p>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In a row,</a:t>
            </a:r>
          </a:p>
        </p:txBody>
      </p:sp>
      <p:pic>
        <p:nvPicPr>
          <p:cNvPr id="11266" name="Picture 2" descr="Entire row of EIGHT Victorian terraced houses goes on sale for £800,000 |  Daily Mail Online">
            <a:extLst>
              <a:ext uri="{FF2B5EF4-FFF2-40B4-BE49-F238E27FC236}">
                <a16:creationId xmlns:a16="http://schemas.microsoft.com/office/drawing/2014/main" id="{A49E5401-D076-4797-9F6A-94BA758E8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844" y="1702736"/>
            <a:ext cx="6185535" cy="43208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69763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F2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Content Placeholder 10">
            <a:extLst>
              <a:ext uri="{FF2B5EF4-FFF2-40B4-BE49-F238E27FC236}">
                <a16:creationId xmlns:a16="http://schemas.microsoft.com/office/drawing/2014/main" id="{D6BE8F0F-99CA-4624-BE99-E95152857094}"/>
              </a:ext>
            </a:extLst>
          </p:cNvPr>
          <p:cNvSpPr>
            <a:spLocks noGrp="1"/>
          </p:cNvSpPr>
          <p:nvPr>
            <p:ph idx="1"/>
          </p:nvPr>
        </p:nvSpPr>
        <p:spPr>
          <a:xfrm>
            <a:off x="477012" y="1325820"/>
            <a:ext cx="11127159" cy="4949249"/>
          </a:xfrm>
        </p:spPr>
        <p:txBody>
          <a:bodyPr vert="horz" lIns="91440" tIns="45720" rIns="91440" bIns="45720" rtlCol="0" anchor="t">
            <a:normAutofit/>
          </a:bodyPr>
          <a:lstStyle/>
          <a:p>
            <a:pPr>
              <a:lnSpc>
                <a:spcPct val="107000"/>
              </a:lnSpc>
              <a:spcAft>
                <a:spcPts val="800"/>
              </a:spcAft>
            </a:pPr>
            <a:r>
              <a:rPr lang="en-GB" sz="1400" dirty="0">
                <a:latin typeface="Andika"/>
                <a:ea typeface="Andika"/>
                <a:cs typeface="Andika"/>
              </a:rPr>
              <a:t>This lesson is pegged directly to Learning Outcome</a:t>
            </a:r>
            <a:r>
              <a:rPr lang="en-GB" sz="1400" dirty="0">
                <a:latin typeface="Andika" panose="02000000000000000000" pitchFamily="2" charset="0"/>
                <a:ea typeface="Andika" panose="02000000000000000000" pitchFamily="2" charset="0"/>
                <a:cs typeface="Andika" panose="02000000000000000000" pitchFamily="2" charset="0"/>
              </a:rPr>
              <a:t> </a:t>
            </a:r>
            <a:r>
              <a:rPr lang="en-GB" sz="1400" i="1" dirty="0">
                <a:latin typeface="Calibri" panose="020F0502020204030204" pitchFamily="34" charset="0"/>
                <a:ea typeface="Calibri" panose="020F0502020204030204" pitchFamily="34" charset="0"/>
                <a:cs typeface="Times New Roman" panose="02020603050405020304" pitchFamily="18" charset="0"/>
              </a:rPr>
              <a:t>LIT 5.3 I can respond to simple poems, stories, and plays by </a:t>
            </a:r>
            <a:r>
              <a:rPr lang="en-GB" sz="1400" b="1" i="1" dirty="0">
                <a:latin typeface="Calibri" panose="020F0502020204030204" pitchFamily="34" charset="0"/>
                <a:ea typeface="Calibri" panose="020F0502020204030204" pitchFamily="34" charset="0"/>
                <a:cs typeface="Times New Roman" panose="02020603050405020304" pitchFamily="18" charset="0"/>
              </a:rPr>
              <a:t>speaking and writing</a:t>
            </a:r>
            <a:r>
              <a:rPr lang="en-GB" sz="1400" i="1" dirty="0">
                <a:latin typeface="Calibri" panose="020F0502020204030204" pitchFamily="34" charset="0"/>
                <a:ea typeface="Calibri" panose="020F0502020204030204" pitchFamily="34" charset="0"/>
                <a:cs typeface="Times New Roman" panose="02020603050405020304" pitchFamily="18" charset="0"/>
              </a:rPr>
              <a:t> briefly about </a:t>
            </a:r>
            <a:r>
              <a:rPr lang="en-GB" sz="1400" b="1" i="1" dirty="0">
                <a:latin typeface="Calibri" panose="020F0502020204030204" pitchFamily="34" charset="0"/>
                <a:ea typeface="Calibri" panose="020F0502020204030204" pitchFamily="34" charset="0"/>
                <a:cs typeface="Times New Roman" panose="02020603050405020304" pitchFamily="18" charset="0"/>
              </a:rPr>
              <a:t>how I feel about the literary texts and about the events and characters</a:t>
            </a:r>
            <a:r>
              <a:rPr lang="en-GB" sz="1400" i="1" dirty="0">
                <a:latin typeface="Calibri" panose="020F0502020204030204" pitchFamily="34" charset="0"/>
                <a:ea typeface="Calibri" panose="020F0502020204030204" pitchFamily="34" charset="0"/>
                <a:cs typeface="Times New Roman" panose="02020603050405020304" pitchFamily="18" charset="0"/>
              </a:rPr>
              <a:t> in these texts.</a:t>
            </a:r>
            <a:endParaRPr lang="en-GB" sz="1400" i="1" dirty="0">
              <a:latin typeface="Andika" panose="02000000000000000000" pitchFamily="2" charset="0"/>
              <a:ea typeface="Andika" panose="02000000000000000000" pitchFamily="2" charset="0"/>
              <a:cs typeface="Andika" panose="02000000000000000000" pitchFamily="2" charset="0"/>
            </a:endParaRPr>
          </a:p>
          <a:p>
            <a:pPr>
              <a:lnSpc>
                <a:spcPct val="107000"/>
              </a:lnSpc>
              <a:spcAft>
                <a:spcPts val="800"/>
              </a:spcAft>
            </a:pPr>
            <a:r>
              <a:rPr lang="en-GB" sz="1400" dirty="0">
                <a:latin typeface="Andika" panose="02000000000000000000" pitchFamily="2" charset="0"/>
                <a:ea typeface="Andika" panose="02000000000000000000" pitchFamily="2" charset="0"/>
                <a:cs typeface="Andika" panose="02000000000000000000" pitchFamily="2" charset="0"/>
              </a:rPr>
              <a:t>Teachers are to refer to the Scheme of Work where each lesson is explained in more detail.</a:t>
            </a:r>
          </a:p>
          <a:p>
            <a:pPr>
              <a:lnSpc>
                <a:spcPct val="150000"/>
              </a:lnSpc>
            </a:pPr>
            <a:r>
              <a:rPr lang="en-GB" sz="1400" dirty="0">
                <a:latin typeface="Andika"/>
                <a:ea typeface="Andika"/>
                <a:cs typeface="Andika"/>
              </a:rPr>
              <a:t>Effects are included to make the presentation more interactive.  Please present the PowerPoint in Slideshow mode. </a:t>
            </a:r>
            <a:endParaRPr lang="en-GB" sz="14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400" dirty="0">
                <a:latin typeface="Andika"/>
                <a:ea typeface="Andika"/>
                <a:cs typeface="Andika"/>
              </a:rPr>
              <a:t>Wherever possible we have included the use of online apps to enhance the teaching and learning experience.</a:t>
            </a:r>
          </a:p>
          <a:p>
            <a:pPr>
              <a:lnSpc>
                <a:spcPct val="150000"/>
              </a:lnSpc>
            </a:pPr>
            <a:r>
              <a:rPr lang="en-GB" sz="1400" dirty="0">
                <a:latin typeface="Andika"/>
                <a:ea typeface="Andika"/>
                <a:cs typeface="Andika"/>
              </a:rPr>
              <a:t>The Notes section underneath the slides may contain some further points which can be developed during the lesson.</a:t>
            </a:r>
          </a:p>
          <a:p>
            <a:pPr>
              <a:lnSpc>
                <a:spcPct val="150000"/>
              </a:lnSpc>
            </a:pPr>
            <a:r>
              <a:rPr lang="en-GB" sz="1400" dirty="0">
                <a:latin typeface="Andika"/>
                <a:ea typeface="Andika"/>
                <a:cs typeface="Andika"/>
              </a:rPr>
              <a:t>Teachers are encouraged to adapt this PowerPoint presentation to meet the learners’ language needs.</a:t>
            </a:r>
          </a:p>
          <a:p>
            <a:pPr>
              <a:lnSpc>
                <a:spcPct val="150000"/>
              </a:lnSpc>
            </a:pPr>
            <a:r>
              <a:rPr lang="en-GB" sz="1400" dirty="0">
                <a:latin typeface="Andika"/>
                <a:ea typeface="Andika"/>
                <a:cs typeface="Andika"/>
              </a:rPr>
              <a:t>Tasks included in the PowerPoint presentation are also being shared as handouts.  </a:t>
            </a:r>
            <a:endParaRPr lang="en-GB" sz="1400" dirty="0">
              <a:latin typeface="Andika" panose="02000000000000000000" pitchFamily="2" charset="0"/>
              <a:ea typeface="Andika" panose="02000000000000000000" pitchFamily="2" charset="0"/>
              <a:cs typeface="Andika" panose="02000000000000000000" pitchFamily="2" charset="0"/>
            </a:endParaRPr>
          </a:p>
          <a:p>
            <a:pPr>
              <a:lnSpc>
                <a:spcPct val="150000"/>
              </a:lnSpc>
            </a:pPr>
            <a:r>
              <a:rPr lang="en-GB" sz="1400" dirty="0">
                <a:latin typeface="Andika"/>
                <a:ea typeface="Andika"/>
                <a:cs typeface="Andika"/>
              </a:rPr>
              <a:t>For any comments, feedback or suggestions please email us at: </a:t>
            </a:r>
            <a:r>
              <a:rPr lang="en-GB" sz="1400" dirty="0">
                <a:latin typeface="Andika"/>
                <a:ea typeface="Andika"/>
                <a:cs typeface="Andika"/>
                <a:hlinkClick r:id="rId3"/>
              </a:rPr>
              <a:t>marie-claire.camilleri@ilearn.edu.mt</a:t>
            </a:r>
            <a:r>
              <a:rPr lang="en-GB" sz="1400" dirty="0">
                <a:latin typeface="Andika"/>
                <a:ea typeface="Andika"/>
                <a:cs typeface="Andika"/>
              </a:rPr>
              <a:t>; </a:t>
            </a:r>
            <a:r>
              <a:rPr lang="en-GB" sz="1400" dirty="0">
                <a:latin typeface="Andika"/>
                <a:ea typeface="Andika"/>
                <a:cs typeface="Andika"/>
                <a:hlinkClick r:id="rId4"/>
              </a:rPr>
              <a:t>urieth.attard@ilearn.edu.mt</a:t>
            </a:r>
            <a:r>
              <a:rPr lang="en-GB" sz="1400" dirty="0">
                <a:latin typeface="Andika"/>
                <a:ea typeface="Andika"/>
                <a:cs typeface="Andika"/>
              </a:rPr>
              <a:t>; </a:t>
            </a:r>
            <a:r>
              <a:rPr lang="en-GB" sz="1400" dirty="0">
                <a:latin typeface="Andika"/>
                <a:ea typeface="Andika"/>
                <a:cs typeface="Andika"/>
                <a:hlinkClick r:id="rId5"/>
              </a:rPr>
              <a:t>mary.jude.camilleri@ilearn.edu.mt</a:t>
            </a:r>
            <a:r>
              <a:rPr lang="en-GB" sz="1400" dirty="0">
                <a:latin typeface="Andika"/>
                <a:ea typeface="Andika"/>
                <a:cs typeface="Andika"/>
              </a:rPr>
              <a:t>.   You may also call the office on: 25983683.</a:t>
            </a:r>
            <a:endParaRPr lang="en-GB" sz="1400" dirty="0">
              <a:latin typeface="Andika" panose="02000000000000000000" pitchFamily="2" charset="0"/>
              <a:ea typeface="Andika" panose="02000000000000000000" pitchFamily="2" charset="0"/>
              <a:cs typeface="Andika" panose="02000000000000000000" pitchFamily="2" charset="0"/>
            </a:endParaRPr>
          </a:p>
        </p:txBody>
      </p:sp>
      <p:sp>
        <p:nvSpPr>
          <p:cNvPr id="6" name="Title 9">
            <a:extLst>
              <a:ext uri="{FF2B5EF4-FFF2-40B4-BE49-F238E27FC236}">
                <a16:creationId xmlns:a16="http://schemas.microsoft.com/office/drawing/2014/main" id="{C23546BF-0A39-49B5-836F-A418306918DF}"/>
              </a:ext>
            </a:extLst>
          </p:cNvPr>
          <p:cNvSpPr>
            <a:spLocks noGrp="1"/>
          </p:cNvSpPr>
          <p:nvPr>
            <p:ph type="title"/>
          </p:nvPr>
        </p:nvSpPr>
        <p:spPr>
          <a:xfrm>
            <a:off x="621737" y="480060"/>
            <a:ext cx="10515600" cy="805785"/>
          </a:xfrm>
        </p:spPr>
        <p:txBody>
          <a:bodyPr>
            <a:normAutofit/>
          </a:bodyPr>
          <a:lstStyle/>
          <a:p>
            <a:r>
              <a:rPr lang="en-GB" sz="2000" dirty="0">
                <a:latin typeface="Andika" panose="02000000000000000000" pitchFamily="2" charset="0"/>
                <a:ea typeface="Andika" panose="02000000000000000000" pitchFamily="2" charset="0"/>
                <a:cs typeface="Andika" panose="02000000000000000000" pitchFamily="2" charset="0"/>
              </a:rPr>
              <a:t>Notes for the Educator</a:t>
            </a:r>
          </a:p>
        </p:txBody>
      </p:sp>
      <p:cxnSp>
        <p:nvCxnSpPr>
          <p:cNvPr id="7" name="Straight Connector 6">
            <a:extLst>
              <a:ext uri="{FF2B5EF4-FFF2-40B4-BE49-F238E27FC236}">
                <a16:creationId xmlns:a16="http://schemas.microsoft.com/office/drawing/2014/main" id="{8C7CE980-3E74-44BE-B13F-EC5B461D1BCE}"/>
              </a:ext>
            </a:extLst>
          </p:cNvPr>
          <p:cNvCxnSpPr/>
          <p:nvPr/>
        </p:nvCxnSpPr>
        <p:spPr>
          <a:xfrm>
            <a:off x="604531" y="1147771"/>
            <a:ext cx="10550012" cy="0"/>
          </a:xfrm>
          <a:prstGeom prst="line">
            <a:avLst/>
          </a:prstGeom>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8C1849A-8EC7-45DA-9FDE-8AFE9A3B3D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5070" y="5935602"/>
            <a:ext cx="1483624" cy="425258"/>
          </a:xfrm>
          <a:prstGeom prst="rect">
            <a:avLst/>
          </a:prstGeom>
        </p:spPr>
      </p:pic>
    </p:spTree>
    <p:extLst>
      <p:ext uri="{BB962C8B-B14F-4D97-AF65-F5344CB8AC3E}">
        <p14:creationId xmlns:p14="http://schemas.microsoft.com/office/powerpoint/2010/main" val="4109764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60" y="468630"/>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5A13B76-2B74-4C38-9C03-F8909851EBB3}"/>
              </a:ext>
            </a:extLst>
          </p:cNvPr>
          <p:cNvSpPr/>
          <p:nvPr/>
        </p:nvSpPr>
        <p:spPr>
          <a:xfrm>
            <a:off x="587406" y="692764"/>
            <a:ext cx="6567773" cy="1099212"/>
          </a:xfrm>
          <a:prstGeom prst="rect">
            <a:avLst/>
          </a:prstGeom>
          <a:noFill/>
        </p:spPr>
        <p:txBody>
          <a:bodyPr wrap="square" lIns="91440" tIns="45720" rIns="91440" bIns="45720">
            <a:spAutoFit/>
          </a:bodyPr>
          <a:lstStyle/>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There is smoke everywhere</a:t>
            </a:r>
          </a:p>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That I go.</a:t>
            </a:r>
          </a:p>
        </p:txBody>
      </p:sp>
      <p:pic>
        <p:nvPicPr>
          <p:cNvPr id="12290" name="Picture 2" descr="LIFE IN A LARGE TOWN">
            <a:extLst>
              <a:ext uri="{FF2B5EF4-FFF2-40B4-BE49-F238E27FC236}">
                <a16:creationId xmlns:a16="http://schemas.microsoft.com/office/drawing/2014/main" id="{2443754A-08AD-4448-971B-2A51609EF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014" y="1744169"/>
            <a:ext cx="6787638" cy="44210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57573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59" y="468629"/>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5A13B76-2B74-4C38-9C03-F8909851EBB3}"/>
              </a:ext>
            </a:extLst>
          </p:cNvPr>
          <p:cNvSpPr/>
          <p:nvPr/>
        </p:nvSpPr>
        <p:spPr>
          <a:xfrm>
            <a:off x="587406" y="692764"/>
            <a:ext cx="6567773" cy="1099212"/>
          </a:xfrm>
          <a:prstGeom prst="rect">
            <a:avLst/>
          </a:prstGeom>
          <a:noFill/>
        </p:spPr>
        <p:txBody>
          <a:bodyPr wrap="square" lIns="91440" tIns="45720" rIns="91440" bIns="45720">
            <a:spAutoFit/>
          </a:bodyPr>
          <a:lstStyle/>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I don’t like the noises</a:t>
            </a:r>
          </a:p>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I hear-.</a:t>
            </a:r>
          </a:p>
        </p:txBody>
      </p:sp>
      <p:pic>
        <p:nvPicPr>
          <p:cNvPr id="13317" name="Picture 5" descr="A Noise Pollution Solution for the Chaos of the Urban World">
            <a:extLst>
              <a:ext uri="{FF2B5EF4-FFF2-40B4-BE49-F238E27FC236}">
                <a16:creationId xmlns:a16="http://schemas.microsoft.com/office/drawing/2014/main" id="{3163228B-D635-4F6B-A192-A07258C70A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5967" y="2199960"/>
            <a:ext cx="7934325" cy="37814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4187175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59" y="468629"/>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5A13B76-2B74-4C38-9C03-F8909851EBB3}"/>
              </a:ext>
            </a:extLst>
          </p:cNvPr>
          <p:cNvSpPr/>
          <p:nvPr/>
        </p:nvSpPr>
        <p:spPr>
          <a:xfrm>
            <a:off x="587406" y="692764"/>
            <a:ext cx="6567773" cy="1099212"/>
          </a:xfrm>
          <a:prstGeom prst="rect">
            <a:avLst/>
          </a:prstGeom>
          <a:noFill/>
        </p:spPr>
        <p:txBody>
          <a:bodyPr wrap="square" lIns="91440" tIns="45720" rIns="91440" bIns="45720">
            <a:spAutoFit/>
          </a:bodyPr>
          <a:lstStyle/>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I wish there were woods</a:t>
            </a:r>
          </a:p>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Very near.</a:t>
            </a:r>
          </a:p>
        </p:txBody>
      </p:sp>
      <p:pic>
        <p:nvPicPr>
          <p:cNvPr id="14338" name="Picture 2" descr="Castlefreke Woods - Ireland Highlights">
            <a:extLst>
              <a:ext uri="{FF2B5EF4-FFF2-40B4-BE49-F238E27FC236}">
                <a16:creationId xmlns:a16="http://schemas.microsoft.com/office/drawing/2014/main" id="{432ECED3-153D-4231-8981-06E2483EE4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129" y="1636797"/>
            <a:ext cx="6896100" cy="4528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93008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59" y="468629"/>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5A13B76-2B74-4C38-9C03-F8909851EBB3}"/>
              </a:ext>
            </a:extLst>
          </p:cNvPr>
          <p:cNvSpPr/>
          <p:nvPr/>
        </p:nvSpPr>
        <p:spPr>
          <a:xfrm>
            <a:off x="587406" y="692764"/>
            <a:ext cx="6567773" cy="2096408"/>
          </a:xfrm>
          <a:prstGeom prst="rect">
            <a:avLst/>
          </a:prstGeom>
          <a:noFill/>
        </p:spPr>
        <p:txBody>
          <a:bodyPr wrap="square" lIns="91440" tIns="45720" rIns="91440" bIns="45720">
            <a:spAutoFit/>
          </a:bodyPr>
          <a:lstStyle/>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There is only one thing</a:t>
            </a:r>
          </a:p>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That I love,</a:t>
            </a:r>
          </a:p>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And that is the sky</a:t>
            </a:r>
          </a:p>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Far above,</a:t>
            </a:r>
          </a:p>
        </p:txBody>
      </p:sp>
      <p:pic>
        <p:nvPicPr>
          <p:cNvPr id="15362" name="Picture 2" descr="Sky over a sunny town by l0adr on DeviantArt">
            <a:extLst>
              <a:ext uri="{FF2B5EF4-FFF2-40B4-BE49-F238E27FC236}">
                <a16:creationId xmlns:a16="http://schemas.microsoft.com/office/drawing/2014/main" id="{E372D39F-856E-4821-B612-7DD0465BC9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425" y="2393875"/>
            <a:ext cx="7951470" cy="35947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321930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59" y="468629"/>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id="{35A13B76-2B74-4C38-9C03-F8909851EBB3}"/>
              </a:ext>
            </a:extLst>
          </p:cNvPr>
          <p:cNvSpPr/>
          <p:nvPr/>
        </p:nvSpPr>
        <p:spPr>
          <a:xfrm>
            <a:off x="587406" y="692764"/>
            <a:ext cx="6567773" cy="2096408"/>
          </a:xfrm>
          <a:prstGeom prst="rect">
            <a:avLst/>
          </a:prstGeom>
          <a:noFill/>
        </p:spPr>
        <p:txBody>
          <a:bodyPr wrap="square" lIns="91440" tIns="45720" rIns="91440" bIns="45720">
            <a:spAutoFit/>
          </a:bodyPr>
          <a:lstStyle/>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There is plenty of room </a:t>
            </a:r>
          </a:p>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In the blue</a:t>
            </a:r>
          </a:p>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For castles of clouds</a:t>
            </a:r>
          </a:p>
          <a:p>
            <a:pPr>
              <a:lnSpc>
                <a:spcPct val="90000"/>
              </a:lnSpc>
              <a:spcBef>
                <a:spcPct val="0"/>
              </a:spcBef>
            </a:pPr>
            <a:r>
              <a:rPr lang="en-GB" sz="3600" dirty="0">
                <a:latin typeface="Andika" panose="02000000000000000000" pitchFamily="2" charset="0"/>
                <a:ea typeface="Andika" panose="02000000000000000000" pitchFamily="2" charset="0"/>
                <a:cs typeface="Andika" panose="02000000000000000000" pitchFamily="2" charset="0"/>
              </a:rPr>
              <a:t>And me, too!</a:t>
            </a:r>
          </a:p>
        </p:txBody>
      </p:sp>
      <p:pic>
        <p:nvPicPr>
          <p:cNvPr id="16386" name="Picture 2" descr="Sky-Blue-Sky - ICPCN">
            <a:extLst>
              <a:ext uri="{FF2B5EF4-FFF2-40B4-BE49-F238E27FC236}">
                <a16:creationId xmlns:a16="http://schemas.microsoft.com/office/drawing/2014/main" id="{D58C303D-442F-438D-9D61-968BE599E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8442" y="2259965"/>
            <a:ext cx="6072808" cy="40265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413222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F1314B-ECFC-4E37-BAA8-C75587E94C02}"/>
              </a:ext>
            </a:extLst>
          </p:cNvPr>
          <p:cNvSpPr/>
          <p:nvPr/>
        </p:nvSpPr>
        <p:spPr>
          <a:xfrm>
            <a:off x="0" y="0"/>
            <a:ext cx="12192000" cy="14859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D4A20E6-6FC2-45B2-841D-52C47ECB03E2}"/>
              </a:ext>
            </a:extLst>
          </p:cNvPr>
          <p:cNvSpPr>
            <a:spLocks noGrp="1"/>
          </p:cNvSpPr>
          <p:nvPr>
            <p:ph type="title"/>
          </p:nvPr>
        </p:nvSpPr>
        <p:spPr>
          <a:xfrm>
            <a:off x="2026920" y="265255"/>
            <a:ext cx="10515600" cy="1325563"/>
          </a:xfrm>
        </p:spPr>
        <p:txBody>
          <a:bodyPr/>
          <a:lstStyle/>
          <a:p>
            <a:r>
              <a:rPr lang="en-GB" dirty="0">
                <a:latin typeface="Andika" panose="02000000000000000000" pitchFamily="2" charset="0"/>
                <a:ea typeface="Andika" panose="02000000000000000000" pitchFamily="2" charset="0"/>
                <a:cs typeface="Andika" panose="02000000000000000000" pitchFamily="2" charset="0"/>
              </a:rPr>
              <a:t>Think about this text…</a:t>
            </a:r>
          </a:p>
        </p:txBody>
      </p:sp>
      <p:sp>
        <p:nvSpPr>
          <p:cNvPr id="3" name="Content Placeholder 2">
            <a:extLst>
              <a:ext uri="{FF2B5EF4-FFF2-40B4-BE49-F238E27FC236}">
                <a16:creationId xmlns:a16="http://schemas.microsoft.com/office/drawing/2014/main" id="{AA7E9E5A-5A90-42DC-8745-D46D0497C28C}"/>
              </a:ext>
            </a:extLst>
          </p:cNvPr>
          <p:cNvSpPr>
            <a:spLocks noGrp="1"/>
          </p:cNvSpPr>
          <p:nvPr>
            <p:ph idx="1"/>
          </p:nvPr>
        </p:nvSpPr>
        <p:spPr>
          <a:xfrm>
            <a:off x="838200" y="1825625"/>
            <a:ext cx="10515600" cy="1096251"/>
          </a:xfrm>
        </p:spPr>
        <p:txBody>
          <a:bodyPr>
            <a:normAutofit/>
          </a:bodyPr>
          <a:lstStyle/>
          <a:p>
            <a:pPr marL="0" indent="0">
              <a:lnSpc>
                <a:spcPct val="150000"/>
              </a:lnSpc>
              <a:buNone/>
            </a:pPr>
            <a:r>
              <a:rPr lang="en-GB" sz="3600" dirty="0">
                <a:solidFill>
                  <a:srgbClr val="000000"/>
                </a:solidFill>
                <a:latin typeface="Andika" panose="02000000000000000000" pitchFamily="2" charset="0"/>
                <a:ea typeface="Andika" panose="02000000000000000000" pitchFamily="2" charset="0"/>
                <a:cs typeface="Andika" panose="02000000000000000000" pitchFamily="2" charset="0"/>
              </a:rPr>
              <a:t>Where does the town child want to live?</a:t>
            </a:r>
            <a:endParaRPr lang="en-GB" sz="3600" dirty="0">
              <a:latin typeface="Andika" panose="02000000000000000000" pitchFamily="2" charset="0"/>
              <a:ea typeface="Andika" panose="02000000000000000000" pitchFamily="2" charset="0"/>
              <a:cs typeface="Andika" panose="02000000000000000000" pitchFamily="2" charset="0"/>
            </a:endParaRPr>
          </a:p>
          <a:p>
            <a:pPr>
              <a:lnSpc>
                <a:spcPct val="150000"/>
              </a:lnSpc>
            </a:pPr>
            <a:endParaRPr lang="en-GB" sz="3600" dirty="0">
              <a:latin typeface="Andika" panose="02000000000000000000" pitchFamily="2" charset="0"/>
              <a:ea typeface="Andika" panose="02000000000000000000" pitchFamily="2" charset="0"/>
              <a:cs typeface="Andika" panose="02000000000000000000" pitchFamily="2" charset="0"/>
            </a:endParaRPr>
          </a:p>
        </p:txBody>
      </p:sp>
      <p:sp>
        <p:nvSpPr>
          <p:cNvPr id="11" name="Title 1">
            <a:extLst>
              <a:ext uri="{FF2B5EF4-FFF2-40B4-BE49-F238E27FC236}">
                <a16:creationId xmlns:a16="http://schemas.microsoft.com/office/drawing/2014/main" id="{73E77A2C-8B45-419C-AD30-732CFA757AB0}"/>
              </a:ext>
            </a:extLst>
          </p:cNvPr>
          <p:cNvSpPr txBox="1">
            <a:spLocks/>
          </p:cNvSpPr>
          <p:nvPr/>
        </p:nvSpPr>
        <p:spPr>
          <a:xfrm>
            <a:off x="838199" y="3024746"/>
            <a:ext cx="10991851" cy="20051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4000" b="1" dirty="0">
                <a:solidFill>
                  <a:srgbClr val="FF0000"/>
                </a:solidFill>
                <a:latin typeface="Andika" panose="02000000000000000000" pitchFamily="2" charset="0"/>
                <a:ea typeface="Andika" panose="02000000000000000000" pitchFamily="2" charset="0"/>
                <a:cs typeface="Andika" panose="02000000000000000000" pitchFamily="2" charset="0"/>
              </a:rPr>
              <a:t>In the countryside.</a:t>
            </a:r>
          </a:p>
        </p:txBody>
      </p:sp>
      <p:pic>
        <p:nvPicPr>
          <p:cNvPr id="1026" name="Picture 2" descr="Idea Think Vector SVG Icon - SVG Repo">
            <a:extLst>
              <a:ext uri="{FF2B5EF4-FFF2-40B4-BE49-F238E27FC236}">
                <a16:creationId xmlns:a16="http://schemas.microsoft.com/office/drawing/2014/main" id="{71DD88E2-8232-404C-B8C7-E32D5D97B73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418" y="80168"/>
            <a:ext cx="1325563"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2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5F1314B-ECFC-4E37-BAA8-C75587E94C02}"/>
              </a:ext>
            </a:extLst>
          </p:cNvPr>
          <p:cNvSpPr/>
          <p:nvPr/>
        </p:nvSpPr>
        <p:spPr>
          <a:xfrm>
            <a:off x="0" y="0"/>
            <a:ext cx="12192000" cy="14859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CD4A20E6-6FC2-45B2-841D-52C47ECB03E2}"/>
              </a:ext>
            </a:extLst>
          </p:cNvPr>
          <p:cNvSpPr>
            <a:spLocks noGrp="1"/>
          </p:cNvSpPr>
          <p:nvPr>
            <p:ph type="title"/>
          </p:nvPr>
        </p:nvSpPr>
        <p:spPr>
          <a:xfrm>
            <a:off x="2026920" y="265255"/>
            <a:ext cx="10515600" cy="1325563"/>
          </a:xfrm>
        </p:spPr>
        <p:txBody>
          <a:bodyPr/>
          <a:lstStyle/>
          <a:p>
            <a:r>
              <a:rPr lang="en-GB" dirty="0">
                <a:latin typeface="Andika" panose="02000000000000000000" pitchFamily="2" charset="0"/>
                <a:ea typeface="Andika" panose="02000000000000000000" pitchFamily="2" charset="0"/>
                <a:cs typeface="Andika" panose="02000000000000000000" pitchFamily="2" charset="0"/>
              </a:rPr>
              <a:t>Think about this text…</a:t>
            </a:r>
          </a:p>
        </p:txBody>
      </p:sp>
      <p:sp>
        <p:nvSpPr>
          <p:cNvPr id="3" name="Content Placeholder 2">
            <a:extLst>
              <a:ext uri="{FF2B5EF4-FFF2-40B4-BE49-F238E27FC236}">
                <a16:creationId xmlns:a16="http://schemas.microsoft.com/office/drawing/2014/main" id="{AA7E9E5A-5A90-42DC-8745-D46D0497C28C}"/>
              </a:ext>
            </a:extLst>
          </p:cNvPr>
          <p:cNvSpPr>
            <a:spLocks noGrp="1"/>
          </p:cNvSpPr>
          <p:nvPr>
            <p:ph idx="1"/>
          </p:nvPr>
        </p:nvSpPr>
        <p:spPr>
          <a:xfrm>
            <a:off x="838200" y="1825625"/>
            <a:ext cx="10515600" cy="1096251"/>
          </a:xfrm>
        </p:spPr>
        <p:txBody>
          <a:bodyPr>
            <a:normAutofit fontScale="85000" lnSpcReduction="10000"/>
          </a:bodyPr>
          <a:lstStyle/>
          <a:p>
            <a:pPr marL="0" indent="0">
              <a:lnSpc>
                <a:spcPct val="150000"/>
              </a:lnSpc>
              <a:buNone/>
            </a:pPr>
            <a:r>
              <a:rPr lang="en-GB" sz="3600" dirty="0">
                <a:solidFill>
                  <a:srgbClr val="000000"/>
                </a:solidFill>
                <a:latin typeface="Andika" panose="02000000000000000000" pitchFamily="2" charset="0"/>
                <a:ea typeface="Andika" panose="02000000000000000000" pitchFamily="2" charset="0"/>
                <a:cs typeface="Andika" panose="02000000000000000000" pitchFamily="2" charset="0"/>
              </a:rPr>
              <a:t>There is one thing that the town child loves.  What is it?</a:t>
            </a:r>
            <a:endParaRPr lang="en-GB" sz="3600" dirty="0">
              <a:latin typeface="Andika" panose="02000000000000000000" pitchFamily="2" charset="0"/>
              <a:ea typeface="Andika" panose="02000000000000000000" pitchFamily="2" charset="0"/>
              <a:cs typeface="Andika" panose="02000000000000000000" pitchFamily="2" charset="0"/>
            </a:endParaRPr>
          </a:p>
          <a:p>
            <a:pPr>
              <a:lnSpc>
                <a:spcPct val="150000"/>
              </a:lnSpc>
            </a:pPr>
            <a:endParaRPr lang="en-GB" sz="3600" dirty="0">
              <a:latin typeface="Andika" panose="02000000000000000000" pitchFamily="2" charset="0"/>
              <a:ea typeface="Andika" panose="02000000000000000000" pitchFamily="2" charset="0"/>
              <a:cs typeface="Andika" panose="02000000000000000000" pitchFamily="2" charset="0"/>
            </a:endParaRPr>
          </a:p>
        </p:txBody>
      </p:sp>
      <p:sp>
        <p:nvSpPr>
          <p:cNvPr id="11" name="Title 1">
            <a:extLst>
              <a:ext uri="{FF2B5EF4-FFF2-40B4-BE49-F238E27FC236}">
                <a16:creationId xmlns:a16="http://schemas.microsoft.com/office/drawing/2014/main" id="{73E77A2C-8B45-419C-AD30-732CFA757AB0}"/>
              </a:ext>
            </a:extLst>
          </p:cNvPr>
          <p:cNvSpPr txBox="1">
            <a:spLocks/>
          </p:cNvSpPr>
          <p:nvPr/>
        </p:nvSpPr>
        <p:spPr>
          <a:xfrm>
            <a:off x="838199" y="3024746"/>
            <a:ext cx="10991851" cy="20051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4000" b="1" dirty="0">
                <a:solidFill>
                  <a:srgbClr val="FF0000"/>
                </a:solidFill>
                <a:latin typeface="Andika" panose="02000000000000000000" pitchFamily="2" charset="0"/>
                <a:ea typeface="Andika" panose="02000000000000000000" pitchFamily="2" charset="0"/>
                <a:cs typeface="Andika" panose="02000000000000000000" pitchFamily="2" charset="0"/>
              </a:rPr>
              <a:t>The child loves the sky because it is big and vast.</a:t>
            </a:r>
          </a:p>
        </p:txBody>
      </p:sp>
      <p:pic>
        <p:nvPicPr>
          <p:cNvPr id="1026" name="Picture 2" descr="Idea Think Vector SVG Icon - SVG Repo">
            <a:extLst>
              <a:ext uri="{FF2B5EF4-FFF2-40B4-BE49-F238E27FC236}">
                <a16:creationId xmlns:a16="http://schemas.microsoft.com/office/drawing/2014/main" id="{71DD88E2-8232-404C-B8C7-E32D5D97B73B}"/>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418" y="80168"/>
            <a:ext cx="1325563"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3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CB711F-7233-42E0-8A2A-01E70CEC6A1F}"/>
              </a:ext>
            </a:extLst>
          </p:cNvPr>
          <p:cNvSpPr/>
          <p:nvPr/>
        </p:nvSpPr>
        <p:spPr>
          <a:xfrm>
            <a:off x="0" y="0"/>
            <a:ext cx="12192000" cy="14859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7" name="Picture 2" descr="Idea Think Vector SVG Icon - SVG Repo">
            <a:extLst>
              <a:ext uri="{FF2B5EF4-FFF2-40B4-BE49-F238E27FC236}">
                <a16:creationId xmlns:a16="http://schemas.microsoft.com/office/drawing/2014/main" id="{8725ACE3-460A-4129-84B2-FB7B776C574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418" y="80168"/>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D4A20E6-6FC2-45B2-841D-52C47ECB03E2}"/>
              </a:ext>
            </a:extLst>
          </p:cNvPr>
          <p:cNvSpPr>
            <a:spLocks noGrp="1"/>
          </p:cNvSpPr>
          <p:nvPr>
            <p:ph type="title"/>
          </p:nvPr>
        </p:nvSpPr>
        <p:spPr>
          <a:xfrm>
            <a:off x="1588690" y="160337"/>
            <a:ext cx="10515600" cy="1325563"/>
          </a:xfrm>
        </p:spPr>
        <p:txBody>
          <a:bodyPr/>
          <a:lstStyle/>
          <a:p>
            <a:r>
              <a:rPr lang="en-GB" dirty="0">
                <a:latin typeface="Andika" panose="02000000000000000000" pitchFamily="2" charset="0"/>
                <a:ea typeface="Andika" panose="02000000000000000000" pitchFamily="2" charset="0"/>
                <a:cs typeface="Andika" panose="02000000000000000000" pitchFamily="2" charset="0"/>
              </a:rPr>
              <a:t>Think about this text…</a:t>
            </a:r>
          </a:p>
        </p:txBody>
      </p:sp>
      <p:sp>
        <p:nvSpPr>
          <p:cNvPr id="3" name="Content Placeholder 2">
            <a:extLst>
              <a:ext uri="{FF2B5EF4-FFF2-40B4-BE49-F238E27FC236}">
                <a16:creationId xmlns:a16="http://schemas.microsoft.com/office/drawing/2014/main" id="{AA7E9E5A-5A90-42DC-8745-D46D0497C28C}"/>
              </a:ext>
            </a:extLst>
          </p:cNvPr>
          <p:cNvSpPr>
            <a:spLocks noGrp="1"/>
          </p:cNvSpPr>
          <p:nvPr>
            <p:ph idx="1"/>
          </p:nvPr>
        </p:nvSpPr>
        <p:spPr>
          <a:xfrm>
            <a:off x="838200" y="1771628"/>
            <a:ext cx="10515600" cy="1096251"/>
          </a:xfrm>
        </p:spPr>
        <p:txBody>
          <a:bodyPr>
            <a:noAutofit/>
          </a:bodyPr>
          <a:lstStyle/>
          <a:p>
            <a:pPr marL="0" indent="0">
              <a:lnSpc>
                <a:spcPct val="150000"/>
              </a:lnSpc>
              <a:buNone/>
            </a:pPr>
            <a:r>
              <a:rPr lang="en-GB" sz="3600" dirty="0">
                <a:solidFill>
                  <a:srgbClr val="000000"/>
                </a:solidFill>
                <a:latin typeface="Andika" panose="02000000000000000000" pitchFamily="2" charset="0"/>
                <a:ea typeface="Andika" panose="02000000000000000000" pitchFamily="2" charset="0"/>
                <a:cs typeface="Andika" panose="02000000000000000000" pitchFamily="2" charset="0"/>
              </a:rPr>
              <a:t>Describe the country from the child’s point of view?</a:t>
            </a:r>
            <a:endParaRPr lang="en-GB" sz="3600" dirty="0">
              <a:latin typeface="Andika" panose="02000000000000000000" pitchFamily="2" charset="0"/>
              <a:ea typeface="Andika" panose="02000000000000000000" pitchFamily="2" charset="0"/>
              <a:cs typeface="Andika" panose="02000000000000000000" pitchFamily="2" charset="0"/>
            </a:endParaRPr>
          </a:p>
          <a:p>
            <a:pPr>
              <a:lnSpc>
                <a:spcPct val="150000"/>
              </a:lnSpc>
            </a:pPr>
            <a:endParaRPr lang="en-GB" sz="3600" dirty="0">
              <a:latin typeface="Andika" panose="02000000000000000000" pitchFamily="2" charset="0"/>
              <a:ea typeface="Andika" panose="02000000000000000000" pitchFamily="2" charset="0"/>
              <a:cs typeface="Andika" panose="02000000000000000000" pitchFamily="2" charset="0"/>
            </a:endParaRPr>
          </a:p>
        </p:txBody>
      </p:sp>
      <p:sp>
        <p:nvSpPr>
          <p:cNvPr id="11" name="Title 1">
            <a:extLst>
              <a:ext uri="{FF2B5EF4-FFF2-40B4-BE49-F238E27FC236}">
                <a16:creationId xmlns:a16="http://schemas.microsoft.com/office/drawing/2014/main" id="{73E77A2C-8B45-419C-AD30-732CFA757AB0}"/>
              </a:ext>
            </a:extLst>
          </p:cNvPr>
          <p:cNvSpPr txBox="1">
            <a:spLocks/>
          </p:cNvSpPr>
          <p:nvPr/>
        </p:nvSpPr>
        <p:spPr>
          <a:xfrm>
            <a:off x="838199" y="3990121"/>
            <a:ext cx="8828391" cy="20051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4000" b="1" dirty="0">
                <a:solidFill>
                  <a:srgbClr val="FF0000"/>
                </a:solidFill>
                <a:latin typeface="Andika" panose="02000000000000000000" pitchFamily="2" charset="0"/>
                <a:ea typeface="Andika" panose="02000000000000000000" pitchFamily="2" charset="0"/>
                <a:cs typeface="Andika" panose="02000000000000000000" pitchFamily="2" charset="0"/>
              </a:rPr>
              <a:t>The child imagines open meadows with grazing lambs and woods with trees.</a:t>
            </a:r>
          </a:p>
          <a:p>
            <a:pPr>
              <a:lnSpc>
                <a:spcPct val="150000"/>
              </a:lnSpc>
            </a:pPr>
            <a:endParaRPr lang="en-GB" sz="4000" b="1" dirty="0">
              <a:solidFill>
                <a:srgbClr val="FF0000"/>
              </a:solidFill>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2120460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43A7FEE-4A92-4378-9EF0-238B62488B59}"/>
              </a:ext>
            </a:extLst>
          </p:cNvPr>
          <p:cNvSpPr/>
          <p:nvPr/>
        </p:nvSpPr>
        <p:spPr>
          <a:xfrm>
            <a:off x="0" y="136974"/>
            <a:ext cx="12192000" cy="1836773"/>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14" name="Picture 2" descr="Idea Think Vector SVG Icon - SVG Repo">
            <a:extLst>
              <a:ext uri="{FF2B5EF4-FFF2-40B4-BE49-F238E27FC236}">
                <a16:creationId xmlns:a16="http://schemas.microsoft.com/office/drawing/2014/main" id="{523AED75-4ECF-43BB-9EE0-094BDD18329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709" y="293502"/>
            <a:ext cx="1500981" cy="1562025"/>
          </a:xfrm>
          <a:prstGeom prst="rect">
            <a:avLst/>
          </a:prstGeom>
          <a:noFill/>
          <a:extLst>
            <a:ext uri="{909E8E84-426E-40DD-AFC4-6F175D3DCCD1}">
              <a14:hiddenFill xmlns:a14="http://schemas.microsoft.com/office/drawing/2010/main">
                <a:solidFill>
                  <a:srgbClr val="FFFFFF"/>
                </a:solidFill>
              </a14:hiddenFill>
            </a:ext>
          </a:extLst>
        </p:spPr>
      </p:pic>
      <p:sp>
        <p:nvSpPr>
          <p:cNvPr id="15" name="Title 1">
            <a:extLst>
              <a:ext uri="{FF2B5EF4-FFF2-40B4-BE49-F238E27FC236}">
                <a16:creationId xmlns:a16="http://schemas.microsoft.com/office/drawing/2014/main" id="{1E2F4886-318D-4CBA-89B5-28A603B42DE0}"/>
              </a:ext>
            </a:extLst>
          </p:cNvPr>
          <p:cNvSpPr txBox="1">
            <a:spLocks/>
          </p:cNvSpPr>
          <p:nvPr/>
        </p:nvSpPr>
        <p:spPr>
          <a:xfrm>
            <a:off x="758189" y="3788002"/>
            <a:ext cx="8828391" cy="20051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endParaRPr lang="en-GB" sz="4000" b="1" dirty="0">
              <a:solidFill>
                <a:srgbClr val="FF0000"/>
              </a:solidFill>
              <a:latin typeface="Andika" panose="02000000000000000000" pitchFamily="2" charset="0"/>
              <a:ea typeface="Andika" panose="02000000000000000000" pitchFamily="2" charset="0"/>
              <a:cs typeface="Andika" panose="02000000000000000000" pitchFamily="2" charset="0"/>
            </a:endParaRPr>
          </a:p>
        </p:txBody>
      </p:sp>
      <p:sp>
        <p:nvSpPr>
          <p:cNvPr id="8" name="Title 1">
            <a:extLst>
              <a:ext uri="{FF2B5EF4-FFF2-40B4-BE49-F238E27FC236}">
                <a16:creationId xmlns:a16="http://schemas.microsoft.com/office/drawing/2014/main" id="{DFA8DD23-09A3-4804-AC37-AE5399F292AD}"/>
              </a:ext>
            </a:extLst>
          </p:cNvPr>
          <p:cNvSpPr txBox="1">
            <a:spLocks/>
          </p:cNvSpPr>
          <p:nvPr/>
        </p:nvSpPr>
        <p:spPr>
          <a:xfrm>
            <a:off x="1720255" y="4117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Andika" panose="02000000000000000000" pitchFamily="2" charset="0"/>
                <a:ea typeface="Andika" panose="02000000000000000000" pitchFamily="2" charset="0"/>
                <a:cs typeface="Andika" panose="02000000000000000000" pitchFamily="2" charset="0"/>
              </a:rPr>
              <a:t>Think about this text…</a:t>
            </a:r>
          </a:p>
        </p:txBody>
      </p:sp>
      <p:sp>
        <p:nvSpPr>
          <p:cNvPr id="9" name="Content Placeholder 2">
            <a:extLst>
              <a:ext uri="{FF2B5EF4-FFF2-40B4-BE49-F238E27FC236}">
                <a16:creationId xmlns:a16="http://schemas.microsoft.com/office/drawing/2014/main" id="{48B2EE13-7B84-4173-9397-25897F5C351B}"/>
              </a:ext>
            </a:extLst>
          </p:cNvPr>
          <p:cNvSpPr>
            <a:spLocks noGrp="1"/>
          </p:cNvSpPr>
          <p:nvPr>
            <p:ph idx="1"/>
          </p:nvPr>
        </p:nvSpPr>
        <p:spPr>
          <a:xfrm>
            <a:off x="838199" y="2332749"/>
            <a:ext cx="10515600" cy="1096251"/>
          </a:xfrm>
        </p:spPr>
        <p:txBody>
          <a:bodyPr>
            <a:noAutofit/>
          </a:bodyPr>
          <a:lstStyle/>
          <a:p>
            <a:pPr marL="0" indent="0">
              <a:lnSpc>
                <a:spcPct val="150000"/>
              </a:lnSpc>
              <a:buNone/>
            </a:pPr>
            <a:r>
              <a:rPr lang="en-GB" sz="3600" dirty="0">
                <a:solidFill>
                  <a:srgbClr val="000000"/>
                </a:solidFill>
                <a:latin typeface="Andika" panose="02000000000000000000" pitchFamily="2" charset="0"/>
                <a:ea typeface="Andika" panose="02000000000000000000" pitchFamily="2" charset="0"/>
                <a:cs typeface="Andika" panose="02000000000000000000" pitchFamily="2" charset="0"/>
              </a:rPr>
              <a:t>Which vehicles does the child see?</a:t>
            </a:r>
            <a:endParaRPr lang="en-GB" sz="3600" dirty="0">
              <a:latin typeface="Andika" panose="02000000000000000000" pitchFamily="2" charset="0"/>
              <a:ea typeface="Andika" panose="02000000000000000000" pitchFamily="2" charset="0"/>
              <a:cs typeface="Andika" panose="02000000000000000000" pitchFamily="2" charset="0"/>
            </a:endParaRPr>
          </a:p>
          <a:p>
            <a:pPr>
              <a:lnSpc>
                <a:spcPct val="150000"/>
              </a:lnSpc>
            </a:pPr>
            <a:endParaRPr lang="en-GB" sz="3600" dirty="0">
              <a:latin typeface="Andika" panose="02000000000000000000" pitchFamily="2" charset="0"/>
              <a:ea typeface="Andika" panose="02000000000000000000" pitchFamily="2" charset="0"/>
              <a:cs typeface="Andika" panose="02000000000000000000" pitchFamily="2" charset="0"/>
            </a:endParaRPr>
          </a:p>
        </p:txBody>
      </p:sp>
      <p:sp>
        <p:nvSpPr>
          <p:cNvPr id="10" name="Title 1">
            <a:extLst>
              <a:ext uri="{FF2B5EF4-FFF2-40B4-BE49-F238E27FC236}">
                <a16:creationId xmlns:a16="http://schemas.microsoft.com/office/drawing/2014/main" id="{42481CC5-6D5A-4AD8-863C-6A2D3499AC03}"/>
              </a:ext>
            </a:extLst>
          </p:cNvPr>
          <p:cNvSpPr txBox="1">
            <a:spLocks/>
          </p:cNvSpPr>
          <p:nvPr/>
        </p:nvSpPr>
        <p:spPr>
          <a:xfrm>
            <a:off x="879007" y="3429000"/>
            <a:ext cx="4334938" cy="13362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4000" b="1" dirty="0">
                <a:solidFill>
                  <a:srgbClr val="FF0000"/>
                </a:solidFill>
                <a:latin typeface="Andika" panose="02000000000000000000" pitchFamily="2" charset="0"/>
                <a:ea typeface="Andika" panose="02000000000000000000" pitchFamily="2" charset="0"/>
                <a:cs typeface="Andika" panose="02000000000000000000" pitchFamily="2" charset="0"/>
              </a:rPr>
              <a:t>buses</a:t>
            </a:r>
          </a:p>
          <a:p>
            <a:pPr>
              <a:lnSpc>
                <a:spcPct val="150000"/>
              </a:lnSpc>
            </a:pPr>
            <a:endParaRPr lang="en-GB" sz="4000" b="1" dirty="0">
              <a:solidFill>
                <a:srgbClr val="FF0000"/>
              </a:solidFill>
              <a:latin typeface="Andika" panose="02000000000000000000" pitchFamily="2" charset="0"/>
              <a:ea typeface="Andika" panose="02000000000000000000" pitchFamily="2" charset="0"/>
              <a:cs typeface="Andika" panose="02000000000000000000" pitchFamily="2" charset="0"/>
            </a:endParaRPr>
          </a:p>
        </p:txBody>
      </p:sp>
      <p:sp>
        <p:nvSpPr>
          <p:cNvPr id="11" name="Title 1">
            <a:extLst>
              <a:ext uri="{FF2B5EF4-FFF2-40B4-BE49-F238E27FC236}">
                <a16:creationId xmlns:a16="http://schemas.microsoft.com/office/drawing/2014/main" id="{A4FF2832-15A4-4BC3-8D22-2DA5EF68E9B8}"/>
              </a:ext>
            </a:extLst>
          </p:cNvPr>
          <p:cNvSpPr txBox="1">
            <a:spLocks/>
          </p:cNvSpPr>
          <p:nvPr/>
        </p:nvSpPr>
        <p:spPr>
          <a:xfrm>
            <a:off x="838199" y="4227071"/>
            <a:ext cx="4996012" cy="13362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4000" b="1" dirty="0">
                <a:solidFill>
                  <a:srgbClr val="FF0000"/>
                </a:solidFill>
                <a:latin typeface="Andika" panose="02000000000000000000" pitchFamily="2" charset="0"/>
                <a:ea typeface="Andika" panose="02000000000000000000" pitchFamily="2" charset="0"/>
                <a:cs typeface="Andika" panose="02000000000000000000" pitchFamily="2" charset="0"/>
              </a:rPr>
              <a:t>motors</a:t>
            </a:r>
          </a:p>
          <a:p>
            <a:pPr>
              <a:lnSpc>
                <a:spcPct val="150000"/>
              </a:lnSpc>
            </a:pPr>
            <a:endParaRPr lang="en-GB" sz="4000" b="1" dirty="0">
              <a:solidFill>
                <a:srgbClr val="FF0000"/>
              </a:solidFill>
              <a:latin typeface="Andika" panose="02000000000000000000" pitchFamily="2" charset="0"/>
              <a:ea typeface="Andika" panose="02000000000000000000" pitchFamily="2" charset="0"/>
              <a:cs typeface="Andika" panose="02000000000000000000" pitchFamily="2" charset="0"/>
            </a:endParaRPr>
          </a:p>
        </p:txBody>
      </p:sp>
      <p:sp>
        <p:nvSpPr>
          <p:cNvPr id="12" name="Title 1">
            <a:extLst>
              <a:ext uri="{FF2B5EF4-FFF2-40B4-BE49-F238E27FC236}">
                <a16:creationId xmlns:a16="http://schemas.microsoft.com/office/drawing/2014/main" id="{01AD4950-450A-4EF5-AEFF-E89E33A4C8B0}"/>
              </a:ext>
            </a:extLst>
          </p:cNvPr>
          <p:cNvSpPr txBox="1">
            <a:spLocks/>
          </p:cNvSpPr>
          <p:nvPr/>
        </p:nvSpPr>
        <p:spPr>
          <a:xfrm>
            <a:off x="879007" y="5110009"/>
            <a:ext cx="4996012" cy="133625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4000" b="1" dirty="0">
                <a:solidFill>
                  <a:srgbClr val="FF0000"/>
                </a:solidFill>
                <a:latin typeface="Andika" panose="02000000000000000000" pitchFamily="2" charset="0"/>
                <a:ea typeface="Andika" panose="02000000000000000000" pitchFamily="2" charset="0"/>
                <a:cs typeface="Andika" panose="02000000000000000000" pitchFamily="2" charset="0"/>
              </a:rPr>
              <a:t>trams</a:t>
            </a:r>
          </a:p>
          <a:p>
            <a:pPr>
              <a:lnSpc>
                <a:spcPct val="150000"/>
              </a:lnSpc>
            </a:pPr>
            <a:endParaRPr lang="en-GB" sz="4000" b="1" dirty="0">
              <a:solidFill>
                <a:srgbClr val="FF0000"/>
              </a:solidFill>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2653760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9" grpId="0" build="p"/>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ECB711F-7233-42E0-8A2A-01E70CEC6A1F}"/>
              </a:ext>
            </a:extLst>
          </p:cNvPr>
          <p:cNvSpPr/>
          <p:nvPr/>
        </p:nvSpPr>
        <p:spPr>
          <a:xfrm>
            <a:off x="0" y="0"/>
            <a:ext cx="12192000" cy="14859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7" name="Picture 2" descr="Idea Think Vector SVG Icon - SVG Repo">
            <a:extLst>
              <a:ext uri="{FF2B5EF4-FFF2-40B4-BE49-F238E27FC236}">
                <a16:creationId xmlns:a16="http://schemas.microsoft.com/office/drawing/2014/main" id="{8725ACE3-460A-4129-84B2-FB7B776C574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418" y="80168"/>
            <a:ext cx="1325563" cy="13255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D4A20E6-6FC2-45B2-841D-52C47ECB03E2}"/>
              </a:ext>
            </a:extLst>
          </p:cNvPr>
          <p:cNvSpPr>
            <a:spLocks noGrp="1"/>
          </p:cNvSpPr>
          <p:nvPr>
            <p:ph type="title"/>
          </p:nvPr>
        </p:nvSpPr>
        <p:spPr>
          <a:xfrm>
            <a:off x="1588690" y="160337"/>
            <a:ext cx="10515600" cy="1325563"/>
          </a:xfrm>
        </p:spPr>
        <p:txBody>
          <a:bodyPr/>
          <a:lstStyle/>
          <a:p>
            <a:r>
              <a:rPr lang="en-GB" dirty="0">
                <a:latin typeface="Andika" panose="02000000000000000000" pitchFamily="2" charset="0"/>
                <a:ea typeface="Andika" panose="02000000000000000000" pitchFamily="2" charset="0"/>
                <a:cs typeface="Andika" panose="02000000000000000000" pitchFamily="2" charset="0"/>
              </a:rPr>
              <a:t>Think about this text…</a:t>
            </a:r>
          </a:p>
        </p:txBody>
      </p:sp>
      <p:sp>
        <p:nvSpPr>
          <p:cNvPr id="3" name="Content Placeholder 2">
            <a:extLst>
              <a:ext uri="{FF2B5EF4-FFF2-40B4-BE49-F238E27FC236}">
                <a16:creationId xmlns:a16="http://schemas.microsoft.com/office/drawing/2014/main" id="{AA7E9E5A-5A90-42DC-8745-D46D0497C28C}"/>
              </a:ext>
            </a:extLst>
          </p:cNvPr>
          <p:cNvSpPr>
            <a:spLocks noGrp="1"/>
          </p:cNvSpPr>
          <p:nvPr>
            <p:ph idx="1"/>
          </p:nvPr>
        </p:nvSpPr>
        <p:spPr>
          <a:xfrm>
            <a:off x="838200" y="1771628"/>
            <a:ext cx="10515600" cy="1096251"/>
          </a:xfrm>
        </p:spPr>
        <p:txBody>
          <a:bodyPr>
            <a:noAutofit/>
          </a:bodyPr>
          <a:lstStyle/>
          <a:p>
            <a:pPr marL="0" indent="0">
              <a:lnSpc>
                <a:spcPct val="150000"/>
              </a:lnSpc>
              <a:buNone/>
            </a:pPr>
            <a:r>
              <a:rPr lang="en-GB" sz="3600" dirty="0">
                <a:solidFill>
                  <a:srgbClr val="000000"/>
                </a:solidFill>
                <a:latin typeface="Andika" panose="02000000000000000000" pitchFamily="2" charset="0"/>
                <a:ea typeface="Andika" panose="02000000000000000000" pitchFamily="2" charset="0"/>
                <a:cs typeface="Andika" panose="02000000000000000000" pitchFamily="2" charset="0"/>
              </a:rPr>
              <a:t>Where is there plenty of space?</a:t>
            </a:r>
            <a:endParaRPr lang="en-GB" sz="3600" dirty="0">
              <a:latin typeface="Andika" panose="02000000000000000000" pitchFamily="2" charset="0"/>
              <a:ea typeface="Andika" panose="02000000000000000000" pitchFamily="2" charset="0"/>
              <a:cs typeface="Andika" panose="02000000000000000000" pitchFamily="2" charset="0"/>
            </a:endParaRPr>
          </a:p>
          <a:p>
            <a:pPr>
              <a:lnSpc>
                <a:spcPct val="150000"/>
              </a:lnSpc>
            </a:pPr>
            <a:endParaRPr lang="en-GB" sz="3600" dirty="0">
              <a:latin typeface="Andika" panose="02000000000000000000" pitchFamily="2" charset="0"/>
              <a:ea typeface="Andika" panose="02000000000000000000" pitchFamily="2" charset="0"/>
              <a:cs typeface="Andika" panose="02000000000000000000" pitchFamily="2" charset="0"/>
            </a:endParaRPr>
          </a:p>
        </p:txBody>
      </p:sp>
      <p:sp>
        <p:nvSpPr>
          <p:cNvPr id="11" name="Title 1">
            <a:extLst>
              <a:ext uri="{FF2B5EF4-FFF2-40B4-BE49-F238E27FC236}">
                <a16:creationId xmlns:a16="http://schemas.microsoft.com/office/drawing/2014/main" id="{73E77A2C-8B45-419C-AD30-732CFA757AB0}"/>
              </a:ext>
            </a:extLst>
          </p:cNvPr>
          <p:cNvSpPr txBox="1">
            <a:spLocks/>
          </p:cNvSpPr>
          <p:nvPr/>
        </p:nvSpPr>
        <p:spPr>
          <a:xfrm>
            <a:off x="838199" y="3146916"/>
            <a:ext cx="8828391" cy="200514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GB" sz="4000" b="1" dirty="0">
                <a:solidFill>
                  <a:srgbClr val="FF0000"/>
                </a:solidFill>
                <a:latin typeface="Andika" panose="02000000000000000000" pitchFamily="2" charset="0"/>
                <a:ea typeface="Andika" panose="02000000000000000000" pitchFamily="2" charset="0"/>
                <a:cs typeface="Andika" panose="02000000000000000000" pitchFamily="2" charset="0"/>
              </a:rPr>
              <a:t>In the sky.</a:t>
            </a:r>
          </a:p>
          <a:p>
            <a:pPr>
              <a:lnSpc>
                <a:spcPct val="150000"/>
              </a:lnSpc>
            </a:pPr>
            <a:endParaRPr lang="en-GB" sz="4000" b="1" dirty="0">
              <a:solidFill>
                <a:srgbClr val="FF0000"/>
              </a:solidFill>
              <a:latin typeface="Andika" panose="02000000000000000000" pitchFamily="2" charset="0"/>
              <a:ea typeface="Andika" panose="02000000000000000000" pitchFamily="2" charset="0"/>
              <a:cs typeface="Andika" panose="02000000000000000000" pitchFamily="2" charset="0"/>
            </a:endParaRPr>
          </a:p>
        </p:txBody>
      </p:sp>
    </p:spTree>
    <p:extLst>
      <p:ext uri="{BB962C8B-B14F-4D97-AF65-F5344CB8AC3E}">
        <p14:creationId xmlns:p14="http://schemas.microsoft.com/office/powerpoint/2010/main" val="3103389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67DB90-85D3-4756-9EC2-6EB94DB1C20F}"/>
              </a:ext>
            </a:extLst>
          </p:cNvPr>
          <p:cNvSpPr/>
          <p:nvPr/>
        </p:nvSpPr>
        <p:spPr>
          <a:xfrm>
            <a:off x="1" y="185876"/>
            <a:ext cx="12192000" cy="1561901"/>
          </a:xfrm>
          <a:prstGeom prst="rect">
            <a:avLst/>
          </a:prstGeom>
          <a:solidFill>
            <a:srgbClr val="CC99F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D4ED53B-8230-4C36-9720-599714DF2D7B}"/>
              </a:ext>
            </a:extLst>
          </p:cNvPr>
          <p:cNvSpPr>
            <a:spLocks noGrp="1"/>
          </p:cNvSpPr>
          <p:nvPr>
            <p:ph type="title"/>
          </p:nvPr>
        </p:nvSpPr>
        <p:spPr>
          <a:xfrm>
            <a:off x="2100157" y="114900"/>
            <a:ext cx="9411659" cy="1286160"/>
          </a:xfrm>
        </p:spPr>
        <p:txBody>
          <a:bodyPr anchor="b">
            <a:normAutofit/>
          </a:bodyPr>
          <a:lstStyle/>
          <a:p>
            <a:pPr>
              <a:lnSpc>
                <a:spcPct val="150000"/>
              </a:lnSpc>
            </a:pPr>
            <a:r>
              <a:rPr lang="en-GB" sz="3700" b="1" dirty="0">
                <a:ln w="22225">
                  <a:noFill/>
                  <a:prstDash val="solid"/>
                </a:ln>
                <a:solidFill>
                  <a:schemeClr val="bg1"/>
                </a:solidFill>
                <a:latin typeface="Andika" panose="02000000000000000000" pitchFamily="2" charset="0"/>
                <a:ea typeface="Andika" panose="02000000000000000000" pitchFamily="2" charset="0"/>
                <a:cs typeface="Andika" panose="02000000000000000000" pitchFamily="2" charset="0"/>
              </a:rPr>
              <a:t>I am learning how to understand a poem.</a:t>
            </a:r>
          </a:p>
        </p:txBody>
      </p:sp>
      <p:pic>
        <p:nvPicPr>
          <p:cNvPr id="4098" name="Picture 2" descr="Reading - Free people icons">
            <a:extLst>
              <a:ext uri="{FF2B5EF4-FFF2-40B4-BE49-F238E27FC236}">
                <a16:creationId xmlns:a16="http://schemas.microsoft.com/office/drawing/2014/main" id="{07E050BF-ED3A-461D-A302-E8FE9262DE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0" y="286886"/>
            <a:ext cx="1359877" cy="1359877"/>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Shape 10">
            <a:extLst>
              <a:ext uri="{FF2B5EF4-FFF2-40B4-BE49-F238E27FC236}">
                <a16:creationId xmlns:a16="http://schemas.microsoft.com/office/drawing/2014/main" id="{A26E9CFD-8B9E-4D05-8ED6-5B41CEACAB25}"/>
              </a:ext>
            </a:extLst>
          </p:cNvPr>
          <p:cNvSpPr/>
          <p:nvPr/>
        </p:nvSpPr>
        <p:spPr>
          <a:xfrm>
            <a:off x="4919219" y="1885646"/>
            <a:ext cx="7130026" cy="1659090"/>
          </a:xfrm>
          <a:custGeom>
            <a:avLst/>
            <a:gdLst>
              <a:gd name="connsiteX0" fmla="*/ 0 w 7130026"/>
              <a:gd name="connsiteY0" fmla="*/ 241517 h 1449073"/>
              <a:gd name="connsiteX1" fmla="*/ 241517 w 7130026"/>
              <a:gd name="connsiteY1" fmla="*/ 0 h 1449073"/>
              <a:gd name="connsiteX2" fmla="*/ 6888509 w 7130026"/>
              <a:gd name="connsiteY2" fmla="*/ 0 h 1449073"/>
              <a:gd name="connsiteX3" fmla="*/ 7130026 w 7130026"/>
              <a:gd name="connsiteY3" fmla="*/ 241517 h 1449073"/>
              <a:gd name="connsiteX4" fmla="*/ 7130026 w 7130026"/>
              <a:gd name="connsiteY4" fmla="*/ 1207556 h 1449073"/>
              <a:gd name="connsiteX5" fmla="*/ 6888509 w 7130026"/>
              <a:gd name="connsiteY5" fmla="*/ 1449073 h 1449073"/>
              <a:gd name="connsiteX6" fmla="*/ 241517 w 7130026"/>
              <a:gd name="connsiteY6" fmla="*/ 1449073 h 1449073"/>
              <a:gd name="connsiteX7" fmla="*/ 0 w 7130026"/>
              <a:gd name="connsiteY7" fmla="*/ 1207556 h 1449073"/>
              <a:gd name="connsiteX8" fmla="*/ 0 w 7130026"/>
              <a:gd name="connsiteY8" fmla="*/ 241517 h 1449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449073">
                <a:moveTo>
                  <a:pt x="0" y="241517"/>
                </a:moveTo>
                <a:cubicBezTo>
                  <a:pt x="0" y="108131"/>
                  <a:pt x="108131" y="0"/>
                  <a:pt x="241517" y="0"/>
                </a:cubicBezTo>
                <a:lnTo>
                  <a:pt x="6888509" y="0"/>
                </a:lnTo>
                <a:cubicBezTo>
                  <a:pt x="7021895" y="0"/>
                  <a:pt x="7130026" y="108131"/>
                  <a:pt x="7130026" y="241517"/>
                </a:cubicBezTo>
                <a:lnTo>
                  <a:pt x="7130026" y="1207556"/>
                </a:lnTo>
                <a:cubicBezTo>
                  <a:pt x="7130026" y="1340942"/>
                  <a:pt x="7021895" y="1449073"/>
                  <a:pt x="6888509" y="1449073"/>
                </a:cubicBezTo>
                <a:lnTo>
                  <a:pt x="241517" y="1449073"/>
                </a:lnTo>
                <a:cubicBezTo>
                  <a:pt x="108131" y="1449073"/>
                  <a:pt x="0" y="1340942"/>
                  <a:pt x="0" y="1207556"/>
                </a:cubicBezTo>
                <a:lnTo>
                  <a:pt x="0" y="241517"/>
                </a:lnTo>
                <a:close/>
              </a:path>
            </a:pathLst>
          </a:custGeom>
          <a:solidFill>
            <a:srgbClr val="FFC000"/>
          </a:solidFill>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192658" tIns="192658" rIns="192658" bIns="192658"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make a mental picture of what I am reading. </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2" name="Freeform: Shape 11">
            <a:extLst>
              <a:ext uri="{FF2B5EF4-FFF2-40B4-BE49-F238E27FC236}">
                <a16:creationId xmlns:a16="http://schemas.microsoft.com/office/drawing/2014/main" id="{EB9EF41A-3E6A-4B81-9DF4-4C6C837241D6}"/>
              </a:ext>
            </a:extLst>
          </p:cNvPr>
          <p:cNvSpPr/>
          <p:nvPr/>
        </p:nvSpPr>
        <p:spPr>
          <a:xfrm>
            <a:off x="4919219" y="3615712"/>
            <a:ext cx="7130026" cy="1591858"/>
          </a:xfrm>
          <a:custGeom>
            <a:avLst/>
            <a:gdLst>
              <a:gd name="connsiteX0" fmla="*/ 0 w 7130026"/>
              <a:gd name="connsiteY0" fmla="*/ 231730 h 1390352"/>
              <a:gd name="connsiteX1" fmla="*/ 231730 w 7130026"/>
              <a:gd name="connsiteY1" fmla="*/ 0 h 1390352"/>
              <a:gd name="connsiteX2" fmla="*/ 6898296 w 7130026"/>
              <a:gd name="connsiteY2" fmla="*/ 0 h 1390352"/>
              <a:gd name="connsiteX3" fmla="*/ 7130026 w 7130026"/>
              <a:gd name="connsiteY3" fmla="*/ 231730 h 1390352"/>
              <a:gd name="connsiteX4" fmla="*/ 7130026 w 7130026"/>
              <a:gd name="connsiteY4" fmla="*/ 1158622 h 1390352"/>
              <a:gd name="connsiteX5" fmla="*/ 6898296 w 7130026"/>
              <a:gd name="connsiteY5" fmla="*/ 1390352 h 1390352"/>
              <a:gd name="connsiteX6" fmla="*/ 231730 w 7130026"/>
              <a:gd name="connsiteY6" fmla="*/ 1390352 h 1390352"/>
              <a:gd name="connsiteX7" fmla="*/ 0 w 7130026"/>
              <a:gd name="connsiteY7" fmla="*/ 1158622 h 1390352"/>
              <a:gd name="connsiteX8" fmla="*/ 0 w 7130026"/>
              <a:gd name="connsiteY8" fmla="*/ 231730 h 1390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1390352">
                <a:moveTo>
                  <a:pt x="0" y="231730"/>
                </a:moveTo>
                <a:cubicBezTo>
                  <a:pt x="0" y="103749"/>
                  <a:pt x="103749" y="0"/>
                  <a:pt x="231730" y="0"/>
                </a:cubicBezTo>
                <a:lnTo>
                  <a:pt x="6898296" y="0"/>
                </a:lnTo>
                <a:cubicBezTo>
                  <a:pt x="7026277" y="0"/>
                  <a:pt x="7130026" y="103749"/>
                  <a:pt x="7130026" y="231730"/>
                </a:cubicBezTo>
                <a:lnTo>
                  <a:pt x="7130026" y="1158622"/>
                </a:lnTo>
                <a:cubicBezTo>
                  <a:pt x="7130026" y="1286603"/>
                  <a:pt x="7026277" y="1390352"/>
                  <a:pt x="6898296" y="1390352"/>
                </a:cubicBezTo>
                <a:lnTo>
                  <a:pt x="231730" y="1390352"/>
                </a:lnTo>
                <a:cubicBezTo>
                  <a:pt x="103749" y="1390352"/>
                  <a:pt x="0" y="1286603"/>
                  <a:pt x="0" y="1158622"/>
                </a:cubicBezTo>
                <a:lnTo>
                  <a:pt x="0" y="231730"/>
                </a:lnTo>
                <a:close/>
              </a:path>
            </a:pathLst>
          </a:custGeom>
          <a:solidFill>
            <a:srgbClr val="FF33CC"/>
          </a:solidFill>
        </p:spPr>
        <p:style>
          <a:lnRef idx="3">
            <a:schemeClr val="lt1">
              <a:hueOff val="0"/>
              <a:satOff val="0"/>
              <a:lumOff val="0"/>
              <a:alphaOff val="0"/>
            </a:schemeClr>
          </a:lnRef>
          <a:fillRef idx="1">
            <a:schemeClr val="accent4">
              <a:hueOff val="4900445"/>
              <a:satOff val="-20388"/>
              <a:lumOff val="4804"/>
              <a:alphaOff val="0"/>
            </a:schemeClr>
          </a:fillRef>
          <a:effectRef idx="1">
            <a:schemeClr val="accent4">
              <a:hueOff val="4900445"/>
              <a:satOff val="-20388"/>
              <a:lumOff val="4804"/>
              <a:alphaOff val="0"/>
            </a:schemeClr>
          </a:effectRef>
          <a:fontRef idx="minor">
            <a:schemeClr val="lt1"/>
          </a:fontRef>
        </p:style>
        <p:txBody>
          <a:bodyPr spcFirstLastPara="0" vert="horz" wrap="square" lIns="189791" tIns="189791" rIns="189791" bIns="189791" numCol="1" spcCol="1270" anchor="ctr" anchorCtr="0">
            <a:noAutofit/>
          </a:bodyPr>
          <a:lstStyle/>
          <a:p>
            <a:pPr marL="0" lvl="0" indent="0" algn="l" defTabSz="1422400">
              <a:lnSpc>
                <a:spcPct val="100000"/>
              </a:lnSpc>
              <a:spcBef>
                <a:spcPct val="0"/>
              </a:spcBef>
              <a:spcAft>
                <a:spcPts val="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t>
            </a:r>
            <a:r>
              <a:rPr lang="en-GB" sz="3200" b="1" dirty="0">
                <a:latin typeface="Andika" panose="02000000000000000000" pitchFamily="2" charset="0"/>
                <a:ea typeface="Andika" panose="02000000000000000000" pitchFamily="2" charset="0"/>
                <a:cs typeface="Andika" panose="02000000000000000000" pitchFamily="2" charset="0"/>
              </a:rPr>
              <a:t>read the poem in a loud and clear voice.</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sp>
        <p:nvSpPr>
          <p:cNvPr id="13" name="Freeform: Shape 12">
            <a:extLst>
              <a:ext uri="{FF2B5EF4-FFF2-40B4-BE49-F238E27FC236}">
                <a16:creationId xmlns:a16="http://schemas.microsoft.com/office/drawing/2014/main" id="{B895C837-4C78-4D02-8B95-5EB234D478CD}"/>
              </a:ext>
            </a:extLst>
          </p:cNvPr>
          <p:cNvSpPr/>
          <p:nvPr/>
        </p:nvSpPr>
        <p:spPr>
          <a:xfrm>
            <a:off x="4919219" y="5278546"/>
            <a:ext cx="7130026" cy="1393578"/>
          </a:xfrm>
          <a:custGeom>
            <a:avLst/>
            <a:gdLst>
              <a:gd name="connsiteX0" fmla="*/ 0 w 7130026"/>
              <a:gd name="connsiteY0" fmla="*/ 144197 h 865162"/>
              <a:gd name="connsiteX1" fmla="*/ 144197 w 7130026"/>
              <a:gd name="connsiteY1" fmla="*/ 0 h 865162"/>
              <a:gd name="connsiteX2" fmla="*/ 6985829 w 7130026"/>
              <a:gd name="connsiteY2" fmla="*/ 0 h 865162"/>
              <a:gd name="connsiteX3" fmla="*/ 7130026 w 7130026"/>
              <a:gd name="connsiteY3" fmla="*/ 144197 h 865162"/>
              <a:gd name="connsiteX4" fmla="*/ 7130026 w 7130026"/>
              <a:gd name="connsiteY4" fmla="*/ 720965 h 865162"/>
              <a:gd name="connsiteX5" fmla="*/ 6985829 w 7130026"/>
              <a:gd name="connsiteY5" fmla="*/ 865162 h 865162"/>
              <a:gd name="connsiteX6" fmla="*/ 144197 w 7130026"/>
              <a:gd name="connsiteY6" fmla="*/ 865162 h 865162"/>
              <a:gd name="connsiteX7" fmla="*/ 0 w 7130026"/>
              <a:gd name="connsiteY7" fmla="*/ 720965 h 865162"/>
              <a:gd name="connsiteX8" fmla="*/ 0 w 7130026"/>
              <a:gd name="connsiteY8" fmla="*/ 144197 h 8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0026" h="865162">
                <a:moveTo>
                  <a:pt x="0" y="144197"/>
                </a:moveTo>
                <a:cubicBezTo>
                  <a:pt x="0" y="64559"/>
                  <a:pt x="64559" y="0"/>
                  <a:pt x="144197" y="0"/>
                </a:cubicBezTo>
                <a:lnTo>
                  <a:pt x="6985829" y="0"/>
                </a:lnTo>
                <a:cubicBezTo>
                  <a:pt x="7065467" y="0"/>
                  <a:pt x="7130026" y="64559"/>
                  <a:pt x="7130026" y="144197"/>
                </a:cubicBezTo>
                <a:lnTo>
                  <a:pt x="7130026" y="720965"/>
                </a:lnTo>
                <a:cubicBezTo>
                  <a:pt x="7130026" y="800603"/>
                  <a:pt x="7065467" y="865162"/>
                  <a:pt x="6985829" y="865162"/>
                </a:cubicBezTo>
                <a:lnTo>
                  <a:pt x="144197" y="865162"/>
                </a:lnTo>
                <a:cubicBezTo>
                  <a:pt x="64559" y="865162"/>
                  <a:pt x="0" y="800603"/>
                  <a:pt x="0" y="720965"/>
                </a:cubicBezTo>
                <a:lnTo>
                  <a:pt x="0" y="144197"/>
                </a:lnTo>
                <a:close/>
              </a:path>
            </a:pathLst>
          </a:custGeom>
        </p:spPr>
        <p:style>
          <a:lnRef idx="3">
            <a:schemeClr val="lt1">
              <a:hueOff val="0"/>
              <a:satOff val="0"/>
              <a:lumOff val="0"/>
              <a:alphaOff val="0"/>
            </a:schemeClr>
          </a:lnRef>
          <a:fillRef idx="1">
            <a:schemeClr val="accent4">
              <a:hueOff val="9800891"/>
              <a:satOff val="-40777"/>
              <a:lumOff val="9608"/>
              <a:alphaOff val="0"/>
            </a:schemeClr>
          </a:fillRef>
          <a:effectRef idx="1">
            <a:schemeClr val="accent4">
              <a:hueOff val="9800891"/>
              <a:satOff val="-40777"/>
              <a:lumOff val="9608"/>
              <a:alphaOff val="0"/>
            </a:schemeClr>
          </a:effectRef>
          <a:fontRef idx="minor">
            <a:schemeClr val="lt1"/>
          </a:fontRef>
        </p:style>
        <p:txBody>
          <a:bodyPr spcFirstLastPara="0" vert="horz" wrap="square" lIns="164154" tIns="164154" rIns="164154" bIns="164154" numCol="1" spcCol="1270" anchor="ctr" anchorCtr="0">
            <a:noAutofit/>
          </a:bodyPr>
          <a:lstStyle/>
          <a:p>
            <a:pPr marL="0" lvl="0" indent="0" algn="l" defTabSz="1422400">
              <a:spcBef>
                <a:spcPct val="0"/>
              </a:spcBef>
              <a:spcAft>
                <a:spcPct val="35000"/>
              </a:spcAft>
              <a:buNone/>
            </a:pPr>
            <a:r>
              <a:rPr lang="en-GB" sz="3200" b="1" kern="1200" dirty="0">
                <a:latin typeface="Andika" panose="02000000000000000000" pitchFamily="2" charset="0"/>
                <a:ea typeface="Andika" panose="02000000000000000000" pitchFamily="2" charset="0"/>
                <a:cs typeface="Andika" panose="02000000000000000000" pitchFamily="2" charset="0"/>
              </a:rPr>
              <a:t>I can answer questions about </a:t>
            </a:r>
            <a:r>
              <a:rPr lang="en-GB" sz="3200" b="1" dirty="0">
                <a:latin typeface="Andika" panose="02000000000000000000" pitchFamily="2" charset="0"/>
                <a:ea typeface="Andika" panose="02000000000000000000" pitchFamily="2" charset="0"/>
                <a:cs typeface="Andika" panose="02000000000000000000" pitchFamily="2" charset="0"/>
              </a:rPr>
              <a:t>it</a:t>
            </a:r>
            <a:r>
              <a:rPr lang="en-GB" sz="3200" b="1" kern="1200" dirty="0">
                <a:latin typeface="Andika" panose="02000000000000000000" pitchFamily="2" charset="0"/>
                <a:ea typeface="Andika" panose="02000000000000000000" pitchFamily="2" charset="0"/>
                <a:cs typeface="Andika" panose="02000000000000000000" pitchFamily="2" charset="0"/>
              </a:rPr>
              <a:t>.</a:t>
            </a:r>
            <a:endParaRPr lang="en-US" sz="3200" b="1" kern="1200" dirty="0">
              <a:latin typeface="Andika" panose="02000000000000000000" pitchFamily="2" charset="0"/>
              <a:ea typeface="Andika" panose="02000000000000000000" pitchFamily="2" charset="0"/>
              <a:cs typeface="Andika" panose="02000000000000000000" pitchFamily="2" charset="0"/>
            </a:endParaRPr>
          </a:p>
        </p:txBody>
      </p:sp>
      <p:pic>
        <p:nvPicPr>
          <p:cNvPr id="1026" name="Picture 2" descr="Free Poetry Cliparts, Download Free Clip Art, Free Clip Art on Clipart  Library">
            <a:extLst>
              <a:ext uri="{FF2B5EF4-FFF2-40B4-BE49-F238E27FC236}">
                <a16:creationId xmlns:a16="http://schemas.microsoft.com/office/drawing/2014/main" id="{3C977534-E34D-4D20-9C2E-96B414F7D0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95" y="1783190"/>
            <a:ext cx="3286125"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8312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480060" y="468629"/>
            <a:ext cx="11269980" cy="592074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10620706-9B76-465B-8BAD-391ACE388CE3}"/>
              </a:ext>
            </a:extLst>
          </p:cNvPr>
          <p:cNvSpPr/>
          <p:nvPr/>
        </p:nvSpPr>
        <p:spPr>
          <a:xfrm>
            <a:off x="593012" y="637091"/>
            <a:ext cx="9118202" cy="830997"/>
          </a:xfrm>
          <a:prstGeom prst="rect">
            <a:avLst/>
          </a:prstGeom>
          <a:noFill/>
        </p:spPr>
        <p:txBody>
          <a:bodyPr wrap="none" lIns="91440" tIns="45720" rIns="91440" bIns="45720">
            <a:spAutoFit/>
          </a:bodyPr>
          <a:lstStyle/>
          <a:p>
            <a:pPr algn="ctr"/>
            <a:r>
              <a:rPr lang="en-US" sz="48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When I read a poem, I need to:</a:t>
            </a:r>
          </a:p>
        </p:txBody>
      </p:sp>
      <p:sp>
        <p:nvSpPr>
          <p:cNvPr id="5" name="TextBox 4">
            <a:extLst>
              <a:ext uri="{FF2B5EF4-FFF2-40B4-BE49-F238E27FC236}">
                <a16:creationId xmlns:a16="http://schemas.microsoft.com/office/drawing/2014/main" id="{72486F7E-0835-4C24-AF1A-729508A9323B}"/>
              </a:ext>
            </a:extLst>
          </p:cNvPr>
          <p:cNvSpPr txBox="1"/>
          <p:nvPr/>
        </p:nvSpPr>
        <p:spPr>
          <a:xfrm>
            <a:off x="857864" y="1460966"/>
            <a:ext cx="10476271" cy="4926029"/>
          </a:xfrm>
          <a:prstGeom prst="rect">
            <a:avLst/>
          </a:prstGeom>
          <a:noFill/>
        </p:spPr>
        <p:txBody>
          <a:bodyPr wrap="square" rtlCol="0">
            <a:spAutoFit/>
          </a:bodyPr>
          <a:lstStyle/>
          <a:p>
            <a:pPr marL="530225" indent="-530225">
              <a:lnSpc>
                <a:spcPct val="150000"/>
              </a:lnSpc>
              <a:buFont typeface="Wingdings" panose="05000000000000000000" pitchFamily="2" charset="2"/>
              <a:buChar char="ü"/>
            </a:pPr>
            <a:r>
              <a:rPr lang="en-GB" sz="4000" dirty="0">
                <a:latin typeface="Letters for Learners" pitchFamily="2" charset="0"/>
                <a:ea typeface="Andika" panose="02000000000000000000" pitchFamily="2" charset="0"/>
                <a:cs typeface="Andika" panose="02000000000000000000" pitchFamily="2" charset="0"/>
              </a:rPr>
              <a:t>Use a clear voice</a:t>
            </a:r>
          </a:p>
          <a:p>
            <a:pPr marL="530225" indent="-530225">
              <a:lnSpc>
                <a:spcPct val="150000"/>
              </a:lnSpc>
              <a:buFont typeface="Wingdings" panose="05000000000000000000" pitchFamily="2" charset="2"/>
              <a:buChar char="ü"/>
            </a:pPr>
            <a:r>
              <a:rPr lang="en-GB" sz="4000" dirty="0">
                <a:latin typeface="Letters for Learners" pitchFamily="2" charset="0"/>
                <a:ea typeface="Andika" panose="02000000000000000000" pitchFamily="2" charset="0"/>
                <a:cs typeface="Andika" panose="02000000000000000000" pitchFamily="2" charset="0"/>
              </a:rPr>
              <a:t>Make sure I can be heard</a:t>
            </a:r>
          </a:p>
          <a:p>
            <a:pPr marL="530225" indent="-530225">
              <a:lnSpc>
                <a:spcPct val="150000"/>
              </a:lnSpc>
              <a:buFont typeface="Wingdings" panose="05000000000000000000" pitchFamily="2" charset="2"/>
              <a:buChar char="ü"/>
            </a:pPr>
            <a:r>
              <a:rPr lang="en-GB" sz="4000" dirty="0">
                <a:latin typeface="Letters for Learners" pitchFamily="2" charset="0"/>
                <a:ea typeface="Andika" panose="02000000000000000000" pitchFamily="2" charset="0"/>
                <a:cs typeface="Andika" panose="02000000000000000000" pitchFamily="2" charset="0"/>
              </a:rPr>
              <a:t>Use feeling and expression</a:t>
            </a:r>
          </a:p>
          <a:p>
            <a:pPr marL="530225" indent="-530225">
              <a:buFont typeface="Wingdings" panose="05000000000000000000" pitchFamily="2" charset="2"/>
              <a:buChar char="ü"/>
            </a:pPr>
            <a:r>
              <a:rPr lang="en-GB" sz="4000" dirty="0">
                <a:latin typeface="Letters for Learners" pitchFamily="2" charset="0"/>
                <a:ea typeface="Andika" panose="02000000000000000000" pitchFamily="2" charset="0"/>
                <a:cs typeface="Andika" panose="02000000000000000000" pitchFamily="2" charset="0"/>
              </a:rPr>
              <a:t>Change the tone of my voice to suit the meaning of the words</a:t>
            </a:r>
          </a:p>
          <a:p>
            <a:pPr marL="530225" indent="-530225">
              <a:lnSpc>
                <a:spcPct val="150000"/>
              </a:lnSpc>
              <a:buFont typeface="Wingdings" panose="05000000000000000000" pitchFamily="2" charset="2"/>
              <a:buChar char="ü"/>
            </a:pPr>
            <a:r>
              <a:rPr lang="en-GB" sz="4000" dirty="0">
                <a:latin typeface="Letters for Learners" pitchFamily="2" charset="0"/>
                <a:ea typeface="Andika" panose="02000000000000000000" pitchFamily="2" charset="0"/>
                <a:cs typeface="Andika" panose="02000000000000000000" pitchFamily="2" charset="0"/>
              </a:rPr>
              <a:t>Speak confidently</a:t>
            </a:r>
          </a:p>
        </p:txBody>
      </p:sp>
    </p:spTree>
    <p:extLst>
      <p:ext uri="{BB962C8B-B14F-4D97-AF65-F5344CB8AC3E}">
        <p14:creationId xmlns:p14="http://schemas.microsoft.com/office/powerpoint/2010/main" val="1820338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4">
            <a:hlinkClick r:id="rId2"/>
            <a:extLst>
              <a:ext uri="{FF2B5EF4-FFF2-40B4-BE49-F238E27FC236}">
                <a16:creationId xmlns:a16="http://schemas.microsoft.com/office/drawing/2014/main" id="{3E3D8BFE-2A26-4E1C-BF97-0F675ED6A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9260" y="4936067"/>
            <a:ext cx="2712425" cy="779822"/>
          </a:xfrm>
          <a:prstGeom prst="rect">
            <a:avLst/>
          </a:prstGeom>
        </p:spPr>
      </p:pic>
      <p:sp>
        <p:nvSpPr>
          <p:cNvPr id="25" name="Right Triangle 11">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Rectangle 13">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488F602-FC7F-4570-8CF0-69501657412F}"/>
              </a:ext>
            </a:extLst>
          </p:cNvPr>
          <p:cNvSpPr/>
          <p:nvPr/>
        </p:nvSpPr>
        <p:spPr>
          <a:xfrm>
            <a:off x="2554687" y="1988152"/>
            <a:ext cx="7079226" cy="3139321"/>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Thank you for using this resource.</a:t>
            </a: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br>
              <a:rPr kumimoji="0" lang="en-GB" sz="54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t>Check out our latest resources below.</a:t>
            </a:r>
            <a:br>
              <a:rPr kumimoji="0" lang="en-GB" sz="1800" b="0" i="0" u="none" strike="noStrike" kern="1200" cap="none" spc="0" normalizeH="0" baseline="0" noProof="0" dirty="0">
                <a:ln>
                  <a:noFill/>
                </a:ln>
                <a:solidFill>
                  <a:prstClr val="black"/>
                </a:solidFill>
                <a:effectLst/>
                <a:uLnTx/>
                <a:uFillTx/>
                <a:latin typeface="Andika" panose="02000000000000000000" pitchFamily="2" charset="0"/>
                <a:ea typeface="Andika" panose="02000000000000000000" pitchFamily="2" charset="0"/>
                <a:cs typeface="Andika" panose="02000000000000000000" pitchFamily="2" charset="0"/>
              </a:rPr>
            </a:b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61034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pic>
        <p:nvPicPr>
          <p:cNvPr id="5" name="Picture 2" descr="The Different Local City Government Positions">
            <a:extLst>
              <a:ext uri="{FF2B5EF4-FFF2-40B4-BE49-F238E27FC236}">
                <a16:creationId xmlns:a16="http://schemas.microsoft.com/office/drawing/2014/main" id="{BFECBEB4-55EF-4AC5-A0D3-29F5F39726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02239">
            <a:off x="2054178" y="204577"/>
            <a:ext cx="7273290" cy="54540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ectangle 6">
            <a:extLst>
              <a:ext uri="{FF2B5EF4-FFF2-40B4-BE49-F238E27FC236}">
                <a16:creationId xmlns:a16="http://schemas.microsoft.com/office/drawing/2014/main" id="{4926E264-82B5-496F-B6EC-BCEF96FF04DA}"/>
              </a:ext>
            </a:extLst>
          </p:cNvPr>
          <p:cNvSpPr/>
          <p:nvPr/>
        </p:nvSpPr>
        <p:spPr>
          <a:xfrm>
            <a:off x="478170" y="320224"/>
            <a:ext cx="4461479" cy="523220"/>
          </a:xfrm>
          <a:prstGeom prst="rect">
            <a:avLst/>
          </a:prstGeom>
          <a:solidFill>
            <a:schemeClr val="bg2"/>
          </a:solid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g</a:t>
            </a:r>
            <a:r>
              <a:rPr lang="en-US" sz="2800" b="0" cap="none" spc="0" dirty="0">
                <a:ln w="0"/>
                <a:solidFill>
                  <a:schemeClr val="tx1"/>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leaming skyscrapers</a:t>
            </a:r>
          </a:p>
        </p:txBody>
      </p:sp>
      <p:sp>
        <p:nvSpPr>
          <p:cNvPr id="8" name="Rectangle 7">
            <a:extLst>
              <a:ext uri="{FF2B5EF4-FFF2-40B4-BE49-F238E27FC236}">
                <a16:creationId xmlns:a16="http://schemas.microsoft.com/office/drawing/2014/main" id="{869D536C-9FB2-4924-86F7-19CD6C4B60B4}"/>
              </a:ext>
            </a:extLst>
          </p:cNvPr>
          <p:cNvSpPr/>
          <p:nvPr/>
        </p:nvSpPr>
        <p:spPr>
          <a:xfrm>
            <a:off x="8645913" y="2408213"/>
            <a:ext cx="2773516" cy="523220"/>
          </a:xfrm>
          <a:prstGeom prst="rect">
            <a:avLst/>
          </a:prstGeom>
          <a:solidFill>
            <a:schemeClr val="bg2"/>
          </a:solid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tall buildings</a:t>
            </a:r>
            <a:endParaRPr lang="en-US" sz="2800" b="0" cap="none" spc="0" dirty="0">
              <a:ln w="0"/>
              <a:solidFill>
                <a:schemeClr val="tx1"/>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sp>
        <p:nvSpPr>
          <p:cNvPr id="9" name="Rectangle 8">
            <a:extLst>
              <a:ext uri="{FF2B5EF4-FFF2-40B4-BE49-F238E27FC236}">
                <a16:creationId xmlns:a16="http://schemas.microsoft.com/office/drawing/2014/main" id="{143321E4-67C5-437F-BDAE-D749631CE912}"/>
              </a:ext>
            </a:extLst>
          </p:cNvPr>
          <p:cNvSpPr/>
          <p:nvPr/>
        </p:nvSpPr>
        <p:spPr>
          <a:xfrm>
            <a:off x="741803" y="4555667"/>
            <a:ext cx="2778325" cy="523220"/>
          </a:xfrm>
          <a:prstGeom prst="rect">
            <a:avLst/>
          </a:prstGeom>
          <a:solidFill>
            <a:schemeClr val="bg2"/>
          </a:solid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a line of cars</a:t>
            </a:r>
            <a:endParaRPr lang="en-US" sz="2800" b="0" cap="none" spc="0" dirty="0">
              <a:ln w="0"/>
              <a:solidFill>
                <a:schemeClr val="tx1"/>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sp>
        <p:nvSpPr>
          <p:cNvPr id="10" name="Rectangle 9">
            <a:extLst>
              <a:ext uri="{FF2B5EF4-FFF2-40B4-BE49-F238E27FC236}">
                <a16:creationId xmlns:a16="http://schemas.microsoft.com/office/drawing/2014/main" id="{B530E261-A6BC-4E07-9938-69D67792DA18}"/>
              </a:ext>
            </a:extLst>
          </p:cNvPr>
          <p:cNvSpPr/>
          <p:nvPr/>
        </p:nvSpPr>
        <p:spPr>
          <a:xfrm>
            <a:off x="7861518" y="3564384"/>
            <a:ext cx="4099573" cy="1384995"/>
          </a:xfrm>
          <a:prstGeom prst="rect">
            <a:avLst/>
          </a:prstGeom>
          <a:solidFill>
            <a:schemeClr val="bg2"/>
          </a:solid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people walking across the zebra cross</a:t>
            </a:r>
            <a:endParaRPr lang="en-US" sz="2800" b="0" cap="none" spc="0" dirty="0">
              <a:ln w="0"/>
              <a:solidFill>
                <a:schemeClr val="tx1"/>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sp>
        <p:nvSpPr>
          <p:cNvPr id="11" name="Rectangle 10">
            <a:extLst>
              <a:ext uri="{FF2B5EF4-FFF2-40B4-BE49-F238E27FC236}">
                <a16:creationId xmlns:a16="http://schemas.microsoft.com/office/drawing/2014/main" id="{C30E8FED-2CF4-4D0A-92F9-0BE65B1D8BC3}"/>
              </a:ext>
            </a:extLst>
          </p:cNvPr>
          <p:cNvSpPr/>
          <p:nvPr/>
        </p:nvSpPr>
        <p:spPr>
          <a:xfrm>
            <a:off x="223672" y="2386539"/>
            <a:ext cx="2898220" cy="400110"/>
          </a:xfrm>
          <a:prstGeom prst="rect">
            <a:avLst/>
          </a:prstGeom>
          <a:solidFill>
            <a:schemeClr val="bg2"/>
          </a:solid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red brick buildings</a:t>
            </a:r>
            <a:endParaRPr lang="en-US" sz="2000" b="0" cap="none" spc="0" dirty="0">
              <a:ln w="0"/>
              <a:solidFill>
                <a:schemeClr val="tx1"/>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cxnSp>
        <p:nvCxnSpPr>
          <p:cNvPr id="27" name="Straight Arrow Connector 26">
            <a:extLst>
              <a:ext uri="{FF2B5EF4-FFF2-40B4-BE49-F238E27FC236}">
                <a16:creationId xmlns:a16="http://schemas.microsoft.com/office/drawing/2014/main" id="{98CBA50C-D74B-4B10-859B-D41241AE3F8F}"/>
              </a:ext>
            </a:extLst>
          </p:cNvPr>
          <p:cNvCxnSpPr>
            <a:cxnSpLocks/>
          </p:cNvCxnSpPr>
          <p:nvPr/>
        </p:nvCxnSpPr>
        <p:spPr>
          <a:xfrm>
            <a:off x="1735419" y="843444"/>
            <a:ext cx="2326401" cy="548562"/>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06048E2D-32BE-4A0C-91EE-BB92025FE6E2}"/>
              </a:ext>
            </a:extLst>
          </p:cNvPr>
          <p:cNvCxnSpPr>
            <a:cxnSpLocks/>
          </p:cNvCxnSpPr>
          <p:nvPr/>
        </p:nvCxnSpPr>
        <p:spPr>
          <a:xfrm>
            <a:off x="3121892" y="2594133"/>
            <a:ext cx="1237672" cy="726383"/>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4BE67619-D79B-4EB5-B5DA-92E3B61D0BFB}"/>
              </a:ext>
            </a:extLst>
          </p:cNvPr>
          <p:cNvCxnSpPr>
            <a:cxnSpLocks/>
          </p:cNvCxnSpPr>
          <p:nvPr/>
        </p:nvCxnSpPr>
        <p:spPr>
          <a:xfrm>
            <a:off x="3483183" y="4708013"/>
            <a:ext cx="1895485" cy="0"/>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2F1E51AF-DA94-4D65-817F-DED6AC4801BD}"/>
              </a:ext>
            </a:extLst>
          </p:cNvPr>
          <p:cNvCxnSpPr>
            <a:cxnSpLocks/>
          </p:cNvCxnSpPr>
          <p:nvPr/>
        </p:nvCxnSpPr>
        <p:spPr>
          <a:xfrm flipH="1">
            <a:off x="6540270" y="4479306"/>
            <a:ext cx="1403004" cy="540496"/>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9199315B-C460-49C5-9E40-160046A26241}"/>
              </a:ext>
            </a:extLst>
          </p:cNvPr>
          <p:cNvCxnSpPr>
            <a:cxnSpLocks/>
          </p:cNvCxnSpPr>
          <p:nvPr/>
        </p:nvCxnSpPr>
        <p:spPr>
          <a:xfrm flipH="1" flipV="1">
            <a:off x="5186477" y="2457602"/>
            <a:ext cx="3467148" cy="195490"/>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1967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CCFF"/>
        </a:solidFill>
        <a:effectLst/>
      </p:bgPr>
    </p:bg>
    <p:spTree>
      <p:nvGrpSpPr>
        <p:cNvPr id="1" name=""/>
        <p:cNvGrpSpPr/>
        <p:nvPr/>
      </p:nvGrpSpPr>
      <p:grpSpPr>
        <a:xfrm>
          <a:off x="0" y="0"/>
          <a:ext cx="0" cy="0"/>
          <a:chOff x="0" y="0"/>
          <a:chExt cx="0" cy="0"/>
        </a:xfrm>
      </p:grpSpPr>
      <p:pic>
        <p:nvPicPr>
          <p:cNvPr id="17" name="Picture 2" descr="An idyllic weekend in the Cotswolds complete with English summer fete |">
            <a:extLst>
              <a:ext uri="{FF2B5EF4-FFF2-40B4-BE49-F238E27FC236}">
                <a16:creationId xmlns:a16="http://schemas.microsoft.com/office/drawing/2014/main" id="{D94F5B8E-40FC-4C7B-84B0-67D059EBC1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0" y="571500"/>
            <a:ext cx="8572500" cy="5715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ectangle 6">
            <a:extLst>
              <a:ext uri="{FF2B5EF4-FFF2-40B4-BE49-F238E27FC236}">
                <a16:creationId xmlns:a16="http://schemas.microsoft.com/office/drawing/2014/main" id="{4926E264-82B5-496F-B6EC-BCEF96FF04DA}"/>
              </a:ext>
            </a:extLst>
          </p:cNvPr>
          <p:cNvSpPr/>
          <p:nvPr/>
        </p:nvSpPr>
        <p:spPr>
          <a:xfrm>
            <a:off x="1637949" y="320224"/>
            <a:ext cx="2141933" cy="523220"/>
          </a:xfrm>
          <a:prstGeom prst="rect">
            <a:avLst/>
          </a:prstGeom>
          <a:solidFill>
            <a:schemeClr val="bg2"/>
          </a:solid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tall trees </a:t>
            </a:r>
            <a:endParaRPr lang="en-US" sz="2800" b="0" cap="none" spc="0" dirty="0">
              <a:ln w="0"/>
              <a:solidFill>
                <a:schemeClr val="tx1"/>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sp>
        <p:nvSpPr>
          <p:cNvPr id="8" name="Rectangle 7">
            <a:extLst>
              <a:ext uri="{FF2B5EF4-FFF2-40B4-BE49-F238E27FC236}">
                <a16:creationId xmlns:a16="http://schemas.microsoft.com/office/drawing/2014/main" id="{869D536C-9FB2-4924-86F7-19CD6C4B60B4}"/>
              </a:ext>
            </a:extLst>
          </p:cNvPr>
          <p:cNvSpPr/>
          <p:nvPr/>
        </p:nvSpPr>
        <p:spPr>
          <a:xfrm>
            <a:off x="8092881" y="2408213"/>
            <a:ext cx="3879588" cy="523220"/>
          </a:xfrm>
          <a:prstGeom prst="rect">
            <a:avLst/>
          </a:prstGeom>
          <a:solidFill>
            <a:schemeClr val="bg2"/>
          </a:solid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peaceful and quiet</a:t>
            </a:r>
            <a:endParaRPr lang="en-US" sz="2800" b="0" cap="none" spc="0" dirty="0">
              <a:ln w="0"/>
              <a:solidFill>
                <a:schemeClr val="tx1"/>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sp>
        <p:nvSpPr>
          <p:cNvPr id="9" name="Rectangle 8">
            <a:extLst>
              <a:ext uri="{FF2B5EF4-FFF2-40B4-BE49-F238E27FC236}">
                <a16:creationId xmlns:a16="http://schemas.microsoft.com/office/drawing/2014/main" id="{143321E4-67C5-437F-BDAE-D749631CE912}"/>
              </a:ext>
            </a:extLst>
          </p:cNvPr>
          <p:cNvSpPr/>
          <p:nvPr/>
        </p:nvSpPr>
        <p:spPr>
          <a:xfrm>
            <a:off x="736920" y="4473929"/>
            <a:ext cx="2714205" cy="523220"/>
          </a:xfrm>
          <a:prstGeom prst="rect">
            <a:avLst/>
          </a:prstGeom>
          <a:solidFill>
            <a:schemeClr val="bg2"/>
          </a:solidFill>
        </p:spPr>
        <p:txBody>
          <a:bodyPr wrap="non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country lane</a:t>
            </a:r>
            <a:endParaRPr lang="en-US" sz="2800" b="0" cap="none" spc="0" dirty="0">
              <a:ln w="0"/>
              <a:solidFill>
                <a:schemeClr val="tx1"/>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sp>
        <p:nvSpPr>
          <p:cNvPr id="10" name="Rectangle 9">
            <a:extLst>
              <a:ext uri="{FF2B5EF4-FFF2-40B4-BE49-F238E27FC236}">
                <a16:creationId xmlns:a16="http://schemas.microsoft.com/office/drawing/2014/main" id="{B530E261-A6BC-4E07-9938-69D67792DA18}"/>
              </a:ext>
            </a:extLst>
          </p:cNvPr>
          <p:cNvSpPr/>
          <p:nvPr/>
        </p:nvSpPr>
        <p:spPr>
          <a:xfrm>
            <a:off x="9368253" y="4184793"/>
            <a:ext cx="2714205" cy="1384995"/>
          </a:xfrm>
          <a:prstGeom prst="rect">
            <a:avLst/>
          </a:prstGeom>
          <a:solidFill>
            <a:schemeClr val="bg2"/>
          </a:solidFill>
        </p:spPr>
        <p:txBody>
          <a:bodyPr wrap="square" lIns="91440" tIns="45720" rIns="91440" bIns="45720">
            <a:spAutoFit/>
          </a:bodyPr>
          <a:lstStyle/>
          <a:p>
            <a:pPr algn="ctr"/>
            <a:r>
              <a:rPr lang="en-US" sz="2800" dirty="0">
                <a:ln w="0"/>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a</a:t>
            </a:r>
            <a:r>
              <a:rPr lang="en-US" sz="2800" b="0" cap="none" spc="0" dirty="0">
                <a:ln w="0"/>
                <a:solidFill>
                  <a:schemeClr val="tx1"/>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 gurgling stream of water</a:t>
            </a:r>
          </a:p>
        </p:txBody>
      </p:sp>
      <p:sp>
        <p:nvSpPr>
          <p:cNvPr id="11" name="Rectangle 10">
            <a:extLst>
              <a:ext uri="{FF2B5EF4-FFF2-40B4-BE49-F238E27FC236}">
                <a16:creationId xmlns:a16="http://schemas.microsoft.com/office/drawing/2014/main" id="{C30E8FED-2CF4-4D0A-92F9-0BE65B1D8BC3}"/>
              </a:ext>
            </a:extLst>
          </p:cNvPr>
          <p:cNvSpPr/>
          <p:nvPr/>
        </p:nvSpPr>
        <p:spPr>
          <a:xfrm>
            <a:off x="223672" y="2386539"/>
            <a:ext cx="2898220" cy="707886"/>
          </a:xfrm>
          <a:prstGeom prst="rect">
            <a:avLst/>
          </a:prstGeom>
          <a:solidFill>
            <a:schemeClr val="bg2"/>
          </a:solidFill>
        </p:spPr>
        <p:txBody>
          <a:bodyPr wrap="square" lIns="91440" tIns="45720" rIns="91440" bIns="45720">
            <a:spAutoFit/>
          </a:bodyPr>
          <a:lstStyle/>
          <a:p>
            <a:pPr algn="ctr"/>
            <a:r>
              <a:rPr lang="en-US" sz="2000" dirty="0">
                <a:ln w="0"/>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rPr>
              <a:t>old cottages and houses </a:t>
            </a:r>
            <a:endParaRPr lang="en-US" sz="2000" b="0" cap="none" spc="0" dirty="0">
              <a:ln w="0"/>
              <a:solidFill>
                <a:schemeClr val="tx1"/>
              </a:solidFill>
              <a:effectLst>
                <a:outerShdw blurRad="38100" dist="19050" dir="2700000" algn="tl" rotWithShape="0">
                  <a:schemeClr val="dk1">
                    <a:alpha val="40000"/>
                  </a:schemeClr>
                </a:outerShdw>
              </a:effectLst>
              <a:latin typeface="Cavolini" panose="03000502040302020204" pitchFamily="66" charset="0"/>
              <a:cs typeface="Cavolini" panose="03000502040302020204" pitchFamily="66" charset="0"/>
            </a:endParaRPr>
          </a:p>
        </p:txBody>
      </p:sp>
      <p:cxnSp>
        <p:nvCxnSpPr>
          <p:cNvPr id="27" name="Straight Arrow Connector 26">
            <a:extLst>
              <a:ext uri="{FF2B5EF4-FFF2-40B4-BE49-F238E27FC236}">
                <a16:creationId xmlns:a16="http://schemas.microsoft.com/office/drawing/2014/main" id="{98CBA50C-D74B-4B10-859B-D41241AE3F8F}"/>
              </a:ext>
            </a:extLst>
          </p:cNvPr>
          <p:cNvCxnSpPr>
            <a:cxnSpLocks/>
          </p:cNvCxnSpPr>
          <p:nvPr/>
        </p:nvCxnSpPr>
        <p:spPr>
          <a:xfrm>
            <a:off x="1735419" y="843444"/>
            <a:ext cx="2326401" cy="548562"/>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06048E2D-32BE-4A0C-91EE-BB92025FE6E2}"/>
              </a:ext>
            </a:extLst>
          </p:cNvPr>
          <p:cNvCxnSpPr>
            <a:cxnSpLocks/>
          </p:cNvCxnSpPr>
          <p:nvPr/>
        </p:nvCxnSpPr>
        <p:spPr>
          <a:xfrm>
            <a:off x="3121892" y="2594133"/>
            <a:ext cx="1237672" cy="726383"/>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4BE67619-D79B-4EB5-B5DA-92E3B61D0BFB}"/>
              </a:ext>
            </a:extLst>
          </p:cNvPr>
          <p:cNvCxnSpPr>
            <a:cxnSpLocks/>
          </p:cNvCxnSpPr>
          <p:nvPr/>
        </p:nvCxnSpPr>
        <p:spPr>
          <a:xfrm>
            <a:off x="3483183" y="4708013"/>
            <a:ext cx="1895485" cy="0"/>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2F1E51AF-DA94-4D65-817F-DED6AC4801BD}"/>
              </a:ext>
            </a:extLst>
          </p:cNvPr>
          <p:cNvCxnSpPr>
            <a:cxnSpLocks/>
          </p:cNvCxnSpPr>
          <p:nvPr/>
        </p:nvCxnSpPr>
        <p:spPr>
          <a:xfrm flipH="1">
            <a:off x="8039375" y="4446403"/>
            <a:ext cx="1403004" cy="540496"/>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9199315B-C460-49C5-9E40-160046A26241}"/>
              </a:ext>
            </a:extLst>
          </p:cNvPr>
          <p:cNvCxnSpPr>
            <a:cxnSpLocks/>
          </p:cNvCxnSpPr>
          <p:nvPr/>
        </p:nvCxnSpPr>
        <p:spPr>
          <a:xfrm flipH="1">
            <a:off x="8497454" y="2917589"/>
            <a:ext cx="1166362" cy="595391"/>
          </a:xfrm>
          <a:prstGeom prst="straightConnector1">
            <a:avLst/>
          </a:prstGeom>
          <a:ln w="38100">
            <a:solidFill>
              <a:schemeClr val="bg1"/>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98587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0CCAACE-815D-4A79-875A-B7EFC28F7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4" name="Picture 2" descr="The Different Local City Government Positions">
            <a:extLst>
              <a:ext uri="{FF2B5EF4-FFF2-40B4-BE49-F238E27FC236}">
                <a16:creationId xmlns:a16="http://schemas.microsoft.com/office/drawing/2014/main" id="{97D31F60-4CEC-4F07-8D94-D538CB39A8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582" r="15752"/>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n idyllic weekend in the Cotswolds complete with English summer fete |">
            <a:extLst>
              <a:ext uri="{FF2B5EF4-FFF2-40B4-BE49-F238E27FC236}">
                <a16:creationId xmlns:a16="http://schemas.microsoft.com/office/drawing/2014/main" id="{010E8DCF-EE7A-4F2E-8A77-220A59A644A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499" r="13166" b="-1"/>
          <a:stretch/>
        </p:blipFill>
        <p:spPr bwMode="auto">
          <a:xfrm>
            <a:off x="6096000" y="10"/>
            <a:ext cx="6096000"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303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C44AA4FD-2824-455B-99C8-B23A31C34BB8}"/>
              </a:ext>
            </a:extLst>
          </p:cNvPr>
          <p:cNvSpPr/>
          <p:nvPr/>
        </p:nvSpPr>
        <p:spPr>
          <a:xfrm>
            <a:off x="3041579" y="468828"/>
            <a:ext cx="5809604" cy="1862048"/>
          </a:xfrm>
          <a:prstGeom prst="rect">
            <a:avLst/>
          </a:prstGeom>
          <a:solidFill>
            <a:srgbClr val="92D050"/>
          </a:solidFill>
          <a:ln w="19050">
            <a:solidFill>
              <a:schemeClr val="tx1"/>
            </a:solidFill>
          </a:ln>
        </p:spPr>
        <p:txBody>
          <a:bodyPr wrap="none" lIns="91440" tIns="45720" rIns="91440" bIns="45720">
            <a:spAutoFit/>
          </a:bodyPr>
          <a:lstStyle/>
          <a:p>
            <a:pPr algn="ctr"/>
            <a:r>
              <a:rPr lang="en-US" sz="115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meadow</a:t>
            </a:r>
          </a:p>
        </p:txBody>
      </p:sp>
      <p:pic>
        <p:nvPicPr>
          <p:cNvPr id="1026" name="Picture 2" descr="Meadow definition and meaning | Collins English Dictionary">
            <a:extLst>
              <a:ext uri="{FF2B5EF4-FFF2-40B4-BE49-F238E27FC236}">
                <a16:creationId xmlns:a16="http://schemas.microsoft.com/office/drawing/2014/main" id="{C203DE0B-58A7-4568-A7D6-C1ED614BE0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1999" y="2527255"/>
            <a:ext cx="4588002" cy="3892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48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C44AA4FD-2824-455B-99C8-B23A31C34BB8}"/>
              </a:ext>
            </a:extLst>
          </p:cNvPr>
          <p:cNvSpPr/>
          <p:nvPr/>
        </p:nvSpPr>
        <p:spPr>
          <a:xfrm>
            <a:off x="2946200" y="468828"/>
            <a:ext cx="6000361" cy="1862048"/>
          </a:xfrm>
          <a:prstGeom prst="rect">
            <a:avLst/>
          </a:prstGeom>
          <a:solidFill>
            <a:srgbClr val="92D050"/>
          </a:solidFill>
          <a:ln w="19050">
            <a:solidFill>
              <a:schemeClr val="tx1"/>
            </a:solidFill>
          </a:ln>
        </p:spPr>
        <p:txBody>
          <a:bodyPr wrap="none" lIns="91440" tIns="45720" rIns="91440" bIns="45720">
            <a:spAutoFit/>
          </a:bodyPr>
          <a:lstStyle/>
          <a:p>
            <a:pPr algn="ctr"/>
            <a:r>
              <a:rPr lang="en-US" sz="115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crowded</a:t>
            </a:r>
          </a:p>
        </p:txBody>
      </p:sp>
      <p:pic>
        <p:nvPicPr>
          <p:cNvPr id="2050" name="Picture 2" descr="Crowded City Cartoon Stock Illustrations – 270 Crowded City Cartoon Stock  Illustrations, Vectors &amp; Clipart - Dreamstime">
            <a:extLst>
              <a:ext uri="{FF2B5EF4-FFF2-40B4-BE49-F238E27FC236}">
                <a16:creationId xmlns:a16="http://schemas.microsoft.com/office/drawing/2014/main" id="{919F0F53-35FF-4D13-B27F-83162AAE6B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1676" y="2616626"/>
            <a:ext cx="4548648" cy="372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49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871BFD-13D3-410D-AAEE-523F5F580F30}"/>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01FE45AD-FDFE-4B9B-8790-55092521EFAC}"/>
              </a:ext>
            </a:extLst>
          </p:cNvPr>
          <p:cNvSpPr/>
          <p:nvPr/>
        </p:nvSpPr>
        <p:spPr>
          <a:xfrm>
            <a:off x="260985" y="285750"/>
            <a:ext cx="11670030" cy="6286500"/>
          </a:xfrm>
          <a:prstGeom prst="roundRect">
            <a:avLst>
              <a:gd name="adj" fmla="val 49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Rectangle 3">
            <a:extLst>
              <a:ext uri="{FF2B5EF4-FFF2-40B4-BE49-F238E27FC236}">
                <a16:creationId xmlns:a16="http://schemas.microsoft.com/office/drawing/2014/main" id="{C44AA4FD-2824-455B-99C8-B23A31C34BB8}"/>
              </a:ext>
            </a:extLst>
          </p:cNvPr>
          <p:cNvSpPr/>
          <p:nvPr/>
        </p:nvSpPr>
        <p:spPr>
          <a:xfrm>
            <a:off x="3864722" y="468828"/>
            <a:ext cx="4163319" cy="1862048"/>
          </a:xfrm>
          <a:prstGeom prst="rect">
            <a:avLst/>
          </a:prstGeom>
          <a:solidFill>
            <a:srgbClr val="92D050"/>
          </a:solidFill>
          <a:ln w="19050">
            <a:solidFill>
              <a:schemeClr val="tx1"/>
            </a:solidFill>
          </a:ln>
        </p:spPr>
        <p:txBody>
          <a:bodyPr wrap="none" lIns="91440" tIns="45720" rIns="91440" bIns="45720">
            <a:spAutoFit/>
          </a:bodyPr>
          <a:lstStyle/>
          <a:p>
            <a:pPr algn="ctr"/>
            <a:r>
              <a:rPr lang="en-US" sz="11500" b="0" cap="none" spc="0" dirty="0">
                <a:ln w="0"/>
                <a:solidFill>
                  <a:schemeClr val="tx1"/>
                </a:solidFill>
                <a:effectLst>
                  <a:outerShdw blurRad="38100" dist="19050" dir="2700000" algn="tl" rotWithShape="0">
                    <a:schemeClr val="dk1">
                      <a:alpha val="40000"/>
                    </a:schemeClr>
                  </a:outerShdw>
                </a:effectLst>
                <a:latin typeface="Andika" panose="02000000000000000000" pitchFamily="2" charset="0"/>
                <a:ea typeface="Andika" panose="02000000000000000000" pitchFamily="2" charset="0"/>
                <a:cs typeface="Andika" panose="02000000000000000000" pitchFamily="2" charset="0"/>
              </a:rPr>
              <a:t>trams</a:t>
            </a:r>
          </a:p>
        </p:txBody>
      </p:sp>
      <p:pic>
        <p:nvPicPr>
          <p:cNvPr id="3074" name="Picture 2" descr="Green powered trams in Melbourne. The network runs on solar energy -  Sustainable Bus">
            <a:extLst>
              <a:ext uri="{FF2B5EF4-FFF2-40B4-BE49-F238E27FC236}">
                <a16:creationId xmlns:a16="http://schemas.microsoft.com/office/drawing/2014/main" id="{85C086AA-5470-4655-8B64-6D3B7FDA4D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9994" y="2616626"/>
            <a:ext cx="5453739" cy="3387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50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345B802E7915E4A9EAE50A554949258" ma:contentTypeVersion="13" ma:contentTypeDescription="Create a new document." ma:contentTypeScope="" ma:versionID="80bd06f5540f124fb2c5fcd2d0d42155">
  <xsd:schema xmlns:xsd="http://www.w3.org/2001/XMLSchema" xmlns:xs="http://www.w3.org/2001/XMLSchema" xmlns:p="http://schemas.microsoft.com/office/2006/metadata/properties" xmlns:ns3="fa276554-a315-4eb0-8828-08adb05f0a88" xmlns:ns4="951fb4ba-5d5d-4f38-81cd-d6cbb08664b3" targetNamespace="http://schemas.microsoft.com/office/2006/metadata/properties" ma:root="true" ma:fieldsID="f44ea7170d057543772f3ecbc16b49d8" ns3:_="" ns4:_="">
    <xsd:import namespace="fa276554-a315-4eb0-8828-08adb05f0a88"/>
    <xsd:import namespace="951fb4ba-5d5d-4f38-81cd-d6cbb08664b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276554-a315-4eb0-8828-08adb05f0a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fb4ba-5d5d-4f38-81cd-d6cbb08664b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DBECAE2-031F-41A1-8200-1AA52DE3F7A9}">
  <ds:schemaRefs>
    <ds:schemaRef ds:uri="http://schemas.microsoft.com/sharepoint/v3/contenttype/forms"/>
  </ds:schemaRefs>
</ds:datastoreItem>
</file>

<file path=customXml/itemProps2.xml><?xml version="1.0" encoding="utf-8"?>
<ds:datastoreItem xmlns:ds="http://schemas.openxmlformats.org/officeDocument/2006/customXml" ds:itemID="{34CB6DA8-D235-4BC0-8AB0-D59B724B9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276554-a315-4eb0-8828-08adb05f0a88"/>
    <ds:schemaRef ds:uri="951fb4ba-5d5d-4f38-81cd-d6cbb08664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0B5CB58-586B-4003-9A91-E49D465485FB}">
  <ds:schemaRefs>
    <ds:schemaRef ds:uri="http://purl.org/dc/elements/1.1/"/>
    <ds:schemaRef ds:uri="http://schemas.microsoft.com/office/2006/metadata/properties"/>
    <ds:schemaRef ds:uri="fa276554-a315-4eb0-8828-08adb05f0a88"/>
    <ds:schemaRef ds:uri="951fb4ba-5d5d-4f38-81cd-d6cbb08664b3"/>
    <ds:schemaRef ds:uri="http://purl.org/dc/term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238</TotalTime>
  <Words>1187</Words>
  <Application>Microsoft Office PowerPoint</Application>
  <PresentationFormat>Widescreen</PresentationFormat>
  <Paragraphs>136</Paragraphs>
  <Slides>31</Slides>
  <Notes>30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Calibri</vt:lpstr>
      <vt:lpstr>Tw Cen MT</vt:lpstr>
      <vt:lpstr>Letters for Learners</vt:lpstr>
      <vt:lpstr>Wingdings</vt:lpstr>
      <vt:lpstr>Calibri Light</vt:lpstr>
      <vt:lpstr>Arial</vt:lpstr>
      <vt:lpstr>Cavolini</vt:lpstr>
      <vt:lpstr>Andika</vt:lpstr>
      <vt:lpstr>Aharoni</vt:lpstr>
      <vt:lpstr>Office Theme</vt:lpstr>
      <vt:lpstr>1_Office Theme</vt:lpstr>
      <vt:lpstr>Places and Directions</vt:lpstr>
      <vt:lpstr>Notes for the Educator</vt:lpstr>
      <vt:lpstr>I am learning how to understand a poem.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Think about this text…</vt:lpstr>
      <vt:lpstr>Think about this text…</vt:lpstr>
      <vt:lpstr>Think about this text…</vt:lpstr>
      <vt:lpstr>PowerPoint Presentation</vt:lpstr>
      <vt:lpstr>Think about this text…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Around</dc:title>
  <dc:creator>urieth aquilina</dc:creator>
  <cp:lastModifiedBy>urieth aquilina</cp:lastModifiedBy>
  <cp:revision>1</cp:revision>
  <dcterms:created xsi:type="dcterms:W3CDTF">2021-05-03T10:50:52Z</dcterms:created>
  <dcterms:modified xsi:type="dcterms:W3CDTF">2021-05-12T07:33:29Z</dcterms:modified>
</cp:coreProperties>
</file>