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0"/>
  </p:notesMasterIdLst>
  <p:sldIdLst>
    <p:sldId id="449" r:id="rId6"/>
    <p:sldId id="307" r:id="rId7"/>
    <p:sldId id="299" r:id="rId8"/>
    <p:sldId id="395" r:id="rId9"/>
    <p:sldId id="319" r:id="rId10"/>
    <p:sldId id="422" r:id="rId11"/>
    <p:sldId id="436" r:id="rId12"/>
    <p:sldId id="450" r:id="rId13"/>
    <p:sldId id="451" r:id="rId14"/>
    <p:sldId id="430" r:id="rId15"/>
    <p:sldId id="452" r:id="rId16"/>
    <p:sldId id="425" r:id="rId17"/>
    <p:sldId id="350" r:id="rId18"/>
    <p:sldId id="340" r:id="rId19"/>
  </p:sldIdLst>
  <p:sldSz cx="12192000" cy="6858000"/>
  <p:notesSz cx="6858000" cy="9144000"/>
  <p:embeddedFontLst>
    <p:embeddedFont>
      <p:font typeface="Andika" panose="02000000000000000000"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volini" panose="03000502040302020204" pitchFamily="66" charset="0"/>
      <p:regular r:id="rId28"/>
      <p:bold r:id="rId29"/>
      <p:italic r:id="rId30"/>
      <p:boldItalic r:id="rId31"/>
    </p:embeddedFont>
    <p:embeddedFont>
      <p:font typeface="Jungle Boy" pitchFamily="2" charset="0"/>
      <p:regular r:id="rId32"/>
    </p:embeddedFont>
    <p:embeddedFont>
      <p:font typeface="Letters for Learners" pitchFamily="2" charset="0"/>
      <p:regular r:id="rId33"/>
    </p:embeddedFont>
    <p:embeddedFont>
      <p:font typeface="MV Boli" panose="02000500030200090000"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66FF"/>
    <a:srgbClr val="FFC000"/>
    <a:srgbClr val="FF3399"/>
    <a:srgbClr val="6666FF"/>
    <a:srgbClr val="FFFF00"/>
    <a:srgbClr val="660066"/>
    <a:srgbClr val="CCFFCC"/>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6412" autoAdjust="0"/>
  </p:normalViewPr>
  <p:slideViewPr>
    <p:cSldViewPr snapToGrid="0">
      <p:cViewPr varScale="1">
        <p:scale>
          <a:sx n="62" d="100"/>
          <a:sy n="62" d="100"/>
        </p:scale>
        <p:origin x="14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50B6E5A4-4F8D-44B0-99A2-A1C6E1F44005}"/>
    <pc:docChg chg="custSel delSld modSld">
      <pc:chgData name="Urieth Attard" userId="75441522-1268-482d-b74b-a084f810ee66" providerId="ADAL" clId="{50B6E5A4-4F8D-44B0-99A2-A1C6E1F44005}" dt="2021-05-19T06:29:22.550" v="4" actId="47"/>
      <pc:docMkLst>
        <pc:docMk/>
      </pc:docMkLst>
    </pc:docChg>
  </pc:docChgLst>
  <pc:docChgLst>
    <pc:chgData name="Urieth Attard" userId="75441522-1268-482d-b74b-a084f810ee66" providerId="ADAL" clId="{921AF045-1C8A-4D03-B76D-19D2D53B1D1B}"/>
    <pc:docChg chg="undo custSel mod addSld delSld modSld sldOrd">
      <pc:chgData name="Urieth Attard" userId="75441522-1268-482d-b74b-a084f810ee66" providerId="ADAL" clId="{921AF045-1C8A-4D03-B76D-19D2D53B1D1B}" dt="2021-06-03T07:37:27.768" v="9987"/>
      <pc:docMkLst>
        <pc:docMk/>
      </pc:docMkLst>
      <pc:sldChg chg="addSp delSp modSp modNotesTx">
        <pc:chgData name="Urieth Attard" userId="75441522-1268-482d-b74b-a084f810ee66" providerId="ADAL" clId="{921AF045-1C8A-4D03-B76D-19D2D53B1D1B}" dt="2021-05-28T12:21:29.423" v="9310" actId="20577"/>
        <pc:sldMkLst>
          <pc:docMk/>
          <pc:sldMk cId="2808312611" sldId="299"/>
        </pc:sldMkLst>
        <pc:spChg chg="mod">
          <ac:chgData name="Urieth Attard" userId="75441522-1268-482d-b74b-a084f810ee66" providerId="ADAL" clId="{921AF045-1C8A-4D03-B76D-19D2D53B1D1B}" dt="2021-05-19T09:32:09.480" v="5647" actId="20577"/>
          <ac:spMkLst>
            <pc:docMk/>
            <pc:sldMk cId="2808312611" sldId="299"/>
            <ac:spMk id="2" creationId="{8D4ED53B-8230-4C36-9720-599714DF2D7B}"/>
          </ac:spMkLst>
        </pc:spChg>
        <pc:spChg chg="mod">
          <ac:chgData name="Urieth Attard" userId="75441522-1268-482d-b74b-a084f810ee66" providerId="ADAL" clId="{921AF045-1C8A-4D03-B76D-19D2D53B1D1B}" dt="2021-05-19T09:33:30.039" v="5932" actId="20577"/>
          <ac:spMkLst>
            <pc:docMk/>
            <pc:sldMk cId="2808312611" sldId="299"/>
            <ac:spMk id="11" creationId="{A26E9CFD-8B9E-4D05-8ED6-5B41CEACAB25}"/>
          </ac:spMkLst>
        </pc:spChg>
        <pc:spChg chg="mod">
          <ac:chgData name="Urieth Attard" userId="75441522-1268-482d-b74b-a084f810ee66" providerId="ADAL" clId="{921AF045-1C8A-4D03-B76D-19D2D53B1D1B}" dt="2021-05-19T09:32:58.713" v="5768" actId="20577"/>
          <ac:spMkLst>
            <pc:docMk/>
            <pc:sldMk cId="2808312611" sldId="299"/>
            <ac:spMk id="12" creationId="{EB9EF41A-3E6A-4B81-9DF4-4C6C837241D6}"/>
          </ac:spMkLst>
        </pc:spChg>
        <pc:picChg chg="add del">
          <ac:chgData name="Urieth Attard" userId="75441522-1268-482d-b74b-a084f810ee66" providerId="ADAL" clId="{921AF045-1C8A-4D03-B76D-19D2D53B1D1B}" dt="2021-05-19T09:33:47.377" v="5934" actId="478"/>
          <ac:picMkLst>
            <pc:docMk/>
            <pc:sldMk cId="2808312611" sldId="299"/>
            <ac:picMk id="9" creationId="{03A4599E-98B5-4677-83CC-CB28B8780423}"/>
          </ac:picMkLst>
        </pc:picChg>
        <pc:picChg chg="del">
          <ac:chgData name="Urieth Attard" userId="75441522-1268-482d-b74b-a084f810ee66" providerId="ADAL" clId="{921AF045-1C8A-4D03-B76D-19D2D53B1D1B}" dt="2021-05-19T09:32:20.544" v="5669" actId="478"/>
          <ac:picMkLst>
            <pc:docMk/>
            <pc:sldMk cId="2808312611" sldId="299"/>
            <ac:picMk id="1026" creationId="{B07D0D8E-BB78-4D4C-8CA9-AAF17FDFE276}"/>
          </ac:picMkLst>
        </pc:picChg>
        <pc:picChg chg="add mod modCrop">
          <ac:chgData name="Urieth Attard" userId="75441522-1268-482d-b74b-a084f810ee66" providerId="ADAL" clId="{921AF045-1C8A-4D03-B76D-19D2D53B1D1B}" dt="2021-05-19T09:34:15.069" v="5942" actId="1076"/>
          <ac:picMkLst>
            <pc:docMk/>
            <pc:sldMk cId="2808312611" sldId="299"/>
            <ac:picMk id="6146" creationId="{3348CDA4-7DAC-4CFE-8CB6-7466DFDDC82A}"/>
          </ac:picMkLst>
        </pc:picChg>
      </pc:sldChg>
      <pc:sldChg chg="mod modTransition modShow">
        <pc:chgData name="Urieth Attard" userId="75441522-1268-482d-b74b-a084f810ee66" providerId="ADAL" clId="{921AF045-1C8A-4D03-B76D-19D2D53B1D1B}" dt="2021-05-28T12:20:11.459" v="9009"/>
        <pc:sldMkLst>
          <pc:docMk/>
          <pc:sldMk cId="4109764292" sldId="307"/>
        </pc:sldMkLst>
      </pc:sldChg>
      <pc:sldChg chg="modSp modNotesTx">
        <pc:chgData name="Urieth Attard" userId="75441522-1268-482d-b74b-a084f810ee66" providerId="ADAL" clId="{921AF045-1C8A-4D03-B76D-19D2D53B1D1B}" dt="2021-05-29T03:48:30.539" v="9476" actId="20577"/>
        <pc:sldMkLst>
          <pc:docMk/>
          <pc:sldMk cId="1234690599" sldId="319"/>
        </pc:sldMkLst>
        <pc:spChg chg="mod">
          <ac:chgData name="Urieth Attard" userId="75441522-1268-482d-b74b-a084f810ee66" providerId="ADAL" clId="{921AF045-1C8A-4D03-B76D-19D2D53B1D1B}" dt="2021-05-19T09:34:22.524" v="5950" actId="20577"/>
          <ac:spMkLst>
            <pc:docMk/>
            <pc:sldMk cId="1234690599" sldId="319"/>
            <ac:spMk id="3" creationId="{F03ADA95-6702-4913-B2D4-9750E072AC4F}"/>
          </ac:spMkLst>
        </pc:spChg>
        <pc:spChg chg="mod">
          <ac:chgData name="Urieth Attard" userId="75441522-1268-482d-b74b-a084f810ee66" providerId="ADAL" clId="{921AF045-1C8A-4D03-B76D-19D2D53B1D1B}" dt="2021-05-27T10:40:36.011" v="6597" actId="20577"/>
          <ac:spMkLst>
            <pc:docMk/>
            <pc:sldMk cId="1234690599" sldId="319"/>
            <ac:spMk id="7" creationId="{F7BED9DE-6077-446D-982D-12745649E461}"/>
          </ac:spMkLst>
        </pc:spChg>
        <pc:spChg chg="mod">
          <ac:chgData name="Urieth Attard" userId="75441522-1268-482d-b74b-a084f810ee66" providerId="ADAL" clId="{921AF045-1C8A-4D03-B76D-19D2D53B1D1B}" dt="2021-05-27T10:40:54.475" v="6646" actId="404"/>
          <ac:spMkLst>
            <pc:docMk/>
            <pc:sldMk cId="1234690599" sldId="319"/>
            <ac:spMk id="8" creationId="{AB5C9522-6A2E-46A5-B2A5-3E51EC33F87B}"/>
          </ac:spMkLst>
        </pc:spChg>
      </pc:sldChg>
      <pc:sldChg chg="mod modTransition modShow">
        <pc:chgData name="Urieth Attard" userId="75441522-1268-482d-b74b-a084f810ee66" providerId="ADAL" clId="{921AF045-1C8A-4D03-B76D-19D2D53B1D1B}" dt="2021-06-03T07:37:27.768" v="9987"/>
        <pc:sldMkLst>
          <pc:docMk/>
          <pc:sldMk cId="2961034297" sldId="340"/>
        </pc:sldMkLst>
      </pc:sldChg>
      <pc:sldChg chg="modSp add del setBg modNotesTx">
        <pc:chgData name="Urieth Attard" userId="75441522-1268-482d-b74b-a084f810ee66" providerId="ADAL" clId="{921AF045-1C8A-4D03-B76D-19D2D53B1D1B}" dt="2021-05-29T03:57:36.765" v="9985" actId="20577"/>
        <pc:sldMkLst>
          <pc:docMk/>
          <pc:sldMk cId="2641257983" sldId="350"/>
        </pc:sldMkLst>
        <pc:graphicFrameChg chg="mod">
          <ac:chgData name="Urieth Attard" userId="75441522-1268-482d-b74b-a084f810ee66" providerId="ADAL" clId="{921AF045-1C8A-4D03-B76D-19D2D53B1D1B}" dt="2021-05-19T09:27:19.520" v="5480" actId="179"/>
          <ac:graphicFrameMkLst>
            <pc:docMk/>
            <pc:sldMk cId="2641257983" sldId="350"/>
            <ac:graphicFrameMk id="3" creationId="{0B8D20FD-6F21-426B-BC9B-711F703C6482}"/>
          </ac:graphicFrameMkLst>
        </pc:graphicFrameChg>
      </pc:sldChg>
      <pc:sldChg chg="addSp delSp modSp mod ord setBg setClrOvrMap modNotesTx">
        <pc:chgData name="Urieth Attard" userId="75441522-1268-482d-b74b-a084f810ee66" providerId="ADAL" clId="{921AF045-1C8A-4D03-B76D-19D2D53B1D1B}" dt="2021-05-29T03:46:32.830" v="9344" actId="20577"/>
        <pc:sldMkLst>
          <pc:docMk/>
          <pc:sldMk cId="1487398923" sldId="395"/>
        </pc:sldMkLst>
        <pc:spChg chg="mod ord">
          <ac:chgData name="Urieth Attard" userId="75441522-1268-482d-b74b-a084f810ee66" providerId="ADAL" clId="{921AF045-1C8A-4D03-B76D-19D2D53B1D1B}" dt="2021-05-27T11:09:44.872" v="8226" actId="20577"/>
          <ac:spMkLst>
            <pc:docMk/>
            <pc:sldMk cId="1487398923" sldId="395"/>
            <ac:spMk id="3" creationId="{DC940498-2542-4280-8839-388D24611D60}"/>
          </ac:spMkLst>
        </pc:spChg>
        <pc:spChg chg="add del">
          <ac:chgData name="Urieth Attard" userId="75441522-1268-482d-b74b-a084f810ee66" providerId="ADAL" clId="{921AF045-1C8A-4D03-B76D-19D2D53B1D1B}" dt="2021-05-19T09:30:29.474" v="5612" actId="26606"/>
          <ac:spMkLst>
            <pc:docMk/>
            <pc:sldMk cId="1487398923" sldId="395"/>
            <ac:spMk id="71" creationId="{8FC9BE17-9A7B-462D-AE50-3D8777387304}"/>
          </ac:spMkLst>
        </pc:spChg>
        <pc:spChg chg="add del">
          <ac:chgData name="Urieth Attard" userId="75441522-1268-482d-b74b-a084f810ee66" providerId="ADAL" clId="{921AF045-1C8A-4D03-B76D-19D2D53B1D1B}" dt="2021-05-19T09:30:29.474" v="5612" actId="26606"/>
          <ac:spMkLst>
            <pc:docMk/>
            <pc:sldMk cId="1487398923" sldId="395"/>
            <ac:spMk id="73" creationId="{3EBE8569-6AEC-4B8C-8D53-2DE337CDBA65}"/>
          </ac:spMkLst>
        </pc:spChg>
        <pc:spChg chg="add del">
          <ac:chgData name="Urieth Attard" userId="75441522-1268-482d-b74b-a084f810ee66" providerId="ADAL" clId="{921AF045-1C8A-4D03-B76D-19D2D53B1D1B}" dt="2021-05-19T09:30:29.474" v="5612" actId="26606"/>
          <ac:spMkLst>
            <pc:docMk/>
            <pc:sldMk cId="1487398923" sldId="395"/>
            <ac:spMk id="75" creationId="{55D4142C-5077-457F-A6AD-3FECFDB39685}"/>
          </ac:spMkLst>
        </pc:spChg>
        <pc:spChg chg="add del">
          <ac:chgData name="Urieth Attard" userId="75441522-1268-482d-b74b-a084f810ee66" providerId="ADAL" clId="{921AF045-1C8A-4D03-B76D-19D2D53B1D1B}" dt="2021-05-19T09:30:29.474" v="5612" actId="26606"/>
          <ac:spMkLst>
            <pc:docMk/>
            <pc:sldMk cId="1487398923" sldId="395"/>
            <ac:spMk id="77" creationId="{7A5F0580-5EE9-419F-96EE-B6529EF6E7D0}"/>
          </ac:spMkLst>
        </pc:spChg>
        <pc:spChg chg="add del">
          <ac:chgData name="Urieth Attard" userId="75441522-1268-482d-b74b-a084f810ee66" providerId="ADAL" clId="{921AF045-1C8A-4D03-B76D-19D2D53B1D1B}" dt="2021-05-19T09:31:03.887" v="5617" actId="26606"/>
          <ac:spMkLst>
            <pc:docMk/>
            <pc:sldMk cId="1487398923" sldId="395"/>
            <ac:spMk id="5124" creationId="{F13C74B1-5B17-4795-BED0-7140497B445A}"/>
          </ac:spMkLst>
        </pc:spChg>
        <pc:spChg chg="add del">
          <ac:chgData name="Urieth Attard" userId="75441522-1268-482d-b74b-a084f810ee66" providerId="ADAL" clId="{921AF045-1C8A-4D03-B76D-19D2D53B1D1B}" dt="2021-05-19T09:31:03.887" v="5617" actId="26606"/>
          <ac:spMkLst>
            <pc:docMk/>
            <pc:sldMk cId="1487398923" sldId="395"/>
            <ac:spMk id="5125" creationId="{D4974D33-8DC5-464E-8C6D-BE58F0669C17}"/>
          </ac:spMkLst>
        </pc:spChg>
        <pc:spChg chg="add del">
          <ac:chgData name="Urieth Attard" userId="75441522-1268-482d-b74b-a084f810ee66" providerId="ADAL" clId="{921AF045-1C8A-4D03-B76D-19D2D53B1D1B}" dt="2021-05-19T09:31:13.823" v="5625" actId="26606"/>
          <ac:spMkLst>
            <pc:docMk/>
            <pc:sldMk cId="1487398923" sldId="395"/>
            <ac:spMk id="5126" creationId="{5E8D2E83-FB3A-40E7-A9E5-7AB389D612B4}"/>
          </ac:spMkLst>
        </pc:spChg>
        <pc:spChg chg="add del">
          <ac:chgData name="Urieth Attard" userId="75441522-1268-482d-b74b-a084f810ee66" providerId="ADAL" clId="{921AF045-1C8A-4D03-B76D-19D2D53B1D1B}" dt="2021-05-19T09:31:04.603" v="5619" actId="26606"/>
          <ac:spMkLst>
            <pc:docMk/>
            <pc:sldMk cId="1487398923" sldId="395"/>
            <ac:spMk id="5127" creationId="{5E8D2E83-FB3A-40E7-A9E5-7AB389D612B4}"/>
          </ac:spMkLst>
        </pc:spChg>
        <pc:spChg chg="add del">
          <ac:chgData name="Urieth Attard" userId="75441522-1268-482d-b74b-a084f810ee66" providerId="ADAL" clId="{921AF045-1C8A-4D03-B76D-19D2D53B1D1B}" dt="2021-05-19T09:31:15.495" v="5627" actId="26606"/>
          <ac:spMkLst>
            <pc:docMk/>
            <pc:sldMk cId="1487398923" sldId="395"/>
            <ac:spMk id="5128" creationId="{8FC9BE17-9A7B-462D-AE50-3D8777387304}"/>
          </ac:spMkLst>
        </pc:spChg>
        <pc:spChg chg="add del">
          <ac:chgData name="Urieth Attard" userId="75441522-1268-482d-b74b-a084f810ee66" providerId="ADAL" clId="{921AF045-1C8A-4D03-B76D-19D2D53B1D1B}" dt="2021-05-19T09:31:10.657" v="5621" actId="26606"/>
          <ac:spMkLst>
            <pc:docMk/>
            <pc:sldMk cId="1487398923" sldId="395"/>
            <ac:spMk id="5129" creationId="{8FC9BE17-9A7B-462D-AE50-3D8777387304}"/>
          </ac:spMkLst>
        </pc:spChg>
        <pc:spChg chg="add del">
          <ac:chgData name="Urieth Attard" userId="75441522-1268-482d-b74b-a084f810ee66" providerId="ADAL" clId="{921AF045-1C8A-4D03-B76D-19D2D53B1D1B}" dt="2021-05-19T09:31:10.657" v="5621" actId="26606"/>
          <ac:spMkLst>
            <pc:docMk/>
            <pc:sldMk cId="1487398923" sldId="395"/>
            <ac:spMk id="5130" creationId="{3EBE8569-6AEC-4B8C-8D53-2DE337CDBA65}"/>
          </ac:spMkLst>
        </pc:spChg>
        <pc:spChg chg="add del">
          <ac:chgData name="Urieth Attard" userId="75441522-1268-482d-b74b-a084f810ee66" providerId="ADAL" clId="{921AF045-1C8A-4D03-B76D-19D2D53B1D1B}" dt="2021-05-19T09:31:10.657" v="5621" actId="26606"/>
          <ac:spMkLst>
            <pc:docMk/>
            <pc:sldMk cId="1487398923" sldId="395"/>
            <ac:spMk id="5131" creationId="{55D4142C-5077-457F-A6AD-3FECFDB39685}"/>
          </ac:spMkLst>
        </pc:spChg>
        <pc:spChg chg="add del">
          <ac:chgData name="Urieth Attard" userId="75441522-1268-482d-b74b-a084f810ee66" providerId="ADAL" clId="{921AF045-1C8A-4D03-B76D-19D2D53B1D1B}" dt="2021-05-19T09:31:10.657" v="5621" actId="26606"/>
          <ac:spMkLst>
            <pc:docMk/>
            <pc:sldMk cId="1487398923" sldId="395"/>
            <ac:spMk id="5132" creationId="{7A5F0580-5EE9-419F-96EE-B6529EF6E7D0}"/>
          </ac:spMkLst>
        </pc:spChg>
        <pc:spChg chg="add del">
          <ac:chgData name="Urieth Attard" userId="75441522-1268-482d-b74b-a084f810ee66" providerId="ADAL" clId="{921AF045-1C8A-4D03-B76D-19D2D53B1D1B}" dt="2021-05-19T09:31:15.495" v="5627" actId="26606"/>
          <ac:spMkLst>
            <pc:docMk/>
            <pc:sldMk cId="1487398923" sldId="395"/>
            <ac:spMk id="5133" creationId="{3EBE8569-6AEC-4B8C-8D53-2DE337CDBA65}"/>
          </ac:spMkLst>
        </pc:spChg>
        <pc:spChg chg="add del">
          <ac:chgData name="Urieth Attard" userId="75441522-1268-482d-b74b-a084f810ee66" providerId="ADAL" clId="{921AF045-1C8A-4D03-B76D-19D2D53B1D1B}" dt="2021-05-19T09:31:15.495" v="5627" actId="26606"/>
          <ac:spMkLst>
            <pc:docMk/>
            <pc:sldMk cId="1487398923" sldId="395"/>
            <ac:spMk id="5134" creationId="{55D4142C-5077-457F-A6AD-3FECFDB39685}"/>
          </ac:spMkLst>
        </pc:spChg>
        <pc:spChg chg="add del">
          <ac:chgData name="Urieth Attard" userId="75441522-1268-482d-b74b-a084f810ee66" providerId="ADAL" clId="{921AF045-1C8A-4D03-B76D-19D2D53B1D1B}" dt="2021-05-19T09:31:15.495" v="5627" actId="26606"/>
          <ac:spMkLst>
            <pc:docMk/>
            <pc:sldMk cId="1487398923" sldId="395"/>
            <ac:spMk id="5135" creationId="{7A5F0580-5EE9-419F-96EE-B6529EF6E7D0}"/>
          </ac:spMkLst>
        </pc:spChg>
        <pc:picChg chg="del">
          <ac:chgData name="Urieth Attard" userId="75441522-1268-482d-b74b-a084f810ee66" providerId="ADAL" clId="{921AF045-1C8A-4D03-B76D-19D2D53B1D1B}" dt="2021-05-19T09:27:43.397" v="5492" actId="478"/>
          <ac:picMkLst>
            <pc:docMk/>
            <pc:sldMk cId="1487398923" sldId="395"/>
            <ac:picMk id="4" creationId="{FDD3F365-A12E-4170-8C0A-0908181CE8C3}"/>
          </ac:picMkLst>
        </pc:picChg>
        <pc:picChg chg="add mod">
          <ac:chgData name="Urieth Attard" userId="75441522-1268-482d-b74b-a084f810ee66" providerId="ADAL" clId="{921AF045-1C8A-4D03-B76D-19D2D53B1D1B}" dt="2021-05-27T11:36:13.897" v="8261" actId="14100"/>
          <ac:picMkLst>
            <pc:docMk/>
            <pc:sldMk cId="1487398923" sldId="395"/>
            <ac:picMk id="5122" creationId="{B90415AB-4147-4E59-8798-DA07AB7815C9}"/>
          </ac:picMkLst>
        </pc:picChg>
      </pc:sldChg>
      <pc:sldChg chg="addSp delSp modSp modNotesTx">
        <pc:chgData name="Urieth Attard" userId="75441522-1268-482d-b74b-a084f810ee66" providerId="ADAL" clId="{921AF045-1C8A-4D03-B76D-19D2D53B1D1B}" dt="2021-05-19T06:59:26.383" v="458" actId="20577"/>
        <pc:sldMkLst>
          <pc:docMk/>
          <pc:sldMk cId="4081830186" sldId="422"/>
        </pc:sldMkLst>
        <pc:spChg chg="mod">
          <ac:chgData name="Urieth Attard" userId="75441522-1268-482d-b74b-a084f810ee66" providerId="ADAL" clId="{921AF045-1C8A-4D03-B76D-19D2D53B1D1B}" dt="2021-05-19T06:51:26.377" v="227" actId="1076"/>
          <ac:spMkLst>
            <pc:docMk/>
            <pc:sldMk cId="4081830186" sldId="422"/>
            <ac:spMk id="2" creationId="{FBA007A6-B655-4899-9346-060CB04B21F5}"/>
          </ac:spMkLst>
        </pc:spChg>
        <pc:spChg chg="add mod">
          <ac:chgData name="Urieth Attard" userId="75441522-1268-482d-b74b-a084f810ee66" providerId="ADAL" clId="{921AF045-1C8A-4D03-B76D-19D2D53B1D1B}" dt="2021-05-19T06:53:21.714" v="312" actId="20577"/>
          <ac:spMkLst>
            <pc:docMk/>
            <pc:sldMk cId="4081830186" sldId="422"/>
            <ac:spMk id="6" creationId="{7F354D58-F391-40BD-BC55-53DE8C980247}"/>
          </ac:spMkLst>
        </pc:spChg>
        <pc:picChg chg="del">
          <ac:chgData name="Urieth Attard" userId="75441522-1268-482d-b74b-a084f810ee66" providerId="ADAL" clId="{921AF045-1C8A-4D03-B76D-19D2D53B1D1B}" dt="2021-05-19T06:49:22.099" v="221" actId="478"/>
          <ac:picMkLst>
            <pc:docMk/>
            <pc:sldMk cId="4081830186" sldId="422"/>
            <ac:picMk id="9" creationId="{0117E229-1C91-4588-8BD4-AC372E57E449}"/>
          </ac:picMkLst>
        </pc:picChg>
        <pc:picChg chg="add mod">
          <ac:chgData name="Urieth Attard" userId="75441522-1268-482d-b74b-a084f810ee66" providerId="ADAL" clId="{921AF045-1C8A-4D03-B76D-19D2D53B1D1B}" dt="2021-05-19T06:53:02.602" v="291" actId="1076"/>
          <ac:picMkLst>
            <pc:docMk/>
            <pc:sldMk cId="4081830186" sldId="422"/>
            <ac:picMk id="2050" creationId="{DEFA178F-3950-4D1D-A7D3-4D355C7C2BAA}"/>
          </ac:picMkLst>
        </pc:picChg>
        <pc:picChg chg="add mod">
          <ac:chgData name="Urieth Attard" userId="75441522-1268-482d-b74b-a084f810ee66" providerId="ADAL" clId="{921AF045-1C8A-4D03-B76D-19D2D53B1D1B}" dt="2021-05-19T06:53:01.344" v="290" actId="1076"/>
          <ac:picMkLst>
            <pc:docMk/>
            <pc:sldMk cId="4081830186" sldId="422"/>
            <ac:picMk id="2052" creationId="{1F4A3A2F-56FE-4D94-AA77-1D75D6B61213}"/>
          </ac:picMkLst>
        </pc:picChg>
      </pc:sldChg>
      <pc:sldChg chg="addSp delSp modSp modNotesTx">
        <pc:chgData name="Urieth Attard" userId="75441522-1268-482d-b74b-a084f810ee66" providerId="ADAL" clId="{921AF045-1C8A-4D03-B76D-19D2D53B1D1B}" dt="2021-05-19T09:21:47.070" v="5303" actId="20577"/>
        <pc:sldMkLst>
          <pc:docMk/>
          <pc:sldMk cId="1784217623" sldId="425"/>
        </pc:sldMkLst>
        <pc:picChg chg="del">
          <ac:chgData name="Urieth Attard" userId="75441522-1268-482d-b74b-a084f810ee66" providerId="ADAL" clId="{921AF045-1C8A-4D03-B76D-19D2D53B1D1B}" dt="2021-05-19T09:19:05.798" v="5283" actId="478"/>
          <ac:picMkLst>
            <pc:docMk/>
            <pc:sldMk cId="1784217623" sldId="425"/>
            <ac:picMk id="2" creationId="{23CFA6CD-C8FC-4BDF-A04E-80D58B84653B}"/>
          </ac:picMkLst>
        </pc:picChg>
        <pc:picChg chg="add mod">
          <ac:chgData name="Urieth Attard" userId="75441522-1268-482d-b74b-a084f810ee66" providerId="ADAL" clId="{921AF045-1C8A-4D03-B76D-19D2D53B1D1B}" dt="2021-05-19T09:21:38.078" v="5285" actId="1076"/>
          <ac:picMkLst>
            <pc:docMk/>
            <pc:sldMk cId="1784217623" sldId="425"/>
            <ac:picMk id="3" creationId="{F6176768-37FA-47DC-AE1E-4A3B0D4CA612}"/>
          </ac:picMkLst>
        </pc:picChg>
      </pc:sldChg>
      <pc:sldChg chg="addSp delSp modSp delAnim modAnim modNotesTx">
        <pc:chgData name="Urieth Attard" userId="75441522-1268-482d-b74b-a084f810ee66" providerId="ADAL" clId="{921AF045-1C8A-4D03-B76D-19D2D53B1D1B}" dt="2021-05-29T03:55:25.082" v="9662" actId="6549"/>
        <pc:sldMkLst>
          <pc:docMk/>
          <pc:sldMk cId="4243873308" sldId="430"/>
        </pc:sldMkLst>
        <pc:spChg chg="mod">
          <ac:chgData name="Urieth Attard" userId="75441522-1268-482d-b74b-a084f810ee66" providerId="ADAL" clId="{921AF045-1C8A-4D03-B76D-19D2D53B1D1B}" dt="2021-05-19T09:24:13.747" v="5382" actId="207"/>
          <ac:spMkLst>
            <pc:docMk/>
            <pc:sldMk cId="4243873308" sldId="430"/>
            <ac:spMk id="3" creationId="{90E8E1F0-870F-4C3E-BB11-BB9E9C49CBCC}"/>
          </ac:spMkLst>
        </pc:spChg>
        <pc:spChg chg="add del mod">
          <ac:chgData name="Urieth Attard" userId="75441522-1268-482d-b74b-a084f810ee66" providerId="ADAL" clId="{921AF045-1C8A-4D03-B76D-19D2D53B1D1B}" dt="2021-05-19T08:19:36.151" v="3748" actId="478"/>
          <ac:spMkLst>
            <pc:docMk/>
            <pc:sldMk cId="4243873308" sldId="430"/>
            <ac:spMk id="4" creationId="{1D9D85F7-BF09-4C0B-8D64-467F18427EE2}"/>
          </ac:spMkLst>
        </pc:spChg>
        <pc:spChg chg="add mod">
          <ac:chgData name="Urieth Attard" userId="75441522-1268-482d-b74b-a084f810ee66" providerId="ADAL" clId="{921AF045-1C8A-4D03-B76D-19D2D53B1D1B}" dt="2021-05-27T10:57:43.663" v="8008" actId="1076"/>
          <ac:spMkLst>
            <pc:docMk/>
            <pc:sldMk cId="4243873308" sldId="430"/>
            <ac:spMk id="6" creationId="{763788C4-9998-4AD9-AAC4-B0FCF76DA715}"/>
          </ac:spMkLst>
        </pc:spChg>
        <pc:spChg chg="del">
          <ac:chgData name="Urieth Attard" userId="75441522-1268-482d-b74b-a084f810ee66" providerId="ADAL" clId="{921AF045-1C8A-4D03-B76D-19D2D53B1D1B}" dt="2021-05-19T08:17:08.281" v="3734" actId="478"/>
          <ac:spMkLst>
            <pc:docMk/>
            <pc:sldMk cId="4243873308" sldId="430"/>
            <ac:spMk id="8" creationId="{E9A4B3EF-3052-4DA1-A4CD-CDB8ED158F77}"/>
          </ac:spMkLst>
        </pc:spChg>
        <pc:spChg chg="add mod">
          <ac:chgData name="Urieth Attard" userId="75441522-1268-482d-b74b-a084f810ee66" providerId="ADAL" clId="{921AF045-1C8A-4D03-B76D-19D2D53B1D1B}" dt="2021-05-27T10:59:52.875" v="8164" actId="20577"/>
          <ac:spMkLst>
            <pc:docMk/>
            <pc:sldMk cId="4243873308" sldId="430"/>
            <ac:spMk id="11" creationId="{5106DD04-E431-40B1-9374-46FF743FACA5}"/>
          </ac:spMkLst>
        </pc:spChg>
        <pc:spChg chg="add mod">
          <ac:chgData name="Urieth Attard" userId="75441522-1268-482d-b74b-a084f810ee66" providerId="ADAL" clId="{921AF045-1C8A-4D03-B76D-19D2D53B1D1B}" dt="2021-05-29T03:55:25.082" v="9662" actId="6549"/>
          <ac:spMkLst>
            <pc:docMk/>
            <pc:sldMk cId="4243873308" sldId="430"/>
            <ac:spMk id="12" creationId="{A794E236-8837-4D84-A078-4FCE4F6C10B2}"/>
          </ac:spMkLst>
        </pc:spChg>
        <pc:spChg chg="add mod">
          <ac:chgData name="Urieth Attard" userId="75441522-1268-482d-b74b-a084f810ee66" providerId="ADAL" clId="{921AF045-1C8A-4D03-B76D-19D2D53B1D1B}" dt="2021-05-27T11:00:24.244" v="8170" actId="1076"/>
          <ac:spMkLst>
            <pc:docMk/>
            <pc:sldMk cId="4243873308" sldId="430"/>
            <ac:spMk id="13" creationId="{7ABBC379-7919-4FA7-A2BB-E835692510CC}"/>
          </ac:spMkLst>
        </pc:spChg>
        <pc:spChg chg="add mod">
          <ac:chgData name="Urieth Attard" userId="75441522-1268-482d-b74b-a084f810ee66" providerId="ADAL" clId="{921AF045-1C8A-4D03-B76D-19D2D53B1D1B}" dt="2021-05-27T10:57:43.663" v="8008" actId="1076"/>
          <ac:spMkLst>
            <pc:docMk/>
            <pc:sldMk cId="4243873308" sldId="430"/>
            <ac:spMk id="14" creationId="{FA0A503F-98CD-4C43-8285-3F67E13DD2B6}"/>
          </ac:spMkLst>
        </pc:spChg>
        <pc:spChg chg="add mod">
          <ac:chgData name="Urieth Attard" userId="75441522-1268-482d-b74b-a084f810ee66" providerId="ADAL" clId="{921AF045-1C8A-4D03-B76D-19D2D53B1D1B}" dt="2021-05-27T11:00:01.086" v="8165" actId="20577"/>
          <ac:spMkLst>
            <pc:docMk/>
            <pc:sldMk cId="4243873308" sldId="430"/>
            <ac:spMk id="15" creationId="{201356DB-A655-4F27-BFEF-C8CC12169028}"/>
          </ac:spMkLst>
        </pc:spChg>
        <pc:spChg chg="del">
          <ac:chgData name="Urieth Attard" userId="75441522-1268-482d-b74b-a084f810ee66" providerId="ADAL" clId="{921AF045-1C8A-4D03-B76D-19D2D53B1D1B}" dt="2021-05-19T08:16:48.062" v="3709" actId="478"/>
          <ac:spMkLst>
            <pc:docMk/>
            <pc:sldMk cId="4243873308" sldId="430"/>
            <ac:spMk id="16" creationId="{7A0F793E-63A4-4901-9240-9341154642AD}"/>
          </ac:spMkLst>
        </pc:spChg>
        <pc:spChg chg="add mod">
          <ac:chgData name="Urieth Attard" userId="75441522-1268-482d-b74b-a084f810ee66" providerId="ADAL" clId="{921AF045-1C8A-4D03-B76D-19D2D53B1D1B}" dt="2021-05-27T11:00:18.399" v="8169" actId="20577"/>
          <ac:spMkLst>
            <pc:docMk/>
            <pc:sldMk cId="4243873308" sldId="430"/>
            <ac:spMk id="17" creationId="{4645CB2A-336C-4E89-AB4B-6A27E0150332}"/>
          </ac:spMkLst>
        </pc:spChg>
        <pc:spChg chg="add mod">
          <ac:chgData name="Urieth Attard" userId="75441522-1268-482d-b74b-a084f810ee66" providerId="ADAL" clId="{921AF045-1C8A-4D03-B76D-19D2D53B1D1B}" dt="2021-05-27T11:00:24.244" v="8170" actId="1076"/>
          <ac:spMkLst>
            <pc:docMk/>
            <pc:sldMk cId="4243873308" sldId="430"/>
            <ac:spMk id="18" creationId="{A5D566E1-E823-4C82-B75F-F014B88AC830}"/>
          </ac:spMkLst>
        </pc:spChg>
        <pc:graphicFrameChg chg="add del mod">
          <ac:chgData name="Urieth Attard" userId="75441522-1268-482d-b74b-a084f810ee66" providerId="ADAL" clId="{921AF045-1C8A-4D03-B76D-19D2D53B1D1B}" dt="2021-05-19T08:43:45.764" v="4814" actId="21"/>
          <ac:graphicFrameMkLst>
            <pc:docMk/>
            <pc:sldMk cId="4243873308" sldId="430"/>
            <ac:graphicFrameMk id="5" creationId="{4FEA1EFC-0643-4785-BA38-8924D1F7CD23}"/>
          </ac:graphicFrameMkLst>
        </pc:graphicFrameChg>
        <pc:picChg chg="del">
          <ac:chgData name="Urieth Attard" userId="75441522-1268-482d-b74b-a084f810ee66" providerId="ADAL" clId="{921AF045-1C8A-4D03-B76D-19D2D53B1D1B}" dt="2021-05-19T08:17:04.023" v="3733" actId="478"/>
          <ac:picMkLst>
            <pc:docMk/>
            <pc:sldMk cId="4243873308" sldId="430"/>
            <ac:picMk id="10" creationId="{C029FC44-093D-43B7-BF30-9B25CDBA78E0}"/>
          </ac:picMkLst>
        </pc:picChg>
        <pc:picChg chg="del">
          <ac:chgData name="Urieth Attard" userId="75441522-1268-482d-b74b-a084f810ee66" providerId="ADAL" clId="{921AF045-1C8A-4D03-B76D-19D2D53B1D1B}" dt="2021-05-19T08:16:49.797" v="3710" actId="478"/>
          <ac:picMkLst>
            <pc:docMk/>
            <pc:sldMk cId="4243873308" sldId="430"/>
            <ac:picMk id="1026" creationId="{7BCE4DCF-EF9A-4F3B-A14F-AB185260F8DE}"/>
          </ac:picMkLst>
        </pc:picChg>
      </pc:sldChg>
      <pc:sldChg chg="addSp delSp modSp delAnim modAnim modNotesTx">
        <pc:chgData name="Urieth Attard" userId="75441522-1268-482d-b74b-a084f810ee66" providerId="ADAL" clId="{921AF045-1C8A-4D03-B76D-19D2D53B1D1B}" dt="2021-05-28T12:22:12.655" v="9315"/>
        <pc:sldMkLst>
          <pc:docMk/>
          <pc:sldMk cId="3874317856" sldId="436"/>
        </pc:sldMkLst>
        <pc:spChg chg="add del">
          <ac:chgData name="Urieth Attard" userId="75441522-1268-482d-b74b-a084f810ee66" providerId="ADAL" clId="{921AF045-1C8A-4D03-B76D-19D2D53B1D1B}" dt="2021-05-19T07:01:09.301" v="886" actId="478"/>
          <ac:spMkLst>
            <pc:docMk/>
            <pc:sldMk cId="3874317856" sldId="436"/>
            <ac:spMk id="3" creationId="{A7268CEF-F6D3-4EC3-B8CA-00999764BA2F}"/>
          </ac:spMkLst>
        </pc:spChg>
        <pc:spChg chg="add mod">
          <ac:chgData name="Urieth Attard" userId="75441522-1268-482d-b74b-a084f810ee66" providerId="ADAL" clId="{921AF045-1C8A-4D03-B76D-19D2D53B1D1B}" dt="2021-05-19T07:03:42.231" v="1185"/>
          <ac:spMkLst>
            <pc:docMk/>
            <pc:sldMk cId="3874317856" sldId="436"/>
            <ac:spMk id="4" creationId="{2ADEBAB4-607B-47C1-BCE9-1D7DEF855778}"/>
          </ac:spMkLst>
        </pc:spChg>
        <pc:spChg chg="add mod">
          <ac:chgData name="Urieth Attard" userId="75441522-1268-482d-b74b-a084f810ee66" providerId="ADAL" clId="{921AF045-1C8A-4D03-B76D-19D2D53B1D1B}" dt="2021-05-19T07:03:59.894" v="1221" actId="20577"/>
          <ac:spMkLst>
            <pc:docMk/>
            <pc:sldMk cId="3874317856" sldId="436"/>
            <ac:spMk id="12" creationId="{93C2B4EA-9DBA-4705-AC00-E9635A862552}"/>
          </ac:spMkLst>
        </pc:spChg>
        <pc:spChg chg="add mod">
          <ac:chgData name="Urieth Attard" userId="75441522-1268-482d-b74b-a084f810ee66" providerId="ADAL" clId="{921AF045-1C8A-4D03-B76D-19D2D53B1D1B}" dt="2021-05-19T07:04:17.691" v="1268" actId="20577"/>
          <ac:spMkLst>
            <pc:docMk/>
            <pc:sldMk cId="3874317856" sldId="436"/>
            <ac:spMk id="13" creationId="{4DC7C51C-AEE0-410E-98B4-581850DE001C}"/>
          </ac:spMkLst>
        </pc:spChg>
        <pc:spChg chg="del">
          <ac:chgData name="Urieth Attard" userId="75441522-1268-482d-b74b-a084f810ee66" providerId="ADAL" clId="{921AF045-1C8A-4D03-B76D-19D2D53B1D1B}" dt="2021-05-19T06:58:29.284" v="314" actId="478"/>
          <ac:spMkLst>
            <pc:docMk/>
            <pc:sldMk cId="3874317856" sldId="436"/>
            <ac:spMk id="16" creationId="{7A0F793E-63A4-4901-9240-9341154642AD}"/>
          </ac:spMkLst>
        </pc:spChg>
        <pc:picChg chg="del">
          <ac:chgData name="Urieth Attard" userId="75441522-1268-482d-b74b-a084f810ee66" providerId="ADAL" clId="{921AF045-1C8A-4D03-B76D-19D2D53B1D1B}" dt="2021-05-19T06:58:30.571" v="315" actId="478"/>
          <ac:picMkLst>
            <pc:docMk/>
            <pc:sldMk cId="3874317856" sldId="436"/>
            <ac:picMk id="21" creationId="{3280A6D7-7BF9-417C-B8C4-7FBC4522C38C}"/>
          </ac:picMkLst>
        </pc:picChg>
        <pc:picChg chg="del">
          <ac:chgData name="Urieth Attard" userId="75441522-1268-482d-b74b-a084f810ee66" providerId="ADAL" clId="{921AF045-1C8A-4D03-B76D-19D2D53B1D1B}" dt="2021-05-19T06:58:33.502" v="316" actId="478"/>
          <ac:picMkLst>
            <pc:docMk/>
            <pc:sldMk cId="3874317856" sldId="436"/>
            <ac:picMk id="22" creationId="{C0D63B3E-C1DA-40DA-BFAF-451BA09D2495}"/>
          </ac:picMkLst>
        </pc:picChg>
        <pc:picChg chg="del">
          <ac:chgData name="Urieth Attard" userId="75441522-1268-482d-b74b-a084f810ee66" providerId="ADAL" clId="{921AF045-1C8A-4D03-B76D-19D2D53B1D1B}" dt="2021-05-19T06:58:33.502" v="316" actId="478"/>
          <ac:picMkLst>
            <pc:docMk/>
            <pc:sldMk cId="3874317856" sldId="436"/>
            <ac:picMk id="23" creationId="{373DBE32-1B61-41E5-884B-EF738233F978}"/>
          </ac:picMkLst>
        </pc:picChg>
        <pc:picChg chg="del">
          <ac:chgData name="Urieth Attard" userId="75441522-1268-482d-b74b-a084f810ee66" providerId="ADAL" clId="{921AF045-1C8A-4D03-B76D-19D2D53B1D1B}" dt="2021-05-19T06:58:33.502" v="316" actId="478"/>
          <ac:picMkLst>
            <pc:docMk/>
            <pc:sldMk cId="3874317856" sldId="436"/>
            <ac:picMk id="24" creationId="{D981A87B-D5D8-4A9A-A8AF-3009A7DC11FF}"/>
          </ac:picMkLst>
        </pc:picChg>
        <pc:picChg chg="del">
          <ac:chgData name="Urieth Attard" userId="75441522-1268-482d-b74b-a084f810ee66" providerId="ADAL" clId="{921AF045-1C8A-4D03-B76D-19D2D53B1D1B}" dt="2021-05-19T06:58:26.879" v="313" actId="478"/>
          <ac:picMkLst>
            <pc:docMk/>
            <pc:sldMk cId="3874317856" sldId="436"/>
            <ac:picMk id="1026" creationId="{7BCE4DCF-EF9A-4F3B-A14F-AB185260F8DE}"/>
          </ac:picMkLst>
        </pc:picChg>
        <pc:picChg chg="add mod">
          <ac:chgData name="Urieth Attard" userId="75441522-1268-482d-b74b-a084f810ee66" providerId="ADAL" clId="{921AF045-1C8A-4D03-B76D-19D2D53B1D1B}" dt="2021-05-19T06:58:45.161" v="319" actId="1076"/>
          <ac:picMkLst>
            <pc:docMk/>
            <pc:sldMk cId="3874317856" sldId="436"/>
            <ac:picMk id="3074" creationId="{B9020687-EED2-413C-9BC1-76574A4B4834}"/>
          </ac:picMkLst>
        </pc:picChg>
        <pc:cxnChg chg="add mod">
          <ac:chgData name="Urieth Attard" userId="75441522-1268-482d-b74b-a084f810ee66" providerId="ADAL" clId="{921AF045-1C8A-4D03-B76D-19D2D53B1D1B}" dt="2021-05-19T09:15:30.606" v="5191" actId="14100"/>
          <ac:cxnSpMkLst>
            <pc:docMk/>
            <pc:sldMk cId="3874317856" sldId="436"/>
            <ac:cxnSpMk id="14" creationId="{55987619-D250-4A96-BD37-0346E6AEB405}"/>
          </ac:cxnSpMkLst>
        </pc:cxnChg>
        <pc:cxnChg chg="add mod">
          <ac:chgData name="Urieth Attard" userId="75441522-1268-482d-b74b-a084f810ee66" providerId="ADAL" clId="{921AF045-1C8A-4D03-B76D-19D2D53B1D1B}" dt="2021-05-19T09:15:36.793" v="5194" actId="14100"/>
          <ac:cxnSpMkLst>
            <pc:docMk/>
            <pc:sldMk cId="3874317856" sldId="436"/>
            <ac:cxnSpMk id="17" creationId="{2DB29C71-DE94-4226-A3A5-F50B41725B7C}"/>
          </ac:cxnSpMkLst>
        </pc:cxnChg>
        <pc:cxnChg chg="add mod">
          <ac:chgData name="Urieth Attard" userId="75441522-1268-482d-b74b-a084f810ee66" providerId="ADAL" clId="{921AF045-1C8A-4D03-B76D-19D2D53B1D1B}" dt="2021-05-19T09:15:44.107" v="5197" actId="14100"/>
          <ac:cxnSpMkLst>
            <pc:docMk/>
            <pc:sldMk cId="3874317856" sldId="436"/>
            <ac:cxnSpMk id="20" creationId="{DD7F09DF-7C35-4CBC-BF80-99A6C1A724C3}"/>
          </ac:cxnSpMkLst>
        </pc:cxnChg>
      </pc:sldChg>
      <pc:sldChg chg="addSp delSp modSp add del setBg delDesignElem modNotesTx">
        <pc:chgData name="Urieth Attard" userId="75441522-1268-482d-b74b-a084f810ee66" providerId="ADAL" clId="{921AF045-1C8A-4D03-B76D-19D2D53B1D1B}" dt="2021-05-29T03:46:58.237" v="9471" actId="20577"/>
        <pc:sldMkLst>
          <pc:docMk/>
          <pc:sldMk cId="2924163323" sldId="449"/>
        </pc:sldMkLst>
        <pc:spChg chg="mod">
          <ac:chgData name="Urieth Attard" userId="75441522-1268-482d-b74b-a084f810ee66" providerId="ADAL" clId="{921AF045-1C8A-4D03-B76D-19D2D53B1D1B}" dt="2021-05-19T09:31:52.043" v="5637" actId="26606"/>
          <ac:spMkLst>
            <pc:docMk/>
            <pc:sldMk cId="2924163323" sldId="449"/>
            <ac:spMk id="2" creationId="{C042B64C-BD8D-41F4-9502-2B30D5E31E9E}"/>
          </ac:spMkLst>
        </pc:spChg>
        <pc:spChg chg="mod">
          <ac:chgData name="Urieth Attard" userId="75441522-1268-482d-b74b-a084f810ee66" providerId="ADAL" clId="{921AF045-1C8A-4D03-B76D-19D2D53B1D1B}" dt="2021-05-28T12:20:05.275" v="9007" actId="2711"/>
          <ac:spMkLst>
            <pc:docMk/>
            <pc:sldMk cId="2924163323" sldId="449"/>
            <ac:spMk id="3" creationId="{2FED5CAC-2235-4E22-8BCC-AA4B3838DD77}"/>
          </ac:spMkLst>
        </pc:spChg>
        <pc:spChg chg="add">
          <ac:chgData name="Urieth Attard" userId="75441522-1268-482d-b74b-a084f810ee66" providerId="ADAL" clId="{921AF045-1C8A-4D03-B76D-19D2D53B1D1B}" dt="2021-05-19T09:31:52.043" v="5637" actId="26606"/>
          <ac:spMkLst>
            <pc:docMk/>
            <pc:sldMk cId="2924163323" sldId="449"/>
            <ac:spMk id="89" creationId="{87CC2527-562A-4F69-B487-4371E5B243E7}"/>
          </ac:spMkLst>
        </pc:spChg>
        <pc:spChg chg="add del">
          <ac:chgData name="Urieth Attard" userId="75441522-1268-482d-b74b-a084f810ee66" providerId="ADAL" clId="{921AF045-1C8A-4D03-B76D-19D2D53B1D1B}" dt="2021-05-19T09:31:52.043" v="5637" actId="26606"/>
          <ac:spMkLst>
            <pc:docMk/>
            <pc:sldMk cId="2924163323" sldId="449"/>
            <ac:spMk id="3091" creationId="{87CC2527-562A-4F69-B487-4371E5B243E7}"/>
          </ac:spMkLst>
        </pc:spChg>
        <pc:picChg chg="add mod ord">
          <ac:chgData name="Urieth Attard" userId="75441522-1268-482d-b74b-a084f810ee66" providerId="ADAL" clId="{921AF045-1C8A-4D03-B76D-19D2D53B1D1B}" dt="2021-05-19T09:31:52.043" v="5637" actId="26606"/>
          <ac:picMkLst>
            <pc:docMk/>
            <pc:sldMk cId="2924163323" sldId="449"/>
            <ac:picMk id="7" creationId="{48381654-BCA0-4374-97FB-A72213774D4F}"/>
          </ac:picMkLst>
        </pc:picChg>
        <pc:picChg chg="add del">
          <ac:chgData name="Urieth Attard" userId="75441522-1268-482d-b74b-a084f810ee66" providerId="ADAL" clId="{921AF045-1C8A-4D03-B76D-19D2D53B1D1B}" dt="2021-05-19T09:31:42.186" v="5633" actId="478"/>
          <ac:picMkLst>
            <pc:docMk/>
            <pc:sldMk cId="2924163323" sldId="449"/>
            <ac:picMk id="3080" creationId="{317508BA-D4C9-4A68-B259-D6FAE42177A3}"/>
          </ac:picMkLst>
        </pc:picChg>
        <pc:cxnChg chg="add">
          <ac:chgData name="Urieth Attard" userId="75441522-1268-482d-b74b-a084f810ee66" providerId="ADAL" clId="{921AF045-1C8A-4D03-B76D-19D2D53B1D1B}" dt="2021-05-19T09:31:52.043" v="5637" actId="26606"/>
          <ac:cxnSpMkLst>
            <pc:docMk/>
            <pc:sldMk cId="2924163323" sldId="449"/>
            <ac:cxnSpMk id="91" creationId="{BCDAEC91-5BCE-4B55-9CC0-43EF94CB734B}"/>
          </ac:cxnSpMkLst>
        </pc:cxnChg>
        <pc:cxnChg chg="add del">
          <ac:chgData name="Urieth Attard" userId="75441522-1268-482d-b74b-a084f810ee66" providerId="ADAL" clId="{921AF045-1C8A-4D03-B76D-19D2D53B1D1B}" dt="2021-05-19T09:31:52.043" v="5637" actId="26606"/>
          <ac:cxnSpMkLst>
            <pc:docMk/>
            <pc:sldMk cId="2924163323" sldId="449"/>
            <ac:cxnSpMk id="3092" creationId="{BCDAEC91-5BCE-4B55-9CC0-43EF94CB734B}"/>
          </ac:cxnSpMkLst>
        </pc:cxnChg>
      </pc:sldChg>
      <pc:sldChg chg="addSp delSp modSp add modAnim modNotesTx">
        <pc:chgData name="Urieth Attard" userId="75441522-1268-482d-b74b-a084f810ee66" providerId="ADAL" clId="{921AF045-1C8A-4D03-B76D-19D2D53B1D1B}" dt="2021-05-28T12:23:21.027" v="9322"/>
        <pc:sldMkLst>
          <pc:docMk/>
          <pc:sldMk cId="1253848720" sldId="450"/>
        </pc:sldMkLst>
        <pc:spChg chg="mod">
          <ac:chgData name="Urieth Attard" userId="75441522-1268-482d-b74b-a084f810ee66" providerId="ADAL" clId="{921AF045-1C8A-4D03-B76D-19D2D53B1D1B}" dt="2021-05-19T09:13:46.797" v="5133" actId="1076"/>
          <ac:spMkLst>
            <pc:docMk/>
            <pc:sldMk cId="1253848720" sldId="450"/>
            <ac:spMk id="2" creationId="{FBA007A6-B655-4899-9346-060CB04B21F5}"/>
          </ac:spMkLst>
        </pc:spChg>
        <pc:spChg chg="mod">
          <ac:chgData name="Urieth Attard" userId="75441522-1268-482d-b74b-a084f810ee66" providerId="ADAL" clId="{921AF045-1C8A-4D03-B76D-19D2D53B1D1B}" dt="2021-05-19T07:17:22.858" v="3017" actId="14100"/>
          <ac:spMkLst>
            <pc:docMk/>
            <pc:sldMk cId="1253848720" sldId="450"/>
            <ac:spMk id="4" creationId="{2ADEBAB4-607B-47C1-BCE9-1D7DEF855778}"/>
          </ac:spMkLst>
        </pc:spChg>
        <pc:spChg chg="add mod">
          <ac:chgData name="Urieth Attard" userId="75441522-1268-482d-b74b-a084f810ee66" providerId="ADAL" clId="{921AF045-1C8A-4D03-B76D-19D2D53B1D1B}" dt="2021-05-19T09:12:47.408" v="5099" actId="1076"/>
          <ac:spMkLst>
            <pc:docMk/>
            <pc:sldMk cId="1253848720" sldId="450"/>
            <ac:spMk id="7" creationId="{FAA3C798-38BD-4380-B9EF-C3B991419D62}"/>
          </ac:spMkLst>
        </pc:spChg>
        <pc:spChg chg="add mod">
          <ac:chgData name="Urieth Attard" userId="75441522-1268-482d-b74b-a084f810ee66" providerId="ADAL" clId="{921AF045-1C8A-4D03-B76D-19D2D53B1D1B}" dt="2021-05-19T09:14:19.914" v="5161" actId="14100"/>
          <ac:spMkLst>
            <pc:docMk/>
            <pc:sldMk cId="1253848720" sldId="450"/>
            <ac:spMk id="8" creationId="{0CD3FB3E-11AA-467B-9491-D8C64009C962}"/>
          </ac:spMkLst>
        </pc:spChg>
        <pc:spChg chg="mod">
          <ac:chgData name="Urieth Attard" userId="75441522-1268-482d-b74b-a084f810ee66" providerId="ADAL" clId="{921AF045-1C8A-4D03-B76D-19D2D53B1D1B}" dt="2021-05-19T09:09:02.046" v="5085" actId="14100"/>
          <ac:spMkLst>
            <pc:docMk/>
            <pc:sldMk cId="1253848720" sldId="450"/>
            <ac:spMk id="12" creationId="{93C2B4EA-9DBA-4705-AC00-E9635A862552}"/>
          </ac:spMkLst>
        </pc:spChg>
        <pc:spChg chg="del">
          <ac:chgData name="Urieth Attard" userId="75441522-1268-482d-b74b-a084f810ee66" providerId="ADAL" clId="{921AF045-1C8A-4D03-B76D-19D2D53B1D1B}" dt="2021-05-19T07:16:26.884" v="2879" actId="478"/>
          <ac:spMkLst>
            <pc:docMk/>
            <pc:sldMk cId="1253848720" sldId="450"/>
            <ac:spMk id="13" creationId="{4DC7C51C-AEE0-410E-98B4-581850DE001C}"/>
          </ac:spMkLst>
        </pc:spChg>
        <pc:spChg chg="add mod">
          <ac:chgData name="Urieth Attard" userId="75441522-1268-482d-b74b-a084f810ee66" providerId="ADAL" clId="{921AF045-1C8A-4D03-B76D-19D2D53B1D1B}" dt="2021-05-19T09:13:54.647" v="5134" actId="1076"/>
          <ac:spMkLst>
            <pc:docMk/>
            <pc:sldMk cId="1253848720" sldId="450"/>
            <ac:spMk id="17" creationId="{F5A04A1F-05E3-4478-899E-0DE323BFD2C8}"/>
          </ac:spMkLst>
        </pc:spChg>
        <pc:spChg chg="add mod">
          <ac:chgData name="Urieth Attard" userId="75441522-1268-482d-b74b-a084f810ee66" providerId="ADAL" clId="{921AF045-1C8A-4D03-B76D-19D2D53B1D1B}" dt="2021-05-19T09:14:46.209" v="5180" actId="14100"/>
          <ac:spMkLst>
            <pc:docMk/>
            <pc:sldMk cId="1253848720" sldId="450"/>
            <ac:spMk id="25" creationId="{EA549C3B-0427-4D81-9D67-34E379952D25}"/>
          </ac:spMkLst>
        </pc:spChg>
        <pc:spChg chg="add mod">
          <ac:chgData name="Urieth Attard" userId="75441522-1268-482d-b74b-a084f810ee66" providerId="ADAL" clId="{921AF045-1C8A-4D03-B76D-19D2D53B1D1B}" dt="2021-05-19T09:37:58.758" v="6387" actId="20577"/>
          <ac:spMkLst>
            <pc:docMk/>
            <pc:sldMk cId="1253848720" sldId="450"/>
            <ac:spMk id="31" creationId="{BE7668C4-E1C7-4F12-99F8-FDE7798C4F62}"/>
          </ac:spMkLst>
        </pc:spChg>
        <pc:picChg chg="mod">
          <ac:chgData name="Urieth Attard" userId="75441522-1268-482d-b74b-a084f810ee66" providerId="ADAL" clId="{921AF045-1C8A-4D03-B76D-19D2D53B1D1B}" dt="2021-05-19T09:09:21.290" v="5089" actId="1076"/>
          <ac:picMkLst>
            <pc:docMk/>
            <pc:sldMk cId="1253848720" sldId="450"/>
            <ac:picMk id="3074" creationId="{B9020687-EED2-413C-9BC1-76574A4B4834}"/>
          </ac:picMkLst>
        </pc:picChg>
        <pc:cxnChg chg="add mod">
          <ac:chgData name="Urieth Attard" userId="75441522-1268-482d-b74b-a084f810ee66" providerId="ADAL" clId="{921AF045-1C8A-4D03-B76D-19D2D53B1D1B}" dt="2021-05-19T09:09:24.088" v="5090" actId="14100"/>
          <ac:cxnSpMkLst>
            <pc:docMk/>
            <pc:sldMk cId="1253848720" sldId="450"/>
            <ac:cxnSpMk id="5" creationId="{1CD73FBE-93FB-4419-A489-7700F80B0A0A}"/>
          </ac:cxnSpMkLst>
        </pc:cxnChg>
        <pc:cxnChg chg="add mod">
          <ac:chgData name="Urieth Attard" userId="75441522-1268-482d-b74b-a084f810ee66" providerId="ADAL" clId="{921AF045-1C8A-4D03-B76D-19D2D53B1D1B}" dt="2021-05-19T09:09:40.069" v="5093" actId="14100"/>
          <ac:cxnSpMkLst>
            <pc:docMk/>
            <pc:sldMk cId="1253848720" sldId="450"/>
            <ac:cxnSpMk id="14" creationId="{94EEC298-2F20-478B-AEF6-84F643382FE5}"/>
          </ac:cxnSpMkLst>
        </pc:cxnChg>
        <pc:cxnChg chg="add mod">
          <ac:chgData name="Urieth Attard" userId="75441522-1268-482d-b74b-a084f810ee66" providerId="ADAL" clId="{921AF045-1C8A-4D03-B76D-19D2D53B1D1B}" dt="2021-05-19T09:12:39.500" v="5098" actId="14100"/>
          <ac:cxnSpMkLst>
            <pc:docMk/>
            <pc:sldMk cId="1253848720" sldId="450"/>
            <ac:cxnSpMk id="15" creationId="{B59F20C2-897A-414A-AF25-6BB024B4AC90}"/>
          </ac:cxnSpMkLst>
        </pc:cxnChg>
        <pc:cxnChg chg="add mod">
          <ac:chgData name="Urieth Attard" userId="75441522-1268-482d-b74b-a084f810ee66" providerId="ADAL" clId="{921AF045-1C8A-4D03-B76D-19D2D53B1D1B}" dt="2021-05-19T09:13:58.594" v="5135" actId="14100"/>
          <ac:cxnSpMkLst>
            <pc:docMk/>
            <pc:sldMk cId="1253848720" sldId="450"/>
            <ac:cxnSpMk id="18" creationId="{243A12DB-5205-429D-A1AB-E3D31670174C}"/>
          </ac:cxnSpMkLst>
        </pc:cxnChg>
        <pc:cxnChg chg="add mod">
          <ac:chgData name="Urieth Attard" userId="75441522-1268-482d-b74b-a084f810ee66" providerId="ADAL" clId="{921AF045-1C8A-4D03-B76D-19D2D53B1D1B}" dt="2021-05-19T09:14:24.525" v="5163" actId="14100"/>
          <ac:cxnSpMkLst>
            <pc:docMk/>
            <pc:sldMk cId="1253848720" sldId="450"/>
            <ac:cxnSpMk id="23" creationId="{3D0A8329-F96B-490A-B5B3-BD0A7C2E28AF}"/>
          </ac:cxnSpMkLst>
        </pc:cxnChg>
        <pc:cxnChg chg="add mod">
          <ac:chgData name="Urieth Attard" userId="75441522-1268-482d-b74b-a084f810ee66" providerId="ADAL" clId="{921AF045-1C8A-4D03-B76D-19D2D53B1D1B}" dt="2021-05-19T09:14:52.675" v="5183" actId="14100"/>
          <ac:cxnSpMkLst>
            <pc:docMk/>
            <pc:sldMk cId="1253848720" sldId="450"/>
            <ac:cxnSpMk id="26" creationId="{F949FCFC-C156-4977-B1FD-BC7F7B7EB387}"/>
          </ac:cxnSpMkLst>
        </pc:cxnChg>
        <pc:cxnChg chg="add del mod">
          <ac:chgData name="Urieth Attard" userId="75441522-1268-482d-b74b-a084f810ee66" providerId="ADAL" clId="{921AF045-1C8A-4D03-B76D-19D2D53B1D1B}" dt="2021-05-19T09:15:03.442" v="5187" actId="478"/>
          <ac:cxnSpMkLst>
            <pc:docMk/>
            <pc:sldMk cId="1253848720" sldId="450"/>
            <ac:cxnSpMk id="29" creationId="{50CF79E4-A7C7-4C8C-9E87-D87786A6BEE3}"/>
          </ac:cxnSpMkLst>
        </pc:cxnChg>
        <pc:cxnChg chg="add mod">
          <ac:chgData name="Urieth Attard" userId="75441522-1268-482d-b74b-a084f810ee66" providerId="ADAL" clId="{921AF045-1C8A-4D03-B76D-19D2D53B1D1B}" dt="2021-05-19T09:37:54.148" v="6363" actId="14100"/>
          <ac:cxnSpMkLst>
            <pc:docMk/>
            <pc:sldMk cId="1253848720" sldId="450"/>
            <ac:cxnSpMk id="32" creationId="{678EC89C-C4FE-4829-A215-351C743315DC}"/>
          </ac:cxnSpMkLst>
        </pc:cxnChg>
      </pc:sldChg>
      <pc:sldChg chg="addSp delSp modSp add ord modAnim modNotesTx">
        <pc:chgData name="Urieth Attard" userId="75441522-1268-482d-b74b-a084f810ee66" providerId="ADAL" clId="{921AF045-1C8A-4D03-B76D-19D2D53B1D1B}" dt="2021-05-29T03:53:00.409" v="9509" actId="20577"/>
        <pc:sldMkLst>
          <pc:docMk/>
          <pc:sldMk cId="3715900636" sldId="451"/>
        </pc:sldMkLst>
        <pc:spChg chg="mod">
          <ac:chgData name="Urieth Attard" userId="75441522-1268-482d-b74b-a084f810ee66" providerId="ADAL" clId="{921AF045-1C8A-4D03-B76D-19D2D53B1D1B}" dt="2021-05-27T10:51:01.411" v="7508" actId="14100"/>
          <ac:spMkLst>
            <pc:docMk/>
            <pc:sldMk cId="3715900636" sldId="451"/>
            <ac:spMk id="2" creationId="{FBA007A6-B655-4899-9346-060CB04B21F5}"/>
          </ac:spMkLst>
        </pc:spChg>
        <pc:spChg chg="mod">
          <ac:chgData name="Urieth Attard" userId="75441522-1268-482d-b74b-a084f810ee66" providerId="ADAL" clId="{921AF045-1C8A-4D03-B76D-19D2D53B1D1B}" dt="2021-05-27T10:44:39.308" v="6699" actId="6549"/>
          <ac:spMkLst>
            <pc:docMk/>
            <pc:sldMk cId="3715900636" sldId="451"/>
            <ac:spMk id="6" creationId="{7F354D58-F391-40BD-BC55-53DE8C980247}"/>
          </ac:spMkLst>
        </pc:spChg>
        <pc:graphicFrameChg chg="add mod modGraphic">
          <ac:chgData name="Urieth Attard" userId="75441522-1268-482d-b74b-a084f810ee66" providerId="ADAL" clId="{921AF045-1C8A-4D03-B76D-19D2D53B1D1B}" dt="2021-05-29T03:53:00.409" v="9509" actId="20577"/>
          <ac:graphicFrameMkLst>
            <pc:docMk/>
            <pc:sldMk cId="3715900636" sldId="451"/>
            <ac:graphicFrameMk id="3" creationId="{C6BFC426-B097-4589-A098-C08B03CE2F49}"/>
          </ac:graphicFrameMkLst>
        </pc:graphicFrameChg>
        <pc:picChg chg="add mod">
          <ac:chgData name="Urieth Attard" userId="75441522-1268-482d-b74b-a084f810ee66" providerId="ADAL" clId="{921AF045-1C8A-4D03-B76D-19D2D53B1D1B}" dt="2021-05-27T11:20:02.926" v="8260" actId="1076"/>
          <ac:picMkLst>
            <pc:docMk/>
            <pc:sldMk cId="3715900636" sldId="451"/>
            <ac:picMk id="1026" creationId="{902DFAC8-5B41-4BF7-A751-D3F4514EA5FF}"/>
          </ac:picMkLst>
        </pc:picChg>
        <pc:picChg chg="add mod">
          <ac:chgData name="Urieth Attard" userId="75441522-1268-482d-b74b-a084f810ee66" providerId="ADAL" clId="{921AF045-1C8A-4D03-B76D-19D2D53B1D1B}" dt="2021-05-27T11:20:01.123" v="8259" actId="688"/>
          <ac:picMkLst>
            <pc:docMk/>
            <pc:sldMk cId="3715900636" sldId="451"/>
            <ac:picMk id="1028" creationId="{CC0998BB-4A19-4A64-9725-1DEFBB28936B}"/>
          </ac:picMkLst>
        </pc:picChg>
        <pc:picChg chg="add mod">
          <ac:chgData name="Urieth Attard" userId="75441522-1268-482d-b74b-a084f810ee66" providerId="ADAL" clId="{921AF045-1C8A-4D03-B76D-19D2D53B1D1B}" dt="2021-05-27T10:52:01.122" v="7519" actId="1440"/>
          <ac:picMkLst>
            <pc:docMk/>
            <pc:sldMk cId="3715900636" sldId="451"/>
            <ac:picMk id="1030" creationId="{C28A9B18-2C53-45B6-B421-89586B8A08EE}"/>
          </ac:picMkLst>
        </pc:picChg>
        <pc:picChg chg="add mod">
          <ac:chgData name="Urieth Attard" userId="75441522-1268-482d-b74b-a084f810ee66" providerId="ADAL" clId="{921AF045-1C8A-4D03-B76D-19D2D53B1D1B}" dt="2021-05-27T11:19:55.894" v="8256" actId="1076"/>
          <ac:picMkLst>
            <pc:docMk/>
            <pc:sldMk cId="3715900636" sldId="451"/>
            <ac:picMk id="1032" creationId="{125B6CEC-EA18-47A2-8593-FBFB74A3A2B1}"/>
          </ac:picMkLst>
        </pc:picChg>
        <pc:picChg chg="add del mod">
          <ac:chgData name="Urieth Attard" userId="75441522-1268-482d-b74b-a084f810ee66" providerId="ADAL" clId="{921AF045-1C8A-4D03-B76D-19D2D53B1D1B}" dt="2021-05-27T11:19:54.391" v="8255" actId="478"/>
          <ac:picMkLst>
            <pc:docMk/>
            <pc:sldMk cId="3715900636" sldId="451"/>
            <ac:picMk id="1034" creationId="{BC169EEE-BD8C-45FD-9B27-2145B67C0AC4}"/>
          </ac:picMkLst>
        </pc:picChg>
        <pc:picChg chg="add del mod">
          <ac:chgData name="Urieth Attard" userId="75441522-1268-482d-b74b-a084f810ee66" providerId="ADAL" clId="{921AF045-1C8A-4D03-B76D-19D2D53B1D1B}" dt="2021-05-27T11:19:50.596" v="8253" actId="478"/>
          <ac:picMkLst>
            <pc:docMk/>
            <pc:sldMk cId="3715900636" sldId="451"/>
            <ac:picMk id="1036" creationId="{BBC859CB-9EA4-4BF9-A84B-9F49E63DEB24}"/>
          </ac:picMkLst>
        </pc:picChg>
        <pc:picChg chg="del">
          <ac:chgData name="Urieth Attard" userId="75441522-1268-482d-b74b-a084f810ee66" providerId="ADAL" clId="{921AF045-1C8A-4D03-B76D-19D2D53B1D1B}" dt="2021-05-27T10:44:42.579" v="6701" actId="478"/>
          <ac:picMkLst>
            <pc:docMk/>
            <pc:sldMk cId="3715900636" sldId="451"/>
            <ac:picMk id="2050" creationId="{DEFA178F-3950-4D1D-A7D3-4D355C7C2BAA}"/>
          </ac:picMkLst>
        </pc:picChg>
        <pc:picChg chg="del">
          <ac:chgData name="Urieth Attard" userId="75441522-1268-482d-b74b-a084f810ee66" providerId="ADAL" clId="{921AF045-1C8A-4D03-B76D-19D2D53B1D1B}" dt="2021-05-27T10:44:41.061" v="6700" actId="478"/>
          <ac:picMkLst>
            <pc:docMk/>
            <pc:sldMk cId="3715900636" sldId="451"/>
            <ac:picMk id="2052" creationId="{1F4A3A2F-56FE-4D94-AA77-1D75D6B61213}"/>
          </ac:picMkLst>
        </pc:picChg>
      </pc:sldChg>
      <pc:sldChg chg="addSp delSp modSp new add mod setBg modNotesTx">
        <pc:chgData name="Urieth Attard" userId="75441522-1268-482d-b74b-a084f810ee66" providerId="ADAL" clId="{921AF045-1C8A-4D03-B76D-19D2D53B1D1B}" dt="2021-05-29T03:56:48.586" v="9912" actId="20577"/>
        <pc:sldMkLst>
          <pc:docMk/>
          <pc:sldMk cId="2887860856" sldId="452"/>
        </pc:sldMkLst>
        <pc:spChg chg="del">
          <ac:chgData name="Urieth Attard" userId="75441522-1268-482d-b74b-a084f810ee66" providerId="ADAL" clId="{921AF045-1C8A-4D03-B76D-19D2D53B1D1B}" dt="2021-05-27T11:37:51.599" v="8267" actId="478"/>
          <ac:spMkLst>
            <pc:docMk/>
            <pc:sldMk cId="2887860856" sldId="452"/>
            <ac:spMk id="2" creationId="{2513C9B0-CEFC-41F4-931A-178BA5D1F95B}"/>
          </ac:spMkLst>
        </pc:spChg>
        <pc:spChg chg="del">
          <ac:chgData name="Urieth Attard" userId="75441522-1268-482d-b74b-a084f810ee66" providerId="ADAL" clId="{921AF045-1C8A-4D03-B76D-19D2D53B1D1B}" dt="2021-05-27T11:37:54.190" v="8268" actId="478"/>
          <ac:spMkLst>
            <pc:docMk/>
            <pc:sldMk cId="2887860856" sldId="452"/>
            <ac:spMk id="3" creationId="{D5BEBFDD-2762-4C9F-90C7-8D7DDC7A3C05}"/>
          </ac:spMkLst>
        </pc:spChg>
        <pc:spChg chg="add del">
          <ac:chgData name="Urieth Attard" userId="75441522-1268-482d-b74b-a084f810ee66" providerId="ADAL" clId="{921AF045-1C8A-4D03-B76D-19D2D53B1D1B}" dt="2021-05-27T11:37:47.198" v="8265" actId="478"/>
          <ac:spMkLst>
            <pc:docMk/>
            <pc:sldMk cId="2887860856" sldId="452"/>
            <ac:spMk id="4" creationId="{C0918F78-FD67-455D-B4CD-917E16CBCE20}"/>
          </ac:spMkLst>
        </pc:spChg>
        <pc:spChg chg="add">
          <ac:chgData name="Urieth Attard" userId="75441522-1268-482d-b74b-a084f810ee66" providerId="ADAL" clId="{921AF045-1C8A-4D03-B76D-19D2D53B1D1B}" dt="2021-05-27T11:37:58.429" v="8269" actId="26606"/>
          <ac:spMkLst>
            <pc:docMk/>
            <pc:sldMk cId="2887860856" sldId="452"/>
            <ac:spMk id="10" creationId="{F3060C83-F051-4F0E-ABAD-AA0DFC48B218}"/>
          </ac:spMkLst>
        </pc:spChg>
        <pc:spChg chg="add">
          <ac:chgData name="Urieth Attard" userId="75441522-1268-482d-b74b-a084f810ee66" providerId="ADAL" clId="{921AF045-1C8A-4D03-B76D-19D2D53B1D1B}" dt="2021-05-27T11:37:58.429" v="8269" actId="26606"/>
          <ac:spMkLst>
            <pc:docMk/>
            <pc:sldMk cId="2887860856" sldId="452"/>
            <ac:spMk id="12" creationId="{83C98ABE-055B-441F-B07E-44F97F083C39}"/>
          </ac:spMkLst>
        </pc:spChg>
        <pc:spChg chg="add mod">
          <ac:chgData name="Urieth Attard" userId="75441522-1268-482d-b74b-a084f810ee66" providerId="ADAL" clId="{921AF045-1C8A-4D03-B76D-19D2D53B1D1B}" dt="2021-05-28T12:25:19.569" v="9337" actId="20577"/>
          <ac:spMkLst>
            <pc:docMk/>
            <pc:sldMk cId="2887860856" sldId="452"/>
            <ac:spMk id="13" creationId="{224886EF-9B31-46CD-8310-F2617A8226A2}"/>
          </ac:spMkLst>
        </pc:spChg>
        <pc:spChg chg="add">
          <ac:chgData name="Urieth Attard" userId="75441522-1268-482d-b74b-a084f810ee66" providerId="ADAL" clId="{921AF045-1C8A-4D03-B76D-19D2D53B1D1B}" dt="2021-05-27T11:37:58.429" v="8269" actId="26606"/>
          <ac:spMkLst>
            <pc:docMk/>
            <pc:sldMk cId="2887860856" sldId="452"/>
            <ac:spMk id="14" creationId="{29FDB030-9B49-4CED-8CCD-4D99382388AC}"/>
          </ac:spMkLst>
        </pc:spChg>
        <pc:spChg chg="add mod">
          <ac:chgData name="Urieth Attard" userId="75441522-1268-482d-b74b-a084f810ee66" providerId="ADAL" clId="{921AF045-1C8A-4D03-B76D-19D2D53B1D1B}" dt="2021-05-27T11:41:43.225" v="9006" actId="403"/>
          <ac:spMkLst>
            <pc:docMk/>
            <pc:sldMk cId="2887860856" sldId="452"/>
            <ac:spMk id="15" creationId="{A638C3FF-13F0-4A08-B65C-53DD1ACDEF72}"/>
          </ac:spMkLst>
        </pc:spChg>
        <pc:spChg chg="add">
          <ac:chgData name="Urieth Attard" userId="75441522-1268-482d-b74b-a084f810ee66" providerId="ADAL" clId="{921AF045-1C8A-4D03-B76D-19D2D53B1D1B}" dt="2021-05-27T11:37:58.429" v="8269" actId="26606"/>
          <ac:spMkLst>
            <pc:docMk/>
            <pc:sldMk cId="2887860856" sldId="452"/>
            <ac:spMk id="16" creationId="{3783CA14-24A1-485C-8B30-D6A5D87987AD}"/>
          </ac:spMkLst>
        </pc:spChg>
        <pc:spChg chg="add">
          <ac:chgData name="Urieth Attard" userId="75441522-1268-482d-b74b-a084f810ee66" providerId="ADAL" clId="{921AF045-1C8A-4D03-B76D-19D2D53B1D1B}" dt="2021-05-27T11:37:58.429" v="8269" actId="26606"/>
          <ac:spMkLst>
            <pc:docMk/>
            <pc:sldMk cId="2887860856" sldId="452"/>
            <ac:spMk id="18" creationId="{9A97C86A-04D6-40F7-AE84-31AB43E6A846}"/>
          </ac:spMkLst>
        </pc:spChg>
        <pc:spChg chg="add">
          <ac:chgData name="Urieth Attard" userId="75441522-1268-482d-b74b-a084f810ee66" providerId="ADAL" clId="{921AF045-1C8A-4D03-B76D-19D2D53B1D1B}" dt="2021-05-27T11:37:58.429" v="8269" actId="26606"/>
          <ac:spMkLst>
            <pc:docMk/>
            <pc:sldMk cId="2887860856" sldId="452"/>
            <ac:spMk id="20" creationId="{FF9F2414-84E8-453E-B1F3-389FDE8192D9}"/>
          </ac:spMkLst>
        </pc:spChg>
        <pc:spChg chg="add">
          <ac:chgData name="Urieth Attard" userId="75441522-1268-482d-b74b-a084f810ee66" providerId="ADAL" clId="{921AF045-1C8A-4D03-B76D-19D2D53B1D1B}" dt="2021-05-27T11:37:58.429" v="8269" actId="26606"/>
          <ac:spMkLst>
            <pc:docMk/>
            <pc:sldMk cId="2887860856" sldId="452"/>
            <ac:spMk id="22" creationId="{3ECA69A1-7536-43AC-85EF-C7106179F5ED}"/>
          </ac:spMkLst>
        </pc:spChg>
        <pc:picChg chg="add mod">
          <ac:chgData name="Urieth Attard" userId="75441522-1268-482d-b74b-a084f810ee66" providerId="ADAL" clId="{921AF045-1C8A-4D03-B76D-19D2D53B1D1B}" dt="2021-05-27T11:38:07.539" v="8272" actId="14100"/>
          <ac:picMkLst>
            <pc:docMk/>
            <pc:sldMk cId="2887860856" sldId="452"/>
            <ac:picMk id="5" creationId="{136D8ADE-B0B9-4B20-8A28-3D051674C024}"/>
          </ac:picMkLst>
        </pc:picChg>
      </pc:sldChg>
    </pc:docChg>
  </pc:docChgLst>
  <pc:docChgLst>
    <pc:chgData name="Urieth Attard" userId="75441522-1268-482d-b74b-a084f810ee66" providerId="ADAL" clId="{FFFAFE8C-2A05-455F-BFE5-A4A2C4E05639}"/>
    <pc:docChg chg="custSel modSld">
      <pc:chgData name="Urieth Attard" userId="75441522-1268-482d-b74b-a084f810ee66" providerId="ADAL" clId="{FFFAFE8C-2A05-455F-BFE5-A4A2C4E05639}" dt="2021-07-01T08:57:44.550" v="54" actId="6549"/>
      <pc:docMkLst>
        <pc:docMk/>
      </pc:docMkLst>
      <pc:sldChg chg="modNotesTx">
        <pc:chgData name="Urieth Attard" userId="75441522-1268-482d-b74b-a084f810ee66" providerId="ADAL" clId="{FFFAFE8C-2A05-455F-BFE5-A4A2C4E05639}" dt="2021-07-01T08:53:55.424" v="0" actId="6549"/>
        <pc:sldMkLst>
          <pc:docMk/>
          <pc:sldMk cId="2808312611" sldId="299"/>
        </pc:sldMkLst>
      </pc:sldChg>
      <pc:sldChg chg="modNotesTx">
        <pc:chgData name="Urieth Attard" userId="75441522-1268-482d-b74b-a084f810ee66" providerId="ADAL" clId="{FFFAFE8C-2A05-455F-BFE5-A4A2C4E05639}" dt="2021-07-01T08:57:44.550" v="54" actId="6549"/>
        <pc:sldMkLst>
          <pc:docMk/>
          <pc:sldMk cId="2641257983" sldId="350"/>
        </pc:sldMkLst>
      </pc:sldChg>
      <pc:sldChg chg="modNotesTx">
        <pc:chgData name="Urieth Attard" userId="75441522-1268-482d-b74b-a084f810ee66" providerId="ADAL" clId="{FFFAFE8C-2A05-455F-BFE5-A4A2C4E05639}" dt="2021-07-01T08:57:32.808" v="53" actId="6549"/>
        <pc:sldMkLst>
          <pc:docMk/>
          <pc:sldMk cId="1784217623" sldId="425"/>
        </pc:sldMkLst>
      </pc:sldChg>
      <pc:sldChg chg="modNotesTx">
        <pc:chgData name="Urieth Attard" userId="75441522-1268-482d-b74b-a084f810ee66" providerId="ADAL" clId="{FFFAFE8C-2A05-455F-BFE5-A4A2C4E05639}" dt="2021-07-01T08:55:12.156" v="23" actId="6549"/>
        <pc:sldMkLst>
          <pc:docMk/>
          <pc:sldMk cId="1253848720" sldId="450"/>
        </pc:sldMkLst>
      </pc:sldChg>
      <pc:sldChg chg="modNotesTx">
        <pc:chgData name="Urieth Attard" userId="75441522-1268-482d-b74b-a084f810ee66" providerId="ADAL" clId="{FFFAFE8C-2A05-455F-BFE5-A4A2C4E05639}" dt="2021-07-01T08:55:24.322" v="24" actId="20577"/>
        <pc:sldMkLst>
          <pc:docMk/>
          <pc:sldMk cId="3715900636" sldId="451"/>
        </pc:sldMkLst>
      </pc:sldChg>
      <pc:sldChg chg="modNotesTx">
        <pc:chgData name="Urieth Attard" userId="75441522-1268-482d-b74b-a084f810ee66" providerId="ADAL" clId="{FFFAFE8C-2A05-455F-BFE5-A4A2C4E05639}" dt="2021-07-01T08:56:24.490" v="42" actId="20577"/>
        <pc:sldMkLst>
          <pc:docMk/>
          <pc:sldMk cId="2887860856" sldId="45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AF466-002A-4377-93CC-34A4B9D2BCB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E143D165-B36F-42CE-87B8-22193EEA9E55}">
      <dgm:prSet phldrT="[Text]" custT="1"/>
      <dgm:spPr/>
      <dgm:t>
        <a:bodyPr/>
        <a:lstStyle/>
        <a:p>
          <a:r>
            <a:rPr lang="en-GB" sz="2000" dirty="0">
              <a:latin typeface="Andika" panose="02000000000000000000" pitchFamily="2" charset="0"/>
              <a:ea typeface="Andika" panose="02000000000000000000" pitchFamily="2" charset="0"/>
              <a:cs typeface="Andika" panose="02000000000000000000" pitchFamily="2" charset="0"/>
            </a:rPr>
            <a:t>Step 1</a:t>
          </a:r>
        </a:p>
      </dgm:t>
    </dgm:pt>
    <dgm:pt modelId="{339F31EF-95A7-4620-BDEE-C6F3B1E02977}" type="parTrans" cxnId="{CA3C8614-022B-4722-B716-1F058746C5B5}">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6F033F38-CC5C-4363-B668-BEAB95324E67}" type="sibTrans" cxnId="{CA3C8614-022B-4722-B716-1F058746C5B5}">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33D7FAF2-B9E6-4571-9E38-504C13D5AF54}">
      <dgm:prSet phldrT="[Text]" custT="1"/>
      <dgm:spPr/>
      <dgm:t>
        <a:bodyPr/>
        <a:lstStyle/>
        <a:p>
          <a:pPr>
            <a:buNone/>
          </a:pPr>
          <a:r>
            <a:rPr lang="en-GB" sz="2800" dirty="0">
              <a:latin typeface="Andika" panose="02000000000000000000" pitchFamily="2" charset="0"/>
              <a:ea typeface="Andika" panose="02000000000000000000" pitchFamily="2" charset="0"/>
              <a:cs typeface="Andika" panose="02000000000000000000" pitchFamily="2" charset="0"/>
            </a:rPr>
            <a:t>Choose a favourite place.</a:t>
          </a:r>
        </a:p>
      </dgm:t>
    </dgm:pt>
    <dgm:pt modelId="{14E5BA7D-AA00-49F4-9360-7EBE6BCECE46}" type="parTrans" cxnId="{2C85085E-34A5-4A7C-BF8A-99EDCFB047E6}">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1FBDE719-9E87-42BD-88AA-2E277CB6B8F4}" type="sibTrans" cxnId="{2C85085E-34A5-4A7C-BF8A-99EDCFB047E6}">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7C2B15EC-50B6-4A5B-90EA-F4104036F0E0}">
      <dgm:prSet phldrT="[Text]" custT="1"/>
      <dgm:spPr/>
      <dgm:t>
        <a:bodyPr/>
        <a:lstStyle/>
        <a:p>
          <a:r>
            <a:rPr lang="en-GB" sz="2000" dirty="0">
              <a:latin typeface="Andika" panose="02000000000000000000" pitchFamily="2" charset="0"/>
              <a:ea typeface="Andika" panose="02000000000000000000" pitchFamily="2" charset="0"/>
              <a:cs typeface="Andika" panose="02000000000000000000" pitchFamily="2" charset="0"/>
            </a:rPr>
            <a:t>Step 2</a:t>
          </a:r>
        </a:p>
      </dgm:t>
    </dgm:pt>
    <dgm:pt modelId="{86BEA676-8D82-44DD-BE5F-5D775D5FFC55}" type="parTrans" cxnId="{3D071D01-618E-4DA8-A256-2BA71C61E037}">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3F3200B9-6A02-4BF0-9A8F-C86786AB5716}" type="sibTrans" cxnId="{3D071D01-618E-4DA8-A256-2BA71C61E037}">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76E2745D-F570-4B47-BE42-8C97AC6BF141}">
      <dgm:prSet phldrT="[Text]" custT="1"/>
      <dgm:spPr/>
      <dgm:t>
        <a:bodyPr/>
        <a:lstStyle/>
        <a:p>
          <a:pPr>
            <a:buNone/>
          </a:pPr>
          <a:r>
            <a:rPr lang="en-GB" sz="2800" dirty="0">
              <a:latin typeface="Andika" panose="02000000000000000000" pitchFamily="2" charset="0"/>
              <a:ea typeface="Andika" panose="02000000000000000000" pitchFamily="2" charset="0"/>
              <a:cs typeface="Andika" panose="02000000000000000000" pitchFamily="2" charset="0"/>
            </a:rPr>
            <a:t>Plan the postcard.</a:t>
          </a:r>
        </a:p>
      </dgm:t>
    </dgm:pt>
    <dgm:pt modelId="{2C396B50-1949-4AFC-B83B-8B1FAE5F4165}" type="parTrans" cxnId="{63CE5E9E-9D9F-4791-B46F-91740FB929EE}">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F95C490E-51AC-4814-86B9-88F72C8F1BA3}" type="sibTrans" cxnId="{63CE5E9E-9D9F-4791-B46F-91740FB929EE}">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459AFDB1-0A3A-4E61-9502-26444D6271C7}">
      <dgm:prSet phldrT="[Text]" custT="1"/>
      <dgm:spPr/>
      <dgm:t>
        <a:bodyPr/>
        <a:lstStyle/>
        <a:p>
          <a:r>
            <a:rPr lang="en-GB" sz="2000" dirty="0">
              <a:latin typeface="Andika" panose="02000000000000000000" pitchFamily="2" charset="0"/>
              <a:ea typeface="Andika" panose="02000000000000000000" pitchFamily="2" charset="0"/>
              <a:cs typeface="Andika" panose="02000000000000000000" pitchFamily="2" charset="0"/>
            </a:rPr>
            <a:t>Step 3</a:t>
          </a:r>
        </a:p>
      </dgm:t>
    </dgm:pt>
    <dgm:pt modelId="{913F7659-CB17-42AE-B523-71E3E3822B88}" type="parTrans" cxnId="{A3893A84-D213-430D-A65E-6B72D9B76576}">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847C6F9F-A758-450A-9883-33CE68B8CBB6}" type="sibTrans" cxnId="{A3893A84-D213-430D-A65E-6B72D9B76576}">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52FE700A-23AD-4142-BBE6-4BB8A34E92D7}">
      <dgm:prSet phldrT="[Text]" custT="1"/>
      <dgm:spPr/>
      <dgm:t>
        <a:bodyPr/>
        <a:lstStyle/>
        <a:p>
          <a:pPr>
            <a:buNone/>
          </a:pPr>
          <a:r>
            <a:rPr lang="en-GB" sz="2800" dirty="0">
              <a:latin typeface="Andika" panose="02000000000000000000" pitchFamily="2" charset="0"/>
              <a:ea typeface="Andika" panose="02000000000000000000" pitchFamily="2" charset="0"/>
              <a:cs typeface="Andika" panose="02000000000000000000" pitchFamily="2" charset="0"/>
            </a:rPr>
            <a:t>Write a draft of the postcard.</a:t>
          </a:r>
        </a:p>
      </dgm:t>
    </dgm:pt>
    <dgm:pt modelId="{FD2017B1-2BC8-4C02-BD35-508BA39ABE77}" type="parTrans" cxnId="{67228A53-8A3A-4ECF-90F1-CB75C952D224}">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2A431C36-703B-4543-876A-23E835B55612}" type="sibTrans" cxnId="{67228A53-8A3A-4ECF-90F1-CB75C952D224}">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3493AEBF-0E60-4F64-B9BF-02E9EF70F249}">
      <dgm:prSet custT="1"/>
      <dgm:spPr/>
      <dgm:t>
        <a:bodyPr/>
        <a:lstStyle/>
        <a:p>
          <a:r>
            <a:rPr lang="en-GB" sz="2000" dirty="0">
              <a:latin typeface="Andika" panose="02000000000000000000" pitchFamily="2" charset="0"/>
              <a:ea typeface="Andika" panose="02000000000000000000" pitchFamily="2" charset="0"/>
              <a:cs typeface="Andika" panose="02000000000000000000" pitchFamily="2" charset="0"/>
            </a:rPr>
            <a:t>Step 4</a:t>
          </a:r>
        </a:p>
      </dgm:t>
    </dgm:pt>
    <dgm:pt modelId="{EC875984-BC89-426D-A4BF-8683D63B83DF}" type="parTrans" cxnId="{ABDF20FC-2FB9-4D36-8C03-058D8C40ED5B}">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085273D1-7CD7-4988-A987-FC445C58AB73}" type="sibTrans" cxnId="{ABDF20FC-2FB9-4D36-8C03-058D8C40ED5B}">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B5EBB7E9-2C9D-460A-B222-40FBF58D470B}">
      <dgm:prSet custT="1"/>
      <dgm:spPr/>
      <dgm:t>
        <a:bodyPr/>
        <a:lstStyle/>
        <a:p>
          <a:pPr>
            <a:buNone/>
          </a:pPr>
          <a:r>
            <a:rPr lang="en-GB" sz="2800" dirty="0">
              <a:latin typeface="Andika" panose="02000000000000000000" pitchFamily="2" charset="0"/>
              <a:ea typeface="Andika" panose="02000000000000000000" pitchFamily="2" charset="0"/>
              <a:cs typeface="Andika" panose="02000000000000000000" pitchFamily="2" charset="0"/>
            </a:rPr>
            <a:t>Edit and revise your writing.</a:t>
          </a:r>
        </a:p>
      </dgm:t>
    </dgm:pt>
    <dgm:pt modelId="{5CFCF0A8-6917-48E5-9685-D73447239B6E}" type="parTrans" cxnId="{F333DB82-C4FA-4A54-9C50-20BE58216891}">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97B49696-348A-4255-B5D8-2E4B304E4669}" type="sibTrans" cxnId="{F333DB82-C4FA-4A54-9C50-20BE58216891}">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8BFA7ABA-0200-495C-90EE-40F31636447F}">
      <dgm:prSet custT="1"/>
      <dgm:spPr/>
      <dgm:t>
        <a:bodyPr/>
        <a:lstStyle/>
        <a:p>
          <a:r>
            <a:rPr lang="en-GB" sz="2000" dirty="0">
              <a:latin typeface="Andika" panose="02000000000000000000" pitchFamily="2" charset="0"/>
              <a:ea typeface="Andika" panose="02000000000000000000" pitchFamily="2" charset="0"/>
              <a:cs typeface="Andika" panose="02000000000000000000" pitchFamily="2" charset="0"/>
            </a:rPr>
            <a:t>Step 5</a:t>
          </a:r>
        </a:p>
      </dgm:t>
    </dgm:pt>
    <dgm:pt modelId="{ED9EA70C-C76B-4196-BE0B-EE17CCA16722}" type="parTrans" cxnId="{5027FF37-9520-4922-B51B-5907E239FE6F}">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05662440-4FC9-455E-B0D5-6DF73A386F01}" type="sibTrans" cxnId="{5027FF37-9520-4922-B51B-5907E239FE6F}">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2C831EA2-87D1-443D-8F2B-76A23905CEAD}">
      <dgm:prSet custT="1"/>
      <dgm:spPr/>
      <dgm:t>
        <a:bodyPr/>
        <a:lstStyle/>
        <a:p>
          <a:pPr marL="0" indent="0">
            <a:buNone/>
          </a:pPr>
          <a:r>
            <a:rPr lang="en-GB" sz="2800" dirty="0">
              <a:latin typeface="Andika" panose="02000000000000000000" pitchFamily="2" charset="0"/>
              <a:ea typeface="Andika" panose="02000000000000000000" pitchFamily="2" charset="0"/>
              <a:cs typeface="Andika" panose="02000000000000000000" pitchFamily="2" charset="0"/>
            </a:rPr>
            <a:t>Rewrite postcard, neatly and draw a picture for the front side.</a:t>
          </a:r>
        </a:p>
      </dgm:t>
    </dgm:pt>
    <dgm:pt modelId="{A5B915D8-FB99-4F1D-A249-A12208C5E984}" type="parTrans" cxnId="{ADF76793-8AE9-40CA-BDD6-A51BB3AC0857}">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91B66103-5201-417C-8ACA-E3B04F64072E}" type="sibTrans" cxnId="{ADF76793-8AE9-40CA-BDD6-A51BB3AC0857}">
      <dgm:prSet/>
      <dgm:spPr/>
      <dgm:t>
        <a:bodyPr/>
        <a:lstStyle/>
        <a:p>
          <a:endParaRPr lang="en-GB" sz="2400">
            <a:latin typeface="Andika" panose="02000000000000000000" pitchFamily="2" charset="0"/>
            <a:ea typeface="Andika" panose="02000000000000000000" pitchFamily="2" charset="0"/>
            <a:cs typeface="Andika" panose="02000000000000000000" pitchFamily="2" charset="0"/>
          </a:endParaRPr>
        </a:p>
      </dgm:t>
    </dgm:pt>
    <dgm:pt modelId="{3A22C271-21D4-452B-B79C-58BB5E21C390}" type="pres">
      <dgm:prSet presAssocID="{5B7AF466-002A-4377-93CC-34A4B9D2BCBD}" presName="linearFlow" presStyleCnt="0">
        <dgm:presLayoutVars>
          <dgm:dir/>
          <dgm:animLvl val="lvl"/>
          <dgm:resizeHandles val="exact"/>
        </dgm:presLayoutVars>
      </dgm:prSet>
      <dgm:spPr/>
    </dgm:pt>
    <dgm:pt modelId="{70E209AC-A600-412B-9845-191C12BB63B7}" type="pres">
      <dgm:prSet presAssocID="{E143D165-B36F-42CE-87B8-22193EEA9E55}" presName="composite" presStyleCnt="0"/>
      <dgm:spPr/>
    </dgm:pt>
    <dgm:pt modelId="{229DB237-A767-4A75-940F-9B3700D7DDB6}" type="pres">
      <dgm:prSet presAssocID="{E143D165-B36F-42CE-87B8-22193EEA9E55}" presName="parentText" presStyleLbl="alignNode1" presStyleIdx="0" presStyleCnt="5">
        <dgm:presLayoutVars>
          <dgm:chMax val="1"/>
          <dgm:bulletEnabled val="1"/>
        </dgm:presLayoutVars>
      </dgm:prSet>
      <dgm:spPr/>
    </dgm:pt>
    <dgm:pt modelId="{0035BAB9-7EF8-416E-9F01-00BD0FD6D450}" type="pres">
      <dgm:prSet presAssocID="{E143D165-B36F-42CE-87B8-22193EEA9E55}" presName="descendantText" presStyleLbl="alignAcc1" presStyleIdx="0" presStyleCnt="5">
        <dgm:presLayoutVars>
          <dgm:bulletEnabled val="1"/>
        </dgm:presLayoutVars>
      </dgm:prSet>
      <dgm:spPr/>
    </dgm:pt>
    <dgm:pt modelId="{DAF1B47F-476C-43EB-934A-A531651D7309}" type="pres">
      <dgm:prSet presAssocID="{6F033F38-CC5C-4363-B668-BEAB95324E67}" presName="sp" presStyleCnt="0"/>
      <dgm:spPr/>
    </dgm:pt>
    <dgm:pt modelId="{B8A709FD-6D3E-4C63-9F40-CE30AD07D3F5}" type="pres">
      <dgm:prSet presAssocID="{7C2B15EC-50B6-4A5B-90EA-F4104036F0E0}" presName="composite" presStyleCnt="0"/>
      <dgm:spPr/>
    </dgm:pt>
    <dgm:pt modelId="{95367746-3EBA-45A3-96C9-600064B75C54}" type="pres">
      <dgm:prSet presAssocID="{7C2B15EC-50B6-4A5B-90EA-F4104036F0E0}" presName="parentText" presStyleLbl="alignNode1" presStyleIdx="1" presStyleCnt="5">
        <dgm:presLayoutVars>
          <dgm:chMax val="1"/>
          <dgm:bulletEnabled val="1"/>
        </dgm:presLayoutVars>
      </dgm:prSet>
      <dgm:spPr/>
    </dgm:pt>
    <dgm:pt modelId="{E49EA23A-9B17-479F-87FC-C845D9F038DF}" type="pres">
      <dgm:prSet presAssocID="{7C2B15EC-50B6-4A5B-90EA-F4104036F0E0}" presName="descendantText" presStyleLbl="alignAcc1" presStyleIdx="1" presStyleCnt="5">
        <dgm:presLayoutVars>
          <dgm:bulletEnabled val="1"/>
        </dgm:presLayoutVars>
      </dgm:prSet>
      <dgm:spPr/>
    </dgm:pt>
    <dgm:pt modelId="{F2ADEA43-46DB-4D5D-91D3-8704DBB282BB}" type="pres">
      <dgm:prSet presAssocID="{3F3200B9-6A02-4BF0-9A8F-C86786AB5716}" presName="sp" presStyleCnt="0"/>
      <dgm:spPr/>
    </dgm:pt>
    <dgm:pt modelId="{7C1D71ED-3A0A-4833-A6FA-6216F134431A}" type="pres">
      <dgm:prSet presAssocID="{459AFDB1-0A3A-4E61-9502-26444D6271C7}" presName="composite" presStyleCnt="0"/>
      <dgm:spPr/>
    </dgm:pt>
    <dgm:pt modelId="{996C55DB-A465-444B-9D51-ACB52B08EFC9}" type="pres">
      <dgm:prSet presAssocID="{459AFDB1-0A3A-4E61-9502-26444D6271C7}" presName="parentText" presStyleLbl="alignNode1" presStyleIdx="2" presStyleCnt="5">
        <dgm:presLayoutVars>
          <dgm:chMax val="1"/>
          <dgm:bulletEnabled val="1"/>
        </dgm:presLayoutVars>
      </dgm:prSet>
      <dgm:spPr/>
    </dgm:pt>
    <dgm:pt modelId="{661325A8-E00B-4202-A30B-E06C51D2D973}" type="pres">
      <dgm:prSet presAssocID="{459AFDB1-0A3A-4E61-9502-26444D6271C7}" presName="descendantText" presStyleLbl="alignAcc1" presStyleIdx="2" presStyleCnt="5">
        <dgm:presLayoutVars>
          <dgm:bulletEnabled val="1"/>
        </dgm:presLayoutVars>
      </dgm:prSet>
      <dgm:spPr/>
    </dgm:pt>
    <dgm:pt modelId="{537529C2-C429-431D-BF32-B0AFABD9CA73}" type="pres">
      <dgm:prSet presAssocID="{847C6F9F-A758-450A-9883-33CE68B8CBB6}" presName="sp" presStyleCnt="0"/>
      <dgm:spPr/>
    </dgm:pt>
    <dgm:pt modelId="{D870E3BA-83EE-45EF-BF51-AF5C5846BBA4}" type="pres">
      <dgm:prSet presAssocID="{3493AEBF-0E60-4F64-B9BF-02E9EF70F249}" presName="composite" presStyleCnt="0"/>
      <dgm:spPr/>
    </dgm:pt>
    <dgm:pt modelId="{079B7CDB-6E12-4946-A69C-3AAD014D9E46}" type="pres">
      <dgm:prSet presAssocID="{3493AEBF-0E60-4F64-B9BF-02E9EF70F249}" presName="parentText" presStyleLbl="alignNode1" presStyleIdx="3" presStyleCnt="5">
        <dgm:presLayoutVars>
          <dgm:chMax val="1"/>
          <dgm:bulletEnabled val="1"/>
        </dgm:presLayoutVars>
      </dgm:prSet>
      <dgm:spPr/>
    </dgm:pt>
    <dgm:pt modelId="{4423EB0C-2045-4411-B8A0-6AAF43694A20}" type="pres">
      <dgm:prSet presAssocID="{3493AEBF-0E60-4F64-B9BF-02E9EF70F249}" presName="descendantText" presStyleLbl="alignAcc1" presStyleIdx="3" presStyleCnt="5">
        <dgm:presLayoutVars>
          <dgm:bulletEnabled val="1"/>
        </dgm:presLayoutVars>
      </dgm:prSet>
      <dgm:spPr/>
    </dgm:pt>
    <dgm:pt modelId="{E95C81F0-710E-4DFD-80CD-B23B5C531CA8}" type="pres">
      <dgm:prSet presAssocID="{085273D1-7CD7-4988-A987-FC445C58AB73}" presName="sp" presStyleCnt="0"/>
      <dgm:spPr/>
    </dgm:pt>
    <dgm:pt modelId="{5F279DA0-EE8B-4AFD-A5C3-4CA85FEC63A9}" type="pres">
      <dgm:prSet presAssocID="{8BFA7ABA-0200-495C-90EE-40F31636447F}" presName="composite" presStyleCnt="0"/>
      <dgm:spPr/>
    </dgm:pt>
    <dgm:pt modelId="{454F54B3-A347-4DEA-90AE-2891E0D9D861}" type="pres">
      <dgm:prSet presAssocID="{8BFA7ABA-0200-495C-90EE-40F31636447F}" presName="parentText" presStyleLbl="alignNode1" presStyleIdx="4" presStyleCnt="5">
        <dgm:presLayoutVars>
          <dgm:chMax val="1"/>
          <dgm:bulletEnabled val="1"/>
        </dgm:presLayoutVars>
      </dgm:prSet>
      <dgm:spPr/>
    </dgm:pt>
    <dgm:pt modelId="{31AE7C04-85D5-4C5D-B1AC-EED4B069034A}" type="pres">
      <dgm:prSet presAssocID="{8BFA7ABA-0200-495C-90EE-40F31636447F}" presName="descendantText" presStyleLbl="alignAcc1" presStyleIdx="4" presStyleCnt="5" custScaleY="120148">
        <dgm:presLayoutVars>
          <dgm:bulletEnabled val="1"/>
        </dgm:presLayoutVars>
      </dgm:prSet>
      <dgm:spPr/>
    </dgm:pt>
  </dgm:ptLst>
  <dgm:cxnLst>
    <dgm:cxn modelId="{3D071D01-618E-4DA8-A256-2BA71C61E037}" srcId="{5B7AF466-002A-4377-93CC-34A4B9D2BCBD}" destId="{7C2B15EC-50B6-4A5B-90EA-F4104036F0E0}" srcOrd="1" destOrd="0" parTransId="{86BEA676-8D82-44DD-BE5F-5D775D5FFC55}" sibTransId="{3F3200B9-6A02-4BF0-9A8F-C86786AB5716}"/>
    <dgm:cxn modelId="{AA40E701-F68D-4B7F-BFE6-458E5EBDC146}" type="presOf" srcId="{E143D165-B36F-42CE-87B8-22193EEA9E55}" destId="{229DB237-A767-4A75-940F-9B3700D7DDB6}" srcOrd="0" destOrd="0" presId="urn:microsoft.com/office/officeart/2005/8/layout/chevron2"/>
    <dgm:cxn modelId="{CA3C8614-022B-4722-B716-1F058746C5B5}" srcId="{5B7AF466-002A-4377-93CC-34A4B9D2BCBD}" destId="{E143D165-B36F-42CE-87B8-22193EEA9E55}" srcOrd="0" destOrd="0" parTransId="{339F31EF-95A7-4620-BDEE-C6F3B1E02977}" sibTransId="{6F033F38-CC5C-4363-B668-BEAB95324E67}"/>
    <dgm:cxn modelId="{33A0C920-0C98-4072-8394-68BA63F443AB}" type="presOf" srcId="{459AFDB1-0A3A-4E61-9502-26444D6271C7}" destId="{996C55DB-A465-444B-9D51-ACB52B08EFC9}" srcOrd="0" destOrd="0" presId="urn:microsoft.com/office/officeart/2005/8/layout/chevron2"/>
    <dgm:cxn modelId="{43DCBC25-B855-4FA8-B892-87D8587B9DE4}" type="presOf" srcId="{2C831EA2-87D1-443D-8F2B-76A23905CEAD}" destId="{31AE7C04-85D5-4C5D-B1AC-EED4B069034A}" srcOrd="0" destOrd="0" presId="urn:microsoft.com/office/officeart/2005/8/layout/chevron2"/>
    <dgm:cxn modelId="{5027FF37-9520-4922-B51B-5907E239FE6F}" srcId="{5B7AF466-002A-4377-93CC-34A4B9D2BCBD}" destId="{8BFA7ABA-0200-495C-90EE-40F31636447F}" srcOrd="4" destOrd="0" parTransId="{ED9EA70C-C76B-4196-BE0B-EE17CCA16722}" sibTransId="{05662440-4FC9-455E-B0D5-6DF73A386F01}"/>
    <dgm:cxn modelId="{2C85085E-34A5-4A7C-BF8A-99EDCFB047E6}" srcId="{E143D165-B36F-42CE-87B8-22193EEA9E55}" destId="{33D7FAF2-B9E6-4571-9E38-504C13D5AF54}" srcOrd="0" destOrd="0" parTransId="{14E5BA7D-AA00-49F4-9360-7EBE6BCECE46}" sibTransId="{1FBDE719-9E87-42BD-88AA-2E277CB6B8F4}"/>
    <dgm:cxn modelId="{E7AF7C60-B4A8-4297-8201-2764DB6E0828}" type="presOf" srcId="{33D7FAF2-B9E6-4571-9E38-504C13D5AF54}" destId="{0035BAB9-7EF8-416E-9F01-00BD0FD6D450}" srcOrd="0" destOrd="0" presId="urn:microsoft.com/office/officeart/2005/8/layout/chevron2"/>
    <dgm:cxn modelId="{85AB6367-64BF-4934-B4E2-BCF942496FFD}" type="presOf" srcId="{B5EBB7E9-2C9D-460A-B222-40FBF58D470B}" destId="{4423EB0C-2045-4411-B8A0-6AAF43694A20}" srcOrd="0" destOrd="0" presId="urn:microsoft.com/office/officeart/2005/8/layout/chevron2"/>
    <dgm:cxn modelId="{06A5CB47-8B6E-4CBD-BCA2-B9177F087C12}" type="presOf" srcId="{52FE700A-23AD-4142-BBE6-4BB8A34E92D7}" destId="{661325A8-E00B-4202-A30B-E06C51D2D973}" srcOrd="0" destOrd="0" presId="urn:microsoft.com/office/officeart/2005/8/layout/chevron2"/>
    <dgm:cxn modelId="{67228A53-8A3A-4ECF-90F1-CB75C952D224}" srcId="{459AFDB1-0A3A-4E61-9502-26444D6271C7}" destId="{52FE700A-23AD-4142-BBE6-4BB8A34E92D7}" srcOrd="0" destOrd="0" parTransId="{FD2017B1-2BC8-4C02-BD35-508BA39ABE77}" sibTransId="{2A431C36-703B-4543-876A-23E835B55612}"/>
    <dgm:cxn modelId="{F333DB82-C4FA-4A54-9C50-20BE58216891}" srcId="{3493AEBF-0E60-4F64-B9BF-02E9EF70F249}" destId="{B5EBB7E9-2C9D-460A-B222-40FBF58D470B}" srcOrd="0" destOrd="0" parTransId="{5CFCF0A8-6917-48E5-9685-D73447239B6E}" sibTransId="{97B49696-348A-4255-B5D8-2E4B304E4669}"/>
    <dgm:cxn modelId="{A3893A84-D213-430D-A65E-6B72D9B76576}" srcId="{5B7AF466-002A-4377-93CC-34A4B9D2BCBD}" destId="{459AFDB1-0A3A-4E61-9502-26444D6271C7}" srcOrd="2" destOrd="0" parTransId="{913F7659-CB17-42AE-B523-71E3E3822B88}" sibTransId="{847C6F9F-A758-450A-9883-33CE68B8CBB6}"/>
    <dgm:cxn modelId="{ADF76793-8AE9-40CA-BDD6-A51BB3AC0857}" srcId="{8BFA7ABA-0200-495C-90EE-40F31636447F}" destId="{2C831EA2-87D1-443D-8F2B-76A23905CEAD}" srcOrd="0" destOrd="0" parTransId="{A5B915D8-FB99-4F1D-A249-A12208C5E984}" sibTransId="{91B66103-5201-417C-8ACA-E3B04F64072E}"/>
    <dgm:cxn modelId="{B78C8799-BDF8-45B9-AC26-39E6ADC67D16}" type="presOf" srcId="{8BFA7ABA-0200-495C-90EE-40F31636447F}" destId="{454F54B3-A347-4DEA-90AE-2891E0D9D861}" srcOrd="0" destOrd="0" presId="urn:microsoft.com/office/officeart/2005/8/layout/chevron2"/>
    <dgm:cxn modelId="{9FC2FB99-01FA-4A55-B40F-AF9589FE6D23}" type="presOf" srcId="{76E2745D-F570-4B47-BE42-8C97AC6BF141}" destId="{E49EA23A-9B17-479F-87FC-C845D9F038DF}" srcOrd="0" destOrd="0" presId="urn:microsoft.com/office/officeart/2005/8/layout/chevron2"/>
    <dgm:cxn modelId="{63CE5E9E-9D9F-4791-B46F-91740FB929EE}" srcId="{7C2B15EC-50B6-4A5B-90EA-F4104036F0E0}" destId="{76E2745D-F570-4B47-BE42-8C97AC6BF141}" srcOrd="0" destOrd="0" parTransId="{2C396B50-1949-4AFC-B83B-8B1FAE5F4165}" sibTransId="{F95C490E-51AC-4814-86B9-88F72C8F1BA3}"/>
    <dgm:cxn modelId="{65DE84BD-ED06-4D1D-84BC-E53388707325}" type="presOf" srcId="{7C2B15EC-50B6-4A5B-90EA-F4104036F0E0}" destId="{95367746-3EBA-45A3-96C9-600064B75C54}" srcOrd="0" destOrd="0" presId="urn:microsoft.com/office/officeart/2005/8/layout/chevron2"/>
    <dgm:cxn modelId="{767136CE-706E-4835-A4AD-3D0E4B87D0EA}" type="presOf" srcId="{3493AEBF-0E60-4F64-B9BF-02E9EF70F249}" destId="{079B7CDB-6E12-4946-A69C-3AAD014D9E46}" srcOrd="0" destOrd="0" presId="urn:microsoft.com/office/officeart/2005/8/layout/chevron2"/>
    <dgm:cxn modelId="{3B399BD8-E58F-46ED-A2C5-ABCC9798F273}" type="presOf" srcId="{5B7AF466-002A-4377-93CC-34A4B9D2BCBD}" destId="{3A22C271-21D4-452B-B79C-58BB5E21C390}" srcOrd="0" destOrd="0" presId="urn:microsoft.com/office/officeart/2005/8/layout/chevron2"/>
    <dgm:cxn modelId="{ABDF20FC-2FB9-4D36-8C03-058D8C40ED5B}" srcId="{5B7AF466-002A-4377-93CC-34A4B9D2BCBD}" destId="{3493AEBF-0E60-4F64-B9BF-02E9EF70F249}" srcOrd="3" destOrd="0" parTransId="{EC875984-BC89-426D-A4BF-8683D63B83DF}" sibTransId="{085273D1-7CD7-4988-A987-FC445C58AB73}"/>
    <dgm:cxn modelId="{A386858B-89A7-4AD0-81CE-976FEF2F2869}" type="presParOf" srcId="{3A22C271-21D4-452B-B79C-58BB5E21C390}" destId="{70E209AC-A600-412B-9845-191C12BB63B7}" srcOrd="0" destOrd="0" presId="urn:microsoft.com/office/officeart/2005/8/layout/chevron2"/>
    <dgm:cxn modelId="{B1A5D4C6-9DBF-4CCE-B1C8-53A93BD23C19}" type="presParOf" srcId="{70E209AC-A600-412B-9845-191C12BB63B7}" destId="{229DB237-A767-4A75-940F-9B3700D7DDB6}" srcOrd="0" destOrd="0" presId="urn:microsoft.com/office/officeart/2005/8/layout/chevron2"/>
    <dgm:cxn modelId="{E2144393-F4EE-4AD8-AD08-200AB99518F1}" type="presParOf" srcId="{70E209AC-A600-412B-9845-191C12BB63B7}" destId="{0035BAB9-7EF8-416E-9F01-00BD0FD6D450}" srcOrd="1" destOrd="0" presId="urn:microsoft.com/office/officeart/2005/8/layout/chevron2"/>
    <dgm:cxn modelId="{E049BF1E-DA91-4A2B-87D7-8BDC9B48C6EA}" type="presParOf" srcId="{3A22C271-21D4-452B-B79C-58BB5E21C390}" destId="{DAF1B47F-476C-43EB-934A-A531651D7309}" srcOrd="1" destOrd="0" presId="urn:microsoft.com/office/officeart/2005/8/layout/chevron2"/>
    <dgm:cxn modelId="{3F772C13-80F2-4A43-B05C-641D0A626E09}" type="presParOf" srcId="{3A22C271-21D4-452B-B79C-58BB5E21C390}" destId="{B8A709FD-6D3E-4C63-9F40-CE30AD07D3F5}" srcOrd="2" destOrd="0" presId="urn:microsoft.com/office/officeart/2005/8/layout/chevron2"/>
    <dgm:cxn modelId="{1817C671-EAE8-42CD-8F46-E55F2C1C3468}" type="presParOf" srcId="{B8A709FD-6D3E-4C63-9F40-CE30AD07D3F5}" destId="{95367746-3EBA-45A3-96C9-600064B75C54}" srcOrd="0" destOrd="0" presId="urn:microsoft.com/office/officeart/2005/8/layout/chevron2"/>
    <dgm:cxn modelId="{108E0408-32C4-4D1F-A8DF-9F5809C88950}" type="presParOf" srcId="{B8A709FD-6D3E-4C63-9F40-CE30AD07D3F5}" destId="{E49EA23A-9B17-479F-87FC-C845D9F038DF}" srcOrd="1" destOrd="0" presId="urn:microsoft.com/office/officeart/2005/8/layout/chevron2"/>
    <dgm:cxn modelId="{8FD7324B-60B2-4A29-AE3E-4DD7D4E3B05C}" type="presParOf" srcId="{3A22C271-21D4-452B-B79C-58BB5E21C390}" destId="{F2ADEA43-46DB-4D5D-91D3-8704DBB282BB}" srcOrd="3" destOrd="0" presId="urn:microsoft.com/office/officeart/2005/8/layout/chevron2"/>
    <dgm:cxn modelId="{F2A37D0A-15E0-4634-9077-462E2C12D5FA}" type="presParOf" srcId="{3A22C271-21D4-452B-B79C-58BB5E21C390}" destId="{7C1D71ED-3A0A-4833-A6FA-6216F134431A}" srcOrd="4" destOrd="0" presId="urn:microsoft.com/office/officeart/2005/8/layout/chevron2"/>
    <dgm:cxn modelId="{E4C915C2-133B-4D36-AD94-67F701C06FCA}" type="presParOf" srcId="{7C1D71ED-3A0A-4833-A6FA-6216F134431A}" destId="{996C55DB-A465-444B-9D51-ACB52B08EFC9}" srcOrd="0" destOrd="0" presId="urn:microsoft.com/office/officeart/2005/8/layout/chevron2"/>
    <dgm:cxn modelId="{1332525D-EBAD-40C8-936C-CF7333F733D7}" type="presParOf" srcId="{7C1D71ED-3A0A-4833-A6FA-6216F134431A}" destId="{661325A8-E00B-4202-A30B-E06C51D2D973}" srcOrd="1" destOrd="0" presId="urn:microsoft.com/office/officeart/2005/8/layout/chevron2"/>
    <dgm:cxn modelId="{7C67E0C2-2E91-4999-9D1D-7C644D446D99}" type="presParOf" srcId="{3A22C271-21D4-452B-B79C-58BB5E21C390}" destId="{537529C2-C429-431D-BF32-B0AFABD9CA73}" srcOrd="5" destOrd="0" presId="urn:microsoft.com/office/officeart/2005/8/layout/chevron2"/>
    <dgm:cxn modelId="{A2375C73-86E0-41AA-A7D7-C16099341840}" type="presParOf" srcId="{3A22C271-21D4-452B-B79C-58BB5E21C390}" destId="{D870E3BA-83EE-45EF-BF51-AF5C5846BBA4}" srcOrd="6" destOrd="0" presId="urn:microsoft.com/office/officeart/2005/8/layout/chevron2"/>
    <dgm:cxn modelId="{F7228663-79A3-4DBE-B64A-D4F046C06EF9}" type="presParOf" srcId="{D870E3BA-83EE-45EF-BF51-AF5C5846BBA4}" destId="{079B7CDB-6E12-4946-A69C-3AAD014D9E46}" srcOrd="0" destOrd="0" presId="urn:microsoft.com/office/officeart/2005/8/layout/chevron2"/>
    <dgm:cxn modelId="{8F161053-F7F8-43F3-9353-E23DFBF786F4}" type="presParOf" srcId="{D870E3BA-83EE-45EF-BF51-AF5C5846BBA4}" destId="{4423EB0C-2045-4411-B8A0-6AAF43694A20}" srcOrd="1" destOrd="0" presId="urn:microsoft.com/office/officeart/2005/8/layout/chevron2"/>
    <dgm:cxn modelId="{8BE42F1F-B27F-4F88-AAE9-DF111C3DF5EF}" type="presParOf" srcId="{3A22C271-21D4-452B-B79C-58BB5E21C390}" destId="{E95C81F0-710E-4DFD-80CD-B23B5C531CA8}" srcOrd="7" destOrd="0" presId="urn:microsoft.com/office/officeart/2005/8/layout/chevron2"/>
    <dgm:cxn modelId="{C5E2B081-6843-460A-BC31-3F5F3C9EA937}" type="presParOf" srcId="{3A22C271-21D4-452B-B79C-58BB5E21C390}" destId="{5F279DA0-EE8B-4AFD-A5C3-4CA85FEC63A9}" srcOrd="8" destOrd="0" presId="urn:microsoft.com/office/officeart/2005/8/layout/chevron2"/>
    <dgm:cxn modelId="{3A4B4580-4170-4E08-AE13-B0C621A8D038}" type="presParOf" srcId="{5F279DA0-EE8B-4AFD-A5C3-4CA85FEC63A9}" destId="{454F54B3-A347-4DEA-90AE-2891E0D9D861}" srcOrd="0" destOrd="0" presId="urn:microsoft.com/office/officeart/2005/8/layout/chevron2"/>
    <dgm:cxn modelId="{067279B6-088B-4406-A9E4-76FF6FFD1017}" type="presParOf" srcId="{5F279DA0-EE8B-4AFD-A5C3-4CA85FEC63A9}" destId="{31AE7C04-85D5-4C5D-B1AC-EED4B06903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DB237-A767-4A75-940F-9B3700D7DDB6}">
      <dsp:nvSpPr>
        <dsp:cNvPr id="0" name=""/>
        <dsp:cNvSpPr/>
      </dsp:nvSpPr>
      <dsp:spPr>
        <a:xfrm rot="5400000">
          <a:off x="-171517" y="174671"/>
          <a:ext cx="1143450" cy="80041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Step 1</a:t>
          </a:r>
        </a:p>
      </dsp:txBody>
      <dsp:txXfrm rot="-5400000">
        <a:off x="1" y="403362"/>
        <a:ext cx="800415" cy="343035"/>
      </dsp:txXfrm>
    </dsp:sp>
    <dsp:sp modelId="{0035BAB9-7EF8-416E-9F01-00BD0FD6D450}">
      <dsp:nvSpPr>
        <dsp:cNvPr id="0" name=""/>
        <dsp:cNvSpPr/>
      </dsp:nvSpPr>
      <dsp:spPr>
        <a:xfrm rot="5400000">
          <a:off x="4686451" y="-3882882"/>
          <a:ext cx="743633" cy="851570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GB" sz="2800" kern="1200" dirty="0">
              <a:latin typeface="Andika" panose="02000000000000000000" pitchFamily="2" charset="0"/>
              <a:ea typeface="Andika" panose="02000000000000000000" pitchFamily="2" charset="0"/>
              <a:cs typeface="Andika" panose="02000000000000000000" pitchFamily="2" charset="0"/>
            </a:rPr>
            <a:t>Choose a favourite place.</a:t>
          </a:r>
        </a:p>
      </dsp:txBody>
      <dsp:txXfrm rot="-5400000">
        <a:off x="800415" y="39455"/>
        <a:ext cx="8479405" cy="671031"/>
      </dsp:txXfrm>
    </dsp:sp>
    <dsp:sp modelId="{95367746-3EBA-45A3-96C9-600064B75C54}">
      <dsp:nvSpPr>
        <dsp:cNvPr id="0" name=""/>
        <dsp:cNvSpPr/>
      </dsp:nvSpPr>
      <dsp:spPr>
        <a:xfrm rot="5400000">
          <a:off x="-171517" y="1203408"/>
          <a:ext cx="1143450" cy="80041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Step 2</a:t>
          </a:r>
        </a:p>
      </dsp:txBody>
      <dsp:txXfrm rot="-5400000">
        <a:off x="1" y="1432099"/>
        <a:ext cx="800415" cy="343035"/>
      </dsp:txXfrm>
    </dsp:sp>
    <dsp:sp modelId="{E49EA23A-9B17-479F-87FC-C845D9F038DF}">
      <dsp:nvSpPr>
        <dsp:cNvPr id="0" name=""/>
        <dsp:cNvSpPr/>
      </dsp:nvSpPr>
      <dsp:spPr>
        <a:xfrm rot="5400000">
          <a:off x="4686647" y="-2854341"/>
          <a:ext cx="743242" cy="851570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GB" sz="2800" kern="1200" dirty="0">
              <a:latin typeface="Andika" panose="02000000000000000000" pitchFamily="2" charset="0"/>
              <a:ea typeface="Andika" panose="02000000000000000000" pitchFamily="2" charset="0"/>
              <a:cs typeface="Andika" panose="02000000000000000000" pitchFamily="2" charset="0"/>
            </a:rPr>
            <a:t>Plan the postcard.</a:t>
          </a:r>
        </a:p>
      </dsp:txBody>
      <dsp:txXfrm rot="-5400000">
        <a:off x="800415" y="1068173"/>
        <a:ext cx="8479424" cy="670678"/>
      </dsp:txXfrm>
    </dsp:sp>
    <dsp:sp modelId="{996C55DB-A465-444B-9D51-ACB52B08EFC9}">
      <dsp:nvSpPr>
        <dsp:cNvPr id="0" name=""/>
        <dsp:cNvSpPr/>
      </dsp:nvSpPr>
      <dsp:spPr>
        <a:xfrm rot="5400000">
          <a:off x="-171517" y="2232144"/>
          <a:ext cx="1143450" cy="80041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Step 3</a:t>
          </a:r>
        </a:p>
      </dsp:txBody>
      <dsp:txXfrm rot="-5400000">
        <a:off x="1" y="2460835"/>
        <a:ext cx="800415" cy="343035"/>
      </dsp:txXfrm>
    </dsp:sp>
    <dsp:sp modelId="{661325A8-E00B-4202-A30B-E06C51D2D973}">
      <dsp:nvSpPr>
        <dsp:cNvPr id="0" name=""/>
        <dsp:cNvSpPr/>
      </dsp:nvSpPr>
      <dsp:spPr>
        <a:xfrm rot="5400000">
          <a:off x="4686647" y="-1825604"/>
          <a:ext cx="743242" cy="851570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GB" sz="2800" kern="1200" dirty="0">
              <a:latin typeface="Andika" panose="02000000000000000000" pitchFamily="2" charset="0"/>
              <a:ea typeface="Andika" panose="02000000000000000000" pitchFamily="2" charset="0"/>
              <a:cs typeface="Andika" panose="02000000000000000000" pitchFamily="2" charset="0"/>
            </a:rPr>
            <a:t>Write a draft of the postcard.</a:t>
          </a:r>
        </a:p>
      </dsp:txBody>
      <dsp:txXfrm rot="-5400000">
        <a:off x="800415" y="2096910"/>
        <a:ext cx="8479424" cy="670678"/>
      </dsp:txXfrm>
    </dsp:sp>
    <dsp:sp modelId="{079B7CDB-6E12-4946-A69C-3AAD014D9E46}">
      <dsp:nvSpPr>
        <dsp:cNvPr id="0" name=""/>
        <dsp:cNvSpPr/>
      </dsp:nvSpPr>
      <dsp:spPr>
        <a:xfrm rot="5400000">
          <a:off x="-171517" y="3260881"/>
          <a:ext cx="1143450" cy="80041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Step 4</a:t>
          </a:r>
        </a:p>
      </dsp:txBody>
      <dsp:txXfrm rot="-5400000">
        <a:off x="1" y="3489572"/>
        <a:ext cx="800415" cy="343035"/>
      </dsp:txXfrm>
    </dsp:sp>
    <dsp:sp modelId="{4423EB0C-2045-4411-B8A0-6AAF43694A20}">
      <dsp:nvSpPr>
        <dsp:cNvPr id="0" name=""/>
        <dsp:cNvSpPr/>
      </dsp:nvSpPr>
      <dsp:spPr>
        <a:xfrm rot="5400000">
          <a:off x="4686647" y="-796868"/>
          <a:ext cx="743242" cy="851570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GB" sz="2800" kern="1200" dirty="0">
              <a:latin typeface="Andika" panose="02000000000000000000" pitchFamily="2" charset="0"/>
              <a:ea typeface="Andika" panose="02000000000000000000" pitchFamily="2" charset="0"/>
              <a:cs typeface="Andika" panose="02000000000000000000" pitchFamily="2" charset="0"/>
            </a:rPr>
            <a:t>Edit and revise your writing.</a:t>
          </a:r>
        </a:p>
      </dsp:txBody>
      <dsp:txXfrm rot="-5400000">
        <a:off x="800415" y="3125646"/>
        <a:ext cx="8479424" cy="670678"/>
      </dsp:txXfrm>
    </dsp:sp>
    <dsp:sp modelId="{454F54B3-A347-4DEA-90AE-2891E0D9D861}">
      <dsp:nvSpPr>
        <dsp:cNvPr id="0" name=""/>
        <dsp:cNvSpPr/>
      </dsp:nvSpPr>
      <dsp:spPr>
        <a:xfrm rot="5400000">
          <a:off x="-171517" y="4364491"/>
          <a:ext cx="1143450" cy="800415"/>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Step 5</a:t>
          </a:r>
        </a:p>
      </dsp:txBody>
      <dsp:txXfrm rot="-5400000">
        <a:off x="1" y="4593182"/>
        <a:ext cx="800415" cy="343035"/>
      </dsp:txXfrm>
    </dsp:sp>
    <dsp:sp modelId="{31AE7C04-85D5-4C5D-B1AC-EED4B069034A}">
      <dsp:nvSpPr>
        <dsp:cNvPr id="0" name=""/>
        <dsp:cNvSpPr/>
      </dsp:nvSpPr>
      <dsp:spPr>
        <a:xfrm rot="5400000">
          <a:off x="4611772" y="306742"/>
          <a:ext cx="892991" cy="8515706"/>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lvl="1" indent="0" algn="l" defTabSz="1244600">
            <a:lnSpc>
              <a:spcPct val="90000"/>
            </a:lnSpc>
            <a:spcBef>
              <a:spcPct val="0"/>
            </a:spcBef>
            <a:spcAft>
              <a:spcPct val="15000"/>
            </a:spcAft>
            <a:buNone/>
          </a:pPr>
          <a:r>
            <a:rPr lang="en-GB" sz="2800" kern="1200" dirty="0">
              <a:latin typeface="Andika" panose="02000000000000000000" pitchFamily="2" charset="0"/>
              <a:ea typeface="Andika" panose="02000000000000000000" pitchFamily="2" charset="0"/>
              <a:cs typeface="Andika" panose="02000000000000000000" pitchFamily="2" charset="0"/>
            </a:rPr>
            <a:t>Rewrite postcard, neatly and draw a picture for the front side.</a:t>
          </a:r>
        </a:p>
      </dsp:txBody>
      <dsp:txXfrm rot="-5400000">
        <a:off x="800415" y="4161691"/>
        <a:ext cx="8472114" cy="8058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3B2A0-CE6A-4B67-9F01-CFE1C8FCFFE4}"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713DE-6C4E-42F8-B8CC-64CB9327C463}" type="slidenum">
              <a:rPr lang="en-GB" smtClean="0"/>
              <a:t>‹#›</a:t>
            </a:fld>
            <a:endParaRPr lang="en-GB"/>
          </a:p>
        </p:txBody>
      </p:sp>
    </p:spTree>
    <p:extLst>
      <p:ext uri="{BB962C8B-B14F-4D97-AF65-F5344CB8AC3E}">
        <p14:creationId xmlns:p14="http://schemas.microsoft.com/office/powerpoint/2010/main" val="418174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kids.kiddle.co/Holiday" TargetMode="External"/><Relationship Id="rId3" Type="http://schemas.openxmlformats.org/officeDocument/2006/relationships/hyperlink" Target="https://kids.kiddle.co/Rectangle" TargetMode="External"/><Relationship Id="rId7" Type="http://schemas.openxmlformats.org/officeDocument/2006/relationships/hyperlink" Target="https://kids.kiddle.co/Pictur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kids.kiddle.co/Photography" TargetMode="External"/><Relationship Id="rId5" Type="http://schemas.openxmlformats.org/officeDocument/2006/relationships/hyperlink" Target="https://kids.kiddle.co/Envelope" TargetMode="External"/><Relationship Id="rId4" Type="http://schemas.openxmlformats.org/officeDocument/2006/relationships/hyperlink" Target="https://kids.kiddle.co/Pap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children and welcome once again to our English lesson.  In this lesson we will be focusing on writing a postcard.</a:t>
            </a:r>
          </a:p>
        </p:txBody>
      </p:sp>
      <p:sp>
        <p:nvSpPr>
          <p:cNvPr id="4" name="Slide Number Placeholder 3"/>
          <p:cNvSpPr>
            <a:spLocks noGrp="1"/>
          </p:cNvSpPr>
          <p:nvPr>
            <p:ph type="sldNum" sz="quarter" idx="5"/>
          </p:nvPr>
        </p:nvSpPr>
        <p:spPr/>
        <p:txBody>
          <a:bodyPr/>
          <a:lstStyle/>
          <a:p>
            <a:fld id="{F0C713DE-6C4E-42F8-B8CC-64CB9327C463}" type="slidenum">
              <a:rPr lang="en-GB" smtClean="0"/>
              <a:t>1</a:t>
            </a:fld>
            <a:endParaRPr lang="en-GB"/>
          </a:p>
        </p:txBody>
      </p:sp>
    </p:spTree>
    <p:extLst>
      <p:ext uri="{BB962C8B-B14F-4D97-AF65-F5344CB8AC3E}">
        <p14:creationId xmlns:p14="http://schemas.microsoft.com/office/powerpoint/2010/main" val="44511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Right, </a:t>
            </a:r>
            <a:r>
              <a:rPr lang="mt-MT" sz="1200" kern="1200" dirty="0">
                <a:solidFill>
                  <a:schemeClr val="tx1"/>
                </a:solidFill>
                <a:effectLst/>
                <a:latin typeface="+mn-lt"/>
                <a:ea typeface="+mn-ea"/>
                <a:cs typeface="+mn-cs"/>
              </a:rPr>
              <a:t>I am going to use this graphic organiser to help me plan what i need to write in the postcard.  First I need to start with the Greeting</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10</a:t>
            </a:fld>
            <a:endParaRPr lang="en-GB"/>
          </a:p>
        </p:txBody>
      </p:sp>
    </p:spTree>
    <p:extLst>
      <p:ext uri="{BB962C8B-B14F-4D97-AF65-F5344CB8AC3E}">
        <p14:creationId xmlns:p14="http://schemas.microsoft.com/office/powerpoint/2010/main" val="258891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t-MT" dirty="0"/>
              <a:t>This is is how your finished postcard should look</a:t>
            </a:r>
            <a:r>
              <a:rPr lang="en-GB" dirty="0"/>
              <a:t> like.</a:t>
            </a:r>
            <a:r>
              <a:rPr lang="mt-MT" dirty="0"/>
              <a:t>  On the left hand you should write your message and on the right hand </a:t>
            </a:r>
            <a:r>
              <a:rPr lang="en-GB" dirty="0"/>
              <a:t>side, </a:t>
            </a:r>
            <a:r>
              <a:rPr lang="mt-MT" dirty="0"/>
              <a:t>the name of the person who will be receiving the postcard and thier address.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11</a:t>
            </a:fld>
            <a:endParaRPr lang="en-GB"/>
          </a:p>
        </p:txBody>
      </p:sp>
    </p:spTree>
    <p:extLst>
      <p:ext uri="{BB962C8B-B14F-4D97-AF65-F5344CB8AC3E}">
        <p14:creationId xmlns:p14="http://schemas.microsoft.com/office/powerpoint/2010/main" val="149526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check your work by using this checklist for writing a postcard.  We need to check our postcard against these criteria.  </a:t>
            </a:r>
          </a:p>
        </p:txBody>
      </p:sp>
      <p:sp>
        <p:nvSpPr>
          <p:cNvPr id="4" name="Slide Number Placeholder 3"/>
          <p:cNvSpPr>
            <a:spLocks noGrp="1"/>
          </p:cNvSpPr>
          <p:nvPr>
            <p:ph type="sldNum" sz="quarter" idx="5"/>
          </p:nvPr>
        </p:nvSpPr>
        <p:spPr/>
        <p:txBody>
          <a:bodyPr/>
          <a:lstStyle/>
          <a:p>
            <a:fld id="{F0C713DE-6C4E-42F8-B8CC-64CB9327C463}" type="slidenum">
              <a:rPr lang="en-GB" smtClean="0"/>
              <a:t>12</a:t>
            </a:fld>
            <a:endParaRPr lang="en-GB"/>
          </a:p>
        </p:txBody>
      </p:sp>
    </p:spTree>
    <p:extLst>
      <p:ext uri="{BB962C8B-B14F-4D97-AF65-F5344CB8AC3E}">
        <p14:creationId xmlns:p14="http://schemas.microsoft.com/office/powerpoint/2010/main" val="243135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713DE-6C4E-42F8-B8CC-64CB9327C4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7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let’s take a look at the writing task and try to identify the genre, the audience and the purpose.</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4</a:t>
            </a:fld>
            <a:endParaRPr lang="en-GB" dirty="0"/>
          </a:p>
        </p:txBody>
      </p:sp>
    </p:spTree>
    <p:extLst>
      <p:ext uri="{BB962C8B-B14F-4D97-AF65-F5344CB8AC3E}">
        <p14:creationId xmlns:p14="http://schemas.microsoft.com/office/powerpoint/2010/main" val="256608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 regards to genre, we are going to write a postcard.  A message is an informal piece of writing – the tone is more friendly, and you can also use abbreviations as we shall see, very soon.  With regards to audience – this means the persons for whom we are writing the messages – in this case, we are writing the message for our friend Kate.  Finally, we need to consider the purpose, that is why we are writing the messages – in this case to describe the place where we are and to tell him about our adventures.</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5</a:t>
            </a:fld>
            <a:endParaRPr lang="en-GB" dirty="0"/>
          </a:p>
        </p:txBody>
      </p:sp>
    </p:spTree>
    <p:extLst>
      <p:ext uri="{BB962C8B-B14F-4D97-AF65-F5344CB8AC3E}">
        <p14:creationId xmlns:p14="http://schemas.microsoft.com/office/powerpoint/2010/main" val="308913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a:t>
            </a:r>
            <a:r>
              <a:rPr lang="en-GB" sz="1200" b="1" i="0" kern="1200" dirty="0">
                <a:solidFill>
                  <a:schemeClr val="tx1"/>
                </a:solidFill>
                <a:effectLst/>
                <a:latin typeface="+mn-lt"/>
                <a:ea typeface="+mn-ea"/>
                <a:cs typeface="+mn-cs"/>
              </a:rPr>
              <a:t>postcard</a:t>
            </a:r>
            <a:r>
              <a:rPr lang="en-GB" sz="1200" b="0" i="0" kern="1200" dirty="0">
                <a:solidFill>
                  <a:schemeClr val="tx1"/>
                </a:solidFill>
                <a:effectLst/>
                <a:latin typeface="+mn-lt"/>
                <a:ea typeface="+mn-ea"/>
                <a:cs typeface="+mn-cs"/>
              </a:rPr>
              <a:t> or </a:t>
            </a:r>
            <a:r>
              <a:rPr lang="en-GB" sz="1200" b="1" i="0" kern="1200" dirty="0">
                <a:solidFill>
                  <a:schemeClr val="tx1"/>
                </a:solidFill>
                <a:effectLst/>
                <a:latin typeface="+mn-lt"/>
                <a:ea typeface="+mn-ea"/>
                <a:cs typeface="+mn-cs"/>
              </a:rPr>
              <a:t>post card</a:t>
            </a:r>
            <a:r>
              <a:rPr lang="en-GB" sz="1200" b="0" i="0" kern="1200" dirty="0">
                <a:solidFill>
                  <a:schemeClr val="tx1"/>
                </a:solidFill>
                <a:effectLst/>
                <a:latin typeface="+mn-lt"/>
                <a:ea typeface="+mn-ea"/>
                <a:cs typeface="+mn-cs"/>
              </a:rPr>
              <a:t> is a </a:t>
            </a:r>
            <a:r>
              <a:rPr lang="en-GB" sz="1200" b="0" i="0" u="none" strike="noStrike" kern="1200" dirty="0">
                <a:solidFill>
                  <a:schemeClr val="tx1"/>
                </a:solidFill>
                <a:effectLst/>
                <a:latin typeface="+mn-lt"/>
                <a:ea typeface="+mn-ea"/>
                <a:cs typeface="+mn-cs"/>
                <a:hlinkClick r:id="rId3" tooltip="Rectangle"/>
              </a:rPr>
              <a:t>rectangular</a:t>
            </a:r>
            <a:r>
              <a:rPr lang="en-GB" sz="1200" b="0" i="0" kern="1200" dirty="0">
                <a:solidFill>
                  <a:schemeClr val="tx1"/>
                </a:solidFill>
                <a:effectLst/>
                <a:latin typeface="+mn-lt"/>
                <a:ea typeface="+mn-ea"/>
                <a:cs typeface="+mn-cs"/>
              </a:rPr>
              <a:t> piece of </a:t>
            </a:r>
            <a:r>
              <a:rPr lang="en-GB" sz="1200" b="0" i="0" u="none" strike="noStrike" kern="1200" dirty="0">
                <a:solidFill>
                  <a:schemeClr val="tx1"/>
                </a:solidFill>
                <a:effectLst/>
                <a:latin typeface="+mn-lt"/>
                <a:ea typeface="+mn-ea"/>
                <a:cs typeface="+mn-cs"/>
                <a:hlinkClick r:id="rId4" tooltip="Paper"/>
              </a:rPr>
              <a:t>paper</a:t>
            </a:r>
            <a:r>
              <a:rPr lang="en-GB" sz="1200" b="0" i="0" kern="1200" dirty="0">
                <a:solidFill>
                  <a:schemeClr val="tx1"/>
                </a:solidFill>
                <a:effectLst/>
                <a:latin typeface="+mn-lt"/>
                <a:ea typeface="+mn-ea"/>
                <a:cs typeface="+mn-cs"/>
              </a:rPr>
              <a:t> or cardboard, which is intended to send a short message by post. Usually, a postcard is mailed without an </a:t>
            </a:r>
            <a:r>
              <a:rPr lang="en-GB" sz="1200" b="0" i="0" u="none" strike="noStrike" kern="1200" dirty="0">
                <a:solidFill>
                  <a:schemeClr val="tx1"/>
                </a:solidFill>
                <a:effectLst/>
                <a:latin typeface="+mn-lt"/>
                <a:ea typeface="+mn-ea"/>
                <a:cs typeface="+mn-cs"/>
                <a:hlinkClick r:id="rId5" tooltip="Envelope"/>
              </a:rPr>
              <a:t>envelope</a:t>
            </a:r>
            <a:r>
              <a:rPr lang="en-GB" sz="1200" b="0" i="0" u="none" strike="noStrike" kern="1200" dirty="0">
                <a:solidFill>
                  <a:schemeClr val="tx1"/>
                </a:solidFill>
                <a:effectLst/>
                <a:latin typeface="+mn-lt"/>
                <a:ea typeface="+mn-ea"/>
                <a:cs typeface="+mn-cs"/>
              </a:rPr>
              <a:t>, but you do need to put a stamp so that it may be delivered to the person you are addressing it to</a:t>
            </a:r>
            <a:r>
              <a:rPr lang="en-GB" sz="1200" b="0" i="0" kern="1200" dirty="0">
                <a:solidFill>
                  <a:schemeClr val="tx1"/>
                </a:solidFill>
                <a:effectLst/>
                <a:latin typeface="+mn-lt"/>
                <a:ea typeface="+mn-ea"/>
                <a:cs typeface="+mn-cs"/>
              </a:rPr>
              <a:t>. Modern postcards usually have a </a:t>
            </a:r>
            <a:r>
              <a:rPr lang="en-GB" sz="1200" b="0" i="0" u="none" strike="noStrike" kern="1200" dirty="0">
                <a:solidFill>
                  <a:schemeClr val="tx1"/>
                </a:solidFill>
                <a:effectLst/>
                <a:latin typeface="+mn-lt"/>
                <a:ea typeface="+mn-ea"/>
                <a:cs typeface="+mn-cs"/>
                <a:hlinkClick r:id="rId6" tooltip="Photography"/>
              </a:rPr>
              <a:t>photo</a:t>
            </a:r>
            <a:r>
              <a:rPr lang="en-GB" sz="1200" b="0" i="0" kern="1200" dirty="0">
                <a:solidFill>
                  <a:schemeClr val="tx1"/>
                </a:solidFill>
                <a:effectLst/>
                <a:latin typeface="+mn-lt"/>
                <a:ea typeface="+mn-ea"/>
                <a:cs typeface="+mn-cs"/>
              </a:rPr>
              <a:t> or an </a:t>
            </a:r>
            <a:r>
              <a:rPr lang="en-GB" sz="1200" b="0" i="0" u="none" strike="noStrike" kern="1200" dirty="0">
                <a:solidFill>
                  <a:schemeClr val="tx1"/>
                </a:solidFill>
                <a:effectLst/>
                <a:latin typeface="+mn-lt"/>
                <a:ea typeface="+mn-ea"/>
                <a:cs typeface="+mn-cs"/>
                <a:hlinkClick r:id="rId7" tooltip="Picture"/>
              </a:rPr>
              <a:t>image</a:t>
            </a:r>
            <a:r>
              <a:rPr lang="en-GB" sz="1200" b="0" i="0" kern="1200" dirty="0">
                <a:solidFill>
                  <a:schemeClr val="tx1"/>
                </a:solidFill>
                <a:effectLst/>
                <a:latin typeface="+mn-lt"/>
                <a:ea typeface="+mn-ea"/>
                <a:cs typeface="+mn-cs"/>
              </a:rPr>
              <a:t> on one side of the card, the other side contains space for writing the address and a short message. </a:t>
            </a:r>
          </a:p>
          <a:p>
            <a:r>
              <a:rPr lang="en-GB" sz="1200" b="0" i="0" kern="1200" dirty="0">
                <a:solidFill>
                  <a:schemeClr val="tx1"/>
                </a:solidFill>
                <a:effectLst/>
                <a:latin typeface="+mn-lt"/>
                <a:ea typeface="+mn-ea"/>
                <a:cs typeface="+mn-cs"/>
              </a:rPr>
              <a:t>Today, many people send postcards when they are on </a:t>
            </a:r>
            <a:r>
              <a:rPr lang="en-GB" sz="1200" b="0" i="0" u="none" strike="noStrike" kern="1200" dirty="0">
                <a:solidFill>
                  <a:schemeClr val="tx1"/>
                </a:solidFill>
                <a:effectLst/>
                <a:latin typeface="+mn-lt"/>
                <a:ea typeface="+mn-ea"/>
                <a:cs typeface="+mn-cs"/>
                <a:hlinkClick r:id="rId8" tooltip="Holiday"/>
              </a:rPr>
              <a:t>holiday</a:t>
            </a:r>
            <a:r>
              <a:rPr lang="en-GB" sz="1200" b="0" i="0" u="none" strike="noStrike" kern="1200" dirty="0">
                <a:solidFill>
                  <a:schemeClr val="tx1"/>
                </a:solidFill>
                <a:effectLst/>
                <a:latin typeface="+mn-lt"/>
                <a:ea typeface="+mn-ea"/>
                <a:cs typeface="+mn-cs"/>
              </a:rPr>
              <a:t>, with pictures of the places they are visiting.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6</a:t>
            </a:fld>
            <a:endParaRPr lang="en-GB"/>
          </a:p>
        </p:txBody>
      </p:sp>
    </p:spTree>
    <p:extLst>
      <p:ext uri="{BB962C8B-B14F-4D97-AF65-F5344CB8AC3E}">
        <p14:creationId xmlns:p14="http://schemas.microsoft.com/office/powerpoint/2010/main" val="107855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look at the layout of the postcard.  So we already said that the front part of the postcard usually has a picture of the place you are in.  Now we shall look at how the back part of the postcard looks like. On the left hand side, we have the space to write our message.  It must not be a long message – we have to keep it brief and mention only the most important things.  On the right hand side, in the top corner there is a space where to put a stamp.  Below it is where we write the address of the person receiving the postcard.  Notice how the address is written, on the first line, the name of the person receiving the postcard,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and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line the address – usually, the house number, house name and street name and locality.  At the bottom we add the postcode, which consists of three letters and four numbers and shows the exact area where you live.</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7</a:t>
            </a:fld>
            <a:endParaRPr lang="en-GB"/>
          </a:p>
        </p:txBody>
      </p:sp>
    </p:spTree>
    <p:extLst>
      <p:ext uri="{BB962C8B-B14F-4D97-AF65-F5344CB8AC3E}">
        <p14:creationId xmlns:p14="http://schemas.microsoft.com/office/powerpoint/2010/main" val="19895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let’s read the actual message written on the postcard.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start our postcard by greeting the person to whom we are addressing it.  This postcard is addressed to grandma, so we say Dear Grandma.  Next we start by saying what a lovely time we’re having.  In this case, Lucy wrote that there are lots of things to see and do.  We can also say something along the lines: I’M having a lovely time in London.  The next paragraph is where you say what you did and what you have seen.  Lucy mentions all the famous attractions in London: the Big Ben, the London Eye, the Tower Bridge and Buckingham Palace.  Finally, it is time to close off your message, so you write See you soon, or Love and then under it you write your name.</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8</a:t>
            </a:fld>
            <a:endParaRPr lang="en-GB"/>
          </a:p>
        </p:txBody>
      </p:sp>
    </p:spTree>
    <p:extLst>
      <p:ext uri="{BB962C8B-B14F-4D97-AF65-F5344CB8AC3E}">
        <p14:creationId xmlns:p14="http://schemas.microsoft.com/office/powerpoint/2010/main" val="224881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need to write about how we spent four days in Malta, so first we need to plan what we are going to write about.  I created this table with the days of the week and next to them I will write the places that Matt visited during that day – you can make your own plan, switching the places around or perhaps you would like him to visit other places that I have not mentioned.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9</a:t>
            </a:fld>
            <a:endParaRPr lang="en-GB"/>
          </a:p>
        </p:txBody>
      </p:sp>
    </p:spTree>
    <p:extLst>
      <p:ext uri="{BB962C8B-B14F-4D97-AF65-F5344CB8AC3E}">
        <p14:creationId xmlns:p14="http://schemas.microsoft.com/office/powerpoint/2010/main" val="333401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9BBC-415A-49C6-B547-CB32DC7B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D3031C-4ADC-4F80-B366-4060FC9CB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46370-48C5-4956-AF86-C754185A62A5}"/>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5" name="Footer Placeholder 4">
            <a:extLst>
              <a:ext uri="{FF2B5EF4-FFF2-40B4-BE49-F238E27FC236}">
                <a16:creationId xmlns:a16="http://schemas.microsoft.com/office/drawing/2014/main" id="{5BC0153D-C841-48F4-A2A7-A1A2C3D31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1F3E2-8E51-442E-8942-42E02153BD46}"/>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0419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CAEC-08F5-47BF-B488-7D7CBC376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A4272-E55A-4196-860D-7A74A2A6C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45E9-DA4D-4988-8C0A-5A8B84BB30CA}"/>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5" name="Footer Placeholder 4">
            <a:extLst>
              <a:ext uri="{FF2B5EF4-FFF2-40B4-BE49-F238E27FC236}">
                <a16:creationId xmlns:a16="http://schemas.microsoft.com/office/drawing/2014/main" id="{E47591C1-8694-4705-A748-2CD6F86B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9D2AA-42E7-4268-823B-9D02966B2951}"/>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9777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7CC57-8736-4A7D-8FAD-21CF6CA54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A2798-87A8-4923-BDEC-481F5732F7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3A23D-F05F-4757-BA30-6E921F04B7B6}"/>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5" name="Footer Placeholder 4">
            <a:extLst>
              <a:ext uri="{FF2B5EF4-FFF2-40B4-BE49-F238E27FC236}">
                <a16:creationId xmlns:a16="http://schemas.microsoft.com/office/drawing/2014/main" id="{AB4689D4-D0A8-4C13-9DD9-92E1C0F7E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2480E-880B-4BF9-80E2-39987D0CE180}"/>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9828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96656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01217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895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3895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3838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6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01/07/2021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3251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323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D45F-2453-4018-8B3B-393BCC0B3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7E7734-7A80-482E-95FE-B41CD279A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BBEF-9487-4E03-A593-91F88B99A45A}"/>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5" name="Footer Placeholder 4">
            <a:extLst>
              <a:ext uri="{FF2B5EF4-FFF2-40B4-BE49-F238E27FC236}">
                <a16:creationId xmlns:a16="http://schemas.microsoft.com/office/drawing/2014/main" id="{CC18EBE2-97A6-4B19-9DAD-DD81B99F4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CA4A5-DB37-4727-AF2C-C604C98EE39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87812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4471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75209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6285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E30-40D1-4ABB-AB57-F0028D7B1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9DF18-D603-4EA4-86C8-0DF9E7EC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92B47-7727-4CC2-ABF3-19DD75CB4D27}"/>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5" name="Footer Placeholder 4">
            <a:extLst>
              <a:ext uri="{FF2B5EF4-FFF2-40B4-BE49-F238E27FC236}">
                <a16:creationId xmlns:a16="http://schemas.microsoft.com/office/drawing/2014/main" id="{70533093-E9F9-4C44-8C5E-F0753E8B3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65311-EB25-4701-9778-57AEE55ECEC9}"/>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92261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CF9D-2F8C-493E-8A83-3BD0925FA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83C0E-60F8-4F57-A513-F5944FF7CC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F719F-0FAA-484D-81D1-CCC2F2221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45F36-12AB-4C42-9064-B4F876509D8B}"/>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6" name="Footer Placeholder 5">
            <a:extLst>
              <a:ext uri="{FF2B5EF4-FFF2-40B4-BE49-F238E27FC236}">
                <a16:creationId xmlns:a16="http://schemas.microsoft.com/office/drawing/2014/main" id="{719A54F0-0A20-4B24-9B4D-F957C956F6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66E6A-B54F-4042-BE26-AC2179E959CA}"/>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6778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8A82-86FD-4C76-A024-0FFE362C7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8501CC-4FD1-4937-B565-CB09E84E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C30427-4122-42A9-B71D-140B2D646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0DBF8-3FBF-46D2-9CC2-224CD9DA9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769A0-5F7F-4EAC-A1E2-9D8513AB7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C044D3-C977-498A-B19C-3CB7AC749BCC}"/>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8" name="Footer Placeholder 7">
            <a:extLst>
              <a:ext uri="{FF2B5EF4-FFF2-40B4-BE49-F238E27FC236}">
                <a16:creationId xmlns:a16="http://schemas.microsoft.com/office/drawing/2014/main" id="{D30A7CEB-1859-4A0B-AC28-9DBDBF93A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D0157-C1F3-48FF-9090-DDBB170D71B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4208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D86-9A36-4012-B5C6-667FC15116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D54E4-D1BC-4260-8698-2FBE5B5902D2}"/>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4" name="Footer Placeholder 3">
            <a:extLst>
              <a:ext uri="{FF2B5EF4-FFF2-40B4-BE49-F238E27FC236}">
                <a16:creationId xmlns:a16="http://schemas.microsoft.com/office/drawing/2014/main" id="{1941893A-C974-4EB5-93D6-EBA30AAAF9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F7D269-6691-487A-80D4-1BCEF60FD8D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87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2639-78BB-471A-A830-4071B9250D97}"/>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3" name="Footer Placeholder 2">
            <a:extLst>
              <a:ext uri="{FF2B5EF4-FFF2-40B4-BE49-F238E27FC236}">
                <a16:creationId xmlns:a16="http://schemas.microsoft.com/office/drawing/2014/main" id="{0C1295F5-BCFB-4BF0-98B2-9D3693083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BF160D-6DC3-4F87-80FD-15DF219C53A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6302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9AB-57FC-4954-BF15-79B7424E1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A4BF-05F7-4859-864C-3AE9AF2E0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D97EE-37E2-4CEF-8A41-CD02DD31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358D4-187B-4424-B2B6-50C12959A189}"/>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6" name="Footer Placeholder 5">
            <a:extLst>
              <a:ext uri="{FF2B5EF4-FFF2-40B4-BE49-F238E27FC236}">
                <a16:creationId xmlns:a16="http://schemas.microsoft.com/office/drawing/2014/main" id="{DC4B5ED6-4FCF-4A05-8ECF-7AFFAB261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1515F3-74DD-4434-943E-C8BD6B0F910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3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F94-FB27-4959-B44E-110B51659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90DA8-1D35-47EF-81B4-F981FC0E8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35CD9A-477B-405A-8236-B66A75E2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B69A2-DD52-4E08-B75D-999D04226716}"/>
              </a:ext>
            </a:extLst>
          </p:cNvPr>
          <p:cNvSpPr>
            <a:spLocks noGrp="1"/>
          </p:cNvSpPr>
          <p:nvPr>
            <p:ph type="dt" sz="half" idx="10"/>
          </p:nvPr>
        </p:nvSpPr>
        <p:spPr/>
        <p:txBody>
          <a:bodyPr/>
          <a:lstStyle/>
          <a:p>
            <a:fld id="{E27E339A-2A3D-4C58-9128-1033A4C1D442}" type="datetimeFigureOut">
              <a:rPr lang="en-GB" smtClean="0"/>
              <a:t>01/07/2021</a:t>
            </a:fld>
            <a:endParaRPr lang="en-GB"/>
          </a:p>
        </p:txBody>
      </p:sp>
      <p:sp>
        <p:nvSpPr>
          <p:cNvPr id="6" name="Footer Placeholder 5">
            <a:extLst>
              <a:ext uri="{FF2B5EF4-FFF2-40B4-BE49-F238E27FC236}">
                <a16:creationId xmlns:a16="http://schemas.microsoft.com/office/drawing/2014/main" id="{BA5F2E1C-E59A-4E3E-A17F-3320ABE1B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E9FE6-F84F-445F-A143-CEFDFC2E774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37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11C41-7C5B-4966-B4A4-7E2D72EF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FC6CC-1F70-4985-8514-C28A84596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5442-0AC7-4BE9-97C7-6D6011801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E339A-2A3D-4C58-9128-1033A4C1D442}" type="datetimeFigureOut">
              <a:rPr lang="en-GB" smtClean="0"/>
              <a:t>01/07/2021</a:t>
            </a:fld>
            <a:endParaRPr lang="en-GB"/>
          </a:p>
        </p:txBody>
      </p:sp>
      <p:sp>
        <p:nvSpPr>
          <p:cNvPr id="5" name="Footer Placeholder 4">
            <a:extLst>
              <a:ext uri="{FF2B5EF4-FFF2-40B4-BE49-F238E27FC236}">
                <a16:creationId xmlns:a16="http://schemas.microsoft.com/office/drawing/2014/main" id="{87EF780D-F0E5-449A-B444-1BC6FBAEA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39F5D-2C84-48DC-B6A5-ACCEC5A1A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1B47-5933-4685-AC9A-B054F6F7D985}" type="slidenum">
              <a:rPr lang="en-GB" smtClean="0"/>
              <a:t>‹#›</a:t>
            </a:fld>
            <a:endParaRPr lang="en-GB"/>
          </a:p>
        </p:txBody>
      </p:sp>
    </p:spTree>
    <p:extLst>
      <p:ext uri="{BB962C8B-B14F-4D97-AF65-F5344CB8AC3E}">
        <p14:creationId xmlns:p14="http://schemas.microsoft.com/office/powerpoint/2010/main" val="41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01/07/2021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96054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ow to become location independent and travel the world - Financially Free">
            <a:extLst>
              <a:ext uri="{FF2B5EF4-FFF2-40B4-BE49-F238E27FC236}">
                <a16:creationId xmlns:a16="http://schemas.microsoft.com/office/drawing/2014/main" id="{48381654-BCA0-4374-97FB-A72213774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042B64C-BD8D-41F4-9502-2B30D5E31E9E}"/>
              </a:ext>
            </a:extLst>
          </p:cNvPr>
          <p:cNvSpPr>
            <a:spLocks noGrp="1"/>
          </p:cNvSpPr>
          <p:nvPr>
            <p:ph type="ctrTitle"/>
          </p:nvPr>
        </p:nvSpPr>
        <p:spPr>
          <a:xfrm>
            <a:off x="8022021" y="3231931"/>
            <a:ext cx="3852041" cy="1834056"/>
          </a:xfrm>
        </p:spPr>
        <p:txBody>
          <a:bodyPr>
            <a:normAutofit/>
          </a:bodyPr>
          <a:lstStyle/>
          <a:p>
            <a:r>
              <a:rPr lang="mt-MT" sz="4000" dirty="0">
                <a:latin typeface="Jungle Boy" pitchFamily="2" charset="0"/>
                <a:ea typeface="All Things Pink" panose="02000203000000000000" pitchFamily="2" charset="0"/>
              </a:rPr>
              <a:t>The World Around Us</a:t>
            </a:r>
            <a:endParaRPr lang="en-GB" sz="4000" dirty="0">
              <a:latin typeface="Jungle Boy" pitchFamily="2" charset="0"/>
              <a:ea typeface="All Things Pink" panose="02000203000000000000" pitchFamily="2" charset="0"/>
            </a:endParaRPr>
          </a:p>
        </p:txBody>
      </p:sp>
      <p:sp>
        <p:nvSpPr>
          <p:cNvPr id="3" name="Subtitle 2">
            <a:extLst>
              <a:ext uri="{FF2B5EF4-FFF2-40B4-BE49-F238E27FC236}">
                <a16:creationId xmlns:a16="http://schemas.microsoft.com/office/drawing/2014/main" id="{2FED5CAC-2235-4E22-8BCC-AA4B3838DD77}"/>
              </a:ext>
            </a:extLst>
          </p:cNvPr>
          <p:cNvSpPr>
            <a:spLocks noGrp="1"/>
          </p:cNvSpPr>
          <p:nvPr>
            <p:ph type="subTitle" idx="1"/>
          </p:nvPr>
        </p:nvSpPr>
        <p:spPr>
          <a:xfrm>
            <a:off x="7782910" y="5242675"/>
            <a:ext cx="4330262" cy="683284"/>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Lesson 5: Writing</a:t>
            </a:r>
          </a:p>
        </p:txBody>
      </p:sp>
      <p:cxnSp>
        <p:nvCxnSpPr>
          <p:cNvPr id="91" name="Straight Connector 9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1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90E8E1F0-870F-4C3E-BB11-BB9E9C49CBCC}"/>
              </a:ext>
            </a:extLst>
          </p:cNvPr>
          <p:cNvSpPr/>
          <p:nvPr/>
        </p:nvSpPr>
        <p:spPr>
          <a:xfrm rot="21332439">
            <a:off x="-560589" y="107695"/>
            <a:ext cx="10382463" cy="923330"/>
          </a:xfrm>
          <a:prstGeom prst="rect">
            <a:avLst/>
          </a:prstGeom>
          <a:solidFill>
            <a:srgbClr val="0070C0"/>
          </a:solid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Letters for Learners" pitchFamily="2" charset="0"/>
              </a:rPr>
              <a:t>Graphic </a:t>
            </a:r>
            <a:r>
              <a:rPr lang="en-US" sz="5400" b="0" cap="none" spc="0" dirty="0" err="1">
                <a:ln w="0"/>
                <a:solidFill>
                  <a:schemeClr val="bg1"/>
                </a:solidFill>
                <a:effectLst>
                  <a:outerShdw blurRad="38100" dist="19050" dir="2700000" algn="tl" rotWithShape="0">
                    <a:schemeClr val="dk1">
                      <a:alpha val="40000"/>
                    </a:schemeClr>
                  </a:outerShdw>
                </a:effectLst>
                <a:latin typeface="Letters for Learners" pitchFamily="2" charset="0"/>
              </a:rPr>
              <a:t>organiser</a:t>
            </a:r>
            <a:r>
              <a:rPr lang="en-US" sz="5400" b="0" cap="none" spc="0" dirty="0">
                <a:ln w="0"/>
                <a:solidFill>
                  <a:schemeClr val="bg1"/>
                </a:solidFill>
                <a:effectLst>
                  <a:outerShdw blurRad="38100" dist="19050" dir="2700000" algn="tl" rotWithShape="0">
                    <a:schemeClr val="dk1">
                      <a:alpha val="40000"/>
                    </a:schemeClr>
                  </a:outerShdw>
                </a:effectLst>
                <a:latin typeface="Letters for Learners" pitchFamily="2" charset="0"/>
              </a:rPr>
              <a:t>: writing a postcard</a:t>
            </a:r>
          </a:p>
        </p:txBody>
      </p:sp>
      <p:sp>
        <p:nvSpPr>
          <p:cNvPr id="6" name="TextBox 5">
            <a:extLst>
              <a:ext uri="{FF2B5EF4-FFF2-40B4-BE49-F238E27FC236}">
                <a16:creationId xmlns:a16="http://schemas.microsoft.com/office/drawing/2014/main" id="{763788C4-9998-4AD9-AAC4-B0FCF76DA715}"/>
              </a:ext>
            </a:extLst>
          </p:cNvPr>
          <p:cNvSpPr txBox="1"/>
          <p:nvPr/>
        </p:nvSpPr>
        <p:spPr>
          <a:xfrm>
            <a:off x="2888308" y="1225832"/>
            <a:ext cx="6017740" cy="578882"/>
          </a:xfrm>
          <a:prstGeom prst="roundRect">
            <a:avLst/>
          </a:prstGeom>
          <a:solidFill>
            <a:srgbClr val="FFCCFF"/>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a:latin typeface="Letters for Learners" pitchFamily="2" charset="0"/>
              </a:rPr>
              <a:t>Dear….</a:t>
            </a:r>
          </a:p>
        </p:txBody>
      </p:sp>
      <p:sp>
        <p:nvSpPr>
          <p:cNvPr id="11" name="TextBox 10">
            <a:extLst>
              <a:ext uri="{FF2B5EF4-FFF2-40B4-BE49-F238E27FC236}">
                <a16:creationId xmlns:a16="http://schemas.microsoft.com/office/drawing/2014/main" id="{5106DD04-E431-40B1-9374-46FF743FACA5}"/>
              </a:ext>
            </a:extLst>
          </p:cNvPr>
          <p:cNvSpPr txBox="1"/>
          <p:nvPr/>
        </p:nvSpPr>
        <p:spPr>
          <a:xfrm>
            <a:off x="2888308" y="1879994"/>
            <a:ext cx="8541692" cy="510778"/>
          </a:xfrm>
          <a:prstGeom prst="roundRect">
            <a:avLst/>
          </a:prstGeom>
          <a:solidFill>
            <a:srgbClr val="FFCC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2400" dirty="0">
                <a:latin typeface="Letters for Learners" pitchFamily="2" charset="0"/>
              </a:rPr>
              <a:t>lovely time - so much to do – warm and sunny weather – explore the islands.</a:t>
            </a:r>
          </a:p>
        </p:txBody>
      </p:sp>
      <p:sp>
        <p:nvSpPr>
          <p:cNvPr id="12" name="TextBox 11">
            <a:extLst>
              <a:ext uri="{FF2B5EF4-FFF2-40B4-BE49-F238E27FC236}">
                <a16:creationId xmlns:a16="http://schemas.microsoft.com/office/drawing/2014/main" id="{A794E236-8837-4D84-A078-4FCE4F6C10B2}"/>
              </a:ext>
            </a:extLst>
          </p:cNvPr>
          <p:cNvSpPr txBox="1"/>
          <p:nvPr/>
        </p:nvSpPr>
        <p:spPr>
          <a:xfrm>
            <a:off x="2888308" y="2488921"/>
            <a:ext cx="8541692" cy="2781240"/>
          </a:xfrm>
          <a:prstGeom prst="roundRect">
            <a:avLst>
              <a:gd name="adj" fmla="val 6875"/>
            </a:avLst>
          </a:prstGeom>
          <a:solidFill>
            <a:srgbClr val="FFCC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2800" dirty="0">
                <a:latin typeface="Letters for Learners" pitchFamily="2" charset="0"/>
              </a:rPr>
              <a:t>On Monday – walk around Valletta.</a:t>
            </a:r>
          </a:p>
          <a:p>
            <a:pPr lvl="0"/>
            <a:r>
              <a:rPr lang="en-GB" sz="2800" dirty="0">
                <a:latin typeface="Letters for Learners" pitchFamily="2" charset="0"/>
              </a:rPr>
              <a:t>On Tuesday – visit </a:t>
            </a:r>
            <a:r>
              <a:rPr lang="en-GB" sz="2800" dirty="0" err="1">
                <a:latin typeface="Letters for Learners" pitchFamily="2" charset="0"/>
              </a:rPr>
              <a:t>Ghar</a:t>
            </a:r>
            <a:r>
              <a:rPr lang="en-GB" sz="2800" dirty="0">
                <a:latin typeface="Letters for Learners" pitchFamily="2" charset="0"/>
              </a:rPr>
              <a:t> </a:t>
            </a:r>
            <a:r>
              <a:rPr lang="en-GB" sz="2800" dirty="0" err="1">
                <a:latin typeface="Letters for Learners" pitchFamily="2" charset="0"/>
              </a:rPr>
              <a:t>Dalam</a:t>
            </a:r>
            <a:r>
              <a:rPr lang="en-GB" sz="2800" dirty="0">
                <a:latin typeface="Letters for Learners" pitchFamily="2" charset="0"/>
              </a:rPr>
              <a:t> caves – fossils of animal bones.</a:t>
            </a:r>
          </a:p>
          <a:p>
            <a:pPr lvl="0"/>
            <a:r>
              <a:rPr lang="en-GB" sz="2800" dirty="0">
                <a:latin typeface="Letters for Learners" pitchFamily="2" charset="0"/>
              </a:rPr>
              <a:t>Wednesday – Golden Bay – dip in the sea – build sandcastles on the sand. </a:t>
            </a:r>
          </a:p>
          <a:p>
            <a:pPr lvl="0"/>
            <a:r>
              <a:rPr lang="en-GB" sz="2800" dirty="0">
                <a:latin typeface="Letters for Learners" pitchFamily="2" charset="0"/>
              </a:rPr>
              <a:t>Thursday – visit </a:t>
            </a:r>
            <a:r>
              <a:rPr lang="en-GB" sz="2800" dirty="0" err="1">
                <a:latin typeface="Letters for Learners" pitchFamily="2" charset="0"/>
              </a:rPr>
              <a:t>Mdina</a:t>
            </a:r>
            <a:r>
              <a:rPr lang="en-GB" sz="2800" dirty="0">
                <a:latin typeface="Letters for Learners" pitchFamily="2" charset="0"/>
              </a:rPr>
              <a:t> – walk around the narrow streets - bastions</a:t>
            </a:r>
          </a:p>
          <a:p>
            <a:pPr lvl="0"/>
            <a:r>
              <a:rPr lang="en-GB" sz="2800" dirty="0">
                <a:latin typeface="Letters for Learners" pitchFamily="2" charset="0"/>
              </a:rPr>
              <a:t>Friday evening – time to go home!</a:t>
            </a:r>
          </a:p>
        </p:txBody>
      </p:sp>
      <p:sp>
        <p:nvSpPr>
          <p:cNvPr id="13" name="TextBox 12">
            <a:extLst>
              <a:ext uri="{FF2B5EF4-FFF2-40B4-BE49-F238E27FC236}">
                <a16:creationId xmlns:a16="http://schemas.microsoft.com/office/drawing/2014/main" id="{7ABBC379-7919-4FA7-A2BB-E835692510CC}"/>
              </a:ext>
            </a:extLst>
          </p:cNvPr>
          <p:cNvSpPr txBox="1"/>
          <p:nvPr/>
        </p:nvSpPr>
        <p:spPr>
          <a:xfrm>
            <a:off x="2888308" y="5386286"/>
            <a:ext cx="8541692" cy="863144"/>
          </a:xfrm>
          <a:prstGeom prst="roundRect">
            <a:avLst>
              <a:gd name="adj" fmla="val 6875"/>
            </a:avLst>
          </a:prstGeom>
          <a:solidFill>
            <a:srgbClr val="FFCC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2400" dirty="0">
                <a:latin typeface="Letters for Learners" pitchFamily="2" charset="0"/>
              </a:rPr>
              <a:t>See you soon, </a:t>
            </a:r>
          </a:p>
          <a:p>
            <a:pPr lvl="0"/>
            <a:r>
              <a:rPr lang="en-GB" sz="2400" dirty="0">
                <a:latin typeface="Letters for Learners" pitchFamily="2" charset="0"/>
              </a:rPr>
              <a:t>name</a:t>
            </a:r>
          </a:p>
        </p:txBody>
      </p:sp>
      <p:sp>
        <p:nvSpPr>
          <p:cNvPr id="14" name="TextBox 13">
            <a:extLst>
              <a:ext uri="{FF2B5EF4-FFF2-40B4-BE49-F238E27FC236}">
                <a16:creationId xmlns:a16="http://schemas.microsoft.com/office/drawing/2014/main" id="{FA0A503F-98CD-4C43-8285-3F67E13DD2B6}"/>
              </a:ext>
            </a:extLst>
          </p:cNvPr>
          <p:cNvSpPr txBox="1"/>
          <p:nvPr/>
        </p:nvSpPr>
        <p:spPr>
          <a:xfrm>
            <a:off x="889686" y="1224269"/>
            <a:ext cx="1998622" cy="57888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a:latin typeface="Letters for Learners" pitchFamily="2" charset="0"/>
              </a:rPr>
              <a:t>1. Greeting</a:t>
            </a:r>
          </a:p>
        </p:txBody>
      </p:sp>
      <p:sp>
        <p:nvSpPr>
          <p:cNvPr id="15" name="TextBox 14">
            <a:extLst>
              <a:ext uri="{FF2B5EF4-FFF2-40B4-BE49-F238E27FC236}">
                <a16:creationId xmlns:a16="http://schemas.microsoft.com/office/drawing/2014/main" id="{201356DB-A655-4F27-BFEF-C8CC12169028}"/>
              </a:ext>
            </a:extLst>
          </p:cNvPr>
          <p:cNvSpPr txBox="1"/>
          <p:nvPr/>
        </p:nvSpPr>
        <p:spPr>
          <a:xfrm>
            <a:off x="889686" y="1890331"/>
            <a:ext cx="1998622" cy="51077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latin typeface="Letters for Learners" pitchFamily="2" charset="0"/>
              </a:rPr>
              <a:t>2. Introduction</a:t>
            </a:r>
          </a:p>
        </p:txBody>
      </p:sp>
      <p:sp>
        <p:nvSpPr>
          <p:cNvPr id="17" name="TextBox 16">
            <a:extLst>
              <a:ext uri="{FF2B5EF4-FFF2-40B4-BE49-F238E27FC236}">
                <a16:creationId xmlns:a16="http://schemas.microsoft.com/office/drawing/2014/main" id="{4645CB2A-336C-4E89-AB4B-6A27E0150332}"/>
              </a:ext>
            </a:extLst>
          </p:cNvPr>
          <p:cNvSpPr txBox="1"/>
          <p:nvPr/>
        </p:nvSpPr>
        <p:spPr>
          <a:xfrm>
            <a:off x="889686" y="2517234"/>
            <a:ext cx="1998622" cy="2755344"/>
          </a:xfrm>
          <a:prstGeom prst="roundRect">
            <a:avLst>
              <a:gd name="adj" fmla="val 7259"/>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latin typeface="Letters for Learners" pitchFamily="2" charset="0"/>
              </a:rPr>
              <a:t>3. Mention what you’ve done and seen while staying there.</a:t>
            </a:r>
          </a:p>
          <a:p>
            <a:endParaRPr lang="en-GB" sz="2400" dirty="0">
              <a:latin typeface="Letters for Learners" pitchFamily="2" charset="0"/>
            </a:endParaRPr>
          </a:p>
          <a:p>
            <a:endParaRPr lang="en-GB" sz="2400" dirty="0">
              <a:latin typeface="Letters for Learners" pitchFamily="2" charset="0"/>
            </a:endParaRPr>
          </a:p>
          <a:p>
            <a:endParaRPr lang="en-GB" sz="2400" dirty="0">
              <a:latin typeface="Letters for Learners" pitchFamily="2" charset="0"/>
            </a:endParaRPr>
          </a:p>
        </p:txBody>
      </p:sp>
      <p:sp>
        <p:nvSpPr>
          <p:cNvPr id="18" name="TextBox 17">
            <a:extLst>
              <a:ext uri="{FF2B5EF4-FFF2-40B4-BE49-F238E27FC236}">
                <a16:creationId xmlns:a16="http://schemas.microsoft.com/office/drawing/2014/main" id="{A5D566E1-E823-4C82-B75F-F014B88AC830}"/>
              </a:ext>
            </a:extLst>
          </p:cNvPr>
          <p:cNvSpPr txBox="1"/>
          <p:nvPr/>
        </p:nvSpPr>
        <p:spPr>
          <a:xfrm>
            <a:off x="889686" y="5386286"/>
            <a:ext cx="1998622" cy="863144"/>
          </a:xfrm>
          <a:prstGeom prst="roundRect">
            <a:avLst>
              <a:gd name="adj" fmla="val 7259"/>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latin typeface="Letters for Learners" pitchFamily="2" charset="0"/>
              </a:rPr>
              <a:t>4. Closure</a:t>
            </a:r>
          </a:p>
          <a:p>
            <a:endParaRPr lang="en-GB" sz="2400" dirty="0">
              <a:latin typeface="Letters for Learners" pitchFamily="2" charset="0"/>
            </a:endParaRPr>
          </a:p>
        </p:txBody>
      </p:sp>
    </p:spTree>
    <p:extLst>
      <p:ext uri="{BB962C8B-B14F-4D97-AF65-F5344CB8AC3E}">
        <p14:creationId xmlns:p14="http://schemas.microsoft.com/office/powerpoint/2010/main" val="42438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nk-postcard-template … | Printable postcards, Postcard template, Postcard  template free">
            <a:extLst>
              <a:ext uri="{FF2B5EF4-FFF2-40B4-BE49-F238E27FC236}">
                <a16:creationId xmlns:a16="http://schemas.microsoft.com/office/drawing/2014/main" id="{136D8ADE-B0B9-4B20-8A28-3D051674C024}"/>
              </a:ext>
            </a:extLst>
          </p:cNvPr>
          <p:cNvPicPr/>
          <p:nvPr/>
        </p:nvPicPr>
        <p:blipFill rotWithShape="1">
          <a:blip r:embed="rId3">
            <a:extLst>
              <a:ext uri="{28A0092B-C50C-407E-A947-70E740481C1C}">
                <a14:useLocalDpi xmlns:a14="http://schemas.microsoft.com/office/drawing/2010/main" val="0"/>
              </a:ext>
            </a:extLst>
          </a:blip>
          <a:srcRect l="5702" t="9338" r="7286" b="10048"/>
          <a:stretch/>
        </p:blipFill>
        <p:spPr bwMode="auto">
          <a:xfrm>
            <a:off x="568412" y="395417"/>
            <a:ext cx="10865608" cy="6057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4886EF-9B31-46CD-8310-F2617A8226A2}"/>
              </a:ext>
            </a:extLst>
          </p:cNvPr>
          <p:cNvSpPr txBox="1"/>
          <p:nvPr/>
        </p:nvSpPr>
        <p:spPr>
          <a:xfrm>
            <a:off x="637698" y="512759"/>
            <a:ext cx="5314494" cy="5795724"/>
          </a:xfrm>
          <a:prstGeom prst="roundRect">
            <a:avLst>
              <a:gd name="adj" fmla="val 6875"/>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2400" dirty="0">
                <a:latin typeface="Letters for Learners" pitchFamily="2" charset="0"/>
              </a:rPr>
              <a:t>Dear Kate</a:t>
            </a:r>
          </a:p>
          <a:p>
            <a:pPr lvl="0"/>
            <a:r>
              <a:rPr lang="en-GB" sz="2400" dirty="0">
                <a:latin typeface="Letters for Learners" pitchFamily="2" charset="0"/>
              </a:rPr>
              <a:t>I’m on holiday in Malta. There are lots of things to see and do here.  The weather is nice and warm, so we can enjoy being outdoors.</a:t>
            </a:r>
          </a:p>
          <a:p>
            <a:pPr lvl="0"/>
            <a:r>
              <a:rPr lang="en-GB" sz="2400" dirty="0">
                <a:latin typeface="Letters for Learners" pitchFamily="2" charset="0"/>
              </a:rPr>
              <a:t>On Monday, we walked along the busy streets of the capital city, Valletta. On Tuesday, we visited the pre-historic caves of </a:t>
            </a:r>
            <a:r>
              <a:rPr lang="en-GB" sz="2400" dirty="0" err="1">
                <a:latin typeface="Letters for Learners" pitchFamily="2" charset="0"/>
              </a:rPr>
              <a:t>Ghar</a:t>
            </a:r>
            <a:r>
              <a:rPr lang="en-GB" sz="2400" dirty="0">
                <a:latin typeface="Letters for Learners" pitchFamily="2" charset="0"/>
              </a:rPr>
              <a:t> </a:t>
            </a:r>
            <a:r>
              <a:rPr lang="en-GB" sz="2400" dirty="0" err="1">
                <a:latin typeface="Letters for Learners" pitchFamily="2" charset="0"/>
              </a:rPr>
              <a:t>Dalam</a:t>
            </a:r>
            <a:r>
              <a:rPr lang="en-GB" sz="2400" dirty="0">
                <a:latin typeface="Letters for Learners" pitchFamily="2" charset="0"/>
              </a:rPr>
              <a:t>.  We saw many fossils of animal bones</a:t>
            </a:r>
            <a:r>
              <a:rPr lang="en-GB" sz="2400">
                <a:latin typeface="Letters for Learners" pitchFamily="2" charset="0"/>
              </a:rPr>
              <a:t>, there</a:t>
            </a:r>
            <a:r>
              <a:rPr lang="en-GB" sz="2400" dirty="0">
                <a:latin typeface="Letters for Learners" pitchFamily="2" charset="0"/>
              </a:rPr>
              <a:t>.  On Wednesday, we spent the day on a lovely, sandy beach and I built a huge sandcastle.  Yesterday, we visited </a:t>
            </a:r>
            <a:r>
              <a:rPr lang="en-GB" sz="2400" dirty="0" err="1">
                <a:latin typeface="Letters for Learners" pitchFamily="2" charset="0"/>
              </a:rPr>
              <a:t>Mdina</a:t>
            </a:r>
            <a:r>
              <a:rPr lang="en-GB" sz="2400" dirty="0">
                <a:latin typeface="Letters for Learners" pitchFamily="2" charset="0"/>
              </a:rPr>
              <a:t>, an old city surrounded by bastions. Today is Friday and we are coming back to England.</a:t>
            </a:r>
          </a:p>
          <a:p>
            <a:pPr lvl="0"/>
            <a:r>
              <a:rPr lang="en-GB" sz="2400" dirty="0">
                <a:latin typeface="Letters for Learners" pitchFamily="2" charset="0"/>
              </a:rPr>
              <a:t>See you soon!</a:t>
            </a:r>
          </a:p>
          <a:p>
            <a:pPr lvl="0"/>
            <a:r>
              <a:rPr lang="en-GB" sz="2400" dirty="0">
                <a:latin typeface="Letters for Learners" pitchFamily="2" charset="0"/>
              </a:rPr>
              <a:t>Love, Matt</a:t>
            </a:r>
          </a:p>
        </p:txBody>
      </p:sp>
      <p:sp>
        <p:nvSpPr>
          <p:cNvPr id="15" name="TextBox 14">
            <a:extLst>
              <a:ext uri="{FF2B5EF4-FFF2-40B4-BE49-F238E27FC236}">
                <a16:creationId xmlns:a16="http://schemas.microsoft.com/office/drawing/2014/main" id="{A638C3FF-13F0-4A08-B65C-53DD1ACDEF72}"/>
              </a:ext>
            </a:extLst>
          </p:cNvPr>
          <p:cNvSpPr txBox="1"/>
          <p:nvPr/>
        </p:nvSpPr>
        <p:spPr>
          <a:xfrm>
            <a:off x="6547536" y="2620458"/>
            <a:ext cx="5314494" cy="1886129"/>
          </a:xfrm>
          <a:prstGeom prst="roundRect">
            <a:avLst>
              <a:gd name="adj" fmla="val 6875"/>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2800" dirty="0">
                <a:latin typeface="Letters for Learners" pitchFamily="2" charset="0"/>
              </a:rPr>
              <a:t>Ms Kate Green</a:t>
            </a:r>
          </a:p>
          <a:p>
            <a:pPr lvl="0"/>
            <a:r>
              <a:rPr lang="en-GB" sz="2800" dirty="0">
                <a:latin typeface="Letters for Learners" pitchFamily="2" charset="0"/>
              </a:rPr>
              <a:t>42, Chapel Hill</a:t>
            </a:r>
          </a:p>
          <a:p>
            <a:pPr lvl="0"/>
            <a:r>
              <a:rPr lang="en-GB" sz="2800" dirty="0">
                <a:latin typeface="Letters for Learners" pitchFamily="2" charset="0"/>
              </a:rPr>
              <a:t>Manchester</a:t>
            </a:r>
          </a:p>
          <a:p>
            <a:pPr lvl="0"/>
            <a:r>
              <a:rPr lang="en-GB" sz="2800" dirty="0">
                <a:latin typeface="Letters for Learners" pitchFamily="2" charset="0"/>
              </a:rPr>
              <a:t>M12 6AE</a:t>
            </a:r>
          </a:p>
        </p:txBody>
      </p:sp>
    </p:spTree>
    <p:extLst>
      <p:ext uri="{BB962C8B-B14F-4D97-AF65-F5344CB8AC3E}">
        <p14:creationId xmlns:p14="http://schemas.microsoft.com/office/powerpoint/2010/main" val="288786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176768-37FA-47DC-AE1E-4A3B0D4CA612}"/>
              </a:ext>
            </a:extLst>
          </p:cNvPr>
          <p:cNvPicPr>
            <a:picLocks noChangeAspect="1"/>
          </p:cNvPicPr>
          <p:nvPr/>
        </p:nvPicPr>
        <p:blipFill>
          <a:blip r:embed="rId3"/>
          <a:stretch>
            <a:fillRect/>
          </a:stretch>
        </p:blipFill>
        <p:spPr>
          <a:xfrm>
            <a:off x="804821" y="0"/>
            <a:ext cx="9969500" cy="6858000"/>
          </a:xfrm>
          <a:prstGeom prst="rect">
            <a:avLst/>
          </a:prstGeom>
        </p:spPr>
      </p:pic>
    </p:spTree>
    <p:extLst>
      <p:ext uri="{BB962C8B-B14F-4D97-AF65-F5344CB8AC3E}">
        <p14:creationId xmlns:p14="http://schemas.microsoft.com/office/powerpoint/2010/main" val="178421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0B8D20FD-6F21-426B-BC9B-711F703C6482}"/>
              </a:ext>
            </a:extLst>
          </p:cNvPr>
          <p:cNvGraphicFramePr/>
          <p:nvPr>
            <p:extLst>
              <p:ext uri="{D42A27DB-BD31-4B8C-83A1-F6EECF244321}">
                <p14:modId xmlns:p14="http://schemas.microsoft.com/office/powerpoint/2010/main" val="1909801786"/>
              </p:ext>
            </p:extLst>
          </p:nvPr>
        </p:nvGraphicFramePr>
        <p:xfrm>
          <a:off x="1333948" y="759210"/>
          <a:ext cx="9316122" cy="5339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2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29DB237-A767-4A75-940F-9B3700D7DD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035BAB9-7EF8-416E-9F01-00BD0FD6D4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5367746-3EBA-45A3-96C9-600064B75C5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49EA23A-9B17-479F-87FC-C845D9F038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996C55DB-A465-444B-9D51-ACB52B08EFC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661325A8-E00B-4202-A30B-E06C51D2D97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079B7CDB-6E12-4946-A69C-3AAD014D9E4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4423EB0C-2045-4411-B8A0-6AAF43694A2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454F54B3-A347-4DEA-90AE-2891E0D9D86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dgm id="{31AE7C04-85D5-4C5D-B1AC-EED4B06903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Outcomes </a:t>
            </a:r>
            <a:r>
              <a:rPr lang="en-GB" sz="1200" i="1" dirty="0">
                <a:latin typeface="Andika" panose="02000000000000000000" pitchFamily="2" charset="0"/>
                <a:ea typeface="Andika" panose="02000000000000000000" pitchFamily="2" charset="0"/>
                <a:cs typeface="Andika" panose="02000000000000000000" pitchFamily="2" charset="0"/>
              </a:rPr>
              <a:t>W 5.9 I can write a paragraph appropriately for and audience and with a purpose </a:t>
            </a:r>
            <a:r>
              <a:rPr lang="en-GB" sz="1200" dirty="0">
                <a:latin typeface="Andika" panose="02000000000000000000" pitchFamily="2" charset="0"/>
                <a:ea typeface="Andika" panose="02000000000000000000" pitchFamily="2" charset="0"/>
                <a:cs typeface="Andika" panose="02000000000000000000" pitchFamily="2" charset="0"/>
              </a:rPr>
              <a:t>and </a:t>
            </a:r>
            <a:r>
              <a:rPr lang="en-GB" sz="1200" i="1" dirty="0">
                <a:latin typeface="Andika" panose="02000000000000000000" pitchFamily="2" charset="0"/>
                <a:ea typeface="Andika" panose="02000000000000000000" pitchFamily="2" charset="0"/>
                <a:cs typeface="Andika" panose="02000000000000000000" pitchFamily="2" charset="0"/>
              </a:rPr>
              <a:t>W5.14 I can use resources to help me plan my written work and present it accurately</a:t>
            </a:r>
            <a:r>
              <a:rPr lang="en-GB" sz="1200" dirty="0">
                <a:latin typeface="Andika" panose="02000000000000000000" pitchFamily="2" charset="0"/>
                <a:ea typeface="Andika" panose="02000000000000000000" pitchFamily="2" charset="0"/>
                <a:cs typeface="Andika" panose="02000000000000000000" pitchFamily="2" charset="0"/>
              </a:rPr>
              <a:t>.</a:t>
            </a:r>
          </a:p>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1"/>
            <a:ext cx="10515600" cy="620696"/>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10915" y="21653"/>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write a postcard.</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use the appropriate format and layout.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explain what </a:t>
            </a:r>
            <a:r>
              <a:rPr lang="en-GB" sz="3200" b="1" dirty="0">
                <a:latin typeface="Andika" panose="02000000000000000000" pitchFamily="2" charset="0"/>
                <a:ea typeface="Andika" panose="02000000000000000000" pitchFamily="2" charset="0"/>
                <a:cs typeface="Andika" panose="02000000000000000000" pitchFamily="2" charset="0"/>
              </a:rPr>
              <a:t>I have seen and done using informal language</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check my work, improve my writing and correct mistakes.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6146" name="Picture 2" descr="Postcard from London">
            <a:extLst>
              <a:ext uri="{FF2B5EF4-FFF2-40B4-BE49-F238E27FC236}">
                <a16:creationId xmlns:a16="http://schemas.microsoft.com/office/drawing/2014/main" id="{3348CDA4-7DAC-4CFE-8CB6-7466DFDDC8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58" r="23053"/>
          <a:stretch/>
        </p:blipFill>
        <p:spPr bwMode="auto">
          <a:xfrm>
            <a:off x="580768" y="2515840"/>
            <a:ext cx="2874919" cy="33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40498-2542-4280-8839-388D24611D60}"/>
              </a:ext>
            </a:extLst>
          </p:cNvPr>
          <p:cNvSpPr>
            <a:spLocks noGrp="1"/>
          </p:cNvSpPr>
          <p:nvPr>
            <p:ph idx="1"/>
          </p:nvPr>
        </p:nvSpPr>
        <p:spPr>
          <a:xfrm rot="21419725">
            <a:off x="620658" y="546154"/>
            <a:ext cx="10514649" cy="4351338"/>
          </a:xfrm>
          <a:solidFill>
            <a:srgbClr val="FFCCFF"/>
          </a:solidFill>
          <a:ln w="76200">
            <a:solidFill>
              <a:schemeClr val="bg1"/>
            </a:solidFill>
          </a:ln>
        </p:spPr>
        <p:txBody>
          <a:bodyPr>
            <a:normAutofit fontScale="92500" lnSpcReduction="10000"/>
          </a:bodyPr>
          <a:lstStyle/>
          <a:p>
            <a:pPr marL="0" indent="0" algn="ctr">
              <a:lnSpc>
                <a:spcPct val="200000"/>
              </a:lnSpc>
              <a:buNone/>
            </a:pPr>
            <a:r>
              <a:rPr lang="en-GB" sz="3200" dirty="0">
                <a:latin typeface="MV Boli" panose="02000500030200090000" pitchFamily="2" charset="0"/>
                <a:cs typeface="MV Boli" panose="02000500030200090000" pitchFamily="2" charset="0"/>
              </a:rPr>
              <a:t>You are Matt and you are on holiday in Malta with your family.  Write a postcard to your friend Kate to describe what you have seen and done during the last four days in Malta.  Address the postcard to Kate Green, 42, Chapel Hill, Manchester, M12 6AE</a:t>
            </a:r>
            <a:endParaRPr lang="en-GB" sz="3200" b="1" dirty="0">
              <a:latin typeface="MV Boli" panose="02000500030200090000" pitchFamily="2" charset="0"/>
              <a:ea typeface="Andika" panose="02000000000000000000" pitchFamily="2" charset="0"/>
              <a:cs typeface="MV Boli" panose="02000500030200090000" pitchFamily="2" charset="0"/>
            </a:endParaRPr>
          </a:p>
        </p:txBody>
      </p:sp>
      <p:pic>
        <p:nvPicPr>
          <p:cNvPr id="5122" name="Picture 2" descr="How to become location independent and travel the world - Financially Free">
            <a:extLst>
              <a:ext uri="{FF2B5EF4-FFF2-40B4-BE49-F238E27FC236}">
                <a16:creationId xmlns:a16="http://schemas.microsoft.com/office/drawing/2014/main" id="{B90415AB-4147-4E59-8798-DA07AB781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377" y="4641545"/>
            <a:ext cx="3529915" cy="1942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8739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2974923" y="1367042"/>
            <a:ext cx="2251597" cy="1333128"/>
          </a:xfrm>
        </p:spPr>
        <p:txBody>
          <a:bodyPr/>
          <a:lstStyle/>
          <a:p>
            <a:pPr>
              <a:lnSpc>
                <a:spcPct val="200000"/>
              </a:lnSpc>
            </a:pPr>
            <a:r>
              <a:rPr lang="en-GB" b="1" dirty="0">
                <a:latin typeface="Cavolini" panose="03000502040302020204" pitchFamily="66" charset="0"/>
                <a:cs typeface="Cavolini" panose="03000502040302020204" pitchFamily="66" charset="0"/>
              </a:rPr>
              <a:t>postcard</a:t>
            </a:r>
          </a:p>
        </p:txBody>
      </p:sp>
      <p:sp>
        <p:nvSpPr>
          <p:cNvPr id="4" name="Rectangle 3">
            <a:extLst>
              <a:ext uri="{FF2B5EF4-FFF2-40B4-BE49-F238E27FC236}">
                <a16:creationId xmlns:a16="http://schemas.microsoft.com/office/drawing/2014/main" id="{1244A644-E6BC-4EAC-B724-18AC9DD0F2D1}"/>
              </a:ext>
            </a:extLst>
          </p:cNvPr>
          <p:cNvSpPr/>
          <p:nvPr/>
        </p:nvSpPr>
        <p:spPr>
          <a:xfrm>
            <a:off x="2230758" y="1485376"/>
            <a:ext cx="625492"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G</a:t>
            </a:r>
          </a:p>
        </p:txBody>
      </p:sp>
      <p:sp>
        <p:nvSpPr>
          <p:cNvPr id="5" name="Rectangle 4">
            <a:extLst>
              <a:ext uri="{FF2B5EF4-FFF2-40B4-BE49-F238E27FC236}">
                <a16:creationId xmlns:a16="http://schemas.microsoft.com/office/drawing/2014/main" id="{4CE704C4-CEF7-4764-A9D6-58E1565A68A9}"/>
              </a:ext>
            </a:extLst>
          </p:cNvPr>
          <p:cNvSpPr/>
          <p:nvPr/>
        </p:nvSpPr>
        <p:spPr>
          <a:xfrm>
            <a:off x="2241178" y="2442609"/>
            <a:ext cx="604653" cy="923330"/>
          </a:xfrm>
          <a:prstGeom prst="rect">
            <a:avLst/>
          </a:prstGeom>
          <a:noFill/>
        </p:spPr>
        <p:txBody>
          <a:bodyPr wrap="none" lIns="91440" tIns="45720" rIns="91440" bIns="45720">
            <a:spAutoFit/>
          </a:bodyPr>
          <a:lstStyle/>
          <a:p>
            <a:pPr algn="ctr"/>
            <a:r>
              <a:rPr lang="en-US" sz="5400" b="1" dirty="0">
                <a:ln w="22225">
                  <a:solidFill>
                    <a:srgbClr val="7030A0"/>
                  </a:solidFill>
                  <a:prstDash val="solid"/>
                </a:ln>
                <a:solidFill>
                  <a:srgbClr val="FF66FF"/>
                </a:solidFill>
              </a:rPr>
              <a:t>A</a:t>
            </a:r>
            <a:endParaRPr lang="en-US" sz="5400" b="1" cap="none" spc="0" dirty="0">
              <a:ln w="22225">
                <a:solidFill>
                  <a:srgbClr val="7030A0"/>
                </a:solidFill>
                <a:prstDash val="solid"/>
              </a:ln>
              <a:solidFill>
                <a:srgbClr val="FF66FF"/>
              </a:solidFill>
              <a:effectLst/>
            </a:endParaRPr>
          </a:p>
        </p:txBody>
      </p:sp>
      <p:sp>
        <p:nvSpPr>
          <p:cNvPr id="6" name="Rectangle 5">
            <a:extLst>
              <a:ext uri="{FF2B5EF4-FFF2-40B4-BE49-F238E27FC236}">
                <a16:creationId xmlns:a16="http://schemas.microsoft.com/office/drawing/2014/main" id="{0190E3D8-EC59-47BF-846F-5F00D8C022E3}"/>
              </a:ext>
            </a:extLst>
          </p:cNvPr>
          <p:cNvSpPr/>
          <p:nvPr/>
        </p:nvSpPr>
        <p:spPr>
          <a:xfrm>
            <a:off x="2243332" y="3428999"/>
            <a:ext cx="553357"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P</a:t>
            </a:r>
          </a:p>
        </p:txBody>
      </p:sp>
      <p:sp>
        <p:nvSpPr>
          <p:cNvPr id="7" name="Content Placeholder 2">
            <a:extLst>
              <a:ext uri="{FF2B5EF4-FFF2-40B4-BE49-F238E27FC236}">
                <a16:creationId xmlns:a16="http://schemas.microsoft.com/office/drawing/2014/main" id="{F7BED9DE-6077-446D-982D-12745649E461}"/>
              </a:ext>
            </a:extLst>
          </p:cNvPr>
          <p:cNvSpPr txBox="1">
            <a:spLocks/>
          </p:cNvSpPr>
          <p:nvPr/>
        </p:nvSpPr>
        <p:spPr>
          <a:xfrm>
            <a:off x="2974923" y="2398769"/>
            <a:ext cx="3990559" cy="1333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GB" b="1" dirty="0">
                <a:latin typeface="Cavolini" panose="03000502040302020204" pitchFamily="66" charset="0"/>
                <a:cs typeface="Cavolini" panose="03000502040302020204" pitchFamily="66" charset="0"/>
              </a:rPr>
              <a:t>Your friend Kate</a:t>
            </a:r>
          </a:p>
        </p:txBody>
      </p:sp>
      <p:sp>
        <p:nvSpPr>
          <p:cNvPr id="8" name="Content Placeholder 2">
            <a:extLst>
              <a:ext uri="{FF2B5EF4-FFF2-40B4-BE49-F238E27FC236}">
                <a16:creationId xmlns:a16="http://schemas.microsoft.com/office/drawing/2014/main" id="{AB5C9522-6A2E-46A5-B2A5-3E51EC33F87B}"/>
              </a:ext>
            </a:extLst>
          </p:cNvPr>
          <p:cNvSpPr txBox="1">
            <a:spLocks/>
          </p:cNvSpPr>
          <p:nvPr/>
        </p:nvSpPr>
        <p:spPr>
          <a:xfrm>
            <a:off x="2974922" y="3365939"/>
            <a:ext cx="7219401" cy="1733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GB" b="1" dirty="0">
                <a:latin typeface="Cavolini" panose="03000502040302020204" pitchFamily="66" charset="0"/>
                <a:cs typeface="Cavolini" panose="03000502040302020204" pitchFamily="66" charset="0"/>
              </a:rPr>
              <a:t>To describe what you have seen and done while in Malta</a:t>
            </a:r>
          </a:p>
        </p:txBody>
      </p:sp>
    </p:spTree>
    <p:extLst>
      <p:ext uri="{BB962C8B-B14F-4D97-AF65-F5344CB8AC3E}">
        <p14:creationId xmlns:p14="http://schemas.microsoft.com/office/powerpoint/2010/main" val="1234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5645" y="320694"/>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descr="What would your postcard from the future say? - Bluegreen Learning">
            <a:extLst>
              <a:ext uri="{FF2B5EF4-FFF2-40B4-BE49-F238E27FC236}">
                <a16:creationId xmlns:a16="http://schemas.microsoft.com/office/drawing/2014/main" id="{DEFA178F-3950-4D1D-A7D3-4D355C7C2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2548">
            <a:off x="6858736" y="2336867"/>
            <a:ext cx="4572900" cy="28762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stcard Printing &amp; Business Mail Drop Postcards - Need A Print Ireland">
            <a:extLst>
              <a:ext uri="{FF2B5EF4-FFF2-40B4-BE49-F238E27FC236}">
                <a16:creationId xmlns:a16="http://schemas.microsoft.com/office/drawing/2014/main" id="{1F4A3A2F-56FE-4D94-AA77-1D75D6B61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83" y="1099751"/>
            <a:ext cx="5845927" cy="50539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354D58-F391-40BD-BC55-53DE8C980247}"/>
              </a:ext>
            </a:extLst>
          </p:cNvPr>
          <p:cNvSpPr/>
          <p:nvPr/>
        </p:nvSpPr>
        <p:spPr>
          <a:xfrm rot="21332439">
            <a:off x="-36121" y="173339"/>
            <a:ext cx="8861082" cy="923330"/>
          </a:xfrm>
          <a:prstGeom prst="rect">
            <a:avLst/>
          </a:prstGeom>
          <a:solidFill>
            <a:srgbClr val="92D050"/>
          </a:solid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What are postcards?</a:t>
            </a:r>
          </a:p>
        </p:txBody>
      </p:sp>
    </p:spTree>
    <p:extLst>
      <p:ext uri="{BB962C8B-B14F-4D97-AF65-F5344CB8AC3E}">
        <p14:creationId xmlns:p14="http://schemas.microsoft.com/office/powerpoint/2010/main" val="408183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Postcard from London | LearnEnglish Kids | British Council">
            <a:extLst>
              <a:ext uri="{FF2B5EF4-FFF2-40B4-BE49-F238E27FC236}">
                <a16:creationId xmlns:a16="http://schemas.microsoft.com/office/drawing/2014/main" id="{B9020687-EED2-413C-9BC1-76574A4B4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182" y="1376593"/>
            <a:ext cx="6559636" cy="4611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EBAB4-607B-47C1-BCE9-1D7DEF855778}"/>
              </a:ext>
            </a:extLst>
          </p:cNvPr>
          <p:cNvSpPr txBox="1"/>
          <p:nvPr/>
        </p:nvSpPr>
        <p:spPr>
          <a:xfrm>
            <a:off x="765831" y="1376593"/>
            <a:ext cx="1779373" cy="919401"/>
          </a:xfrm>
          <a:prstGeom prst="roundRect">
            <a:avLst/>
          </a:prstGeom>
          <a:solidFill>
            <a:srgbClr val="FFCCFF"/>
          </a:solidFill>
          <a:ln>
            <a:solidFill>
              <a:srgbClr val="CC66FF"/>
            </a:solidFill>
          </a:ln>
        </p:spPr>
        <p:txBody>
          <a:bodyPr wrap="square" rtlCol="0">
            <a:spAutoFit/>
          </a:bodyPr>
          <a:lstStyle/>
          <a:p>
            <a:r>
              <a:rPr lang="en-GB" sz="2400" dirty="0">
                <a:latin typeface="Letters for Learners" pitchFamily="2" charset="0"/>
              </a:rPr>
              <a:t>Space to write the message.</a:t>
            </a:r>
          </a:p>
        </p:txBody>
      </p:sp>
      <p:sp>
        <p:nvSpPr>
          <p:cNvPr id="12" name="TextBox 11">
            <a:extLst>
              <a:ext uri="{FF2B5EF4-FFF2-40B4-BE49-F238E27FC236}">
                <a16:creationId xmlns:a16="http://schemas.microsoft.com/office/drawing/2014/main" id="{93C2B4EA-9DBA-4705-AC00-E9635A862552}"/>
              </a:ext>
            </a:extLst>
          </p:cNvPr>
          <p:cNvSpPr txBox="1"/>
          <p:nvPr/>
        </p:nvSpPr>
        <p:spPr>
          <a:xfrm>
            <a:off x="9646796" y="787588"/>
            <a:ext cx="1779373" cy="919401"/>
          </a:xfrm>
          <a:prstGeom prst="roundRect">
            <a:avLst/>
          </a:prstGeom>
          <a:solidFill>
            <a:srgbClr val="FFCCFF"/>
          </a:solidFill>
          <a:ln>
            <a:solidFill>
              <a:srgbClr val="CC66FF"/>
            </a:solidFill>
          </a:ln>
        </p:spPr>
        <p:txBody>
          <a:bodyPr wrap="square" rtlCol="0">
            <a:spAutoFit/>
          </a:bodyPr>
          <a:lstStyle/>
          <a:p>
            <a:r>
              <a:rPr lang="en-GB" sz="2400" dirty="0">
                <a:latin typeface="Letters for Learners" pitchFamily="2" charset="0"/>
              </a:rPr>
              <a:t>Space for a stamp.</a:t>
            </a:r>
          </a:p>
        </p:txBody>
      </p:sp>
      <p:sp>
        <p:nvSpPr>
          <p:cNvPr id="13" name="TextBox 12">
            <a:extLst>
              <a:ext uri="{FF2B5EF4-FFF2-40B4-BE49-F238E27FC236}">
                <a16:creationId xmlns:a16="http://schemas.microsoft.com/office/drawing/2014/main" id="{4DC7C51C-AEE0-410E-98B4-581850DE001C}"/>
              </a:ext>
            </a:extLst>
          </p:cNvPr>
          <p:cNvSpPr txBox="1"/>
          <p:nvPr/>
        </p:nvSpPr>
        <p:spPr>
          <a:xfrm>
            <a:off x="9646796" y="3102420"/>
            <a:ext cx="1779373" cy="1736646"/>
          </a:xfrm>
          <a:prstGeom prst="roundRect">
            <a:avLst/>
          </a:prstGeom>
          <a:solidFill>
            <a:srgbClr val="FFCCFF"/>
          </a:solidFill>
          <a:ln>
            <a:solidFill>
              <a:srgbClr val="CC66FF"/>
            </a:solidFill>
          </a:ln>
        </p:spPr>
        <p:txBody>
          <a:bodyPr wrap="square" rtlCol="0">
            <a:spAutoFit/>
          </a:bodyPr>
          <a:lstStyle/>
          <a:p>
            <a:r>
              <a:rPr lang="en-GB" sz="2400" dirty="0">
                <a:latin typeface="Letters for Learners" pitchFamily="2" charset="0"/>
              </a:rPr>
              <a:t>Address of the person receiving the postcard.</a:t>
            </a:r>
          </a:p>
        </p:txBody>
      </p:sp>
      <p:cxnSp>
        <p:nvCxnSpPr>
          <p:cNvPr id="14" name="Straight Arrow Connector 13">
            <a:extLst>
              <a:ext uri="{FF2B5EF4-FFF2-40B4-BE49-F238E27FC236}">
                <a16:creationId xmlns:a16="http://schemas.microsoft.com/office/drawing/2014/main" id="{55987619-D250-4A96-BD37-0346E6AEB405}"/>
              </a:ext>
            </a:extLst>
          </p:cNvPr>
          <p:cNvCxnSpPr>
            <a:cxnSpLocks/>
          </p:cNvCxnSpPr>
          <p:nvPr/>
        </p:nvCxnSpPr>
        <p:spPr>
          <a:xfrm>
            <a:off x="2545204" y="1706989"/>
            <a:ext cx="1235964"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DB29C71-DE94-4226-A3A5-F50B41725B7C}"/>
              </a:ext>
            </a:extLst>
          </p:cNvPr>
          <p:cNvCxnSpPr>
            <a:cxnSpLocks/>
          </p:cNvCxnSpPr>
          <p:nvPr/>
        </p:nvCxnSpPr>
        <p:spPr>
          <a:xfrm flipH="1">
            <a:off x="8699157" y="1186249"/>
            <a:ext cx="947639" cy="6796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DD7F09DF-7C35-4CBC-BF80-99A6C1A724C3}"/>
              </a:ext>
            </a:extLst>
          </p:cNvPr>
          <p:cNvCxnSpPr>
            <a:cxnSpLocks/>
          </p:cNvCxnSpPr>
          <p:nvPr/>
        </p:nvCxnSpPr>
        <p:spPr>
          <a:xfrm flipH="1" flipV="1">
            <a:off x="8452022" y="3261301"/>
            <a:ext cx="1194775" cy="42125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43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368031" y="401956"/>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Postcard from London | LearnEnglish Kids | British Council">
            <a:extLst>
              <a:ext uri="{FF2B5EF4-FFF2-40B4-BE49-F238E27FC236}">
                <a16:creationId xmlns:a16="http://schemas.microsoft.com/office/drawing/2014/main" id="{B9020687-EED2-413C-9BC1-76574A4B4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900" y="1145785"/>
            <a:ext cx="6559636" cy="4611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EBAB4-607B-47C1-BCE9-1D7DEF855778}"/>
              </a:ext>
            </a:extLst>
          </p:cNvPr>
          <p:cNvSpPr txBox="1"/>
          <p:nvPr/>
        </p:nvSpPr>
        <p:spPr>
          <a:xfrm>
            <a:off x="643431" y="607330"/>
            <a:ext cx="2037261" cy="783193"/>
          </a:xfrm>
          <a:prstGeom prst="roundRect">
            <a:avLst/>
          </a:prstGeom>
          <a:solidFill>
            <a:srgbClr val="FFCCFF"/>
          </a:solidFill>
          <a:ln>
            <a:solidFill>
              <a:srgbClr val="CC66FF"/>
            </a:solidFill>
          </a:ln>
        </p:spPr>
        <p:txBody>
          <a:bodyPr wrap="square" rtlCol="0">
            <a:spAutoFit/>
          </a:bodyPr>
          <a:lstStyle/>
          <a:p>
            <a:r>
              <a:rPr lang="en-GB" sz="2000" dirty="0">
                <a:latin typeface="Letters for Learners" pitchFamily="2" charset="0"/>
              </a:rPr>
              <a:t>Greeting: Dear + name</a:t>
            </a:r>
          </a:p>
        </p:txBody>
      </p:sp>
      <p:sp>
        <p:nvSpPr>
          <p:cNvPr id="12" name="TextBox 11">
            <a:extLst>
              <a:ext uri="{FF2B5EF4-FFF2-40B4-BE49-F238E27FC236}">
                <a16:creationId xmlns:a16="http://schemas.microsoft.com/office/drawing/2014/main" id="{93C2B4EA-9DBA-4705-AC00-E9635A862552}"/>
              </a:ext>
            </a:extLst>
          </p:cNvPr>
          <p:cNvSpPr txBox="1"/>
          <p:nvPr/>
        </p:nvSpPr>
        <p:spPr>
          <a:xfrm>
            <a:off x="643431" y="1783010"/>
            <a:ext cx="2482828" cy="1123712"/>
          </a:xfrm>
          <a:prstGeom prst="roundRect">
            <a:avLst/>
          </a:prstGeom>
          <a:solidFill>
            <a:srgbClr val="FFCCFF"/>
          </a:solidFill>
          <a:ln>
            <a:solidFill>
              <a:srgbClr val="CC66FF"/>
            </a:solidFill>
          </a:ln>
        </p:spPr>
        <p:txBody>
          <a:bodyPr wrap="square" rtlCol="0">
            <a:spAutoFit/>
          </a:bodyPr>
          <a:lstStyle/>
          <a:p>
            <a:r>
              <a:rPr lang="en-GB" sz="2000" dirty="0">
                <a:latin typeface="Letters for Learners" pitchFamily="2" charset="0"/>
              </a:rPr>
              <a:t>Introduction: Say where you are and what a lovely time you’re having.</a:t>
            </a:r>
          </a:p>
        </p:txBody>
      </p:sp>
      <p:sp>
        <p:nvSpPr>
          <p:cNvPr id="7" name="TextBox 6">
            <a:extLst>
              <a:ext uri="{FF2B5EF4-FFF2-40B4-BE49-F238E27FC236}">
                <a16:creationId xmlns:a16="http://schemas.microsoft.com/office/drawing/2014/main" id="{FAA3C798-38BD-4380-B9EF-C3B991419D62}"/>
              </a:ext>
            </a:extLst>
          </p:cNvPr>
          <p:cNvSpPr txBox="1"/>
          <p:nvPr/>
        </p:nvSpPr>
        <p:spPr>
          <a:xfrm>
            <a:off x="630339" y="3018770"/>
            <a:ext cx="2495919" cy="1464231"/>
          </a:xfrm>
          <a:prstGeom prst="roundRect">
            <a:avLst/>
          </a:prstGeom>
          <a:solidFill>
            <a:srgbClr val="FFCCFF"/>
          </a:solidFill>
          <a:ln>
            <a:solidFill>
              <a:srgbClr val="CC66FF"/>
            </a:solidFill>
          </a:ln>
        </p:spPr>
        <p:txBody>
          <a:bodyPr wrap="square" rtlCol="0">
            <a:spAutoFit/>
          </a:bodyPr>
          <a:lstStyle/>
          <a:p>
            <a:r>
              <a:rPr lang="en-GB" sz="2000" dirty="0">
                <a:latin typeface="Letters for Learners" pitchFamily="2" charset="0"/>
              </a:rPr>
              <a:t>Write about all the interesting places you’ve visiting and all the things you’ve seen and done.</a:t>
            </a:r>
          </a:p>
        </p:txBody>
      </p:sp>
      <p:sp>
        <p:nvSpPr>
          <p:cNvPr id="8" name="TextBox 7">
            <a:extLst>
              <a:ext uri="{FF2B5EF4-FFF2-40B4-BE49-F238E27FC236}">
                <a16:creationId xmlns:a16="http://schemas.microsoft.com/office/drawing/2014/main" id="{0CD3FB3E-11AA-467B-9491-D8C64009C962}"/>
              </a:ext>
            </a:extLst>
          </p:cNvPr>
          <p:cNvSpPr txBox="1"/>
          <p:nvPr/>
        </p:nvSpPr>
        <p:spPr>
          <a:xfrm>
            <a:off x="1227161" y="5419304"/>
            <a:ext cx="2022666" cy="442674"/>
          </a:xfrm>
          <a:prstGeom prst="roundRect">
            <a:avLst/>
          </a:prstGeom>
          <a:solidFill>
            <a:srgbClr val="FFCCFF"/>
          </a:solidFill>
          <a:ln>
            <a:solidFill>
              <a:srgbClr val="CC66FF"/>
            </a:solidFill>
          </a:ln>
        </p:spPr>
        <p:txBody>
          <a:bodyPr wrap="square" rtlCol="0">
            <a:spAutoFit/>
          </a:bodyPr>
          <a:lstStyle/>
          <a:p>
            <a:r>
              <a:rPr lang="en-GB" sz="2000" dirty="0">
                <a:latin typeface="Letters for Learners" pitchFamily="2" charset="0"/>
              </a:rPr>
              <a:t>A finishing sentence.</a:t>
            </a:r>
          </a:p>
        </p:txBody>
      </p:sp>
      <p:cxnSp>
        <p:nvCxnSpPr>
          <p:cNvPr id="5" name="Straight Arrow Connector 4">
            <a:extLst>
              <a:ext uri="{FF2B5EF4-FFF2-40B4-BE49-F238E27FC236}">
                <a16:creationId xmlns:a16="http://schemas.microsoft.com/office/drawing/2014/main" id="{1CD73FBE-93FB-4419-A489-7700F80B0A0A}"/>
              </a:ext>
            </a:extLst>
          </p:cNvPr>
          <p:cNvCxnSpPr>
            <a:cxnSpLocks/>
            <a:stCxn id="12" idx="3"/>
          </p:cNvCxnSpPr>
          <p:nvPr/>
        </p:nvCxnSpPr>
        <p:spPr>
          <a:xfrm flipV="1">
            <a:off x="3126259" y="2248930"/>
            <a:ext cx="1371600" cy="9593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4EEC298-2F20-478B-AEF6-84F643382FE5}"/>
              </a:ext>
            </a:extLst>
          </p:cNvPr>
          <p:cNvCxnSpPr>
            <a:cxnSpLocks/>
          </p:cNvCxnSpPr>
          <p:nvPr/>
        </p:nvCxnSpPr>
        <p:spPr>
          <a:xfrm>
            <a:off x="2680692" y="938846"/>
            <a:ext cx="1817167" cy="84416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59F20C2-897A-414A-AF25-6BB024B4AC90}"/>
              </a:ext>
            </a:extLst>
          </p:cNvPr>
          <p:cNvCxnSpPr>
            <a:cxnSpLocks/>
          </p:cNvCxnSpPr>
          <p:nvPr/>
        </p:nvCxnSpPr>
        <p:spPr>
          <a:xfrm flipV="1">
            <a:off x="3126258" y="3521078"/>
            <a:ext cx="1371601" cy="959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F5A04A1F-05E3-4478-899E-0DE323BFD2C8}"/>
              </a:ext>
            </a:extLst>
          </p:cNvPr>
          <p:cNvSpPr txBox="1"/>
          <p:nvPr/>
        </p:nvSpPr>
        <p:spPr>
          <a:xfrm>
            <a:off x="1432733" y="4735279"/>
            <a:ext cx="2495918" cy="442674"/>
          </a:xfrm>
          <a:prstGeom prst="roundRect">
            <a:avLst/>
          </a:prstGeom>
          <a:solidFill>
            <a:srgbClr val="FFCCFF"/>
          </a:solidFill>
          <a:ln>
            <a:solidFill>
              <a:srgbClr val="CC66FF"/>
            </a:solidFill>
          </a:ln>
        </p:spPr>
        <p:txBody>
          <a:bodyPr wrap="square" rtlCol="0">
            <a:spAutoFit/>
          </a:bodyPr>
          <a:lstStyle/>
          <a:p>
            <a:r>
              <a:rPr lang="en-GB" sz="2000" dirty="0">
                <a:latin typeface="Letters for Learners" pitchFamily="2" charset="0"/>
              </a:rPr>
              <a:t>What you’re doing next.</a:t>
            </a:r>
          </a:p>
        </p:txBody>
      </p:sp>
      <p:cxnSp>
        <p:nvCxnSpPr>
          <p:cNvPr id="18" name="Straight Arrow Connector 17">
            <a:extLst>
              <a:ext uri="{FF2B5EF4-FFF2-40B4-BE49-F238E27FC236}">
                <a16:creationId xmlns:a16="http://schemas.microsoft.com/office/drawing/2014/main" id="{243A12DB-5205-429D-A1AB-E3D31670174C}"/>
              </a:ext>
            </a:extLst>
          </p:cNvPr>
          <p:cNvCxnSpPr>
            <a:cxnSpLocks/>
          </p:cNvCxnSpPr>
          <p:nvPr/>
        </p:nvCxnSpPr>
        <p:spPr>
          <a:xfrm flipV="1">
            <a:off x="3928651" y="4513136"/>
            <a:ext cx="1767814" cy="28008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D0A8329-F96B-490A-B5B3-BD0A7C2E28AF}"/>
              </a:ext>
            </a:extLst>
          </p:cNvPr>
          <p:cNvCxnSpPr>
            <a:cxnSpLocks/>
          </p:cNvCxnSpPr>
          <p:nvPr/>
        </p:nvCxnSpPr>
        <p:spPr>
          <a:xfrm flipV="1">
            <a:off x="3225050" y="5074992"/>
            <a:ext cx="1272809" cy="56278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A549C3B-0427-4D81-9D67-34E379952D25}"/>
              </a:ext>
            </a:extLst>
          </p:cNvPr>
          <p:cNvSpPr txBox="1"/>
          <p:nvPr/>
        </p:nvSpPr>
        <p:spPr>
          <a:xfrm>
            <a:off x="3330144" y="5917548"/>
            <a:ext cx="1550775" cy="442674"/>
          </a:xfrm>
          <a:prstGeom prst="roundRect">
            <a:avLst/>
          </a:prstGeom>
          <a:solidFill>
            <a:srgbClr val="FFCCFF"/>
          </a:solidFill>
          <a:ln>
            <a:solidFill>
              <a:srgbClr val="CC66FF"/>
            </a:solidFill>
          </a:ln>
        </p:spPr>
        <p:txBody>
          <a:bodyPr wrap="square" rtlCol="0">
            <a:spAutoFit/>
          </a:bodyPr>
          <a:lstStyle/>
          <a:p>
            <a:r>
              <a:rPr lang="en-GB" sz="2000" dirty="0">
                <a:latin typeface="Letters for Learners" pitchFamily="2" charset="0"/>
              </a:rPr>
              <a:t>Who it is from.</a:t>
            </a:r>
          </a:p>
        </p:txBody>
      </p:sp>
      <p:cxnSp>
        <p:nvCxnSpPr>
          <p:cNvPr id="26" name="Straight Arrow Connector 25">
            <a:extLst>
              <a:ext uri="{FF2B5EF4-FFF2-40B4-BE49-F238E27FC236}">
                <a16:creationId xmlns:a16="http://schemas.microsoft.com/office/drawing/2014/main" id="{F949FCFC-C156-4977-B1FD-BC7F7B7EB387}"/>
              </a:ext>
            </a:extLst>
          </p:cNvPr>
          <p:cNvCxnSpPr>
            <a:cxnSpLocks/>
          </p:cNvCxnSpPr>
          <p:nvPr/>
        </p:nvCxnSpPr>
        <p:spPr>
          <a:xfrm flipV="1">
            <a:off x="4650259" y="5419304"/>
            <a:ext cx="465438" cy="49824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BE7668C4-E1C7-4F12-99F8-FDE7798C4F62}"/>
              </a:ext>
            </a:extLst>
          </p:cNvPr>
          <p:cNvSpPr txBox="1"/>
          <p:nvPr/>
        </p:nvSpPr>
        <p:spPr>
          <a:xfrm>
            <a:off x="5897667" y="5964653"/>
            <a:ext cx="1550775" cy="783193"/>
          </a:xfrm>
          <a:prstGeom prst="roundRect">
            <a:avLst/>
          </a:prstGeom>
          <a:solidFill>
            <a:srgbClr val="FFCCFF"/>
          </a:solidFill>
          <a:ln>
            <a:solidFill>
              <a:srgbClr val="CC66FF"/>
            </a:solidFill>
          </a:ln>
        </p:spPr>
        <p:txBody>
          <a:bodyPr wrap="square" rtlCol="0">
            <a:spAutoFit/>
          </a:bodyPr>
          <a:lstStyle/>
          <a:p>
            <a:r>
              <a:rPr lang="en-GB" sz="2000" dirty="0">
                <a:latin typeface="Letters for Learners" pitchFamily="2" charset="0"/>
              </a:rPr>
              <a:t>The use of abbreviations.</a:t>
            </a:r>
          </a:p>
        </p:txBody>
      </p:sp>
      <p:cxnSp>
        <p:nvCxnSpPr>
          <p:cNvPr id="32" name="Straight Arrow Connector 31">
            <a:extLst>
              <a:ext uri="{FF2B5EF4-FFF2-40B4-BE49-F238E27FC236}">
                <a16:creationId xmlns:a16="http://schemas.microsoft.com/office/drawing/2014/main" id="{678EC89C-C4FE-4829-A215-351C743315DC}"/>
              </a:ext>
            </a:extLst>
          </p:cNvPr>
          <p:cNvCxnSpPr>
            <a:cxnSpLocks/>
          </p:cNvCxnSpPr>
          <p:nvPr/>
        </p:nvCxnSpPr>
        <p:spPr>
          <a:xfrm flipV="1">
            <a:off x="6791315" y="4023643"/>
            <a:ext cx="331510" cy="194101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38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7" grpId="0" animBg="1"/>
      <p:bldP spid="8" grpId="0" animBg="1"/>
      <p:bldP spid="17" grpId="0" animBg="1"/>
      <p:bldP spid="25"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5645" y="320694"/>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7F354D58-F391-40BD-BC55-53DE8C980247}"/>
              </a:ext>
            </a:extLst>
          </p:cNvPr>
          <p:cNvSpPr/>
          <p:nvPr/>
        </p:nvSpPr>
        <p:spPr>
          <a:xfrm rot="21332439">
            <a:off x="-36121" y="173339"/>
            <a:ext cx="8861082" cy="923330"/>
          </a:xfrm>
          <a:prstGeom prst="rect">
            <a:avLst/>
          </a:prstGeom>
          <a:solidFill>
            <a:srgbClr val="92D050"/>
          </a:solid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Your week in Malta</a:t>
            </a:r>
          </a:p>
        </p:txBody>
      </p:sp>
      <p:graphicFrame>
        <p:nvGraphicFramePr>
          <p:cNvPr id="3" name="Table 3">
            <a:extLst>
              <a:ext uri="{FF2B5EF4-FFF2-40B4-BE49-F238E27FC236}">
                <a16:creationId xmlns:a16="http://schemas.microsoft.com/office/drawing/2014/main" id="{C6BFC426-B097-4589-A098-C08B03CE2F49}"/>
              </a:ext>
            </a:extLst>
          </p:cNvPr>
          <p:cNvGraphicFramePr>
            <a:graphicFrameLocks noGrp="1"/>
          </p:cNvGraphicFramePr>
          <p:nvPr>
            <p:extLst>
              <p:ext uri="{D42A27DB-BD31-4B8C-83A1-F6EECF244321}">
                <p14:modId xmlns:p14="http://schemas.microsoft.com/office/powerpoint/2010/main" val="3966142367"/>
              </p:ext>
            </p:extLst>
          </p:nvPr>
        </p:nvGraphicFramePr>
        <p:xfrm>
          <a:off x="600432" y="1447822"/>
          <a:ext cx="6148173" cy="4846320"/>
        </p:xfrm>
        <a:graphic>
          <a:graphicData uri="http://schemas.openxmlformats.org/drawingml/2006/table">
            <a:tbl>
              <a:tblPr firstRow="1" bandRow="1">
                <a:tableStyleId>{5FD0F851-EC5A-4D38-B0AD-8093EC10F338}</a:tableStyleId>
              </a:tblPr>
              <a:tblGrid>
                <a:gridCol w="2594287">
                  <a:extLst>
                    <a:ext uri="{9D8B030D-6E8A-4147-A177-3AD203B41FA5}">
                      <a16:colId xmlns:a16="http://schemas.microsoft.com/office/drawing/2014/main" val="1639045296"/>
                    </a:ext>
                  </a:extLst>
                </a:gridCol>
                <a:gridCol w="3553886">
                  <a:extLst>
                    <a:ext uri="{9D8B030D-6E8A-4147-A177-3AD203B41FA5}">
                      <a16:colId xmlns:a16="http://schemas.microsoft.com/office/drawing/2014/main" val="110916231"/>
                    </a:ext>
                  </a:extLst>
                </a:gridCol>
              </a:tblGrid>
              <a:tr h="428531">
                <a:tc>
                  <a:txBody>
                    <a:bodyPr/>
                    <a:lstStyle/>
                    <a:p>
                      <a:r>
                        <a:rPr lang="en-GB" sz="3600" b="1" dirty="0">
                          <a:latin typeface="Letters for Learners" pitchFamily="2" charset="0"/>
                          <a:cs typeface="MV Boli" panose="0200050003020009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b="1" dirty="0">
                          <a:latin typeface="Letters for Learners" pitchFamily="2" charset="0"/>
                          <a:cs typeface="MV Boli" panose="02000500030200090000" pitchFamily="2" charset="0"/>
                        </a:rPr>
                        <a:t>Visit the capital City - Valletta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393149"/>
                  </a:ext>
                </a:extLst>
              </a:tr>
              <a:tr h="428531">
                <a:tc>
                  <a:txBody>
                    <a:bodyPr/>
                    <a:lstStyle/>
                    <a:p>
                      <a:r>
                        <a:rPr lang="en-GB" sz="3600" b="1" dirty="0">
                          <a:latin typeface="Letters for Learners" pitchFamily="2" charset="0"/>
                          <a:cs typeface="MV Boli" panose="0200050003020009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b="1" dirty="0">
                          <a:latin typeface="Letters for Learners" pitchFamily="2" charset="0"/>
                          <a:cs typeface="MV Boli" panose="02000500030200090000" pitchFamily="2" charset="0"/>
                        </a:rPr>
                        <a:t>G</a:t>
                      </a:r>
                      <a:r>
                        <a:rPr lang="mt-MT" sz="3600" b="1" dirty="0">
                          <a:latin typeface="Letters for Learners" pitchFamily="2" charset="0"/>
                          <a:cs typeface="MV Boli" panose="02000500030200090000" pitchFamily="2" charset="0"/>
                        </a:rPr>
                        <a:t>ħ</a:t>
                      </a:r>
                      <a:r>
                        <a:rPr lang="en-GB" sz="3600" b="1" dirty="0" err="1">
                          <a:latin typeface="Letters for Learners" pitchFamily="2" charset="0"/>
                          <a:cs typeface="MV Boli" panose="02000500030200090000" pitchFamily="2" charset="0"/>
                        </a:rPr>
                        <a:t>ar</a:t>
                      </a:r>
                      <a:r>
                        <a:rPr lang="en-GB" sz="3600" b="1" dirty="0">
                          <a:latin typeface="Letters for Learners" pitchFamily="2" charset="0"/>
                          <a:cs typeface="MV Boli" panose="02000500030200090000" pitchFamily="2" charset="0"/>
                        </a:rPr>
                        <a:t> </a:t>
                      </a:r>
                      <a:r>
                        <a:rPr lang="en-GB" sz="3600" b="1" dirty="0" err="1">
                          <a:latin typeface="Letters for Learners" pitchFamily="2" charset="0"/>
                          <a:cs typeface="MV Boli" panose="02000500030200090000" pitchFamily="2" charset="0"/>
                        </a:rPr>
                        <a:t>Dalam</a:t>
                      </a:r>
                      <a:endParaRPr lang="en-GB" sz="3600" b="1" dirty="0">
                        <a:latin typeface="Letters for Learners" pitchFamily="2" charset="0"/>
                        <a:cs typeface="MV Boli" panose="0200050003020009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2347"/>
                  </a:ext>
                </a:extLst>
              </a:tr>
              <a:tr h="428531">
                <a:tc>
                  <a:txBody>
                    <a:bodyPr/>
                    <a:lstStyle/>
                    <a:p>
                      <a:r>
                        <a:rPr lang="en-GB" sz="3600" b="1" dirty="0">
                          <a:latin typeface="Letters for Learners" pitchFamily="2" charset="0"/>
                          <a:cs typeface="MV Boli" panose="0200050003020009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b="1" dirty="0">
                          <a:latin typeface="Letters for Learners" pitchFamily="2" charset="0"/>
                          <a:cs typeface="MV Boli" panose="02000500030200090000" pitchFamily="2" charset="0"/>
                        </a:rPr>
                        <a:t>Sandy beach – Golden sands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993332"/>
                  </a:ext>
                </a:extLst>
              </a:tr>
              <a:tr h="428531">
                <a:tc>
                  <a:txBody>
                    <a:bodyPr/>
                    <a:lstStyle/>
                    <a:p>
                      <a:r>
                        <a:rPr lang="en-GB" sz="3600" b="1" dirty="0">
                          <a:latin typeface="Letters for Learners" pitchFamily="2" charset="0"/>
                          <a:cs typeface="MV Boli" panose="0200050003020009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b="1" dirty="0" err="1">
                          <a:latin typeface="Letters for Learners" pitchFamily="2" charset="0"/>
                          <a:cs typeface="MV Boli" panose="02000500030200090000" pitchFamily="2" charset="0"/>
                        </a:rPr>
                        <a:t>Mdina</a:t>
                      </a:r>
                      <a:r>
                        <a:rPr lang="en-GB" sz="3600" b="1" dirty="0">
                          <a:latin typeface="Letters for Learners" pitchFamily="2" charset="0"/>
                          <a:cs typeface="MV Boli" panose="02000500030200090000" pitchFamily="2" charset="0"/>
                        </a:rPr>
                        <a:t> – quiet city - bastions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236217"/>
                  </a:ext>
                </a:extLst>
              </a:tr>
              <a:tr h="428531">
                <a:tc>
                  <a:txBody>
                    <a:bodyPr/>
                    <a:lstStyle/>
                    <a:p>
                      <a:r>
                        <a:rPr lang="en-GB" sz="3600" b="1" dirty="0">
                          <a:latin typeface="Letters for Learners" pitchFamily="2" charset="0"/>
                          <a:cs typeface="MV Boli" panose="0200050003020009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latin typeface="Letters for Learners" pitchFamily="2" charset="0"/>
                          <a:cs typeface="MV Boli" panose="02000500030200090000" pitchFamily="2" charset="0"/>
                        </a:rPr>
                        <a:t>Time to go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930035"/>
                  </a:ext>
                </a:extLst>
              </a:tr>
            </a:tbl>
          </a:graphicData>
        </a:graphic>
      </p:graphicFrame>
      <p:pic>
        <p:nvPicPr>
          <p:cNvPr id="1026" name="Picture 2" descr="The best things to do in Malta | Telegraph Travel">
            <a:extLst>
              <a:ext uri="{FF2B5EF4-FFF2-40B4-BE49-F238E27FC236}">
                <a16:creationId xmlns:a16="http://schemas.microsoft.com/office/drawing/2014/main" id="{902DFAC8-5B41-4BF7-A751-D3F4514EA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7433">
            <a:off x="6652669" y="1695197"/>
            <a:ext cx="2920314" cy="1825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Għar Dalam - Wikipedia">
            <a:extLst>
              <a:ext uri="{FF2B5EF4-FFF2-40B4-BE49-F238E27FC236}">
                <a16:creationId xmlns:a16="http://schemas.microsoft.com/office/drawing/2014/main" id="{CC0998BB-4A19-4A64-9725-1DEFBB289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2425">
            <a:off x="8947952" y="2647472"/>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olidays in Golden Bay, Malta | Mercury Holidays Ireland">
            <a:extLst>
              <a:ext uri="{FF2B5EF4-FFF2-40B4-BE49-F238E27FC236}">
                <a16:creationId xmlns:a16="http://schemas.microsoft.com/office/drawing/2014/main" id="{C28A9B18-2C53-45B6-B421-89586B8A0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8124" y="246183"/>
            <a:ext cx="2743200" cy="1666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A day in the life of… a resident of Mdina">
            <a:extLst>
              <a:ext uri="{FF2B5EF4-FFF2-40B4-BE49-F238E27FC236}">
                <a16:creationId xmlns:a16="http://schemas.microsoft.com/office/drawing/2014/main" id="{125B6CEC-EA18-47A2-8593-FBFB74A3A2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6311" y="4436134"/>
            <a:ext cx="2886075" cy="1581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59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4" ma:contentTypeDescription="Create a new document." ma:contentTypeScope="" ma:versionID="ba1c6bc68f0bf2660ae4b09d8d7e1943">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ac35208124ba4aaeb113a7ae36d9b2ab"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FE8572-63FB-484E-A9BC-C097FE89A19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51fb4ba-5d5d-4f38-81cd-d6cbb08664b3"/>
    <ds:schemaRef ds:uri="fa276554-a315-4eb0-8828-08adb05f0a88"/>
    <ds:schemaRef ds:uri="http://www.w3.org/XML/1998/namespace"/>
  </ds:schemaRefs>
</ds:datastoreItem>
</file>

<file path=customXml/itemProps2.xml><?xml version="1.0" encoding="utf-8"?>
<ds:datastoreItem xmlns:ds="http://schemas.openxmlformats.org/officeDocument/2006/customXml" ds:itemID="{D00FF4E5-525B-4F71-9B3D-4637EEE40B03}">
  <ds:schemaRefs>
    <ds:schemaRef ds:uri="http://schemas.microsoft.com/sharepoint/v3/contenttype/forms"/>
  </ds:schemaRefs>
</ds:datastoreItem>
</file>

<file path=customXml/itemProps3.xml><?xml version="1.0" encoding="utf-8"?>
<ds:datastoreItem xmlns:ds="http://schemas.openxmlformats.org/officeDocument/2006/customXml" ds:itemID="{16940F48-C076-4FD6-BBA2-179BAF78C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3259</TotalTime>
  <Words>1285</Words>
  <Application>Microsoft Office PowerPoint</Application>
  <PresentationFormat>Widescreen</PresentationFormat>
  <Paragraphs>105</Paragraphs>
  <Slides>14</Slides>
  <Notes>13</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Andika</vt:lpstr>
      <vt:lpstr>MV Boli</vt:lpstr>
      <vt:lpstr>Calibri</vt:lpstr>
      <vt:lpstr>Letters for Learners</vt:lpstr>
      <vt:lpstr>Jungle Boy</vt:lpstr>
      <vt:lpstr>Calibri Light</vt:lpstr>
      <vt:lpstr>Arial</vt:lpstr>
      <vt:lpstr>Cavolini</vt:lpstr>
      <vt:lpstr>Office Theme</vt:lpstr>
      <vt:lpstr>1_Office Theme</vt:lpstr>
      <vt:lpstr>The World Around Us</vt:lpstr>
      <vt:lpstr>Notes for the Educator</vt:lpstr>
      <vt:lpstr>I am learning how to write a postcard.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Around Us</dc:title>
  <dc:creator>urieth aquilina</dc:creator>
  <cp:lastModifiedBy>urieth aquilina</cp:lastModifiedBy>
  <cp:revision>1</cp:revision>
  <dcterms:created xsi:type="dcterms:W3CDTF">2021-05-19T09:31:52Z</dcterms:created>
  <dcterms:modified xsi:type="dcterms:W3CDTF">2021-07-01T08:57:49Z</dcterms:modified>
</cp:coreProperties>
</file>