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73" r:id="rId9"/>
    <p:sldId id="261" r:id="rId10"/>
    <p:sldId id="274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21E9B-FACA-8278-83C9-22FEBB53F41D}" v="161" dt="2021-10-04T09:15:45.483"/>
    <p1510:client id="{6B45DD60-6605-1C08-CB54-9E2210A833BE}" v="114" dt="2021-09-28T07:29:15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Xuereb" userId="cf06a9f6-2ebd-481e-9fd5-404d201fd7dd" providerId="ADAL" clId="{7A487981-9EFE-48ED-8D0E-725A4AC406DA}"/>
    <pc:docChg chg="undo modSld">
      <pc:chgData name="Vanessa Xuereb" userId="cf06a9f6-2ebd-481e-9fd5-404d201fd7dd" providerId="ADAL" clId="{7A487981-9EFE-48ED-8D0E-725A4AC406DA}" dt="2021-07-07T12:04:55.963" v="240" actId="14100"/>
      <pc:docMkLst>
        <pc:docMk/>
      </pc:docMkLst>
      <pc:sldChg chg="modSp">
        <pc:chgData name="Vanessa Xuereb" userId="cf06a9f6-2ebd-481e-9fd5-404d201fd7dd" providerId="ADAL" clId="{7A487981-9EFE-48ED-8D0E-725A4AC406DA}" dt="2021-07-07T11:57:28.301" v="19" actId="20577"/>
        <pc:sldMkLst>
          <pc:docMk/>
          <pc:sldMk cId="1057200840" sldId="256"/>
        </pc:sldMkLst>
        <pc:spChg chg="mod">
          <ac:chgData name="Vanessa Xuereb" userId="cf06a9f6-2ebd-481e-9fd5-404d201fd7dd" providerId="ADAL" clId="{7A487981-9EFE-48ED-8D0E-725A4AC406DA}" dt="2021-07-07T11:57:28.301" v="19" actId="20577"/>
          <ac:spMkLst>
            <pc:docMk/>
            <pc:sldMk cId="1057200840" sldId="256"/>
            <ac:spMk id="3" creationId="{8BAC806F-BE9D-4634-BB8C-C9737F609FFA}"/>
          </ac:spMkLst>
        </pc:spChg>
      </pc:sldChg>
      <pc:sldChg chg="modSp">
        <pc:chgData name="Vanessa Xuereb" userId="cf06a9f6-2ebd-481e-9fd5-404d201fd7dd" providerId="ADAL" clId="{7A487981-9EFE-48ED-8D0E-725A4AC406DA}" dt="2021-07-07T12:04:55.963" v="240" actId="14100"/>
        <pc:sldMkLst>
          <pc:docMk/>
          <pc:sldMk cId="2878944676" sldId="257"/>
        </pc:sldMkLst>
        <pc:spChg chg="mod">
          <ac:chgData name="Vanessa Xuereb" userId="cf06a9f6-2ebd-481e-9fd5-404d201fd7dd" providerId="ADAL" clId="{7A487981-9EFE-48ED-8D0E-725A4AC406DA}" dt="2021-07-07T12:04:55.963" v="240" actId="14100"/>
          <ac:spMkLst>
            <pc:docMk/>
            <pc:sldMk cId="2878944676" sldId="257"/>
            <ac:spMk id="6" creationId="{8CE5BD11-4F0D-4A23-907F-CDF84B3AF34F}"/>
          </ac:spMkLst>
        </pc:spChg>
      </pc:sldChg>
      <pc:sldChg chg="modSp">
        <pc:chgData name="Vanessa Xuereb" userId="cf06a9f6-2ebd-481e-9fd5-404d201fd7dd" providerId="ADAL" clId="{7A487981-9EFE-48ED-8D0E-725A4AC406DA}" dt="2021-07-07T11:58:21.549" v="74" actId="20577"/>
        <pc:sldMkLst>
          <pc:docMk/>
          <pc:sldMk cId="1948218412" sldId="261"/>
        </pc:sldMkLst>
        <pc:spChg chg="mod">
          <ac:chgData name="Vanessa Xuereb" userId="cf06a9f6-2ebd-481e-9fd5-404d201fd7dd" providerId="ADAL" clId="{7A487981-9EFE-48ED-8D0E-725A4AC406DA}" dt="2021-07-07T11:58:21.549" v="74" actId="20577"/>
          <ac:spMkLst>
            <pc:docMk/>
            <pc:sldMk cId="1948218412" sldId="261"/>
            <ac:spMk id="4" creationId="{39D70DEF-FB36-4163-A793-83EA6DAE5C56}"/>
          </ac:spMkLst>
        </pc:spChg>
        <pc:picChg chg="mod">
          <ac:chgData name="Vanessa Xuereb" userId="cf06a9f6-2ebd-481e-9fd5-404d201fd7dd" providerId="ADAL" clId="{7A487981-9EFE-48ED-8D0E-725A4AC406DA}" dt="2021-07-07T11:58:04.996" v="20" actId="1076"/>
          <ac:picMkLst>
            <pc:docMk/>
            <pc:sldMk cId="1948218412" sldId="261"/>
            <ac:picMk id="2052" creationId="{0A6F9BD3-962E-4655-9514-0E015CD9201A}"/>
          </ac:picMkLst>
        </pc:picChg>
      </pc:sldChg>
      <pc:sldChg chg="modSp">
        <pc:chgData name="Vanessa Xuereb" userId="cf06a9f6-2ebd-481e-9fd5-404d201fd7dd" providerId="ADAL" clId="{7A487981-9EFE-48ED-8D0E-725A4AC406DA}" dt="2021-07-07T11:58:58.723" v="129" actId="14100"/>
        <pc:sldMkLst>
          <pc:docMk/>
          <pc:sldMk cId="3455105524" sldId="262"/>
        </pc:sldMkLst>
        <pc:picChg chg="mod">
          <ac:chgData name="Vanessa Xuereb" userId="cf06a9f6-2ebd-481e-9fd5-404d201fd7dd" providerId="ADAL" clId="{7A487981-9EFE-48ED-8D0E-725A4AC406DA}" dt="2021-07-07T11:58:58.723" v="129" actId="14100"/>
          <ac:picMkLst>
            <pc:docMk/>
            <pc:sldMk cId="3455105524" sldId="262"/>
            <ac:picMk id="8" creationId="{6424B6B7-00BE-498A-B6E0-8D474C37BD17}"/>
          </ac:picMkLst>
        </pc:picChg>
      </pc:sldChg>
      <pc:sldChg chg="modSp">
        <pc:chgData name="Vanessa Xuereb" userId="cf06a9f6-2ebd-481e-9fd5-404d201fd7dd" providerId="ADAL" clId="{7A487981-9EFE-48ED-8D0E-725A4AC406DA}" dt="2021-07-07T11:59:36.453" v="134" actId="1076"/>
        <pc:sldMkLst>
          <pc:docMk/>
          <pc:sldMk cId="1775089867" sldId="263"/>
        </pc:sldMkLst>
        <pc:picChg chg="mod">
          <ac:chgData name="Vanessa Xuereb" userId="cf06a9f6-2ebd-481e-9fd5-404d201fd7dd" providerId="ADAL" clId="{7A487981-9EFE-48ED-8D0E-725A4AC406DA}" dt="2021-07-07T11:59:36.453" v="134" actId="1076"/>
          <ac:picMkLst>
            <pc:docMk/>
            <pc:sldMk cId="1775089867" sldId="263"/>
            <ac:picMk id="4" creationId="{8B52CC16-87DE-42E4-BDAC-18B15F95E305}"/>
          </ac:picMkLst>
        </pc:picChg>
      </pc:sldChg>
      <pc:sldChg chg="modSp">
        <pc:chgData name="Vanessa Xuereb" userId="cf06a9f6-2ebd-481e-9fd5-404d201fd7dd" providerId="ADAL" clId="{7A487981-9EFE-48ED-8D0E-725A4AC406DA}" dt="2021-07-07T11:59:25.320" v="132" actId="20577"/>
        <pc:sldMkLst>
          <pc:docMk/>
          <pc:sldMk cId="3320568082" sldId="264"/>
        </pc:sldMkLst>
        <pc:spChg chg="mod">
          <ac:chgData name="Vanessa Xuereb" userId="cf06a9f6-2ebd-481e-9fd5-404d201fd7dd" providerId="ADAL" clId="{7A487981-9EFE-48ED-8D0E-725A4AC406DA}" dt="2021-07-07T11:59:25.320" v="132" actId="20577"/>
          <ac:spMkLst>
            <pc:docMk/>
            <pc:sldMk cId="3320568082" sldId="264"/>
            <ac:spMk id="3" creationId="{52A3FC84-71CF-4BC5-B638-77EF0CD8B41F}"/>
          </ac:spMkLst>
        </pc:spChg>
      </pc:sldChg>
      <pc:sldChg chg="modSp">
        <pc:chgData name="Vanessa Xuereb" userId="cf06a9f6-2ebd-481e-9fd5-404d201fd7dd" providerId="ADAL" clId="{7A487981-9EFE-48ED-8D0E-725A4AC406DA}" dt="2021-07-07T11:59:49.443" v="135" actId="1076"/>
        <pc:sldMkLst>
          <pc:docMk/>
          <pc:sldMk cId="1472016671" sldId="266"/>
        </pc:sldMkLst>
        <pc:picChg chg="mod">
          <ac:chgData name="Vanessa Xuereb" userId="cf06a9f6-2ebd-481e-9fd5-404d201fd7dd" providerId="ADAL" clId="{7A487981-9EFE-48ED-8D0E-725A4AC406DA}" dt="2021-07-07T11:59:49.443" v="135" actId="1076"/>
          <ac:picMkLst>
            <pc:docMk/>
            <pc:sldMk cId="1472016671" sldId="266"/>
            <ac:picMk id="4" creationId="{C380112A-00E8-4526-B406-668A3016ABA3}"/>
          </ac:picMkLst>
        </pc:picChg>
      </pc:sldChg>
      <pc:sldChg chg="modSp">
        <pc:chgData name="Vanessa Xuereb" userId="cf06a9f6-2ebd-481e-9fd5-404d201fd7dd" providerId="ADAL" clId="{7A487981-9EFE-48ED-8D0E-725A4AC406DA}" dt="2021-07-07T11:59:57.250" v="136" actId="122"/>
        <pc:sldMkLst>
          <pc:docMk/>
          <pc:sldMk cId="1443843140" sldId="267"/>
        </pc:sldMkLst>
        <pc:spChg chg="mod">
          <ac:chgData name="Vanessa Xuereb" userId="cf06a9f6-2ebd-481e-9fd5-404d201fd7dd" providerId="ADAL" clId="{7A487981-9EFE-48ED-8D0E-725A4AC406DA}" dt="2021-07-07T11:59:57.250" v="136" actId="122"/>
          <ac:spMkLst>
            <pc:docMk/>
            <pc:sldMk cId="1443843140" sldId="267"/>
            <ac:spMk id="6" creationId="{00CB7870-816C-4A9C-BF45-C6D595844B76}"/>
          </ac:spMkLst>
        </pc:spChg>
      </pc:sldChg>
      <pc:sldChg chg="addSp modSp">
        <pc:chgData name="Vanessa Xuereb" userId="cf06a9f6-2ebd-481e-9fd5-404d201fd7dd" providerId="ADAL" clId="{7A487981-9EFE-48ED-8D0E-725A4AC406DA}" dt="2021-07-07T12:04:10.100" v="221" actId="1076"/>
        <pc:sldMkLst>
          <pc:docMk/>
          <pc:sldMk cId="1710400880" sldId="268"/>
        </pc:sldMkLst>
        <pc:picChg chg="add mod">
          <ac:chgData name="Vanessa Xuereb" userId="cf06a9f6-2ebd-481e-9fd5-404d201fd7dd" providerId="ADAL" clId="{7A487981-9EFE-48ED-8D0E-725A4AC406DA}" dt="2021-07-07T12:04:10.100" v="221" actId="1076"/>
          <ac:picMkLst>
            <pc:docMk/>
            <pc:sldMk cId="1710400880" sldId="268"/>
            <ac:picMk id="4" creationId="{81C213A9-0AFF-46F1-BABB-280D5B5AD177}"/>
          </ac:picMkLst>
        </pc:picChg>
      </pc:sldChg>
      <pc:sldChg chg="modSp">
        <pc:chgData name="Vanessa Xuereb" userId="cf06a9f6-2ebd-481e-9fd5-404d201fd7dd" providerId="ADAL" clId="{7A487981-9EFE-48ED-8D0E-725A4AC406DA}" dt="2021-07-07T12:02:27.088" v="207" actId="20577"/>
        <pc:sldMkLst>
          <pc:docMk/>
          <pc:sldMk cId="540930223" sldId="269"/>
        </pc:sldMkLst>
        <pc:spChg chg="mod">
          <ac:chgData name="Vanessa Xuereb" userId="cf06a9f6-2ebd-481e-9fd5-404d201fd7dd" providerId="ADAL" clId="{7A487981-9EFE-48ED-8D0E-725A4AC406DA}" dt="2021-07-07T12:02:27.088" v="207" actId="20577"/>
          <ac:spMkLst>
            <pc:docMk/>
            <pc:sldMk cId="540930223" sldId="269"/>
            <ac:spMk id="7" creationId="{AC507208-110E-420A-8DD8-513B6F693481}"/>
          </ac:spMkLst>
        </pc:spChg>
      </pc:sldChg>
      <pc:sldChg chg="modSp">
        <pc:chgData name="Vanessa Xuereb" userId="cf06a9f6-2ebd-481e-9fd5-404d201fd7dd" providerId="ADAL" clId="{7A487981-9EFE-48ED-8D0E-725A4AC406DA}" dt="2021-07-07T12:03:28.221" v="219" actId="14100"/>
        <pc:sldMkLst>
          <pc:docMk/>
          <pc:sldMk cId="2848662809" sldId="272"/>
        </pc:sldMkLst>
        <pc:spChg chg="mod">
          <ac:chgData name="Vanessa Xuereb" userId="cf06a9f6-2ebd-481e-9fd5-404d201fd7dd" providerId="ADAL" clId="{7A487981-9EFE-48ED-8D0E-725A4AC406DA}" dt="2021-07-07T12:03:28.221" v="219" actId="14100"/>
          <ac:spMkLst>
            <pc:docMk/>
            <pc:sldMk cId="2848662809" sldId="272"/>
            <ac:spMk id="2" creationId="{95EABFD0-A6B5-413A-9352-91CC0BD1F797}"/>
          </ac:spMkLst>
        </pc:spChg>
        <pc:spChg chg="mod">
          <ac:chgData name="Vanessa Xuereb" userId="cf06a9f6-2ebd-481e-9fd5-404d201fd7dd" providerId="ADAL" clId="{7A487981-9EFE-48ED-8D0E-725A4AC406DA}" dt="2021-07-07T12:03:13.981" v="215" actId="122"/>
          <ac:spMkLst>
            <pc:docMk/>
            <pc:sldMk cId="2848662809" sldId="272"/>
            <ac:spMk id="5" creationId="{68F25AB4-8E69-472D-9A95-EF164E0A3E3D}"/>
          </ac:spMkLst>
        </pc:spChg>
      </pc:sldChg>
      <pc:sldChg chg="modSp">
        <pc:chgData name="Vanessa Xuereb" userId="cf06a9f6-2ebd-481e-9fd5-404d201fd7dd" providerId="ADAL" clId="{7A487981-9EFE-48ED-8D0E-725A4AC406DA}" dt="2021-07-07T11:58:48.428" v="128" actId="1076"/>
        <pc:sldMkLst>
          <pc:docMk/>
          <pc:sldMk cId="379671393" sldId="274"/>
        </pc:sldMkLst>
        <pc:spChg chg="mod">
          <ac:chgData name="Vanessa Xuereb" userId="cf06a9f6-2ebd-481e-9fd5-404d201fd7dd" providerId="ADAL" clId="{7A487981-9EFE-48ED-8D0E-725A4AC406DA}" dt="2021-07-07T11:58:41.450" v="126" actId="20577"/>
          <ac:spMkLst>
            <pc:docMk/>
            <pc:sldMk cId="379671393" sldId="274"/>
            <ac:spMk id="4" creationId="{8E679058-B371-4F8A-B792-445E828C1D3B}"/>
          </ac:spMkLst>
        </pc:spChg>
        <pc:picChg chg="mod">
          <ac:chgData name="Vanessa Xuereb" userId="cf06a9f6-2ebd-481e-9fd5-404d201fd7dd" providerId="ADAL" clId="{7A487981-9EFE-48ED-8D0E-725A4AC406DA}" dt="2021-07-07T11:58:48.428" v="128" actId="1076"/>
          <ac:picMkLst>
            <pc:docMk/>
            <pc:sldMk cId="379671393" sldId="274"/>
            <ac:picMk id="5" creationId="{35E8B96F-7CED-460F-A04A-22C3D6A861BC}"/>
          </ac:picMkLst>
        </pc:picChg>
        <pc:picChg chg="mod">
          <ac:chgData name="Vanessa Xuereb" userId="cf06a9f6-2ebd-481e-9fd5-404d201fd7dd" providerId="ADAL" clId="{7A487981-9EFE-48ED-8D0E-725A4AC406DA}" dt="2021-07-07T11:58:46.750" v="127" actId="14100"/>
          <ac:picMkLst>
            <pc:docMk/>
            <pc:sldMk cId="379671393" sldId="274"/>
            <ac:picMk id="10" creationId="{6B92BBCB-E808-4E03-BD5D-8D71EFFB2F7B}"/>
          </ac:picMkLst>
        </pc:picChg>
      </pc:sldChg>
    </pc:docChg>
  </pc:docChgLst>
  <pc:docChgLst>
    <pc:chgData name="Vanessa Xuereb" userId="cf06a9f6-2ebd-481e-9fd5-404d201fd7dd" providerId="ADAL" clId="{A15CE34D-7C1F-452A-A3C5-5B27CAD87D91}"/>
    <pc:docChg chg="custSel modSld">
      <pc:chgData name="Vanessa Xuereb" userId="cf06a9f6-2ebd-481e-9fd5-404d201fd7dd" providerId="ADAL" clId="{A15CE34D-7C1F-452A-A3C5-5B27CAD87D91}" dt="2021-04-25T18:55:46.094" v="173" actId="207"/>
      <pc:docMkLst>
        <pc:docMk/>
      </pc:docMkLst>
      <pc:sldChg chg="modSp">
        <pc:chgData name="Vanessa Xuereb" userId="cf06a9f6-2ebd-481e-9fd5-404d201fd7dd" providerId="ADAL" clId="{A15CE34D-7C1F-452A-A3C5-5B27CAD87D91}" dt="2021-04-12T17:04:24.192" v="2" actId="207"/>
        <pc:sldMkLst>
          <pc:docMk/>
          <pc:sldMk cId="2281353220" sldId="259"/>
        </pc:sldMkLst>
        <pc:spChg chg="mod">
          <ac:chgData name="Vanessa Xuereb" userId="cf06a9f6-2ebd-481e-9fd5-404d201fd7dd" providerId="ADAL" clId="{A15CE34D-7C1F-452A-A3C5-5B27CAD87D91}" dt="2021-04-12T17:04:24.192" v="2" actId="207"/>
          <ac:spMkLst>
            <pc:docMk/>
            <pc:sldMk cId="2281353220" sldId="259"/>
            <ac:spMk id="3" creationId="{A0B6C2AB-52A6-4309-8308-02FD78A21757}"/>
          </ac:spMkLst>
        </pc:spChg>
      </pc:sldChg>
      <pc:sldChg chg="modSp">
        <pc:chgData name="Vanessa Xuereb" userId="cf06a9f6-2ebd-481e-9fd5-404d201fd7dd" providerId="ADAL" clId="{A15CE34D-7C1F-452A-A3C5-5B27CAD87D91}" dt="2021-04-19T06:57:21.919" v="159" actId="1076"/>
        <pc:sldMkLst>
          <pc:docMk/>
          <pc:sldMk cId="4256650320" sldId="260"/>
        </pc:sldMkLst>
        <pc:spChg chg="mod">
          <ac:chgData name="Vanessa Xuereb" userId="cf06a9f6-2ebd-481e-9fd5-404d201fd7dd" providerId="ADAL" clId="{A15CE34D-7C1F-452A-A3C5-5B27CAD87D91}" dt="2021-04-19T06:57:21.919" v="159" actId="1076"/>
          <ac:spMkLst>
            <pc:docMk/>
            <pc:sldMk cId="4256650320" sldId="260"/>
            <ac:spMk id="2" creationId="{D8CC0B30-A96A-477F-8ED2-429F0FDF2502}"/>
          </ac:spMkLst>
        </pc:spChg>
      </pc:sldChg>
      <pc:sldChg chg="addSp delSp modSp">
        <pc:chgData name="Vanessa Xuereb" userId="cf06a9f6-2ebd-481e-9fd5-404d201fd7dd" providerId="ADAL" clId="{A15CE34D-7C1F-452A-A3C5-5B27CAD87D91}" dt="2021-04-19T08:09:47.994" v="169" actId="20577"/>
        <pc:sldMkLst>
          <pc:docMk/>
          <pc:sldMk cId="1948218412" sldId="261"/>
        </pc:sldMkLst>
        <pc:spChg chg="mod">
          <ac:chgData name="Vanessa Xuereb" userId="cf06a9f6-2ebd-481e-9fd5-404d201fd7dd" providerId="ADAL" clId="{A15CE34D-7C1F-452A-A3C5-5B27CAD87D91}" dt="2021-04-19T08:09:47.994" v="169" actId="20577"/>
          <ac:spMkLst>
            <pc:docMk/>
            <pc:sldMk cId="1948218412" sldId="261"/>
            <ac:spMk id="4" creationId="{39D70DEF-FB36-4163-A793-83EA6DAE5C56}"/>
          </ac:spMkLst>
        </pc:spChg>
        <pc:graphicFrameChg chg="add del modGraphic">
          <ac:chgData name="Vanessa Xuereb" userId="cf06a9f6-2ebd-481e-9fd5-404d201fd7dd" providerId="ADAL" clId="{A15CE34D-7C1F-452A-A3C5-5B27CAD87D91}" dt="2021-04-19T06:57:39.184" v="163" actId="478"/>
          <ac:graphicFrameMkLst>
            <pc:docMk/>
            <pc:sldMk cId="1948218412" sldId="261"/>
            <ac:graphicFrameMk id="12" creationId="{DA3D5089-FCE5-4000-AFBB-796AD7073C40}"/>
          </ac:graphicFrameMkLst>
        </pc:graphicFrameChg>
        <pc:picChg chg="mod">
          <ac:chgData name="Vanessa Xuereb" userId="cf06a9f6-2ebd-481e-9fd5-404d201fd7dd" providerId="ADAL" clId="{A15CE34D-7C1F-452A-A3C5-5B27CAD87D91}" dt="2021-04-19T06:57:33.122" v="162" actId="1076"/>
          <ac:picMkLst>
            <pc:docMk/>
            <pc:sldMk cId="1948218412" sldId="261"/>
            <ac:picMk id="2052" creationId="{0A6F9BD3-962E-4655-9514-0E015CD9201A}"/>
          </ac:picMkLst>
        </pc:picChg>
      </pc:sldChg>
      <pc:sldChg chg="addSp delSp modSp">
        <pc:chgData name="Vanessa Xuereb" userId="cf06a9f6-2ebd-481e-9fd5-404d201fd7dd" providerId="ADAL" clId="{A15CE34D-7C1F-452A-A3C5-5B27CAD87D91}" dt="2021-04-12T19:28:59.299" v="158" actId="14100"/>
        <pc:sldMkLst>
          <pc:docMk/>
          <pc:sldMk cId="3455105524" sldId="262"/>
        </pc:sldMkLst>
        <pc:spChg chg="mod">
          <ac:chgData name="Vanessa Xuereb" userId="cf06a9f6-2ebd-481e-9fd5-404d201fd7dd" providerId="ADAL" clId="{A15CE34D-7C1F-452A-A3C5-5B27CAD87D91}" dt="2021-04-12T19:28:19.161" v="147" actId="1076"/>
          <ac:spMkLst>
            <pc:docMk/>
            <pc:sldMk cId="3455105524" sldId="262"/>
            <ac:spMk id="2" creationId="{624CAA20-6CC8-4032-A0A6-69B0F728530C}"/>
          </ac:spMkLst>
        </pc:spChg>
        <pc:picChg chg="add mod">
          <ac:chgData name="Vanessa Xuereb" userId="cf06a9f6-2ebd-481e-9fd5-404d201fd7dd" providerId="ADAL" clId="{A15CE34D-7C1F-452A-A3C5-5B27CAD87D91}" dt="2021-04-12T19:28:38.255" v="152" actId="14100"/>
          <ac:picMkLst>
            <pc:docMk/>
            <pc:sldMk cId="3455105524" sldId="262"/>
            <ac:picMk id="5" creationId="{C990F47F-6733-456B-BFE5-80ABE1D64548}"/>
          </ac:picMkLst>
        </pc:picChg>
        <pc:picChg chg="del">
          <ac:chgData name="Vanessa Xuereb" userId="cf06a9f6-2ebd-481e-9fd5-404d201fd7dd" providerId="ADAL" clId="{A15CE34D-7C1F-452A-A3C5-5B27CAD87D91}" dt="2021-04-12T19:23:50.748" v="123" actId="478"/>
          <ac:picMkLst>
            <pc:docMk/>
            <pc:sldMk cId="3455105524" sldId="262"/>
            <ac:picMk id="7" creationId="{6BBC58D9-35C1-49E5-8B34-609F25C52017}"/>
          </ac:picMkLst>
        </pc:picChg>
        <pc:picChg chg="add mod">
          <ac:chgData name="Vanessa Xuereb" userId="cf06a9f6-2ebd-481e-9fd5-404d201fd7dd" providerId="ADAL" clId="{A15CE34D-7C1F-452A-A3C5-5B27CAD87D91}" dt="2021-04-12T19:28:59.299" v="158" actId="14100"/>
          <ac:picMkLst>
            <pc:docMk/>
            <pc:sldMk cId="3455105524" sldId="262"/>
            <ac:picMk id="8" creationId="{6424B6B7-00BE-498A-B6E0-8D474C37BD17}"/>
          </ac:picMkLst>
        </pc:picChg>
      </pc:sldChg>
      <pc:sldChg chg="delSp modSp">
        <pc:chgData name="Vanessa Xuereb" userId="cf06a9f6-2ebd-481e-9fd5-404d201fd7dd" providerId="ADAL" clId="{A15CE34D-7C1F-452A-A3C5-5B27CAD87D91}" dt="2021-04-19T08:15:36.013" v="171" actId="1076"/>
        <pc:sldMkLst>
          <pc:docMk/>
          <pc:sldMk cId="1443843140" sldId="267"/>
        </pc:sldMkLst>
        <pc:spChg chg="mod">
          <ac:chgData name="Vanessa Xuereb" userId="cf06a9f6-2ebd-481e-9fd5-404d201fd7dd" providerId="ADAL" clId="{A15CE34D-7C1F-452A-A3C5-5B27CAD87D91}" dt="2021-04-12T17:13:47.399" v="31" actId="1076"/>
          <ac:spMkLst>
            <pc:docMk/>
            <pc:sldMk cId="1443843140" sldId="267"/>
            <ac:spMk id="2" creationId="{AD60B0E6-2468-45E0-8AF8-C3F2B5FCFD16}"/>
          </ac:spMkLst>
        </pc:spChg>
        <pc:spChg chg="del">
          <ac:chgData name="Vanessa Xuereb" userId="cf06a9f6-2ebd-481e-9fd5-404d201fd7dd" providerId="ADAL" clId="{A15CE34D-7C1F-452A-A3C5-5B27CAD87D91}" dt="2021-04-12T17:13:40.142" v="29" actId="478"/>
          <ac:spMkLst>
            <pc:docMk/>
            <pc:sldMk cId="1443843140" sldId="267"/>
            <ac:spMk id="3" creationId="{FEDA2539-CCD0-4CEE-9046-B8114154A5DB}"/>
          </ac:spMkLst>
        </pc:spChg>
        <pc:spChg chg="mod">
          <ac:chgData name="Vanessa Xuereb" userId="cf06a9f6-2ebd-481e-9fd5-404d201fd7dd" providerId="ADAL" clId="{A15CE34D-7C1F-452A-A3C5-5B27CAD87D91}" dt="2021-04-19T08:15:30.939" v="170" actId="120"/>
          <ac:spMkLst>
            <pc:docMk/>
            <pc:sldMk cId="1443843140" sldId="267"/>
            <ac:spMk id="6" creationId="{00CB7870-816C-4A9C-BF45-C6D595844B76}"/>
          </ac:spMkLst>
        </pc:spChg>
        <pc:picChg chg="mod">
          <ac:chgData name="Vanessa Xuereb" userId="cf06a9f6-2ebd-481e-9fd5-404d201fd7dd" providerId="ADAL" clId="{A15CE34D-7C1F-452A-A3C5-5B27CAD87D91}" dt="2021-04-19T08:15:36.013" v="171" actId="1076"/>
          <ac:picMkLst>
            <pc:docMk/>
            <pc:sldMk cId="1443843140" sldId="267"/>
            <ac:picMk id="7" creationId="{84B18616-C5E8-4345-8DC1-551E9CAFCB6C}"/>
          </ac:picMkLst>
        </pc:picChg>
      </pc:sldChg>
      <pc:sldChg chg="modSp">
        <pc:chgData name="Vanessa Xuereb" userId="cf06a9f6-2ebd-481e-9fd5-404d201fd7dd" providerId="ADAL" clId="{A15CE34D-7C1F-452A-A3C5-5B27CAD87D91}" dt="2021-04-12T17:16:42.141" v="50" actId="1076"/>
        <pc:sldMkLst>
          <pc:docMk/>
          <pc:sldMk cId="540930223" sldId="269"/>
        </pc:sldMkLst>
        <pc:spChg chg="mod">
          <ac:chgData name="Vanessa Xuereb" userId="cf06a9f6-2ebd-481e-9fd5-404d201fd7dd" providerId="ADAL" clId="{A15CE34D-7C1F-452A-A3C5-5B27CAD87D91}" dt="2021-04-12T17:16:42.141" v="50" actId="1076"/>
          <ac:spMkLst>
            <pc:docMk/>
            <pc:sldMk cId="540930223" sldId="269"/>
            <ac:spMk id="7" creationId="{AC507208-110E-420A-8DD8-513B6F693481}"/>
          </ac:spMkLst>
        </pc:spChg>
      </pc:sldChg>
      <pc:sldChg chg="modSp">
        <pc:chgData name="Vanessa Xuereb" userId="cf06a9f6-2ebd-481e-9fd5-404d201fd7dd" providerId="ADAL" clId="{A15CE34D-7C1F-452A-A3C5-5B27CAD87D91}" dt="2021-04-12T17:15:43.256" v="41" actId="20577"/>
        <pc:sldMkLst>
          <pc:docMk/>
          <pc:sldMk cId="4074886891" sldId="270"/>
        </pc:sldMkLst>
        <pc:spChg chg="mod">
          <ac:chgData name="Vanessa Xuereb" userId="cf06a9f6-2ebd-481e-9fd5-404d201fd7dd" providerId="ADAL" clId="{A15CE34D-7C1F-452A-A3C5-5B27CAD87D91}" dt="2021-04-12T17:15:43.256" v="41" actId="20577"/>
          <ac:spMkLst>
            <pc:docMk/>
            <pc:sldMk cId="4074886891" sldId="270"/>
            <ac:spMk id="5" creationId="{A5C22F32-7499-402A-81B2-96E4B31CFB28}"/>
          </ac:spMkLst>
        </pc:spChg>
      </pc:sldChg>
      <pc:sldChg chg="addSp delSp modSp">
        <pc:chgData name="Vanessa Xuereb" userId="cf06a9f6-2ebd-481e-9fd5-404d201fd7dd" providerId="ADAL" clId="{A15CE34D-7C1F-452A-A3C5-5B27CAD87D91}" dt="2021-04-25T18:55:46.094" v="173" actId="207"/>
        <pc:sldMkLst>
          <pc:docMk/>
          <pc:sldMk cId="2848662809" sldId="272"/>
        </pc:sldMkLst>
        <pc:spChg chg="mod">
          <ac:chgData name="Vanessa Xuereb" userId="cf06a9f6-2ebd-481e-9fd5-404d201fd7dd" providerId="ADAL" clId="{A15CE34D-7C1F-452A-A3C5-5B27CAD87D91}" dt="2021-04-25T18:55:46.094" v="173" actId="207"/>
          <ac:spMkLst>
            <pc:docMk/>
            <pc:sldMk cId="2848662809" sldId="272"/>
            <ac:spMk id="2" creationId="{95EABFD0-A6B5-413A-9352-91CC0BD1F797}"/>
          </ac:spMkLst>
        </pc:spChg>
        <pc:spChg chg="mod">
          <ac:chgData name="Vanessa Xuereb" userId="cf06a9f6-2ebd-481e-9fd5-404d201fd7dd" providerId="ADAL" clId="{A15CE34D-7C1F-452A-A3C5-5B27CAD87D91}" dt="2021-04-12T19:26:42.763" v="128" actId="1076"/>
          <ac:spMkLst>
            <pc:docMk/>
            <pc:sldMk cId="2848662809" sldId="272"/>
            <ac:spMk id="5" creationId="{68F25AB4-8E69-472D-9A95-EF164E0A3E3D}"/>
          </ac:spMkLst>
        </pc:spChg>
        <pc:picChg chg="del">
          <ac:chgData name="Vanessa Xuereb" userId="cf06a9f6-2ebd-481e-9fd5-404d201fd7dd" providerId="ADAL" clId="{A15CE34D-7C1F-452A-A3C5-5B27CAD87D91}" dt="2021-04-12T19:23:59.221" v="124" actId="478"/>
          <ac:picMkLst>
            <pc:docMk/>
            <pc:sldMk cId="2848662809" sldId="272"/>
            <ac:picMk id="6" creationId="{A698837F-E493-48E3-B988-95836EBE8FCF}"/>
          </ac:picMkLst>
        </pc:picChg>
        <pc:picChg chg="add mod">
          <ac:chgData name="Vanessa Xuereb" userId="cf06a9f6-2ebd-481e-9fd5-404d201fd7dd" providerId="ADAL" clId="{A15CE34D-7C1F-452A-A3C5-5B27CAD87D91}" dt="2021-04-12T19:26:53.515" v="131" actId="14100"/>
          <ac:picMkLst>
            <pc:docMk/>
            <pc:sldMk cId="2848662809" sldId="272"/>
            <ac:picMk id="7" creationId="{C07724C0-9B84-4155-B306-F3EB7F894A1E}"/>
          </ac:picMkLst>
        </pc:picChg>
      </pc:sldChg>
      <pc:sldChg chg="addSp delSp modSp">
        <pc:chgData name="Vanessa Xuereb" userId="cf06a9f6-2ebd-481e-9fd5-404d201fd7dd" providerId="ADAL" clId="{A15CE34D-7C1F-452A-A3C5-5B27CAD87D91}" dt="2021-04-12T17:08:21.461" v="28" actId="1076"/>
        <pc:sldMkLst>
          <pc:docMk/>
          <pc:sldMk cId="2795711287" sldId="273"/>
        </pc:sldMkLst>
        <pc:spChg chg="del">
          <ac:chgData name="Vanessa Xuereb" userId="cf06a9f6-2ebd-481e-9fd5-404d201fd7dd" providerId="ADAL" clId="{A15CE34D-7C1F-452A-A3C5-5B27CAD87D91}" dt="2021-04-12T17:08:03.659" v="23" actId="478"/>
          <ac:spMkLst>
            <pc:docMk/>
            <pc:sldMk cId="2795711287" sldId="273"/>
            <ac:spMk id="2" creationId="{D98D6DE3-A7B4-4EA1-A053-1F4661E0DF2F}"/>
          </ac:spMkLst>
        </pc:spChg>
        <pc:spChg chg="add">
          <ac:chgData name="Vanessa Xuereb" userId="cf06a9f6-2ebd-481e-9fd5-404d201fd7dd" providerId="ADAL" clId="{A15CE34D-7C1F-452A-A3C5-5B27CAD87D91}" dt="2021-04-12T17:06:33.595" v="9" actId="1076"/>
          <ac:spMkLst>
            <pc:docMk/>
            <pc:sldMk cId="2795711287" sldId="273"/>
            <ac:spMk id="3" creationId="{50F426A2-B43B-42F9-A4A5-E17C8E8699EB}"/>
          </ac:spMkLst>
        </pc:spChg>
        <pc:spChg chg="add">
          <ac:chgData name="Vanessa Xuereb" userId="cf06a9f6-2ebd-481e-9fd5-404d201fd7dd" providerId="ADAL" clId="{A15CE34D-7C1F-452A-A3C5-5B27CAD87D91}" dt="2021-04-12T17:06:36.873" v="10" actId="1076"/>
          <ac:spMkLst>
            <pc:docMk/>
            <pc:sldMk cId="2795711287" sldId="273"/>
            <ac:spMk id="4" creationId="{A2378714-0BC8-4926-9DD2-6DA979C1ACDE}"/>
          </ac:spMkLst>
        </pc:spChg>
        <pc:spChg chg="add">
          <ac:chgData name="Vanessa Xuereb" userId="cf06a9f6-2ebd-481e-9fd5-404d201fd7dd" providerId="ADAL" clId="{A15CE34D-7C1F-452A-A3C5-5B27CAD87D91}" dt="2021-04-12T17:06:39.857" v="11" actId="1076"/>
          <ac:spMkLst>
            <pc:docMk/>
            <pc:sldMk cId="2795711287" sldId="273"/>
            <ac:spMk id="7" creationId="{016F0CDC-2D56-4489-888D-120CF131DECA}"/>
          </ac:spMkLst>
        </pc:spChg>
        <pc:spChg chg="add">
          <ac:chgData name="Vanessa Xuereb" userId="cf06a9f6-2ebd-481e-9fd5-404d201fd7dd" providerId="ADAL" clId="{A15CE34D-7C1F-452A-A3C5-5B27CAD87D91}" dt="2021-04-12T17:07:08.226" v="12" actId="1076"/>
          <ac:spMkLst>
            <pc:docMk/>
            <pc:sldMk cId="2795711287" sldId="273"/>
            <ac:spMk id="8" creationId="{CE7085C5-1E1E-4769-9C4E-5C64E6A51956}"/>
          </ac:spMkLst>
        </pc:spChg>
        <pc:spChg chg="add">
          <ac:chgData name="Vanessa Xuereb" userId="cf06a9f6-2ebd-481e-9fd5-404d201fd7dd" providerId="ADAL" clId="{A15CE34D-7C1F-452A-A3C5-5B27CAD87D91}" dt="2021-04-12T17:07:10.116" v="13" actId="1076"/>
          <ac:spMkLst>
            <pc:docMk/>
            <pc:sldMk cId="2795711287" sldId="273"/>
            <ac:spMk id="9" creationId="{D5FEEE0F-6892-46A7-BBD7-E81E2FEB3F12}"/>
          </ac:spMkLst>
        </pc:spChg>
        <pc:spChg chg="add">
          <ac:chgData name="Vanessa Xuereb" userId="cf06a9f6-2ebd-481e-9fd5-404d201fd7dd" providerId="ADAL" clId="{A15CE34D-7C1F-452A-A3C5-5B27CAD87D91}" dt="2021-04-12T17:07:12.950" v="14" actId="1076"/>
          <ac:spMkLst>
            <pc:docMk/>
            <pc:sldMk cId="2795711287" sldId="273"/>
            <ac:spMk id="10" creationId="{2320AACE-5D89-4952-A6B9-BAF47FEA9D2F}"/>
          </ac:spMkLst>
        </pc:spChg>
        <pc:picChg chg="add mod">
          <ac:chgData name="Vanessa Xuereb" userId="cf06a9f6-2ebd-481e-9fd5-404d201fd7dd" providerId="ADAL" clId="{A15CE34D-7C1F-452A-A3C5-5B27CAD87D91}" dt="2021-04-12T17:08:08.629" v="24" actId="14100"/>
          <ac:picMkLst>
            <pc:docMk/>
            <pc:sldMk cId="2795711287" sldId="273"/>
            <ac:picMk id="11" creationId="{4ED7A8B7-67D2-4DAD-8C5F-A1C16F8E2696}"/>
          </ac:picMkLst>
        </pc:picChg>
        <pc:picChg chg="add mod">
          <ac:chgData name="Vanessa Xuereb" userId="cf06a9f6-2ebd-481e-9fd5-404d201fd7dd" providerId="ADAL" clId="{A15CE34D-7C1F-452A-A3C5-5B27CAD87D91}" dt="2021-04-12T17:06:01.437" v="7" actId="14100"/>
          <ac:picMkLst>
            <pc:docMk/>
            <pc:sldMk cId="2795711287" sldId="273"/>
            <ac:picMk id="1026" creationId="{7DFE04F3-7A85-4DB5-991D-B7C3092E3977}"/>
          </ac:picMkLst>
        </pc:picChg>
        <pc:picChg chg="del">
          <ac:chgData name="Vanessa Xuereb" userId="cf06a9f6-2ebd-481e-9fd5-404d201fd7dd" providerId="ADAL" clId="{A15CE34D-7C1F-452A-A3C5-5B27CAD87D91}" dt="2021-04-12T17:04:58.304" v="3" actId="478"/>
          <ac:picMkLst>
            <pc:docMk/>
            <pc:sldMk cId="2795711287" sldId="273"/>
            <ac:picMk id="1028" creationId="{C8DFBD46-36FA-4974-9C31-4C9E85B4633A}"/>
          </ac:picMkLst>
        </pc:picChg>
        <pc:picChg chg="del">
          <ac:chgData name="Vanessa Xuereb" userId="cf06a9f6-2ebd-481e-9fd5-404d201fd7dd" providerId="ADAL" clId="{A15CE34D-7C1F-452A-A3C5-5B27CAD87D91}" dt="2021-04-12T17:06:07.929" v="8" actId="478"/>
          <ac:picMkLst>
            <pc:docMk/>
            <pc:sldMk cId="2795711287" sldId="273"/>
            <ac:picMk id="1036" creationId="{D2499C14-248F-423E-8110-FC054DD9FB79}"/>
          </ac:picMkLst>
        </pc:picChg>
        <pc:picChg chg="mod">
          <ac:chgData name="Vanessa Xuereb" userId="cf06a9f6-2ebd-481e-9fd5-404d201fd7dd" providerId="ADAL" clId="{A15CE34D-7C1F-452A-A3C5-5B27CAD87D91}" dt="2021-04-12T17:08:19.333" v="27" actId="1076"/>
          <ac:picMkLst>
            <pc:docMk/>
            <pc:sldMk cId="2795711287" sldId="273"/>
            <ac:picMk id="1038" creationId="{615F7E96-F6F2-4361-B2BC-CF02DEFD7131}"/>
          </ac:picMkLst>
        </pc:picChg>
        <pc:picChg chg="mod">
          <ac:chgData name="Vanessa Xuereb" userId="cf06a9f6-2ebd-481e-9fd5-404d201fd7dd" providerId="ADAL" clId="{A15CE34D-7C1F-452A-A3C5-5B27CAD87D91}" dt="2021-04-12T17:08:21.461" v="28" actId="1076"/>
          <ac:picMkLst>
            <pc:docMk/>
            <pc:sldMk cId="2795711287" sldId="273"/>
            <ac:picMk id="1040" creationId="{2EE5DD71-AFEC-46EB-B166-8F40C8773E6B}"/>
          </ac:picMkLst>
        </pc:picChg>
      </pc:sldChg>
    </pc:docChg>
  </pc:docChgLst>
  <pc:docChgLst>
    <pc:chgData name="Mary Jude Camilleri" userId="S::mary.jude.camilleri@ilearn.edu.mt::d532b959-8ce3-47c7-b170-dad374501405" providerId="AD" clId="Web-{6B45DD60-6605-1C08-CB54-9E2210A833BE}"/>
    <pc:docChg chg="modSld">
      <pc:chgData name="Mary Jude Camilleri" userId="S::mary.jude.camilleri@ilearn.edu.mt::d532b959-8ce3-47c7-b170-dad374501405" providerId="AD" clId="Web-{6B45DD60-6605-1C08-CB54-9E2210A833BE}" dt="2021-09-28T07:29:15.533" v="63" actId="1076"/>
      <pc:docMkLst>
        <pc:docMk/>
      </pc:docMkLst>
      <pc:sldChg chg="modSp">
        <pc:chgData name="Mary Jude Camilleri" userId="S::mary.jude.camilleri@ilearn.edu.mt::d532b959-8ce3-47c7-b170-dad374501405" providerId="AD" clId="Web-{6B45DD60-6605-1C08-CB54-9E2210A833BE}" dt="2021-09-28T07:26:58.634" v="29" actId="20577"/>
        <pc:sldMkLst>
          <pc:docMk/>
          <pc:sldMk cId="1948218412" sldId="261"/>
        </pc:sldMkLst>
        <pc:spChg chg="mod">
          <ac:chgData name="Mary Jude Camilleri" userId="S::mary.jude.camilleri@ilearn.edu.mt::d532b959-8ce3-47c7-b170-dad374501405" providerId="AD" clId="Web-{6B45DD60-6605-1C08-CB54-9E2210A833BE}" dt="2021-09-28T07:26:58.634" v="29" actId="20577"/>
          <ac:spMkLst>
            <pc:docMk/>
            <pc:sldMk cId="1948218412" sldId="261"/>
            <ac:spMk id="4" creationId="{39D70DEF-FB36-4163-A793-83EA6DAE5C56}"/>
          </ac:spMkLst>
        </pc:spChg>
      </pc:sldChg>
      <pc:sldChg chg="modSp">
        <pc:chgData name="Mary Jude Camilleri" userId="S::mary.jude.camilleri@ilearn.edu.mt::d532b959-8ce3-47c7-b170-dad374501405" providerId="AD" clId="Web-{6B45DD60-6605-1C08-CB54-9E2210A833BE}" dt="2021-09-28T07:27:29.589" v="32" actId="1076"/>
        <pc:sldMkLst>
          <pc:docMk/>
          <pc:sldMk cId="3455105524" sldId="262"/>
        </pc:sldMkLst>
        <pc:picChg chg="mod">
          <ac:chgData name="Mary Jude Camilleri" userId="S::mary.jude.camilleri@ilearn.edu.mt::d532b959-8ce3-47c7-b170-dad374501405" providerId="AD" clId="Web-{6B45DD60-6605-1C08-CB54-9E2210A833BE}" dt="2021-09-28T07:27:25.948" v="31" actId="1076"/>
          <ac:picMkLst>
            <pc:docMk/>
            <pc:sldMk cId="3455105524" sldId="262"/>
            <ac:picMk id="5" creationId="{C990F47F-6733-456B-BFE5-80ABE1D64548}"/>
          </ac:picMkLst>
        </pc:picChg>
        <pc:picChg chg="mod">
          <ac:chgData name="Mary Jude Camilleri" userId="S::mary.jude.camilleri@ilearn.edu.mt::d532b959-8ce3-47c7-b170-dad374501405" providerId="AD" clId="Web-{6B45DD60-6605-1C08-CB54-9E2210A833BE}" dt="2021-09-28T07:27:29.589" v="32" actId="1076"/>
          <ac:picMkLst>
            <pc:docMk/>
            <pc:sldMk cId="3455105524" sldId="262"/>
            <ac:picMk id="8" creationId="{6424B6B7-00BE-498A-B6E0-8D474C37BD17}"/>
          </ac:picMkLst>
        </pc:picChg>
      </pc:sldChg>
      <pc:sldChg chg="modSp">
        <pc:chgData name="Mary Jude Camilleri" userId="S::mary.jude.camilleri@ilearn.edu.mt::d532b959-8ce3-47c7-b170-dad374501405" providerId="AD" clId="Web-{6B45DD60-6605-1C08-CB54-9E2210A833BE}" dt="2021-09-28T07:27:57.575" v="38" actId="20577"/>
        <pc:sldMkLst>
          <pc:docMk/>
          <pc:sldMk cId="3320568082" sldId="264"/>
        </pc:sldMkLst>
        <pc:spChg chg="mod">
          <ac:chgData name="Mary Jude Camilleri" userId="S::mary.jude.camilleri@ilearn.edu.mt::d532b959-8ce3-47c7-b170-dad374501405" providerId="AD" clId="Web-{6B45DD60-6605-1C08-CB54-9E2210A833BE}" dt="2021-09-28T07:27:57.575" v="38" actId="20577"/>
          <ac:spMkLst>
            <pc:docMk/>
            <pc:sldMk cId="3320568082" sldId="264"/>
            <ac:spMk id="3" creationId="{52A3FC84-71CF-4BC5-B638-77EF0CD8B41F}"/>
          </ac:spMkLst>
        </pc:spChg>
      </pc:sldChg>
      <pc:sldChg chg="modSp">
        <pc:chgData name="Mary Jude Camilleri" userId="S::mary.jude.camilleri@ilearn.edu.mt::d532b959-8ce3-47c7-b170-dad374501405" providerId="AD" clId="Web-{6B45DD60-6605-1C08-CB54-9E2210A833BE}" dt="2021-09-28T07:28:25.827" v="42" actId="1076"/>
        <pc:sldMkLst>
          <pc:docMk/>
          <pc:sldMk cId="1443843140" sldId="267"/>
        </pc:sldMkLst>
        <pc:picChg chg="mod">
          <ac:chgData name="Mary Jude Camilleri" userId="S::mary.jude.camilleri@ilearn.edu.mt::d532b959-8ce3-47c7-b170-dad374501405" providerId="AD" clId="Web-{6B45DD60-6605-1C08-CB54-9E2210A833BE}" dt="2021-09-28T07:28:25.827" v="42" actId="1076"/>
          <ac:picMkLst>
            <pc:docMk/>
            <pc:sldMk cId="1443843140" sldId="267"/>
            <ac:picMk id="7" creationId="{84B18616-C5E8-4345-8DC1-551E9CAFCB6C}"/>
          </ac:picMkLst>
        </pc:picChg>
      </pc:sldChg>
      <pc:sldChg chg="modSp">
        <pc:chgData name="Mary Jude Camilleri" userId="S::mary.jude.camilleri@ilearn.edu.mt::d532b959-8ce3-47c7-b170-dad374501405" providerId="AD" clId="Web-{6B45DD60-6605-1C08-CB54-9E2210A833BE}" dt="2021-09-28T07:25:58.631" v="0" actId="1076"/>
        <pc:sldMkLst>
          <pc:docMk/>
          <pc:sldMk cId="1710400880" sldId="268"/>
        </pc:sldMkLst>
        <pc:picChg chg="mod">
          <ac:chgData name="Mary Jude Camilleri" userId="S::mary.jude.camilleri@ilearn.edu.mt::d532b959-8ce3-47c7-b170-dad374501405" providerId="AD" clId="Web-{6B45DD60-6605-1C08-CB54-9E2210A833BE}" dt="2021-09-28T07:25:58.631" v="0" actId="1076"/>
          <ac:picMkLst>
            <pc:docMk/>
            <pc:sldMk cId="1710400880" sldId="268"/>
            <ac:picMk id="4" creationId="{81C213A9-0AFF-46F1-BABB-280D5B5AD177}"/>
          </ac:picMkLst>
        </pc:picChg>
      </pc:sldChg>
      <pc:sldChg chg="modSp">
        <pc:chgData name="Mary Jude Camilleri" userId="S::mary.jude.camilleri@ilearn.edu.mt::d532b959-8ce3-47c7-b170-dad374501405" providerId="AD" clId="Web-{6B45DD60-6605-1C08-CB54-9E2210A833BE}" dt="2021-09-28T07:28:45.265" v="47" actId="20577"/>
        <pc:sldMkLst>
          <pc:docMk/>
          <pc:sldMk cId="4074886891" sldId="270"/>
        </pc:sldMkLst>
        <pc:spChg chg="mod">
          <ac:chgData name="Mary Jude Camilleri" userId="S::mary.jude.camilleri@ilearn.edu.mt::d532b959-8ce3-47c7-b170-dad374501405" providerId="AD" clId="Web-{6B45DD60-6605-1C08-CB54-9E2210A833BE}" dt="2021-09-28T07:28:45.265" v="47" actId="20577"/>
          <ac:spMkLst>
            <pc:docMk/>
            <pc:sldMk cId="4074886891" sldId="270"/>
            <ac:spMk id="5" creationId="{A5C22F32-7499-402A-81B2-96E4B31CFB28}"/>
          </ac:spMkLst>
        </pc:spChg>
      </pc:sldChg>
      <pc:sldChg chg="modSp">
        <pc:chgData name="Mary Jude Camilleri" userId="S::mary.jude.camilleri@ilearn.edu.mt::d532b959-8ce3-47c7-b170-dad374501405" providerId="AD" clId="Web-{6B45DD60-6605-1C08-CB54-9E2210A833BE}" dt="2021-09-28T07:29:15.533" v="63" actId="1076"/>
        <pc:sldMkLst>
          <pc:docMk/>
          <pc:sldMk cId="2848662809" sldId="272"/>
        </pc:sldMkLst>
        <pc:spChg chg="mod">
          <ac:chgData name="Mary Jude Camilleri" userId="S::mary.jude.camilleri@ilearn.edu.mt::d532b959-8ce3-47c7-b170-dad374501405" providerId="AD" clId="Web-{6B45DD60-6605-1C08-CB54-9E2210A833BE}" dt="2021-09-28T07:29:15.533" v="63" actId="1076"/>
          <ac:spMkLst>
            <pc:docMk/>
            <pc:sldMk cId="2848662809" sldId="272"/>
            <ac:spMk id="2" creationId="{95EABFD0-A6B5-413A-9352-91CC0BD1F797}"/>
          </ac:spMkLst>
        </pc:spChg>
        <pc:spChg chg="mod">
          <ac:chgData name="Mary Jude Camilleri" userId="S::mary.jude.camilleri@ilearn.edu.mt::d532b959-8ce3-47c7-b170-dad374501405" providerId="AD" clId="Web-{6B45DD60-6605-1C08-CB54-9E2210A833BE}" dt="2021-09-28T07:29:11.517" v="62" actId="20577"/>
          <ac:spMkLst>
            <pc:docMk/>
            <pc:sldMk cId="2848662809" sldId="272"/>
            <ac:spMk id="5" creationId="{68F25AB4-8E69-472D-9A95-EF164E0A3E3D}"/>
          </ac:spMkLst>
        </pc:spChg>
      </pc:sldChg>
    </pc:docChg>
  </pc:docChgLst>
  <pc:docChgLst>
    <pc:chgData name="Mary Jude Camilleri" userId="S::mary.jude.camilleri@ilearn.edu.mt::d532b959-8ce3-47c7-b170-dad374501405" providerId="AD" clId="Web-{6B321E9B-FACA-8278-83C9-22FEBB53F41D}"/>
    <pc:docChg chg="delSld modSld">
      <pc:chgData name="Mary Jude Camilleri" userId="S::mary.jude.camilleri@ilearn.edu.mt::d532b959-8ce3-47c7-b170-dad374501405" providerId="AD" clId="Web-{6B321E9B-FACA-8278-83C9-22FEBB53F41D}" dt="2021-10-04T09:15:45.483" v="179"/>
      <pc:docMkLst>
        <pc:docMk/>
      </pc:docMkLst>
      <pc:sldChg chg="addSp delSp modSp mod setBg setClrOvrMap">
        <pc:chgData name="Mary Jude Camilleri" userId="S::mary.jude.camilleri@ilearn.edu.mt::d532b959-8ce3-47c7-b170-dad374501405" providerId="AD" clId="Web-{6B321E9B-FACA-8278-83C9-22FEBB53F41D}" dt="2021-10-04T09:14:39.325" v="173" actId="20577"/>
        <pc:sldMkLst>
          <pc:docMk/>
          <pc:sldMk cId="1057200840" sldId="256"/>
        </pc:sldMkLst>
        <pc:spChg chg="mod">
          <ac:chgData name="Mary Jude Camilleri" userId="S::mary.jude.camilleri@ilearn.edu.mt::d532b959-8ce3-47c7-b170-dad374501405" providerId="AD" clId="Web-{6B321E9B-FACA-8278-83C9-22FEBB53F41D}" dt="2021-10-04T09:14:39.325" v="173" actId="20577"/>
          <ac:spMkLst>
            <pc:docMk/>
            <pc:sldMk cId="1057200840" sldId="256"/>
            <ac:spMk id="2" creationId="{0FF8D6A0-2526-47D4-BA01-F5C20DC27E52}"/>
          </ac:spMkLst>
        </pc:spChg>
        <pc:spChg chg="del mod">
          <ac:chgData name="Mary Jude Camilleri" userId="S::mary.jude.camilleri@ilearn.edu.mt::d532b959-8ce3-47c7-b170-dad374501405" providerId="AD" clId="Web-{6B321E9B-FACA-8278-83C9-22FEBB53F41D}" dt="2021-10-04T09:05:26.028" v="2"/>
          <ac:spMkLst>
            <pc:docMk/>
            <pc:sldMk cId="1057200840" sldId="256"/>
            <ac:spMk id="3" creationId="{8BAC806F-BE9D-4634-BB8C-C9737F609FFA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05:16.997" v="0"/>
          <ac:spMkLst>
            <pc:docMk/>
            <pc:sldMk cId="1057200840" sldId="256"/>
            <ac:spMk id="7" creationId="{07DA2FEB-E812-466D-A5AD-A28EF35F51F4}"/>
          </ac:spMkLst>
        </pc:spChg>
        <pc:spChg chg="add del mod">
          <ac:chgData name="Mary Jude Camilleri" userId="S::mary.jude.camilleri@ilearn.edu.mt::d532b959-8ce3-47c7-b170-dad374501405" providerId="AD" clId="Web-{6B321E9B-FACA-8278-83C9-22FEBB53F41D}" dt="2021-10-04T09:05:34.622" v="6"/>
          <ac:spMkLst>
            <pc:docMk/>
            <pc:sldMk cId="1057200840" sldId="256"/>
            <ac:spMk id="9" creationId="{AFFE3A61-96F2-4EC6-8689-1A23696EF8FF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5:16.997" v="0"/>
          <ac:spMkLst>
            <pc:docMk/>
            <pc:sldMk cId="1057200840" sldId="256"/>
            <ac:spMk id="79" creationId="{B2EC7880-C5D9-40A8-A6B0-3198AD07AD1B}"/>
          </ac:spMkLst>
        </pc:spChg>
        <pc:picChg chg="mod ord">
          <ac:chgData name="Mary Jude Camilleri" userId="S::mary.jude.camilleri@ilearn.edu.mt::d532b959-8ce3-47c7-b170-dad374501405" providerId="AD" clId="Web-{6B321E9B-FACA-8278-83C9-22FEBB53F41D}" dt="2021-10-04T09:05:16.997" v="0"/>
          <ac:picMkLst>
            <pc:docMk/>
            <pc:sldMk cId="1057200840" sldId="256"/>
            <ac:picMk id="1034" creationId="{4E6F0BE4-5A09-4837-80F8-092D349D5A8C}"/>
          </ac:picMkLst>
        </pc:picChg>
      </pc:sldChg>
      <pc:sldChg chg="addSp modSp mod setBg setClrOvrMap">
        <pc:chgData name="Mary Jude Camilleri" userId="S::mary.jude.camilleri@ilearn.edu.mt::d532b959-8ce3-47c7-b170-dad374501405" providerId="AD" clId="Web-{6B321E9B-FACA-8278-83C9-22FEBB53F41D}" dt="2021-10-04T09:14:46.981" v="174" actId="20577"/>
        <pc:sldMkLst>
          <pc:docMk/>
          <pc:sldMk cId="2878944676" sldId="257"/>
        </pc:sldMkLst>
        <pc:spChg chg="mod">
          <ac:chgData name="Mary Jude Camilleri" userId="S::mary.jude.camilleri@ilearn.edu.mt::d532b959-8ce3-47c7-b170-dad374501405" providerId="AD" clId="Web-{6B321E9B-FACA-8278-83C9-22FEBB53F41D}" dt="2021-10-04T09:05:52.482" v="18"/>
          <ac:spMkLst>
            <pc:docMk/>
            <pc:sldMk cId="2878944676" sldId="257"/>
            <ac:spMk id="2" creationId="{A85EACC0-F48F-4269-9DC0-7662D3BB17D3}"/>
          </ac:spMkLst>
        </pc:spChg>
        <pc:spChg chg="mod ord">
          <ac:chgData name="Mary Jude Camilleri" userId="S::mary.jude.camilleri@ilearn.edu.mt::d532b959-8ce3-47c7-b170-dad374501405" providerId="AD" clId="Web-{6B321E9B-FACA-8278-83C9-22FEBB53F41D}" dt="2021-10-04T09:05:52.482" v="18"/>
          <ac:spMkLst>
            <pc:docMk/>
            <pc:sldMk cId="2878944676" sldId="257"/>
            <ac:spMk id="5" creationId="{0DCF61B7-6AE6-4AC2-9857-6D8BD5EAB27F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14:46.981" v="174" actId="20577"/>
          <ac:spMkLst>
            <pc:docMk/>
            <pc:sldMk cId="2878944676" sldId="257"/>
            <ac:spMk id="6" creationId="{8CE5BD11-4F0D-4A23-907F-CDF84B3AF34F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5:52.482" v="18"/>
          <ac:spMkLst>
            <pc:docMk/>
            <pc:sldMk cId="2878944676" sldId="257"/>
            <ac:spMk id="40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5:52.482" v="18"/>
          <ac:spMkLst>
            <pc:docMk/>
            <pc:sldMk cId="2878944676" sldId="257"/>
            <ac:spMk id="42" creationId="{664D6319-AE80-458F-A2C6-1F0351266C95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5:52.482" v="18"/>
          <ac:spMkLst>
            <pc:docMk/>
            <pc:sldMk cId="2878944676" sldId="257"/>
            <ac:spMk id="44" creationId="{B2EC7880-C5D9-40A8-A6B0-3198AD07AD1B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05:52.482" v="18"/>
          <ac:grpSpMkLst>
            <pc:docMk/>
            <pc:sldMk cId="2878944676" sldId="257"/>
            <ac:grpSpMk id="12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5:52.482" v="18"/>
          <ac:grpSpMkLst>
            <pc:docMk/>
            <pc:sldMk cId="2878944676" sldId="257"/>
            <ac:grpSpMk id="26" creationId="{57D8AB18-1DD7-4D60-B9FA-190B47BB267A}"/>
          </ac:grpSpMkLst>
        </pc:grpChg>
        <pc:picChg chg="mod">
          <ac:chgData name="Mary Jude Camilleri" userId="S::mary.jude.camilleri@ilearn.edu.mt::d532b959-8ce3-47c7-b170-dad374501405" providerId="AD" clId="Web-{6B321E9B-FACA-8278-83C9-22FEBB53F41D}" dt="2021-10-04T09:05:52.482" v="18"/>
          <ac:picMkLst>
            <pc:docMk/>
            <pc:sldMk cId="2878944676" sldId="257"/>
            <ac:picMk id="7" creationId="{67607741-8CAC-4C2F-93AC-CBE1CF3EEB13}"/>
          </ac:picMkLst>
        </pc:picChg>
      </pc:sldChg>
      <pc:sldChg chg="addSp modSp mod setBg">
        <pc:chgData name="Mary Jude Camilleri" userId="S::mary.jude.camilleri@ilearn.edu.mt::d532b959-8ce3-47c7-b170-dad374501405" providerId="AD" clId="Web-{6B321E9B-FACA-8278-83C9-22FEBB53F41D}" dt="2021-10-04T09:06:11.686" v="23"/>
        <pc:sldMkLst>
          <pc:docMk/>
          <pc:sldMk cId="3677382399" sldId="258"/>
        </pc:sldMkLst>
        <pc:spChg chg="mo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2" creationId="{A85EACC0-F48F-4269-9DC0-7662D3BB17D3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4" creationId="{D62F2EDB-92E4-4539-A2A3-600D9779DA4B}"/>
          </ac:spMkLst>
        </pc:spChg>
        <pc:spChg chg="mod or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5" creationId="{90970762-5C04-4215-8468-D66560DC8980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39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41" creationId="{5B3CCFC9-E82D-444E-9621-FE5F95E679EC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43" creationId="{E9D11FD5-487C-4A6B-836F-3831DC830FB7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45" creationId="{99765169-F70D-4841-BE65-62E10CBED84D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1.686" v="23"/>
          <ac:spMkLst>
            <pc:docMk/>
            <pc:sldMk cId="3677382399" sldId="258"/>
            <ac:spMk id="47" creationId="{2A2CC818-8106-45C0-93D5-7051F99F2C81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06:11.686" v="23"/>
          <ac:grpSpMkLst>
            <pc:docMk/>
            <pc:sldMk cId="3677382399" sldId="258"/>
            <ac:grpSpMk id="11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6:11.686" v="23"/>
          <ac:grpSpMkLst>
            <pc:docMk/>
            <pc:sldMk cId="3677382399" sldId="258"/>
            <ac:grpSpMk id="25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6B321E9B-FACA-8278-83C9-22FEBB53F41D}" dt="2021-10-04T09:06:11.686" v="23"/>
          <ac:picMkLst>
            <pc:docMk/>
            <pc:sldMk cId="3677382399" sldId="258"/>
            <ac:picMk id="6" creationId="{374CA9F3-40C0-4D57-B626-D7F9956EC5EE}"/>
          </ac:picMkLst>
        </pc:picChg>
      </pc:sldChg>
      <pc:sldChg chg="addSp modSp mod setBg">
        <pc:chgData name="Mary Jude Camilleri" userId="S::mary.jude.camilleri@ilearn.edu.mt::d532b959-8ce3-47c7-b170-dad374501405" providerId="AD" clId="Web-{6B321E9B-FACA-8278-83C9-22FEBB53F41D}" dt="2021-10-04T09:15:19.826" v="177" actId="20577"/>
        <pc:sldMkLst>
          <pc:docMk/>
          <pc:sldMk cId="2281353220" sldId="259"/>
        </pc:sldMkLst>
        <pc:spChg chg="mod">
          <ac:chgData name="Mary Jude Camilleri" userId="S::mary.jude.camilleri@ilearn.edu.mt::d532b959-8ce3-47c7-b170-dad374501405" providerId="AD" clId="Web-{6B321E9B-FACA-8278-83C9-22FEBB53F41D}" dt="2021-10-04T09:06:19.233" v="24"/>
          <ac:spMkLst>
            <pc:docMk/>
            <pc:sldMk cId="2281353220" sldId="259"/>
            <ac:spMk id="2" creationId="{A85EACC0-F48F-4269-9DC0-7662D3BB17D3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15:19.826" v="177" actId="20577"/>
          <ac:spMkLst>
            <pc:docMk/>
            <pc:sldMk cId="2281353220" sldId="259"/>
            <ac:spMk id="3" creationId="{A0B6C2AB-52A6-4309-8308-02FD78A21757}"/>
          </ac:spMkLst>
        </pc:spChg>
        <pc:spChg chg="mod ord">
          <ac:chgData name="Mary Jude Camilleri" userId="S::mary.jude.camilleri@ilearn.edu.mt::d532b959-8ce3-47c7-b170-dad374501405" providerId="AD" clId="Web-{6B321E9B-FACA-8278-83C9-22FEBB53F41D}" dt="2021-10-04T09:06:19.233" v="24"/>
          <ac:spMkLst>
            <pc:docMk/>
            <pc:sldMk cId="2281353220" sldId="259"/>
            <ac:spMk id="14" creationId="{FF712E1E-77D5-4BF8-B74D-E979DE85228E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9.233" v="24"/>
          <ac:spMkLst>
            <pc:docMk/>
            <pc:sldMk cId="2281353220" sldId="259"/>
            <ac:spMk id="11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9.233" v="24"/>
          <ac:spMkLst>
            <pc:docMk/>
            <pc:sldMk cId="2281353220" sldId="259"/>
            <ac:spMk id="119" creationId="{5B3CCFC9-E82D-444E-9621-FE5F95E679EC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9.233" v="24"/>
          <ac:spMkLst>
            <pc:docMk/>
            <pc:sldMk cId="2281353220" sldId="259"/>
            <ac:spMk id="121" creationId="{E9D11FD5-487C-4A6B-836F-3831DC830FB7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9.233" v="24"/>
          <ac:spMkLst>
            <pc:docMk/>
            <pc:sldMk cId="2281353220" sldId="259"/>
            <ac:spMk id="123" creationId="{99765169-F70D-4841-BE65-62E10CBED84D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6:19.233" v="24"/>
          <ac:spMkLst>
            <pc:docMk/>
            <pc:sldMk cId="2281353220" sldId="259"/>
            <ac:spMk id="125" creationId="{2A2CC818-8106-45C0-93D5-7051F99F2C81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06:19.233" v="24"/>
          <ac:grpSpMkLst>
            <pc:docMk/>
            <pc:sldMk cId="2281353220" sldId="259"/>
            <ac:grpSpMk id="8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6:19.233" v="24"/>
          <ac:grpSpMkLst>
            <pc:docMk/>
            <pc:sldMk cId="2281353220" sldId="259"/>
            <ac:grpSpMk id="103" creationId="{B64F33C7-E158-4057-87E7-6F42AA6D034A}"/>
          </ac:grpSpMkLst>
        </pc:grpChg>
        <pc:picChg chg="mod ord">
          <ac:chgData name="Mary Jude Camilleri" userId="S::mary.jude.camilleri@ilearn.edu.mt::d532b959-8ce3-47c7-b170-dad374501405" providerId="AD" clId="Web-{6B321E9B-FACA-8278-83C9-22FEBB53F41D}" dt="2021-10-04T09:15:05.435" v="175" actId="1076"/>
          <ac:picMkLst>
            <pc:docMk/>
            <pc:sldMk cId="2281353220" sldId="259"/>
            <ac:picMk id="2068" creationId="{46C60930-74C1-4A64-825B-F9B5E3CCA150}"/>
          </ac:picMkLst>
        </pc:picChg>
      </pc:sldChg>
      <pc:sldChg chg="del">
        <pc:chgData name="Mary Jude Camilleri" userId="S::mary.jude.camilleri@ilearn.edu.mt::d532b959-8ce3-47c7-b170-dad374501405" providerId="AD" clId="Web-{6B321E9B-FACA-8278-83C9-22FEBB53F41D}" dt="2021-10-04T09:06:53.249" v="43"/>
        <pc:sldMkLst>
          <pc:docMk/>
          <pc:sldMk cId="4256650320" sldId="260"/>
        </pc:sldMkLst>
      </pc:sldChg>
      <pc:sldChg chg="addSp delSp modSp mod setBg">
        <pc:chgData name="Mary Jude Camilleri" userId="S::mary.jude.camilleri@ilearn.edu.mt::d532b959-8ce3-47c7-b170-dad374501405" providerId="AD" clId="Web-{6B321E9B-FACA-8278-83C9-22FEBB53F41D}" dt="2021-10-04T09:08:15.205" v="89" actId="1076"/>
        <pc:sldMkLst>
          <pc:docMk/>
          <pc:sldMk cId="1948218412" sldId="261"/>
        </pc:sldMkLst>
        <pc:spChg chg="mod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2" creationId="{D935DFCF-113B-4D09-A871-40D0E0DE8B8D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3" creationId="{82BC4EC7-D959-4B15-AF4D-9AEA77C5CE29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08:15.205" v="89" actId="1076"/>
          <ac:spMkLst>
            <pc:docMk/>
            <pc:sldMk cId="1948218412" sldId="261"/>
            <ac:spMk id="4" creationId="{39D70DEF-FB36-4163-A793-83EA6DAE5C56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17" creationId="{B6B0F00B-DA13-4646-A9A1-72E4AD54C396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19" creationId="{6715B215-EBC4-4E78-B0A4-54EA7571A24B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21" creationId="{373B3022-35A4-40D5-AC0D-8BA4F67CCBBC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23" creationId="{10A19964-AB68-4485-8EFA-3CD2735805E1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25" creationId="{8F747ECE-EE90-4379-A122-8C35B906AE31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27" creationId="{B911225F-B0AD-450C-818E-EBD16004EFE5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29" creationId="{94F90697-2860-439B-A6BF-CB394113755D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31" creationId="{B2EFE911-95C2-438D-A7C9-207C0686B374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33" creationId="{624079AD-5DA5-4CB8-ABCA-B0CC80BEEE81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135" creationId="{5F0F9A1B-5C38-47B2-BA2F-94D6A4563D50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245" creationId="{B8C990B9-A8CA-4975-8781-FD10168E1AC0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7:53.204" v="80"/>
          <ac:spMkLst>
            <pc:docMk/>
            <pc:sldMk cId="1948218412" sldId="261"/>
            <ac:spMk id="247" creationId="{24F38119-6001-4C8E-A7E6-F4CCF9397D89}"/>
          </ac:spMkLst>
        </pc:spChg>
        <pc:grpChg chg="add del">
          <ac:chgData name="Mary Jude Camilleri" userId="S::mary.jude.camilleri@ilearn.edu.mt::d532b959-8ce3-47c7-b170-dad374501405" providerId="AD" clId="Web-{6B321E9B-FACA-8278-83C9-22FEBB53F41D}" dt="2021-10-04T09:07:53.204" v="80"/>
          <ac:grpSpMkLst>
            <pc:docMk/>
            <pc:sldMk cId="1948218412" sldId="261"/>
            <ac:grpSpMk id="89" creationId="{C53B5E8A-D4BB-4187-A324-68A28B797C18}"/>
          </ac:grpSpMkLst>
        </pc:grpChg>
        <pc:grpChg chg="add del">
          <ac:chgData name="Mary Jude Camilleri" userId="S::mary.jude.camilleri@ilearn.edu.mt::d532b959-8ce3-47c7-b170-dad374501405" providerId="AD" clId="Web-{6B321E9B-FACA-8278-83C9-22FEBB53F41D}" dt="2021-10-04T09:07:53.204" v="80"/>
          <ac:grpSpMkLst>
            <pc:docMk/>
            <pc:sldMk cId="1948218412" sldId="261"/>
            <ac:grpSpMk id="103" creationId="{45D3F12C-8432-463B-91CC-8CE45DA45842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7:53.204" v="80"/>
          <ac:grpSpMkLst>
            <pc:docMk/>
            <pc:sldMk cId="1948218412" sldId="261"/>
            <ac:grpSpMk id="217" creationId="{DAD52BBF-1D91-4416-BE46-4A84491BDCA8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7:53.204" v="80"/>
          <ac:grpSpMkLst>
            <pc:docMk/>
            <pc:sldMk cId="1948218412" sldId="261"/>
            <ac:grpSpMk id="231" creationId="{24E8991F-D0F0-40B3-A774-424F762CF35C}"/>
          </ac:grpSpMkLst>
        </pc:grpChg>
        <pc:picChg chg="mod ord">
          <ac:chgData name="Mary Jude Camilleri" userId="S::mary.jude.camilleri@ilearn.edu.mt::d532b959-8ce3-47c7-b170-dad374501405" providerId="AD" clId="Web-{6B321E9B-FACA-8278-83C9-22FEBB53F41D}" dt="2021-10-04T09:07:53.204" v="80"/>
          <ac:picMkLst>
            <pc:docMk/>
            <pc:sldMk cId="1948218412" sldId="261"/>
            <ac:picMk id="10" creationId="{A0D80E08-9F3B-4451-9D25-209F4C53E0E2}"/>
          </ac:picMkLst>
        </pc:picChg>
        <pc:picChg chg="mod ord">
          <ac:chgData name="Mary Jude Camilleri" userId="S::mary.jude.camilleri@ilearn.edu.mt::d532b959-8ce3-47c7-b170-dad374501405" providerId="AD" clId="Web-{6B321E9B-FACA-8278-83C9-22FEBB53F41D}" dt="2021-10-04T09:07:53.204" v="80"/>
          <ac:picMkLst>
            <pc:docMk/>
            <pc:sldMk cId="1948218412" sldId="261"/>
            <ac:picMk id="11" creationId="{B730B758-E6F0-42CB-B048-7B3A05F07500}"/>
          </ac:picMkLst>
        </pc:picChg>
        <pc:picChg chg="mod ord">
          <ac:chgData name="Mary Jude Camilleri" userId="S::mary.jude.camilleri@ilearn.edu.mt::d532b959-8ce3-47c7-b170-dad374501405" providerId="AD" clId="Web-{6B321E9B-FACA-8278-83C9-22FEBB53F41D}" dt="2021-10-04T09:07:53.204" v="80"/>
          <ac:picMkLst>
            <pc:docMk/>
            <pc:sldMk cId="1948218412" sldId="261"/>
            <ac:picMk id="2052" creationId="{0A6F9BD3-962E-4655-9514-0E015CD9201A}"/>
          </ac:picMkLst>
        </pc:picChg>
        <pc:picChg chg="mod ord">
          <ac:chgData name="Mary Jude Camilleri" userId="S::mary.jude.camilleri@ilearn.edu.mt::d532b959-8ce3-47c7-b170-dad374501405" providerId="AD" clId="Web-{6B321E9B-FACA-8278-83C9-22FEBB53F41D}" dt="2021-10-04T09:07:53.204" v="80"/>
          <ac:picMkLst>
            <pc:docMk/>
            <pc:sldMk cId="1948218412" sldId="261"/>
            <ac:picMk id="2068" creationId="{49D82D86-B131-4655-B189-D60828E04F52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6B321E9B-FACA-8278-83C9-22FEBB53F41D}" dt="2021-10-04T09:09:14.066" v="99"/>
        <pc:sldMkLst>
          <pc:docMk/>
          <pc:sldMk cId="3455105524" sldId="262"/>
        </pc:sldMkLst>
        <pc:spChg chg="mod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2" creationId="{624CAA20-6CC8-4032-A0A6-69B0F728530C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3" creationId="{2C7C9ABE-854E-4D1B-B0BF-B64F54466B53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41" creationId="{76CA6318-3044-4469-954D-B2AD9DE3B690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43" creationId="{56320D52-458E-414C-8DAD-A51E40CC4457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45" creationId="{77BF794B-F328-495C-88C5-7AE2623A8CBE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47" creationId="{BDCE32BE-B504-4FE6-8818-084A6EB1CA55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49" creationId="{F4AA34BC-BD1F-40CE-9550-48EC4BFBAB69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51" creationId="{E3A925D6-4729-45C3-8B98-7EC11630880B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84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86" creationId="{62163DB6-3EE7-474C-8726-1A05F7DE4229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88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90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14.066" v="99"/>
          <ac:spMkLst>
            <pc:docMk/>
            <pc:sldMk cId="3455105524" sldId="262"/>
            <ac:spMk id="120" creationId="{1310EFE2-B91D-47E7-B117-C2A802800A7C}"/>
          </ac:spMkLst>
        </pc:spChg>
        <pc:grpChg chg="add del">
          <ac:chgData name="Mary Jude Camilleri" userId="S::mary.jude.camilleri@ilearn.edu.mt::d532b959-8ce3-47c7-b170-dad374501405" providerId="AD" clId="Web-{6B321E9B-FACA-8278-83C9-22FEBB53F41D}" dt="2021-10-04T09:09:14.066" v="99"/>
          <ac:grpSpMkLst>
            <pc:docMk/>
            <pc:sldMk cId="3455105524" sldId="262"/>
            <ac:grpSpMk id="13" creationId="{6884825E-EC03-4722-8283-74EC8EECC457}"/>
          </ac:grpSpMkLst>
        </pc:grpChg>
        <pc:grpChg chg="add del">
          <ac:chgData name="Mary Jude Camilleri" userId="S::mary.jude.camilleri@ilearn.edu.mt::d532b959-8ce3-47c7-b170-dad374501405" providerId="AD" clId="Web-{6B321E9B-FACA-8278-83C9-22FEBB53F41D}" dt="2021-10-04T09:09:14.066" v="99"/>
          <ac:grpSpMkLst>
            <pc:docMk/>
            <pc:sldMk cId="3455105524" sldId="262"/>
            <ac:grpSpMk id="27" creationId="{2209368F-1AD1-453A-8026-F04870973703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9:14.066" v="99"/>
          <ac:grpSpMkLst>
            <pc:docMk/>
            <pc:sldMk cId="3455105524" sldId="262"/>
            <ac:grpSpMk id="56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9:14.066" v="99"/>
          <ac:grpSpMkLst>
            <pc:docMk/>
            <pc:sldMk cId="3455105524" sldId="262"/>
            <ac:grpSpMk id="70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9:14.066" v="99"/>
          <ac:grpSpMkLst>
            <pc:docMk/>
            <pc:sldMk cId="3455105524" sldId="262"/>
            <ac:grpSpMk id="92" creationId="{5D1545E6-EB3C-4478-A661-A2CA963F129C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9:14.066" v="99"/>
          <ac:grpSpMkLst>
            <pc:docMk/>
            <pc:sldMk cId="3455105524" sldId="262"/>
            <ac:grpSpMk id="106" creationId="{40A75861-F6C5-44A9-B161-B03701CBDE0C}"/>
          </ac:grpSpMkLst>
        </pc:grpChg>
        <pc:picChg chg="del mod ord">
          <ac:chgData name="Mary Jude Camilleri" userId="S::mary.jude.camilleri@ilearn.edu.mt::d532b959-8ce3-47c7-b170-dad374501405" providerId="AD" clId="Web-{6B321E9B-FACA-8278-83C9-22FEBB53F41D}" dt="2021-10-04T09:08:59.628" v="97"/>
          <ac:picMkLst>
            <pc:docMk/>
            <pc:sldMk cId="3455105524" sldId="262"/>
            <ac:picMk id="5" creationId="{C990F47F-6733-456B-BFE5-80ABE1D64548}"/>
          </ac:picMkLst>
        </pc:picChg>
        <pc:picChg chg="del mod">
          <ac:chgData name="Mary Jude Camilleri" userId="S::mary.jude.camilleri@ilearn.edu.mt::d532b959-8ce3-47c7-b170-dad374501405" providerId="AD" clId="Web-{6B321E9B-FACA-8278-83C9-22FEBB53F41D}" dt="2021-10-04T09:09:08.237" v="98"/>
          <ac:picMkLst>
            <pc:docMk/>
            <pc:sldMk cId="3455105524" sldId="262"/>
            <ac:picMk id="8" creationId="{6424B6B7-00BE-498A-B6E0-8D474C37BD17}"/>
          </ac:picMkLst>
        </pc:picChg>
      </pc:sldChg>
      <pc:sldChg chg="addSp modSp mod setBg">
        <pc:chgData name="Mary Jude Camilleri" userId="S::mary.jude.camilleri@ilearn.edu.mt::d532b959-8ce3-47c7-b170-dad374501405" providerId="AD" clId="Web-{6B321E9B-FACA-8278-83C9-22FEBB53F41D}" dt="2021-10-04T09:10:01.942" v="110" actId="1076"/>
        <pc:sldMkLst>
          <pc:docMk/>
          <pc:sldMk cId="1775089867" sldId="263"/>
        </pc:sldMkLst>
        <pc:spChg chg="mod">
          <ac:chgData name="Mary Jude Camilleri" userId="S::mary.jude.camilleri@ilearn.edu.mt::d532b959-8ce3-47c7-b170-dad374501405" providerId="AD" clId="Web-{6B321E9B-FACA-8278-83C9-22FEBB53F41D}" dt="2021-10-04T09:09:38.066" v="101"/>
          <ac:spMkLst>
            <pc:docMk/>
            <pc:sldMk cId="1775089867" sldId="263"/>
            <ac:spMk id="2" creationId="{DBF61A68-6959-41BE-834D-B8C4B64996D4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09:58.317" v="109" actId="1076"/>
          <ac:spMkLst>
            <pc:docMk/>
            <pc:sldMk cId="1775089867" sldId="263"/>
            <ac:spMk id="3" creationId="{EC630666-A49B-44CD-B81E-98CD829E62B3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38.066" v="101"/>
          <ac:spMkLst>
            <pc:docMk/>
            <pc:sldMk cId="1775089867" sldId="263"/>
            <ac:spMk id="37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38.066" v="101"/>
          <ac:spMkLst>
            <pc:docMk/>
            <pc:sldMk cId="1775089867" sldId="263"/>
            <ac:spMk id="39" creationId="{664D6319-AE80-458F-A2C6-1F0351266C95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09:38.066" v="101"/>
          <ac:grpSpMkLst>
            <pc:docMk/>
            <pc:sldMk cId="1775089867" sldId="263"/>
            <ac:grpSpMk id="9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9:38.066" v="101"/>
          <ac:grpSpMkLst>
            <pc:docMk/>
            <pc:sldMk cId="1775089867" sldId="263"/>
            <ac:grpSpMk id="23" creationId="{57D8AB18-1DD7-4D60-B9FA-190B47BB267A}"/>
          </ac:grpSpMkLst>
        </pc:grpChg>
        <pc:picChg chg="mod">
          <ac:chgData name="Mary Jude Camilleri" userId="S::mary.jude.camilleri@ilearn.edu.mt::d532b959-8ce3-47c7-b170-dad374501405" providerId="AD" clId="Web-{6B321E9B-FACA-8278-83C9-22FEBB53F41D}" dt="2021-10-04T09:10:01.942" v="110" actId="1076"/>
          <ac:picMkLst>
            <pc:docMk/>
            <pc:sldMk cId="1775089867" sldId="263"/>
            <ac:picMk id="4" creationId="{8B52CC16-87DE-42E4-BDAC-18B15F95E305}"/>
          </ac:picMkLst>
        </pc:picChg>
      </pc:sldChg>
      <pc:sldChg chg="addSp modSp mod setBg">
        <pc:chgData name="Mary Jude Camilleri" userId="S::mary.jude.camilleri@ilearn.edu.mt::d532b959-8ce3-47c7-b170-dad374501405" providerId="AD" clId="Web-{6B321E9B-FACA-8278-83C9-22FEBB53F41D}" dt="2021-10-04T09:10:38.818" v="121" actId="1076"/>
        <pc:sldMkLst>
          <pc:docMk/>
          <pc:sldMk cId="3320568082" sldId="264"/>
        </pc:sldMkLst>
        <pc:spChg chg="mod">
          <ac:chgData name="Mary Jude Camilleri" userId="S::mary.jude.camilleri@ilearn.edu.mt::d532b959-8ce3-47c7-b170-dad374501405" providerId="AD" clId="Web-{6B321E9B-FACA-8278-83C9-22FEBB53F41D}" dt="2021-10-04T09:09:33.644" v="100"/>
          <ac:spMkLst>
            <pc:docMk/>
            <pc:sldMk cId="3320568082" sldId="264"/>
            <ac:spMk id="2" creationId="{04D2B585-E0D2-45FD-923A-F431F3C534D7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10:36.755" v="120" actId="14100"/>
          <ac:spMkLst>
            <pc:docMk/>
            <pc:sldMk cId="3320568082" sldId="264"/>
            <ac:spMk id="3" creationId="{52A3FC84-71CF-4BC5-B638-77EF0CD8B41F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33.644" v="100"/>
          <ac:spMkLst>
            <pc:docMk/>
            <pc:sldMk cId="3320568082" sldId="264"/>
            <ac:spMk id="37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09:33.644" v="100"/>
          <ac:spMkLst>
            <pc:docMk/>
            <pc:sldMk cId="3320568082" sldId="264"/>
            <ac:spMk id="39" creationId="{664D6319-AE80-458F-A2C6-1F0351266C95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09:33.644" v="100"/>
          <ac:grpSpMkLst>
            <pc:docMk/>
            <pc:sldMk cId="3320568082" sldId="264"/>
            <ac:grpSpMk id="9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09:33.644" v="100"/>
          <ac:grpSpMkLst>
            <pc:docMk/>
            <pc:sldMk cId="3320568082" sldId="264"/>
            <ac:grpSpMk id="23" creationId="{57D8AB18-1DD7-4D60-B9FA-190B47BB267A}"/>
          </ac:grpSpMkLst>
        </pc:grpChg>
        <pc:picChg chg="mod">
          <ac:chgData name="Mary Jude Camilleri" userId="S::mary.jude.camilleri@ilearn.edu.mt::d532b959-8ce3-47c7-b170-dad374501405" providerId="AD" clId="Web-{6B321E9B-FACA-8278-83C9-22FEBB53F41D}" dt="2021-10-04T09:10:38.818" v="121" actId="1076"/>
          <ac:picMkLst>
            <pc:docMk/>
            <pc:sldMk cId="3320568082" sldId="264"/>
            <ac:picMk id="4" creationId="{AB566619-BAA2-45EF-A4A3-743B02EEF240}"/>
          </ac:picMkLst>
        </pc:picChg>
      </pc:sldChg>
      <pc:sldChg chg="addSp modSp mod setBg">
        <pc:chgData name="Mary Jude Camilleri" userId="S::mary.jude.camilleri@ilearn.edu.mt::d532b959-8ce3-47c7-b170-dad374501405" providerId="AD" clId="Web-{6B321E9B-FACA-8278-83C9-22FEBB53F41D}" dt="2021-10-04T09:10:43.584" v="122"/>
        <pc:sldMkLst>
          <pc:docMk/>
          <pc:sldMk cId="787808142" sldId="265"/>
        </pc:sldMkLst>
        <pc:spChg chg="mod ord">
          <ac:chgData name="Mary Jude Camilleri" userId="S::mary.jude.camilleri@ilearn.edu.mt::d532b959-8ce3-47c7-b170-dad374501405" providerId="AD" clId="Web-{6B321E9B-FACA-8278-83C9-22FEBB53F41D}" dt="2021-10-04T09:10:43.584" v="122"/>
          <ac:spMkLst>
            <pc:docMk/>
            <pc:sldMk cId="787808142" sldId="265"/>
            <ac:spMk id="2" creationId="{E9F48802-78BF-4D3B-9533-45B1E01CC57A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10:43.584" v="122"/>
          <ac:spMkLst>
            <pc:docMk/>
            <pc:sldMk cId="787808142" sldId="265"/>
            <ac:spMk id="3" creationId="{332F4267-E1EA-454D-8CDD-0A3B77D74830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3.584" v="122"/>
          <ac:spMkLst>
            <pc:docMk/>
            <pc:sldMk cId="787808142" sldId="265"/>
            <ac:spMk id="3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3.584" v="122"/>
          <ac:spMkLst>
            <pc:docMk/>
            <pc:sldMk cId="787808142" sldId="265"/>
            <ac:spMk id="3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3.584" v="122"/>
          <ac:spMkLst>
            <pc:docMk/>
            <pc:sldMk cId="787808142" sldId="265"/>
            <ac:spMk id="4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3.584" v="122"/>
          <ac:spMkLst>
            <pc:docMk/>
            <pc:sldMk cId="787808142" sldId="265"/>
            <ac:spMk id="4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3.584" v="122"/>
          <ac:spMkLst>
            <pc:docMk/>
            <pc:sldMk cId="787808142" sldId="265"/>
            <ac:spMk id="4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10:43.584" v="122"/>
          <ac:grpSpMkLst>
            <pc:docMk/>
            <pc:sldMk cId="787808142" sldId="265"/>
            <ac:grpSpMk id="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10:43.584" v="122"/>
          <ac:grpSpMkLst>
            <pc:docMk/>
            <pc:sldMk cId="787808142" sldId="265"/>
            <ac:grpSpMk id="23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6B321E9B-FACA-8278-83C9-22FEBB53F41D}" dt="2021-10-04T09:10:43.584" v="122"/>
          <ac:picMkLst>
            <pc:docMk/>
            <pc:sldMk cId="787808142" sldId="265"/>
            <ac:picMk id="4" creationId="{752B3A3B-2065-46D5-A35E-1A4A649AEBE2}"/>
          </ac:picMkLst>
        </pc:picChg>
      </pc:sldChg>
      <pc:sldChg chg="addSp modSp mod setBg">
        <pc:chgData name="Mary Jude Camilleri" userId="S::mary.jude.camilleri@ilearn.edu.mt::d532b959-8ce3-47c7-b170-dad374501405" providerId="AD" clId="Web-{6B321E9B-FACA-8278-83C9-22FEBB53F41D}" dt="2021-10-04T09:10:47.271" v="123"/>
        <pc:sldMkLst>
          <pc:docMk/>
          <pc:sldMk cId="1472016671" sldId="266"/>
        </pc:sldMkLst>
        <pc:spChg chg="mod ord">
          <ac:chgData name="Mary Jude Camilleri" userId="S::mary.jude.camilleri@ilearn.edu.mt::d532b959-8ce3-47c7-b170-dad374501405" providerId="AD" clId="Web-{6B321E9B-FACA-8278-83C9-22FEBB53F41D}" dt="2021-10-04T09:10:47.271" v="123"/>
          <ac:spMkLst>
            <pc:docMk/>
            <pc:sldMk cId="1472016671" sldId="266"/>
            <ac:spMk id="2" creationId="{8B7C650B-C4C0-4188-85DA-D358CF6B0DBC}"/>
          </ac:spMkLst>
        </pc:spChg>
        <pc:spChg chg="mod">
          <ac:chgData name="Mary Jude Camilleri" userId="S::mary.jude.camilleri@ilearn.edu.mt::d532b959-8ce3-47c7-b170-dad374501405" providerId="AD" clId="Web-{6B321E9B-FACA-8278-83C9-22FEBB53F41D}" dt="2021-10-04T09:10:47.271" v="123"/>
          <ac:spMkLst>
            <pc:docMk/>
            <pc:sldMk cId="1472016671" sldId="266"/>
            <ac:spMk id="3" creationId="{DA3B4BD7-B038-4E2C-ABD3-4747612E70AF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7.271" v="123"/>
          <ac:spMkLst>
            <pc:docMk/>
            <pc:sldMk cId="1472016671" sldId="266"/>
            <ac:spMk id="3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7.271" v="123"/>
          <ac:spMkLst>
            <pc:docMk/>
            <pc:sldMk cId="1472016671" sldId="266"/>
            <ac:spMk id="3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7.271" v="123"/>
          <ac:spMkLst>
            <pc:docMk/>
            <pc:sldMk cId="1472016671" sldId="266"/>
            <ac:spMk id="4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7.271" v="123"/>
          <ac:spMkLst>
            <pc:docMk/>
            <pc:sldMk cId="1472016671" sldId="266"/>
            <ac:spMk id="4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0:47.271" v="123"/>
          <ac:spMkLst>
            <pc:docMk/>
            <pc:sldMk cId="1472016671" sldId="266"/>
            <ac:spMk id="4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10:47.271" v="123"/>
          <ac:grpSpMkLst>
            <pc:docMk/>
            <pc:sldMk cId="1472016671" sldId="266"/>
            <ac:grpSpMk id="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10:47.271" v="123"/>
          <ac:grpSpMkLst>
            <pc:docMk/>
            <pc:sldMk cId="1472016671" sldId="266"/>
            <ac:grpSpMk id="23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6B321E9B-FACA-8278-83C9-22FEBB53F41D}" dt="2021-10-04T09:10:47.271" v="123"/>
          <ac:picMkLst>
            <pc:docMk/>
            <pc:sldMk cId="1472016671" sldId="266"/>
            <ac:picMk id="4" creationId="{C380112A-00E8-4526-B406-668A3016ABA3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6B321E9B-FACA-8278-83C9-22FEBB53F41D}" dt="2021-10-04T09:15:45.483" v="179"/>
        <pc:sldMkLst>
          <pc:docMk/>
          <pc:sldMk cId="1443843140" sldId="267"/>
        </pc:sldMkLst>
        <pc:spChg chg="mod">
          <ac:chgData name="Mary Jude Camilleri" userId="S::mary.jude.camilleri@ilearn.edu.mt::d532b959-8ce3-47c7-b170-dad374501405" providerId="AD" clId="Web-{6B321E9B-FACA-8278-83C9-22FEBB53F41D}" dt="2021-10-04T09:12:57.556" v="155" actId="1076"/>
          <ac:spMkLst>
            <pc:docMk/>
            <pc:sldMk cId="1443843140" sldId="267"/>
            <ac:spMk id="2" creationId="{AD60B0E6-2468-45E0-8AF8-C3F2B5FCFD16}"/>
          </ac:spMkLst>
        </pc:spChg>
        <pc:spChg chg="mod ord">
          <ac:chgData name="Mary Jude Camilleri" userId="S::mary.jude.camilleri@ilearn.edu.mt::d532b959-8ce3-47c7-b170-dad374501405" providerId="AD" clId="Web-{6B321E9B-FACA-8278-83C9-22FEBB53F41D}" dt="2021-10-04T09:11:39.335" v="131"/>
          <ac:spMkLst>
            <pc:docMk/>
            <pc:sldMk cId="1443843140" sldId="267"/>
            <ac:spMk id="4" creationId="{793282E9-020C-43FA-B48F-2D228928E76B}"/>
          </ac:spMkLst>
        </pc:spChg>
        <pc:spChg chg="add del mod">
          <ac:chgData name="Mary Jude Camilleri" userId="S::mary.jude.camilleri@ilearn.edu.mt::d532b959-8ce3-47c7-b170-dad374501405" providerId="AD" clId="Web-{6B321E9B-FACA-8278-83C9-22FEBB53F41D}" dt="2021-10-04T09:12:46.603" v="152" actId="1076"/>
          <ac:spMkLst>
            <pc:docMk/>
            <pc:sldMk cId="1443843140" sldId="267"/>
            <ac:spMk id="6" creationId="{00CB7870-816C-4A9C-BF45-C6D595844B76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1:39.335" v="131"/>
          <ac:spMkLst>
            <pc:docMk/>
            <pc:sldMk cId="1443843140" sldId="267"/>
            <ac:spMk id="25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1:39.335" v="131"/>
          <ac:spMkLst>
            <pc:docMk/>
            <pc:sldMk cId="1443843140" sldId="267"/>
            <ac:spMk id="39" creationId="{76CB6AE4-A444-41E5-A744-47F048A15E7D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1:21.397" v="128"/>
          <ac:spMkLst>
            <pc:docMk/>
            <pc:sldMk cId="1443843140" sldId="267"/>
            <ac:spMk id="40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1:39.335" v="131"/>
          <ac:spMkLst>
            <pc:docMk/>
            <pc:sldMk cId="1443843140" sldId="267"/>
            <ac:spMk id="41" creationId="{B4BAC1B2-6636-4CB3-8018-BAAE8A0456CC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1:21.397" v="128"/>
          <ac:spMkLst>
            <pc:docMk/>
            <pc:sldMk cId="1443843140" sldId="267"/>
            <ac:spMk id="42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1:39.335" v="131"/>
          <ac:spMkLst>
            <pc:docMk/>
            <pc:sldMk cId="1443843140" sldId="267"/>
            <ac:spMk id="43" creationId="{99E51F2A-41B1-4159-8DCF-C9E46EDC595D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1:21.397" v="128"/>
          <ac:spMkLst>
            <pc:docMk/>
            <pc:sldMk cId="1443843140" sldId="267"/>
            <ac:spMk id="44" creationId="{B4BAC1B2-6636-4CB3-8018-BAAE8A0456CC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1:21.397" v="128"/>
          <ac:spMkLst>
            <pc:docMk/>
            <pc:sldMk cId="1443843140" sldId="267"/>
            <ac:spMk id="46" creationId="{99E51F2A-41B1-4159-8DCF-C9E46EDC595D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1:39.335" v="131"/>
          <ac:spMkLst>
            <pc:docMk/>
            <pc:sldMk cId="1443843140" sldId="267"/>
            <ac:spMk id="61" creationId="{FE8CCA1D-3EED-438C-8DF2-1F365B6F1CC5}"/>
          </ac:spMkLst>
        </pc:spChg>
        <pc:spChg chg="add">
          <ac:chgData name="Mary Jude Camilleri" userId="S::mary.jude.camilleri@ilearn.edu.mt::d532b959-8ce3-47c7-b170-dad374501405" providerId="AD" clId="Web-{6B321E9B-FACA-8278-83C9-22FEBB53F41D}" dt="2021-10-04T09:11:39.335" v="131"/>
          <ac:spMkLst>
            <pc:docMk/>
            <pc:sldMk cId="1443843140" sldId="267"/>
            <ac:spMk id="75" creationId="{32D9B158-7DEE-41F9-AC1A-4F746D42820B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1:21.397" v="128"/>
          <ac:spMkLst>
            <pc:docMk/>
            <pc:sldMk cId="1443843140" sldId="267"/>
            <ac:spMk id="76" creationId="{FE8CCA1D-3EED-438C-8DF2-1F365B6F1CC5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2:10.445" v="136"/>
          <ac:spMkLst>
            <pc:docMk/>
            <pc:sldMk cId="1443843140" sldId="267"/>
            <ac:spMk id="77" creationId="{8E613E01-35AB-4D55-8147-17FFA6FEABAB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1:21.397" v="128"/>
          <ac:spMkLst>
            <pc:docMk/>
            <pc:sldMk cId="1443843140" sldId="267"/>
            <ac:spMk id="78" creationId="{32D9B158-7DEE-41F9-AC1A-4F746D42820B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5:45.483" v="179"/>
          <ac:spMkLst>
            <pc:docMk/>
            <pc:sldMk cId="1443843140" sldId="267"/>
            <ac:spMk id="79" creationId="{BEE17DED-A494-4842-A9C6-4C7C0100B5CE}"/>
          </ac:spMkLst>
        </pc:spChg>
        <pc:spChg chg="add del">
          <ac:chgData name="Mary Jude Camilleri" userId="S::mary.jude.camilleri@ilearn.edu.mt::d532b959-8ce3-47c7-b170-dad374501405" providerId="AD" clId="Web-{6B321E9B-FACA-8278-83C9-22FEBB53F41D}" dt="2021-10-04T09:15:41.608" v="178"/>
          <ac:spMkLst>
            <pc:docMk/>
            <pc:sldMk cId="1443843140" sldId="267"/>
            <ac:spMk id="80" creationId="{FA064DAF-9652-4B5D-9A02-F6077C81FF3D}"/>
          </ac:spMkLst>
        </pc:spChg>
        <pc:grpChg chg="add">
          <ac:chgData name="Mary Jude Camilleri" userId="S::mary.jude.camilleri@ilearn.edu.mt::d532b959-8ce3-47c7-b170-dad374501405" providerId="AD" clId="Web-{6B321E9B-FACA-8278-83C9-22FEBB53F41D}" dt="2021-10-04T09:11:39.335" v="131"/>
          <ac:grpSpMkLst>
            <pc:docMk/>
            <pc:sldMk cId="1443843140" sldId="267"/>
            <ac:grpSpMk id="10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11:39.335" v="131"/>
          <ac:grpSpMkLst>
            <pc:docMk/>
            <pc:sldMk cId="1443843140" sldId="267"/>
            <ac:grpSpMk id="11" creationId="{B64F33C7-E158-4057-87E7-6F42AA6D034A}"/>
          </ac:grpSpMkLst>
        </pc:grpChg>
        <pc:grpChg chg="add del">
          <ac:chgData name="Mary Jude Camilleri" userId="S::mary.jude.camilleri@ilearn.edu.mt::d532b959-8ce3-47c7-b170-dad374501405" providerId="AD" clId="Web-{6B321E9B-FACA-8278-83C9-22FEBB53F41D}" dt="2021-10-04T09:11:21.397" v="128"/>
          <ac:grpSpMkLst>
            <pc:docMk/>
            <pc:sldMk cId="1443843140" sldId="267"/>
            <ac:grpSpMk id="12" creationId="{7B7EFD05-5F12-420E-8AEF-74D5EF9D58BC}"/>
          </ac:grpSpMkLst>
        </pc:grpChg>
        <pc:grpChg chg="add del">
          <ac:chgData name="Mary Jude Camilleri" userId="S::mary.jude.camilleri@ilearn.edu.mt::d532b959-8ce3-47c7-b170-dad374501405" providerId="AD" clId="Web-{6B321E9B-FACA-8278-83C9-22FEBB53F41D}" dt="2021-10-04T09:11:21.397" v="128"/>
          <ac:grpSpMkLst>
            <pc:docMk/>
            <pc:sldMk cId="1443843140" sldId="267"/>
            <ac:grpSpMk id="26" creationId="{B64F33C7-E158-4057-87E7-6F42AA6D034A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11:39.335" v="131"/>
          <ac:grpSpMkLst>
            <pc:docMk/>
            <pc:sldMk cId="1443843140" sldId="267"/>
            <ac:grpSpMk id="45" creationId="{4868BDA6-98C8-4E7B-8A59-1162BE9390A7}"/>
          </ac:grpSpMkLst>
        </pc:grpChg>
        <pc:grpChg chg="add">
          <ac:chgData name="Mary Jude Camilleri" userId="S::mary.jude.camilleri@ilearn.edu.mt::d532b959-8ce3-47c7-b170-dad374501405" providerId="AD" clId="Web-{6B321E9B-FACA-8278-83C9-22FEBB53F41D}" dt="2021-10-04T09:11:39.335" v="131"/>
          <ac:grpSpMkLst>
            <pc:docMk/>
            <pc:sldMk cId="1443843140" sldId="267"/>
            <ac:grpSpMk id="47" creationId="{12B2B893-BDFC-47A3-A8C8-B3351994BF99}"/>
          </ac:grpSpMkLst>
        </pc:grpChg>
        <pc:grpChg chg="add del">
          <ac:chgData name="Mary Jude Camilleri" userId="S::mary.jude.camilleri@ilearn.edu.mt::d532b959-8ce3-47c7-b170-dad374501405" providerId="AD" clId="Web-{6B321E9B-FACA-8278-83C9-22FEBB53F41D}" dt="2021-10-04T09:11:21.397" v="128"/>
          <ac:grpSpMkLst>
            <pc:docMk/>
            <pc:sldMk cId="1443843140" sldId="267"/>
            <ac:grpSpMk id="48" creationId="{4868BDA6-98C8-4E7B-8A59-1162BE9390A7}"/>
          </ac:grpSpMkLst>
        </pc:grpChg>
        <pc:grpChg chg="add del">
          <ac:chgData name="Mary Jude Camilleri" userId="S::mary.jude.camilleri@ilearn.edu.mt::d532b959-8ce3-47c7-b170-dad374501405" providerId="AD" clId="Web-{6B321E9B-FACA-8278-83C9-22FEBB53F41D}" dt="2021-10-04T09:11:21.397" v="128"/>
          <ac:grpSpMkLst>
            <pc:docMk/>
            <pc:sldMk cId="1443843140" sldId="267"/>
            <ac:grpSpMk id="62" creationId="{12B2B893-BDFC-47A3-A8C8-B3351994BF99}"/>
          </ac:grpSpMkLst>
        </pc:grpChg>
        <pc:graphicFrameChg chg="add del">
          <ac:chgData name="Mary Jude Camilleri" userId="S::mary.jude.camilleri@ilearn.edu.mt::d532b959-8ce3-47c7-b170-dad374501405" providerId="AD" clId="Web-{6B321E9B-FACA-8278-83C9-22FEBB53F41D}" dt="2021-10-04T09:11:39.304" v="130"/>
          <ac:graphicFrameMkLst>
            <pc:docMk/>
            <pc:sldMk cId="1443843140" sldId="267"/>
            <ac:graphicFrameMk id="9" creationId="{F6DA7AF1-65BB-480D-B38F-71FCE179C3D3}"/>
          </ac:graphicFrameMkLst>
        </pc:graphicFrameChg>
        <pc:picChg chg="mod">
          <ac:chgData name="Mary Jude Camilleri" userId="S::mary.jude.camilleri@ilearn.edu.mt::d532b959-8ce3-47c7-b170-dad374501405" providerId="AD" clId="Web-{6B321E9B-FACA-8278-83C9-22FEBB53F41D}" dt="2021-10-04T09:13:05.228" v="157" actId="1076"/>
          <ac:picMkLst>
            <pc:docMk/>
            <pc:sldMk cId="1443843140" sldId="267"/>
            <ac:picMk id="7" creationId="{84B18616-C5E8-4345-8DC1-551E9CAFCB6C}"/>
          </ac:picMkLst>
        </pc:picChg>
      </pc:sldChg>
      <pc:sldChg chg="delSp modSp">
        <pc:chgData name="Mary Jude Camilleri" userId="S::mary.jude.camilleri@ilearn.edu.mt::d532b959-8ce3-47c7-b170-dad374501405" providerId="AD" clId="Web-{6B321E9B-FACA-8278-83C9-22FEBB53F41D}" dt="2021-10-04T09:13:51.636" v="162" actId="14100"/>
        <pc:sldMkLst>
          <pc:docMk/>
          <pc:sldMk cId="1710400880" sldId="268"/>
        </pc:sldMkLst>
        <pc:picChg chg="del">
          <ac:chgData name="Mary Jude Camilleri" userId="S::mary.jude.camilleri@ilearn.edu.mt::d532b959-8ce3-47c7-b170-dad374501405" providerId="AD" clId="Web-{6B321E9B-FACA-8278-83C9-22FEBB53F41D}" dt="2021-10-04T09:13:42.417" v="160"/>
          <ac:picMkLst>
            <pc:docMk/>
            <pc:sldMk cId="1710400880" sldId="268"/>
            <ac:picMk id="3" creationId="{6E3AF45A-CB89-47F4-B36C-D0B803F1353B}"/>
          </ac:picMkLst>
        </pc:picChg>
        <pc:picChg chg="mod">
          <ac:chgData name="Mary Jude Camilleri" userId="S::mary.jude.camilleri@ilearn.edu.mt::d532b959-8ce3-47c7-b170-dad374501405" providerId="AD" clId="Web-{6B321E9B-FACA-8278-83C9-22FEBB53F41D}" dt="2021-10-04T09:13:51.636" v="162" actId="14100"/>
          <ac:picMkLst>
            <pc:docMk/>
            <pc:sldMk cId="1710400880" sldId="268"/>
            <ac:picMk id="4" creationId="{81C213A9-0AFF-46F1-BABB-280D5B5AD177}"/>
          </ac:picMkLst>
        </pc:picChg>
      </pc:sldChg>
      <pc:sldChg chg="del">
        <pc:chgData name="Mary Jude Camilleri" userId="S::mary.jude.camilleri@ilearn.edu.mt::d532b959-8ce3-47c7-b170-dad374501405" providerId="AD" clId="Web-{6B321E9B-FACA-8278-83C9-22FEBB53F41D}" dt="2021-10-04T09:13:30.901" v="158"/>
        <pc:sldMkLst>
          <pc:docMk/>
          <pc:sldMk cId="4074886891" sldId="270"/>
        </pc:sldMkLst>
      </pc:sldChg>
      <pc:sldChg chg="del">
        <pc:chgData name="Mary Jude Camilleri" userId="S::mary.jude.camilleri@ilearn.edu.mt::d532b959-8ce3-47c7-b170-dad374501405" providerId="AD" clId="Web-{6B321E9B-FACA-8278-83C9-22FEBB53F41D}" dt="2021-10-04T09:13:39.823" v="159"/>
        <pc:sldMkLst>
          <pc:docMk/>
          <pc:sldMk cId="284866280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9E73A-AB42-4CDC-8534-0666A36479A6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C0EE6-B699-4B5B-BE2F-147C63AF5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9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1392-FDEB-447C-954A-9A039B3F6C5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FB1-2A2E-4F51-941D-A8BEC9E5F6A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59F8-EB6A-4BEF-A535-1B4AA37C54D9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F389-02A7-4BAC-BDC4-DBB1292A704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D673-5443-4757-8228-CA0B82085880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0BE-8A49-4990-B774-08D425AB421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2222-E3AD-4B86-B67D-C74D7C89806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F46B-FBA7-4571-B044-5E6D75048521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C1A-7CB0-4147-AB81-5CBB554FF58B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AD8-F458-4A92-98D5-1D5153F3195C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5FF7-5EA2-4034-BA8C-17001132D60F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7771-A0C0-4E26-A6F4-941587CEBE9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1841-D9B6-49B5-A0FD-BC9D4D69804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7DD7-0923-4C93-BA78-A2A3D734E807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5A4-08D2-432D-B638-540CFCD7DD0E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98-1D0E-41DF-9F88-18B6F9C508F7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46BB-7DB2-4B47-B62E-30402F9A8D5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8D6A0-2526-47D4-BA01-F5C20DC2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5" y="1085637"/>
            <a:ext cx="3936028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chemeClr val="tx1"/>
                </a:solidFill>
                <a:latin typeface="Andika"/>
              </a:rPr>
              <a:t>Lesson 1: </a:t>
            </a:r>
            <a:br>
              <a:rPr lang="en-US" sz="3100" dirty="0">
                <a:solidFill>
                  <a:schemeClr val="tx1"/>
                </a:solidFill>
                <a:latin typeface="Andika"/>
              </a:rPr>
            </a:br>
            <a:r>
              <a:rPr lang="en-US" sz="3100" dirty="0">
                <a:solidFill>
                  <a:schemeClr val="tx1"/>
                </a:solidFill>
                <a:latin typeface="Andika"/>
              </a:rPr>
              <a:t>Listening</a:t>
            </a:r>
            <a:br>
              <a:rPr lang="en-US" sz="3100" dirty="0">
                <a:latin typeface="Andika"/>
              </a:rPr>
            </a:br>
            <a:br>
              <a:rPr lang="en-US" sz="3100" dirty="0">
                <a:latin typeface="Andika"/>
              </a:rPr>
            </a:br>
            <a:r>
              <a:rPr lang="en-US" sz="3100" b="1" dirty="0">
                <a:solidFill>
                  <a:schemeClr val="tx1"/>
                </a:solidFill>
                <a:latin typeface="Andika"/>
              </a:rPr>
              <a:t>Topic:   </a:t>
            </a:r>
            <a:r>
              <a:rPr lang="en-US" sz="3100" dirty="0">
                <a:solidFill>
                  <a:schemeClr val="tx1"/>
                </a:solidFill>
                <a:latin typeface="Andika"/>
              </a:rPr>
              <a:t>   </a:t>
            </a:r>
            <a:br>
              <a:rPr lang="en-US" sz="3100" dirty="0">
                <a:solidFill>
                  <a:schemeClr val="tx1"/>
                </a:solidFill>
                <a:latin typeface="Andika"/>
              </a:rPr>
            </a:br>
            <a:r>
              <a:rPr lang="en-US" sz="3100" dirty="0">
                <a:solidFill>
                  <a:schemeClr val="tx1"/>
                </a:solidFill>
                <a:latin typeface="Andika"/>
              </a:rPr>
              <a:t>Shopping and Services</a:t>
            </a:r>
            <a:br>
              <a:rPr lang="en-US" sz="3100" dirty="0">
                <a:latin typeface="Andika"/>
              </a:rPr>
            </a:br>
            <a:br>
              <a:rPr lang="en-US" sz="3100" dirty="0">
                <a:latin typeface="Andika"/>
              </a:rPr>
            </a:br>
            <a:r>
              <a:rPr lang="en-US" sz="3100" b="1" dirty="0">
                <a:solidFill>
                  <a:schemeClr val="tx1"/>
                </a:solidFill>
                <a:latin typeface="Andika"/>
              </a:rPr>
              <a:t>Year:    </a:t>
            </a:r>
            <a:r>
              <a:rPr lang="en-US" sz="3100" dirty="0">
                <a:solidFill>
                  <a:schemeClr val="tx1"/>
                </a:solidFill>
                <a:latin typeface="Andika"/>
              </a:rPr>
              <a:t>    </a:t>
            </a:r>
            <a:br>
              <a:rPr lang="en-US" sz="3100" dirty="0">
                <a:solidFill>
                  <a:schemeClr val="tx1"/>
                </a:solidFill>
                <a:latin typeface="Andika"/>
              </a:rPr>
            </a:br>
            <a:r>
              <a:rPr lang="en-US" sz="3100" dirty="0">
                <a:solidFill>
                  <a:schemeClr val="tx1"/>
                </a:solidFill>
                <a:latin typeface="Andika"/>
              </a:rPr>
              <a:t>4</a:t>
            </a:r>
            <a:br>
              <a:rPr lang="en-US" sz="2000" dirty="0">
                <a:latin typeface="Andika"/>
              </a:rPr>
            </a:br>
            <a:br>
              <a:rPr lang="en-US" sz="2000" dirty="0">
                <a:latin typeface="Andika"/>
              </a:rPr>
            </a:br>
            <a:endParaRPr lang="en-US" sz="2000" dirty="0">
              <a:solidFill>
                <a:schemeClr val="tx1"/>
              </a:solidFill>
              <a:latin typeface="Andik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A2FEB-E812-466D-A5AD-A28EF35F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>
              <a:solidFill>
                <a:schemeClr val="tx1"/>
              </a:solidFill>
            </a:endParaRPr>
          </a:p>
        </p:txBody>
      </p:sp>
      <p:pic>
        <p:nvPicPr>
          <p:cNvPr id="1034" name="Picture 10" descr="When it comes to grocery shopping, children have a lot of clout">
            <a:extLst>
              <a:ext uri="{FF2B5EF4-FFF2-40B4-BE49-F238E27FC236}">
                <a16:creationId xmlns:a16="http://schemas.microsoft.com/office/drawing/2014/main" id="{4E6F0BE4-5A09-4837-80F8-092D349D5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20770" b="-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3BD801D2-47CF-43A6-85A2-0ED76EB71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CB0F1FF1-5C35-4424-BF8B-49B8E6029E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F331208F-5E05-416A-8EBC-C0AF8C2DE8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0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2B585-E0D2-45FD-923A-F431F3C5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FC84-71CF-4BC5-B638-77EF0CD8B41F}"/>
              </a:ext>
            </a:extLst>
          </p:cNvPr>
          <p:cNvSpPr/>
          <p:nvPr/>
        </p:nvSpPr>
        <p:spPr>
          <a:xfrm>
            <a:off x="1791493" y="791862"/>
            <a:ext cx="7513902" cy="3785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me as I read the text for the second time.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I read the questions again. 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 to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unanswered questions.</a:t>
            </a:r>
          </a:p>
        </p:txBody>
      </p:sp>
      <p:pic>
        <p:nvPicPr>
          <p:cNvPr id="4" name="Picture 4" descr="Auditory Processing Disorder">
            <a:extLst>
              <a:ext uri="{FF2B5EF4-FFF2-40B4-BE49-F238E27FC236}">
                <a16:creationId xmlns:a16="http://schemas.microsoft.com/office/drawing/2014/main" id="{AB566619-BAA2-45EF-A4A3-743B02EEF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1" r="54130" b="2"/>
          <a:stretch/>
        </p:blipFill>
        <p:spPr>
          <a:xfrm>
            <a:off x="9071983" y="3034461"/>
            <a:ext cx="2873159" cy="373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56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2F4267-E1EA-454D-8CDD-0A3B77D74830}"/>
              </a:ext>
            </a:extLst>
          </p:cNvPr>
          <p:cNvSpPr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Step 4</a:t>
            </a: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Revise </a:t>
            </a: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the answers. 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48802-78BF-4D3B-9533-45B1E01C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4" name="Picture 3" descr="Home · Revise.jl">
            <a:extLst>
              <a:ext uri="{FF2B5EF4-FFF2-40B4-BE49-F238E27FC236}">
                <a16:creationId xmlns:a16="http://schemas.microsoft.com/office/drawing/2014/main" id="{752B3A3B-2065-46D5-A35E-1A4A649A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80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B4BD7-B038-4E2C-ABD3-4747612E70AF}"/>
              </a:ext>
            </a:extLst>
          </p:cNvPr>
          <p:cNvSpPr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Step 5: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CHECK </a:t>
            </a: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your answers using the answers handout. 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C650B-C4C0-4188-85DA-D358CF6B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0112A-00E8-4526-B406-668A3016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01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5" name="Rectangle 39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3">
            <a:extLst>
              <a:ext uri="{FF2B5EF4-FFF2-40B4-BE49-F238E27FC236}">
                <a16:creationId xmlns:a16="http://schemas.microsoft.com/office/drawing/2014/main" id="{B4BAC1B2-6636-4CB3-8018-BAAE8A04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99E51F2A-41B1-4159-8DCF-C9E46EDC5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4868BDA6-98C8-4E7B-8A59-1162BE939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D81ADA10-FA3B-405F-86D4-1BA4D4140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4F2022F-50BA-40A0-9DE3-95D8E5D8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D45B3AAD-CD8F-42A9-8911-746584CB4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B5BBA15-98B5-49B1-BFAA-70496407C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1426328E-D8AD-4CF3-84C4-EADAF4B7C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D173D77-4FAE-4B6E-BCA3-88C023DEA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D2F3C6ED-3296-4551-890C-E00636FC4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CCD94978-E895-4165-8420-BFD493A48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D296B6E-5119-44C6-8316-91B13AC2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9718EC72-EF07-434B-86CA-F9FB74FA4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4A84889A-F40B-4581-B8FF-D34D3EC21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EEA5C22F-63E7-4E2A-9135-6820FC6B8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7" name="Group 61">
            <a:extLst>
              <a:ext uri="{FF2B5EF4-FFF2-40B4-BE49-F238E27FC236}">
                <a16:creationId xmlns:a16="http://schemas.microsoft.com/office/drawing/2014/main" id="{12B2B893-BDFC-47A3-A8C8-B3351994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8D083C0B-408E-4195-B8E1-33451B8A3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7C7442FE-70AA-4B30-9386-0E011A0A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6183366D-5F8A-40D5-9D35-25286ECB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F9E4E29F-ED9B-42DE-8858-A3B54120E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75C77770-2C7D-4356-A1C0-F3B10DCC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A583B398-24D3-452A-9279-409D85D4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8592BE0E-0BF6-4FE9-ABD6-7B7188BFD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C3D34FBF-02FF-4A36-BD2F-560F61252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F7F01C2A-5852-4E78-87E5-9639938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3F3D15E2-E389-4E28-815C-9F1EF5387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933BD079-DCEA-44C2-A3ED-3919F996F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760D82AC-986D-4E9A-9989-BB83B349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60B0E6-2468-45E0-8AF8-C3F2B5FC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89" y="-2040916"/>
            <a:ext cx="4538909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Post-Listening Task: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CB7870-816C-4A9C-BF45-C6D595844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133" y="2336598"/>
            <a:ext cx="4550816" cy="27455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400" b="1" u="sng" dirty="0"/>
              <a:t>What are idioms?</a:t>
            </a:r>
            <a:endParaRPr lang="en-US" sz="2400" dirty="0"/>
          </a:p>
          <a:p>
            <a:pPr algn="just">
              <a:lnSpc>
                <a:spcPct val="90000"/>
              </a:lnSpc>
            </a:pPr>
            <a:r>
              <a:rPr lang="en-US" sz="2400" dirty="0"/>
              <a:t>Idioms are phrases that have a meaning that is very different from its individual parts. 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Unlike most sentences that have a literal meaning, idioms have figurative meaning.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100"/>
          </a:p>
          <a:p>
            <a:pPr>
              <a:lnSpc>
                <a:spcPct val="90000"/>
              </a:lnSpc>
            </a:pPr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18616-C5E8-4345-8DC1-551E9CAF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171" y="428536"/>
            <a:ext cx="4090373" cy="5636286"/>
          </a:xfrm>
          <a:prstGeom prst="rect">
            <a:avLst/>
          </a:prstGeom>
        </p:spPr>
      </p:pic>
      <p:sp>
        <p:nvSpPr>
          <p:cNvPr id="61" name="Rectangle 75">
            <a:extLst>
              <a:ext uri="{FF2B5EF4-FFF2-40B4-BE49-F238E27FC236}">
                <a16:creationId xmlns:a16="http://schemas.microsoft.com/office/drawing/2014/main" id="{FE8CCA1D-3EED-438C-8DF2-1F365B6F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33">
            <a:extLst>
              <a:ext uri="{FF2B5EF4-FFF2-40B4-BE49-F238E27FC236}">
                <a16:creationId xmlns:a16="http://schemas.microsoft.com/office/drawing/2014/main" id="{32D9B158-7DEE-41F9-AC1A-4F746D42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82E9-020C-43FA-B48F-2D228928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9167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4438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FA05-B0D7-471A-A4F3-E44FE02E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2" y="1144494"/>
            <a:ext cx="11502833" cy="3719083"/>
          </a:xfrm>
        </p:spPr>
        <p:txBody>
          <a:bodyPr>
            <a:normAutofit/>
          </a:bodyPr>
          <a:lstStyle/>
          <a:p>
            <a:endParaRPr lang="en-US" sz="11200" dirty="0">
              <a:latin typeface="Andika"/>
            </a:endParaRPr>
          </a:p>
          <a:p>
            <a:endParaRPr lang="en-US" sz="11200" dirty="0">
              <a:latin typeface="Andika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82E9-020C-43FA-B48F-2D228928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07208-110E-420A-8DD8-513B6F693481}"/>
              </a:ext>
            </a:extLst>
          </p:cNvPr>
          <p:cNvSpPr/>
          <p:nvPr/>
        </p:nvSpPr>
        <p:spPr>
          <a:xfrm>
            <a:off x="1147577" y="226142"/>
            <a:ext cx="10887068" cy="67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b="1" dirty="0">
                <a:solidFill>
                  <a:srgbClr val="070707"/>
                </a:solidFill>
                <a:latin typeface="Andika"/>
              </a:rPr>
              <a:t>save for a rainy day</a:t>
            </a:r>
            <a:r>
              <a:rPr lang="en-GB" sz="2800" dirty="0">
                <a:solidFill>
                  <a:srgbClr val="070707"/>
                </a:solidFill>
                <a:latin typeface="Andika"/>
              </a:rPr>
              <a:t> = </a:t>
            </a:r>
            <a:r>
              <a:rPr lang="en-GB" sz="2800" dirty="0">
                <a:latin typeface="Andika"/>
              </a:rPr>
              <a:t>save something for when it is needed</a:t>
            </a:r>
          </a:p>
          <a:p>
            <a:pPr algn="just"/>
            <a:endParaRPr lang="en-GB" sz="2800" i="1" dirty="0">
              <a:solidFill>
                <a:srgbClr val="070707"/>
              </a:solidFill>
              <a:latin typeface="Andika"/>
            </a:endParaRP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70707"/>
                </a:solidFill>
                <a:latin typeface="Andika"/>
              </a:rPr>
              <a:t>I</a:t>
            </a:r>
            <a:r>
              <a:rPr lang="en-GB" sz="2800" i="1" dirty="0">
                <a:solidFill>
                  <a:srgbClr val="2D2E33"/>
                </a:solidFill>
                <a:latin typeface="Andika"/>
              </a:rPr>
              <a:t>nstead of spending money on a new TV, I’m going to save it for a rainy day. You never know when you’ll need it</a:t>
            </a:r>
            <a:r>
              <a:rPr lang="en-GB" sz="2800" i="1" dirty="0">
                <a:solidFill>
                  <a:srgbClr val="070707"/>
                </a:solidFill>
                <a:latin typeface="Andika"/>
              </a:rPr>
              <a:t>.</a:t>
            </a:r>
          </a:p>
          <a:p>
            <a:pPr algn="ctr"/>
            <a:endParaRPr lang="en-GB" sz="2800" dirty="0">
              <a:solidFill>
                <a:srgbClr val="070707"/>
              </a:solidFill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70707"/>
                </a:solidFill>
                <a:latin typeface="Andika"/>
              </a:rPr>
              <a:t>    a dime a dozen</a:t>
            </a:r>
            <a:r>
              <a:rPr lang="en-GB" sz="2800" dirty="0">
                <a:solidFill>
                  <a:srgbClr val="070707"/>
                </a:solidFill>
                <a:latin typeface="Andika"/>
              </a:rPr>
              <a:t> = very common, usually inexpensive, and easy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70707"/>
                </a:solidFill>
                <a:latin typeface="Andika"/>
              </a:rPr>
              <a:t>      to find.</a:t>
            </a:r>
          </a:p>
          <a:p>
            <a:pPr algn="ctr">
              <a:lnSpc>
                <a:spcPct val="150000"/>
              </a:lnSpc>
            </a:pPr>
            <a:br>
              <a:rPr lang="en-GB" sz="2800" dirty="0">
                <a:solidFill>
                  <a:srgbClr val="070707"/>
                </a:solidFill>
                <a:latin typeface="Andika"/>
              </a:rPr>
            </a:br>
            <a:r>
              <a:rPr lang="en-GB" sz="2800" i="1" dirty="0">
                <a:solidFill>
                  <a:srgbClr val="2D2E33"/>
                </a:solidFill>
                <a:latin typeface="Andika"/>
              </a:rPr>
              <a:t>For Dad’s birthday, I bought </a:t>
            </a:r>
            <a:r>
              <a:rPr lang="en-GB" sz="2800" i="1" dirty="0">
                <a:latin typeface="Andika"/>
              </a:rPr>
              <a:t>him a very pricey </a:t>
            </a:r>
            <a:r>
              <a:rPr lang="en-GB" sz="2800" i="1" dirty="0">
                <a:solidFill>
                  <a:srgbClr val="2D2E33"/>
                </a:solidFill>
                <a:latin typeface="Andika"/>
              </a:rPr>
              <a:t>watch.  Later, I discovered it is a dime in a dozen in other shops. What a disappointment!</a:t>
            </a:r>
            <a:endParaRPr lang="en-GB" sz="2800" b="0" i="0" dirty="0">
              <a:solidFill>
                <a:srgbClr val="070707"/>
              </a:solidFill>
              <a:effectLst/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54093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59179-76C5-4252-89E1-AFD451D3B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1086" y="606270"/>
            <a:ext cx="10537120" cy="7296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400" dirty="0">
                <a:solidFill>
                  <a:schemeClr val="tx1"/>
                </a:solidFill>
                <a:latin typeface="Andika"/>
              </a:rPr>
              <a:t>to shop around</a:t>
            </a:r>
          </a:p>
          <a:p>
            <a:pPr>
              <a:lnSpc>
                <a:spcPct val="120000"/>
              </a:lnSpc>
            </a:pPr>
            <a:endParaRPr lang="en-US" sz="14400" dirty="0">
              <a:solidFill>
                <a:schemeClr val="tx1"/>
              </a:solidFill>
              <a:latin typeface="Andika"/>
            </a:endParaRPr>
          </a:p>
          <a:p>
            <a:pPr>
              <a:lnSpc>
                <a:spcPct val="120000"/>
              </a:lnSpc>
            </a:pPr>
            <a:r>
              <a:rPr lang="en-US" sz="14400" dirty="0">
                <a:solidFill>
                  <a:schemeClr val="tx1"/>
                </a:solidFill>
                <a:latin typeface="Andika"/>
              </a:rPr>
              <a:t>to shut up shop</a:t>
            </a:r>
          </a:p>
          <a:p>
            <a:pPr>
              <a:lnSpc>
                <a:spcPct val="120000"/>
              </a:lnSpc>
            </a:pPr>
            <a:endParaRPr lang="en-US" sz="14400" dirty="0">
              <a:solidFill>
                <a:schemeClr val="tx1"/>
              </a:solidFill>
              <a:latin typeface="Andika"/>
            </a:endParaRPr>
          </a:p>
          <a:p>
            <a:pPr>
              <a:lnSpc>
                <a:spcPct val="120000"/>
              </a:lnSpc>
            </a:pPr>
            <a:r>
              <a:rPr lang="en-US" sz="14400" dirty="0">
                <a:solidFill>
                  <a:schemeClr val="tx1"/>
                </a:solidFill>
                <a:latin typeface="Andika"/>
              </a:rPr>
              <a:t>to set up shop</a:t>
            </a:r>
          </a:p>
          <a:p>
            <a:pPr>
              <a:lnSpc>
                <a:spcPct val="120000"/>
              </a:lnSpc>
            </a:pPr>
            <a:endParaRPr lang="en-US" sz="14400" dirty="0">
              <a:solidFill>
                <a:schemeClr val="tx1"/>
              </a:solidFill>
              <a:latin typeface="Andika"/>
            </a:endParaRPr>
          </a:p>
          <a:p>
            <a:pPr>
              <a:lnSpc>
                <a:spcPct val="120000"/>
              </a:lnSpc>
            </a:pPr>
            <a:r>
              <a:rPr lang="en-US" sz="14400" dirty="0">
                <a:solidFill>
                  <a:schemeClr val="tx1"/>
                </a:solidFill>
                <a:latin typeface="Andika"/>
              </a:rPr>
              <a:t>to be like a bull </a:t>
            </a:r>
          </a:p>
          <a:p>
            <a:pPr>
              <a:lnSpc>
                <a:spcPct val="120000"/>
              </a:lnSpc>
            </a:pPr>
            <a:r>
              <a:rPr lang="en-US" sz="14400" dirty="0">
                <a:solidFill>
                  <a:schemeClr val="tx1"/>
                </a:solidFill>
                <a:latin typeface="Andika"/>
              </a:rPr>
              <a:t>in a China shop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710C8-7CDD-437C-9363-7B72C0E4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E72001-22DE-46FF-866B-380CB6867DBD}"/>
              </a:ext>
            </a:extLst>
          </p:cNvPr>
          <p:cNvSpPr txBox="1">
            <a:spLocks/>
          </p:cNvSpPr>
          <p:nvPr/>
        </p:nvSpPr>
        <p:spPr>
          <a:xfrm>
            <a:off x="6096000" y="606270"/>
            <a:ext cx="9305471" cy="7056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ndika"/>
              </a:rPr>
              <a:t>to behave carelessly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Andika"/>
            </a:endParaRP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ndika"/>
              </a:rPr>
              <a:t>to open a business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Andika"/>
            </a:endParaRP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ndika"/>
              </a:rPr>
              <a:t>when a business closes down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Andika"/>
            </a:endParaRP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ndika"/>
              </a:rPr>
              <a:t>to compare prices in </a:t>
            </a: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ndika"/>
              </a:rPr>
              <a:t>different shops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DA44AC-527D-4DCB-971E-71B64C97A34A}"/>
              </a:ext>
            </a:extLst>
          </p:cNvPr>
          <p:cNvCxnSpPr/>
          <p:nvPr/>
        </p:nvCxnSpPr>
        <p:spPr>
          <a:xfrm>
            <a:off x="4437246" y="971081"/>
            <a:ext cx="1732548" cy="4377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ECA338-3A27-4880-AE1D-BD72929DDF10}"/>
              </a:ext>
            </a:extLst>
          </p:cNvPr>
          <p:cNvCxnSpPr>
            <a:cxnSpLocks/>
          </p:cNvCxnSpPr>
          <p:nvPr/>
        </p:nvCxnSpPr>
        <p:spPr>
          <a:xfrm>
            <a:off x="4551145" y="2423655"/>
            <a:ext cx="1618649" cy="126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287599-695B-4A5D-BCB0-67E7A796E9E0}"/>
              </a:ext>
            </a:extLst>
          </p:cNvPr>
          <p:cNvCxnSpPr>
            <a:cxnSpLocks/>
          </p:cNvCxnSpPr>
          <p:nvPr/>
        </p:nvCxnSpPr>
        <p:spPr>
          <a:xfrm flipV="1">
            <a:off x="4551145" y="2423655"/>
            <a:ext cx="1544855" cy="1392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D5249F-B1B5-49ED-BC2D-E62EFC7CF990}"/>
              </a:ext>
            </a:extLst>
          </p:cNvPr>
          <p:cNvCxnSpPr>
            <a:cxnSpLocks/>
          </p:cNvCxnSpPr>
          <p:nvPr/>
        </p:nvCxnSpPr>
        <p:spPr>
          <a:xfrm flipV="1">
            <a:off x="4551145" y="1049154"/>
            <a:ext cx="1544855" cy="477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2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F7D20-A2D8-481C-8114-F80B766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19587" y="2033111"/>
            <a:ext cx="7390923" cy="14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Lesson Objectives: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5BD11-4F0D-4A23-907F-CDF84B3AF34F}"/>
              </a:ext>
            </a:extLst>
          </p:cNvPr>
          <p:cNvSpPr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rgbClr val="F4AF3C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In this lesson I will:</a:t>
            </a: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attentively to a text.</a:t>
            </a: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questions about a text.</a:t>
            </a: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 about shopping and services.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1B7-6AE6-4AC2-9857-6D8BD5EA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chemeClr val="tx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>
              <a:solidFill>
                <a:schemeClr val="tx1"/>
              </a:solidFill>
            </a:endParaRPr>
          </a:p>
        </p:txBody>
      </p:sp>
      <p:pic>
        <p:nvPicPr>
          <p:cNvPr id="7" name="Picture 6" descr="Introduction: Building Learning Objectives">
            <a:extLst>
              <a:ext uri="{FF2B5EF4-FFF2-40B4-BE49-F238E27FC236}">
                <a16:creationId xmlns:a16="http://schemas.microsoft.com/office/drawing/2014/main" id="{67607741-8CAC-4C2F-93AC-CBE1CF3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4" r="12621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944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b="1">
                <a:solidFill>
                  <a:srgbClr val="386054"/>
                </a:solidFill>
              </a:rPr>
              <a:t>Download these resources: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86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F2EDB-92E4-4539-A2A3-600D9779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9BE5F"/>
              </a:buClr>
            </a:pPr>
            <a:r>
              <a:rPr lang="en-US"/>
              <a:t>Questions Worksheet</a:t>
            </a:r>
          </a:p>
          <a:p>
            <a:pPr>
              <a:buClr>
                <a:srgbClr val="F9BE5F"/>
              </a:buClr>
            </a:pPr>
            <a:r>
              <a:rPr lang="en-US"/>
              <a:t>Answers Handout</a:t>
            </a:r>
          </a:p>
        </p:txBody>
      </p:sp>
      <p:pic>
        <p:nvPicPr>
          <p:cNvPr id="6" name="Picture 2" descr="Resources - Sustainability-based lesson plans for teachers">
            <a:extLst>
              <a:ext uri="{FF2B5EF4-FFF2-40B4-BE49-F238E27FC236}">
                <a16:creationId xmlns:a16="http://schemas.microsoft.com/office/drawing/2014/main" id="{374CA9F3-40C0-4D57-B626-D7F9956E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319465"/>
            <a:ext cx="6953577" cy="3894003"/>
          </a:xfrm>
          <a:prstGeom prst="rect">
            <a:avLst/>
          </a:prstGeom>
          <a:noFill/>
        </p:spPr>
      </p:pic>
      <p:sp>
        <p:nvSpPr>
          <p:cNvPr id="47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70762-5C04-4215-8468-D66560DC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67738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A38B65"/>
                </a:solidFill>
              </a:rPr>
              <a:t>Pre-Listening Task: Brainstorming Activity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A38B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C2AB-52A6-4309-8308-02FD78A21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4257496" cy="37592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Clr>
                <a:srgbClr val="EE4C79"/>
              </a:buClr>
              <a:buNone/>
            </a:pPr>
            <a:endParaRPr lang="en-US" sz="1500" b="1" dirty="0"/>
          </a:p>
          <a:p>
            <a:pPr>
              <a:lnSpc>
                <a:spcPct val="90000"/>
              </a:lnSpc>
              <a:buClr>
                <a:srgbClr val="EE4C79"/>
              </a:buClr>
            </a:pPr>
            <a:r>
              <a:rPr lang="en-US" dirty="0"/>
              <a:t>Where do you go shopping? </a:t>
            </a:r>
          </a:p>
          <a:p>
            <a:pPr>
              <a:lnSpc>
                <a:spcPct val="90000"/>
              </a:lnSpc>
              <a:buClr>
                <a:srgbClr val="EE4C79"/>
              </a:buClr>
            </a:pPr>
            <a:r>
              <a:rPr lang="en-US" dirty="0"/>
              <a:t>Who do you go shopping with? </a:t>
            </a:r>
          </a:p>
          <a:p>
            <a:pPr>
              <a:lnSpc>
                <a:spcPct val="90000"/>
              </a:lnSpc>
              <a:buClr>
                <a:srgbClr val="EE4C79"/>
              </a:buClr>
            </a:pPr>
            <a:r>
              <a:rPr lang="en-US" dirty="0"/>
              <a:t>Why do you go shopping?</a:t>
            </a:r>
          </a:p>
          <a:p>
            <a:pPr>
              <a:lnSpc>
                <a:spcPct val="90000"/>
              </a:lnSpc>
              <a:buClr>
                <a:srgbClr val="EE4C79"/>
              </a:buClr>
            </a:pPr>
            <a:r>
              <a:rPr lang="en-US" dirty="0"/>
              <a:t>Which shops do you visit the most? </a:t>
            </a:r>
          </a:p>
          <a:p>
            <a:pPr>
              <a:lnSpc>
                <a:spcPct val="90000"/>
              </a:lnSpc>
              <a:buClr>
                <a:srgbClr val="EE4C79"/>
              </a:buClr>
            </a:pPr>
            <a:r>
              <a:rPr lang="en-US" dirty="0"/>
              <a:t>Which shops do you like visiting the most? </a:t>
            </a:r>
          </a:p>
          <a:p>
            <a:pPr>
              <a:lnSpc>
                <a:spcPct val="90000"/>
              </a:lnSpc>
              <a:buClr>
                <a:srgbClr val="EE4C79"/>
              </a:buClr>
            </a:pPr>
            <a:r>
              <a:rPr lang="en-US" dirty="0"/>
              <a:t>Which shops do you like visiting the least?</a:t>
            </a:r>
          </a:p>
        </p:txBody>
      </p:sp>
      <p:pic>
        <p:nvPicPr>
          <p:cNvPr id="2068" name="Picture 20" descr="Children's Thinking - J. Saenz Portfolio">
            <a:extLst>
              <a:ext uri="{FF2B5EF4-FFF2-40B4-BE49-F238E27FC236}">
                <a16:creationId xmlns:a16="http://schemas.microsoft.com/office/drawing/2014/main" id="{46C60930-74C1-4A64-825B-F9B5E3CC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793" y="1223936"/>
            <a:ext cx="6953577" cy="429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712E1E-77D5-4BF8-B74D-E979DE85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  <p:sp>
        <p:nvSpPr>
          <p:cNvPr id="5" name="AutoShape 2" descr="Ron Ritchhart's Ideas for Making Your Children's Thinking Visible –  Richland Academy">
            <a:extLst>
              <a:ext uri="{FF2B5EF4-FFF2-40B4-BE49-F238E27FC236}">
                <a16:creationId xmlns:a16="http://schemas.microsoft.com/office/drawing/2014/main" id="{E0C89858-3BC9-4E0B-858E-58D9AC7C93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Ron Ritchhart's Ideas for Making Your Children's Thinking Visible –  Richland Academy">
            <a:extLst>
              <a:ext uri="{FF2B5EF4-FFF2-40B4-BE49-F238E27FC236}">
                <a16:creationId xmlns:a16="http://schemas.microsoft.com/office/drawing/2014/main" id="{F829CED2-EA1D-45E3-B04B-5D9F4CB904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Be Prepared to Teach Thinkers - Child Evangelism Fellowship">
            <a:extLst>
              <a:ext uri="{FF2B5EF4-FFF2-40B4-BE49-F238E27FC236}">
                <a16:creationId xmlns:a16="http://schemas.microsoft.com/office/drawing/2014/main" id="{4346430D-1B47-437D-A9E0-E44EDE0C2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Be Prepared to Teach Thinkers - Child Evangelism Fellowship">
            <a:extLst>
              <a:ext uri="{FF2B5EF4-FFF2-40B4-BE49-F238E27FC236}">
                <a16:creationId xmlns:a16="http://schemas.microsoft.com/office/drawing/2014/main" id="{2F6E80E6-8E8D-4C9F-800B-042A3D90D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Be Prepared to Teach Thinkers - Child Evangelism Fellowship">
            <a:extLst>
              <a:ext uri="{FF2B5EF4-FFF2-40B4-BE49-F238E27FC236}">
                <a16:creationId xmlns:a16="http://schemas.microsoft.com/office/drawing/2014/main" id="{0DB33197-4263-44FE-B0A7-45B53383A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1CADE83B-6A28-46A9-A410-ADF35C3C6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C43B6C16-1CED-4A3D-81FF-F939F742C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3B976490-63A8-4843-A310-F587BE735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B38DD525-9C63-43A9-A2F1-39698D3B3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5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DD40B-9603-44D7-9D92-1DF9B5BC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A3354-2B20-4BA3-AC72-EA65EAC49C51}"/>
              </a:ext>
            </a:extLst>
          </p:cNvPr>
          <p:cNvSpPr txBox="1"/>
          <p:nvPr/>
        </p:nvSpPr>
        <p:spPr>
          <a:xfrm>
            <a:off x="1074738" y="385377"/>
            <a:ext cx="9653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ndika"/>
              </a:rPr>
              <a:t>When do we buy gifts? </a:t>
            </a:r>
          </a:p>
          <a:p>
            <a:pPr algn="ctr"/>
            <a:endParaRPr lang="en-US" sz="4000" b="1" dirty="0">
              <a:latin typeface="Andika"/>
            </a:endParaRPr>
          </a:p>
          <a:p>
            <a:pPr algn="ctr"/>
            <a:endParaRPr lang="en-US" sz="4000" b="1" dirty="0">
              <a:latin typeface="Andika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2" name="Picture 8" descr="Christmas Gifts For Kids That Keep On Giving - In The News - Spec-Savers  South Africa">
            <a:extLst>
              <a:ext uri="{FF2B5EF4-FFF2-40B4-BE49-F238E27FC236}">
                <a16:creationId xmlns:a16="http://schemas.microsoft.com/office/drawing/2014/main" id="{E034339D-9A6D-41FF-B0D2-91F4D0C6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75" y="1295437"/>
            <a:ext cx="3364635" cy="20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mily Easter Basket by GourmetGiftBaskets.com">
            <a:extLst>
              <a:ext uri="{FF2B5EF4-FFF2-40B4-BE49-F238E27FC236}">
                <a16:creationId xmlns:a16="http://schemas.microsoft.com/office/drawing/2014/main" id="{C8C57FB6-7527-48BE-8AEC-10482E5E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72" y="1295437"/>
            <a:ext cx="3121342" cy="20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3 Great Father's Day Gifts | Working Mother">
            <a:extLst>
              <a:ext uri="{FF2B5EF4-FFF2-40B4-BE49-F238E27FC236}">
                <a16:creationId xmlns:a16="http://schemas.microsoft.com/office/drawing/2014/main" id="{615F7E96-F6F2-4361-B2BC-CF02DEFD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17" y="4343399"/>
            <a:ext cx="3256839" cy="21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rthday gifts wrapped to perfection! - WrapaholicGifts">
            <a:extLst>
              <a:ext uri="{FF2B5EF4-FFF2-40B4-BE49-F238E27FC236}">
                <a16:creationId xmlns:a16="http://schemas.microsoft.com/office/drawing/2014/main" id="{2EE5DD71-AFEC-46EB-B166-8F40C877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39" y="4343399"/>
            <a:ext cx="3637122" cy="21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egiver &quot;Thank You&quot; Gifts | Cancer Be Glammed">
            <a:extLst>
              <a:ext uri="{FF2B5EF4-FFF2-40B4-BE49-F238E27FC236}">
                <a16:creationId xmlns:a16="http://schemas.microsoft.com/office/drawing/2014/main" id="{7DFE04F3-7A85-4DB5-991D-B7C3092E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0" y="1326084"/>
            <a:ext cx="3485805" cy="19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New Baby Gift Set for a Newborn Baby Bunny 0m+ www.megastore.com.mt">
            <a:extLst>
              <a:ext uri="{FF2B5EF4-FFF2-40B4-BE49-F238E27FC236}">
                <a16:creationId xmlns:a16="http://schemas.microsoft.com/office/drawing/2014/main" id="{50F426A2-B43B-42F9-A4A5-E17C8E869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New Baby Gift Set for a Newborn Baby Bunny 0m+ www.megastore.com.mt">
            <a:extLst>
              <a:ext uri="{FF2B5EF4-FFF2-40B4-BE49-F238E27FC236}">
                <a16:creationId xmlns:a16="http://schemas.microsoft.com/office/drawing/2014/main" id="{A2378714-0BC8-4926-9DD2-6DA979C1A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New Baby Gift Set for a Newborn Baby Bunny 0m+ www.megastore.com.mt">
            <a:extLst>
              <a:ext uri="{FF2B5EF4-FFF2-40B4-BE49-F238E27FC236}">
                <a16:creationId xmlns:a16="http://schemas.microsoft.com/office/drawing/2014/main" id="{016F0CDC-2D56-4489-888D-120CF131D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New Baby Gift Set for a Newborn Baby Bunny 0m+ www.megastore.com.mt">
            <a:extLst>
              <a:ext uri="{FF2B5EF4-FFF2-40B4-BE49-F238E27FC236}">
                <a16:creationId xmlns:a16="http://schemas.microsoft.com/office/drawing/2014/main" id="{CE7085C5-1E1E-4769-9C4E-5C64E6A51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New Baby Gift Set for a Newborn Baby Bunny 0m+ www.megastore.com.mt">
            <a:extLst>
              <a:ext uri="{FF2B5EF4-FFF2-40B4-BE49-F238E27FC236}">
                <a16:creationId xmlns:a16="http://schemas.microsoft.com/office/drawing/2014/main" id="{D5FEEE0F-6892-46A7-BBD7-E81E2FEB3F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New Baby Gift Set for a Newborn Baby Bunny 0m+ www.megastore.com.mt">
            <a:extLst>
              <a:ext uri="{FF2B5EF4-FFF2-40B4-BE49-F238E27FC236}">
                <a16:creationId xmlns:a16="http://schemas.microsoft.com/office/drawing/2014/main" id="{2320AACE-5D89-4952-A6B9-BAF47FEA9D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6" descr="16 New Born Gift Ideas | new baby products, baby shower gifts, baby gifts">
            <a:extLst>
              <a:ext uri="{FF2B5EF4-FFF2-40B4-BE49-F238E27FC236}">
                <a16:creationId xmlns:a16="http://schemas.microsoft.com/office/drawing/2014/main" id="{4ED7A8B7-67D2-4DAD-8C5F-A1C16F8E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80" y="4272292"/>
            <a:ext cx="3485803" cy="22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1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AD52BBF-1D91-4416-BE46-4A84491BD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E856FA20-F55B-488E-8C2F-FE0181D3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8FE61DD1-3D58-48C2-BAD7-6C88B5BE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02DC1E03-9136-4493-9DA0-968C05519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E12EFE5A-352D-4DAA-A1AB-D407DA290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851CC167-1DE8-4AE5-9DDD-0B892ACE8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AEC5A30B-E553-4816-BC93-2B026BF61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FBBB7CB8-10F0-4C6E-AA5C-D2BBAE81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AA3EE486-4F47-4152-93F0-47AB9129A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DA094BB7-D2FA-491F-B667-2588CDE59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C85ED5D4-E278-4323-8BB8-A96891F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2F1BB854-AF66-4C4F-80EF-18772EAE4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DFC11FE8-6CFC-4F28-AD6A-42752C18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4E8991F-D0F0-40B3-A774-424F762CF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32" name="Freeform 27">
              <a:extLst>
                <a:ext uri="{FF2B5EF4-FFF2-40B4-BE49-F238E27FC236}">
                  <a16:creationId xmlns:a16="http://schemas.microsoft.com/office/drawing/2014/main" id="{E24FAF75-2CC5-41E0-808B-EBBF7773D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3" name="Freeform 28">
              <a:extLst>
                <a:ext uri="{FF2B5EF4-FFF2-40B4-BE49-F238E27FC236}">
                  <a16:creationId xmlns:a16="http://schemas.microsoft.com/office/drawing/2014/main" id="{715D8EF2-7706-4E73-9569-4C8A9988A7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4" name="Freeform 29">
              <a:extLst>
                <a:ext uri="{FF2B5EF4-FFF2-40B4-BE49-F238E27FC236}">
                  <a16:creationId xmlns:a16="http://schemas.microsoft.com/office/drawing/2014/main" id="{F87F6EF9-1B43-4DA9-A7F9-4A58AD1B1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5" name="Freeform 30">
              <a:extLst>
                <a:ext uri="{FF2B5EF4-FFF2-40B4-BE49-F238E27FC236}">
                  <a16:creationId xmlns:a16="http://schemas.microsoft.com/office/drawing/2014/main" id="{1BCDFF55-018D-4E96-AC27-479D85561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6" name="Freeform 31">
              <a:extLst>
                <a:ext uri="{FF2B5EF4-FFF2-40B4-BE49-F238E27FC236}">
                  <a16:creationId xmlns:a16="http://schemas.microsoft.com/office/drawing/2014/main" id="{DC583F49-CC8D-4B50-80D0-B2FA96CC4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7" name="Freeform 32">
              <a:extLst>
                <a:ext uri="{FF2B5EF4-FFF2-40B4-BE49-F238E27FC236}">
                  <a16:creationId xmlns:a16="http://schemas.microsoft.com/office/drawing/2014/main" id="{9273F505-C09D-4E6D-80FC-C94A63D66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8" name="Freeform 33">
              <a:extLst>
                <a:ext uri="{FF2B5EF4-FFF2-40B4-BE49-F238E27FC236}">
                  <a16:creationId xmlns:a16="http://schemas.microsoft.com/office/drawing/2014/main" id="{AC13451E-41C6-471A-AAF6-DB917C021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9" name="Freeform 34">
              <a:extLst>
                <a:ext uri="{FF2B5EF4-FFF2-40B4-BE49-F238E27FC236}">
                  <a16:creationId xmlns:a16="http://schemas.microsoft.com/office/drawing/2014/main" id="{F1AE4B85-0320-484C-AD19-9721DFD66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" name="Freeform 35">
              <a:extLst>
                <a:ext uri="{FF2B5EF4-FFF2-40B4-BE49-F238E27FC236}">
                  <a16:creationId xmlns:a16="http://schemas.microsoft.com/office/drawing/2014/main" id="{FC12064D-85AA-4228-BD88-55400E9D1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1" name="Freeform 36">
              <a:extLst>
                <a:ext uri="{FF2B5EF4-FFF2-40B4-BE49-F238E27FC236}">
                  <a16:creationId xmlns:a16="http://schemas.microsoft.com/office/drawing/2014/main" id="{476C58C1-6063-4310-A29D-B0BD819E7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2" name="Freeform 37">
              <a:extLst>
                <a:ext uri="{FF2B5EF4-FFF2-40B4-BE49-F238E27FC236}">
                  <a16:creationId xmlns:a16="http://schemas.microsoft.com/office/drawing/2014/main" id="{A03B4EEC-A245-4F50-83FC-E89EB6AF4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3" name="Freeform 38">
              <a:extLst>
                <a:ext uri="{FF2B5EF4-FFF2-40B4-BE49-F238E27FC236}">
                  <a16:creationId xmlns:a16="http://schemas.microsoft.com/office/drawing/2014/main" id="{A65EC584-75DA-44D3-B66E-C9BD05B39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8C990B9-A8CA-4975-8781-FD10168E1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7" name="Freeform 11">
            <a:extLst>
              <a:ext uri="{FF2B5EF4-FFF2-40B4-BE49-F238E27FC236}">
                <a16:creationId xmlns:a16="http://schemas.microsoft.com/office/drawing/2014/main" id="{24F38119-6001-4C8E-A7E6-F4CCF9397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5DFCF-113B-4D09-A871-40D0E0DE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/>
              <a:t>Pre-Teaching of Words:</a:t>
            </a:r>
            <a:br>
              <a:rPr lang="en-US" sz="2700" b="1"/>
            </a:br>
            <a:br>
              <a:rPr lang="en-US" sz="2700" b="1"/>
            </a:br>
            <a:endParaRPr lang="en-US" sz="27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C4EC7-D959-4B15-AF4D-9AEA77C5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70DEF-FB36-4163-A793-83EA6DAE5C56}"/>
              </a:ext>
            </a:extLst>
          </p:cNvPr>
          <p:cNvSpPr txBox="1"/>
          <p:nvPr/>
        </p:nvSpPr>
        <p:spPr>
          <a:xfrm>
            <a:off x="1576800" y="1443038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rgbClr val="000000"/>
                </a:solidFill>
              </a:rPr>
              <a:t> wallet</a:t>
            </a:r>
            <a:r>
              <a:rPr lang="en-US" sz="2000" dirty="0">
                <a:solidFill>
                  <a:srgbClr val="000000"/>
                </a:solidFill>
              </a:rPr>
              <a:t>          </a:t>
            </a:r>
            <a:endParaRPr lang="en-US"/>
          </a:p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rgbClr val="000000"/>
                </a:solidFill>
              </a:rPr>
              <a:t>a small flat case used for carrying money and personal papers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rgbClr val="000000"/>
                </a:solidFill>
              </a:rPr>
              <a:t> expensive</a:t>
            </a:r>
            <a:r>
              <a:rPr lang="en-US" sz="2000" dirty="0">
                <a:solidFill>
                  <a:srgbClr val="000000"/>
                </a:solidFill>
              </a:rPr>
              <a:t>   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rgbClr val="000000"/>
                </a:solidFill>
              </a:rPr>
              <a:t>costing a lot of money 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rgbClr val="000000"/>
                </a:solidFill>
              </a:rPr>
              <a:t> leather</a:t>
            </a:r>
            <a:r>
              <a:rPr lang="en-US" sz="2000" dirty="0">
                <a:solidFill>
                  <a:srgbClr val="000000"/>
                </a:solidFill>
              </a:rPr>
              <a:t>        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rgbClr val="000000"/>
                </a:solidFill>
              </a:rPr>
              <a:t>the skin of an animal used as material (e.g. shoes, bags, jackets ...)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0" name="Picture 14" descr="Mens Leather Jacket Timber : Bristol | Mens Leather Jackets">
            <a:extLst>
              <a:ext uri="{FF2B5EF4-FFF2-40B4-BE49-F238E27FC236}">
                <a16:creationId xmlns:a16="http://schemas.microsoft.com/office/drawing/2014/main" id="{A0D80E08-9F3B-4451-9D25-209F4C53E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51"/>
          <a:stretch/>
        </p:blipFill>
        <p:spPr bwMode="auto">
          <a:xfrm>
            <a:off x="6106666" y="623190"/>
            <a:ext cx="2647024" cy="2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op 15 Buttery Soft Leather Handbags | LoveToKnow">
            <a:extLst>
              <a:ext uri="{FF2B5EF4-FFF2-40B4-BE49-F238E27FC236}">
                <a16:creationId xmlns:a16="http://schemas.microsoft.com/office/drawing/2014/main" id="{49D82D86-B131-4655-B189-D60828E04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8" b="-4"/>
          <a:stretch/>
        </p:blipFill>
        <p:spPr bwMode="auto">
          <a:xfrm>
            <a:off x="8896519" y="623190"/>
            <a:ext cx="2647024" cy="2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S Mens RFID Blocking Soft Smooth Genuine Leather Wallet With A Zipped  Coin Pocket and Id Card Window 94 (Black): Amazon.co.uk: Luggage">
            <a:extLst>
              <a:ext uri="{FF2B5EF4-FFF2-40B4-BE49-F238E27FC236}">
                <a16:creationId xmlns:a16="http://schemas.microsoft.com/office/drawing/2014/main" id="{0A6F9BD3-962E-4655-9514-0E015CD92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r="12026" b="-2"/>
          <a:stretch/>
        </p:blipFill>
        <p:spPr bwMode="auto">
          <a:xfrm>
            <a:off x="6106666" y="3328978"/>
            <a:ext cx="2647024" cy="2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en's Calf Skin Leather Shoes | Italian | Handmade | Sognare">
            <a:extLst>
              <a:ext uri="{FF2B5EF4-FFF2-40B4-BE49-F238E27FC236}">
                <a16:creationId xmlns:a16="http://schemas.microsoft.com/office/drawing/2014/main" id="{B730B758-E6F0-42CB-B048-7B3A05F07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-3" b="-3"/>
          <a:stretch/>
        </p:blipFill>
        <p:spPr bwMode="auto">
          <a:xfrm>
            <a:off x="8896519" y="3328978"/>
            <a:ext cx="2647024" cy="2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0930C-016C-4D6D-A85E-EE4F550EFECF}"/>
              </a:ext>
            </a:extLst>
          </p:cNvPr>
          <p:cNvSpPr txBox="1"/>
          <p:nvPr/>
        </p:nvSpPr>
        <p:spPr>
          <a:xfrm>
            <a:off x="10831398" y="6589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AutoShape 6" descr="Godiva Black Leather Hide|Leather Hides|Pittards">
            <a:extLst>
              <a:ext uri="{FF2B5EF4-FFF2-40B4-BE49-F238E27FC236}">
                <a16:creationId xmlns:a16="http://schemas.microsoft.com/office/drawing/2014/main" id="{05F7A04C-99DC-4332-AD69-1AA310960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Godiva Black Leather Hide|Leather Hides|Pittards">
            <a:extLst>
              <a:ext uri="{FF2B5EF4-FFF2-40B4-BE49-F238E27FC236}">
                <a16:creationId xmlns:a16="http://schemas.microsoft.com/office/drawing/2014/main" id="{F8C4032D-5227-42FA-A7AB-E66CB9657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Godiva Black Leather Hide|Leather Hides|Pittards">
            <a:extLst>
              <a:ext uri="{FF2B5EF4-FFF2-40B4-BE49-F238E27FC236}">
                <a16:creationId xmlns:a16="http://schemas.microsoft.com/office/drawing/2014/main" id="{8B515F4C-99EF-4E37-9827-04F06CAA9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1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E71926-8CEB-4E49-9991-C8CA4EA0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DE87AF-3B98-46E0-BA3D-A518DA51A127}"/>
              </a:ext>
            </a:extLst>
          </p:cNvPr>
          <p:cNvSpPr/>
          <p:nvPr/>
        </p:nvSpPr>
        <p:spPr>
          <a:xfrm>
            <a:off x="1722973" y="2309725"/>
            <a:ext cx="10375768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Andika"/>
              </a:rPr>
              <a:t> afford</a:t>
            </a:r>
            <a:r>
              <a:rPr lang="en-US" sz="2800" dirty="0">
                <a:latin typeface="Andika"/>
              </a:rPr>
              <a:t>          to be able to pay for something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ndik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Andika"/>
              </a:rPr>
              <a:t> earn</a:t>
            </a:r>
            <a:r>
              <a:rPr lang="en-US" sz="2800" dirty="0">
                <a:latin typeface="Andika"/>
              </a:rPr>
              <a:t>             money received for work done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ndik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Andika"/>
              </a:rPr>
              <a:t> design</a:t>
            </a:r>
            <a:r>
              <a:rPr lang="en-US" sz="2800" dirty="0">
                <a:latin typeface="Andika"/>
              </a:rPr>
              <a:t>         </a:t>
            </a:r>
            <a:r>
              <a:rPr lang="en-GB" sz="2800" dirty="0">
                <a:latin typeface="Andika"/>
              </a:rPr>
              <a:t>visual look or a shape given to a certain object</a:t>
            </a:r>
            <a:endParaRPr lang="en-US" sz="2800" dirty="0">
              <a:latin typeface="Andik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79058-B371-4F8A-B792-445E828C1D3B}"/>
              </a:ext>
            </a:extLst>
          </p:cNvPr>
          <p:cNvSpPr/>
          <p:nvPr/>
        </p:nvSpPr>
        <p:spPr>
          <a:xfrm>
            <a:off x="1722973" y="787782"/>
            <a:ext cx="1055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Andika"/>
              </a:rPr>
              <a:t> price tag     </a:t>
            </a:r>
            <a:r>
              <a:rPr lang="en-GB" sz="2800" dirty="0">
                <a:latin typeface="Andika"/>
              </a:rPr>
              <a:t>a piece of paper or plastic that is attached to  a</a:t>
            </a:r>
          </a:p>
          <a:p>
            <a:r>
              <a:rPr lang="en-GB" sz="2800" dirty="0">
                <a:latin typeface="Andika"/>
              </a:rPr>
              <a:t>                         product and has the product's price on it</a:t>
            </a:r>
            <a:endParaRPr lang="en-US" sz="2800" dirty="0">
              <a:latin typeface="Andika"/>
            </a:endParaRPr>
          </a:p>
        </p:txBody>
      </p:sp>
      <p:pic>
        <p:nvPicPr>
          <p:cNvPr id="5" name="Picture 18" descr="Best Price Guarantee | Milestay Experience Apartments">
            <a:extLst>
              <a:ext uri="{FF2B5EF4-FFF2-40B4-BE49-F238E27FC236}">
                <a16:creationId xmlns:a16="http://schemas.microsoft.com/office/drawing/2014/main" id="{35E8B96F-7CED-460F-A04A-22C3D6A8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12" y="1741889"/>
            <a:ext cx="1703369" cy="11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Price Tag Euro High Resolution Stock Photography and Images - Alamy">
            <a:extLst>
              <a:ext uri="{FF2B5EF4-FFF2-40B4-BE49-F238E27FC236}">
                <a16:creationId xmlns:a16="http://schemas.microsoft.com/office/drawing/2014/main" id="{2609B64F-4720-44C7-A68D-44A9539FD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Price Tag Euro High Resolution Stock Photography and Images - Alamy">
            <a:extLst>
              <a:ext uri="{FF2B5EF4-FFF2-40B4-BE49-F238E27FC236}">
                <a16:creationId xmlns:a16="http://schemas.microsoft.com/office/drawing/2014/main" id="{432E4A30-B8B7-4754-A9AC-1354982891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Price Tag Euro High Resolution Stock Photography and Images - Alamy">
            <a:extLst>
              <a:ext uri="{FF2B5EF4-FFF2-40B4-BE49-F238E27FC236}">
                <a16:creationId xmlns:a16="http://schemas.microsoft.com/office/drawing/2014/main" id="{C4A8BCC9-3B36-470C-B39D-AD88C1C76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2BBCB-E808-4E03-BD5D-8D71EFFB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427" y="2845231"/>
            <a:ext cx="1300162" cy="20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CAA20-6CC8-4032-A0A6-69B0F728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1" u="sng"/>
              <a:t>Step 1: </a:t>
            </a:r>
            <a:r>
              <a:rPr lang="en-US" sz="3800" b="1"/>
              <a:t>READ </a:t>
            </a:r>
            <a:r>
              <a:rPr lang="en-US" sz="3800"/>
              <a:t>silently the questions on the worksheet.</a:t>
            </a:r>
            <a:br>
              <a:rPr lang="en-US" sz="3800"/>
            </a:br>
            <a:br>
              <a:rPr lang="en-US" sz="3800" b="1" u="sng"/>
            </a:br>
            <a:endParaRPr lang="en-US" sz="38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2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C9ABE-854E-4D1B-B0BF-B64F5446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45510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61A68-6959-41BE-834D-B8C4B649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630666-A49B-44CD-B81E-98CD829E62B3}"/>
              </a:ext>
            </a:extLst>
          </p:cNvPr>
          <p:cNvSpPr/>
          <p:nvPr/>
        </p:nvSpPr>
        <p:spPr>
          <a:xfrm>
            <a:off x="1612900" y="660893"/>
            <a:ext cx="7894902" cy="376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carefully while I read the text.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carefully, while I read the questions.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ANSWERING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questions.</a:t>
            </a:r>
          </a:p>
        </p:txBody>
      </p:sp>
      <p:pic>
        <p:nvPicPr>
          <p:cNvPr id="4" name="Picture 4" descr="Auditory Processing Disorder">
            <a:extLst>
              <a:ext uri="{FF2B5EF4-FFF2-40B4-BE49-F238E27FC236}">
                <a16:creationId xmlns:a16="http://schemas.microsoft.com/office/drawing/2014/main" id="{8B52CC16-87DE-42E4-BDAC-18B15F95E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1" r="54130" b="2"/>
          <a:stretch/>
        </p:blipFill>
        <p:spPr>
          <a:xfrm>
            <a:off x="8810046" y="2986836"/>
            <a:ext cx="2873159" cy="373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0898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B565FF-98BF-44A5-9685-5ECF6430EC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http://schemas.microsoft.com/office/2006/metadata/properties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8B6E03-9424-4600-972E-E8A370BAD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63ED9E-50ED-4514-B6B6-FEA7034772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525</TotalTime>
  <Words>484</Words>
  <Application>Microsoft Office PowerPoint</Application>
  <PresentationFormat>Widescreen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Lesson 1:  Listening  Topic:       Shopping and Services  Year:         4  </vt:lpstr>
      <vt:lpstr>Lesson Objectives:</vt:lpstr>
      <vt:lpstr>Download these resources:</vt:lpstr>
      <vt:lpstr>Pre-Listening Task: Brainstorming Activity</vt:lpstr>
      <vt:lpstr>PowerPoint Presentation</vt:lpstr>
      <vt:lpstr>Pre-Teaching of Words:  </vt:lpstr>
      <vt:lpstr>PowerPoint Presentation</vt:lpstr>
      <vt:lpstr>Step 1: READ silently the questions on the worksheet.  </vt:lpstr>
      <vt:lpstr>PowerPoint Presentation</vt:lpstr>
      <vt:lpstr>PowerPoint Presentation</vt:lpstr>
      <vt:lpstr>PowerPoint Presentation</vt:lpstr>
      <vt:lpstr>PowerPoint Presentation</vt:lpstr>
      <vt:lpstr>Post-Listening Task: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Listening  Topic:      Shopping and Services</dc:title>
  <dc:creator>Vanessa Xuereb</dc:creator>
  <cp:lastModifiedBy>Vanessa Xuereb</cp:lastModifiedBy>
  <cp:revision>98</cp:revision>
  <dcterms:created xsi:type="dcterms:W3CDTF">2021-03-24T16:59:06Z</dcterms:created>
  <dcterms:modified xsi:type="dcterms:W3CDTF">2021-10-04T09:15:52Z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