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20"/>
  </p:notesMasterIdLst>
  <p:sldIdLst>
    <p:sldId id="256" r:id="rId5"/>
    <p:sldId id="257" r:id="rId6"/>
    <p:sldId id="258" r:id="rId7"/>
    <p:sldId id="299" r:id="rId8"/>
    <p:sldId id="277" r:id="rId9"/>
    <p:sldId id="284" r:id="rId10"/>
    <p:sldId id="305" r:id="rId11"/>
    <p:sldId id="262" r:id="rId12"/>
    <p:sldId id="296" r:id="rId13"/>
    <p:sldId id="302" r:id="rId14"/>
    <p:sldId id="291" r:id="rId15"/>
    <p:sldId id="290" r:id="rId16"/>
    <p:sldId id="289" r:id="rId17"/>
    <p:sldId id="30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849BA-E1C7-D6D3-8112-308B45A7F434}" v="30" dt="2021-10-01T09:41:24.546"/>
    <p1510:client id="{3EF0E46E-0756-9296-D2C6-6254F2E0930F}" v="144" dt="2021-09-30T12:02:02.470"/>
    <p1510:client id="{542074DF-3894-D020-C2A0-574077EA50F1}" v="462" dt="2021-09-29T09:22:41.728"/>
    <p1510:client id="{E22C1020-C2DB-7895-D7B4-BE788493FD08}" v="43" dt="2021-09-30T12:05:20.639"/>
    <p1510:client id="{E833A6C0-36E3-0350-C780-B5E15C47DBE9}" v="131" dt="2021-11-08T13:30:32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5960" autoAdjust="0"/>
  </p:normalViewPr>
  <p:slideViewPr>
    <p:cSldViewPr snapToGrid="0">
      <p:cViewPr varScale="1">
        <p:scale>
          <a:sx n="65" d="100"/>
          <a:sy n="65" d="100"/>
        </p:scale>
        <p:origin x="6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Xuereb" userId="cf06a9f6-2ebd-481e-9fd5-404d201fd7dd" providerId="ADAL" clId="{86D4143D-5B65-4C20-AA3D-B8B4BB453CAC}"/>
    <pc:docChg chg="undo custSel addSld delSld modSld sldOrd">
      <pc:chgData name="Vanessa Xuereb" userId="cf06a9f6-2ebd-481e-9fd5-404d201fd7dd" providerId="ADAL" clId="{86D4143D-5B65-4C20-AA3D-B8B4BB453CAC}" dt="2021-08-17T13:57:20.281" v="1598" actId="1076"/>
      <pc:docMkLst>
        <pc:docMk/>
      </pc:docMkLst>
      <pc:sldChg chg="addSp delSp modSp">
        <pc:chgData name="Vanessa Xuereb" userId="cf06a9f6-2ebd-481e-9fd5-404d201fd7dd" providerId="ADAL" clId="{86D4143D-5B65-4C20-AA3D-B8B4BB453CAC}" dt="2021-08-17T13:56:35.343" v="1596" actId="20577"/>
        <pc:sldMkLst>
          <pc:docMk/>
          <pc:sldMk cId="2026876962" sldId="256"/>
        </pc:sldMkLst>
        <pc:spChg chg="mod">
          <ac:chgData name="Vanessa Xuereb" userId="cf06a9f6-2ebd-481e-9fd5-404d201fd7dd" providerId="ADAL" clId="{86D4143D-5B65-4C20-AA3D-B8B4BB453CAC}" dt="2021-08-17T13:56:35.343" v="1596" actId="20577"/>
          <ac:spMkLst>
            <pc:docMk/>
            <pc:sldMk cId="2026876962" sldId="256"/>
            <ac:spMk id="3" creationId="{F321677E-330F-4D06-A488-5E7DCE2F664D}"/>
          </ac:spMkLst>
        </pc:spChg>
        <pc:spChg chg="add">
          <ac:chgData name="Vanessa Xuereb" userId="cf06a9f6-2ebd-481e-9fd5-404d201fd7dd" providerId="ADAL" clId="{86D4143D-5B65-4C20-AA3D-B8B4BB453CAC}" dt="2021-08-07T15:08:19.565" v="1572" actId="14100"/>
          <ac:spMkLst>
            <pc:docMk/>
            <pc:sldMk cId="2026876962" sldId="256"/>
            <ac:spMk id="5" creationId="{444F73CC-F336-4C13-9996-3CBEBEBFFCE1}"/>
          </ac:spMkLst>
        </pc:spChg>
        <pc:spChg chg="add">
          <ac:chgData name="Vanessa Xuereb" userId="cf06a9f6-2ebd-481e-9fd5-404d201fd7dd" providerId="ADAL" clId="{86D4143D-5B65-4C20-AA3D-B8B4BB453CAC}" dt="2021-08-07T15:08:23.728" v="1573" actId="14100"/>
          <ac:spMkLst>
            <pc:docMk/>
            <pc:sldMk cId="2026876962" sldId="256"/>
            <ac:spMk id="6" creationId="{AC24C689-880D-40E7-9E3D-5444034F1FF6}"/>
          </ac:spMkLst>
        </pc:spChg>
        <pc:spChg chg="add">
          <ac:chgData name="Vanessa Xuereb" userId="cf06a9f6-2ebd-481e-9fd5-404d201fd7dd" providerId="ADAL" clId="{86D4143D-5B65-4C20-AA3D-B8B4BB453CAC}" dt="2021-08-07T15:08:26.409" v="1574" actId="14100"/>
          <ac:spMkLst>
            <pc:docMk/>
            <pc:sldMk cId="2026876962" sldId="256"/>
            <ac:spMk id="7" creationId="{68A3EBDA-8BC1-46E1-99A8-55FCB1838E92}"/>
          </ac:spMkLst>
        </pc:spChg>
        <pc:spChg chg="add">
          <ac:chgData name="Vanessa Xuereb" userId="cf06a9f6-2ebd-481e-9fd5-404d201fd7dd" providerId="ADAL" clId="{86D4143D-5B65-4C20-AA3D-B8B4BB453CAC}" dt="2021-08-07T15:08:28.919" v="1575" actId="14100"/>
          <ac:spMkLst>
            <pc:docMk/>
            <pc:sldMk cId="2026876962" sldId="256"/>
            <ac:spMk id="8" creationId="{4C4CB082-1651-4B10-9B4E-2232D2B30B8F}"/>
          </ac:spMkLst>
        </pc:spChg>
        <pc:picChg chg="add mod">
          <ac:chgData name="Vanessa Xuereb" userId="cf06a9f6-2ebd-481e-9fd5-404d201fd7dd" providerId="ADAL" clId="{86D4143D-5B65-4C20-AA3D-B8B4BB453CAC}" dt="2021-08-07T15:08:53.063" v="1579" actId="14100"/>
          <ac:picMkLst>
            <pc:docMk/>
            <pc:sldMk cId="2026876962" sldId="256"/>
            <ac:picMk id="1034" creationId="{EAC7180D-B7BB-447C-A95E-29DA56DCDA04}"/>
          </ac:picMkLst>
        </pc:picChg>
        <pc:picChg chg="del">
          <ac:chgData name="Vanessa Xuereb" userId="cf06a9f6-2ebd-481e-9fd5-404d201fd7dd" providerId="ADAL" clId="{86D4143D-5B65-4C20-AA3D-B8B4BB453CAC}" dt="2021-08-07T15:07:52.458" v="1571" actId="478"/>
          <ac:picMkLst>
            <pc:docMk/>
            <pc:sldMk cId="2026876962" sldId="256"/>
            <ac:picMk id="2050" creationId="{39130ACD-9A93-47A7-A3E1-001A92C7DC33}"/>
          </ac:picMkLst>
        </pc:picChg>
      </pc:sldChg>
      <pc:sldChg chg="modSp">
        <pc:chgData name="Vanessa Xuereb" userId="cf06a9f6-2ebd-481e-9fd5-404d201fd7dd" providerId="ADAL" clId="{86D4143D-5B65-4C20-AA3D-B8B4BB453CAC}" dt="2021-07-19T19:10:45.369" v="1517" actId="5793"/>
        <pc:sldMkLst>
          <pc:docMk/>
          <pc:sldMk cId="1215279822" sldId="257"/>
        </pc:sldMkLst>
        <pc:spChg chg="mod">
          <ac:chgData name="Vanessa Xuereb" userId="cf06a9f6-2ebd-481e-9fd5-404d201fd7dd" providerId="ADAL" clId="{86D4143D-5B65-4C20-AA3D-B8B4BB453CAC}" dt="2021-07-19T19:10:45.369" v="1517" actId="5793"/>
          <ac:spMkLst>
            <pc:docMk/>
            <pc:sldMk cId="1215279822" sldId="257"/>
            <ac:spMk id="4" creationId="{E6371DA7-4C61-4CDD-B5D3-C3086FF25E59}"/>
          </ac:spMkLst>
        </pc:spChg>
      </pc:sldChg>
      <pc:sldChg chg="modSp">
        <pc:chgData name="Vanessa Xuereb" userId="cf06a9f6-2ebd-481e-9fd5-404d201fd7dd" providerId="ADAL" clId="{86D4143D-5B65-4C20-AA3D-B8B4BB453CAC}" dt="2021-07-18T18:08:49.948" v="137" actId="1076"/>
        <pc:sldMkLst>
          <pc:docMk/>
          <pc:sldMk cId="3245836396" sldId="258"/>
        </pc:sldMkLst>
        <pc:spChg chg="mod">
          <ac:chgData name="Vanessa Xuereb" userId="cf06a9f6-2ebd-481e-9fd5-404d201fd7dd" providerId="ADAL" clId="{86D4143D-5B65-4C20-AA3D-B8B4BB453CAC}" dt="2021-07-18T18:08:49.948" v="137" actId="1076"/>
          <ac:spMkLst>
            <pc:docMk/>
            <pc:sldMk cId="3245836396" sldId="258"/>
            <ac:spMk id="6" creationId="{C3782DB9-146E-469D-A058-E6DD26A9501B}"/>
          </ac:spMkLst>
        </pc:spChg>
      </pc:sldChg>
      <pc:sldChg chg="addSp delSp modSp">
        <pc:chgData name="Vanessa Xuereb" userId="cf06a9f6-2ebd-481e-9fd5-404d201fd7dd" providerId="ADAL" clId="{86D4143D-5B65-4C20-AA3D-B8B4BB453CAC}" dt="2021-07-18T19:20:53.111" v="944" actId="255"/>
        <pc:sldMkLst>
          <pc:docMk/>
          <pc:sldMk cId="3016902264" sldId="262"/>
        </pc:sldMkLst>
        <pc:spChg chg="del mod">
          <ac:chgData name="Vanessa Xuereb" userId="cf06a9f6-2ebd-481e-9fd5-404d201fd7dd" providerId="ADAL" clId="{86D4143D-5B65-4C20-AA3D-B8B4BB453CAC}" dt="2021-07-18T19:17:23.110" v="644" actId="478"/>
          <ac:spMkLst>
            <pc:docMk/>
            <pc:sldMk cId="3016902264" sldId="262"/>
            <ac:spMk id="2" creationId="{ED6817DE-C3CC-46C9-9451-701BD631FCC8}"/>
          </ac:spMkLst>
        </pc:spChg>
        <pc:spChg chg="add mod">
          <ac:chgData name="Vanessa Xuereb" userId="cf06a9f6-2ebd-481e-9fd5-404d201fd7dd" providerId="ADAL" clId="{86D4143D-5B65-4C20-AA3D-B8B4BB453CAC}" dt="2021-07-18T19:20:53.111" v="944" actId="255"/>
          <ac:spMkLst>
            <pc:docMk/>
            <pc:sldMk cId="3016902264" sldId="262"/>
            <ac:spMk id="11" creationId="{A32CB5E9-03B2-40CD-BA12-0805F23A45A7}"/>
          </ac:spMkLst>
        </pc:spChg>
      </pc:sldChg>
      <pc:sldChg chg="modSp">
        <pc:chgData name="Vanessa Xuereb" userId="cf06a9f6-2ebd-481e-9fd5-404d201fd7dd" providerId="ADAL" clId="{86D4143D-5B65-4C20-AA3D-B8B4BB453CAC}" dt="2021-08-05T10:17:35.715" v="1569" actId="20577"/>
        <pc:sldMkLst>
          <pc:docMk/>
          <pc:sldMk cId="2123481389" sldId="277"/>
        </pc:sldMkLst>
        <pc:spChg chg="mod">
          <ac:chgData name="Vanessa Xuereb" userId="cf06a9f6-2ebd-481e-9fd5-404d201fd7dd" providerId="ADAL" clId="{86D4143D-5B65-4C20-AA3D-B8B4BB453CAC}" dt="2021-08-05T10:17:35.715" v="1569" actId="20577"/>
          <ac:spMkLst>
            <pc:docMk/>
            <pc:sldMk cId="2123481389" sldId="277"/>
            <ac:spMk id="4" creationId="{89433195-0B30-42F5-851E-55195ADDC43A}"/>
          </ac:spMkLst>
        </pc:spChg>
      </pc:sldChg>
      <pc:sldChg chg="addSp modSp">
        <pc:chgData name="Vanessa Xuereb" userId="cf06a9f6-2ebd-481e-9fd5-404d201fd7dd" providerId="ADAL" clId="{86D4143D-5B65-4C20-AA3D-B8B4BB453CAC}" dt="2021-08-17T13:57:20.281" v="1598" actId="1076"/>
        <pc:sldMkLst>
          <pc:docMk/>
          <pc:sldMk cId="213852170" sldId="279"/>
        </pc:sldMkLst>
        <pc:picChg chg="add mod">
          <ac:chgData name="Vanessa Xuereb" userId="cf06a9f6-2ebd-481e-9fd5-404d201fd7dd" providerId="ADAL" clId="{86D4143D-5B65-4C20-AA3D-B8B4BB453CAC}" dt="2021-08-17T13:57:20.281" v="1598" actId="1076"/>
          <ac:picMkLst>
            <pc:docMk/>
            <pc:sldMk cId="213852170" sldId="279"/>
            <ac:picMk id="11" creationId="{81C213A9-0AFF-46F1-BABB-280D5B5AD177}"/>
          </ac:picMkLst>
        </pc:picChg>
      </pc:sldChg>
      <pc:sldChg chg="addSp modSp ord">
        <pc:chgData name="Vanessa Xuereb" userId="cf06a9f6-2ebd-481e-9fd5-404d201fd7dd" providerId="ADAL" clId="{86D4143D-5B65-4C20-AA3D-B8B4BB453CAC}" dt="2021-07-18T18:17:45.216" v="399" actId="1076"/>
        <pc:sldMkLst>
          <pc:docMk/>
          <pc:sldMk cId="3597336271" sldId="284"/>
        </pc:sldMkLst>
        <pc:spChg chg="mod">
          <ac:chgData name="Vanessa Xuereb" userId="cf06a9f6-2ebd-481e-9fd5-404d201fd7dd" providerId="ADAL" clId="{86D4143D-5B65-4C20-AA3D-B8B4BB453CAC}" dt="2021-07-18T18:14:29.414" v="189" actId="20577"/>
          <ac:spMkLst>
            <pc:docMk/>
            <pc:sldMk cId="3597336271" sldId="284"/>
            <ac:spMk id="3" creationId="{344CE2C3-7BFA-4CBA-9FB2-28F590C74510}"/>
          </ac:spMkLst>
        </pc:spChg>
        <pc:picChg chg="add mod">
          <ac:chgData name="Vanessa Xuereb" userId="cf06a9f6-2ebd-481e-9fd5-404d201fd7dd" providerId="ADAL" clId="{86D4143D-5B65-4C20-AA3D-B8B4BB453CAC}" dt="2021-07-18T18:17:45.216" v="399" actId="1076"/>
          <ac:picMkLst>
            <pc:docMk/>
            <pc:sldMk cId="3597336271" sldId="284"/>
            <ac:picMk id="1026" creationId="{A29C3ED1-F672-498C-AEE1-F41F4D1A80D9}"/>
          </ac:picMkLst>
        </pc:picChg>
      </pc:sldChg>
      <pc:sldChg chg="modSp">
        <pc:chgData name="Vanessa Xuereb" userId="cf06a9f6-2ebd-481e-9fd5-404d201fd7dd" providerId="ADAL" clId="{86D4143D-5B65-4C20-AA3D-B8B4BB453CAC}" dt="2021-07-18T19:25:46.933" v="1413" actId="255"/>
        <pc:sldMkLst>
          <pc:docMk/>
          <pc:sldMk cId="2792190815" sldId="289"/>
        </pc:sldMkLst>
        <pc:spChg chg="mod">
          <ac:chgData name="Vanessa Xuereb" userId="cf06a9f6-2ebd-481e-9fd5-404d201fd7dd" providerId="ADAL" clId="{86D4143D-5B65-4C20-AA3D-B8B4BB453CAC}" dt="2021-07-18T19:25:46.933" v="1413" actId="255"/>
          <ac:spMkLst>
            <pc:docMk/>
            <pc:sldMk cId="2792190815" sldId="289"/>
            <ac:spMk id="3" creationId="{30825B97-DAB7-4DAE-A4F5-FFA0D0F8C7FC}"/>
          </ac:spMkLst>
        </pc:spChg>
      </pc:sldChg>
      <pc:sldChg chg="modSp">
        <pc:chgData name="Vanessa Xuereb" userId="cf06a9f6-2ebd-481e-9fd5-404d201fd7dd" providerId="ADAL" clId="{86D4143D-5B65-4C20-AA3D-B8B4BB453CAC}" dt="2021-07-18T19:25:29.768" v="1410" actId="255"/>
        <pc:sldMkLst>
          <pc:docMk/>
          <pc:sldMk cId="1516968778" sldId="290"/>
        </pc:sldMkLst>
        <pc:spChg chg="mod">
          <ac:chgData name="Vanessa Xuereb" userId="cf06a9f6-2ebd-481e-9fd5-404d201fd7dd" providerId="ADAL" clId="{86D4143D-5B65-4C20-AA3D-B8B4BB453CAC}" dt="2021-07-18T19:25:29.768" v="1410" actId="255"/>
          <ac:spMkLst>
            <pc:docMk/>
            <pc:sldMk cId="1516968778" sldId="290"/>
            <ac:spMk id="9" creationId="{1AA9AFC2-7B33-4DE3-BF8B-F95D74A2D141}"/>
          </ac:spMkLst>
        </pc:spChg>
      </pc:sldChg>
      <pc:sldChg chg="addSp delSp modSp mod setBg">
        <pc:chgData name="Vanessa Xuereb" userId="cf06a9f6-2ebd-481e-9fd5-404d201fd7dd" providerId="ADAL" clId="{86D4143D-5B65-4C20-AA3D-B8B4BB453CAC}" dt="2021-07-19T19:14:37.628" v="1528" actId="1076"/>
        <pc:sldMkLst>
          <pc:docMk/>
          <pc:sldMk cId="2901334696" sldId="291"/>
        </pc:sldMkLst>
        <pc:spChg chg="mod ord">
          <ac:chgData name="Vanessa Xuereb" userId="cf06a9f6-2ebd-481e-9fd5-404d201fd7dd" providerId="ADAL" clId="{86D4143D-5B65-4C20-AA3D-B8B4BB453CAC}" dt="2021-07-19T19:13:40.504" v="1519" actId="26606"/>
          <ac:spMkLst>
            <pc:docMk/>
            <pc:sldMk cId="2901334696" sldId="291"/>
            <ac:spMk id="2" creationId="{37DC9F91-1C0A-41D9-9E94-176088F66771}"/>
          </ac:spMkLst>
        </pc:spChg>
        <pc:spChg chg="del">
          <ac:chgData name="Vanessa Xuereb" userId="cf06a9f6-2ebd-481e-9fd5-404d201fd7dd" providerId="ADAL" clId="{86D4143D-5B65-4C20-AA3D-B8B4BB453CAC}" dt="2021-07-19T19:13:40.504" v="1519" actId="26606"/>
          <ac:spMkLst>
            <pc:docMk/>
            <pc:sldMk cId="2901334696" sldId="291"/>
            <ac:spMk id="28" creationId="{38181A50-C8BE-4392-983D-C06579080585}"/>
          </ac:spMkLst>
        </pc:spChg>
        <pc:spChg chg="add">
          <ac:chgData name="Vanessa Xuereb" userId="cf06a9f6-2ebd-481e-9fd5-404d201fd7dd" providerId="ADAL" clId="{86D4143D-5B65-4C20-AA3D-B8B4BB453CAC}" dt="2021-07-19T19:13:40.504" v="1519" actId="26606"/>
          <ac:spMkLst>
            <pc:docMk/>
            <pc:sldMk cId="2901334696" sldId="291"/>
            <ac:spMk id="33" creationId="{DEB4B82D-A989-40D8-A457-F1D9C0345509}"/>
          </ac:spMkLst>
        </pc:spChg>
        <pc:grpChg chg="add">
          <ac:chgData name="Vanessa Xuereb" userId="cf06a9f6-2ebd-481e-9fd5-404d201fd7dd" providerId="ADAL" clId="{86D4143D-5B65-4C20-AA3D-B8B4BB453CAC}" dt="2021-07-19T19:13:40.504" v="1519" actId="26606"/>
          <ac:grpSpMkLst>
            <pc:docMk/>
            <pc:sldMk cId="2901334696" sldId="291"/>
            <ac:grpSpMk id="37" creationId="{67034349-EB95-4DEC-941A-A5BEB23CCC1B}"/>
          </ac:grpSpMkLst>
        </pc:grpChg>
        <pc:picChg chg="add mod">
          <ac:chgData name="Vanessa Xuereb" userId="cf06a9f6-2ebd-481e-9fd5-404d201fd7dd" providerId="ADAL" clId="{86D4143D-5B65-4C20-AA3D-B8B4BB453CAC}" dt="2021-07-19T19:14:37.628" v="1528" actId="1076"/>
          <ac:picMkLst>
            <pc:docMk/>
            <pc:sldMk cId="2901334696" sldId="291"/>
            <ac:picMk id="4" creationId="{51605B0A-6E8E-47E9-8B0B-9D39052EE090}"/>
          </ac:picMkLst>
        </pc:picChg>
        <pc:picChg chg="add">
          <ac:chgData name="Vanessa Xuereb" userId="cf06a9f6-2ebd-481e-9fd5-404d201fd7dd" providerId="ADAL" clId="{86D4143D-5B65-4C20-AA3D-B8B4BB453CAC}" dt="2021-07-19T19:13:40.504" v="1519" actId="26606"/>
          <ac:picMkLst>
            <pc:docMk/>
            <pc:sldMk cId="2901334696" sldId="291"/>
            <ac:picMk id="35" creationId="{14E99EC7-4ECA-46FD-A4EE-C28A8AC67373}"/>
          </ac:picMkLst>
        </pc:picChg>
      </pc:sldChg>
      <pc:sldChg chg="addSp modSp">
        <pc:chgData name="Vanessa Xuereb" userId="cf06a9f6-2ebd-481e-9fd5-404d201fd7dd" providerId="ADAL" clId="{86D4143D-5B65-4C20-AA3D-B8B4BB453CAC}" dt="2021-07-18T19:23:30.103" v="1216" actId="114"/>
        <pc:sldMkLst>
          <pc:docMk/>
          <pc:sldMk cId="2907781494" sldId="296"/>
        </pc:sldMkLst>
        <pc:spChg chg="add mod">
          <ac:chgData name="Vanessa Xuereb" userId="cf06a9f6-2ebd-481e-9fd5-404d201fd7dd" providerId="ADAL" clId="{86D4143D-5B65-4C20-AA3D-B8B4BB453CAC}" dt="2021-07-18T19:23:30.103" v="1216" actId="114"/>
          <ac:spMkLst>
            <pc:docMk/>
            <pc:sldMk cId="2907781494" sldId="296"/>
            <ac:spMk id="4" creationId="{E45E9B4C-C317-4367-A5CE-F572BE262520}"/>
          </ac:spMkLst>
        </pc:spChg>
        <pc:spChg chg="mod">
          <ac:chgData name="Vanessa Xuereb" userId="cf06a9f6-2ebd-481e-9fd5-404d201fd7dd" providerId="ADAL" clId="{86D4143D-5B65-4C20-AA3D-B8B4BB453CAC}" dt="2021-07-18T19:23:03.411" v="1207" actId="255"/>
          <ac:spMkLst>
            <pc:docMk/>
            <pc:sldMk cId="2907781494" sldId="296"/>
            <ac:spMk id="5" creationId="{A96BFC24-A1EC-408E-AF6E-568BDE23931B}"/>
          </ac:spMkLst>
        </pc:spChg>
      </pc:sldChg>
      <pc:sldChg chg="addSp delSp modSp">
        <pc:chgData name="Vanessa Xuereb" userId="cf06a9f6-2ebd-481e-9fd5-404d201fd7dd" providerId="ADAL" clId="{86D4143D-5B65-4C20-AA3D-B8B4BB453CAC}" dt="2021-07-18T18:07:57.405" v="136" actId="114"/>
        <pc:sldMkLst>
          <pc:docMk/>
          <pc:sldMk cId="810491347" sldId="299"/>
        </pc:sldMkLst>
        <pc:spChg chg="mod">
          <ac:chgData name="Vanessa Xuereb" userId="cf06a9f6-2ebd-481e-9fd5-404d201fd7dd" providerId="ADAL" clId="{86D4143D-5B65-4C20-AA3D-B8B4BB453CAC}" dt="2021-07-18T18:06:40.442" v="50" actId="14100"/>
          <ac:spMkLst>
            <pc:docMk/>
            <pc:sldMk cId="810491347" sldId="299"/>
            <ac:spMk id="3" creationId="{F66D27D1-FFED-448F-ACBB-2439FA46F406}"/>
          </ac:spMkLst>
        </pc:spChg>
        <pc:spChg chg="add mod">
          <ac:chgData name="Vanessa Xuereb" userId="cf06a9f6-2ebd-481e-9fd5-404d201fd7dd" providerId="ADAL" clId="{86D4143D-5B65-4C20-AA3D-B8B4BB453CAC}" dt="2021-07-18T18:05:33.333" v="45" actId="767"/>
          <ac:spMkLst>
            <pc:docMk/>
            <pc:sldMk cId="810491347" sldId="299"/>
            <ac:spMk id="4" creationId="{7DF19A42-2CF2-4E34-A769-4908F02BD1C5}"/>
          </ac:spMkLst>
        </pc:spChg>
        <pc:spChg chg="add del mod">
          <ac:chgData name="Vanessa Xuereb" userId="cf06a9f6-2ebd-481e-9fd5-404d201fd7dd" providerId="ADAL" clId="{86D4143D-5B65-4C20-AA3D-B8B4BB453CAC}" dt="2021-07-18T18:06:52.024" v="53" actId="114"/>
          <ac:spMkLst>
            <pc:docMk/>
            <pc:sldMk cId="810491347" sldId="299"/>
            <ac:spMk id="5" creationId="{8D38339F-7A9A-4B70-A5AA-1B7A09D97D31}"/>
          </ac:spMkLst>
        </pc:spChg>
        <pc:spChg chg="add mod">
          <ac:chgData name="Vanessa Xuereb" userId="cf06a9f6-2ebd-481e-9fd5-404d201fd7dd" providerId="ADAL" clId="{86D4143D-5B65-4C20-AA3D-B8B4BB453CAC}" dt="2021-07-18T18:07:57.405" v="136" actId="114"/>
          <ac:spMkLst>
            <pc:docMk/>
            <pc:sldMk cId="810491347" sldId="299"/>
            <ac:spMk id="6" creationId="{BA4B0A8C-45FE-4AE6-9CF1-5B6A0AC12AF4}"/>
          </ac:spMkLst>
        </pc:spChg>
      </pc:sldChg>
      <pc:sldChg chg="addSp modSp">
        <pc:chgData name="Vanessa Xuereb" userId="cf06a9f6-2ebd-481e-9fd5-404d201fd7dd" providerId="ADAL" clId="{86D4143D-5B65-4C20-AA3D-B8B4BB453CAC}" dt="2021-07-18T19:34:11.439" v="1515" actId="14100"/>
        <pc:sldMkLst>
          <pc:docMk/>
          <pc:sldMk cId="1218370818" sldId="300"/>
        </pc:sldMkLst>
        <pc:spChg chg="mod">
          <ac:chgData name="Vanessa Xuereb" userId="cf06a9f6-2ebd-481e-9fd5-404d201fd7dd" providerId="ADAL" clId="{86D4143D-5B65-4C20-AA3D-B8B4BB453CAC}" dt="2021-07-18T19:33:59.612" v="1513" actId="20577"/>
          <ac:spMkLst>
            <pc:docMk/>
            <pc:sldMk cId="1218370818" sldId="300"/>
            <ac:spMk id="4" creationId="{8ED21AE2-2C31-41B7-8B9B-422D19E5B0D3}"/>
          </ac:spMkLst>
        </pc:spChg>
        <pc:picChg chg="add mod">
          <ac:chgData name="Vanessa Xuereb" userId="cf06a9f6-2ebd-481e-9fd5-404d201fd7dd" providerId="ADAL" clId="{86D4143D-5B65-4C20-AA3D-B8B4BB453CAC}" dt="2021-07-18T19:34:11.439" v="1515" actId="14100"/>
          <ac:picMkLst>
            <pc:docMk/>
            <pc:sldMk cId="1218370818" sldId="300"/>
            <ac:picMk id="5" creationId="{A6824E64-87B9-45F8-B794-A053213AC16F}"/>
          </ac:picMkLst>
        </pc:picChg>
      </pc:sldChg>
      <pc:sldChg chg="modSp ord">
        <pc:chgData name="Vanessa Xuereb" userId="cf06a9f6-2ebd-481e-9fd5-404d201fd7dd" providerId="ADAL" clId="{86D4143D-5B65-4C20-AA3D-B8B4BB453CAC}" dt="2021-08-05T10:16:59.435" v="1555" actId="20577"/>
        <pc:sldMkLst>
          <pc:docMk/>
          <pc:sldMk cId="147241934" sldId="301"/>
        </pc:sldMkLst>
        <pc:spChg chg="mod">
          <ac:chgData name="Vanessa Xuereb" userId="cf06a9f6-2ebd-481e-9fd5-404d201fd7dd" providerId="ADAL" clId="{86D4143D-5B65-4C20-AA3D-B8B4BB453CAC}" dt="2021-08-05T10:16:59.435" v="1555" actId="20577"/>
          <ac:spMkLst>
            <pc:docMk/>
            <pc:sldMk cId="147241934" sldId="301"/>
            <ac:spMk id="4" creationId="{5BC02CA6-EFB4-44CF-8057-6C31FF25C550}"/>
          </ac:spMkLst>
        </pc:spChg>
      </pc:sldChg>
      <pc:sldChg chg="modSp">
        <pc:chgData name="Vanessa Xuereb" userId="cf06a9f6-2ebd-481e-9fd5-404d201fd7dd" providerId="ADAL" clId="{86D4143D-5B65-4C20-AA3D-B8B4BB453CAC}" dt="2021-07-18T19:24:32.117" v="1404" actId="20577"/>
        <pc:sldMkLst>
          <pc:docMk/>
          <pc:sldMk cId="2691935225" sldId="302"/>
        </pc:sldMkLst>
        <pc:spChg chg="mod">
          <ac:chgData name="Vanessa Xuereb" userId="cf06a9f6-2ebd-481e-9fd5-404d201fd7dd" providerId="ADAL" clId="{86D4143D-5B65-4C20-AA3D-B8B4BB453CAC}" dt="2021-07-18T19:24:32.117" v="1404" actId="20577"/>
          <ac:spMkLst>
            <pc:docMk/>
            <pc:sldMk cId="2691935225" sldId="302"/>
            <ac:spMk id="5" creationId="{66231C0E-1C2F-4EEC-B3B8-B1DB08CB4165}"/>
          </ac:spMkLst>
        </pc:spChg>
      </pc:sldChg>
      <pc:sldChg chg="addSp modSp">
        <pc:chgData name="Vanessa Xuereb" userId="cf06a9f6-2ebd-481e-9fd5-404d201fd7dd" providerId="ADAL" clId="{86D4143D-5B65-4C20-AA3D-B8B4BB453CAC}" dt="2021-07-19T19:15:07.829" v="1533" actId="14100"/>
        <pc:sldMkLst>
          <pc:docMk/>
          <pc:sldMk cId="3348335966" sldId="303"/>
        </pc:sldMkLst>
        <pc:picChg chg="add mod">
          <ac:chgData name="Vanessa Xuereb" userId="cf06a9f6-2ebd-481e-9fd5-404d201fd7dd" providerId="ADAL" clId="{86D4143D-5B65-4C20-AA3D-B8B4BB453CAC}" dt="2021-07-19T19:15:07.829" v="1533" actId="14100"/>
          <ac:picMkLst>
            <pc:docMk/>
            <pc:sldMk cId="3348335966" sldId="303"/>
            <ac:picMk id="4" creationId="{D83C3B4E-2445-41EF-BD97-DB88F3DDD656}"/>
          </ac:picMkLst>
        </pc:picChg>
      </pc:sldChg>
      <pc:sldChg chg="addSp delSp modSp add modAnim">
        <pc:chgData name="Vanessa Xuereb" userId="cf06a9f6-2ebd-481e-9fd5-404d201fd7dd" providerId="ADAL" clId="{86D4143D-5B65-4C20-AA3D-B8B4BB453CAC}" dt="2021-08-02T11:39:54.162" v="1547" actId="14100"/>
        <pc:sldMkLst>
          <pc:docMk/>
          <pc:sldMk cId="459843636" sldId="304"/>
        </pc:sldMkLst>
        <pc:spChg chg="add del">
          <ac:chgData name="Vanessa Xuereb" userId="cf06a9f6-2ebd-481e-9fd5-404d201fd7dd" providerId="ADAL" clId="{86D4143D-5B65-4C20-AA3D-B8B4BB453CAC}" dt="2021-08-02T11:39:34.736" v="1541" actId="478"/>
          <ac:spMkLst>
            <pc:docMk/>
            <pc:sldMk cId="459843636" sldId="304"/>
            <ac:spMk id="3" creationId="{3E0A5665-C11B-4A3F-80E8-890823A591AB}"/>
          </ac:spMkLst>
        </pc:spChg>
        <pc:picChg chg="add mod">
          <ac:chgData name="Vanessa Xuereb" userId="cf06a9f6-2ebd-481e-9fd5-404d201fd7dd" providerId="ADAL" clId="{86D4143D-5B65-4C20-AA3D-B8B4BB453CAC}" dt="2021-08-02T11:39:54.162" v="1547" actId="14100"/>
          <ac:picMkLst>
            <pc:docMk/>
            <pc:sldMk cId="459843636" sldId="304"/>
            <ac:picMk id="4" creationId="{3E193965-21CE-40CE-ABE3-C74F71306095}"/>
          </ac:picMkLst>
        </pc:picChg>
      </pc:sldChg>
      <pc:sldChg chg="modSp add">
        <pc:chgData name="Vanessa Xuereb" userId="cf06a9f6-2ebd-481e-9fd5-404d201fd7dd" providerId="ADAL" clId="{86D4143D-5B65-4C20-AA3D-B8B4BB453CAC}" dt="2021-08-05T10:17:59.983" v="1570" actId="20577"/>
        <pc:sldMkLst>
          <pc:docMk/>
          <pc:sldMk cId="1639597699" sldId="305"/>
        </pc:sldMkLst>
        <pc:spChg chg="mod">
          <ac:chgData name="Vanessa Xuereb" userId="cf06a9f6-2ebd-481e-9fd5-404d201fd7dd" providerId="ADAL" clId="{86D4143D-5B65-4C20-AA3D-B8B4BB453CAC}" dt="2021-08-05T10:17:59.983" v="1570" actId="20577"/>
          <ac:spMkLst>
            <pc:docMk/>
            <pc:sldMk cId="1639597699" sldId="305"/>
            <ac:spMk id="4" creationId="{5BC02CA6-EFB4-44CF-8057-6C31FF25C550}"/>
          </ac:spMkLst>
        </pc:spChg>
      </pc:sldChg>
      <pc:sldChg chg="addSp modSp add">
        <pc:chgData name="Vanessa Xuereb" userId="cf06a9f6-2ebd-481e-9fd5-404d201fd7dd" providerId="ADAL" clId="{86D4143D-5B65-4C20-AA3D-B8B4BB453CAC}" dt="2021-07-18T18:21:51.070" v="642" actId="14100"/>
        <pc:sldMkLst>
          <pc:docMk/>
          <pc:sldMk cId="2390320463" sldId="306"/>
        </pc:sldMkLst>
        <pc:picChg chg="add mod">
          <ac:chgData name="Vanessa Xuereb" userId="cf06a9f6-2ebd-481e-9fd5-404d201fd7dd" providerId="ADAL" clId="{86D4143D-5B65-4C20-AA3D-B8B4BB453CAC}" dt="2021-07-18T18:21:51.070" v="642" actId="14100"/>
          <ac:picMkLst>
            <pc:docMk/>
            <pc:sldMk cId="2390320463" sldId="306"/>
            <ac:picMk id="2050" creationId="{87B4A545-7429-46F0-A6ED-A9A6B48C29FB}"/>
          </ac:picMkLst>
        </pc:picChg>
      </pc:sldChg>
      <pc:sldChg chg="addSp delSp modSp add modAnim">
        <pc:chgData name="Vanessa Xuereb" userId="cf06a9f6-2ebd-481e-9fd5-404d201fd7dd" providerId="ADAL" clId="{86D4143D-5B65-4C20-AA3D-B8B4BB453CAC}" dt="2021-08-02T11:39:06.726" v="1540" actId="14100"/>
        <pc:sldMkLst>
          <pc:docMk/>
          <pc:sldMk cId="1367549016" sldId="307"/>
        </pc:sldMkLst>
        <pc:spChg chg="add del">
          <ac:chgData name="Vanessa Xuereb" userId="cf06a9f6-2ebd-481e-9fd5-404d201fd7dd" providerId="ADAL" clId="{86D4143D-5B65-4C20-AA3D-B8B4BB453CAC}" dt="2021-08-02T11:38:46.244" v="1534" actId="478"/>
          <ac:spMkLst>
            <pc:docMk/>
            <pc:sldMk cId="1367549016" sldId="307"/>
            <ac:spMk id="3" creationId="{CB86160E-571E-41DE-8F89-E6D6D313DE20}"/>
          </ac:spMkLst>
        </pc:spChg>
        <pc:picChg chg="add mod">
          <ac:chgData name="Vanessa Xuereb" userId="cf06a9f6-2ebd-481e-9fd5-404d201fd7dd" providerId="ADAL" clId="{86D4143D-5B65-4C20-AA3D-B8B4BB453CAC}" dt="2021-08-02T11:39:06.726" v="1540" actId="14100"/>
          <ac:picMkLst>
            <pc:docMk/>
            <pc:sldMk cId="1367549016" sldId="307"/>
            <ac:picMk id="4" creationId="{2BAC9D70-CD7E-4652-AE35-5E83633624CC}"/>
          </ac:picMkLst>
        </pc:picChg>
      </pc:sldChg>
    </pc:docChg>
  </pc:docChgLst>
  <pc:docChgLst>
    <pc:chgData name="Mary Jude Camilleri" userId="S::mary.jude.camilleri@ilearn.edu.mt::d532b959-8ce3-47c7-b170-dad374501405" providerId="AD" clId="Web-{E833A6C0-36E3-0350-C780-B5E15C47DBE9}"/>
    <pc:docChg chg="delSld modSld">
      <pc:chgData name="Mary Jude Camilleri" userId="S::mary.jude.camilleri@ilearn.edu.mt::d532b959-8ce3-47c7-b170-dad374501405" providerId="AD" clId="Web-{E833A6C0-36E3-0350-C780-B5E15C47DBE9}" dt="2021-11-08T13:30:32.278" v="133" actId="20577"/>
      <pc:docMkLst>
        <pc:docMk/>
      </pc:docMkLst>
      <pc:sldChg chg="modSp">
        <pc:chgData name="Mary Jude Camilleri" userId="S::mary.jude.camilleri@ilearn.edu.mt::d532b959-8ce3-47c7-b170-dad374501405" providerId="AD" clId="Web-{E833A6C0-36E3-0350-C780-B5E15C47DBE9}" dt="2021-11-08T13:28:36.495" v="83" actId="1076"/>
        <pc:sldMkLst>
          <pc:docMk/>
          <pc:sldMk cId="810491347" sldId="299"/>
        </pc:sldMkLst>
        <pc:spChg chg="mod">
          <ac:chgData name="Mary Jude Camilleri" userId="S::mary.jude.camilleri@ilearn.edu.mt::d532b959-8ce3-47c7-b170-dad374501405" providerId="AD" clId="Web-{E833A6C0-36E3-0350-C780-B5E15C47DBE9}" dt="2021-11-08T13:28:36.495" v="83" actId="1076"/>
          <ac:spMkLst>
            <pc:docMk/>
            <pc:sldMk cId="810491347" sldId="299"/>
            <ac:spMk id="3" creationId="{F66D27D1-FFED-448F-ACBB-2439FA46F406}"/>
          </ac:spMkLst>
        </pc:spChg>
        <pc:spChg chg="mod">
          <ac:chgData name="Mary Jude Camilleri" userId="S::mary.jude.camilleri@ilearn.edu.mt::d532b959-8ce3-47c7-b170-dad374501405" providerId="AD" clId="Web-{E833A6C0-36E3-0350-C780-B5E15C47DBE9}" dt="2021-11-08T13:27:34.634" v="76" actId="20577"/>
          <ac:spMkLst>
            <pc:docMk/>
            <pc:sldMk cId="810491347" sldId="299"/>
            <ac:spMk id="6" creationId="{BA4B0A8C-45FE-4AE6-9CF1-5B6A0AC12AF4}"/>
          </ac:spMkLst>
        </pc:spChg>
      </pc:sldChg>
      <pc:sldChg chg="modSp">
        <pc:chgData name="Mary Jude Camilleri" userId="S::mary.jude.camilleri@ilearn.edu.mt::d532b959-8ce3-47c7-b170-dad374501405" providerId="AD" clId="Web-{E833A6C0-36E3-0350-C780-B5E15C47DBE9}" dt="2021-11-08T13:30:32.278" v="133" actId="20577"/>
        <pc:sldMkLst>
          <pc:docMk/>
          <pc:sldMk cId="1218370818" sldId="300"/>
        </pc:sldMkLst>
        <pc:spChg chg="mod">
          <ac:chgData name="Mary Jude Camilleri" userId="S::mary.jude.camilleri@ilearn.edu.mt::d532b959-8ce3-47c7-b170-dad374501405" providerId="AD" clId="Web-{E833A6C0-36E3-0350-C780-B5E15C47DBE9}" dt="2021-11-08T13:30:32.278" v="133" actId="20577"/>
          <ac:spMkLst>
            <pc:docMk/>
            <pc:sldMk cId="1218370818" sldId="300"/>
            <ac:spMk id="4" creationId="{8ED21AE2-2C31-41B7-8B9B-422D19E5B0D3}"/>
          </ac:spMkLst>
        </pc:spChg>
      </pc:sldChg>
      <pc:sldChg chg="del">
        <pc:chgData name="Mary Jude Camilleri" userId="S::mary.jude.camilleri@ilearn.edu.mt::d532b959-8ce3-47c7-b170-dad374501405" providerId="AD" clId="Web-{E833A6C0-36E3-0350-C780-B5E15C47DBE9}" dt="2021-11-08T13:26:21.430" v="1"/>
        <pc:sldMkLst>
          <pc:docMk/>
          <pc:sldMk cId="147241934" sldId="301"/>
        </pc:sldMkLst>
      </pc:sldChg>
      <pc:sldChg chg="del">
        <pc:chgData name="Mary Jude Camilleri" userId="S::mary.jude.camilleri@ilearn.edu.mt::d532b959-8ce3-47c7-b170-dad374501405" providerId="AD" clId="Web-{E833A6C0-36E3-0350-C780-B5E15C47DBE9}" dt="2021-11-08T13:26:18.148" v="0"/>
        <pc:sldMkLst>
          <pc:docMk/>
          <pc:sldMk cId="459843636" sldId="304"/>
        </pc:sldMkLst>
      </pc:sldChg>
      <pc:sldChg chg="del">
        <pc:chgData name="Mary Jude Camilleri" userId="S::mary.jude.camilleri@ilearn.edu.mt::d532b959-8ce3-47c7-b170-dad374501405" providerId="AD" clId="Web-{E833A6C0-36E3-0350-C780-B5E15C47DBE9}" dt="2021-11-08T13:29:55.371" v="84"/>
        <pc:sldMkLst>
          <pc:docMk/>
          <pc:sldMk cId="1367549016" sldId="307"/>
        </pc:sldMkLst>
      </pc:sldChg>
    </pc:docChg>
  </pc:docChgLst>
  <pc:docChgLst>
    <pc:chgData name="Mary Jude Camilleri" userId="S::mary.jude.camilleri@ilearn.edu.mt::d532b959-8ce3-47c7-b170-dad374501405" providerId="AD" clId="Web-{E22C1020-C2DB-7895-D7B4-BE788493FD08}"/>
    <pc:docChg chg="modSld">
      <pc:chgData name="Mary Jude Camilleri" userId="S::mary.jude.camilleri@ilearn.edu.mt::d532b959-8ce3-47c7-b170-dad374501405" providerId="AD" clId="Web-{E22C1020-C2DB-7895-D7B4-BE788493FD08}" dt="2021-09-30T12:05:19.358" v="29" actId="20577"/>
      <pc:docMkLst>
        <pc:docMk/>
      </pc:docMkLst>
      <pc:sldChg chg="addSp delSp modSp mod setBg">
        <pc:chgData name="Mary Jude Camilleri" userId="S::mary.jude.camilleri@ilearn.edu.mt::d532b959-8ce3-47c7-b170-dad374501405" providerId="AD" clId="Web-{E22C1020-C2DB-7895-D7B4-BE788493FD08}" dt="2021-09-30T12:03:02.288" v="2"/>
        <pc:sldMkLst>
          <pc:docMk/>
          <pc:sldMk cId="2026876962" sldId="256"/>
        </pc:sldMkLst>
        <pc:spChg chg="mod">
          <ac:chgData name="Mary Jude Camilleri" userId="S::mary.jude.camilleri@ilearn.edu.mt::d532b959-8ce3-47c7-b170-dad374501405" providerId="AD" clId="Web-{E22C1020-C2DB-7895-D7B4-BE788493FD08}" dt="2021-09-30T12:03:02.288" v="2"/>
          <ac:spMkLst>
            <pc:docMk/>
            <pc:sldMk cId="2026876962" sldId="256"/>
            <ac:spMk id="2" creationId="{E11C82A4-F5B7-4B72-85CA-F29B9BE5C16B}"/>
          </ac:spMkLst>
        </pc:spChg>
        <pc:spChg chg="mod">
          <ac:chgData name="Mary Jude Camilleri" userId="S::mary.jude.camilleri@ilearn.edu.mt::d532b959-8ce3-47c7-b170-dad374501405" providerId="AD" clId="Web-{E22C1020-C2DB-7895-D7B4-BE788493FD08}" dt="2021-09-30T12:03:02.288" v="2"/>
          <ac:spMkLst>
            <pc:docMk/>
            <pc:sldMk cId="2026876962" sldId="256"/>
            <ac:spMk id="3" creationId="{F321677E-330F-4D06-A488-5E7DCE2F664D}"/>
          </ac:spMkLst>
        </pc:spChg>
        <pc:spChg chg="mod">
          <ac:chgData name="Mary Jude Camilleri" userId="S::mary.jude.camilleri@ilearn.edu.mt::d532b959-8ce3-47c7-b170-dad374501405" providerId="AD" clId="Web-{E22C1020-C2DB-7895-D7B4-BE788493FD08}" dt="2021-09-30T12:03:02.288" v="2"/>
          <ac:spMkLst>
            <pc:docMk/>
            <pc:sldMk cId="2026876962" sldId="256"/>
            <ac:spMk id="4" creationId="{39914331-136D-4746-9996-3A5571F5A5B3}"/>
          </ac:spMkLst>
        </pc:spChg>
        <pc:spChg chg="add">
          <ac:chgData name="Mary Jude Camilleri" userId="S::mary.jude.camilleri@ilearn.edu.mt::d532b959-8ce3-47c7-b170-dad374501405" providerId="AD" clId="Web-{E22C1020-C2DB-7895-D7B4-BE788493FD08}" dt="2021-09-30T12:03:02.288" v="2"/>
          <ac:spMkLst>
            <pc:docMk/>
            <pc:sldMk cId="2026876962" sldId="256"/>
            <ac:spMk id="13" creationId="{5CCAF7D5-2AD8-4BDF-BE92-13524EA0453C}"/>
          </ac:spMkLst>
        </pc:spChg>
        <pc:spChg chg="add">
          <ac:chgData name="Mary Jude Camilleri" userId="S::mary.jude.camilleri@ilearn.edu.mt::d532b959-8ce3-47c7-b170-dad374501405" providerId="AD" clId="Web-{E22C1020-C2DB-7895-D7B4-BE788493FD08}" dt="2021-09-30T12:03:02.288" v="2"/>
          <ac:spMkLst>
            <pc:docMk/>
            <pc:sldMk cId="2026876962" sldId="256"/>
            <ac:spMk id="15" creationId="{F8C92429-C2FF-43F8-9F54-FF73D1271850}"/>
          </ac:spMkLst>
        </pc:spChg>
        <pc:spChg chg="add">
          <ac:chgData name="Mary Jude Camilleri" userId="S::mary.jude.camilleri@ilearn.edu.mt::d532b959-8ce3-47c7-b170-dad374501405" providerId="AD" clId="Web-{E22C1020-C2DB-7895-D7B4-BE788493FD08}" dt="2021-09-30T12:03:02.288" v="2"/>
          <ac:spMkLst>
            <pc:docMk/>
            <pc:sldMk cId="2026876962" sldId="256"/>
            <ac:spMk id="17" creationId="{CB8E75E6-FD49-46E3-B23E-9D5C97110F4A}"/>
          </ac:spMkLst>
        </pc:spChg>
        <pc:spChg chg="add">
          <ac:chgData name="Mary Jude Camilleri" userId="S::mary.jude.camilleri@ilearn.edu.mt::d532b959-8ce3-47c7-b170-dad374501405" providerId="AD" clId="Web-{E22C1020-C2DB-7895-D7B4-BE788493FD08}" dt="2021-09-30T12:03:02.288" v="2"/>
          <ac:spMkLst>
            <pc:docMk/>
            <pc:sldMk cId="2026876962" sldId="256"/>
            <ac:spMk id="19" creationId="{58EE6BA1-F87F-4073-B5AB-365A42AD3752}"/>
          </ac:spMkLst>
        </pc:spChg>
        <pc:picChg chg="del mod">
          <ac:chgData name="Mary Jude Camilleri" userId="S::mary.jude.camilleri@ilearn.edu.mt::d532b959-8ce3-47c7-b170-dad374501405" providerId="AD" clId="Web-{E22C1020-C2DB-7895-D7B4-BE788493FD08}" dt="2021-09-30T12:02:49.912" v="1"/>
          <ac:picMkLst>
            <pc:docMk/>
            <pc:sldMk cId="2026876962" sldId="256"/>
            <ac:picMk id="1034" creationId="{EAC7180D-B7BB-447C-A95E-29DA56DCDA04}"/>
          </ac:picMkLst>
        </pc:picChg>
        <pc:cxnChg chg="add">
          <ac:chgData name="Mary Jude Camilleri" userId="S::mary.jude.camilleri@ilearn.edu.mt::d532b959-8ce3-47c7-b170-dad374501405" providerId="AD" clId="Web-{E22C1020-C2DB-7895-D7B4-BE788493FD08}" dt="2021-09-30T12:03:02.288" v="2"/>
          <ac:cxnSpMkLst>
            <pc:docMk/>
            <pc:sldMk cId="2026876962" sldId="256"/>
            <ac:cxnSpMk id="21" creationId="{19B678A5-A064-46A6-817F-AE02396CCF2C}"/>
          </ac:cxnSpMkLst>
        </pc:cxnChg>
      </pc:sldChg>
      <pc:sldChg chg="addSp delSp modSp mod setBg setClrOvrMap">
        <pc:chgData name="Mary Jude Camilleri" userId="S::mary.jude.camilleri@ilearn.edu.mt::d532b959-8ce3-47c7-b170-dad374501405" providerId="AD" clId="Web-{E22C1020-C2DB-7895-D7B4-BE788493FD08}" dt="2021-09-30T12:05:19.358" v="29" actId="20577"/>
        <pc:sldMkLst>
          <pc:docMk/>
          <pc:sldMk cId="3597336271" sldId="284"/>
        </pc:sldMkLst>
        <pc:spChg chg="mod ord">
          <ac:chgData name="Mary Jude Camilleri" userId="S::mary.jude.camilleri@ilearn.edu.mt::d532b959-8ce3-47c7-b170-dad374501405" providerId="AD" clId="Web-{E22C1020-C2DB-7895-D7B4-BE788493FD08}" dt="2021-09-30T12:04:51.435" v="24"/>
          <ac:spMkLst>
            <pc:docMk/>
            <pc:sldMk cId="3597336271" sldId="284"/>
            <ac:spMk id="2" creationId="{27EA857D-12C0-4C4C-8681-CF9B0ECC692E}"/>
          </ac:spMkLst>
        </pc:spChg>
        <pc:spChg chg="mod">
          <ac:chgData name="Mary Jude Camilleri" userId="S::mary.jude.camilleri@ilearn.edu.mt::d532b959-8ce3-47c7-b170-dad374501405" providerId="AD" clId="Web-{E22C1020-C2DB-7895-D7B4-BE788493FD08}" dt="2021-09-30T12:05:19.358" v="29" actId="20577"/>
          <ac:spMkLst>
            <pc:docMk/>
            <pc:sldMk cId="3597336271" sldId="284"/>
            <ac:spMk id="3" creationId="{344CE2C3-7BFA-4CBA-9FB2-28F590C74510}"/>
          </ac:spMkLst>
        </pc:spChg>
        <pc:spChg chg="add del">
          <ac:chgData name="Mary Jude Camilleri" userId="S::mary.jude.camilleri@ilearn.edu.mt::d532b959-8ce3-47c7-b170-dad374501405" providerId="AD" clId="Web-{E22C1020-C2DB-7895-D7B4-BE788493FD08}" dt="2021-09-30T12:04:51.435" v="24"/>
          <ac:spMkLst>
            <pc:docMk/>
            <pc:sldMk cId="3597336271" sldId="284"/>
            <ac:spMk id="12" creationId="{C1239C2C-571C-4567-8CC9-3DEECC2332F7}"/>
          </ac:spMkLst>
        </pc:spChg>
        <pc:spChg chg="add del">
          <ac:chgData name="Mary Jude Camilleri" userId="S::mary.jude.camilleri@ilearn.edu.mt::d532b959-8ce3-47c7-b170-dad374501405" providerId="AD" clId="Web-{E22C1020-C2DB-7895-D7B4-BE788493FD08}" dt="2021-09-30T12:04:48.091" v="23"/>
          <ac:spMkLst>
            <pc:docMk/>
            <pc:sldMk cId="3597336271" sldId="284"/>
            <ac:spMk id="25" creationId="{5CCAF7D5-2AD8-4BDF-BE92-13524EA0453C}"/>
          </ac:spMkLst>
        </pc:spChg>
        <pc:spChg chg="add del">
          <ac:chgData name="Mary Jude Camilleri" userId="S::mary.jude.camilleri@ilearn.edu.mt::d532b959-8ce3-47c7-b170-dad374501405" providerId="AD" clId="Web-{E22C1020-C2DB-7895-D7B4-BE788493FD08}" dt="2021-09-30T12:04:48.091" v="23"/>
          <ac:spMkLst>
            <pc:docMk/>
            <pc:sldMk cId="3597336271" sldId="284"/>
            <ac:spMk id="27" creationId="{F8C92429-C2FF-43F8-9F54-FF73D1271850}"/>
          </ac:spMkLst>
        </pc:spChg>
        <pc:spChg chg="add del">
          <ac:chgData name="Mary Jude Camilleri" userId="S::mary.jude.camilleri@ilearn.edu.mt::d532b959-8ce3-47c7-b170-dad374501405" providerId="AD" clId="Web-{E22C1020-C2DB-7895-D7B4-BE788493FD08}" dt="2021-09-30T12:04:48.091" v="23"/>
          <ac:spMkLst>
            <pc:docMk/>
            <pc:sldMk cId="3597336271" sldId="284"/>
            <ac:spMk id="29" creationId="{CB8E75E6-FD49-46E3-B23E-9D5C97110F4A}"/>
          </ac:spMkLst>
        </pc:spChg>
        <pc:spChg chg="add del">
          <ac:chgData name="Mary Jude Camilleri" userId="S::mary.jude.camilleri@ilearn.edu.mt::d532b959-8ce3-47c7-b170-dad374501405" providerId="AD" clId="Web-{E22C1020-C2DB-7895-D7B4-BE788493FD08}" dt="2021-09-30T12:04:48.091" v="23"/>
          <ac:spMkLst>
            <pc:docMk/>
            <pc:sldMk cId="3597336271" sldId="284"/>
            <ac:spMk id="31" creationId="{58EE6BA1-F87F-4073-B5AB-365A42AD3752}"/>
          </ac:spMkLst>
        </pc:spChg>
        <pc:picChg chg="add del">
          <ac:chgData name="Mary Jude Camilleri" userId="S::mary.jude.camilleri@ilearn.edu.mt::d532b959-8ce3-47c7-b170-dad374501405" providerId="AD" clId="Web-{E22C1020-C2DB-7895-D7B4-BE788493FD08}" dt="2021-09-30T12:04:51.435" v="24"/>
          <ac:picMkLst>
            <pc:docMk/>
            <pc:sldMk cId="3597336271" sldId="284"/>
            <ac:picMk id="8" creationId="{639CD864-9B80-4217-918A-A08DD42815B9}"/>
          </ac:picMkLst>
        </pc:picChg>
        <pc:picChg chg="add del">
          <ac:chgData name="Mary Jude Camilleri" userId="S::mary.jude.camilleri@ilearn.edu.mt::d532b959-8ce3-47c7-b170-dad374501405" providerId="AD" clId="Web-{E22C1020-C2DB-7895-D7B4-BE788493FD08}" dt="2021-09-30T12:04:51.435" v="24"/>
          <ac:picMkLst>
            <pc:docMk/>
            <pc:sldMk cId="3597336271" sldId="284"/>
            <ac:picMk id="14" creationId="{58A5B991-5EC2-4BD6-9C3B-238D6B879C85}"/>
          </ac:picMkLst>
        </pc:picChg>
        <pc:picChg chg="add del">
          <ac:chgData name="Mary Jude Camilleri" userId="S::mary.jude.camilleri@ilearn.edu.mt::d532b959-8ce3-47c7-b170-dad374501405" providerId="AD" clId="Web-{E22C1020-C2DB-7895-D7B4-BE788493FD08}" dt="2021-09-30T12:04:51.435" v="24"/>
          <ac:picMkLst>
            <pc:docMk/>
            <pc:sldMk cId="3597336271" sldId="284"/>
            <ac:picMk id="16" creationId="{3E79E7FF-00E7-4390-BFFA-3909D074A700}"/>
          </ac:picMkLst>
        </pc:picChg>
        <pc:picChg chg="add del">
          <ac:chgData name="Mary Jude Camilleri" userId="S::mary.jude.camilleri@ilearn.edu.mt::d532b959-8ce3-47c7-b170-dad374501405" providerId="AD" clId="Web-{E22C1020-C2DB-7895-D7B4-BE788493FD08}" dt="2021-09-30T12:04:48.091" v="23"/>
          <ac:picMkLst>
            <pc:docMk/>
            <pc:sldMk cId="3597336271" sldId="284"/>
            <ac:picMk id="21" creationId="{639CD864-9B80-4217-918A-A08DD42815B9}"/>
          </ac:picMkLst>
        </pc:picChg>
        <pc:cxnChg chg="add del">
          <ac:chgData name="Mary Jude Camilleri" userId="S::mary.jude.camilleri@ilearn.edu.mt::d532b959-8ce3-47c7-b170-dad374501405" providerId="AD" clId="Web-{E22C1020-C2DB-7895-D7B4-BE788493FD08}" dt="2021-09-30T12:04:51.435" v="24"/>
          <ac:cxnSpMkLst>
            <pc:docMk/>
            <pc:sldMk cId="3597336271" sldId="284"/>
            <ac:cxnSpMk id="10" creationId="{1C376FBE-D09E-4799-BCF8-13452CEC186D}"/>
          </ac:cxnSpMkLst>
        </pc:cxnChg>
        <pc:cxnChg chg="add del">
          <ac:chgData name="Mary Jude Camilleri" userId="S::mary.jude.camilleri@ilearn.edu.mt::d532b959-8ce3-47c7-b170-dad374501405" providerId="AD" clId="Web-{E22C1020-C2DB-7895-D7B4-BE788493FD08}" dt="2021-09-30T12:04:48.091" v="23"/>
          <ac:cxnSpMkLst>
            <pc:docMk/>
            <pc:sldMk cId="3597336271" sldId="284"/>
            <ac:cxnSpMk id="23" creationId="{1C376FBE-D09E-4799-BCF8-13452CEC186D}"/>
          </ac:cxnSpMkLst>
        </pc:cxnChg>
        <pc:cxnChg chg="add del">
          <ac:chgData name="Mary Jude Camilleri" userId="S::mary.jude.camilleri@ilearn.edu.mt::d532b959-8ce3-47c7-b170-dad374501405" providerId="AD" clId="Web-{E22C1020-C2DB-7895-D7B4-BE788493FD08}" dt="2021-09-30T12:04:48.091" v="23"/>
          <ac:cxnSpMkLst>
            <pc:docMk/>
            <pc:sldMk cId="3597336271" sldId="284"/>
            <ac:cxnSpMk id="33" creationId="{19B678A5-A064-46A6-817F-AE02396CCF2C}"/>
          </ac:cxnSpMkLst>
        </pc:cxnChg>
      </pc:sldChg>
      <pc:sldChg chg="modSp">
        <pc:chgData name="Mary Jude Camilleri" userId="S::mary.jude.camilleri@ilearn.edu.mt::d532b959-8ce3-47c7-b170-dad374501405" providerId="AD" clId="Web-{E22C1020-C2DB-7895-D7B4-BE788493FD08}" dt="2021-09-30T12:03:21.883" v="11" actId="20577"/>
        <pc:sldMkLst>
          <pc:docMk/>
          <pc:sldMk cId="810491347" sldId="299"/>
        </pc:sldMkLst>
        <pc:spChg chg="mod">
          <ac:chgData name="Mary Jude Camilleri" userId="S::mary.jude.camilleri@ilearn.edu.mt::d532b959-8ce3-47c7-b170-dad374501405" providerId="AD" clId="Web-{E22C1020-C2DB-7895-D7B4-BE788493FD08}" dt="2021-09-30T12:03:21.883" v="11" actId="20577"/>
          <ac:spMkLst>
            <pc:docMk/>
            <pc:sldMk cId="810491347" sldId="299"/>
            <ac:spMk id="3" creationId="{F66D27D1-FFED-448F-ACBB-2439FA46F406}"/>
          </ac:spMkLst>
        </pc:spChg>
      </pc:sldChg>
      <pc:sldChg chg="modSp">
        <pc:chgData name="Mary Jude Camilleri" userId="S::mary.jude.camilleri@ilearn.edu.mt::d532b959-8ce3-47c7-b170-dad374501405" providerId="AD" clId="Web-{E22C1020-C2DB-7895-D7B4-BE788493FD08}" dt="2021-09-30T12:03:50.697" v="20" actId="20577"/>
        <pc:sldMkLst>
          <pc:docMk/>
          <pc:sldMk cId="147241934" sldId="301"/>
        </pc:sldMkLst>
        <pc:spChg chg="mod">
          <ac:chgData name="Mary Jude Camilleri" userId="S::mary.jude.camilleri@ilearn.edu.mt::d532b959-8ce3-47c7-b170-dad374501405" providerId="AD" clId="Web-{E22C1020-C2DB-7895-D7B4-BE788493FD08}" dt="2021-09-30T12:03:50.697" v="20" actId="20577"/>
          <ac:spMkLst>
            <pc:docMk/>
            <pc:sldMk cId="147241934" sldId="301"/>
            <ac:spMk id="4" creationId="{5BC02CA6-EFB4-44CF-8057-6C31FF25C550}"/>
          </ac:spMkLst>
        </pc:spChg>
      </pc:sldChg>
    </pc:docChg>
  </pc:docChgLst>
  <pc:docChgLst>
    <pc:chgData name="Mary Jude Camilleri" userId="S::mary.jude.camilleri@ilearn.edu.mt::d532b959-8ce3-47c7-b170-dad374501405" providerId="AD" clId="Web-{134849BA-E1C7-D6D3-8112-308B45A7F434}"/>
    <pc:docChg chg="modSld">
      <pc:chgData name="Mary Jude Camilleri" userId="S::mary.jude.camilleri@ilearn.edu.mt::d532b959-8ce3-47c7-b170-dad374501405" providerId="AD" clId="Web-{134849BA-E1C7-D6D3-8112-308B45A7F434}" dt="2021-10-01T09:41:24.546" v="26" actId="1076"/>
      <pc:docMkLst>
        <pc:docMk/>
      </pc:docMkLst>
      <pc:sldChg chg="addSp delSp modSp mod setBg setClrOvrMap">
        <pc:chgData name="Mary Jude Camilleri" userId="S::mary.jude.camilleri@ilearn.edu.mt::d532b959-8ce3-47c7-b170-dad374501405" providerId="AD" clId="Web-{134849BA-E1C7-D6D3-8112-308B45A7F434}" dt="2021-10-01T09:40:17.654" v="16"/>
        <pc:sldMkLst>
          <pc:docMk/>
          <pc:sldMk cId="2026876962" sldId="256"/>
        </pc:sldMkLst>
        <pc:spChg chg="mod">
          <ac:chgData name="Mary Jude Camilleri" userId="S::mary.jude.camilleri@ilearn.edu.mt::d532b959-8ce3-47c7-b170-dad374501405" providerId="AD" clId="Web-{134849BA-E1C7-D6D3-8112-308B45A7F434}" dt="2021-10-01T09:40:16.466" v="15" actId="20577"/>
          <ac:spMkLst>
            <pc:docMk/>
            <pc:sldMk cId="2026876962" sldId="256"/>
            <ac:spMk id="2" creationId="{E11C82A4-F5B7-4B72-85CA-F29B9BE5C16B}"/>
          </ac:spMkLst>
        </pc:spChg>
        <pc:spChg chg="del mod">
          <ac:chgData name="Mary Jude Camilleri" userId="S::mary.jude.camilleri@ilearn.edu.mt::d532b959-8ce3-47c7-b170-dad374501405" providerId="AD" clId="Web-{134849BA-E1C7-D6D3-8112-308B45A7F434}" dt="2021-10-01T09:40:17.654" v="16"/>
          <ac:spMkLst>
            <pc:docMk/>
            <pc:sldMk cId="2026876962" sldId="256"/>
            <ac:spMk id="3" creationId="{F321677E-330F-4D06-A488-5E7DCE2F664D}"/>
          </ac:spMkLst>
        </pc:spChg>
        <pc:spChg chg="mod">
          <ac:chgData name="Mary Jude Camilleri" userId="S::mary.jude.camilleri@ilearn.edu.mt::d532b959-8ce3-47c7-b170-dad374501405" providerId="AD" clId="Web-{134849BA-E1C7-D6D3-8112-308B45A7F434}" dt="2021-10-01T09:39:28.231" v="0"/>
          <ac:spMkLst>
            <pc:docMk/>
            <pc:sldMk cId="2026876962" sldId="256"/>
            <ac:spMk id="4" creationId="{39914331-136D-4746-9996-3A5571F5A5B3}"/>
          </ac:spMkLst>
        </pc:spChg>
        <pc:spChg chg="mod">
          <ac:chgData name="Mary Jude Camilleri" userId="S::mary.jude.camilleri@ilearn.edu.mt::d532b959-8ce3-47c7-b170-dad374501405" providerId="AD" clId="Web-{134849BA-E1C7-D6D3-8112-308B45A7F434}" dt="2021-10-01T09:39:53.684" v="12"/>
          <ac:spMkLst>
            <pc:docMk/>
            <pc:sldMk cId="2026876962" sldId="256"/>
            <ac:spMk id="8" creationId="{4C4CB082-1651-4B10-9B4E-2232D2B30B8F}"/>
          </ac:spMkLst>
        </pc:spChg>
        <pc:spChg chg="add mod">
          <ac:chgData name="Mary Jude Camilleri" userId="S::mary.jude.camilleri@ilearn.edu.mt::d532b959-8ce3-47c7-b170-dad374501405" providerId="AD" clId="Web-{134849BA-E1C7-D6D3-8112-308B45A7F434}" dt="2021-10-01T09:40:17.654" v="16"/>
          <ac:spMkLst>
            <pc:docMk/>
            <pc:sldMk cId="2026876962" sldId="256"/>
            <ac:spMk id="10" creationId="{157E7395-EF51-4C5E-AD76-C38926811690}"/>
          </ac:spMkLst>
        </pc:spChg>
        <pc:spChg chg="del">
          <ac:chgData name="Mary Jude Camilleri" userId="S::mary.jude.camilleri@ilearn.edu.mt::d532b959-8ce3-47c7-b170-dad374501405" providerId="AD" clId="Web-{134849BA-E1C7-D6D3-8112-308B45A7F434}" dt="2021-10-01T09:39:28.231" v="0"/>
          <ac:spMkLst>
            <pc:docMk/>
            <pc:sldMk cId="2026876962" sldId="256"/>
            <ac:spMk id="13" creationId="{5CCAF7D5-2AD8-4BDF-BE92-13524EA0453C}"/>
          </ac:spMkLst>
        </pc:spChg>
        <pc:spChg chg="del">
          <ac:chgData name="Mary Jude Camilleri" userId="S::mary.jude.camilleri@ilearn.edu.mt::d532b959-8ce3-47c7-b170-dad374501405" providerId="AD" clId="Web-{134849BA-E1C7-D6D3-8112-308B45A7F434}" dt="2021-10-01T09:39:28.231" v="0"/>
          <ac:spMkLst>
            <pc:docMk/>
            <pc:sldMk cId="2026876962" sldId="256"/>
            <ac:spMk id="15" creationId="{F8C92429-C2FF-43F8-9F54-FF73D1271850}"/>
          </ac:spMkLst>
        </pc:spChg>
        <pc:spChg chg="del">
          <ac:chgData name="Mary Jude Camilleri" userId="S::mary.jude.camilleri@ilearn.edu.mt::d532b959-8ce3-47c7-b170-dad374501405" providerId="AD" clId="Web-{134849BA-E1C7-D6D3-8112-308B45A7F434}" dt="2021-10-01T09:39:28.231" v="0"/>
          <ac:spMkLst>
            <pc:docMk/>
            <pc:sldMk cId="2026876962" sldId="256"/>
            <ac:spMk id="17" creationId="{CB8E75E6-FD49-46E3-B23E-9D5C97110F4A}"/>
          </ac:spMkLst>
        </pc:spChg>
        <pc:spChg chg="del">
          <ac:chgData name="Mary Jude Camilleri" userId="S::mary.jude.camilleri@ilearn.edu.mt::d532b959-8ce3-47c7-b170-dad374501405" providerId="AD" clId="Web-{134849BA-E1C7-D6D3-8112-308B45A7F434}" dt="2021-10-01T09:39:28.231" v="0"/>
          <ac:spMkLst>
            <pc:docMk/>
            <pc:sldMk cId="2026876962" sldId="256"/>
            <ac:spMk id="19" creationId="{58EE6BA1-F87F-4073-B5AB-365A42AD3752}"/>
          </ac:spMkLst>
        </pc:spChg>
        <pc:spChg chg="add">
          <ac:chgData name="Mary Jude Camilleri" userId="S::mary.jude.camilleri@ilearn.edu.mt::d532b959-8ce3-47c7-b170-dad374501405" providerId="AD" clId="Web-{134849BA-E1C7-D6D3-8112-308B45A7F434}" dt="2021-10-01T09:39:28.231" v="0"/>
          <ac:spMkLst>
            <pc:docMk/>
            <pc:sldMk cId="2026876962" sldId="256"/>
            <ac:spMk id="26" creationId="{C1239C2C-571C-4567-8CC9-3DEECC2332F7}"/>
          </ac:spMkLst>
        </pc:spChg>
        <pc:picChg chg="add">
          <ac:chgData name="Mary Jude Camilleri" userId="S::mary.jude.camilleri@ilearn.edu.mt::d532b959-8ce3-47c7-b170-dad374501405" providerId="AD" clId="Web-{134849BA-E1C7-D6D3-8112-308B45A7F434}" dt="2021-10-01T09:39:28.231" v="0"/>
          <ac:picMkLst>
            <pc:docMk/>
            <pc:sldMk cId="2026876962" sldId="256"/>
            <ac:picMk id="28" creationId="{58A5B991-5EC2-4BD6-9C3B-238D6B879C85}"/>
          </ac:picMkLst>
        </pc:picChg>
        <pc:picChg chg="add">
          <ac:chgData name="Mary Jude Camilleri" userId="S::mary.jude.camilleri@ilearn.edu.mt::d532b959-8ce3-47c7-b170-dad374501405" providerId="AD" clId="Web-{134849BA-E1C7-D6D3-8112-308B45A7F434}" dt="2021-10-01T09:39:28.231" v="0"/>
          <ac:picMkLst>
            <pc:docMk/>
            <pc:sldMk cId="2026876962" sldId="256"/>
            <ac:picMk id="30" creationId="{3E79E7FF-00E7-4390-BFFA-3909D074A700}"/>
          </ac:picMkLst>
        </pc:picChg>
        <pc:cxnChg chg="del">
          <ac:chgData name="Mary Jude Camilleri" userId="S::mary.jude.camilleri@ilearn.edu.mt::d532b959-8ce3-47c7-b170-dad374501405" providerId="AD" clId="Web-{134849BA-E1C7-D6D3-8112-308B45A7F434}" dt="2021-10-01T09:39:28.231" v="0"/>
          <ac:cxnSpMkLst>
            <pc:docMk/>
            <pc:sldMk cId="2026876962" sldId="256"/>
            <ac:cxnSpMk id="21" creationId="{19B678A5-A064-46A6-817F-AE02396CCF2C}"/>
          </ac:cxnSpMkLst>
        </pc:cxnChg>
      </pc:sldChg>
      <pc:sldChg chg="addSp modSp mod setBg">
        <pc:chgData name="Mary Jude Camilleri" userId="S::mary.jude.camilleri@ilearn.edu.mt::d532b959-8ce3-47c7-b170-dad374501405" providerId="AD" clId="Web-{134849BA-E1C7-D6D3-8112-308B45A7F434}" dt="2021-10-01T09:40:39.795" v="22" actId="20577"/>
        <pc:sldMkLst>
          <pc:docMk/>
          <pc:sldMk cId="1215279822" sldId="257"/>
        </pc:sldMkLst>
        <pc:spChg chg="mod">
          <ac:chgData name="Mary Jude Camilleri" userId="S::mary.jude.camilleri@ilearn.edu.mt::d532b959-8ce3-47c7-b170-dad374501405" providerId="AD" clId="Web-{134849BA-E1C7-D6D3-8112-308B45A7F434}" dt="2021-10-01T09:40:23.966" v="17"/>
          <ac:spMkLst>
            <pc:docMk/>
            <pc:sldMk cId="1215279822" sldId="257"/>
            <ac:spMk id="2" creationId="{D73A09E2-9B17-4921-B7E9-8A6D27F22B55}"/>
          </ac:spMkLst>
        </pc:spChg>
        <pc:spChg chg="mod ord">
          <ac:chgData name="Mary Jude Camilleri" userId="S::mary.jude.camilleri@ilearn.edu.mt::d532b959-8ce3-47c7-b170-dad374501405" providerId="AD" clId="Web-{134849BA-E1C7-D6D3-8112-308B45A7F434}" dt="2021-10-01T09:40:23.966" v="17"/>
          <ac:spMkLst>
            <pc:docMk/>
            <pc:sldMk cId="1215279822" sldId="257"/>
            <ac:spMk id="3" creationId="{58E3DEF3-9492-4780-BA8F-21585264F9BC}"/>
          </ac:spMkLst>
        </pc:spChg>
        <pc:spChg chg="mod ord">
          <ac:chgData name="Mary Jude Camilleri" userId="S::mary.jude.camilleri@ilearn.edu.mt::d532b959-8ce3-47c7-b170-dad374501405" providerId="AD" clId="Web-{134849BA-E1C7-D6D3-8112-308B45A7F434}" dt="2021-10-01T09:40:39.795" v="22" actId="20577"/>
          <ac:spMkLst>
            <pc:docMk/>
            <pc:sldMk cId="1215279822" sldId="257"/>
            <ac:spMk id="4" creationId="{E6371DA7-4C61-4CDD-B5D3-C3086FF25E59}"/>
          </ac:spMkLst>
        </pc:spChg>
        <pc:spChg chg="add">
          <ac:chgData name="Mary Jude Camilleri" userId="S::mary.jude.camilleri@ilearn.edu.mt::d532b959-8ce3-47c7-b170-dad374501405" providerId="AD" clId="Web-{134849BA-E1C7-D6D3-8112-308B45A7F434}" dt="2021-10-01T09:40:23.966" v="17"/>
          <ac:spMkLst>
            <pc:docMk/>
            <pc:sldMk cId="1215279822" sldId="257"/>
            <ac:spMk id="16" creationId="{B4E31948-EA92-4179-8BB5-5451F6E3DA21}"/>
          </ac:spMkLst>
        </pc:spChg>
        <pc:picChg chg="mod">
          <ac:chgData name="Mary Jude Camilleri" userId="S::mary.jude.camilleri@ilearn.edu.mt::d532b959-8ce3-47c7-b170-dad374501405" providerId="AD" clId="Web-{134849BA-E1C7-D6D3-8112-308B45A7F434}" dt="2021-10-01T09:40:23.966" v="17"/>
          <ac:picMkLst>
            <pc:docMk/>
            <pc:sldMk cId="1215279822" sldId="257"/>
            <ac:picMk id="5" creationId="{4B4CAD7C-733C-4F55-9712-15EE79BD10C9}"/>
          </ac:picMkLst>
        </pc:picChg>
        <pc:picChg chg="add">
          <ac:chgData name="Mary Jude Camilleri" userId="S::mary.jude.camilleri@ilearn.edu.mt::d532b959-8ce3-47c7-b170-dad374501405" providerId="AD" clId="Web-{134849BA-E1C7-D6D3-8112-308B45A7F434}" dt="2021-10-01T09:40:23.966" v="17"/>
          <ac:picMkLst>
            <pc:docMk/>
            <pc:sldMk cId="1215279822" sldId="257"/>
            <ac:picMk id="10" creationId="{54173A58-B122-4342-8641-2C7187495DC5}"/>
          </ac:picMkLst>
        </pc:picChg>
        <pc:picChg chg="add">
          <ac:chgData name="Mary Jude Camilleri" userId="S::mary.jude.camilleri@ilearn.edu.mt::d532b959-8ce3-47c7-b170-dad374501405" providerId="AD" clId="Web-{134849BA-E1C7-D6D3-8112-308B45A7F434}" dt="2021-10-01T09:40:23.966" v="17"/>
          <ac:picMkLst>
            <pc:docMk/>
            <pc:sldMk cId="1215279822" sldId="257"/>
            <ac:picMk id="14" creationId="{F4602F8C-E1EC-4202-83F7-93670CAFAE2B}"/>
          </ac:picMkLst>
        </pc:picChg>
        <pc:cxnChg chg="add">
          <ac:chgData name="Mary Jude Camilleri" userId="S::mary.jude.camilleri@ilearn.edu.mt::d532b959-8ce3-47c7-b170-dad374501405" providerId="AD" clId="Web-{134849BA-E1C7-D6D3-8112-308B45A7F434}" dt="2021-10-01T09:40:23.966" v="17"/>
          <ac:cxnSpMkLst>
            <pc:docMk/>
            <pc:sldMk cId="1215279822" sldId="257"/>
            <ac:cxnSpMk id="12" creationId="{9E3E38EB-06F9-40C9-B3E2-7CC1363B99EB}"/>
          </ac:cxnSpMkLst>
        </pc:cxnChg>
        <pc:cxnChg chg="add">
          <ac:chgData name="Mary Jude Camilleri" userId="S::mary.jude.camilleri@ilearn.edu.mt::d532b959-8ce3-47c7-b170-dad374501405" providerId="AD" clId="Web-{134849BA-E1C7-D6D3-8112-308B45A7F434}" dt="2021-10-01T09:40:23.966" v="17"/>
          <ac:cxnSpMkLst>
            <pc:docMk/>
            <pc:sldMk cId="1215279822" sldId="257"/>
            <ac:cxnSpMk id="18" creationId="{C483CC4B-D7FE-41C7-8BDC-1FF487C9CCBB}"/>
          </ac:cxnSpMkLst>
        </pc:cxnChg>
      </pc:sldChg>
      <pc:sldChg chg="modSp">
        <pc:chgData name="Mary Jude Camilleri" userId="S::mary.jude.camilleri@ilearn.edu.mt::d532b959-8ce3-47c7-b170-dad374501405" providerId="AD" clId="Web-{134849BA-E1C7-D6D3-8112-308B45A7F434}" dt="2021-10-01T09:41:05.124" v="23" actId="20577"/>
        <pc:sldMkLst>
          <pc:docMk/>
          <pc:sldMk cId="3016902264" sldId="262"/>
        </pc:sldMkLst>
        <pc:spChg chg="mod">
          <ac:chgData name="Mary Jude Camilleri" userId="S::mary.jude.camilleri@ilearn.edu.mt::d532b959-8ce3-47c7-b170-dad374501405" providerId="AD" clId="Web-{134849BA-E1C7-D6D3-8112-308B45A7F434}" dt="2021-10-01T09:41:05.124" v="23" actId="20577"/>
          <ac:spMkLst>
            <pc:docMk/>
            <pc:sldMk cId="3016902264" sldId="262"/>
            <ac:spMk id="11" creationId="{A32CB5E9-03B2-40CD-BA12-0805F23A45A7}"/>
          </ac:spMkLst>
        </pc:spChg>
      </pc:sldChg>
      <pc:sldChg chg="delSp modSp">
        <pc:chgData name="Mary Jude Camilleri" userId="S::mary.jude.camilleri@ilearn.edu.mt::d532b959-8ce3-47c7-b170-dad374501405" providerId="AD" clId="Web-{134849BA-E1C7-D6D3-8112-308B45A7F434}" dt="2021-10-01T09:41:24.546" v="26" actId="1076"/>
        <pc:sldMkLst>
          <pc:docMk/>
          <pc:sldMk cId="213852170" sldId="279"/>
        </pc:sldMkLst>
        <pc:picChg chg="mod">
          <ac:chgData name="Mary Jude Camilleri" userId="S::mary.jude.camilleri@ilearn.edu.mt::d532b959-8ce3-47c7-b170-dad374501405" providerId="AD" clId="Web-{134849BA-E1C7-D6D3-8112-308B45A7F434}" dt="2021-10-01T09:41:24.546" v="26" actId="1076"/>
          <ac:picMkLst>
            <pc:docMk/>
            <pc:sldMk cId="213852170" sldId="279"/>
            <ac:picMk id="11" creationId="{81C213A9-0AFF-46F1-BABB-280D5B5AD177}"/>
          </ac:picMkLst>
        </pc:picChg>
        <pc:picChg chg="del">
          <ac:chgData name="Mary Jude Camilleri" userId="S::mary.jude.camilleri@ilearn.edu.mt::d532b959-8ce3-47c7-b170-dad374501405" providerId="AD" clId="Web-{134849BA-E1C7-D6D3-8112-308B45A7F434}" dt="2021-10-01T09:41:22.327" v="25"/>
          <ac:picMkLst>
            <pc:docMk/>
            <pc:sldMk cId="213852170" sldId="279"/>
            <ac:picMk id="2052" creationId="{378A1404-7B19-4091-A25F-88D76066DCF9}"/>
          </ac:picMkLst>
        </pc:picChg>
      </pc:sldChg>
      <pc:sldChg chg="modSp">
        <pc:chgData name="Mary Jude Camilleri" userId="S::mary.jude.camilleri@ilearn.edu.mt::d532b959-8ce3-47c7-b170-dad374501405" providerId="AD" clId="Web-{134849BA-E1C7-D6D3-8112-308B45A7F434}" dt="2021-10-01T09:41:17.749" v="24" actId="20577"/>
        <pc:sldMkLst>
          <pc:docMk/>
          <pc:sldMk cId="2792190815" sldId="289"/>
        </pc:sldMkLst>
        <pc:spChg chg="mod">
          <ac:chgData name="Mary Jude Camilleri" userId="S::mary.jude.camilleri@ilearn.edu.mt::d532b959-8ce3-47c7-b170-dad374501405" providerId="AD" clId="Web-{134849BA-E1C7-D6D3-8112-308B45A7F434}" dt="2021-10-01T09:41:17.749" v="24" actId="20577"/>
          <ac:spMkLst>
            <pc:docMk/>
            <pc:sldMk cId="2792190815" sldId="289"/>
            <ac:spMk id="3" creationId="{30825B97-DAB7-4DAE-A4F5-FFA0D0F8C7FC}"/>
          </ac:spMkLst>
        </pc:spChg>
      </pc:sldChg>
    </pc:docChg>
  </pc:docChgLst>
  <pc:docChgLst>
    <pc:chgData name="Mary Jude Camilleri" userId="S::mary.jude.camilleri@ilearn.edu.mt::d532b959-8ce3-47c7-b170-dad374501405" providerId="AD" clId="Web-{542074DF-3894-D020-C2A0-574077EA50F1}"/>
    <pc:docChg chg="modSld">
      <pc:chgData name="Mary Jude Camilleri" userId="S::mary.jude.camilleri@ilearn.edu.mt::d532b959-8ce3-47c7-b170-dad374501405" providerId="AD" clId="Web-{542074DF-3894-D020-C2A0-574077EA50F1}" dt="2021-09-29T09:22:40.275" v="242" actId="20577"/>
      <pc:docMkLst>
        <pc:docMk/>
      </pc:docMkLst>
      <pc:sldChg chg="modSp">
        <pc:chgData name="Mary Jude Camilleri" userId="S::mary.jude.camilleri@ilearn.edu.mt::d532b959-8ce3-47c7-b170-dad374501405" providerId="AD" clId="Web-{542074DF-3894-D020-C2A0-574077EA50F1}" dt="2021-09-29T09:21:19.257" v="222" actId="1076"/>
        <pc:sldMkLst>
          <pc:docMk/>
          <pc:sldMk cId="2026876962" sldId="256"/>
        </pc:sldMkLst>
        <pc:spChg chg="mod">
          <ac:chgData name="Mary Jude Camilleri" userId="S::mary.jude.camilleri@ilearn.edu.mt::d532b959-8ce3-47c7-b170-dad374501405" providerId="AD" clId="Web-{542074DF-3894-D020-C2A0-574077EA50F1}" dt="2021-09-29T09:21:15.914" v="221" actId="20577"/>
          <ac:spMkLst>
            <pc:docMk/>
            <pc:sldMk cId="2026876962" sldId="256"/>
            <ac:spMk id="2" creationId="{E11C82A4-F5B7-4B72-85CA-F29B9BE5C16B}"/>
          </ac:spMkLst>
        </pc:spChg>
        <pc:picChg chg="mod">
          <ac:chgData name="Mary Jude Camilleri" userId="S::mary.jude.camilleri@ilearn.edu.mt::d532b959-8ce3-47c7-b170-dad374501405" providerId="AD" clId="Web-{542074DF-3894-D020-C2A0-574077EA50F1}" dt="2021-09-29T09:21:19.257" v="222" actId="1076"/>
          <ac:picMkLst>
            <pc:docMk/>
            <pc:sldMk cId="2026876962" sldId="256"/>
            <ac:picMk id="1034" creationId="{EAC7180D-B7BB-447C-A95E-29DA56DCDA04}"/>
          </ac:picMkLst>
        </pc:picChg>
      </pc:sldChg>
      <pc:sldChg chg="modSp">
        <pc:chgData name="Mary Jude Camilleri" userId="S::mary.jude.camilleri@ilearn.edu.mt::d532b959-8ce3-47c7-b170-dad374501405" providerId="AD" clId="Web-{542074DF-3894-D020-C2A0-574077EA50F1}" dt="2021-09-29T08:49:35.822" v="193" actId="20577"/>
        <pc:sldMkLst>
          <pc:docMk/>
          <pc:sldMk cId="3016902264" sldId="262"/>
        </pc:sldMkLst>
        <pc:spChg chg="mod">
          <ac:chgData name="Mary Jude Camilleri" userId="S::mary.jude.camilleri@ilearn.edu.mt::d532b959-8ce3-47c7-b170-dad374501405" providerId="AD" clId="Web-{542074DF-3894-D020-C2A0-574077EA50F1}" dt="2021-09-29T08:49:35.822" v="193" actId="20577"/>
          <ac:spMkLst>
            <pc:docMk/>
            <pc:sldMk cId="3016902264" sldId="262"/>
            <ac:spMk id="11" creationId="{A32CB5E9-03B2-40CD-BA12-0805F23A45A7}"/>
          </ac:spMkLst>
        </pc:spChg>
      </pc:sldChg>
      <pc:sldChg chg="delSp modSp">
        <pc:chgData name="Mary Jude Camilleri" userId="S::mary.jude.camilleri@ilearn.edu.mt::d532b959-8ce3-47c7-b170-dad374501405" providerId="AD" clId="Web-{542074DF-3894-D020-C2A0-574077EA50F1}" dt="2021-09-29T08:43:34.332" v="45" actId="1076"/>
        <pc:sldMkLst>
          <pc:docMk/>
          <pc:sldMk cId="3597336271" sldId="284"/>
        </pc:sldMkLst>
        <pc:spChg chg="mod">
          <ac:chgData name="Mary Jude Camilleri" userId="S::mary.jude.camilleri@ilearn.edu.mt::d532b959-8ce3-47c7-b170-dad374501405" providerId="AD" clId="Web-{542074DF-3894-D020-C2A0-574077EA50F1}" dt="2021-09-29T08:43:34.332" v="45" actId="1076"/>
          <ac:spMkLst>
            <pc:docMk/>
            <pc:sldMk cId="3597336271" sldId="284"/>
            <ac:spMk id="3" creationId="{344CE2C3-7BFA-4CBA-9FB2-28F590C74510}"/>
          </ac:spMkLst>
        </pc:spChg>
        <pc:picChg chg="del mod">
          <ac:chgData name="Mary Jude Camilleri" userId="S::mary.jude.camilleri@ilearn.edu.mt::d532b959-8ce3-47c7-b170-dad374501405" providerId="AD" clId="Web-{542074DF-3894-D020-C2A0-574077EA50F1}" dt="2021-09-29T08:43:24.613" v="43"/>
          <ac:picMkLst>
            <pc:docMk/>
            <pc:sldMk cId="3597336271" sldId="284"/>
            <ac:picMk id="1026" creationId="{A29C3ED1-F672-498C-AEE1-F41F4D1A80D9}"/>
          </ac:picMkLst>
        </pc:picChg>
      </pc:sldChg>
      <pc:sldChg chg="modSp">
        <pc:chgData name="Mary Jude Camilleri" userId="S::mary.jude.camilleri@ilearn.edu.mt::d532b959-8ce3-47c7-b170-dad374501405" providerId="AD" clId="Web-{542074DF-3894-D020-C2A0-574077EA50F1}" dt="2021-09-29T08:49:14.181" v="181" actId="20577"/>
        <pc:sldMkLst>
          <pc:docMk/>
          <pc:sldMk cId="2907781494" sldId="296"/>
        </pc:sldMkLst>
        <pc:spChg chg="mod">
          <ac:chgData name="Mary Jude Camilleri" userId="S::mary.jude.camilleri@ilearn.edu.mt::d532b959-8ce3-47c7-b170-dad374501405" providerId="AD" clId="Web-{542074DF-3894-D020-C2A0-574077EA50F1}" dt="2021-09-29T08:49:14.181" v="181" actId="20577"/>
          <ac:spMkLst>
            <pc:docMk/>
            <pc:sldMk cId="2907781494" sldId="296"/>
            <ac:spMk id="4" creationId="{E45E9B4C-C317-4367-A5CE-F572BE262520}"/>
          </ac:spMkLst>
        </pc:spChg>
      </pc:sldChg>
      <pc:sldChg chg="modSp">
        <pc:chgData name="Mary Jude Camilleri" userId="S::mary.jude.camilleri@ilearn.edu.mt::d532b959-8ce3-47c7-b170-dad374501405" providerId="AD" clId="Web-{542074DF-3894-D020-C2A0-574077EA50F1}" dt="2021-09-29T09:21:54.102" v="230" actId="1076"/>
        <pc:sldMkLst>
          <pc:docMk/>
          <pc:sldMk cId="810491347" sldId="299"/>
        </pc:sldMkLst>
        <pc:spChg chg="mod">
          <ac:chgData name="Mary Jude Camilleri" userId="S::mary.jude.camilleri@ilearn.edu.mt::d532b959-8ce3-47c7-b170-dad374501405" providerId="AD" clId="Web-{542074DF-3894-D020-C2A0-574077EA50F1}" dt="2021-09-29T09:21:54.102" v="230" actId="1076"/>
          <ac:spMkLst>
            <pc:docMk/>
            <pc:sldMk cId="810491347" sldId="299"/>
            <ac:spMk id="6" creationId="{BA4B0A8C-45FE-4AE6-9CF1-5B6A0AC12AF4}"/>
          </ac:spMkLst>
        </pc:spChg>
      </pc:sldChg>
      <pc:sldChg chg="modSp">
        <pc:chgData name="Mary Jude Camilleri" userId="S::mary.jude.camilleri@ilearn.edu.mt::d532b959-8ce3-47c7-b170-dad374501405" providerId="AD" clId="Web-{542074DF-3894-D020-C2A0-574077EA50F1}" dt="2021-09-29T09:22:40.275" v="242" actId="20577"/>
        <pc:sldMkLst>
          <pc:docMk/>
          <pc:sldMk cId="147241934" sldId="301"/>
        </pc:sldMkLst>
        <pc:spChg chg="mod">
          <ac:chgData name="Mary Jude Camilleri" userId="S::mary.jude.camilleri@ilearn.edu.mt::d532b959-8ce3-47c7-b170-dad374501405" providerId="AD" clId="Web-{542074DF-3894-D020-C2A0-574077EA50F1}" dt="2021-09-29T09:22:40.275" v="242" actId="20577"/>
          <ac:spMkLst>
            <pc:docMk/>
            <pc:sldMk cId="147241934" sldId="301"/>
            <ac:spMk id="4" creationId="{5BC02CA6-EFB4-44CF-8057-6C31FF25C550}"/>
          </ac:spMkLst>
        </pc:spChg>
      </pc:sldChg>
      <pc:sldChg chg="modSp">
        <pc:chgData name="Mary Jude Camilleri" userId="S::mary.jude.camilleri@ilearn.edu.mt::d532b959-8ce3-47c7-b170-dad374501405" providerId="AD" clId="Web-{542074DF-3894-D020-C2A0-574077EA50F1}" dt="2021-09-29T08:46:26.538" v="136" actId="20577"/>
        <pc:sldMkLst>
          <pc:docMk/>
          <pc:sldMk cId="2691935225" sldId="302"/>
        </pc:sldMkLst>
        <pc:spChg chg="mod">
          <ac:chgData name="Mary Jude Camilleri" userId="S::mary.jude.camilleri@ilearn.edu.mt::d532b959-8ce3-47c7-b170-dad374501405" providerId="AD" clId="Web-{542074DF-3894-D020-C2A0-574077EA50F1}" dt="2021-09-29T08:46:26.538" v="136" actId="20577"/>
          <ac:spMkLst>
            <pc:docMk/>
            <pc:sldMk cId="2691935225" sldId="302"/>
            <ac:spMk id="5" creationId="{66231C0E-1C2F-4EEC-B3B8-B1DB08CB4165}"/>
          </ac:spMkLst>
        </pc:spChg>
      </pc:sldChg>
      <pc:sldChg chg="modSp">
        <pc:chgData name="Mary Jude Camilleri" userId="S::mary.jude.camilleri@ilearn.edu.mt::d532b959-8ce3-47c7-b170-dad374501405" providerId="AD" clId="Web-{542074DF-3894-D020-C2A0-574077EA50F1}" dt="2021-09-29T08:49:45.729" v="204" actId="20577"/>
        <pc:sldMkLst>
          <pc:docMk/>
          <pc:sldMk cId="1639597699" sldId="305"/>
        </pc:sldMkLst>
        <pc:spChg chg="mod">
          <ac:chgData name="Mary Jude Camilleri" userId="S::mary.jude.camilleri@ilearn.edu.mt::d532b959-8ce3-47c7-b170-dad374501405" providerId="AD" clId="Web-{542074DF-3894-D020-C2A0-574077EA50F1}" dt="2021-09-29T08:49:45.729" v="204" actId="20577"/>
          <ac:spMkLst>
            <pc:docMk/>
            <pc:sldMk cId="1639597699" sldId="305"/>
            <ac:spMk id="4" creationId="{5BC02CA6-EFB4-44CF-8057-6C31FF25C550}"/>
          </ac:spMkLst>
        </pc:spChg>
      </pc:sldChg>
    </pc:docChg>
  </pc:docChgLst>
  <pc:docChgLst>
    <pc:chgData name="Vanessa Xuereb" userId="cf06a9f6-2ebd-481e-9fd5-404d201fd7dd" providerId="ADAL" clId="{58CD2C94-6E95-4BBE-B21F-637BE5FD8C1D}"/>
    <pc:docChg chg="custSel modSld">
      <pc:chgData name="Vanessa Xuereb" userId="cf06a9f6-2ebd-481e-9fd5-404d201fd7dd" providerId="ADAL" clId="{58CD2C94-6E95-4BBE-B21F-637BE5FD8C1D}" dt="2021-07-18T10:05:03.111" v="277" actId="20577"/>
      <pc:docMkLst>
        <pc:docMk/>
      </pc:docMkLst>
      <pc:sldChg chg="modSp">
        <pc:chgData name="Vanessa Xuereb" userId="cf06a9f6-2ebd-481e-9fd5-404d201fd7dd" providerId="ADAL" clId="{58CD2C94-6E95-4BBE-B21F-637BE5FD8C1D}" dt="2021-07-18T10:05:03.111" v="277" actId="20577"/>
        <pc:sldMkLst>
          <pc:docMk/>
          <pc:sldMk cId="2123481389" sldId="277"/>
        </pc:sldMkLst>
        <pc:spChg chg="mod">
          <ac:chgData name="Vanessa Xuereb" userId="cf06a9f6-2ebd-481e-9fd5-404d201fd7dd" providerId="ADAL" clId="{58CD2C94-6E95-4BBE-B21F-637BE5FD8C1D}" dt="2021-07-18T10:05:03.111" v="277" actId="20577"/>
          <ac:spMkLst>
            <pc:docMk/>
            <pc:sldMk cId="2123481389" sldId="277"/>
            <ac:spMk id="4" creationId="{89433195-0B30-42F5-851E-55195ADDC43A}"/>
          </ac:spMkLst>
        </pc:spChg>
      </pc:sldChg>
    </pc:docChg>
  </pc:docChgLst>
  <pc:docChgLst>
    <pc:chgData name="Mary Jude Camilleri" userId="S::mary.jude.camilleri@ilearn.edu.mt::d532b959-8ce3-47c7-b170-dad374501405" providerId="AD" clId="Web-{3EF0E46E-0756-9296-D2C6-6254F2E0930F}"/>
    <pc:docChg chg="delSld modSld sldOrd addMainMaster delMainMaster">
      <pc:chgData name="Mary Jude Camilleri" userId="S::mary.jude.camilleri@ilearn.edu.mt::d532b959-8ce3-47c7-b170-dad374501405" providerId="AD" clId="Web-{3EF0E46E-0756-9296-D2C6-6254F2E0930F}" dt="2021-09-30T12:02:02.236" v="83" actId="20577"/>
      <pc:docMkLst>
        <pc:docMk/>
      </pc:docMkLst>
      <pc:sldChg chg="modSp mod modClrScheme chgLayout">
        <pc:chgData name="Mary Jude Camilleri" userId="S::mary.jude.camilleri@ilearn.edu.mt::d532b959-8ce3-47c7-b170-dad374501405" providerId="AD" clId="Web-{3EF0E46E-0756-9296-D2C6-6254F2E0930F}" dt="2021-09-30T11:58:26.965" v="2"/>
        <pc:sldMkLst>
          <pc:docMk/>
          <pc:sldMk cId="2026876962" sldId="256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026876962" sldId="256"/>
            <ac:spMk id="2" creationId="{E11C82A4-F5B7-4B72-85CA-F29B9BE5C16B}"/>
          </ac:spMkLst>
        </pc:spChg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026876962" sldId="256"/>
            <ac:spMk id="3" creationId="{F321677E-330F-4D06-A488-5E7DCE2F664D}"/>
          </ac:spMkLst>
        </pc:spChg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026876962" sldId="256"/>
            <ac:spMk id="4" creationId="{39914331-136D-4746-9996-3A5571F5A5B3}"/>
          </ac:spMkLst>
        </pc:sp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8:26.965" v="2"/>
        <pc:sldMkLst>
          <pc:docMk/>
          <pc:sldMk cId="1215279822" sldId="257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1215279822" sldId="257"/>
            <ac:spMk id="2" creationId="{D73A09E2-9B17-4921-B7E9-8A6D27F22B55}"/>
          </ac:spMkLst>
        </pc:spChg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1215279822" sldId="257"/>
            <ac:spMk id="3" creationId="{58E3DEF3-9492-4780-BA8F-21585264F9BC}"/>
          </ac:spMkLst>
        </pc:sp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8:26.965" v="2"/>
        <pc:sldMkLst>
          <pc:docMk/>
          <pc:sldMk cId="3245836396" sldId="258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3245836396" sldId="258"/>
            <ac:spMk id="2" creationId="{B6A5FC8B-392F-430F-BD25-EF8D27851882}"/>
          </ac:spMkLst>
        </pc:spChg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3245836396" sldId="258"/>
            <ac:spMk id="3" creationId="{D1612C73-C623-4F95-A4DD-7F35526A6EAB}"/>
          </ac:spMkLst>
        </pc:sp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9:47.951" v="13" actId="20577"/>
        <pc:sldMkLst>
          <pc:docMk/>
          <pc:sldMk cId="3016902264" sldId="262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3016902264" sldId="262"/>
            <ac:spMk id="3" creationId="{01791B0D-C82A-41EF-99B5-0BB388BF52A7}"/>
          </ac:spMkLst>
        </pc:spChg>
        <pc:spChg chg="mod">
          <ac:chgData name="Mary Jude Camilleri" userId="S::mary.jude.camilleri@ilearn.edu.mt::d532b959-8ce3-47c7-b170-dad374501405" providerId="AD" clId="Web-{3EF0E46E-0756-9296-D2C6-6254F2E0930F}" dt="2021-09-30T11:59:47.951" v="13" actId="20577"/>
          <ac:spMkLst>
            <pc:docMk/>
            <pc:sldMk cId="3016902264" sldId="262"/>
            <ac:spMk id="11" creationId="{A32CB5E9-03B2-40CD-BA12-0805F23A45A7}"/>
          </ac:spMkLst>
        </pc:spChg>
      </pc:sldChg>
      <pc:sldChg chg="addSp delSp modSp mod setBg modClrScheme delDesignElem chgLayout">
        <pc:chgData name="Mary Jude Camilleri" userId="S::mary.jude.camilleri@ilearn.edu.mt::d532b959-8ce3-47c7-b170-dad374501405" providerId="AD" clId="Web-{3EF0E46E-0756-9296-D2C6-6254F2E0930F}" dt="2021-09-30T12:02:02.236" v="83" actId="20577"/>
        <pc:sldMkLst>
          <pc:docMk/>
          <pc:sldMk cId="2123481389" sldId="277"/>
        </pc:sldMkLst>
        <pc:spChg chg="mod ord">
          <ac:chgData name="Mary Jude Camilleri" userId="S::mary.jude.camilleri@ilearn.edu.mt::d532b959-8ce3-47c7-b170-dad374501405" providerId="AD" clId="Web-{3EF0E46E-0756-9296-D2C6-6254F2E0930F}" dt="2021-09-30T12:00:53.453" v="30"/>
          <ac:spMkLst>
            <pc:docMk/>
            <pc:sldMk cId="2123481389" sldId="277"/>
            <ac:spMk id="2" creationId="{A77FF734-E3F5-4B4A-A487-B72872B236EE}"/>
          </ac:spMkLst>
        </pc:spChg>
        <pc:spChg chg="mod">
          <ac:chgData name="Mary Jude Camilleri" userId="S::mary.jude.camilleri@ilearn.edu.mt::d532b959-8ce3-47c7-b170-dad374501405" providerId="AD" clId="Web-{3EF0E46E-0756-9296-D2C6-6254F2E0930F}" dt="2021-09-30T12:02:02.236" v="83" actId="20577"/>
          <ac:spMkLst>
            <pc:docMk/>
            <pc:sldMk cId="2123481389" sldId="277"/>
            <ac:spMk id="4" creationId="{89433195-0B30-42F5-851E-55195ADDC43A}"/>
          </ac:spMkLst>
        </pc:spChg>
        <pc:spChg chg="del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123481389" sldId="277"/>
            <ac:spMk id="71" creationId="{F733538D-5433-42E7-AA08-DC5FDEDA47A7}"/>
          </ac:spMkLst>
        </pc:spChg>
        <pc:picChg chg="del mod">
          <ac:chgData name="Mary Jude Camilleri" userId="S::mary.jude.camilleri@ilearn.edu.mt::d532b959-8ce3-47c7-b170-dad374501405" providerId="AD" clId="Web-{3EF0E46E-0756-9296-D2C6-6254F2E0930F}" dt="2021-09-30T12:01:00.422" v="33"/>
          <ac:picMkLst>
            <pc:docMk/>
            <pc:sldMk cId="2123481389" sldId="277"/>
            <ac:picMk id="5" creationId="{99A63D9D-474D-41DF-912D-0F3C4FC2ACE8}"/>
          </ac:picMkLst>
        </pc:picChg>
        <pc:picChg chg="add del">
          <ac:chgData name="Mary Jude Camilleri" userId="S::mary.jude.camilleri@ilearn.edu.mt::d532b959-8ce3-47c7-b170-dad374501405" providerId="AD" clId="Web-{3EF0E46E-0756-9296-D2C6-6254F2E0930F}" dt="2021-09-30T12:00:53.453" v="30"/>
          <ac:picMkLst>
            <pc:docMk/>
            <pc:sldMk cId="2123481389" sldId="277"/>
            <ac:picMk id="7" creationId="{6FDF4ADC-C44A-4C41-B974-6F4B3C7223CD}"/>
          </ac:picMkLst>
        </pc:picChg>
        <pc:picChg chg="add del">
          <ac:chgData name="Mary Jude Camilleri" userId="S::mary.jude.camilleri@ilearn.edu.mt::d532b959-8ce3-47c7-b170-dad374501405" providerId="AD" clId="Web-{3EF0E46E-0756-9296-D2C6-6254F2E0930F}" dt="2021-09-30T12:00:39.671" v="24"/>
          <ac:picMkLst>
            <pc:docMk/>
            <pc:sldMk cId="2123481389" sldId="277"/>
            <ac:picMk id="10" creationId="{6FDF4ADC-C44A-4C41-B974-6F4B3C7223CD}"/>
          </ac:picMkLst>
        </pc:picChg>
        <pc:picChg chg="add del">
          <ac:chgData name="Mary Jude Camilleri" userId="S::mary.jude.camilleri@ilearn.edu.mt::d532b959-8ce3-47c7-b170-dad374501405" providerId="AD" clId="Web-{3EF0E46E-0756-9296-D2C6-6254F2E0930F}" dt="2021-09-30T12:00:53.453" v="30"/>
          <ac:picMkLst>
            <pc:docMk/>
            <pc:sldMk cId="2123481389" sldId="277"/>
            <ac:picMk id="14" creationId="{292E7AF0-A589-43B3-A1DE-8807EC76976B}"/>
          </ac:picMkLst>
        </pc:picChg>
        <pc:cxnChg chg="add del">
          <ac:chgData name="Mary Jude Camilleri" userId="S::mary.jude.camilleri@ilearn.edu.mt::d532b959-8ce3-47c7-b170-dad374501405" providerId="AD" clId="Web-{3EF0E46E-0756-9296-D2C6-6254F2E0930F}" dt="2021-09-30T12:00:53.453" v="30"/>
          <ac:cxnSpMkLst>
            <pc:docMk/>
            <pc:sldMk cId="2123481389" sldId="277"/>
            <ac:cxnSpMk id="8" creationId="{89CCCE17-8DAC-44EB-9D15-03C32E7D256F}"/>
          </ac:cxnSpMkLst>
        </pc:cxnChg>
        <pc:cxnChg chg="add del">
          <ac:chgData name="Mary Jude Camilleri" userId="S::mary.jude.camilleri@ilearn.edu.mt::d532b959-8ce3-47c7-b170-dad374501405" providerId="AD" clId="Web-{3EF0E46E-0756-9296-D2C6-6254F2E0930F}" dt="2021-09-30T12:00:39.671" v="24"/>
          <ac:cxnSpMkLst>
            <pc:docMk/>
            <pc:sldMk cId="2123481389" sldId="277"/>
            <ac:cxnSpMk id="12" creationId="{89CCCE17-8DAC-44EB-9D15-03C32E7D256F}"/>
          </ac:cxnSpMkLst>
        </pc:cxnChg>
        <pc:cxnChg chg="add del">
          <ac:chgData name="Mary Jude Camilleri" userId="S::mary.jude.camilleri@ilearn.edu.mt::d532b959-8ce3-47c7-b170-dad374501405" providerId="AD" clId="Web-{3EF0E46E-0756-9296-D2C6-6254F2E0930F}" dt="2021-09-30T12:00:53.453" v="30"/>
          <ac:cxnSpMkLst>
            <pc:docMk/>
            <pc:sldMk cId="2123481389" sldId="277"/>
            <ac:cxnSpMk id="16" creationId="{29BCDD02-D5E3-4D30-8587-66036C8910BF}"/>
          </ac:cxnSpMkLst>
        </pc:cxnChg>
      </pc:sldChg>
      <pc:sldChg chg="delSp modSp mod modClrScheme delDesignElem chgLayout">
        <pc:chgData name="Mary Jude Camilleri" userId="S::mary.jude.camilleri@ilearn.edu.mt::d532b959-8ce3-47c7-b170-dad374501405" providerId="AD" clId="Web-{3EF0E46E-0756-9296-D2C6-6254F2E0930F}" dt="2021-09-30T11:58:26.965" v="2"/>
        <pc:sldMkLst>
          <pc:docMk/>
          <pc:sldMk cId="213852170" sldId="279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13852170" sldId="279"/>
            <ac:spMk id="2" creationId="{D89024FB-BD06-4B69-B10E-065F4CB01DF2}"/>
          </ac:spMkLst>
        </pc:spChg>
        <pc:spChg chg="del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13852170" sldId="279"/>
            <ac:spMk id="2054" creationId="{544958B8-57B6-4B37-8A18-D54A32EC2D37}"/>
          </ac:spMkLst>
        </pc:spChg>
        <pc:spChg chg="del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13852170" sldId="279"/>
            <ac:spMk id="2055" creationId="{B7E4A740-3A69-42A5-8AC0-3905D518F419}"/>
          </ac:spMkLst>
        </pc:spChg>
        <pc:grpChg chg="del">
          <ac:chgData name="Mary Jude Camilleri" userId="S::mary.jude.camilleri@ilearn.edu.mt::d532b959-8ce3-47c7-b170-dad374501405" providerId="AD" clId="Web-{3EF0E46E-0756-9296-D2C6-6254F2E0930F}" dt="2021-09-30T11:58:26.965" v="2"/>
          <ac:grpSpMkLst>
            <pc:docMk/>
            <pc:sldMk cId="213852170" sldId="279"/>
            <ac:grpSpMk id="2056" creationId="{8283C010-53D7-404B-9300-DB1BAE1EAE91}"/>
          </ac:grpSpMkLst>
        </pc:grp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2:00:12.389" v="21" actId="1076"/>
        <pc:sldMkLst>
          <pc:docMk/>
          <pc:sldMk cId="3597336271" sldId="284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3597336271" sldId="284"/>
            <ac:spMk id="2" creationId="{27EA857D-12C0-4C4C-8681-CF9B0ECC692E}"/>
          </ac:spMkLst>
        </pc:spChg>
        <pc:spChg chg="mod">
          <ac:chgData name="Mary Jude Camilleri" userId="S::mary.jude.camilleri@ilearn.edu.mt::d532b959-8ce3-47c7-b170-dad374501405" providerId="AD" clId="Web-{3EF0E46E-0756-9296-D2C6-6254F2E0930F}" dt="2021-09-30T12:00:12.389" v="21" actId="1076"/>
          <ac:spMkLst>
            <pc:docMk/>
            <pc:sldMk cId="3597336271" sldId="284"/>
            <ac:spMk id="3" creationId="{344CE2C3-7BFA-4CBA-9FB2-28F590C74510}"/>
          </ac:spMkLst>
        </pc:sp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8:26.965" v="2"/>
        <pc:sldMkLst>
          <pc:docMk/>
          <pc:sldMk cId="2792190815" sldId="289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792190815" sldId="289"/>
            <ac:spMk id="2" creationId="{F646078E-F98B-4B21-A845-83C7DE640787}"/>
          </ac:spMkLst>
        </pc:sp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8:26.965" v="2"/>
        <pc:sldMkLst>
          <pc:docMk/>
          <pc:sldMk cId="1516968778" sldId="290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1516968778" sldId="290"/>
            <ac:spMk id="3" creationId="{01791B0D-C82A-41EF-99B5-0BB388BF52A7}"/>
          </ac:spMkLst>
        </pc:spChg>
        <pc:spChg chg="mod">
          <ac:chgData name="Mary Jude Camilleri" userId="S::mary.jude.camilleri@ilearn.edu.mt::d532b959-8ce3-47c7-b170-dad374501405" providerId="AD" clId="Web-{3EF0E46E-0756-9296-D2C6-6254F2E0930F}" dt="2021-09-30T11:58:08.324" v="1" actId="1076"/>
          <ac:spMkLst>
            <pc:docMk/>
            <pc:sldMk cId="1516968778" sldId="290"/>
            <ac:spMk id="9" creationId="{1AA9AFC2-7B33-4DE3-BF8B-F95D74A2D141}"/>
          </ac:spMkLst>
        </pc:spChg>
      </pc:sldChg>
      <pc:sldChg chg="addSp delSp modSp mod modClrScheme delDesignElem chgLayout">
        <pc:chgData name="Mary Jude Camilleri" userId="S::mary.jude.camilleri@ilearn.edu.mt::d532b959-8ce3-47c7-b170-dad374501405" providerId="AD" clId="Web-{3EF0E46E-0756-9296-D2C6-6254F2E0930F}" dt="2021-09-30T11:58:57.044" v="5"/>
        <pc:sldMkLst>
          <pc:docMk/>
          <pc:sldMk cId="2901334696" sldId="291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57.044" v="5"/>
          <ac:spMkLst>
            <pc:docMk/>
            <pc:sldMk cId="2901334696" sldId="291"/>
            <ac:spMk id="2" creationId="{37DC9F91-1C0A-41D9-9E94-176088F66771}"/>
          </ac:spMkLst>
        </pc:spChg>
        <pc:spChg chg="add">
          <ac:chgData name="Mary Jude Camilleri" userId="S::mary.jude.camilleri@ilearn.edu.mt::d532b959-8ce3-47c7-b170-dad374501405" providerId="AD" clId="Web-{3EF0E46E-0756-9296-D2C6-6254F2E0930F}" dt="2021-09-30T11:58:57.044" v="5"/>
          <ac:spMkLst>
            <pc:docMk/>
            <pc:sldMk cId="2901334696" sldId="291"/>
            <ac:spMk id="9" creationId="{E6B80853-775B-47C1-A508-0AAD6FCE5ADB}"/>
          </ac:spMkLst>
        </pc:spChg>
        <pc:spChg chg="add">
          <ac:chgData name="Mary Jude Camilleri" userId="S::mary.jude.camilleri@ilearn.edu.mt::d532b959-8ce3-47c7-b170-dad374501405" providerId="AD" clId="Web-{3EF0E46E-0756-9296-D2C6-6254F2E0930F}" dt="2021-09-30T11:58:57.044" v="5"/>
          <ac:spMkLst>
            <pc:docMk/>
            <pc:sldMk cId="2901334696" sldId="291"/>
            <ac:spMk id="11" creationId="{9BF62520-0403-497A-958B-FD6E8037E8FA}"/>
          </ac:spMkLst>
        </pc:spChg>
        <pc:spChg chg="add">
          <ac:chgData name="Mary Jude Camilleri" userId="S::mary.jude.camilleri@ilearn.edu.mt::d532b959-8ce3-47c7-b170-dad374501405" providerId="AD" clId="Web-{3EF0E46E-0756-9296-D2C6-6254F2E0930F}" dt="2021-09-30T11:58:57.044" v="5"/>
          <ac:spMkLst>
            <pc:docMk/>
            <pc:sldMk cId="2901334696" sldId="291"/>
            <ac:spMk id="13" creationId="{BB3A422A-21ED-464B-B2EF-EE5B061BED4A}"/>
          </ac:spMkLst>
        </pc:spChg>
        <pc:spChg chg="del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901334696" sldId="291"/>
            <ac:spMk id="33" creationId="{DEB4B82D-A989-40D8-A457-F1D9C0345509}"/>
          </ac:spMkLst>
        </pc:spChg>
        <pc:grpChg chg="del">
          <ac:chgData name="Mary Jude Camilleri" userId="S::mary.jude.camilleri@ilearn.edu.mt::d532b959-8ce3-47c7-b170-dad374501405" providerId="AD" clId="Web-{3EF0E46E-0756-9296-D2C6-6254F2E0930F}" dt="2021-09-30T11:58:26.965" v="2"/>
          <ac:grpSpMkLst>
            <pc:docMk/>
            <pc:sldMk cId="2901334696" sldId="291"/>
            <ac:grpSpMk id="37" creationId="{67034349-EB95-4DEC-941A-A5BEB23CCC1B}"/>
          </ac:grpSpMkLst>
        </pc:grpChg>
        <pc:picChg chg="mod">
          <ac:chgData name="Mary Jude Camilleri" userId="S::mary.jude.camilleri@ilearn.edu.mt::d532b959-8ce3-47c7-b170-dad374501405" providerId="AD" clId="Web-{3EF0E46E-0756-9296-D2C6-6254F2E0930F}" dt="2021-09-30T11:58:57.044" v="5"/>
          <ac:picMkLst>
            <pc:docMk/>
            <pc:sldMk cId="2901334696" sldId="291"/>
            <ac:picMk id="4" creationId="{51605B0A-6E8E-47E9-8B0B-9D39052EE090}"/>
          </ac:picMkLst>
        </pc:picChg>
        <pc:picChg chg="del">
          <ac:chgData name="Mary Jude Camilleri" userId="S::mary.jude.camilleri@ilearn.edu.mt::d532b959-8ce3-47c7-b170-dad374501405" providerId="AD" clId="Web-{3EF0E46E-0756-9296-D2C6-6254F2E0930F}" dt="2021-09-30T11:58:26.965" v="2"/>
          <ac:picMkLst>
            <pc:docMk/>
            <pc:sldMk cId="2901334696" sldId="291"/>
            <ac:picMk id="35" creationId="{14E99EC7-4ECA-46FD-A4EE-C28A8AC67373}"/>
          </ac:picMkLst>
        </pc:pic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9:38.076" v="11" actId="20577"/>
        <pc:sldMkLst>
          <pc:docMk/>
          <pc:sldMk cId="2907781494" sldId="296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907781494" sldId="296"/>
            <ac:spMk id="2" creationId="{61B9AF34-E87A-4687-8A18-E367A25C28C6}"/>
          </ac:spMkLst>
        </pc:spChg>
        <pc:spChg chg="mod">
          <ac:chgData name="Mary Jude Camilleri" userId="S::mary.jude.camilleri@ilearn.edu.mt::d532b959-8ce3-47c7-b170-dad374501405" providerId="AD" clId="Web-{3EF0E46E-0756-9296-D2C6-6254F2E0930F}" dt="2021-09-30T11:59:38.076" v="11" actId="20577"/>
          <ac:spMkLst>
            <pc:docMk/>
            <pc:sldMk cId="2907781494" sldId="296"/>
            <ac:spMk id="4" creationId="{E45E9B4C-C317-4367-A5CE-F572BE262520}"/>
          </ac:spMkLst>
        </pc:spChg>
        <pc:spChg chg="mod">
          <ac:chgData name="Mary Jude Camilleri" userId="S::mary.jude.camilleri@ilearn.edu.mt::d532b959-8ce3-47c7-b170-dad374501405" providerId="AD" clId="Web-{3EF0E46E-0756-9296-D2C6-6254F2E0930F}" dt="2021-09-30T11:59:30.717" v="8" actId="1076"/>
          <ac:spMkLst>
            <pc:docMk/>
            <pc:sldMk cId="2907781494" sldId="296"/>
            <ac:spMk id="5" creationId="{A96BFC24-A1EC-408E-AF6E-568BDE23931B}"/>
          </ac:spMkLst>
        </pc:sp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8:26.965" v="2"/>
        <pc:sldMkLst>
          <pc:docMk/>
          <pc:sldMk cId="810491347" sldId="299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810491347" sldId="299"/>
            <ac:spMk id="2" creationId="{1369F5FD-0AAB-434D-9601-5831FCA11879}"/>
          </ac:spMkLst>
        </pc:spChg>
      </pc:sldChg>
      <pc:sldChg chg="addSp modSp mod setBg modClrScheme chgLayout">
        <pc:chgData name="Mary Jude Camilleri" userId="S::mary.jude.camilleri@ilearn.edu.mt::d532b959-8ce3-47c7-b170-dad374501405" providerId="AD" clId="Web-{3EF0E46E-0756-9296-D2C6-6254F2E0930F}" dt="2021-09-30T11:58:33.496" v="3"/>
        <pc:sldMkLst>
          <pc:docMk/>
          <pc:sldMk cId="1218370818" sldId="300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33.496" v="3"/>
          <ac:spMkLst>
            <pc:docMk/>
            <pc:sldMk cId="1218370818" sldId="300"/>
            <ac:spMk id="2" creationId="{49C5D811-56AD-4EAD-8AF0-F966356F7167}"/>
          </ac:spMkLst>
        </pc:spChg>
        <pc:spChg chg="mod">
          <ac:chgData name="Mary Jude Camilleri" userId="S::mary.jude.camilleri@ilearn.edu.mt::d532b959-8ce3-47c7-b170-dad374501405" providerId="AD" clId="Web-{3EF0E46E-0756-9296-D2C6-6254F2E0930F}" dt="2021-09-30T11:58:33.496" v="3"/>
          <ac:spMkLst>
            <pc:docMk/>
            <pc:sldMk cId="1218370818" sldId="300"/>
            <ac:spMk id="4" creationId="{8ED21AE2-2C31-41B7-8B9B-422D19E5B0D3}"/>
          </ac:spMkLst>
        </pc:spChg>
        <pc:spChg chg="add">
          <ac:chgData name="Mary Jude Camilleri" userId="S::mary.jude.camilleri@ilearn.edu.mt::d532b959-8ce3-47c7-b170-dad374501405" providerId="AD" clId="Web-{3EF0E46E-0756-9296-D2C6-6254F2E0930F}" dt="2021-09-30T11:58:33.496" v="3"/>
          <ac:spMkLst>
            <pc:docMk/>
            <pc:sldMk cId="1218370818" sldId="300"/>
            <ac:spMk id="16" creationId="{15572A79-1801-44EB-BDC2-BAEE6B473DE8}"/>
          </ac:spMkLst>
        </pc:spChg>
        <pc:picChg chg="mod">
          <ac:chgData name="Mary Jude Camilleri" userId="S::mary.jude.camilleri@ilearn.edu.mt::d532b959-8ce3-47c7-b170-dad374501405" providerId="AD" clId="Web-{3EF0E46E-0756-9296-D2C6-6254F2E0930F}" dt="2021-09-30T11:58:33.496" v="3"/>
          <ac:picMkLst>
            <pc:docMk/>
            <pc:sldMk cId="1218370818" sldId="300"/>
            <ac:picMk id="5" creationId="{A6824E64-87B9-45F8-B794-A053213AC16F}"/>
          </ac:picMkLst>
        </pc:picChg>
        <pc:picChg chg="add">
          <ac:chgData name="Mary Jude Camilleri" userId="S::mary.jude.camilleri@ilearn.edu.mt::d532b959-8ce3-47c7-b170-dad374501405" providerId="AD" clId="Web-{3EF0E46E-0756-9296-D2C6-6254F2E0930F}" dt="2021-09-30T11:58:33.496" v="3"/>
          <ac:picMkLst>
            <pc:docMk/>
            <pc:sldMk cId="1218370818" sldId="300"/>
            <ac:picMk id="10" creationId="{640BAB49-521A-4847-8CD2-806C48DFA9A3}"/>
          </ac:picMkLst>
        </pc:picChg>
        <pc:picChg chg="add">
          <ac:chgData name="Mary Jude Camilleri" userId="S::mary.jude.camilleri@ilearn.edu.mt::d532b959-8ce3-47c7-b170-dad374501405" providerId="AD" clId="Web-{3EF0E46E-0756-9296-D2C6-6254F2E0930F}" dt="2021-09-30T11:58:33.496" v="3"/>
          <ac:picMkLst>
            <pc:docMk/>
            <pc:sldMk cId="1218370818" sldId="300"/>
            <ac:picMk id="14" creationId="{6441B39E-9CEC-491F-9A5D-487DED644F38}"/>
          </ac:picMkLst>
        </pc:picChg>
        <pc:cxnChg chg="add">
          <ac:chgData name="Mary Jude Camilleri" userId="S::mary.jude.camilleri@ilearn.edu.mt::d532b959-8ce3-47c7-b170-dad374501405" providerId="AD" clId="Web-{3EF0E46E-0756-9296-D2C6-6254F2E0930F}" dt="2021-09-30T11:58:33.496" v="3"/>
          <ac:cxnSpMkLst>
            <pc:docMk/>
            <pc:sldMk cId="1218370818" sldId="300"/>
            <ac:cxnSpMk id="12" creationId="{B98F1179-1183-4919-9064-D6B26021842A}"/>
          </ac:cxnSpMkLst>
        </pc:cxnChg>
        <pc:cxnChg chg="add">
          <ac:chgData name="Mary Jude Camilleri" userId="S::mary.jude.camilleri@ilearn.edu.mt::d532b959-8ce3-47c7-b170-dad374501405" providerId="AD" clId="Web-{3EF0E46E-0756-9296-D2C6-6254F2E0930F}" dt="2021-09-30T11:58:33.496" v="3"/>
          <ac:cxnSpMkLst>
            <pc:docMk/>
            <pc:sldMk cId="1218370818" sldId="300"/>
            <ac:cxnSpMk id="18" creationId="{7FD37111-10AC-4926-81AC-9AD3968FD1C0}"/>
          </ac:cxnSpMkLst>
        </pc:cxn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8:26.965" v="2"/>
        <pc:sldMkLst>
          <pc:docMk/>
          <pc:sldMk cId="147241934" sldId="301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147241934" sldId="301"/>
            <ac:spMk id="2" creationId="{EE48B9C8-5DFC-46FB-816F-9B4DA9F45928}"/>
          </ac:spMkLst>
        </pc:sp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9:19.888" v="7" actId="20577"/>
        <pc:sldMkLst>
          <pc:docMk/>
          <pc:sldMk cId="2691935225" sldId="302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691935225" sldId="302"/>
            <ac:spMk id="2" creationId="{DA5B9DFE-EE22-47CF-B9CB-0D469B4E1125}"/>
          </ac:spMkLst>
        </pc:spChg>
        <pc:spChg chg="mod">
          <ac:chgData name="Mary Jude Camilleri" userId="S::mary.jude.camilleri@ilearn.edu.mt::d532b959-8ce3-47c7-b170-dad374501405" providerId="AD" clId="Web-{3EF0E46E-0756-9296-D2C6-6254F2E0930F}" dt="2021-09-30T11:59:19.888" v="7" actId="20577"/>
          <ac:spMkLst>
            <pc:docMk/>
            <pc:sldMk cId="2691935225" sldId="302"/>
            <ac:spMk id="5" creationId="{66231C0E-1C2F-4EEC-B3B8-B1DB08CB4165}"/>
          </ac:spMkLst>
        </pc:spChg>
      </pc:sldChg>
      <pc:sldChg chg="del">
        <pc:chgData name="Mary Jude Camilleri" userId="S::mary.jude.camilleri@ilearn.edu.mt::d532b959-8ce3-47c7-b170-dad374501405" providerId="AD" clId="Web-{3EF0E46E-0756-9296-D2C6-6254F2E0930F}" dt="2021-09-30T11:57:58.089" v="0"/>
        <pc:sldMkLst>
          <pc:docMk/>
          <pc:sldMk cId="3348335966" sldId="303"/>
        </pc:sldMkLst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8:26.965" v="2"/>
        <pc:sldMkLst>
          <pc:docMk/>
          <pc:sldMk cId="459843636" sldId="304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459843636" sldId="304"/>
            <ac:spMk id="2" creationId="{32677BF9-E0CD-470A-856F-16DE558D71BE}"/>
          </ac:spMkLst>
        </pc:spChg>
      </pc:sldChg>
      <pc:sldChg chg="modSp mod modClrScheme chgLayout">
        <pc:chgData name="Mary Jude Camilleri" userId="S::mary.jude.camilleri@ilearn.edu.mt::d532b959-8ce3-47c7-b170-dad374501405" providerId="AD" clId="Web-{3EF0E46E-0756-9296-D2C6-6254F2E0930F}" dt="2021-09-30T11:59:58.936" v="15" actId="1076"/>
        <pc:sldMkLst>
          <pc:docMk/>
          <pc:sldMk cId="1639597699" sldId="305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1639597699" sldId="305"/>
            <ac:spMk id="2" creationId="{EE48B9C8-5DFC-46FB-816F-9B4DA9F45928}"/>
          </ac:spMkLst>
        </pc:spChg>
        <pc:spChg chg="mod">
          <ac:chgData name="Mary Jude Camilleri" userId="S::mary.jude.camilleri@ilearn.edu.mt::d532b959-8ce3-47c7-b170-dad374501405" providerId="AD" clId="Web-{3EF0E46E-0756-9296-D2C6-6254F2E0930F}" dt="2021-09-30T11:59:58.936" v="15" actId="1076"/>
          <ac:spMkLst>
            <pc:docMk/>
            <pc:sldMk cId="1639597699" sldId="305"/>
            <ac:spMk id="4" creationId="{5BC02CA6-EFB4-44CF-8057-6C31FF25C550}"/>
          </ac:spMkLst>
        </pc:spChg>
      </pc:sldChg>
      <pc:sldChg chg="modSp del mod modClrScheme chgLayout">
        <pc:chgData name="Mary Jude Camilleri" userId="S::mary.jude.camilleri@ilearn.edu.mt::d532b959-8ce3-47c7-b170-dad374501405" providerId="AD" clId="Web-{3EF0E46E-0756-9296-D2C6-6254F2E0930F}" dt="2021-09-30T12:00:17.843" v="22"/>
        <pc:sldMkLst>
          <pc:docMk/>
          <pc:sldMk cId="2390320463" sldId="306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2390320463" sldId="306"/>
            <ac:spMk id="2" creationId="{5E3614CB-9B9A-4383-ADB4-3B712E0FFC0B}"/>
          </ac:spMkLst>
        </pc:spChg>
      </pc:sldChg>
      <pc:sldChg chg="modSp mod ord modClrScheme chgLayout">
        <pc:chgData name="Mary Jude Camilleri" userId="S::mary.jude.camilleri@ilearn.edu.mt::d532b959-8ce3-47c7-b170-dad374501405" providerId="AD" clId="Web-{3EF0E46E-0756-9296-D2C6-6254F2E0930F}" dt="2021-09-30T11:58:42.653" v="4"/>
        <pc:sldMkLst>
          <pc:docMk/>
          <pc:sldMk cId="1367549016" sldId="307"/>
        </pc:sldMkLst>
        <pc:spChg chg="mod ord">
          <ac:chgData name="Mary Jude Camilleri" userId="S::mary.jude.camilleri@ilearn.edu.mt::d532b959-8ce3-47c7-b170-dad374501405" providerId="AD" clId="Web-{3EF0E46E-0756-9296-D2C6-6254F2E0930F}" dt="2021-09-30T11:58:26.965" v="2"/>
          <ac:spMkLst>
            <pc:docMk/>
            <pc:sldMk cId="1367549016" sldId="307"/>
            <ac:spMk id="2" creationId="{F516EEBE-3422-41DF-A299-3D4C065D0920}"/>
          </ac:spMkLst>
        </pc:spChg>
      </pc:sldChg>
      <pc:sldMasterChg chg="del delSldLayout">
        <pc:chgData name="Mary Jude Camilleri" userId="S::mary.jude.camilleri@ilearn.edu.mt::d532b959-8ce3-47c7-b170-dad374501405" providerId="AD" clId="Web-{3EF0E46E-0756-9296-D2C6-6254F2E0930F}" dt="2021-09-30T11:58:26.965" v="2"/>
        <pc:sldMasterMkLst>
          <pc:docMk/>
          <pc:sldMasterMk cId="0" sldId="2147483648"/>
        </pc:sldMasterMkLst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68"/>
          </pc:sldLayoutMkLst>
        </pc:sldLayoutChg>
        <pc:sldLayoutChg chg="del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0" sldId="2147483648"/>
            <pc:sldLayoutMk cId="0" sldId="2147483669"/>
          </pc:sldLayoutMkLst>
        </pc:sldLayoutChg>
      </pc:sldMasterChg>
      <pc:sldMasterChg chg="add addSldLayout modSldLayout">
        <pc:chgData name="Mary Jude Camilleri" userId="S::mary.jude.camilleri@ilearn.edu.mt::d532b959-8ce3-47c7-b170-dad374501405" providerId="AD" clId="Web-{3EF0E46E-0756-9296-D2C6-6254F2E0930F}" dt="2021-09-30T11:58:26.965" v="2"/>
        <pc:sldMasterMkLst>
          <pc:docMk/>
          <pc:sldMasterMk cId="3437272651" sldId="2147483670"/>
        </pc:sldMasterMkLst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2536121323" sldId="2147483671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4265684076" sldId="2147483672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2446628596" sldId="2147483673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1595863875" sldId="2147483674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255864546" sldId="2147483675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1069121986" sldId="2147483676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44582383" sldId="2147483677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2537161861" sldId="2147483678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4075635264" sldId="2147483679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400928189" sldId="2147483680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1467345880" sldId="2147483681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1063533481" sldId="2147483682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1274805099" sldId="2147483683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1070636713" sldId="2147483684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11430894" sldId="2147483685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2714681083" sldId="2147483686"/>
          </pc:sldLayoutMkLst>
        </pc:sldLayoutChg>
        <pc:sldLayoutChg chg="add mod replId">
          <pc:chgData name="Mary Jude Camilleri" userId="S::mary.jude.camilleri@ilearn.edu.mt::d532b959-8ce3-47c7-b170-dad374501405" providerId="AD" clId="Web-{3EF0E46E-0756-9296-D2C6-6254F2E0930F}" dt="2021-09-30T11:58:26.965" v="2"/>
          <pc:sldLayoutMkLst>
            <pc:docMk/>
            <pc:sldMasterMk cId="3437272651" sldId="2147483670"/>
            <pc:sldLayoutMk cId="4073572626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CF33E-D0BE-47FB-BB41-B26D964898E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C363-7E34-4B07-89F5-F046B231D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8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1C363-7E34-4B07-89F5-F046B231D3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2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1C363-7E34-4B07-89F5-F046B231D3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1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1C363-7E34-4B07-89F5-F046B231D3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2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34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3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0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636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8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7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8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2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6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2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6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3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7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KvtIWNbMP9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uDYZ_g0yg" TargetMode="External"/><Relationship Id="rId2" Type="http://schemas.openxmlformats.org/officeDocument/2006/relationships/hyperlink" Target="https://www.natgeokids.com/au/discover/geography/physical-geography/tornado-fact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C82A4-F5B7-4B72-85CA-F29B9BE5C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6000" dirty="0">
                <a:solidFill>
                  <a:srgbClr val="212121"/>
                </a:solidFill>
                <a:latin typeface="Andika"/>
              </a:rPr>
              <a:t>Lesson 5: </a:t>
            </a:r>
            <a:r>
              <a:rPr lang="mt-MT" sz="6000" dirty="0" err="1">
                <a:solidFill>
                  <a:srgbClr val="212121"/>
                </a:solidFill>
                <a:latin typeface="Andika"/>
              </a:rPr>
              <a:t>Literature</a:t>
            </a:r>
            <a:br>
              <a:rPr lang="en-US" sz="6000" dirty="0">
                <a:latin typeface="Andika"/>
              </a:rPr>
            </a:br>
            <a:r>
              <a:rPr lang="en-US" sz="6000" dirty="0">
                <a:solidFill>
                  <a:srgbClr val="212121"/>
                </a:solidFill>
                <a:latin typeface="Andika"/>
              </a:rPr>
              <a:t>Topic: Weather and Natural Disasters</a:t>
            </a:r>
            <a:br>
              <a:rPr lang="en-US" sz="6000" dirty="0">
                <a:solidFill>
                  <a:srgbClr val="212121"/>
                </a:solidFill>
                <a:latin typeface="Andika"/>
              </a:rPr>
            </a:br>
            <a:r>
              <a:rPr lang="en-US" sz="6000" dirty="0">
                <a:solidFill>
                  <a:srgbClr val="212121"/>
                </a:solidFill>
                <a:latin typeface="Andika"/>
              </a:rPr>
              <a:t>Year: 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14331-136D-4746-9996-3A5571F5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21212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212121"/>
              </a:solidFill>
            </a:endParaRPr>
          </a:p>
        </p:txBody>
      </p:sp>
      <p:sp>
        <p:nvSpPr>
          <p:cNvPr id="5" name="AutoShape 2" descr="Bad Weather and Natural Disasters | by PMcFB | Medium">
            <a:extLst>
              <a:ext uri="{FF2B5EF4-FFF2-40B4-BE49-F238E27FC236}">
                <a16:creationId xmlns:a16="http://schemas.microsoft.com/office/drawing/2014/main" id="{444F73CC-F336-4C13-9996-3CBEBEBFF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ad Weather and Natural Disasters | by PMcFB | Medium">
            <a:extLst>
              <a:ext uri="{FF2B5EF4-FFF2-40B4-BE49-F238E27FC236}">
                <a16:creationId xmlns:a16="http://schemas.microsoft.com/office/drawing/2014/main" id="{AC24C689-880D-40E7-9E3D-5444034F1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Bad Weather and Natural Disasters | by PMcFB | Medium">
            <a:extLst>
              <a:ext uri="{FF2B5EF4-FFF2-40B4-BE49-F238E27FC236}">
                <a16:creationId xmlns:a16="http://schemas.microsoft.com/office/drawing/2014/main" id="{68A3EBDA-8BC1-46E1-99A8-55FCB1838E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Bad Weather and Natural Disasters | by PMcFB | Medium">
            <a:extLst>
              <a:ext uri="{FF2B5EF4-FFF2-40B4-BE49-F238E27FC236}">
                <a16:creationId xmlns:a16="http://schemas.microsoft.com/office/drawing/2014/main" id="{4C4CB082-1651-4B10-9B4E-2232D2B30B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57E7395-EF51-4C5E-AD76-C389268116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76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5B9DFE-EE22-47CF-B9CB-0D469B4E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31C0E-1C2F-4EEC-B3B8-B1DB08CB4165}"/>
              </a:ext>
            </a:extLst>
          </p:cNvPr>
          <p:cNvSpPr txBox="1"/>
          <p:nvPr/>
        </p:nvSpPr>
        <p:spPr>
          <a:xfrm>
            <a:off x="1199536" y="776748"/>
            <a:ext cx="9615948" cy="42893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400" b="1" dirty="0">
                <a:latin typeface="Andika"/>
                <a:cs typeface="Times New Roman" pitchFamily="18"/>
              </a:rPr>
              <a:t>Step </a:t>
            </a:r>
            <a:r>
              <a:rPr lang="en-US" sz="4400" b="1" dirty="0">
                <a:latin typeface="Andika"/>
                <a:cs typeface="Times New Roman" pitchFamily="18"/>
              </a:rPr>
              <a:t>4</a:t>
            </a:r>
            <a:r>
              <a:rPr lang="en-GB" sz="4400" b="1" dirty="0">
                <a:latin typeface="Andika"/>
                <a:cs typeface="Times New Roman" pitchFamily="18"/>
              </a:rPr>
              <a:t>: 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Andika"/>
              </a:rPr>
              <a:t>Now listen to me while I read the poem and the questions</a:t>
            </a:r>
            <a:r>
              <a:rPr lang="mt-MT" sz="3600" b="1" dirty="0">
                <a:latin typeface="Andika"/>
              </a:rPr>
              <a:t>. </a:t>
            </a:r>
            <a:endParaRPr lang="en-US" sz="3600" b="1" dirty="0">
              <a:latin typeface="Andika"/>
            </a:endParaRPr>
          </a:p>
          <a:p>
            <a:pPr algn="ctr">
              <a:lnSpc>
                <a:spcPct val="200000"/>
              </a:lnSpc>
            </a:pPr>
            <a:endParaRPr lang="en-US" sz="3600" b="1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69193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6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05B0A-6E8E-47E9-8B0B-9D39052E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420" y="1115259"/>
            <a:ext cx="3563161" cy="46274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DE9787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C9F91-1C0A-41D9-9E94-176088F6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852264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3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17DE-C3CC-46C9-9451-701BD631FCC8}"/>
              </a:ext>
            </a:extLst>
          </p:cNvPr>
          <p:cNvSpPr txBox="1">
            <a:spLocks/>
          </p:cNvSpPr>
          <p:nvPr/>
        </p:nvSpPr>
        <p:spPr>
          <a:xfrm>
            <a:off x="1032517" y="688517"/>
            <a:ext cx="9592732" cy="4026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en-GB" sz="3600" dirty="0">
              <a:latin typeface="Andik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1B0D-C82A-41EF-99B5-0BB388BF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AutoShape 4" descr="Song – Title Here">
            <a:extLst>
              <a:ext uri="{FF2B5EF4-FFF2-40B4-BE49-F238E27FC236}">
                <a16:creationId xmlns:a16="http://schemas.microsoft.com/office/drawing/2014/main" id="{225602A7-3BEC-445C-9511-B04842708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Song – Title Here">
            <a:extLst>
              <a:ext uri="{FF2B5EF4-FFF2-40B4-BE49-F238E27FC236}">
                <a16:creationId xmlns:a16="http://schemas.microsoft.com/office/drawing/2014/main" id="{CDAC3D03-CD5D-4DF4-82C7-45D9E00333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Song – Title Here">
            <a:extLst>
              <a:ext uri="{FF2B5EF4-FFF2-40B4-BE49-F238E27FC236}">
                <a16:creationId xmlns:a16="http://schemas.microsoft.com/office/drawing/2014/main" id="{ED2D3734-7F74-4CA8-AC04-EBF9F1B90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Song – Title Here">
            <a:extLst>
              <a:ext uri="{FF2B5EF4-FFF2-40B4-BE49-F238E27FC236}">
                <a16:creationId xmlns:a16="http://schemas.microsoft.com/office/drawing/2014/main" id="{6DC45831-97C6-4263-ABB9-7A4033A5E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9AFC2-7B33-4DE3-BF8B-F95D74A2D141}"/>
              </a:ext>
            </a:extLst>
          </p:cNvPr>
          <p:cNvSpPr/>
          <p:nvPr/>
        </p:nvSpPr>
        <p:spPr>
          <a:xfrm>
            <a:off x="895493" y="837262"/>
            <a:ext cx="10566113" cy="2779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ndika"/>
                <a:cs typeface="Times New Roman" pitchFamily="18"/>
              </a:rPr>
              <a:t>Step 5: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ndika"/>
                <a:cs typeface="Times New Roman" pitchFamily="18"/>
              </a:rPr>
              <a:t>READ </a:t>
            </a:r>
            <a:r>
              <a:rPr lang="en-US" sz="4000" dirty="0">
                <a:latin typeface="Andika"/>
                <a:cs typeface="Times New Roman" pitchFamily="18"/>
              </a:rPr>
              <a:t>the poem and then </a:t>
            </a:r>
            <a:r>
              <a:rPr lang="en-US" sz="4000" b="1" dirty="0">
                <a:latin typeface="Andika"/>
                <a:cs typeface="Times New Roman" pitchFamily="18"/>
              </a:rPr>
              <a:t>ANSWER</a:t>
            </a:r>
            <a:r>
              <a:rPr lang="en-US" sz="4000" dirty="0">
                <a:latin typeface="Andika"/>
                <a:cs typeface="Times New Roman" pitchFamily="18"/>
              </a:rPr>
              <a:t> all the questions.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1696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46078E-F98B-4B21-A845-83C7DE6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3604" y="3289300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825B97-DAB7-4DAE-A4F5-FFA0D0F8C7FC}"/>
              </a:ext>
            </a:extLst>
          </p:cNvPr>
          <p:cNvSpPr/>
          <p:nvPr/>
        </p:nvSpPr>
        <p:spPr>
          <a:xfrm>
            <a:off x="787342" y="540392"/>
            <a:ext cx="10028729" cy="30604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dirty="0">
                <a:solidFill>
                  <a:srgbClr val="000000"/>
                </a:solidFill>
                <a:latin typeface="Andika"/>
                <a:cs typeface="Times New Roman" pitchFamily="18"/>
              </a:rPr>
              <a:t>Step </a:t>
            </a:r>
            <a:r>
              <a:rPr lang="en-US" sz="40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6</a:t>
            </a:r>
            <a:r>
              <a:rPr lang="en-GB" sz="4000" b="1" dirty="0">
                <a:solidFill>
                  <a:srgbClr val="000000"/>
                </a:solidFill>
                <a:latin typeface="Andika"/>
                <a:cs typeface="Times New Roman" pitchFamily="18"/>
              </a:rPr>
              <a:t>: </a:t>
            </a: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kern="0" dirty="0">
                <a:solidFill>
                  <a:srgbClr val="000000"/>
                </a:solidFill>
                <a:latin typeface="Andika"/>
                <a:cs typeface="Times New Roman"/>
              </a:rPr>
              <a:t>W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/>
              </a:rPr>
              <a:t>hen you answer all the questions, </a:t>
            </a:r>
            <a:r>
              <a:rPr lang="en-GB" sz="4000" b="1" kern="0" dirty="0">
                <a:solidFill>
                  <a:srgbClr val="000000"/>
                </a:solidFill>
                <a:latin typeface="Andika"/>
                <a:cs typeface="Times New Roman"/>
              </a:rPr>
              <a:t>REVISE </a:t>
            </a:r>
            <a:r>
              <a:rPr lang="en-GB" sz="4000" kern="0" dirty="0">
                <a:solidFill>
                  <a:srgbClr val="000000"/>
                </a:solidFill>
                <a:latin typeface="Andika"/>
                <a:cs typeface="Times New Roman"/>
              </a:rPr>
              <a:t>your answers.</a:t>
            </a:r>
            <a:endParaRPr lang="en-GB" sz="4000" dirty="0">
              <a:solidFill>
                <a:srgbClr val="000000"/>
              </a:solidFill>
              <a:latin typeface="Andika"/>
              <a:cs typeface="Times New Roman"/>
            </a:endParaRPr>
          </a:p>
          <a:p>
            <a:pPr lvl="0" algn="just" defTabSz="914400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b="1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9219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D21AE2-2C31-41B7-8B9B-422D19E5B0D3}"/>
              </a:ext>
            </a:extLst>
          </p:cNvPr>
          <p:cNvSpPr txBox="1"/>
          <p:nvPr/>
        </p:nvSpPr>
        <p:spPr>
          <a:xfrm>
            <a:off x="8003645" y="1041401"/>
            <a:ext cx="3079006" cy="3907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u="sng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Post- Task</a:t>
            </a:r>
            <a:r>
              <a:rPr lang="en-US" sz="42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 </a:t>
            </a:r>
            <a:endParaRPr lang="en-US" sz="4200" b="1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Let’s do an experiment!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Click on the link to view the actual experiment: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n w="3175" cmpd="sng">
                  <a:noFill/>
                </a:ln>
                <a:ea typeface="+mn-lt"/>
                <a:cs typeface="+mn-lt"/>
                <a:hlinkClick r:id="rId6"/>
              </a:rPr>
              <a:t>https://www.youtube.com/watch?v=KvtIWNbMP9g</a:t>
            </a:r>
            <a:r>
              <a:rPr lang="en-US" sz="4200" dirty="0">
                <a:ln w="3175" cmpd="sng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 </a:t>
            </a:r>
            <a:r>
              <a:rPr lang="en-US" sz="42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 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24E64-87B9-45F8-B794-A053213AC1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505" y="1410208"/>
            <a:ext cx="2884438" cy="38587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C5D811-56AD-4EAD-8AF0-F966356F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008" y="5971032"/>
            <a:ext cx="55116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024FB-BD06-4B69-B10E-065F4CB0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85005" y="2574449"/>
            <a:ext cx="4497705" cy="8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173A58-B122-4342-8641-2C7187495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3E38EB-06F9-40C9-B3E2-7CC1363B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4602F8C-E1EC-4202-83F7-93670CAF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A09E2-9B17-4921-B7E9-8A6D27F2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Lesson Objectives: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E31948-EA92-4179-8BB5-5451F6E3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cting Magazine What is an Objective? - Acting Magazine">
            <a:extLst>
              <a:ext uri="{FF2B5EF4-FFF2-40B4-BE49-F238E27FC236}">
                <a16:creationId xmlns:a16="http://schemas.microsoft.com/office/drawing/2014/main" id="{4B4CAD7C-733C-4F55-9712-15EE79BD10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9" r="3815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  <a:noFill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83CC4B-D7FE-41C7-8BDC-1FF487C9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6371DA7-4C61-4CDD-B5D3-C3086FF25E59}"/>
              </a:ext>
            </a:extLst>
          </p:cNvPr>
          <p:cNvSpPr/>
          <p:nvPr/>
        </p:nvSpPr>
        <p:spPr>
          <a:xfrm>
            <a:off x="7535824" y="2556932"/>
            <a:ext cx="336077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will: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a poem silently and aloud.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listen to the poem being read aloud.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answer questions about the poem.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3DEF3-9492-4780-BA8F-21585264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7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FC8B-392F-430F-BD25-EF8D2785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ndika"/>
              </a:rPr>
              <a:t>Download these resources:</a:t>
            </a:r>
            <a:endParaRPr lang="en-GB" sz="5400" dirty="0">
              <a:latin typeface="Andik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612C73-C623-4F95-A4DD-7F35526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93" y="3289300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782DB9-146E-469D-A058-E6DD26A9501B}"/>
              </a:ext>
            </a:extLst>
          </p:cNvPr>
          <p:cNvSpPr/>
          <p:nvPr/>
        </p:nvSpPr>
        <p:spPr>
          <a:xfrm>
            <a:off x="1521202" y="1714780"/>
            <a:ext cx="8486862" cy="342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Andika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Andika"/>
              </a:rPr>
              <a:t>Poem Handout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Andika"/>
              </a:rPr>
              <a:t> 	Poem Worksheet</a:t>
            </a:r>
            <a:endParaRPr lang="mt-MT" sz="2800" dirty="0">
              <a:latin typeface="Andik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Andika"/>
              </a:rPr>
              <a:t>  Answers Handouts </a:t>
            </a:r>
          </a:p>
        </p:txBody>
      </p:sp>
      <p:pic>
        <p:nvPicPr>
          <p:cNvPr id="1026" name="Picture 2" descr="2016 Parent Handouts - Saint Denis-Saint Columba School">
            <a:extLst>
              <a:ext uri="{FF2B5EF4-FFF2-40B4-BE49-F238E27FC236}">
                <a16:creationId xmlns:a16="http://schemas.microsoft.com/office/drawing/2014/main" id="{5301A74E-DD06-43A2-8F7A-26FEE848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06" y="3429000"/>
            <a:ext cx="2551917" cy="270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3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9F5FD-0AAB-434D-9601-5831FCA1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6D27D1-FFED-448F-ACBB-2439FA46F406}"/>
              </a:ext>
            </a:extLst>
          </p:cNvPr>
          <p:cNvSpPr/>
          <p:nvPr/>
        </p:nvSpPr>
        <p:spPr>
          <a:xfrm>
            <a:off x="682008" y="4622158"/>
            <a:ext cx="10345705" cy="16320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dirty="0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P</a:t>
            </a:r>
            <a:r>
              <a:rPr lang="mt-MT" sz="3200" b="1" u="sng" dirty="0" err="1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re-Task</a:t>
            </a:r>
            <a:r>
              <a:rPr lang="en-US" sz="3200" b="1" dirty="0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: </a:t>
            </a:r>
            <a:endParaRPr lang="en-US" sz="3200">
              <a:solidFill>
                <a:srgbClr val="000000"/>
              </a:solidFill>
              <a:latin typeface="Garamond" panose="02020404030301010803"/>
              <a:ea typeface="+mj-ea"/>
              <a:cs typeface="+mj-cs"/>
            </a:endParaRPr>
          </a:p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CLICK on the link: </a:t>
            </a:r>
            <a:r>
              <a:rPr lang="en-US" sz="3200" dirty="0">
                <a:ln w="3175" cmpd="sng">
                  <a:noFill/>
                </a:ln>
                <a:ea typeface="+mn-lt"/>
                <a:cs typeface="+mn-lt"/>
                <a:hlinkClick r:id="rId2"/>
              </a:rPr>
              <a:t>https://www.natgeokids.com/au/discover/geography/physical-geography/tornado-facts/</a:t>
            </a:r>
            <a:endParaRPr lang="en-US" sz="3200">
              <a:solidFill>
                <a:srgbClr val="000000"/>
              </a:solidFill>
              <a:latin typeface="Garamond" panose="02020404030301010803"/>
              <a:ea typeface="+mj-ea"/>
              <a:cs typeface="+mj-cs"/>
            </a:endParaRPr>
          </a:p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READ the article. </a:t>
            </a:r>
            <a:endParaRPr lang="en-US" sz="1600">
              <a:solidFill>
                <a:srgbClr val="000000"/>
              </a:solidFill>
              <a:latin typeface="Garamond" panose="02020404030301010803"/>
              <a:ea typeface="+mj-ea"/>
              <a:cs typeface="+mj-cs"/>
            </a:endParaRPr>
          </a:p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VIEW the videoclip on the link:</a:t>
            </a:r>
          </a:p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n w="3175" cmpd="sng">
                  <a:noFill/>
                </a:ln>
                <a:ea typeface="+mn-lt"/>
                <a:cs typeface="+mn-lt"/>
                <a:hlinkClick r:id="rId3"/>
              </a:rPr>
              <a:t>https://www.youtube.com/watch?v=EpuDYZ_g0yg</a:t>
            </a:r>
            <a:r>
              <a:rPr lang="en-US" sz="3200" dirty="0">
                <a:ln w="3175" cmpd="sng">
                  <a:noFill/>
                </a:ln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19A42-2CF2-4E34-A769-4908F02BD1C5}"/>
              </a:ext>
            </a:extLst>
          </p:cNvPr>
          <p:cNvSpPr txBox="1"/>
          <p:nvPr/>
        </p:nvSpPr>
        <p:spPr>
          <a:xfrm>
            <a:off x="2731625" y="4143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B0A8C-45FE-4AE6-9CF1-5B6A0AC12AF4}"/>
              </a:ext>
            </a:extLst>
          </p:cNvPr>
          <p:cNvSpPr txBox="1"/>
          <p:nvPr/>
        </p:nvSpPr>
        <p:spPr>
          <a:xfrm>
            <a:off x="2926939" y="2929571"/>
            <a:ext cx="82853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600" b="1" dirty="0">
              <a:latin typeface="Andika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9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FF734-E3F5-4B4A-A487-B72872B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33195-0B30-42F5-851E-55195ADDC43A}"/>
              </a:ext>
            </a:extLst>
          </p:cNvPr>
          <p:cNvSpPr txBox="1"/>
          <p:nvPr/>
        </p:nvSpPr>
        <p:spPr>
          <a:xfrm>
            <a:off x="881062" y="261935"/>
            <a:ext cx="11882947" cy="73096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New Vocabulary: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galoshes   =  </a:t>
            </a:r>
            <a:r>
              <a:rPr lang="en-GB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high shoes worn over other shoes to keep the </a:t>
            </a:r>
          </a:p>
          <a:p>
            <a:pPr>
              <a:lnSpc>
                <a:spcPct val="150000"/>
              </a:lnSpc>
            </a:pPr>
            <a:r>
              <a:rPr lang="en-GB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                      feet dry especially in snow or wet weather</a:t>
            </a:r>
            <a:endParaRPr lang="en-US" sz="3000" dirty="0">
              <a:latin typeface="Andika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mist           =  </a:t>
            </a:r>
            <a:r>
              <a:rPr lang="en-GB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tiny drops of water</a:t>
            </a:r>
            <a:endParaRPr lang="en-US" sz="3000" dirty="0">
              <a:latin typeface="Andika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twist         =  </a:t>
            </a:r>
            <a:r>
              <a:rPr lang="en-GB" sz="3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 bend or turn</a:t>
            </a:r>
            <a:endParaRPr lang="en-US" sz="30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fogbanks  =  areas of thick fog especially at sea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vaults       =  </a:t>
            </a:r>
            <a:r>
              <a:rPr lang="en-GB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spaces covered by an arched structure</a:t>
            </a:r>
            <a:endParaRPr lang="en-US" sz="3000" dirty="0">
              <a:latin typeface="Andika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gallantly   =  bravely</a:t>
            </a:r>
          </a:p>
          <a:p>
            <a:pPr>
              <a:lnSpc>
                <a:spcPct val="150000"/>
              </a:lnSpc>
            </a:pPr>
            <a:endParaRPr lang="en-US" sz="3200" dirty="0">
              <a:highlight>
                <a:srgbClr val="FFFF00"/>
              </a:highligh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endParaRPr lang="en-US" sz="4000" dirty="0">
              <a:latin typeface="Andik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48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A857D-12C0-4C4C-8681-CF9B0EC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 smtClean="0"/>
              <a:pPr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4CE2C3-7BFA-4CBA-9FB2-28F590C74510}"/>
              </a:ext>
            </a:extLst>
          </p:cNvPr>
          <p:cNvSpPr/>
          <p:nvPr/>
        </p:nvSpPr>
        <p:spPr>
          <a:xfrm>
            <a:off x="795297" y="1141026"/>
            <a:ext cx="9341403" cy="255454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4000" b="1" dirty="0">
                <a:latin typeface="Andika"/>
                <a:cs typeface="Times New Roman"/>
              </a:rPr>
              <a:t>Step </a:t>
            </a:r>
            <a:r>
              <a:rPr lang="mt-MT" sz="4000" b="1" dirty="0">
                <a:latin typeface="Andika"/>
                <a:cs typeface="Times New Roman"/>
              </a:rPr>
              <a:t>1</a:t>
            </a:r>
            <a:r>
              <a:rPr lang="en-GB" sz="4000" b="1" dirty="0">
                <a:latin typeface="Andika"/>
                <a:cs typeface="Times New Roman"/>
              </a:rPr>
              <a:t>: </a:t>
            </a:r>
            <a:endParaRPr lang="mt-MT" sz="4000" b="1" dirty="0">
              <a:latin typeface="Andika"/>
              <a:cs typeface="Times New Roman"/>
            </a:endParaRPr>
          </a:p>
          <a:p>
            <a:endParaRPr lang="en-GB" sz="4000" b="1" dirty="0">
              <a:latin typeface="Andika"/>
              <a:cs typeface="Times New Roman"/>
            </a:endParaRPr>
          </a:p>
          <a:p>
            <a:r>
              <a:rPr lang="en-GB" sz="4000" b="1" dirty="0">
                <a:latin typeface="Andika"/>
                <a:cs typeface="Times New Roman"/>
              </a:rPr>
              <a:t>Read the poem and the questions silently.  </a:t>
            </a:r>
            <a:endParaRPr lang="mt-MT" sz="4000" b="1">
              <a:latin typeface="Andika"/>
              <a:cs typeface="Times New Roman" pitchFamily="18"/>
            </a:endParaRPr>
          </a:p>
          <a:p>
            <a:pPr algn="ctr"/>
            <a:endParaRPr lang="en-GB" sz="4000" b="1" dirty="0">
              <a:latin typeface="Andika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59733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8B9C8-5DFC-46FB-816F-9B4DA9F4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C02CA6-EFB4-44CF-8057-6C31FF25C550}"/>
              </a:ext>
            </a:extLst>
          </p:cNvPr>
          <p:cNvSpPr/>
          <p:nvPr/>
        </p:nvSpPr>
        <p:spPr>
          <a:xfrm>
            <a:off x="1804809" y="903912"/>
            <a:ext cx="8582382" cy="3261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i="1" dirty="0">
                <a:latin typeface="Andika"/>
              </a:rPr>
              <a:t>What is the poem about?</a:t>
            </a:r>
            <a:endParaRPr lang="en-US"/>
          </a:p>
          <a:p>
            <a:pPr algn="ctr">
              <a:lnSpc>
                <a:spcPct val="200000"/>
              </a:lnSpc>
            </a:pPr>
            <a:r>
              <a:rPr lang="en-US" sz="3600" dirty="0">
                <a:latin typeface="Andika"/>
              </a:rPr>
              <a:t>In this poem, the poet is describing a day with very bad weather. </a:t>
            </a:r>
            <a:endParaRPr lang="en-GB" sz="36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63959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1B0D-C82A-41EF-99B5-0BB388BF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AutoShape 4" descr="Song – Title Here">
            <a:extLst>
              <a:ext uri="{FF2B5EF4-FFF2-40B4-BE49-F238E27FC236}">
                <a16:creationId xmlns:a16="http://schemas.microsoft.com/office/drawing/2014/main" id="{225602A7-3BEC-445C-9511-B04842708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Song – Title Here">
            <a:extLst>
              <a:ext uri="{FF2B5EF4-FFF2-40B4-BE49-F238E27FC236}">
                <a16:creationId xmlns:a16="http://schemas.microsoft.com/office/drawing/2014/main" id="{CDAC3D03-CD5D-4DF4-82C7-45D9E00333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Song – Title Here">
            <a:extLst>
              <a:ext uri="{FF2B5EF4-FFF2-40B4-BE49-F238E27FC236}">
                <a16:creationId xmlns:a16="http://schemas.microsoft.com/office/drawing/2014/main" id="{ED2D3734-7F74-4CA8-AC04-EBF9F1B90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Song – Title Here">
            <a:extLst>
              <a:ext uri="{FF2B5EF4-FFF2-40B4-BE49-F238E27FC236}">
                <a16:creationId xmlns:a16="http://schemas.microsoft.com/office/drawing/2014/main" id="{6DC45831-97C6-4263-ABB9-7A4033A5E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London Eye, UK – Dunham Bush">
            <a:extLst>
              <a:ext uri="{FF2B5EF4-FFF2-40B4-BE49-F238E27FC236}">
                <a16:creationId xmlns:a16="http://schemas.microsoft.com/office/drawing/2014/main" id="{739A109A-7B84-4D7F-AFC5-B4BC69E71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London Eye, UK – Dunham Bush">
            <a:extLst>
              <a:ext uri="{FF2B5EF4-FFF2-40B4-BE49-F238E27FC236}">
                <a16:creationId xmlns:a16="http://schemas.microsoft.com/office/drawing/2014/main" id="{2617E8DF-5304-448F-846A-B385F7DD8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London Eye, UK – Dunham Bush">
            <a:extLst>
              <a:ext uri="{FF2B5EF4-FFF2-40B4-BE49-F238E27FC236}">
                <a16:creationId xmlns:a16="http://schemas.microsoft.com/office/drawing/2014/main" id="{DB53A754-87AB-434A-A065-AEE59FB534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2CB5E9-03B2-40CD-BA12-0805F23A45A7}"/>
              </a:ext>
            </a:extLst>
          </p:cNvPr>
          <p:cNvSpPr/>
          <p:nvPr/>
        </p:nvSpPr>
        <p:spPr>
          <a:xfrm>
            <a:off x="692346" y="672911"/>
            <a:ext cx="11416908" cy="55707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latin typeface="Andika"/>
                <a:cs typeface="Times New Roman" pitchFamily="18"/>
              </a:rPr>
              <a:t>Step </a:t>
            </a:r>
            <a:r>
              <a:rPr lang="en-US" sz="3600" b="1" dirty="0">
                <a:latin typeface="Andika"/>
                <a:cs typeface="Times New Roman" pitchFamily="18"/>
              </a:rPr>
              <a:t>2</a:t>
            </a:r>
            <a:r>
              <a:rPr lang="en-GB" sz="3600" b="1" dirty="0">
                <a:latin typeface="Andika"/>
                <a:cs typeface="Times New Roman" pitchFamily="18"/>
              </a:rPr>
              <a:t>: Read the poem and the questions again. </a:t>
            </a:r>
            <a:endParaRPr lang="en-US"/>
          </a:p>
          <a:p>
            <a:pPr algn="ctr"/>
            <a:endParaRPr lang="en-GB" sz="3600" b="1" dirty="0">
              <a:latin typeface="Andika"/>
              <a:cs typeface="Times New Roman" pitchFamily="18"/>
            </a:endParaRPr>
          </a:p>
          <a:p>
            <a:r>
              <a:rPr lang="en-GB" sz="3200" b="1" dirty="0">
                <a:latin typeface="Andika"/>
                <a:cs typeface="Times New Roman" pitchFamily="18"/>
              </a:rPr>
              <a:t>Try to answer the following questions: </a:t>
            </a:r>
          </a:p>
          <a:p>
            <a:endParaRPr lang="en-GB" sz="3600" b="1" dirty="0">
              <a:latin typeface="Andika"/>
              <a:cs typeface="Times New Roman" pitchFamily="18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3000" dirty="0">
                <a:latin typeface="Andika"/>
                <a:cs typeface="Times New Roman"/>
              </a:rPr>
              <a:t>How many stanzas does this poem have?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Andika"/>
                <a:cs typeface="Times New Roman"/>
              </a:rPr>
              <a:t>How </a:t>
            </a:r>
            <a:r>
              <a:rPr lang="en-GB" sz="3000" dirty="0">
                <a:latin typeface="Andika"/>
                <a:cs typeface="Times New Roman"/>
              </a:rPr>
              <a:t>is weather is the poem?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Andika"/>
                <a:cs typeface="Times New Roman" pitchFamily="18"/>
              </a:rPr>
              <a:t>W</a:t>
            </a:r>
            <a:r>
              <a:rPr lang="en-GB" sz="3000" dirty="0">
                <a:latin typeface="Andika"/>
                <a:cs typeface="Times New Roman" pitchFamily="18"/>
              </a:rPr>
              <a:t>hat does the expression ‘raining cats and dogs’ mean?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3000" dirty="0">
                <a:latin typeface="Andika"/>
                <a:cs typeface="Times New Roman" pitchFamily="18"/>
              </a:rPr>
              <a:t>Do you think the poet stayed out for long? Why? </a:t>
            </a:r>
            <a:endParaRPr lang="mt-MT" sz="3000" dirty="0">
              <a:latin typeface="Andika"/>
              <a:cs typeface="Times New Roman" pitchFamily="18"/>
            </a:endParaRPr>
          </a:p>
          <a:p>
            <a:pPr algn="ctr"/>
            <a:endParaRPr lang="en-GB" sz="3600" b="1" dirty="0">
              <a:latin typeface="Andika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1690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B9AF34-E87A-4687-8A18-E367A25C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72827-3A01-40E4-B1CD-3EBE6E970768}"/>
              </a:ext>
            </a:extLst>
          </p:cNvPr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BFC24-A1EC-408E-AF6E-568BDE23931B}"/>
              </a:ext>
            </a:extLst>
          </p:cNvPr>
          <p:cNvSpPr/>
          <p:nvPr/>
        </p:nvSpPr>
        <p:spPr>
          <a:xfrm>
            <a:off x="603979" y="701390"/>
            <a:ext cx="693010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latin typeface="Andika"/>
                <a:cs typeface="Times New Roman" pitchFamily="18"/>
              </a:rPr>
              <a:t>Step 3: Let’s discuss the questions. </a:t>
            </a:r>
            <a:endParaRPr lang="mt-MT" sz="3200" b="1" dirty="0">
              <a:latin typeface="Andika"/>
              <a:cs typeface="Times New Roman" pitchFamily="18"/>
            </a:endParaRPr>
          </a:p>
          <a:p>
            <a:pPr algn="ctr"/>
            <a:endParaRPr lang="en-GB" sz="3600" b="1" dirty="0">
              <a:latin typeface="Andika"/>
              <a:cs typeface="Times New Roman" pitchFamily="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E9B4C-C317-4367-A5CE-F572BE262520}"/>
              </a:ext>
            </a:extLst>
          </p:cNvPr>
          <p:cNvSpPr/>
          <p:nvPr/>
        </p:nvSpPr>
        <p:spPr>
          <a:xfrm>
            <a:off x="605741" y="1172250"/>
            <a:ext cx="11941216" cy="52058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latin typeface="Andika"/>
                <a:cs typeface="Times New Roman"/>
              </a:rPr>
              <a:t>How many stanzas does this poem have?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ndika"/>
                <a:cs typeface="Times New Roman"/>
              </a:rPr>
              <a:t> </a:t>
            </a:r>
            <a:r>
              <a:rPr lang="en-GB" sz="2800" dirty="0">
                <a:latin typeface="Andika"/>
                <a:cs typeface="Times New Roman"/>
              </a:rPr>
              <a:t>     </a:t>
            </a:r>
            <a:r>
              <a:rPr lang="en-GB" sz="2800" i="1" dirty="0">
                <a:latin typeface="Andika"/>
                <a:cs typeface="Times New Roman"/>
              </a:rPr>
              <a:t>The poem has five stanzas.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Andika"/>
                <a:cs typeface="Times New Roman"/>
              </a:rPr>
              <a:t>How </a:t>
            </a:r>
            <a:r>
              <a:rPr lang="en-GB" sz="2800" dirty="0">
                <a:latin typeface="Andika"/>
                <a:cs typeface="Times New Roman"/>
              </a:rPr>
              <a:t>is the weather in the poem?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ndika"/>
                <a:cs typeface="Times New Roman"/>
              </a:rPr>
              <a:t> </a:t>
            </a:r>
            <a:r>
              <a:rPr lang="en-GB" sz="2800" dirty="0">
                <a:latin typeface="Andika"/>
                <a:cs typeface="Times New Roman"/>
              </a:rPr>
              <a:t>     </a:t>
            </a:r>
            <a:r>
              <a:rPr lang="en-GB" sz="2800" i="1" dirty="0">
                <a:latin typeface="Andika"/>
                <a:cs typeface="Times New Roman"/>
              </a:rPr>
              <a:t>The weather is stormy. </a:t>
            </a:r>
            <a:endParaRPr lang="en-GB" sz="2800" i="1" dirty="0">
              <a:latin typeface="Andika"/>
              <a:cs typeface="Times New Roman" pitchFamily="18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Andika"/>
                <a:cs typeface="Times New Roman" pitchFamily="18"/>
              </a:rPr>
              <a:t>W</a:t>
            </a:r>
            <a:r>
              <a:rPr lang="en-GB" sz="2800" dirty="0">
                <a:latin typeface="Andika"/>
                <a:cs typeface="Times New Roman" pitchFamily="18"/>
              </a:rPr>
              <a:t>hat does the expression ‘raining cats and dogs’ mean?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ndika"/>
                <a:cs typeface="Times New Roman"/>
              </a:rPr>
              <a:t> </a:t>
            </a:r>
            <a:r>
              <a:rPr lang="en-GB" sz="2800" dirty="0">
                <a:latin typeface="Andika"/>
                <a:cs typeface="Times New Roman"/>
              </a:rPr>
              <a:t>     </a:t>
            </a:r>
            <a:r>
              <a:rPr lang="en-GB" sz="2800" i="1" dirty="0">
                <a:latin typeface="Andika"/>
                <a:cs typeface="Times New Roman"/>
              </a:rPr>
              <a:t>This means it was raining heavily</a:t>
            </a:r>
            <a:r>
              <a:rPr lang="en-GB" sz="2800" dirty="0">
                <a:latin typeface="Andika"/>
                <a:cs typeface="Times New Roman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latin typeface="Andika"/>
                <a:cs typeface="Times New Roman" pitchFamily="18"/>
              </a:rPr>
              <a:t>Do you think the poet stayed out for long? Why?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ndika"/>
                <a:cs typeface="Times New Roman" pitchFamily="18"/>
              </a:rPr>
              <a:t>      </a:t>
            </a:r>
            <a:r>
              <a:rPr lang="en-GB" sz="2800" i="1" dirty="0">
                <a:latin typeface="Andika"/>
                <a:cs typeface="Times New Roman" pitchFamily="18"/>
              </a:rPr>
              <a:t>No, he gave up and went inside</a:t>
            </a:r>
            <a:r>
              <a:rPr lang="en-GB" sz="2800" dirty="0">
                <a:latin typeface="Andika"/>
                <a:cs typeface="Times New Roman" pitchFamily="18"/>
              </a:rPr>
              <a:t>. </a:t>
            </a:r>
            <a:endParaRPr lang="mt-MT" sz="2800" dirty="0">
              <a:latin typeface="Andika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07781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3" ma:contentTypeDescription="Create a new document." ma:contentTypeScope="" ma:versionID="3688e8ae7f10651cb1f9ceb0b1b5928f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400265c917718fff91b219b842ad58e5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0BDCE8-96C6-402B-8C30-7094BEC54A66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9e4a8ef-117f-40ff-b518-3a0e57a5c37d"/>
    <ds:schemaRef ds:uri="http://purl.org/dc/elements/1.1/"/>
    <ds:schemaRef ds:uri="http://schemas.microsoft.com/office/2006/metadata/properties"/>
    <ds:schemaRef ds:uri="http://purl.org/dc/terms/"/>
    <ds:schemaRef ds:uri="fa66959e-e86f-4aa9-8951-d94e00e307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6DF597-7F2D-4503-BCA3-15F1882371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B25827-6B1A-43E1-BE2C-78E1C0B60C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929</TotalTime>
  <Words>455</Words>
  <Application>Microsoft Office PowerPoint</Application>
  <PresentationFormat>Widescreen</PresentationFormat>
  <Paragraphs>85</Paragraphs>
  <Slides>15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Lesson 5: Literature Topic: Weather and Natural Disasters Year: 4</vt:lpstr>
      <vt:lpstr>Lesson Objectives:</vt:lpstr>
      <vt:lpstr>Download these resources: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 Writing Topic:  Shopping and Services</dc:title>
  <dc:creator>Vanessa Xuereb</dc:creator>
  <cp:lastModifiedBy>Vanessa Xuereb</cp:lastModifiedBy>
  <cp:revision>162</cp:revision>
  <dcterms:created xsi:type="dcterms:W3CDTF">2021-04-03T18:51:27Z</dcterms:created>
  <dcterms:modified xsi:type="dcterms:W3CDTF">2021-11-08T13:30:36Z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