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1"/>
  </p:notesMasterIdLst>
  <p:sldIdLst>
    <p:sldId id="260" r:id="rId6"/>
    <p:sldId id="307" r:id="rId7"/>
    <p:sldId id="395" r:id="rId8"/>
    <p:sldId id="319" r:id="rId9"/>
    <p:sldId id="299" r:id="rId10"/>
    <p:sldId id="420" r:id="rId11"/>
    <p:sldId id="421" r:id="rId12"/>
    <p:sldId id="422" r:id="rId13"/>
    <p:sldId id="415" r:id="rId14"/>
    <p:sldId id="411" r:id="rId15"/>
    <p:sldId id="423" r:id="rId16"/>
    <p:sldId id="425" r:id="rId17"/>
    <p:sldId id="346" r:id="rId18"/>
    <p:sldId id="350" r:id="rId19"/>
    <p:sldId id="340" r:id="rId20"/>
  </p:sldIdLst>
  <p:sldSz cx="12192000" cy="6858000"/>
  <p:notesSz cx="6858000" cy="9144000"/>
  <p:embeddedFontLst>
    <p:embeddedFont>
      <p:font typeface="All Things Pink" panose="02000203000000000000" pitchFamily="2" charset="0"/>
      <p:regular r:id="rId22"/>
    </p:embeddedFont>
    <p:embeddedFont>
      <p:font typeface="Andika" panose="02000000000000000000" pitchFamily="2"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volini" panose="03000502040302020204" pitchFamily="66" charset="0"/>
      <p:regular r:id="rId30"/>
      <p:bold r:id="rId31"/>
      <p:italic r:id="rId32"/>
      <p:boldItalic r:id="rId33"/>
    </p:embeddedFont>
    <p:embeddedFont>
      <p:font typeface="Letters for Learners" pitchFamily="2" charset="0"/>
      <p:regular r:id="rId34"/>
    </p:embeddedFont>
    <p:embeddedFont>
      <p:font typeface="MV Boli" panose="02000500030200090000"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3399"/>
    <a:srgbClr val="FFCCFF"/>
    <a:srgbClr val="FFC000"/>
    <a:srgbClr val="6666FF"/>
    <a:srgbClr val="FFFF00"/>
    <a:srgbClr val="660066"/>
    <a:srgbClr val="CCFFCC"/>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41FB5-B472-4E97-BF43-124F3F9774EA}" v="341" dt="2021-04-26T06:13:34.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7077" autoAdjust="0"/>
  </p:normalViewPr>
  <p:slideViewPr>
    <p:cSldViewPr snapToGrid="0">
      <p:cViewPr varScale="1">
        <p:scale>
          <a:sx n="71" d="100"/>
          <a:sy n="71" d="100"/>
        </p:scale>
        <p:origin x="1037"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19841FB5-B472-4E97-BF43-124F3F9774EA}"/>
    <pc:docChg chg="undo redo custSel addSld delSld modSld sldOrd">
      <pc:chgData name="Urieth Attard" userId="75441522-1268-482d-b74b-a084f810ee66" providerId="ADAL" clId="{19841FB5-B472-4E97-BF43-124F3F9774EA}" dt="2021-04-26T06:19:56.967" v="3813" actId="2711"/>
      <pc:docMkLst>
        <pc:docMk/>
      </pc:docMkLst>
      <pc:sldChg chg="addSp delSp modSp modNotesTx">
        <pc:chgData name="Urieth Attard" userId="75441522-1268-482d-b74b-a084f810ee66" providerId="ADAL" clId="{19841FB5-B472-4E97-BF43-124F3F9774EA}" dt="2021-04-26T06:13:38.092" v="3805" actId="6549"/>
        <pc:sldMkLst>
          <pc:docMk/>
          <pc:sldMk cId="996910331" sldId="260"/>
        </pc:sldMkLst>
        <pc:spChg chg="mod">
          <ac:chgData name="Urieth Attard" userId="75441522-1268-482d-b74b-a084f810ee66" providerId="ADAL" clId="{19841FB5-B472-4E97-BF43-124F3F9774EA}" dt="2021-04-20T07:31:07.845" v="34" actId="20577"/>
          <ac:spMkLst>
            <pc:docMk/>
            <pc:sldMk cId="996910331" sldId="260"/>
            <ac:spMk id="2" creationId="{FE8D0916-1146-4848-8F04-554AA4584025}"/>
          </ac:spMkLst>
        </pc:spChg>
        <pc:picChg chg="add ord">
          <ac:chgData name="Urieth Attard" userId="75441522-1268-482d-b74b-a084f810ee66" providerId="ADAL" clId="{19841FB5-B472-4E97-BF43-124F3F9774EA}" dt="2021-04-20T06:08:06.694" v="2" actId="167"/>
          <ac:picMkLst>
            <pc:docMk/>
            <pc:sldMk cId="996910331" sldId="260"/>
            <ac:picMk id="7" creationId="{6D09B256-768C-448E-8F55-03181F691C54}"/>
          </ac:picMkLst>
        </pc:picChg>
        <pc:picChg chg="del">
          <ac:chgData name="Urieth Attard" userId="75441522-1268-482d-b74b-a084f810ee66" providerId="ADAL" clId="{19841FB5-B472-4E97-BF43-124F3F9774EA}" dt="2021-04-20T06:07:48.786" v="0" actId="478"/>
          <ac:picMkLst>
            <pc:docMk/>
            <pc:sldMk cId="996910331" sldId="260"/>
            <ac:picMk id="1026" creationId="{9E0847B1-E858-4D6C-8252-DA3DBCE2EF5D}"/>
          </ac:picMkLst>
        </pc:picChg>
      </pc:sldChg>
      <pc:sldChg chg="addSp delSp modSp modAnim modNotesTx">
        <pc:chgData name="Urieth Attard" userId="75441522-1268-482d-b74b-a084f810ee66" providerId="ADAL" clId="{19841FB5-B472-4E97-BF43-124F3F9774EA}" dt="2021-04-26T06:13:53.216" v="3806" actId="6549"/>
        <pc:sldMkLst>
          <pc:docMk/>
          <pc:sldMk cId="2808312611" sldId="299"/>
        </pc:sldMkLst>
        <pc:spChg chg="mod">
          <ac:chgData name="Urieth Attard" userId="75441522-1268-482d-b74b-a084f810ee66" providerId="ADAL" clId="{19841FB5-B472-4E97-BF43-124F3F9774EA}" dt="2021-04-20T07:33:37.057" v="107" actId="20577"/>
          <ac:spMkLst>
            <pc:docMk/>
            <pc:sldMk cId="2808312611" sldId="299"/>
            <ac:spMk id="2" creationId="{8D4ED53B-8230-4C36-9720-599714DF2D7B}"/>
          </ac:spMkLst>
        </pc:spChg>
        <pc:spChg chg="mod">
          <ac:chgData name="Urieth Attard" userId="75441522-1268-482d-b74b-a084f810ee66" providerId="ADAL" clId="{19841FB5-B472-4E97-BF43-124F3F9774EA}" dt="2021-04-20T07:33:41.678" v="113" actId="20577"/>
          <ac:spMkLst>
            <pc:docMk/>
            <pc:sldMk cId="2808312611" sldId="299"/>
            <ac:spMk id="11" creationId="{A26E9CFD-8B9E-4D05-8ED6-5B41CEACAB25}"/>
          </ac:spMkLst>
        </pc:spChg>
        <pc:spChg chg="mod">
          <ac:chgData name="Urieth Attard" userId="75441522-1268-482d-b74b-a084f810ee66" providerId="ADAL" clId="{19841FB5-B472-4E97-BF43-124F3F9774EA}" dt="2021-04-20T07:35:04.454" v="182" actId="6549"/>
          <ac:spMkLst>
            <pc:docMk/>
            <pc:sldMk cId="2808312611" sldId="299"/>
            <ac:spMk id="12" creationId="{EB9EF41A-3E6A-4B81-9DF4-4C6C837241D6}"/>
          </ac:spMkLst>
        </pc:spChg>
        <pc:picChg chg="add mod">
          <ac:chgData name="Urieth Attard" userId="75441522-1268-482d-b74b-a084f810ee66" providerId="ADAL" clId="{19841FB5-B472-4E97-BF43-124F3F9774EA}" dt="2021-04-24T04:11:55.394" v="3665" actId="1076"/>
          <ac:picMkLst>
            <pc:docMk/>
            <pc:sldMk cId="2808312611" sldId="299"/>
            <ac:picMk id="3" creationId="{A3A86AC1-E90D-42A0-A7CF-321909D3AE26}"/>
          </ac:picMkLst>
        </pc:picChg>
        <pc:picChg chg="del">
          <ac:chgData name="Urieth Attard" userId="75441522-1268-482d-b74b-a084f810ee66" providerId="ADAL" clId="{19841FB5-B472-4E97-BF43-124F3F9774EA}" dt="2021-04-24T04:11:32.272" v="3659" actId="478"/>
          <ac:picMkLst>
            <pc:docMk/>
            <pc:sldMk cId="2808312611" sldId="299"/>
            <ac:picMk id="1026" creationId="{6549B109-EA59-4660-AA73-5C6B312D9F76}"/>
          </ac:picMkLst>
        </pc:picChg>
      </pc:sldChg>
      <pc:sldChg chg="modSp mod modTransition modShow">
        <pc:chgData name="Urieth Attard" userId="75441522-1268-482d-b74b-a084f810ee66" providerId="ADAL" clId="{19841FB5-B472-4E97-BF43-124F3F9774EA}" dt="2021-04-26T06:13:23.822" v="3804"/>
        <pc:sldMkLst>
          <pc:docMk/>
          <pc:sldMk cId="4109764292" sldId="307"/>
        </pc:sldMkLst>
        <pc:spChg chg="mod">
          <ac:chgData name="Urieth Attard" userId="75441522-1268-482d-b74b-a084f810ee66" providerId="ADAL" clId="{19841FB5-B472-4E97-BF43-124F3F9774EA}" dt="2021-04-22T07:38:22.772" v="2399"/>
          <ac:spMkLst>
            <pc:docMk/>
            <pc:sldMk cId="4109764292" sldId="307"/>
            <ac:spMk id="5" creationId="{D6BE8F0F-99CA-4624-BE99-E95152857094}"/>
          </ac:spMkLst>
        </pc:spChg>
      </pc:sldChg>
      <pc:sldChg chg="addSp modSp modAnim">
        <pc:chgData name="Urieth Attard" userId="75441522-1268-482d-b74b-a084f810ee66" providerId="ADAL" clId="{19841FB5-B472-4E97-BF43-124F3F9774EA}" dt="2021-04-23T08:51:24.206" v="3558"/>
        <pc:sldMkLst>
          <pc:docMk/>
          <pc:sldMk cId="1234690599" sldId="319"/>
        </pc:sldMkLst>
        <pc:spChg chg="mod">
          <ac:chgData name="Urieth Attard" userId="75441522-1268-482d-b74b-a084f810ee66" providerId="ADAL" clId="{19841FB5-B472-4E97-BF43-124F3F9774EA}" dt="2021-04-23T08:50:25.529" v="3496" actId="1076"/>
          <ac:spMkLst>
            <pc:docMk/>
            <pc:sldMk cId="1234690599" sldId="319"/>
            <ac:spMk id="3" creationId="{F03ADA95-6702-4913-B2D4-9750E072AC4F}"/>
          </ac:spMkLst>
        </pc:spChg>
        <pc:spChg chg="add mod">
          <ac:chgData name="Urieth Attard" userId="75441522-1268-482d-b74b-a084f810ee66" providerId="ADAL" clId="{19841FB5-B472-4E97-BF43-124F3F9774EA}" dt="2021-04-23T08:50:47.937" v="3530" actId="20577"/>
          <ac:spMkLst>
            <pc:docMk/>
            <pc:sldMk cId="1234690599" sldId="319"/>
            <ac:spMk id="7" creationId="{F7BED9DE-6077-446D-982D-12745649E461}"/>
          </ac:spMkLst>
        </pc:spChg>
        <pc:spChg chg="add mod">
          <ac:chgData name="Urieth Attard" userId="75441522-1268-482d-b74b-a084f810ee66" providerId="ADAL" clId="{19841FB5-B472-4E97-BF43-124F3F9774EA}" dt="2021-04-23T08:51:13.064" v="3555" actId="20577"/>
          <ac:spMkLst>
            <pc:docMk/>
            <pc:sldMk cId="1234690599" sldId="319"/>
            <ac:spMk id="8" creationId="{AB5C9522-6A2E-46A5-B2A5-3E51EC33F87B}"/>
          </ac:spMkLst>
        </pc:spChg>
        <pc:picChg chg="mod">
          <ac:chgData name="Urieth Attard" userId="75441522-1268-482d-b74b-a084f810ee66" providerId="ADAL" clId="{19841FB5-B472-4E97-BF43-124F3F9774EA}" dt="2021-04-23T08:50:30.797" v="3499" actId="1076"/>
          <ac:picMkLst>
            <pc:docMk/>
            <pc:sldMk cId="1234690599" sldId="319"/>
            <ac:picMk id="3074" creationId="{61C521AB-E296-4526-B690-D2A3A4121F8C}"/>
          </ac:picMkLst>
        </pc:picChg>
      </pc:sldChg>
      <pc:sldChg chg="addSp delSp modSp modAnim">
        <pc:chgData name="Urieth Attard" userId="75441522-1268-482d-b74b-a084f810ee66" providerId="ADAL" clId="{19841FB5-B472-4E97-BF43-124F3F9774EA}" dt="2021-04-23T09:08:58.490" v="3642"/>
        <pc:sldMkLst>
          <pc:docMk/>
          <pc:sldMk cId="644687254" sldId="346"/>
        </pc:sldMkLst>
        <pc:spChg chg="add mod">
          <ac:chgData name="Urieth Attard" userId="75441522-1268-482d-b74b-a084f810ee66" providerId="ADAL" clId="{19841FB5-B472-4E97-BF43-124F3F9774EA}" dt="2021-04-22T08:32:44.492" v="3331" actId="1076"/>
          <ac:spMkLst>
            <pc:docMk/>
            <pc:sldMk cId="644687254" sldId="346"/>
            <ac:spMk id="2" creationId="{EE435123-BF57-43B8-B552-0D8D51B8B10E}"/>
          </ac:spMkLst>
        </pc:spChg>
        <pc:spChg chg="add mod">
          <ac:chgData name="Urieth Attard" userId="75441522-1268-482d-b74b-a084f810ee66" providerId="ADAL" clId="{19841FB5-B472-4E97-BF43-124F3F9774EA}" dt="2021-04-22T08:32:47.131" v="3332" actId="1076"/>
          <ac:spMkLst>
            <pc:docMk/>
            <pc:sldMk cId="644687254" sldId="346"/>
            <ac:spMk id="5" creationId="{1C91B51A-737F-47C6-9703-C152C4C78DAC}"/>
          </ac:spMkLst>
        </pc:spChg>
        <pc:spChg chg="add mod">
          <ac:chgData name="Urieth Attard" userId="75441522-1268-482d-b74b-a084f810ee66" providerId="ADAL" clId="{19841FB5-B472-4E97-BF43-124F3F9774EA}" dt="2021-04-22T08:32:50.297" v="3333" actId="1076"/>
          <ac:spMkLst>
            <pc:docMk/>
            <pc:sldMk cId="644687254" sldId="346"/>
            <ac:spMk id="6" creationId="{5DE79FF2-4F8D-4BA4-A589-AA73895CDAC8}"/>
          </ac:spMkLst>
        </pc:spChg>
        <pc:spChg chg="add mod">
          <ac:chgData name="Urieth Attard" userId="75441522-1268-482d-b74b-a084f810ee66" providerId="ADAL" clId="{19841FB5-B472-4E97-BF43-124F3F9774EA}" dt="2021-04-22T08:32:54.195" v="3334" actId="1076"/>
          <ac:spMkLst>
            <pc:docMk/>
            <pc:sldMk cId="644687254" sldId="346"/>
            <ac:spMk id="7" creationId="{3A6EC7CA-73F0-4622-8D2D-B0300202CE05}"/>
          </ac:spMkLst>
        </pc:spChg>
        <pc:spChg chg="add mod">
          <ac:chgData name="Urieth Attard" userId="75441522-1268-482d-b74b-a084f810ee66" providerId="ADAL" clId="{19841FB5-B472-4E97-BF43-124F3F9774EA}" dt="2021-04-22T08:33:21.568" v="3342" actId="1076"/>
          <ac:spMkLst>
            <pc:docMk/>
            <pc:sldMk cId="644687254" sldId="346"/>
            <ac:spMk id="8" creationId="{8F348D7E-322C-474D-9A90-9225D4659CE8}"/>
          </ac:spMkLst>
        </pc:spChg>
        <pc:spChg chg="add mod">
          <ac:chgData name="Urieth Attard" userId="75441522-1268-482d-b74b-a084f810ee66" providerId="ADAL" clId="{19841FB5-B472-4E97-BF43-124F3F9774EA}" dt="2021-04-22T08:33:18.638" v="3341" actId="1076"/>
          <ac:spMkLst>
            <pc:docMk/>
            <pc:sldMk cId="644687254" sldId="346"/>
            <ac:spMk id="9" creationId="{5699F6E8-3664-48A3-AE4A-58263C732AE3}"/>
          </ac:spMkLst>
        </pc:spChg>
        <pc:spChg chg="add mod">
          <ac:chgData name="Urieth Attard" userId="75441522-1268-482d-b74b-a084f810ee66" providerId="ADAL" clId="{19841FB5-B472-4E97-BF43-124F3F9774EA}" dt="2021-04-22T08:33:15.584" v="3340" actId="1076"/>
          <ac:spMkLst>
            <pc:docMk/>
            <pc:sldMk cId="644687254" sldId="346"/>
            <ac:spMk id="10" creationId="{AF75364C-84C8-489F-AB0C-192692AE3F16}"/>
          </ac:spMkLst>
        </pc:spChg>
        <pc:picChg chg="del">
          <ac:chgData name="Urieth Attard" userId="75441522-1268-482d-b74b-a084f810ee66" providerId="ADAL" clId="{19841FB5-B472-4E97-BF43-124F3F9774EA}" dt="2021-04-20T10:40:12.900" v="2314" actId="478"/>
          <ac:picMkLst>
            <pc:docMk/>
            <pc:sldMk cId="644687254" sldId="346"/>
            <ac:picMk id="2" creationId="{EF61081A-A448-4F43-9046-B341DAF1FA27}"/>
          </ac:picMkLst>
        </pc:picChg>
        <pc:picChg chg="add del">
          <ac:chgData name="Urieth Attard" userId="75441522-1268-482d-b74b-a084f810ee66" providerId="ADAL" clId="{19841FB5-B472-4E97-BF43-124F3F9774EA}" dt="2021-04-22T08:30:07.074" v="3103" actId="478"/>
          <ac:picMkLst>
            <pc:docMk/>
            <pc:sldMk cId="644687254" sldId="346"/>
            <ac:picMk id="3" creationId="{B7C23EE1-6672-4C70-A438-22A3FECE56AF}"/>
          </ac:picMkLst>
        </pc:picChg>
        <pc:picChg chg="add mod">
          <ac:chgData name="Urieth Attard" userId="75441522-1268-482d-b74b-a084f810ee66" providerId="ADAL" clId="{19841FB5-B472-4E97-BF43-124F3F9774EA}" dt="2021-04-22T08:32:42.255" v="3330" actId="1076"/>
          <ac:picMkLst>
            <pc:docMk/>
            <pc:sldMk cId="644687254" sldId="346"/>
            <ac:picMk id="4" creationId="{2CB0143E-A496-49FE-83DF-FB607E342517}"/>
          </ac:picMkLst>
        </pc:picChg>
      </pc:sldChg>
      <pc:sldChg chg="addSp delSp modSp addAnim delAnim modAnim modNotesTx">
        <pc:chgData name="Urieth Attard" userId="75441522-1268-482d-b74b-a084f810ee66" providerId="ADAL" clId="{19841FB5-B472-4E97-BF43-124F3F9774EA}" dt="2021-04-26T06:14:48.953" v="3811" actId="20577"/>
        <pc:sldMkLst>
          <pc:docMk/>
          <pc:sldMk cId="2641257983" sldId="350"/>
        </pc:sldMkLst>
        <pc:graphicFrameChg chg="add del mod">
          <ac:chgData name="Urieth Attard" userId="75441522-1268-482d-b74b-a084f810ee66" providerId="ADAL" clId="{19841FB5-B472-4E97-BF43-124F3F9774EA}" dt="2021-04-23T09:09:23.183" v="3650" actId="20577"/>
          <ac:graphicFrameMkLst>
            <pc:docMk/>
            <pc:sldMk cId="2641257983" sldId="350"/>
            <ac:graphicFrameMk id="3" creationId="{0B8D20FD-6F21-426B-BC9B-711F703C6482}"/>
          </ac:graphicFrameMkLst>
        </pc:graphicFrameChg>
      </pc:sldChg>
      <pc:sldChg chg="addSp delSp modSp delAnim">
        <pc:chgData name="Urieth Attard" userId="75441522-1268-482d-b74b-a084f810ee66" providerId="ADAL" clId="{19841FB5-B472-4E97-BF43-124F3F9774EA}" dt="2021-04-24T04:10:55.518" v="3658" actId="20577"/>
        <pc:sldMkLst>
          <pc:docMk/>
          <pc:sldMk cId="1487398923" sldId="395"/>
        </pc:sldMkLst>
        <pc:spChg chg="mod">
          <ac:chgData name="Urieth Attard" userId="75441522-1268-482d-b74b-a084f810ee66" providerId="ADAL" clId="{19841FB5-B472-4E97-BF43-124F3F9774EA}" dt="2021-04-24T04:10:55.518" v="3658" actId="20577"/>
          <ac:spMkLst>
            <pc:docMk/>
            <pc:sldMk cId="1487398923" sldId="395"/>
            <ac:spMk id="3" creationId="{DC940498-2542-4280-8839-388D24611D60}"/>
          </ac:spMkLst>
        </pc:spChg>
        <pc:picChg chg="del">
          <ac:chgData name="Urieth Attard" userId="75441522-1268-482d-b74b-a084f810ee66" providerId="ADAL" clId="{19841FB5-B472-4E97-BF43-124F3F9774EA}" dt="2021-04-20T07:31:17.455" v="37" actId="478"/>
          <ac:picMkLst>
            <pc:docMk/>
            <pc:sldMk cId="1487398923" sldId="395"/>
            <ac:picMk id="4" creationId="{F44B4D5E-868C-4E65-9A54-69080EF83AAD}"/>
          </ac:picMkLst>
        </pc:picChg>
        <pc:picChg chg="add mod">
          <ac:chgData name="Urieth Attard" userId="75441522-1268-482d-b74b-a084f810ee66" providerId="ADAL" clId="{19841FB5-B472-4E97-BF43-124F3F9774EA}" dt="2021-04-20T08:24:38.033" v="912" actId="1076"/>
          <ac:picMkLst>
            <pc:docMk/>
            <pc:sldMk cId="1487398923" sldId="395"/>
            <ac:picMk id="1026" creationId="{E2223A16-7A8C-4109-8563-C8B543A6D3B8}"/>
          </ac:picMkLst>
        </pc:picChg>
      </pc:sldChg>
      <pc:sldChg chg="addSp delSp add del">
        <pc:chgData name="Urieth Attard" userId="75441522-1268-482d-b74b-a084f810ee66" providerId="ADAL" clId="{19841FB5-B472-4E97-BF43-124F3F9774EA}" dt="2021-04-20T10:16:24.674" v="1278" actId="478"/>
        <pc:sldMkLst>
          <pc:docMk/>
          <pc:sldMk cId="1174234926" sldId="411"/>
        </pc:sldMkLst>
        <pc:spChg chg="del">
          <ac:chgData name="Urieth Attard" userId="75441522-1268-482d-b74b-a084f810ee66" providerId="ADAL" clId="{19841FB5-B472-4E97-BF43-124F3F9774EA}" dt="2021-04-20T10:16:19.764" v="1277" actId="478"/>
          <ac:spMkLst>
            <pc:docMk/>
            <pc:sldMk cId="1174234926" sldId="411"/>
            <ac:spMk id="2" creationId="{D7014EE9-4D1C-4C84-842A-C280DBFE3F2C}"/>
          </ac:spMkLst>
        </pc:spChg>
        <pc:spChg chg="del">
          <ac:chgData name="Urieth Attard" userId="75441522-1268-482d-b74b-a084f810ee66" providerId="ADAL" clId="{19841FB5-B472-4E97-BF43-124F3F9774EA}" dt="2021-04-20T10:16:24.674" v="1278" actId="478"/>
          <ac:spMkLst>
            <pc:docMk/>
            <pc:sldMk cId="1174234926" sldId="411"/>
            <ac:spMk id="3" creationId="{B9A05DDC-BA4A-4956-BA35-EF5DC613A7F0}"/>
          </ac:spMkLst>
        </pc:spChg>
        <pc:picChg chg="del">
          <ac:chgData name="Urieth Attard" userId="75441522-1268-482d-b74b-a084f810ee66" providerId="ADAL" clId="{19841FB5-B472-4E97-BF43-124F3F9774EA}" dt="2021-04-20T09:42:17.441" v="1275" actId="478"/>
          <ac:picMkLst>
            <pc:docMk/>
            <pc:sldMk cId="1174234926" sldId="411"/>
            <ac:picMk id="4" creationId="{0E9B2228-B668-43ED-9E75-D9B1D8E327D7}"/>
          </ac:picMkLst>
        </pc:picChg>
        <pc:picChg chg="add">
          <ac:chgData name="Urieth Attard" userId="75441522-1268-482d-b74b-a084f810ee66" providerId="ADAL" clId="{19841FB5-B472-4E97-BF43-124F3F9774EA}" dt="2021-04-20T10:16:11.637" v="1276"/>
          <ac:picMkLst>
            <pc:docMk/>
            <pc:sldMk cId="1174234926" sldId="411"/>
            <ac:picMk id="5" creationId="{2227B7E1-3247-4BAA-867D-124786C4105E}"/>
          </ac:picMkLst>
        </pc:picChg>
      </pc:sldChg>
      <pc:sldChg chg="addSp delSp modSp add delAnim modAnim">
        <pc:chgData name="Urieth Attard" userId="75441522-1268-482d-b74b-a084f810ee66" providerId="ADAL" clId="{19841FB5-B472-4E97-BF43-124F3F9774EA}" dt="2021-04-26T06:19:28.530" v="3812" actId="2711"/>
        <pc:sldMkLst>
          <pc:docMk/>
          <pc:sldMk cId="4136009478" sldId="415"/>
        </pc:sldMkLst>
        <pc:spChg chg="add del mod">
          <ac:chgData name="Urieth Attard" userId="75441522-1268-482d-b74b-a084f810ee66" providerId="ADAL" clId="{19841FB5-B472-4E97-BF43-124F3F9774EA}" dt="2021-04-22T08:07:16.121" v="3097" actId="478"/>
          <ac:spMkLst>
            <pc:docMk/>
            <pc:sldMk cId="4136009478" sldId="415"/>
            <ac:spMk id="2" creationId="{8F6CA35F-E4A8-4E8B-849E-5E936ACE90B0}"/>
          </ac:spMkLst>
        </pc:spChg>
        <pc:spChg chg="del">
          <ac:chgData name="Urieth Attard" userId="75441522-1268-482d-b74b-a084f810ee66" providerId="ADAL" clId="{19841FB5-B472-4E97-BF43-124F3F9774EA}" dt="2021-04-20T08:23:14.997" v="879" actId="478"/>
          <ac:spMkLst>
            <pc:docMk/>
            <pc:sldMk cId="4136009478" sldId="415"/>
            <ac:spMk id="2" creationId="{A08A4095-D8F6-49DB-879E-184AD12396FD}"/>
          </ac:spMkLst>
        </pc:spChg>
        <pc:spChg chg="mod">
          <ac:chgData name="Urieth Attard" userId="75441522-1268-482d-b74b-a084f810ee66" providerId="ADAL" clId="{19841FB5-B472-4E97-BF43-124F3F9774EA}" dt="2021-04-20T08:25:46.707" v="956" actId="1076"/>
          <ac:spMkLst>
            <pc:docMk/>
            <pc:sldMk cId="4136009478" sldId="415"/>
            <ac:spMk id="3" creationId="{BA77F018-A232-4CC5-A78D-D2C01351F4D7}"/>
          </ac:spMkLst>
        </pc:spChg>
        <pc:spChg chg="add mod">
          <ac:chgData name="Urieth Attard" userId="75441522-1268-482d-b74b-a084f810ee66" providerId="ADAL" clId="{19841FB5-B472-4E97-BF43-124F3F9774EA}" dt="2021-04-26T06:19:28.530" v="3812" actId="2711"/>
          <ac:spMkLst>
            <pc:docMk/>
            <pc:sldMk cId="4136009478" sldId="415"/>
            <ac:spMk id="12" creationId="{E5726D14-AC70-4497-A0AC-566D1C45CBA4}"/>
          </ac:spMkLst>
        </pc:spChg>
        <pc:spChg chg="mod">
          <ac:chgData name="Urieth Attard" userId="75441522-1268-482d-b74b-a084f810ee66" providerId="ADAL" clId="{19841FB5-B472-4E97-BF43-124F3F9774EA}" dt="2021-04-22T08:00:08.055" v="2754" actId="20577"/>
          <ac:spMkLst>
            <pc:docMk/>
            <pc:sldMk cId="4136009478" sldId="415"/>
            <ac:spMk id="15" creationId="{73A88C31-36A2-4811-931B-4080A7567F64}"/>
          </ac:spMkLst>
        </pc:spChg>
        <pc:spChg chg="add del mod">
          <ac:chgData name="Urieth Attard" userId="75441522-1268-482d-b74b-a084f810ee66" providerId="ADAL" clId="{19841FB5-B472-4E97-BF43-124F3F9774EA}" dt="2021-04-22T08:07:16.121" v="3097" actId="478"/>
          <ac:spMkLst>
            <pc:docMk/>
            <pc:sldMk cId="4136009478" sldId="415"/>
            <ac:spMk id="19" creationId="{10436783-F2CD-4807-B683-EC77D67B9B9C}"/>
          </ac:spMkLst>
        </pc:spChg>
        <pc:spChg chg="add del mod">
          <ac:chgData name="Urieth Attard" userId="75441522-1268-482d-b74b-a084f810ee66" providerId="ADAL" clId="{19841FB5-B472-4E97-BF43-124F3F9774EA}" dt="2021-04-22T08:07:16.121" v="3097" actId="478"/>
          <ac:spMkLst>
            <pc:docMk/>
            <pc:sldMk cId="4136009478" sldId="415"/>
            <ac:spMk id="20" creationId="{334BCED9-1820-4874-8BC8-89EDF1BB569D}"/>
          </ac:spMkLst>
        </pc:spChg>
        <pc:spChg chg="add del mod">
          <ac:chgData name="Urieth Attard" userId="75441522-1268-482d-b74b-a084f810ee66" providerId="ADAL" clId="{19841FB5-B472-4E97-BF43-124F3F9774EA}" dt="2021-04-22T08:03:15.597" v="2942"/>
          <ac:spMkLst>
            <pc:docMk/>
            <pc:sldMk cId="4136009478" sldId="415"/>
            <ac:spMk id="21" creationId="{7320DC61-1EEA-4973-9E19-C56D7A5913E5}"/>
          </ac:spMkLst>
        </pc:spChg>
        <pc:spChg chg="add del mod">
          <ac:chgData name="Urieth Attard" userId="75441522-1268-482d-b74b-a084f810ee66" providerId="ADAL" clId="{19841FB5-B472-4E97-BF43-124F3F9774EA}" dt="2021-04-22T08:07:16.121" v="3097" actId="478"/>
          <ac:spMkLst>
            <pc:docMk/>
            <pc:sldMk cId="4136009478" sldId="415"/>
            <ac:spMk id="23" creationId="{9FD52951-D181-43A5-983A-8AB1CD3636DB}"/>
          </ac:spMkLst>
        </pc:spChg>
        <pc:spChg chg="add del mod">
          <ac:chgData name="Urieth Attard" userId="75441522-1268-482d-b74b-a084f810ee66" providerId="ADAL" clId="{19841FB5-B472-4E97-BF43-124F3F9774EA}" dt="2021-04-22T08:07:16.121" v="3097" actId="478"/>
          <ac:spMkLst>
            <pc:docMk/>
            <pc:sldMk cId="4136009478" sldId="415"/>
            <ac:spMk id="24" creationId="{A1249F93-2273-4814-91F0-6817C3F31BBD}"/>
          </ac:spMkLst>
        </pc:spChg>
        <pc:spChg chg="del topLvl">
          <ac:chgData name="Urieth Attard" userId="75441522-1268-482d-b74b-a084f810ee66" providerId="ADAL" clId="{19841FB5-B472-4E97-BF43-124F3F9774EA}" dt="2021-04-20T10:24:44.581" v="1904" actId="478"/>
          <ac:spMkLst>
            <pc:docMk/>
            <pc:sldMk cId="4136009478" sldId="415"/>
            <ac:spMk id="26" creationId="{47DC2C80-23CC-427A-A7EB-60A73B8D647C}"/>
          </ac:spMkLst>
        </pc:spChg>
        <pc:spChg chg="mod">
          <ac:chgData name="Urieth Attard" userId="75441522-1268-482d-b74b-a084f810ee66" providerId="ADAL" clId="{19841FB5-B472-4E97-BF43-124F3F9774EA}" dt="2021-04-20T10:28:18.016" v="2296" actId="113"/>
          <ac:spMkLst>
            <pc:docMk/>
            <pc:sldMk cId="4136009478" sldId="415"/>
            <ac:spMk id="32" creationId="{8D445FC7-5FB8-4D72-9448-0D0A0889A66D}"/>
          </ac:spMkLst>
        </pc:spChg>
        <pc:spChg chg="mod">
          <ac:chgData name="Urieth Attard" userId="75441522-1268-482d-b74b-a084f810ee66" providerId="ADAL" clId="{19841FB5-B472-4E97-BF43-124F3F9774EA}" dt="2021-04-20T10:27:13.247" v="2170" actId="404"/>
          <ac:spMkLst>
            <pc:docMk/>
            <pc:sldMk cId="4136009478" sldId="415"/>
            <ac:spMk id="42" creationId="{B518A3F2-6CC9-4E34-922A-63F7ABB75DEE}"/>
          </ac:spMkLst>
        </pc:spChg>
        <pc:spChg chg="del mod topLvl">
          <ac:chgData name="Urieth Attard" userId="75441522-1268-482d-b74b-a084f810ee66" providerId="ADAL" clId="{19841FB5-B472-4E97-BF43-124F3F9774EA}" dt="2021-04-20T10:24:42.968" v="1903" actId="478"/>
          <ac:spMkLst>
            <pc:docMk/>
            <pc:sldMk cId="4136009478" sldId="415"/>
            <ac:spMk id="44" creationId="{4C14470F-AB13-415C-AD80-855B18CFC8DF}"/>
          </ac:spMkLst>
        </pc:spChg>
        <pc:spChg chg="mod">
          <ac:chgData name="Urieth Attard" userId="75441522-1268-482d-b74b-a084f810ee66" providerId="ADAL" clId="{19841FB5-B472-4E97-BF43-124F3F9774EA}" dt="2021-04-20T10:29:16.805" v="2313" actId="404"/>
          <ac:spMkLst>
            <pc:docMk/>
            <pc:sldMk cId="4136009478" sldId="415"/>
            <ac:spMk id="45" creationId="{FA1BF500-77BD-4560-A3AB-0C3FF320F9C3}"/>
          </ac:spMkLst>
        </pc:spChg>
        <pc:spChg chg="mod">
          <ac:chgData name="Urieth Attard" userId="75441522-1268-482d-b74b-a084f810ee66" providerId="ADAL" clId="{19841FB5-B472-4E97-BF43-124F3F9774EA}" dt="2021-04-20T10:28:31.478" v="2303" actId="6549"/>
          <ac:spMkLst>
            <pc:docMk/>
            <pc:sldMk cId="4136009478" sldId="415"/>
            <ac:spMk id="46" creationId="{1A3D2F59-7DD6-41CE-886B-2C6E451FE9A2}"/>
          </ac:spMkLst>
        </pc:spChg>
        <pc:spChg chg="mod">
          <ac:chgData name="Urieth Attard" userId="75441522-1268-482d-b74b-a084f810ee66" providerId="ADAL" clId="{19841FB5-B472-4E97-BF43-124F3F9774EA}" dt="2021-04-20T09:18:43.352" v="1270" actId="20577"/>
          <ac:spMkLst>
            <pc:docMk/>
            <pc:sldMk cId="4136009478" sldId="415"/>
            <ac:spMk id="47" creationId="{51A1EAF4-20F8-4E82-827F-23486A12A682}"/>
          </ac:spMkLst>
        </pc:spChg>
        <pc:grpChg chg="mod topLvl">
          <ac:chgData name="Urieth Attard" userId="75441522-1268-482d-b74b-a084f810ee66" providerId="ADAL" clId="{19841FB5-B472-4E97-BF43-124F3F9774EA}" dt="2021-04-20T10:24:52.946" v="1907" actId="14100"/>
          <ac:grpSpMkLst>
            <pc:docMk/>
            <pc:sldMk cId="4136009478" sldId="415"/>
            <ac:grpSpMk id="4" creationId="{36476C64-3F90-4BF7-B01F-1A130D8691FD}"/>
          </ac:grpSpMkLst>
        </pc:grpChg>
        <pc:grpChg chg="del">
          <ac:chgData name="Urieth Attard" userId="75441522-1268-482d-b74b-a084f810ee66" providerId="ADAL" clId="{19841FB5-B472-4E97-BF43-124F3F9774EA}" dt="2021-04-20T08:25:11.098" v="915" actId="478"/>
          <ac:grpSpMkLst>
            <pc:docMk/>
            <pc:sldMk cId="4136009478" sldId="415"/>
            <ac:grpSpMk id="6" creationId="{EEA87F4E-92C9-4E23-84F3-DB090A9E7DF8}"/>
          </ac:grpSpMkLst>
        </pc:grpChg>
        <pc:grpChg chg="mod">
          <ac:chgData name="Urieth Attard" userId="75441522-1268-482d-b74b-a084f810ee66" providerId="ADAL" clId="{19841FB5-B472-4E97-BF43-124F3F9774EA}" dt="2021-04-20T10:24:56.313" v="1908" actId="14100"/>
          <ac:grpSpMkLst>
            <pc:docMk/>
            <pc:sldMk cId="4136009478" sldId="415"/>
            <ac:grpSpMk id="7" creationId="{24A65411-787A-48CF-ACCF-DF8D554D779F}"/>
          </ac:grpSpMkLst>
        </pc:grpChg>
        <pc:grpChg chg="del mod">
          <ac:chgData name="Urieth Attard" userId="75441522-1268-482d-b74b-a084f810ee66" providerId="ADAL" clId="{19841FB5-B472-4E97-BF43-124F3F9774EA}" dt="2021-04-20T10:24:42.968" v="1903" actId="478"/>
          <ac:grpSpMkLst>
            <pc:docMk/>
            <pc:sldMk cId="4136009478" sldId="415"/>
            <ac:grpSpMk id="8" creationId="{67969356-6DAB-45F3-ADB3-86D837861A18}"/>
          </ac:grpSpMkLst>
        </pc:grpChg>
        <pc:grpChg chg="mod">
          <ac:chgData name="Urieth Attard" userId="75441522-1268-482d-b74b-a084f810ee66" providerId="ADAL" clId="{19841FB5-B472-4E97-BF43-124F3F9774EA}" dt="2021-04-20T10:27:26.143" v="2174" actId="14100"/>
          <ac:grpSpMkLst>
            <pc:docMk/>
            <pc:sldMk cId="4136009478" sldId="415"/>
            <ac:grpSpMk id="9" creationId="{A1261A0B-C77B-40BD-869D-86A9A582C94B}"/>
          </ac:grpSpMkLst>
        </pc:grpChg>
        <pc:grpChg chg="mod">
          <ac:chgData name="Urieth Attard" userId="75441522-1268-482d-b74b-a084f810ee66" providerId="ADAL" clId="{19841FB5-B472-4E97-BF43-124F3F9774EA}" dt="2021-04-20T08:30:30.820" v="1227" actId="14100"/>
          <ac:grpSpMkLst>
            <pc:docMk/>
            <pc:sldMk cId="4136009478" sldId="415"/>
            <ac:grpSpMk id="10" creationId="{B8CBD2FA-F23A-439F-9125-8DB62E713EF9}"/>
          </ac:grpSpMkLst>
        </pc:grpChg>
        <pc:grpChg chg="del mod">
          <ac:chgData name="Urieth Attard" userId="75441522-1268-482d-b74b-a084f810ee66" providerId="ADAL" clId="{19841FB5-B472-4E97-BF43-124F3F9774EA}" dt="2021-04-20T10:20:57.218" v="1565" actId="478"/>
          <ac:grpSpMkLst>
            <pc:docMk/>
            <pc:sldMk cId="4136009478" sldId="415"/>
            <ac:grpSpMk id="11" creationId="{3B212495-A7C3-4EF6-A3A1-5951C2B5E7A0}"/>
          </ac:grpSpMkLst>
        </pc:grpChg>
        <pc:grpChg chg="add del mod">
          <ac:chgData name="Urieth Attard" userId="75441522-1268-482d-b74b-a084f810ee66" providerId="ADAL" clId="{19841FB5-B472-4E97-BF43-124F3F9774EA}" dt="2021-04-20T08:23:25.135" v="882" actId="478"/>
          <ac:grpSpMkLst>
            <pc:docMk/>
            <pc:sldMk cId="4136009478" sldId="415"/>
            <ac:grpSpMk id="29" creationId="{37AFFA44-DF51-4141-B080-AC14E2760E8B}"/>
          </ac:grpSpMkLst>
        </pc:grpChg>
        <pc:grpChg chg="mod topLvl">
          <ac:chgData name="Urieth Attard" userId="75441522-1268-482d-b74b-a084f810ee66" providerId="ADAL" clId="{19841FB5-B472-4E97-BF43-124F3F9774EA}" dt="2021-04-20T10:22:51.143" v="1717" actId="14100"/>
          <ac:grpSpMkLst>
            <pc:docMk/>
            <pc:sldMk cId="4136009478" sldId="415"/>
            <ac:grpSpMk id="31" creationId="{571AE760-3C35-4E29-B820-1C83304A1E2A}"/>
          </ac:grpSpMkLst>
        </pc:grpChg>
        <pc:picChg chg="add del mod">
          <ac:chgData name="Urieth Attard" userId="75441522-1268-482d-b74b-a084f810ee66" providerId="ADAL" clId="{19841FB5-B472-4E97-BF43-124F3F9774EA}" dt="2021-04-20T10:28:11.893" v="2292" actId="478"/>
          <ac:picMkLst>
            <pc:docMk/>
            <pc:sldMk cId="4136009478" sldId="415"/>
            <ac:picMk id="13" creationId="{21C44A4C-E766-4389-852B-ACB84E59BABC}"/>
          </ac:picMkLst>
        </pc:picChg>
        <pc:cxnChg chg="del topLvl">
          <ac:chgData name="Urieth Attard" userId="75441522-1268-482d-b74b-a084f810ee66" providerId="ADAL" clId="{19841FB5-B472-4E97-BF43-124F3F9774EA}" dt="2021-04-20T08:25:11.098" v="915" actId="478"/>
          <ac:cxnSpMkLst>
            <pc:docMk/>
            <pc:sldMk cId="4136009478" sldId="415"/>
            <ac:cxnSpMk id="5" creationId="{660C0698-7E0E-41FD-877A-62F95B6342F6}"/>
          </ac:cxnSpMkLst>
        </pc:cxnChg>
        <pc:cxnChg chg="del topLvl">
          <ac:chgData name="Urieth Attard" userId="75441522-1268-482d-b74b-a084f810ee66" providerId="ADAL" clId="{19841FB5-B472-4E97-BF43-124F3F9774EA}" dt="2021-04-20T08:23:25.135" v="882" actId="478"/>
          <ac:cxnSpMkLst>
            <pc:docMk/>
            <pc:sldMk cId="4136009478" sldId="415"/>
            <ac:cxnSpMk id="30" creationId="{CB877B73-7EC4-4339-82D0-A71110DBE72C}"/>
          </ac:cxnSpMkLst>
        </pc:cxnChg>
        <pc:cxnChg chg="del mod">
          <ac:chgData name="Urieth Attard" userId="75441522-1268-482d-b74b-a084f810ee66" providerId="ADAL" clId="{19841FB5-B472-4E97-BF43-124F3F9774EA}" dt="2021-04-20T08:25:14.457" v="916" actId="478"/>
          <ac:cxnSpMkLst>
            <pc:docMk/>
            <pc:sldMk cId="4136009478" sldId="415"/>
            <ac:cxnSpMk id="35" creationId="{73A49F79-D75A-4CA0-A53F-377C43D64011}"/>
          </ac:cxnSpMkLst>
        </pc:cxnChg>
        <pc:cxnChg chg="del mod">
          <ac:chgData name="Urieth Attard" userId="75441522-1268-482d-b74b-a084f810ee66" providerId="ADAL" clId="{19841FB5-B472-4E97-BF43-124F3F9774EA}" dt="2021-04-20T08:25:18.290" v="917" actId="478"/>
          <ac:cxnSpMkLst>
            <pc:docMk/>
            <pc:sldMk cId="4136009478" sldId="415"/>
            <ac:cxnSpMk id="36" creationId="{951B9430-0949-42C5-AF93-F8FFA0945F96}"/>
          </ac:cxnSpMkLst>
        </pc:cxnChg>
        <pc:cxnChg chg="del">
          <ac:chgData name="Urieth Attard" userId="75441522-1268-482d-b74b-a084f810ee66" providerId="ADAL" clId="{19841FB5-B472-4E97-BF43-124F3F9774EA}" dt="2021-04-20T08:25:21.745" v="918" actId="478"/>
          <ac:cxnSpMkLst>
            <pc:docMk/>
            <pc:sldMk cId="4136009478" sldId="415"/>
            <ac:cxnSpMk id="39" creationId="{E6720C30-47AA-4030-8B83-AAA19B3FC6F7}"/>
          </ac:cxnSpMkLst>
        </pc:cxnChg>
        <pc:cxnChg chg="del">
          <ac:chgData name="Urieth Attard" userId="75441522-1268-482d-b74b-a084f810ee66" providerId="ADAL" clId="{19841FB5-B472-4E97-BF43-124F3F9774EA}" dt="2021-04-20T08:25:04.314" v="913" actId="478"/>
          <ac:cxnSpMkLst>
            <pc:docMk/>
            <pc:sldMk cId="4136009478" sldId="415"/>
            <ac:cxnSpMk id="40" creationId="{662258A0-A5E0-44E8-8272-333FF1DD843E}"/>
          </ac:cxnSpMkLst>
        </pc:cxnChg>
        <pc:cxnChg chg="del">
          <ac:chgData name="Urieth Attard" userId="75441522-1268-482d-b74b-a084f810ee66" providerId="ADAL" clId="{19841FB5-B472-4E97-BF43-124F3F9774EA}" dt="2021-04-20T08:25:08.221" v="914" actId="478"/>
          <ac:cxnSpMkLst>
            <pc:docMk/>
            <pc:sldMk cId="4136009478" sldId="415"/>
            <ac:cxnSpMk id="43" creationId="{275A4203-801B-4658-95ED-ADD0352BE62B}"/>
          </ac:cxnSpMkLst>
        </pc:cxnChg>
      </pc:sldChg>
      <pc:sldChg chg="addSp delSp modSp add setBg delAnim modAnim modNotesTx">
        <pc:chgData name="Urieth Attard" userId="75441522-1268-482d-b74b-a084f810ee66" providerId="ADAL" clId="{19841FB5-B472-4E97-BF43-124F3F9774EA}" dt="2021-04-26T06:14:02.832" v="3807" actId="6549"/>
        <pc:sldMkLst>
          <pc:docMk/>
          <pc:sldMk cId="1379697140" sldId="420"/>
        </pc:sldMkLst>
        <pc:spChg chg="mod">
          <ac:chgData name="Urieth Attard" userId="75441522-1268-482d-b74b-a084f810ee66" providerId="ADAL" clId="{19841FB5-B472-4E97-BF43-124F3F9774EA}" dt="2021-04-20T08:07:41.190" v="570"/>
          <ac:spMkLst>
            <pc:docMk/>
            <pc:sldMk cId="1379697140" sldId="420"/>
            <ac:spMk id="16" creationId="{87E60A9F-7A35-40B7-A2C4-61563F757699}"/>
          </ac:spMkLst>
        </pc:spChg>
        <pc:spChg chg="mod">
          <ac:chgData name="Urieth Attard" userId="75441522-1268-482d-b74b-a084f810ee66" providerId="ADAL" clId="{19841FB5-B472-4E97-BF43-124F3F9774EA}" dt="2021-04-20T07:56:49.470" v="467" actId="20577"/>
          <ac:spMkLst>
            <pc:docMk/>
            <pc:sldMk cId="1379697140" sldId="420"/>
            <ac:spMk id="17" creationId="{AF6FDA26-B23D-4CA1-98A8-4A412D65918D}"/>
          </ac:spMkLst>
        </pc:spChg>
        <pc:spChg chg="mod">
          <ac:chgData name="Urieth Attard" userId="75441522-1268-482d-b74b-a084f810ee66" providerId="ADAL" clId="{19841FB5-B472-4E97-BF43-124F3F9774EA}" dt="2021-04-20T07:57:08.500" v="471" actId="1076"/>
          <ac:spMkLst>
            <pc:docMk/>
            <pc:sldMk cId="1379697140" sldId="420"/>
            <ac:spMk id="23" creationId="{07D49B12-3F85-4AEE-AE37-887D435CC39E}"/>
          </ac:spMkLst>
        </pc:spChg>
        <pc:spChg chg="del topLvl">
          <ac:chgData name="Urieth Attard" userId="75441522-1268-482d-b74b-a084f810ee66" providerId="ADAL" clId="{19841FB5-B472-4E97-BF43-124F3F9774EA}" dt="2021-04-20T07:55:51.724" v="404" actId="478"/>
          <ac:spMkLst>
            <pc:docMk/>
            <pc:sldMk cId="1379697140" sldId="420"/>
            <ac:spMk id="33" creationId="{E52FD503-A8D2-4009-A7E8-52D4FEF62681}"/>
          </ac:spMkLst>
        </pc:spChg>
        <pc:spChg chg="add mod">
          <ac:chgData name="Urieth Attard" userId="75441522-1268-482d-b74b-a084f810ee66" providerId="ADAL" clId="{19841FB5-B472-4E97-BF43-124F3F9774EA}" dt="2021-04-20T07:57:32.673" v="540" actId="20577"/>
          <ac:spMkLst>
            <pc:docMk/>
            <pc:sldMk cId="1379697140" sldId="420"/>
            <ac:spMk id="37" creationId="{B2E0011A-CB5F-40F2-890C-DDE3FA58457F}"/>
          </ac:spMkLst>
        </pc:spChg>
        <pc:grpChg chg="add mod">
          <ac:chgData name="Urieth Attard" userId="75441522-1268-482d-b74b-a084f810ee66" providerId="ADAL" clId="{19841FB5-B472-4E97-BF43-124F3F9774EA}" dt="2021-04-20T07:56:54.613" v="468" actId="14100"/>
          <ac:grpSpMkLst>
            <pc:docMk/>
            <pc:sldMk cId="1379697140" sldId="420"/>
            <ac:grpSpMk id="7" creationId="{E3C8B38C-E1C2-46E1-845E-845E0F9A32EC}"/>
          </ac:grpSpMkLst>
        </pc:grpChg>
        <pc:grpChg chg="mod ord">
          <ac:chgData name="Urieth Attard" userId="75441522-1268-482d-b74b-a084f810ee66" providerId="ADAL" clId="{19841FB5-B472-4E97-BF43-124F3F9774EA}" dt="2021-04-20T07:54:47.919" v="396" actId="166"/>
          <ac:grpSpMkLst>
            <pc:docMk/>
            <pc:sldMk cId="1379697140" sldId="420"/>
            <ac:grpSpMk id="14" creationId="{8E21A475-CE81-4B61-844D-B7FAFFEB85D4}"/>
          </ac:grpSpMkLst>
        </pc:grpChg>
        <pc:grpChg chg="mod ord">
          <ac:chgData name="Urieth Attard" userId="75441522-1268-482d-b74b-a084f810ee66" providerId="ADAL" clId="{19841FB5-B472-4E97-BF43-124F3F9774EA}" dt="2021-04-20T07:57:01.348" v="469" actId="14100"/>
          <ac:grpSpMkLst>
            <pc:docMk/>
            <pc:sldMk cId="1379697140" sldId="420"/>
            <ac:grpSpMk id="20" creationId="{6912CC9B-D126-46CA-BE2F-05925BB0ADD8}"/>
          </ac:grpSpMkLst>
        </pc:grpChg>
        <pc:grpChg chg="mod ord">
          <ac:chgData name="Urieth Attard" userId="75441522-1268-482d-b74b-a084f810ee66" providerId="ADAL" clId="{19841FB5-B472-4E97-BF43-124F3F9774EA}" dt="2021-04-20T07:55:56.098" v="405" actId="1076"/>
          <ac:grpSpMkLst>
            <pc:docMk/>
            <pc:sldMk cId="1379697140" sldId="420"/>
            <ac:grpSpMk id="26" creationId="{A7E26B10-F7BF-4DED-A5C2-7B7FC9EE9681}"/>
          </ac:grpSpMkLst>
        </pc:grpChg>
        <pc:grpChg chg="add del mod">
          <ac:chgData name="Urieth Attard" userId="75441522-1268-482d-b74b-a084f810ee66" providerId="ADAL" clId="{19841FB5-B472-4E97-BF43-124F3F9774EA}" dt="2021-04-20T07:55:51.724" v="404" actId="478"/>
          <ac:grpSpMkLst>
            <pc:docMk/>
            <pc:sldMk cId="1379697140" sldId="420"/>
            <ac:grpSpMk id="31" creationId="{0FF148DF-A5D5-4BC7-A454-60127651B05B}"/>
          </ac:grpSpMkLst>
        </pc:grpChg>
        <pc:cxnChg chg="mod topLvl">
          <ac:chgData name="Urieth Attard" userId="75441522-1268-482d-b74b-a084f810ee66" providerId="ADAL" clId="{19841FB5-B472-4E97-BF43-124F3F9774EA}" dt="2021-04-20T07:56:21.521" v="409" actId="14100"/>
          <ac:cxnSpMkLst>
            <pc:docMk/>
            <pc:sldMk cId="1379697140" sldId="420"/>
            <ac:cxnSpMk id="32" creationId="{463719E3-2CE3-4C57-A604-ECE8B305EA95}"/>
          </ac:cxnSpMkLst>
        </pc:cxnChg>
        <pc:cxnChg chg="add mod">
          <ac:chgData name="Urieth Attard" userId="75441522-1268-482d-b74b-a084f810ee66" providerId="ADAL" clId="{19841FB5-B472-4E97-BF43-124F3F9774EA}" dt="2021-04-20T07:57:53.144" v="543" actId="14100"/>
          <ac:cxnSpMkLst>
            <pc:docMk/>
            <pc:sldMk cId="1379697140" sldId="420"/>
            <ac:cxnSpMk id="38" creationId="{5CD64FB9-4F5B-4D10-A0BC-B9E72BA7A0E2}"/>
          </ac:cxnSpMkLst>
        </pc:cxnChg>
      </pc:sldChg>
      <pc:sldChg chg="addSp delSp modSp new add modAnim modNotesTx">
        <pc:chgData name="Urieth Attard" userId="75441522-1268-482d-b74b-a084f810ee66" providerId="ADAL" clId="{19841FB5-B472-4E97-BF43-124F3F9774EA}" dt="2021-04-24T04:15:17.101" v="3756" actId="20577"/>
        <pc:sldMkLst>
          <pc:docMk/>
          <pc:sldMk cId="2301105690" sldId="421"/>
        </pc:sldMkLst>
        <pc:spChg chg="add mod">
          <ac:chgData name="Urieth Attard" userId="75441522-1268-482d-b74b-a084f810ee66" providerId="ADAL" clId="{19841FB5-B472-4E97-BF43-124F3F9774EA}" dt="2021-04-20T08:08:20.691" v="592" actId="20577"/>
          <ac:spMkLst>
            <pc:docMk/>
            <pc:sldMk cId="2301105690" sldId="421"/>
            <ac:spMk id="2" creationId="{3A619152-2DCA-42B5-A7FF-841E5598368B}"/>
          </ac:spMkLst>
        </pc:spChg>
        <pc:spChg chg="add mod">
          <ac:chgData name="Urieth Attard" userId="75441522-1268-482d-b74b-a084f810ee66" providerId="ADAL" clId="{19841FB5-B472-4E97-BF43-124F3F9774EA}" dt="2021-04-20T08:08:23.649" v="593" actId="14100"/>
          <ac:spMkLst>
            <pc:docMk/>
            <pc:sldMk cId="2301105690" sldId="421"/>
            <ac:spMk id="4" creationId="{1DFECAB2-1849-43F2-A232-DBD786902C91}"/>
          </ac:spMkLst>
        </pc:spChg>
        <pc:spChg chg="add mod">
          <ac:chgData name="Urieth Attard" userId="75441522-1268-482d-b74b-a084f810ee66" providerId="ADAL" clId="{19841FB5-B472-4E97-BF43-124F3F9774EA}" dt="2021-04-23T08:53:40.249" v="3587" actId="20577"/>
          <ac:spMkLst>
            <pc:docMk/>
            <pc:sldMk cId="2301105690" sldId="421"/>
            <ac:spMk id="5" creationId="{705EA3D2-A685-4A04-BF4B-261A34FC54F2}"/>
          </ac:spMkLst>
        </pc:spChg>
        <pc:spChg chg="add mod">
          <ac:chgData name="Urieth Attard" userId="75441522-1268-482d-b74b-a084f810ee66" providerId="ADAL" clId="{19841FB5-B472-4E97-BF43-124F3F9774EA}" dt="2021-04-20T08:08:36.102" v="604" actId="1076"/>
          <ac:spMkLst>
            <pc:docMk/>
            <pc:sldMk cId="2301105690" sldId="421"/>
            <ac:spMk id="6" creationId="{0CD941F1-3843-49BD-A8CB-07D83DD1B6E9}"/>
          </ac:spMkLst>
        </pc:spChg>
        <pc:spChg chg="add mod">
          <ac:chgData name="Urieth Attard" userId="75441522-1268-482d-b74b-a084f810ee66" providerId="ADAL" clId="{19841FB5-B472-4E97-BF43-124F3F9774EA}" dt="2021-04-20T08:08:43.964" v="611" actId="20577"/>
          <ac:spMkLst>
            <pc:docMk/>
            <pc:sldMk cId="2301105690" sldId="421"/>
            <ac:spMk id="7" creationId="{FFE48A22-9422-4B75-871F-B38788AC9B94}"/>
          </ac:spMkLst>
        </pc:spChg>
        <pc:spChg chg="add del mod">
          <ac:chgData name="Urieth Attard" userId="75441522-1268-482d-b74b-a084f810ee66" providerId="ADAL" clId="{19841FB5-B472-4E97-BF43-124F3F9774EA}" dt="2021-04-23T08:53:59.407" v="3591" actId="478"/>
          <ac:spMkLst>
            <pc:docMk/>
            <pc:sldMk cId="2301105690" sldId="421"/>
            <ac:spMk id="8" creationId="{F8E785C5-DD64-47F7-B3C0-9FD2A9FFB4E6}"/>
          </ac:spMkLst>
        </pc:spChg>
        <pc:spChg chg="add mod">
          <ac:chgData name="Urieth Attard" userId="75441522-1268-482d-b74b-a084f810ee66" providerId="ADAL" clId="{19841FB5-B472-4E97-BF43-124F3F9774EA}" dt="2021-04-20T08:09:50.620" v="630" actId="1076"/>
          <ac:spMkLst>
            <pc:docMk/>
            <pc:sldMk cId="2301105690" sldId="421"/>
            <ac:spMk id="9" creationId="{875E90E7-6A17-4FC6-ABF1-74759412B101}"/>
          </ac:spMkLst>
        </pc:spChg>
        <pc:spChg chg="add mod">
          <ac:chgData name="Urieth Attard" userId="75441522-1268-482d-b74b-a084f810ee66" providerId="ADAL" clId="{19841FB5-B472-4E97-BF43-124F3F9774EA}" dt="2021-04-20T08:10:07.809" v="656" actId="1076"/>
          <ac:spMkLst>
            <pc:docMk/>
            <pc:sldMk cId="2301105690" sldId="421"/>
            <ac:spMk id="10" creationId="{3F83B086-A306-4C06-930C-DC512A3A9FEE}"/>
          </ac:spMkLst>
        </pc:spChg>
        <pc:spChg chg="add del mod">
          <ac:chgData name="Urieth Attard" userId="75441522-1268-482d-b74b-a084f810ee66" providerId="ADAL" clId="{19841FB5-B472-4E97-BF43-124F3F9774EA}" dt="2021-04-20T08:10:24.470" v="660" actId="478"/>
          <ac:spMkLst>
            <pc:docMk/>
            <pc:sldMk cId="2301105690" sldId="421"/>
            <ac:spMk id="11" creationId="{72F6EC5F-C8F0-4B82-818D-F96C6A3A7414}"/>
          </ac:spMkLst>
        </pc:spChg>
        <pc:picChg chg="mod">
          <ac:chgData name="Urieth Attard" userId="75441522-1268-482d-b74b-a084f810ee66" providerId="ADAL" clId="{19841FB5-B472-4E97-BF43-124F3F9774EA}" dt="2021-04-20T08:10:09.837" v="657" actId="1076"/>
          <ac:picMkLst>
            <pc:docMk/>
            <pc:sldMk cId="2301105690" sldId="421"/>
            <ac:picMk id="2050" creationId="{F30CA4BD-6A02-4CCB-9EFC-79821A8EDE3B}"/>
          </ac:picMkLst>
        </pc:picChg>
        <pc:cxnChg chg="add mod">
          <ac:chgData name="Urieth Attard" userId="75441522-1268-482d-b74b-a084f810ee66" providerId="ADAL" clId="{19841FB5-B472-4E97-BF43-124F3F9774EA}" dt="2021-04-23T08:53:17.080" v="3577" actId="1582"/>
          <ac:cxnSpMkLst>
            <pc:docMk/>
            <pc:sldMk cId="2301105690" sldId="421"/>
            <ac:cxnSpMk id="11" creationId="{CFF76164-EF7D-4420-9355-C407574067A4}"/>
          </ac:cxnSpMkLst>
        </pc:cxnChg>
        <pc:cxnChg chg="add mod">
          <ac:chgData name="Urieth Attard" userId="75441522-1268-482d-b74b-a084f810ee66" providerId="ADAL" clId="{19841FB5-B472-4E97-BF43-124F3F9774EA}" dt="2021-04-23T08:53:17.080" v="3577" actId="1582"/>
          <ac:cxnSpMkLst>
            <pc:docMk/>
            <pc:sldMk cId="2301105690" sldId="421"/>
            <ac:cxnSpMk id="13" creationId="{7AC27A26-6146-499E-A74E-4FAFA5BF98E9}"/>
          </ac:cxnSpMkLst>
        </pc:cxnChg>
        <pc:cxnChg chg="add mod">
          <ac:chgData name="Urieth Attard" userId="75441522-1268-482d-b74b-a084f810ee66" providerId="ADAL" clId="{19841FB5-B472-4E97-BF43-124F3F9774EA}" dt="2021-04-23T08:53:17.080" v="3577" actId="1582"/>
          <ac:cxnSpMkLst>
            <pc:docMk/>
            <pc:sldMk cId="2301105690" sldId="421"/>
            <ac:cxnSpMk id="16" creationId="{C82CEFB5-EA65-4B4C-86B7-5126DC264960}"/>
          </ac:cxnSpMkLst>
        </pc:cxnChg>
        <pc:cxnChg chg="add mod">
          <ac:chgData name="Urieth Attard" userId="75441522-1268-482d-b74b-a084f810ee66" providerId="ADAL" clId="{19841FB5-B472-4E97-BF43-124F3F9774EA}" dt="2021-04-23T08:54:50.255" v="3603" actId="14100"/>
          <ac:cxnSpMkLst>
            <pc:docMk/>
            <pc:sldMk cId="2301105690" sldId="421"/>
            <ac:cxnSpMk id="18" creationId="{AA5327F5-E9B1-4856-8EDD-C16F5FB84D1F}"/>
          </ac:cxnSpMkLst>
        </pc:cxnChg>
        <pc:cxnChg chg="add mod">
          <ac:chgData name="Urieth Attard" userId="75441522-1268-482d-b74b-a084f810ee66" providerId="ADAL" clId="{19841FB5-B472-4E97-BF43-124F3F9774EA}" dt="2021-04-23T08:53:39.849" v="3584" actId="20577"/>
          <ac:cxnSpMkLst>
            <pc:docMk/>
            <pc:sldMk cId="2301105690" sldId="421"/>
            <ac:cxnSpMk id="20" creationId="{55C96CA5-449E-4C94-BED7-5244DB6A9808}"/>
          </ac:cxnSpMkLst>
        </pc:cxnChg>
        <pc:cxnChg chg="add mod">
          <ac:chgData name="Urieth Attard" userId="75441522-1268-482d-b74b-a084f810ee66" providerId="ADAL" clId="{19841FB5-B472-4E97-BF43-124F3F9774EA}" dt="2021-04-23T08:53:56.898" v="3590" actId="14100"/>
          <ac:cxnSpMkLst>
            <pc:docMk/>
            <pc:sldMk cId="2301105690" sldId="421"/>
            <ac:cxnSpMk id="23" creationId="{25C56252-9B7F-43BD-936D-87250E77703E}"/>
          </ac:cxnSpMkLst>
        </pc:cxnChg>
        <pc:cxnChg chg="add mod">
          <ac:chgData name="Urieth Attard" userId="75441522-1268-482d-b74b-a084f810ee66" providerId="ADAL" clId="{19841FB5-B472-4E97-BF43-124F3F9774EA}" dt="2021-04-23T08:54:32.057" v="3599" actId="14100"/>
          <ac:cxnSpMkLst>
            <pc:docMk/>
            <pc:sldMk cId="2301105690" sldId="421"/>
            <ac:cxnSpMk id="25" creationId="{FB4F36FF-3BC3-4D7F-8177-4DFD9E956ED5}"/>
          </ac:cxnSpMkLst>
        </pc:cxnChg>
      </pc:sldChg>
      <pc:sldChg chg="addSp delSp modSp add ord delAnim modAnim">
        <pc:chgData name="Urieth Attard" userId="75441522-1268-482d-b74b-a084f810ee66" providerId="ADAL" clId="{19841FB5-B472-4E97-BF43-124F3F9774EA}" dt="2021-04-24T04:15:41.320" v="3757"/>
        <pc:sldMkLst>
          <pc:docMk/>
          <pc:sldMk cId="4081830186" sldId="422"/>
        </pc:sldMkLst>
        <pc:spChg chg="add mod">
          <ac:chgData name="Urieth Attard" userId="75441522-1268-482d-b74b-a084f810ee66" providerId="ADAL" clId="{19841FB5-B472-4E97-BF43-124F3F9774EA}" dt="2021-04-23T08:55:27.238" v="3609" actId="1076"/>
          <ac:spMkLst>
            <pc:docMk/>
            <pc:sldMk cId="4081830186" sldId="422"/>
            <ac:spMk id="12" creationId="{F3DC0D80-1EFA-4BC2-A39F-1C74BFF2EFC2}"/>
          </ac:spMkLst>
        </pc:spChg>
        <pc:spChg chg="add mod">
          <ac:chgData name="Urieth Attard" userId="75441522-1268-482d-b74b-a084f810ee66" providerId="ADAL" clId="{19841FB5-B472-4E97-BF43-124F3F9774EA}" dt="2021-04-20T08:17:11.144" v="776" actId="20577"/>
          <ac:spMkLst>
            <pc:docMk/>
            <pc:sldMk cId="4081830186" sldId="422"/>
            <ac:spMk id="13" creationId="{5D03C8A6-351C-4671-BA32-42E7DB155756}"/>
          </ac:spMkLst>
        </pc:spChg>
        <pc:spChg chg="add mod">
          <ac:chgData name="Urieth Attard" userId="75441522-1268-482d-b74b-a084f810ee66" providerId="ADAL" clId="{19841FB5-B472-4E97-BF43-124F3F9774EA}" dt="2021-04-20T08:17:41.347" v="797" actId="1076"/>
          <ac:spMkLst>
            <pc:docMk/>
            <pc:sldMk cId="4081830186" sldId="422"/>
            <ac:spMk id="14" creationId="{19E344C1-7A02-4C05-8346-CE91EC34E094}"/>
          </ac:spMkLst>
        </pc:spChg>
        <pc:spChg chg="add mod">
          <ac:chgData name="Urieth Attard" userId="75441522-1268-482d-b74b-a084f810ee66" providerId="ADAL" clId="{19841FB5-B472-4E97-BF43-124F3F9774EA}" dt="2021-04-20T08:17:51.326" v="809" actId="20577"/>
          <ac:spMkLst>
            <pc:docMk/>
            <pc:sldMk cId="4081830186" sldId="422"/>
            <ac:spMk id="15" creationId="{068BC464-B9F9-45A4-993A-AEA850E5F06B}"/>
          </ac:spMkLst>
        </pc:spChg>
        <pc:spChg chg="add mod">
          <ac:chgData name="Urieth Attard" userId="75441522-1268-482d-b74b-a084f810ee66" providerId="ADAL" clId="{19841FB5-B472-4E97-BF43-124F3F9774EA}" dt="2021-04-20T08:18:01.669" v="823" actId="20577"/>
          <ac:spMkLst>
            <pc:docMk/>
            <pc:sldMk cId="4081830186" sldId="422"/>
            <ac:spMk id="16" creationId="{7A0F793E-63A4-4901-9240-9341154642AD}"/>
          </ac:spMkLst>
        </pc:spChg>
        <pc:spChg chg="add mod">
          <ac:chgData name="Urieth Attard" userId="75441522-1268-482d-b74b-a084f810ee66" providerId="ADAL" clId="{19841FB5-B472-4E97-BF43-124F3F9774EA}" dt="2021-04-20T08:18:12.146" v="837" actId="20577"/>
          <ac:spMkLst>
            <pc:docMk/>
            <pc:sldMk cId="4081830186" sldId="422"/>
            <ac:spMk id="17" creationId="{DCD6DFE1-6D9C-4AE1-979E-DD16268DB6E7}"/>
          </ac:spMkLst>
        </pc:spChg>
        <pc:spChg chg="add mod">
          <ac:chgData name="Urieth Attard" userId="75441522-1268-482d-b74b-a084f810ee66" providerId="ADAL" clId="{19841FB5-B472-4E97-BF43-124F3F9774EA}" dt="2021-04-20T08:18:24.594" v="857" actId="20577"/>
          <ac:spMkLst>
            <pc:docMk/>
            <pc:sldMk cId="4081830186" sldId="422"/>
            <ac:spMk id="18" creationId="{2BA672F6-41C4-48B1-A4EE-3EBC67640A7D}"/>
          </ac:spMkLst>
        </pc:spChg>
        <pc:spChg chg="add mod">
          <ac:chgData name="Urieth Attard" userId="75441522-1268-482d-b74b-a084f810ee66" providerId="ADAL" clId="{19841FB5-B472-4E97-BF43-124F3F9774EA}" dt="2021-04-20T08:18:36.005" v="873" actId="20577"/>
          <ac:spMkLst>
            <pc:docMk/>
            <pc:sldMk cId="4081830186" sldId="422"/>
            <ac:spMk id="19" creationId="{7B98AEE8-D680-4722-9188-AE5157E85791}"/>
          </ac:spMkLst>
        </pc:spChg>
        <pc:graphicFrameChg chg="del">
          <ac:chgData name="Urieth Attard" userId="75441522-1268-482d-b74b-a084f810ee66" providerId="ADAL" clId="{19841FB5-B472-4E97-BF43-124F3F9774EA}" dt="2021-04-20T08:10:47.460" v="667" actId="478"/>
          <ac:graphicFrameMkLst>
            <pc:docMk/>
            <pc:sldMk cId="4081830186" sldId="422"/>
            <ac:graphicFrameMk id="3" creationId="{0B8D20FD-6F21-426B-BC9B-711F703C6482}"/>
          </ac:graphicFrameMkLst>
        </pc:graphicFrameChg>
        <pc:picChg chg="add mod">
          <ac:chgData name="Urieth Attard" userId="75441522-1268-482d-b74b-a084f810ee66" providerId="ADAL" clId="{19841FB5-B472-4E97-BF43-124F3F9774EA}" dt="2021-04-23T08:55:27.238" v="3609" actId="1076"/>
          <ac:picMkLst>
            <pc:docMk/>
            <pc:sldMk cId="4081830186" sldId="422"/>
            <ac:picMk id="4" creationId="{E0FE705F-B035-4568-B61F-7DD3F4D77334}"/>
          </ac:picMkLst>
        </pc:picChg>
        <pc:picChg chg="add mod">
          <ac:chgData name="Urieth Attard" userId="75441522-1268-482d-b74b-a084f810ee66" providerId="ADAL" clId="{19841FB5-B472-4E97-BF43-124F3F9774EA}" dt="2021-04-20T08:12:55.834" v="681" actId="1076"/>
          <ac:picMkLst>
            <pc:docMk/>
            <pc:sldMk cId="4081830186" sldId="422"/>
            <ac:picMk id="5" creationId="{900C1ECD-AEE3-49B5-B401-A76C7790EEBC}"/>
          </ac:picMkLst>
        </pc:picChg>
        <pc:picChg chg="add mod">
          <ac:chgData name="Urieth Attard" userId="75441522-1268-482d-b74b-a084f810ee66" providerId="ADAL" clId="{19841FB5-B472-4E97-BF43-124F3F9774EA}" dt="2021-04-20T08:12:56.964" v="682" actId="1076"/>
          <ac:picMkLst>
            <pc:docMk/>
            <pc:sldMk cId="4081830186" sldId="422"/>
            <ac:picMk id="6" creationId="{C84E485D-F729-4718-8D70-30D69D7E8D7C}"/>
          </ac:picMkLst>
        </pc:picChg>
        <pc:picChg chg="add mod">
          <ac:chgData name="Urieth Attard" userId="75441522-1268-482d-b74b-a084f810ee66" providerId="ADAL" clId="{19841FB5-B472-4E97-BF43-124F3F9774EA}" dt="2021-04-20T08:17:46.258" v="800" actId="1076"/>
          <ac:picMkLst>
            <pc:docMk/>
            <pc:sldMk cId="4081830186" sldId="422"/>
            <ac:picMk id="7" creationId="{05ADFB13-2091-4612-8DCC-2E24861141E8}"/>
          </ac:picMkLst>
        </pc:picChg>
        <pc:picChg chg="add mod">
          <ac:chgData name="Urieth Attard" userId="75441522-1268-482d-b74b-a084f810ee66" providerId="ADAL" clId="{19841FB5-B472-4E97-BF43-124F3F9774EA}" dt="2021-04-20T08:16:39.493" v="747" actId="1076"/>
          <ac:picMkLst>
            <pc:docMk/>
            <pc:sldMk cId="4081830186" sldId="422"/>
            <ac:picMk id="8" creationId="{2F2092B6-0C4E-48BB-9576-82AC5E3ACC3D}"/>
          </ac:picMkLst>
        </pc:picChg>
        <pc:picChg chg="add mod">
          <ac:chgData name="Urieth Attard" userId="75441522-1268-482d-b74b-a084f810ee66" providerId="ADAL" clId="{19841FB5-B472-4E97-BF43-124F3F9774EA}" dt="2021-04-20T08:15:04.621" v="697" actId="1076"/>
          <ac:picMkLst>
            <pc:docMk/>
            <pc:sldMk cId="4081830186" sldId="422"/>
            <ac:picMk id="9" creationId="{86E4F3A2-CAA1-434A-AAA2-B5AAC8CDE386}"/>
          </ac:picMkLst>
        </pc:picChg>
        <pc:picChg chg="add mod">
          <ac:chgData name="Urieth Attard" userId="75441522-1268-482d-b74b-a084f810ee66" providerId="ADAL" clId="{19841FB5-B472-4E97-BF43-124F3F9774EA}" dt="2021-04-20T08:17:37.110" v="794" actId="1076"/>
          <ac:picMkLst>
            <pc:docMk/>
            <pc:sldMk cId="4081830186" sldId="422"/>
            <ac:picMk id="10" creationId="{9DA6257A-5111-4164-9543-15DDC9ED0708}"/>
          </ac:picMkLst>
        </pc:picChg>
        <pc:picChg chg="add mod">
          <ac:chgData name="Urieth Attard" userId="75441522-1268-482d-b74b-a084f810ee66" providerId="ADAL" clId="{19841FB5-B472-4E97-BF43-124F3F9774EA}" dt="2021-04-20T08:16:03.528" v="701" actId="1076"/>
          <ac:picMkLst>
            <pc:docMk/>
            <pc:sldMk cId="4081830186" sldId="422"/>
            <ac:picMk id="11" creationId="{D3938A80-4C6F-431C-8954-A46FE917E2BB}"/>
          </ac:picMkLst>
        </pc:picChg>
      </pc:sldChg>
      <pc:sldChg chg="modSp add ord modAnim">
        <pc:chgData name="Urieth Attard" userId="75441522-1268-482d-b74b-a084f810ee66" providerId="ADAL" clId="{19841FB5-B472-4E97-BF43-124F3F9774EA}" dt="2021-04-26T06:19:56.967" v="3813" actId="2711"/>
        <pc:sldMkLst>
          <pc:docMk/>
          <pc:sldMk cId="3158490651" sldId="423"/>
        </pc:sldMkLst>
        <pc:spChg chg="mod">
          <ac:chgData name="Urieth Attard" userId="75441522-1268-482d-b74b-a084f810ee66" providerId="ADAL" clId="{19841FB5-B472-4E97-BF43-124F3F9774EA}" dt="2021-04-22T08:40:59.560" v="3454" actId="6549"/>
          <ac:spMkLst>
            <pc:docMk/>
            <pc:sldMk cId="3158490651" sldId="423"/>
            <ac:spMk id="2" creationId="{8F6CA35F-E4A8-4E8B-849E-5E936ACE90B0}"/>
          </ac:spMkLst>
        </pc:spChg>
        <pc:spChg chg="mod">
          <ac:chgData name="Urieth Attard" userId="75441522-1268-482d-b74b-a084f810ee66" providerId="ADAL" clId="{19841FB5-B472-4E97-BF43-124F3F9774EA}" dt="2021-04-26T06:19:56.967" v="3813" actId="2711"/>
          <ac:spMkLst>
            <pc:docMk/>
            <pc:sldMk cId="3158490651" sldId="423"/>
            <ac:spMk id="12" creationId="{E5726D14-AC70-4497-A0AC-566D1C45CBA4}"/>
          </ac:spMkLst>
        </pc:spChg>
        <pc:spChg chg="mod">
          <ac:chgData name="Urieth Attard" userId="75441522-1268-482d-b74b-a084f810ee66" providerId="ADAL" clId="{19841FB5-B472-4E97-BF43-124F3F9774EA}" dt="2021-04-24T04:18:22.513" v="3780" actId="1076"/>
          <ac:spMkLst>
            <pc:docMk/>
            <pc:sldMk cId="3158490651" sldId="423"/>
            <ac:spMk id="19" creationId="{10436783-F2CD-4807-B683-EC77D67B9B9C}"/>
          </ac:spMkLst>
        </pc:spChg>
        <pc:spChg chg="mod">
          <ac:chgData name="Urieth Attard" userId="75441522-1268-482d-b74b-a084f810ee66" providerId="ADAL" clId="{19841FB5-B472-4E97-BF43-124F3F9774EA}" dt="2021-04-24T04:17:57.859" v="3774" actId="120"/>
          <ac:spMkLst>
            <pc:docMk/>
            <pc:sldMk cId="3158490651" sldId="423"/>
            <ac:spMk id="20" creationId="{334BCED9-1820-4874-8BC8-89EDF1BB569D}"/>
          </ac:spMkLst>
        </pc:spChg>
      </pc:sldChg>
      <pc:sldChg chg="add ord">
        <pc:chgData name="Urieth Attard" userId="75441522-1268-482d-b74b-a084f810ee66" providerId="ADAL" clId="{19841FB5-B472-4E97-BF43-124F3F9774EA}" dt="2021-04-22T08:30:17.484" v="3106"/>
        <pc:sldMkLst>
          <pc:docMk/>
          <pc:sldMk cId="1784217623" sldId="425"/>
        </pc:sldMkLst>
      </pc:sldChg>
    </pc:docChg>
  </pc:docChgLst>
  <pc:docChgLst>
    <pc:chgData name="Urieth Attard" userId="75441522-1268-482d-b74b-a084f810ee66" providerId="ADAL" clId="{A3E31AD3-302D-4762-976C-F7F9DDCEDA2B}"/>
    <pc:docChg chg="custSel modSld">
      <pc:chgData name="Urieth Attard" userId="75441522-1268-482d-b74b-a084f810ee66" providerId="ADAL" clId="{A3E31AD3-302D-4762-976C-F7F9DDCEDA2B}" dt="2021-04-08T09:30:38.370" v="83" actId="1076"/>
      <pc:docMkLst>
        <pc:docMk/>
      </pc:docMkLst>
      <pc:sldChg chg="mod modTransition modShow">
        <pc:chgData name="Urieth Attard" userId="75441522-1268-482d-b74b-a084f810ee66" providerId="ADAL" clId="{A3E31AD3-302D-4762-976C-F7F9DDCEDA2B}" dt="2021-04-08T07:15:20.834" v="2"/>
        <pc:sldMkLst>
          <pc:docMk/>
          <pc:sldMk cId="4109764292" sldId="307"/>
        </pc:sldMkLst>
      </pc:sldChg>
      <pc:sldChg chg="mod modTransition modShow">
        <pc:chgData name="Urieth Attard" userId="75441522-1268-482d-b74b-a084f810ee66" providerId="ADAL" clId="{A3E31AD3-302D-4762-976C-F7F9DDCEDA2B}" dt="2021-04-08T07:19:03.087" v="23"/>
        <pc:sldMkLst>
          <pc:docMk/>
          <pc:sldMk cId="2961034297" sldId="340"/>
        </pc:sldMkLst>
      </pc:sldChg>
      <pc:sldChg chg="modSp modAnim">
        <pc:chgData name="Urieth Attard" userId="75441522-1268-482d-b74b-a084f810ee66" providerId="ADAL" clId="{A3E31AD3-302D-4762-976C-F7F9DDCEDA2B}" dt="2021-04-08T09:25:53.994" v="28"/>
        <pc:sldMkLst>
          <pc:docMk/>
          <pc:sldMk cId="1487398923" sldId="395"/>
        </pc:sldMkLst>
        <pc:spChg chg="mod">
          <ac:chgData name="Urieth Attard" userId="75441522-1268-482d-b74b-a084f810ee66" providerId="ADAL" clId="{A3E31AD3-302D-4762-976C-F7F9DDCEDA2B}" dt="2021-04-08T09:25:31.111" v="27" actId="20577"/>
          <ac:spMkLst>
            <pc:docMk/>
            <pc:sldMk cId="1487398923" sldId="395"/>
            <ac:spMk id="3" creationId="{DC940498-2542-4280-8839-388D24611D60}"/>
          </ac:spMkLst>
        </pc:spChg>
      </pc:sldChg>
    </pc:docChg>
  </pc:docChgLst>
  <pc:docChgLst>
    <pc:chgData name="Urieth Attard" userId="75441522-1268-482d-b74b-a084f810ee66" providerId="ADAL" clId="{3079F775-0DCA-435C-9E5F-EA6F27484D52}"/>
    <pc:docChg chg="undo custSel addSld delSld modSld sldOrd">
      <pc:chgData name="Urieth Attard" userId="75441522-1268-482d-b74b-a084f810ee66" providerId="ADAL" clId="{3079F775-0DCA-435C-9E5F-EA6F27484D52}" dt="2021-04-04T19:54:58.227" v="3295"/>
      <pc:docMkLst>
        <pc:docMk/>
      </pc:docMkLst>
      <pc:sldChg chg="addSp delSp modSp add del setBg delDesignElem">
        <pc:chgData name="Urieth Attard" userId="75441522-1268-482d-b74b-a084f810ee66" providerId="ADAL" clId="{3079F775-0DCA-435C-9E5F-EA6F27484D52}" dt="2021-04-04T18:30:18.769" v="14" actId="20577"/>
        <pc:sldMkLst>
          <pc:docMk/>
          <pc:sldMk cId="996910331" sldId="260"/>
        </pc:sldMkLst>
        <pc:spChg chg="mod">
          <ac:chgData name="Urieth Attard" userId="75441522-1268-482d-b74b-a084f810ee66" providerId="ADAL" clId="{3079F775-0DCA-435C-9E5F-EA6F27484D52}" dt="2021-04-04T18:30:18.769" v="14" actId="20577"/>
          <ac:spMkLst>
            <pc:docMk/>
            <pc:sldMk cId="996910331" sldId="260"/>
            <ac:spMk id="3" creationId="{C3D0A8D4-DF3C-4E1B-BB61-6774B5BA3789}"/>
          </ac:spMkLst>
        </pc:spChg>
        <pc:spChg chg="add del">
          <ac:chgData name="Urieth Attard" userId="75441522-1268-482d-b74b-a084f810ee66" providerId="ADAL" clId="{3079F775-0DCA-435C-9E5F-EA6F27484D52}" dt="2021-04-04T18:30:08.031" v="2"/>
          <ac:spMkLst>
            <pc:docMk/>
            <pc:sldMk cId="996910331" sldId="260"/>
            <ac:spMk id="1032" creationId="{87CC2527-562A-4F69-B487-4371E5B243E7}"/>
          </ac:spMkLst>
        </pc:spChg>
        <pc:cxnChg chg="add del">
          <ac:chgData name="Urieth Attard" userId="75441522-1268-482d-b74b-a084f810ee66" providerId="ADAL" clId="{3079F775-0DCA-435C-9E5F-EA6F27484D52}" dt="2021-04-04T18:30:08.031" v="2"/>
          <ac:cxnSpMkLst>
            <pc:docMk/>
            <pc:sldMk cId="996910331" sldId="260"/>
            <ac:cxnSpMk id="1033" creationId="{BCDAEC91-5BCE-4B55-9CC0-43EF94CB734B}"/>
          </ac:cxnSpMkLst>
        </pc:cxnChg>
      </pc:sldChg>
      <pc:sldChg chg="modSp">
        <pc:chgData name="Urieth Attard" userId="75441522-1268-482d-b74b-a084f810ee66" providerId="ADAL" clId="{3079F775-0DCA-435C-9E5F-EA6F27484D52}" dt="2021-04-04T19:52:12.099" v="3294" actId="1076"/>
        <pc:sldMkLst>
          <pc:docMk/>
          <pc:sldMk cId="2808312611" sldId="299"/>
        </pc:sldMkLst>
        <pc:spChg chg="mod">
          <ac:chgData name="Urieth Attard" userId="75441522-1268-482d-b74b-a084f810ee66" providerId="ADAL" clId="{3079F775-0DCA-435C-9E5F-EA6F27484D52}" dt="2021-04-04T19:52:12.099" v="3294" actId="1076"/>
          <ac:spMkLst>
            <pc:docMk/>
            <pc:sldMk cId="2808312611" sldId="299"/>
            <ac:spMk id="2" creationId="{8D4ED53B-8230-4C36-9720-599714DF2D7B}"/>
          </ac:spMkLst>
        </pc:spChg>
        <pc:spChg chg="mod">
          <ac:chgData name="Urieth Attard" userId="75441522-1268-482d-b74b-a084f810ee66" providerId="ADAL" clId="{3079F775-0DCA-435C-9E5F-EA6F27484D52}" dt="2021-04-04T19:50:58.259" v="3193" actId="20577"/>
          <ac:spMkLst>
            <pc:docMk/>
            <pc:sldMk cId="2808312611" sldId="299"/>
            <ac:spMk id="11" creationId="{A26E9CFD-8B9E-4D05-8ED6-5B41CEACAB25}"/>
          </ac:spMkLst>
        </pc:spChg>
        <pc:spChg chg="mod">
          <ac:chgData name="Urieth Attard" userId="75441522-1268-482d-b74b-a084f810ee66" providerId="ADAL" clId="{3079F775-0DCA-435C-9E5F-EA6F27484D52}" dt="2021-04-04T19:52:03.637" v="3293" actId="6549"/>
          <ac:spMkLst>
            <pc:docMk/>
            <pc:sldMk cId="2808312611" sldId="299"/>
            <ac:spMk id="12" creationId="{EB9EF41A-3E6A-4B81-9DF4-4C6C837241D6}"/>
          </ac:spMkLst>
        </pc:spChg>
      </pc:sldChg>
      <pc:sldChg chg="modSp">
        <pc:chgData name="Urieth Attard" userId="75441522-1268-482d-b74b-a084f810ee66" providerId="ADAL" clId="{3079F775-0DCA-435C-9E5F-EA6F27484D52}" dt="2021-04-04T19:49:09.230" v="3179" actId="20577"/>
        <pc:sldMkLst>
          <pc:docMk/>
          <pc:sldMk cId="4109764292" sldId="307"/>
        </pc:sldMkLst>
        <pc:spChg chg="mod">
          <ac:chgData name="Urieth Attard" userId="75441522-1268-482d-b74b-a084f810ee66" providerId="ADAL" clId="{3079F775-0DCA-435C-9E5F-EA6F27484D52}" dt="2021-04-04T19:49:09.230" v="3179" actId="20577"/>
          <ac:spMkLst>
            <pc:docMk/>
            <pc:sldMk cId="4109764292" sldId="307"/>
            <ac:spMk id="5" creationId="{D6BE8F0F-99CA-4624-BE99-E95152857094}"/>
          </ac:spMkLst>
        </pc:spChg>
      </pc:sldChg>
      <pc:sldChg chg="modSp">
        <pc:chgData name="Urieth Attard" userId="75441522-1268-482d-b74b-a084f810ee66" providerId="ADAL" clId="{3079F775-0DCA-435C-9E5F-EA6F27484D52}" dt="2021-04-04T18:56:30.826" v="911" actId="20577"/>
        <pc:sldMkLst>
          <pc:docMk/>
          <pc:sldMk cId="1234690599" sldId="319"/>
        </pc:sldMkLst>
        <pc:spChg chg="mod">
          <ac:chgData name="Urieth Attard" userId="75441522-1268-482d-b74b-a084f810ee66" providerId="ADAL" clId="{3079F775-0DCA-435C-9E5F-EA6F27484D52}" dt="2021-04-04T18:56:30.826" v="911" actId="20577"/>
          <ac:spMkLst>
            <pc:docMk/>
            <pc:sldMk cId="1234690599" sldId="319"/>
            <ac:spMk id="3" creationId="{F03ADA95-6702-4913-B2D4-9750E072AC4F}"/>
          </ac:spMkLst>
        </pc:spChg>
      </pc:sldChg>
      <pc:sldChg chg="addSp delSp modSp ord">
        <pc:chgData name="Urieth Attard" userId="75441522-1268-482d-b74b-a084f810ee66" providerId="ADAL" clId="{3079F775-0DCA-435C-9E5F-EA6F27484D52}" dt="2021-04-04T19:45:47.984" v="2969"/>
        <pc:sldMkLst>
          <pc:docMk/>
          <pc:sldMk cId="644687254" sldId="346"/>
        </pc:sldMkLst>
        <pc:picChg chg="add mod">
          <ac:chgData name="Urieth Attard" userId="75441522-1268-482d-b74b-a084f810ee66" providerId="ADAL" clId="{3079F775-0DCA-435C-9E5F-EA6F27484D52}" dt="2021-04-04T19:15:51.565" v="1685" actId="1076"/>
          <ac:picMkLst>
            <pc:docMk/>
            <pc:sldMk cId="644687254" sldId="346"/>
            <ac:picMk id="2" creationId="{EF61081A-A448-4F43-9046-B341DAF1FA27}"/>
          </ac:picMkLst>
        </pc:picChg>
        <pc:picChg chg="del">
          <ac:chgData name="Urieth Attard" userId="75441522-1268-482d-b74b-a084f810ee66" providerId="ADAL" clId="{3079F775-0DCA-435C-9E5F-EA6F27484D52}" dt="2021-04-04T19:07:02.359" v="1682" actId="478"/>
          <ac:picMkLst>
            <pc:docMk/>
            <pc:sldMk cId="644687254" sldId="346"/>
            <ac:picMk id="4" creationId="{AC4A2D94-1810-470E-872C-C9DF7058F82E}"/>
          </ac:picMkLst>
        </pc:picChg>
      </pc:sldChg>
      <pc:sldChg chg="addSp delSp modSp delAnim">
        <pc:chgData name="Urieth Attard" userId="75441522-1268-482d-b74b-a084f810ee66" providerId="ADAL" clId="{3079F775-0DCA-435C-9E5F-EA6F27484D52}" dt="2021-04-04T19:48:01.655" v="3126" actId="1076"/>
        <pc:sldMkLst>
          <pc:docMk/>
          <pc:sldMk cId="2641257983" sldId="350"/>
        </pc:sldMkLst>
        <pc:spChg chg="add del mod">
          <ac:chgData name="Urieth Attard" userId="75441522-1268-482d-b74b-a084f810ee66" providerId="ADAL" clId="{3079F775-0DCA-435C-9E5F-EA6F27484D52}" dt="2021-04-04T19:44:15.155" v="2918" actId="478"/>
          <ac:spMkLst>
            <pc:docMk/>
            <pc:sldMk cId="2641257983" sldId="350"/>
            <ac:spMk id="2" creationId="{FBA007A6-B655-4899-9346-060CB04B21F5}"/>
          </ac:spMkLst>
        </pc:spChg>
        <pc:spChg chg="del mod">
          <ac:chgData name="Urieth Attard" userId="75441522-1268-482d-b74b-a084f810ee66" providerId="ADAL" clId="{3079F775-0DCA-435C-9E5F-EA6F27484D52}" dt="2021-04-04T19:44:07.153" v="2915" actId="478"/>
          <ac:spMkLst>
            <pc:docMk/>
            <pc:sldMk cId="2641257983" sldId="350"/>
            <ac:spMk id="5" creationId="{66E06343-D921-41DC-B26D-CE061D450CCB}"/>
          </ac:spMkLst>
        </pc:spChg>
        <pc:spChg chg="del mod">
          <ac:chgData name="Urieth Attard" userId="75441522-1268-482d-b74b-a084f810ee66" providerId="ADAL" clId="{3079F775-0DCA-435C-9E5F-EA6F27484D52}" dt="2021-04-04T19:44:09.795" v="2916" actId="478"/>
          <ac:spMkLst>
            <pc:docMk/>
            <pc:sldMk cId="2641257983" sldId="350"/>
            <ac:spMk id="6" creationId="{6689BE08-AC8E-4BE7-8C72-E6568CD71529}"/>
          </ac:spMkLst>
        </pc:spChg>
        <pc:spChg chg="del mod">
          <ac:chgData name="Urieth Attard" userId="75441522-1268-482d-b74b-a084f810ee66" providerId="ADAL" clId="{3079F775-0DCA-435C-9E5F-EA6F27484D52}" dt="2021-04-04T19:44:17.762" v="2919" actId="478"/>
          <ac:spMkLst>
            <pc:docMk/>
            <pc:sldMk cId="2641257983" sldId="350"/>
            <ac:spMk id="7" creationId="{6FC84305-8D32-45C1-8C81-C0BC2AAA9FAB}"/>
          </ac:spMkLst>
        </pc:spChg>
        <pc:spChg chg="add del mod">
          <ac:chgData name="Urieth Attard" userId="75441522-1268-482d-b74b-a084f810ee66" providerId="ADAL" clId="{3079F775-0DCA-435C-9E5F-EA6F27484D52}" dt="2021-04-04T19:44:04.233" v="2914" actId="478"/>
          <ac:spMkLst>
            <pc:docMk/>
            <pc:sldMk cId="2641257983" sldId="350"/>
            <ac:spMk id="8" creationId="{322BEF45-EC7F-4036-814C-D7220B6EAAA9}"/>
          </ac:spMkLst>
        </pc:spChg>
        <pc:spChg chg="add del">
          <ac:chgData name="Urieth Attard" userId="75441522-1268-482d-b74b-a084f810ee66" providerId="ADAL" clId="{3079F775-0DCA-435C-9E5F-EA6F27484D52}" dt="2021-04-04T19:43:23.432" v="2867" actId="478"/>
          <ac:spMkLst>
            <pc:docMk/>
            <pc:sldMk cId="2641257983" sldId="350"/>
            <ac:spMk id="9" creationId="{44DDECF4-E140-49A6-9F81-0B2BEB775A81}"/>
          </ac:spMkLst>
        </pc:spChg>
        <pc:spChg chg="add del mod">
          <ac:chgData name="Urieth Attard" userId="75441522-1268-482d-b74b-a084f810ee66" providerId="ADAL" clId="{3079F775-0DCA-435C-9E5F-EA6F27484D52}" dt="2021-04-04T19:44:01.465" v="2913" actId="478"/>
          <ac:spMkLst>
            <pc:docMk/>
            <pc:sldMk cId="2641257983" sldId="350"/>
            <ac:spMk id="10" creationId="{572A62FD-2B00-4456-921D-EC92BEA11BD6}"/>
          </ac:spMkLst>
        </pc:spChg>
        <pc:spChg chg="del mod">
          <ac:chgData name="Urieth Attard" userId="75441522-1268-482d-b74b-a084f810ee66" providerId="ADAL" clId="{3079F775-0DCA-435C-9E5F-EA6F27484D52}" dt="2021-04-04T19:45:06.941" v="2921" actId="478"/>
          <ac:spMkLst>
            <pc:docMk/>
            <pc:sldMk cId="2641257983" sldId="350"/>
            <ac:spMk id="15" creationId="{7F51BD40-5C31-4C95-AF7B-5D27176B1B39}"/>
          </ac:spMkLst>
        </pc:spChg>
        <pc:graphicFrameChg chg="add mod">
          <ac:chgData name="Urieth Attard" userId="75441522-1268-482d-b74b-a084f810ee66" providerId="ADAL" clId="{3079F775-0DCA-435C-9E5F-EA6F27484D52}" dt="2021-04-04T19:48:01.655" v="3126" actId="1076"/>
          <ac:graphicFrameMkLst>
            <pc:docMk/>
            <pc:sldMk cId="2641257983" sldId="350"/>
            <ac:graphicFrameMk id="3" creationId="{0B8D20FD-6F21-426B-BC9B-711F703C6482}"/>
          </ac:graphicFrameMkLst>
        </pc:graphicFrameChg>
        <pc:picChg chg="del">
          <ac:chgData name="Urieth Attard" userId="75441522-1268-482d-b74b-a084f810ee66" providerId="ADAL" clId="{3079F775-0DCA-435C-9E5F-EA6F27484D52}" dt="2021-04-04T19:47:28.743" v="3121" actId="478"/>
          <ac:picMkLst>
            <pc:docMk/>
            <pc:sldMk cId="2641257983" sldId="350"/>
            <ac:picMk id="2050" creationId="{E08C4C4F-ADE2-4928-B274-DF257C3AF982}"/>
          </ac:picMkLst>
        </pc:picChg>
      </pc:sldChg>
      <pc:sldChg chg="addSp delSp modSp">
        <pc:chgData name="Urieth Attard" userId="75441522-1268-482d-b74b-a084f810ee66" providerId="ADAL" clId="{3079F775-0DCA-435C-9E5F-EA6F27484D52}" dt="2021-04-04T19:26:21.930" v="2037" actId="313"/>
        <pc:sldMkLst>
          <pc:docMk/>
          <pc:sldMk cId="1487398923" sldId="395"/>
        </pc:sldMkLst>
        <pc:spChg chg="mod">
          <ac:chgData name="Urieth Attard" userId="75441522-1268-482d-b74b-a084f810ee66" providerId="ADAL" clId="{3079F775-0DCA-435C-9E5F-EA6F27484D52}" dt="2021-04-04T19:26:21.930" v="2037" actId="313"/>
          <ac:spMkLst>
            <pc:docMk/>
            <pc:sldMk cId="1487398923" sldId="395"/>
            <ac:spMk id="3" creationId="{DC940498-2542-4280-8839-388D24611D60}"/>
          </ac:spMkLst>
        </pc:spChg>
        <pc:picChg chg="add mod">
          <ac:chgData name="Urieth Attard" userId="75441522-1268-482d-b74b-a084f810ee66" providerId="ADAL" clId="{3079F775-0DCA-435C-9E5F-EA6F27484D52}" dt="2021-04-04T18:55:48.251" v="752" actId="1076"/>
          <ac:picMkLst>
            <pc:docMk/>
            <pc:sldMk cId="1487398923" sldId="395"/>
            <ac:picMk id="4" creationId="{F44B4D5E-868C-4E65-9A54-69080EF83AAD}"/>
          </ac:picMkLst>
        </pc:picChg>
        <pc:picChg chg="del">
          <ac:chgData name="Urieth Attard" userId="75441522-1268-482d-b74b-a084f810ee66" providerId="ADAL" clId="{3079F775-0DCA-435C-9E5F-EA6F27484D52}" dt="2021-04-04T18:54:44.640" v="743" actId="478"/>
          <ac:picMkLst>
            <pc:docMk/>
            <pc:sldMk cId="1487398923" sldId="395"/>
            <ac:picMk id="1026" creationId="{12B2C17D-64CA-4464-9DBB-345D8222BE8A}"/>
          </ac:picMkLst>
        </pc:picChg>
      </pc:sldChg>
      <pc:sldChg chg="add">
        <pc:chgData name="Urieth Attard" userId="75441522-1268-482d-b74b-a084f810ee66" providerId="ADAL" clId="{3079F775-0DCA-435C-9E5F-EA6F27484D52}" dt="2021-04-04T19:54:58.227" v="3295"/>
        <pc:sldMkLst>
          <pc:docMk/>
          <pc:sldMk cId="1174234926" sldId="41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7AF466-002A-4377-93CC-34A4B9D2BCBD}"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7C2B15EC-50B6-4A5B-90EA-F4104036F0E0}">
      <dgm:prSet phldrT="[Text]"/>
      <dgm:spPr/>
      <dgm:t>
        <a:bodyPr/>
        <a:lstStyle/>
        <a:p>
          <a:r>
            <a:rPr lang="en-GB" dirty="0"/>
            <a:t>Step 1</a:t>
          </a:r>
        </a:p>
      </dgm:t>
    </dgm:pt>
    <dgm:pt modelId="{86BEA676-8D82-44DD-BE5F-5D775D5FFC55}" type="parTrans" cxnId="{3D071D01-618E-4DA8-A256-2BA71C61E037}">
      <dgm:prSet/>
      <dgm:spPr/>
      <dgm:t>
        <a:bodyPr/>
        <a:lstStyle/>
        <a:p>
          <a:endParaRPr lang="en-GB"/>
        </a:p>
      </dgm:t>
    </dgm:pt>
    <dgm:pt modelId="{3F3200B9-6A02-4BF0-9A8F-C86786AB5716}" type="sibTrans" cxnId="{3D071D01-618E-4DA8-A256-2BA71C61E037}">
      <dgm:prSet/>
      <dgm:spPr/>
      <dgm:t>
        <a:bodyPr/>
        <a:lstStyle/>
        <a:p>
          <a:endParaRPr lang="en-GB"/>
        </a:p>
      </dgm:t>
    </dgm:pt>
    <dgm:pt modelId="{76E2745D-F570-4B47-BE42-8C97AC6BF141}">
      <dgm:prSet phldrT="[Text]"/>
      <dgm:spPr/>
      <dgm:t>
        <a:bodyPr/>
        <a:lstStyle/>
        <a:p>
          <a:pPr>
            <a:buNone/>
          </a:pPr>
          <a:r>
            <a:rPr lang="en-GB" dirty="0"/>
            <a:t>Plan the advert.</a:t>
          </a:r>
        </a:p>
      </dgm:t>
    </dgm:pt>
    <dgm:pt modelId="{2C396B50-1949-4AFC-B83B-8B1FAE5F4165}" type="parTrans" cxnId="{63CE5E9E-9D9F-4791-B46F-91740FB929EE}">
      <dgm:prSet/>
      <dgm:spPr/>
      <dgm:t>
        <a:bodyPr/>
        <a:lstStyle/>
        <a:p>
          <a:endParaRPr lang="en-GB"/>
        </a:p>
      </dgm:t>
    </dgm:pt>
    <dgm:pt modelId="{F95C490E-51AC-4814-86B9-88F72C8F1BA3}" type="sibTrans" cxnId="{63CE5E9E-9D9F-4791-B46F-91740FB929EE}">
      <dgm:prSet/>
      <dgm:spPr/>
      <dgm:t>
        <a:bodyPr/>
        <a:lstStyle/>
        <a:p>
          <a:endParaRPr lang="en-GB"/>
        </a:p>
      </dgm:t>
    </dgm:pt>
    <dgm:pt modelId="{459AFDB1-0A3A-4E61-9502-26444D6271C7}">
      <dgm:prSet phldrT="[Text]"/>
      <dgm:spPr/>
      <dgm:t>
        <a:bodyPr/>
        <a:lstStyle/>
        <a:p>
          <a:r>
            <a:rPr lang="en-GB" dirty="0"/>
            <a:t>Step 2</a:t>
          </a:r>
        </a:p>
      </dgm:t>
    </dgm:pt>
    <dgm:pt modelId="{913F7659-CB17-42AE-B523-71E3E3822B88}" type="parTrans" cxnId="{A3893A84-D213-430D-A65E-6B72D9B76576}">
      <dgm:prSet/>
      <dgm:spPr/>
      <dgm:t>
        <a:bodyPr/>
        <a:lstStyle/>
        <a:p>
          <a:endParaRPr lang="en-GB"/>
        </a:p>
      </dgm:t>
    </dgm:pt>
    <dgm:pt modelId="{847C6F9F-A758-450A-9883-33CE68B8CBB6}" type="sibTrans" cxnId="{A3893A84-D213-430D-A65E-6B72D9B76576}">
      <dgm:prSet/>
      <dgm:spPr/>
      <dgm:t>
        <a:bodyPr/>
        <a:lstStyle/>
        <a:p>
          <a:endParaRPr lang="en-GB"/>
        </a:p>
      </dgm:t>
    </dgm:pt>
    <dgm:pt modelId="{52FE700A-23AD-4142-BBE6-4BB8A34E92D7}">
      <dgm:prSet phldrT="[Text]"/>
      <dgm:spPr/>
      <dgm:t>
        <a:bodyPr/>
        <a:lstStyle/>
        <a:p>
          <a:pPr>
            <a:buNone/>
          </a:pPr>
          <a:r>
            <a:rPr lang="en-GB" dirty="0"/>
            <a:t>Write a draft of the advert.</a:t>
          </a:r>
        </a:p>
      </dgm:t>
    </dgm:pt>
    <dgm:pt modelId="{FD2017B1-2BC8-4C02-BD35-508BA39ABE77}" type="parTrans" cxnId="{67228A53-8A3A-4ECF-90F1-CB75C952D224}">
      <dgm:prSet/>
      <dgm:spPr/>
      <dgm:t>
        <a:bodyPr/>
        <a:lstStyle/>
        <a:p>
          <a:endParaRPr lang="en-GB"/>
        </a:p>
      </dgm:t>
    </dgm:pt>
    <dgm:pt modelId="{2A431C36-703B-4543-876A-23E835B55612}" type="sibTrans" cxnId="{67228A53-8A3A-4ECF-90F1-CB75C952D224}">
      <dgm:prSet/>
      <dgm:spPr/>
      <dgm:t>
        <a:bodyPr/>
        <a:lstStyle/>
        <a:p>
          <a:endParaRPr lang="en-GB"/>
        </a:p>
      </dgm:t>
    </dgm:pt>
    <dgm:pt modelId="{3493AEBF-0E60-4F64-B9BF-02E9EF70F249}">
      <dgm:prSet/>
      <dgm:spPr/>
      <dgm:t>
        <a:bodyPr/>
        <a:lstStyle/>
        <a:p>
          <a:r>
            <a:rPr lang="en-GB" dirty="0"/>
            <a:t>Step 3</a:t>
          </a:r>
        </a:p>
      </dgm:t>
    </dgm:pt>
    <dgm:pt modelId="{EC875984-BC89-426D-A4BF-8683D63B83DF}" type="parTrans" cxnId="{ABDF20FC-2FB9-4D36-8C03-058D8C40ED5B}">
      <dgm:prSet/>
      <dgm:spPr/>
      <dgm:t>
        <a:bodyPr/>
        <a:lstStyle/>
        <a:p>
          <a:endParaRPr lang="en-GB"/>
        </a:p>
      </dgm:t>
    </dgm:pt>
    <dgm:pt modelId="{085273D1-7CD7-4988-A987-FC445C58AB73}" type="sibTrans" cxnId="{ABDF20FC-2FB9-4D36-8C03-058D8C40ED5B}">
      <dgm:prSet/>
      <dgm:spPr/>
      <dgm:t>
        <a:bodyPr/>
        <a:lstStyle/>
        <a:p>
          <a:endParaRPr lang="en-GB"/>
        </a:p>
      </dgm:t>
    </dgm:pt>
    <dgm:pt modelId="{B5EBB7E9-2C9D-460A-B222-40FBF58D470B}">
      <dgm:prSet/>
      <dgm:spPr/>
      <dgm:t>
        <a:bodyPr/>
        <a:lstStyle/>
        <a:p>
          <a:pPr>
            <a:buNone/>
          </a:pPr>
          <a:r>
            <a:rPr lang="en-GB" dirty="0"/>
            <a:t>Revise and edit it.</a:t>
          </a:r>
        </a:p>
      </dgm:t>
    </dgm:pt>
    <dgm:pt modelId="{5CFCF0A8-6917-48E5-9685-D73447239B6E}" type="parTrans" cxnId="{F333DB82-C4FA-4A54-9C50-20BE58216891}">
      <dgm:prSet/>
      <dgm:spPr/>
      <dgm:t>
        <a:bodyPr/>
        <a:lstStyle/>
        <a:p>
          <a:endParaRPr lang="en-GB"/>
        </a:p>
      </dgm:t>
    </dgm:pt>
    <dgm:pt modelId="{97B49696-348A-4255-B5D8-2E4B304E4669}" type="sibTrans" cxnId="{F333DB82-C4FA-4A54-9C50-20BE58216891}">
      <dgm:prSet/>
      <dgm:spPr/>
      <dgm:t>
        <a:bodyPr/>
        <a:lstStyle/>
        <a:p>
          <a:endParaRPr lang="en-GB"/>
        </a:p>
      </dgm:t>
    </dgm:pt>
    <dgm:pt modelId="{8BFA7ABA-0200-495C-90EE-40F31636447F}">
      <dgm:prSet/>
      <dgm:spPr/>
      <dgm:t>
        <a:bodyPr/>
        <a:lstStyle/>
        <a:p>
          <a:r>
            <a:rPr lang="en-GB" dirty="0"/>
            <a:t>Step 4</a:t>
          </a:r>
        </a:p>
      </dgm:t>
    </dgm:pt>
    <dgm:pt modelId="{ED9EA70C-C76B-4196-BE0B-EE17CCA16722}" type="parTrans" cxnId="{5027FF37-9520-4922-B51B-5907E239FE6F}">
      <dgm:prSet/>
      <dgm:spPr/>
      <dgm:t>
        <a:bodyPr/>
        <a:lstStyle/>
        <a:p>
          <a:endParaRPr lang="en-GB"/>
        </a:p>
      </dgm:t>
    </dgm:pt>
    <dgm:pt modelId="{05662440-4FC9-455E-B0D5-6DF73A386F01}" type="sibTrans" cxnId="{5027FF37-9520-4922-B51B-5907E239FE6F}">
      <dgm:prSet/>
      <dgm:spPr/>
      <dgm:t>
        <a:bodyPr/>
        <a:lstStyle/>
        <a:p>
          <a:endParaRPr lang="en-GB"/>
        </a:p>
      </dgm:t>
    </dgm:pt>
    <dgm:pt modelId="{2C831EA2-87D1-443D-8F2B-76A23905CEAD}">
      <dgm:prSet/>
      <dgm:spPr/>
      <dgm:t>
        <a:bodyPr/>
        <a:lstStyle/>
        <a:p>
          <a:pPr>
            <a:buNone/>
          </a:pPr>
          <a:r>
            <a:rPr lang="en-GB" dirty="0"/>
            <a:t>Rewrite the advert neatly and </a:t>
          </a:r>
          <a:r>
            <a:rPr lang="en-GB"/>
            <a:t>publish it.</a:t>
          </a:r>
          <a:endParaRPr lang="en-GB" dirty="0"/>
        </a:p>
      </dgm:t>
    </dgm:pt>
    <dgm:pt modelId="{A5B915D8-FB99-4F1D-A249-A12208C5E984}" type="parTrans" cxnId="{ADF76793-8AE9-40CA-BDD6-A51BB3AC0857}">
      <dgm:prSet/>
      <dgm:spPr/>
      <dgm:t>
        <a:bodyPr/>
        <a:lstStyle/>
        <a:p>
          <a:endParaRPr lang="en-GB"/>
        </a:p>
      </dgm:t>
    </dgm:pt>
    <dgm:pt modelId="{91B66103-5201-417C-8ACA-E3B04F64072E}" type="sibTrans" cxnId="{ADF76793-8AE9-40CA-BDD6-A51BB3AC0857}">
      <dgm:prSet/>
      <dgm:spPr/>
      <dgm:t>
        <a:bodyPr/>
        <a:lstStyle/>
        <a:p>
          <a:endParaRPr lang="en-GB"/>
        </a:p>
      </dgm:t>
    </dgm:pt>
    <dgm:pt modelId="{3A22C271-21D4-452B-B79C-58BB5E21C390}" type="pres">
      <dgm:prSet presAssocID="{5B7AF466-002A-4377-93CC-34A4B9D2BCBD}" presName="linearFlow" presStyleCnt="0">
        <dgm:presLayoutVars>
          <dgm:dir/>
          <dgm:animLvl val="lvl"/>
          <dgm:resizeHandles val="exact"/>
        </dgm:presLayoutVars>
      </dgm:prSet>
      <dgm:spPr/>
    </dgm:pt>
    <dgm:pt modelId="{B8A709FD-6D3E-4C63-9F40-CE30AD07D3F5}" type="pres">
      <dgm:prSet presAssocID="{7C2B15EC-50B6-4A5B-90EA-F4104036F0E0}" presName="composite" presStyleCnt="0"/>
      <dgm:spPr/>
    </dgm:pt>
    <dgm:pt modelId="{95367746-3EBA-45A3-96C9-600064B75C54}" type="pres">
      <dgm:prSet presAssocID="{7C2B15EC-50B6-4A5B-90EA-F4104036F0E0}" presName="parentText" presStyleLbl="alignNode1" presStyleIdx="0" presStyleCnt="4">
        <dgm:presLayoutVars>
          <dgm:chMax val="1"/>
          <dgm:bulletEnabled val="1"/>
        </dgm:presLayoutVars>
      </dgm:prSet>
      <dgm:spPr/>
    </dgm:pt>
    <dgm:pt modelId="{E49EA23A-9B17-479F-87FC-C845D9F038DF}" type="pres">
      <dgm:prSet presAssocID="{7C2B15EC-50B6-4A5B-90EA-F4104036F0E0}" presName="descendantText" presStyleLbl="alignAcc1" presStyleIdx="0" presStyleCnt="4">
        <dgm:presLayoutVars>
          <dgm:bulletEnabled val="1"/>
        </dgm:presLayoutVars>
      </dgm:prSet>
      <dgm:spPr/>
    </dgm:pt>
    <dgm:pt modelId="{F2ADEA43-46DB-4D5D-91D3-8704DBB282BB}" type="pres">
      <dgm:prSet presAssocID="{3F3200B9-6A02-4BF0-9A8F-C86786AB5716}" presName="sp" presStyleCnt="0"/>
      <dgm:spPr/>
    </dgm:pt>
    <dgm:pt modelId="{7C1D71ED-3A0A-4833-A6FA-6216F134431A}" type="pres">
      <dgm:prSet presAssocID="{459AFDB1-0A3A-4E61-9502-26444D6271C7}" presName="composite" presStyleCnt="0"/>
      <dgm:spPr/>
    </dgm:pt>
    <dgm:pt modelId="{996C55DB-A465-444B-9D51-ACB52B08EFC9}" type="pres">
      <dgm:prSet presAssocID="{459AFDB1-0A3A-4E61-9502-26444D6271C7}" presName="parentText" presStyleLbl="alignNode1" presStyleIdx="1" presStyleCnt="4">
        <dgm:presLayoutVars>
          <dgm:chMax val="1"/>
          <dgm:bulletEnabled val="1"/>
        </dgm:presLayoutVars>
      </dgm:prSet>
      <dgm:spPr/>
    </dgm:pt>
    <dgm:pt modelId="{661325A8-E00B-4202-A30B-E06C51D2D973}" type="pres">
      <dgm:prSet presAssocID="{459AFDB1-0A3A-4E61-9502-26444D6271C7}" presName="descendantText" presStyleLbl="alignAcc1" presStyleIdx="1" presStyleCnt="4">
        <dgm:presLayoutVars>
          <dgm:bulletEnabled val="1"/>
        </dgm:presLayoutVars>
      </dgm:prSet>
      <dgm:spPr/>
    </dgm:pt>
    <dgm:pt modelId="{537529C2-C429-431D-BF32-B0AFABD9CA73}" type="pres">
      <dgm:prSet presAssocID="{847C6F9F-A758-450A-9883-33CE68B8CBB6}" presName="sp" presStyleCnt="0"/>
      <dgm:spPr/>
    </dgm:pt>
    <dgm:pt modelId="{D870E3BA-83EE-45EF-BF51-AF5C5846BBA4}" type="pres">
      <dgm:prSet presAssocID="{3493AEBF-0E60-4F64-B9BF-02E9EF70F249}" presName="composite" presStyleCnt="0"/>
      <dgm:spPr/>
    </dgm:pt>
    <dgm:pt modelId="{079B7CDB-6E12-4946-A69C-3AAD014D9E46}" type="pres">
      <dgm:prSet presAssocID="{3493AEBF-0E60-4F64-B9BF-02E9EF70F249}" presName="parentText" presStyleLbl="alignNode1" presStyleIdx="2" presStyleCnt="4">
        <dgm:presLayoutVars>
          <dgm:chMax val="1"/>
          <dgm:bulletEnabled val="1"/>
        </dgm:presLayoutVars>
      </dgm:prSet>
      <dgm:spPr/>
    </dgm:pt>
    <dgm:pt modelId="{4423EB0C-2045-4411-B8A0-6AAF43694A20}" type="pres">
      <dgm:prSet presAssocID="{3493AEBF-0E60-4F64-B9BF-02E9EF70F249}" presName="descendantText" presStyleLbl="alignAcc1" presStyleIdx="2" presStyleCnt="4">
        <dgm:presLayoutVars>
          <dgm:bulletEnabled val="1"/>
        </dgm:presLayoutVars>
      </dgm:prSet>
      <dgm:spPr/>
    </dgm:pt>
    <dgm:pt modelId="{E95C81F0-710E-4DFD-80CD-B23B5C531CA8}" type="pres">
      <dgm:prSet presAssocID="{085273D1-7CD7-4988-A987-FC445C58AB73}" presName="sp" presStyleCnt="0"/>
      <dgm:spPr/>
    </dgm:pt>
    <dgm:pt modelId="{5F279DA0-EE8B-4AFD-A5C3-4CA85FEC63A9}" type="pres">
      <dgm:prSet presAssocID="{8BFA7ABA-0200-495C-90EE-40F31636447F}" presName="composite" presStyleCnt="0"/>
      <dgm:spPr/>
    </dgm:pt>
    <dgm:pt modelId="{454F54B3-A347-4DEA-90AE-2891E0D9D861}" type="pres">
      <dgm:prSet presAssocID="{8BFA7ABA-0200-495C-90EE-40F31636447F}" presName="parentText" presStyleLbl="alignNode1" presStyleIdx="3" presStyleCnt="4">
        <dgm:presLayoutVars>
          <dgm:chMax val="1"/>
          <dgm:bulletEnabled val="1"/>
        </dgm:presLayoutVars>
      </dgm:prSet>
      <dgm:spPr/>
    </dgm:pt>
    <dgm:pt modelId="{31AE7C04-85D5-4C5D-B1AC-EED4B069034A}" type="pres">
      <dgm:prSet presAssocID="{8BFA7ABA-0200-495C-90EE-40F31636447F}" presName="descendantText" presStyleLbl="alignAcc1" presStyleIdx="3" presStyleCnt="4">
        <dgm:presLayoutVars>
          <dgm:bulletEnabled val="1"/>
        </dgm:presLayoutVars>
      </dgm:prSet>
      <dgm:spPr/>
    </dgm:pt>
  </dgm:ptLst>
  <dgm:cxnLst>
    <dgm:cxn modelId="{3D071D01-618E-4DA8-A256-2BA71C61E037}" srcId="{5B7AF466-002A-4377-93CC-34A4B9D2BCBD}" destId="{7C2B15EC-50B6-4A5B-90EA-F4104036F0E0}" srcOrd="0" destOrd="0" parTransId="{86BEA676-8D82-44DD-BE5F-5D775D5FFC55}" sibTransId="{3F3200B9-6A02-4BF0-9A8F-C86786AB5716}"/>
    <dgm:cxn modelId="{33A0C920-0C98-4072-8394-68BA63F443AB}" type="presOf" srcId="{459AFDB1-0A3A-4E61-9502-26444D6271C7}" destId="{996C55DB-A465-444B-9D51-ACB52B08EFC9}" srcOrd="0" destOrd="0" presId="urn:microsoft.com/office/officeart/2005/8/layout/chevron2"/>
    <dgm:cxn modelId="{43DCBC25-B855-4FA8-B892-87D8587B9DE4}" type="presOf" srcId="{2C831EA2-87D1-443D-8F2B-76A23905CEAD}" destId="{31AE7C04-85D5-4C5D-B1AC-EED4B069034A}" srcOrd="0" destOrd="0" presId="urn:microsoft.com/office/officeart/2005/8/layout/chevron2"/>
    <dgm:cxn modelId="{5027FF37-9520-4922-B51B-5907E239FE6F}" srcId="{5B7AF466-002A-4377-93CC-34A4B9D2BCBD}" destId="{8BFA7ABA-0200-495C-90EE-40F31636447F}" srcOrd="3" destOrd="0" parTransId="{ED9EA70C-C76B-4196-BE0B-EE17CCA16722}" sibTransId="{05662440-4FC9-455E-B0D5-6DF73A386F01}"/>
    <dgm:cxn modelId="{85AB6367-64BF-4934-B4E2-BCF942496FFD}" type="presOf" srcId="{B5EBB7E9-2C9D-460A-B222-40FBF58D470B}" destId="{4423EB0C-2045-4411-B8A0-6AAF43694A20}" srcOrd="0" destOrd="0" presId="urn:microsoft.com/office/officeart/2005/8/layout/chevron2"/>
    <dgm:cxn modelId="{06A5CB47-8B6E-4CBD-BCA2-B9177F087C12}" type="presOf" srcId="{52FE700A-23AD-4142-BBE6-4BB8A34E92D7}" destId="{661325A8-E00B-4202-A30B-E06C51D2D973}" srcOrd="0" destOrd="0" presId="urn:microsoft.com/office/officeart/2005/8/layout/chevron2"/>
    <dgm:cxn modelId="{67228A53-8A3A-4ECF-90F1-CB75C952D224}" srcId="{459AFDB1-0A3A-4E61-9502-26444D6271C7}" destId="{52FE700A-23AD-4142-BBE6-4BB8A34E92D7}" srcOrd="0" destOrd="0" parTransId="{FD2017B1-2BC8-4C02-BD35-508BA39ABE77}" sibTransId="{2A431C36-703B-4543-876A-23E835B55612}"/>
    <dgm:cxn modelId="{F333DB82-C4FA-4A54-9C50-20BE58216891}" srcId="{3493AEBF-0E60-4F64-B9BF-02E9EF70F249}" destId="{B5EBB7E9-2C9D-460A-B222-40FBF58D470B}" srcOrd="0" destOrd="0" parTransId="{5CFCF0A8-6917-48E5-9685-D73447239B6E}" sibTransId="{97B49696-348A-4255-B5D8-2E4B304E4669}"/>
    <dgm:cxn modelId="{A3893A84-D213-430D-A65E-6B72D9B76576}" srcId="{5B7AF466-002A-4377-93CC-34A4B9D2BCBD}" destId="{459AFDB1-0A3A-4E61-9502-26444D6271C7}" srcOrd="1" destOrd="0" parTransId="{913F7659-CB17-42AE-B523-71E3E3822B88}" sibTransId="{847C6F9F-A758-450A-9883-33CE68B8CBB6}"/>
    <dgm:cxn modelId="{ADF76793-8AE9-40CA-BDD6-A51BB3AC0857}" srcId="{8BFA7ABA-0200-495C-90EE-40F31636447F}" destId="{2C831EA2-87D1-443D-8F2B-76A23905CEAD}" srcOrd="0" destOrd="0" parTransId="{A5B915D8-FB99-4F1D-A249-A12208C5E984}" sibTransId="{91B66103-5201-417C-8ACA-E3B04F64072E}"/>
    <dgm:cxn modelId="{B78C8799-BDF8-45B9-AC26-39E6ADC67D16}" type="presOf" srcId="{8BFA7ABA-0200-495C-90EE-40F31636447F}" destId="{454F54B3-A347-4DEA-90AE-2891E0D9D861}" srcOrd="0" destOrd="0" presId="urn:microsoft.com/office/officeart/2005/8/layout/chevron2"/>
    <dgm:cxn modelId="{9FC2FB99-01FA-4A55-B40F-AF9589FE6D23}" type="presOf" srcId="{76E2745D-F570-4B47-BE42-8C97AC6BF141}" destId="{E49EA23A-9B17-479F-87FC-C845D9F038DF}" srcOrd="0" destOrd="0" presId="urn:microsoft.com/office/officeart/2005/8/layout/chevron2"/>
    <dgm:cxn modelId="{63CE5E9E-9D9F-4791-B46F-91740FB929EE}" srcId="{7C2B15EC-50B6-4A5B-90EA-F4104036F0E0}" destId="{76E2745D-F570-4B47-BE42-8C97AC6BF141}" srcOrd="0" destOrd="0" parTransId="{2C396B50-1949-4AFC-B83B-8B1FAE5F4165}" sibTransId="{F95C490E-51AC-4814-86B9-88F72C8F1BA3}"/>
    <dgm:cxn modelId="{65DE84BD-ED06-4D1D-84BC-E53388707325}" type="presOf" srcId="{7C2B15EC-50B6-4A5B-90EA-F4104036F0E0}" destId="{95367746-3EBA-45A3-96C9-600064B75C54}" srcOrd="0" destOrd="0" presId="urn:microsoft.com/office/officeart/2005/8/layout/chevron2"/>
    <dgm:cxn modelId="{767136CE-706E-4835-A4AD-3D0E4B87D0EA}" type="presOf" srcId="{3493AEBF-0E60-4F64-B9BF-02E9EF70F249}" destId="{079B7CDB-6E12-4946-A69C-3AAD014D9E46}" srcOrd="0" destOrd="0" presId="urn:microsoft.com/office/officeart/2005/8/layout/chevron2"/>
    <dgm:cxn modelId="{3B399BD8-E58F-46ED-A2C5-ABCC9798F273}" type="presOf" srcId="{5B7AF466-002A-4377-93CC-34A4B9D2BCBD}" destId="{3A22C271-21D4-452B-B79C-58BB5E21C390}" srcOrd="0" destOrd="0" presId="urn:microsoft.com/office/officeart/2005/8/layout/chevron2"/>
    <dgm:cxn modelId="{ABDF20FC-2FB9-4D36-8C03-058D8C40ED5B}" srcId="{5B7AF466-002A-4377-93CC-34A4B9D2BCBD}" destId="{3493AEBF-0E60-4F64-B9BF-02E9EF70F249}" srcOrd="2" destOrd="0" parTransId="{EC875984-BC89-426D-A4BF-8683D63B83DF}" sibTransId="{085273D1-7CD7-4988-A987-FC445C58AB73}"/>
    <dgm:cxn modelId="{3F772C13-80F2-4A43-B05C-641D0A626E09}" type="presParOf" srcId="{3A22C271-21D4-452B-B79C-58BB5E21C390}" destId="{B8A709FD-6D3E-4C63-9F40-CE30AD07D3F5}" srcOrd="0" destOrd="0" presId="urn:microsoft.com/office/officeart/2005/8/layout/chevron2"/>
    <dgm:cxn modelId="{1817C671-EAE8-42CD-8F46-E55F2C1C3468}" type="presParOf" srcId="{B8A709FD-6D3E-4C63-9F40-CE30AD07D3F5}" destId="{95367746-3EBA-45A3-96C9-600064B75C54}" srcOrd="0" destOrd="0" presId="urn:microsoft.com/office/officeart/2005/8/layout/chevron2"/>
    <dgm:cxn modelId="{108E0408-32C4-4D1F-A8DF-9F5809C88950}" type="presParOf" srcId="{B8A709FD-6D3E-4C63-9F40-CE30AD07D3F5}" destId="{E49EA23A-9B17-479F-87FC-C845D9F038DF}" srcOrd="1" destOrd="0" presId="urn:microsoft.com/office/officeart/2005/8/layout/chevron2"/>
    <dgm:cxn modelId="{8FD7324B-60B2-4A29-AE3E-4DD7D4E3B05C}" type="presParOf" srcId="{3A22C271-21D4-452B-B79C-58BB5E21C390}" destId="{F2ADEA43-46DB-4D5D-91D3-8704DBB282BB}" srcOrd="1" destOrd="0" presId="urn:microsoft.com/office/officeart/2005/8/layout/chevron2"/>
    <dgm:cxn modelId="{F2A37D0A-15E0-4634-9077-462E2C12D5FA}" type="presParOf" srcId="{3A22C271-21D4-452B-B79C-58BB5E21C390}" destId="{7C1D71ED-3A0A-4833-A6FA-6216F134431A}" srcOrd="2" destOrd="0" presId="urn:microsoft.com/office/officeart/2005/8/layout/chevron2"/>
    <dgm:cxn modelId="{E4C915C2-133B-4D36-AD94-67F701C06FCA}" type="presParOf" srcId="{7C1D71ED-3A0A-4833-A6FA-6216F134431A}" destId="{996C55DB-A465-444B-9D51-ACB52B08EFC9}" srcOrd="0" destOrd="0" presId="urn:microsoft.com/office/officeart/2005/8/layout/chevron2"/>
    <dgm:cxn modelId="{1332525D-EBAD-40C8-936C-CF7333F733D7}" type="presParOf" srcId="{7C1D71ED-3A0A-4833-A6FA-6216F134431A}" destId="{661325A8-E00B-4202-A30B-E06C51D2D973}" srcOrd="1" destOrd="0" presId="urn:microsoft.com/office/officeart/2005/8/layout/chevron2"/>
    <dgm:cxn modelId="{7C67E0C2-2E91-4999-9D1D-7C644D446D99}" type="presParOf" srcId="{3A22C271-21D4-452B-B79C-58BB5E21C390}" destId="{537529C2-C429-431D-BF32-B0AFABD9CA73}" srcOrd="3" destOrd="0" presId="urn:microsoft.com/office/officeart/2005/8/layout/chevron2"/>
    <dgm:cxn modelId="{A2375C73-86E0-41AA-A7D7-C16099341840}" type="presParOf" srcId="{3A22C271-21D4-452B-B79C-58BB5E21C390}" destId="{D870E3BA-83EE-45EF-BF51-AF5C5846BBA4}" srcOrd="4" destOrd="0" presId="urn:microsoft.com/office/officeart/2005/8/layout/chevron2"/>
    <dgm:cxn modelId="{F7228663-79A3-4DBE-B64A-D4F046C06EF9}" type="presParOf" srcId="{D870E3BA-83EE-45EF-BF51-AF5C5846BBA4}" destId="{079B7CDB-6E12-4946-A69C-3AAD014D9E46}" srcOrd="0" destOrd="0" presId="urn:microsoft.com/office/officeart/2005/8/layout/chevron2"/>
    <dgm:cxn modelId="{8F161053-F7F8-43F3-9353-E23DFBF786F4}" type="presParOf" srcId="{D870E3BA-83EE-45EF-BF51-AF5C5846BBA4}" destId="{4423EB0C-2045-4411-B8A0-6AAF43694A20}" srcOrd="1" destOrd="0" presId="urn:microsoft.com/office/officeart/2005/8/layout/chevron2"/>
    <dgm:cxn modelId="{8BE42F1F-B27F-4F88-AAE9-DF111C3DF5EF}" type="presParOf" srcId="{3A22C271-21D4-452B-B79C-58BB5E21C390}" destId="{E95C81F0-710E-4DFD-80CD-B23B5C531CA8}" srcOrd="5" destOrd="0" presId="urn:microsoft.com/office/officeart/2005/8/layout/chevron2"/>
    <dgm:cxn modelId="{C5E2B081-6843-460A-BC31-3F5F3C9EA937}" type="presParOf" srcId="{3A22C271-21D4-452B-B79C-58BB5E21C390}" destId="{5F279DA0-EE8B-4AFD-A5C3-4CA85FEC63A9}" srcOrd="6" destOrd="0" presId="urn:microsoft.com/office/officeart/2005/8/layout/chevron2"/>
    <dgm:cxn modelId="{3A4B4580-4170-4E08-AE13-B0C621A8D038}" type="presParOf" srcId="{5F279DA0-EE8B-4AFD-A5C3-4CA85FEC63A9}" destId="{454F54B3-A347-4DEA-90AE-2891E0D9D861}" srcOrd="0" destOrd="0" presId="urn:microsoft.com/office/officeart/2005/8/layout/chevron2"/>
    <dgm:cxn modelId="{067279B6-088B-4406-A9E4-76FF6FFD1017}" type="presParOf" srcId="{5F279DA0-EE8B-4AFD-A5C3-4CA85FEC63A9}" destId="{31AE7C04-85D5-4C5D-B1AC-EED4B069034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67746-3EBA-45A3-96C9-600064B75C54}">
      <dsp:nvSpPr>
        <dsp:cNvPr id="0" name=""/>
        <dsp:cNvSpPr/>
      </dsp:nvSpPr>
      <dsp:spPr>
        <a:xfrm rot="5400000">
          <a:off x="-216268" y="219442"/>
          <a:ext cx="1441790" cy="100925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Step 1</a:t>
          </a:r>
        </a:p>
      </dsp:txBody>
      <dsp:txXfrm rot="-5400000">
        <a:off x="1" y="507801"/>
        <a:ext cx="1009253" cy="432537"/>
      </dsp:txXfrm>
    </dsp:sp>
    <dsp:sp modelId="{E49EA23A-9B17-479F-87FC-C845D9F038DF}">
      <dsp:nvSpPr>
        <dsp:cNvPr id="0" name=""/>
        <dsp:cNvSpPr/>
      </dsp:nvSpPr>
      <dsp:spPr>
        <a:xfrm rot="5400000">
          <a:off x="4694105" y="-3681677"/>
          <a:ext cx="937163" cy="830686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None/>
          </a:pPr>
          <a:r>
            <a:rPr lang="en-GB" sz="3800" kern="1200" dirty="0"/>
            <a:t>Plan the advert.</a:t>
          </a:r>
        </a:p>
      </dsp:txBody>
      <dsp:txXfrm rot="-5400000">
        <a:off x="1009253" y="48924"/>
        <a:ext cx="8261119" cy="845665"/>
      </dsp:txXfrm>
    </dsp:sp>
    <dsp:sp modelId="{996C55DB-A465-444B-9D51-ACB52B08EFC9}">
      <dsp:nvSpPr>
        <dsp:cNvPr id="0" name=""/>
        <dsp:cNvSpPr/>
      </dsp:nvSpPr>
      <dsp:spPr>
        <a:xfrm rot="5400000">
          <a:off x="-216268" y="1516589"/>
          <a:ext cx="1441790" cy="1009253"/>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Step 2</a:t>
          </a:r>
        </a:p>
      </dsp:txBody>
      <dsp:txXfrm rot="-5400000">
        <a:off x="1" y="1804948"/>
        <a:ext cx="1009253" cy="432537"/>
      </dsp:txXfrm>
    </dsp:sp>
    <dsp:sp modelId="{661325A8-E00B-4202-A30B-E06C51D2D973}">
      <dsp:nvSpPr>
        <dsp:cNvPr id="0" name=""/>
        <dsp:cNvSpPr/>
      </dsp:nvSpPr>
      <dsp:spPr>
        <a:xfrm rot="5400000">
          <a:off x="4694105" y="-2384531"/>
          <a:ext cx="937163" cy="830686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None/>
          </a:pPr>
          <a:r>
            <a:rPr lang="en-GB" sz="3800" kern="1200" dirty="0"/>
            <a:t>Write a draft of the advert.</a:t>
          </a:r>
        </a:p>
      </dsp:txBody>
      <dsp:txXfrm rot="-5400000">
        <a:off x="1009253" y="1346070"/>
        <a:ext cx="8261119" cy="845665"/>
      </dsp:txXfrm>
    </dsp:sp>
    <dsp:sp modelId="{079B7CDB-6E12-4946-A69C-3AAD014D9E46}">
      <dsp:nvSpPr>
        <dsp:cNvPr id="0" name=""/>
        <dsp:cNvSpPr/>
      </dsp:nvSpPr>
      <dsp:spPr>
        <a:xfrm rot="5400000">
          <a:off x="-216268" y="2813736"/>
          <a:ext cx="1441790" cy="100925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Step 3</a:t>
          </a:r>
        </a:p>
      </dsp:txBody>
      <dsp:txXfrm rot="-5400000">
        <a:off x="1" y="3102095"/>
        <a:ext cx="1009253" cy="432537"/>
      </dsp:txXfrm>
    </dsp:sp>
    <dsp:sp modelId="{4423EB0C-2045-4411-B8A0-6AAF43694A20}">
      <dsp:nvSpPr>
        <dsp:cNvPr id="0" name=""/>
        <dsp:cNvSpPr/>
      </dsp:nvSpPr>
      <dsp:spPr>
        <a:xfrm rot="5400000">
          <a:off x="4694105" y="-1087384"/>
          <a:ext cx="937163" cy="830686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None/>
          </a:pPr>
          <a:r>
            <a:rPr lang="en-GB" sz="3800" kern="1200" dirty="0"/>
            <a:t>Revise and edit it.</a:t>
          </a:r>
        </a:p>
      </dsp:txBody>
      <dsp:txXfrm rot="-5400000">
        <a:off x="1009253" y="2643217"/>
        <a:ext cx="8261119" cy="845665"/>
      </dsp:txXfrm>
    </dsp:sp>
    <dsp:sp modelId="{454F54B3-A347-4DEA-90AE-2891E0D9D861}">
      <dsp:nvSpPr>
        <dsp:cNvPr id="0" name=""/>
        <dsp:cNvSpPr/>
      </dsp:nvSpPr>
      <dsp:spPr>
        <a:xfrm rot="5400000">
          <a:off x="-216268" y="4110882"/>
          <a:ext cx="1441790" cy="100925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Step 4</a:t>
          </a:r>
        </a:p>
      </dsp:txBody>
      <dsp:txXfrm rot="-5400000">
        <a:off x="1" y="4399241"/>
        <a:ext cx="1009253" cy="432537"/>
      </dsp:txXfrm>
    </dsp:sp>
    <dsp:sp modelId="{31AE7C04-85D5-4C5D-B1AC-EED4B069034A}">
      <dsp:nvSpPr>
        <dsp:cNvPr id="0" name=""/>
        <dsp:cNvSpPr/>
      </dsp:nvSpPr>
      <dsp:spPr>
        <a:xfrm rot="5400000">
          <a:off x="4694105" y="209761"/>
          <a:ext cx="937163" cy="830686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0256" tIns="24130" rIns="24130" bIns="24130" numCol="1" spcCol="1270" anchor="ctr" anchorCtr="0">
          <a:noAutofit/>
        </a:bodyPr>
        <a:lstStyle/>
        <a:p>
          <a:pPr marL="285750" lvl="1" indent="-285750" algn="l" defTabSz="1689100">
            <a:lnSpc>
              <a:spcPct val="90000"/>
            </a:lnSpc>
            <a:spcBef>
              <a:spcPct val="0"/>
            </a:spcBef>
            <a:spcAft>
              <a:spcPct val="15000"/>
            </a:spcAft>
            <a:buNone/>
          </a:pPr>
          <a:r>
            <a:rPr lang="en-GB" sz="3800" kern="1200" dirty="0"/>
            <a:t>Rewrite the advert neatly and </a:t>
          </a:r>
          <a:r>
            <a:rPr lang="en-GB" sz="3800" kern="1200"/>
            <a:t>publish it.</a:t>
          </a:r>
          <a:endParaRPr lang="en-GB" sz="3800" kern="1200" dirty="0"/>
        </a:p>
      </dsp:txBody>
      <dsp:txXfrm rot="-5400000">
        <a:off x="1009253" y="3940363"/>
        <a:ext cx="8261119" cy="8456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3B2A0-CE6A-4B67-9F01-CFE1C8FCFFE4}" type="datetimeFigureOut">
              <a:rPr lang="en-GB" smtClean="0"/>
              <a:t>26/04/2021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713DE-6C4E-42F8-B8CC-64CB9327C463}" type="slidenum">
              <a:rPr lang="en-GB" smtClean="0"/>
              <a:t>‹#›</a:t>
            </a:fld>
            <a:endParaRPr lang="en-GB"/>
          </a:p>
        </p:txBody>
      </p:sp>
    </p:spTree>
    <p:extLst>
      <p:ext uri="{BB962C8B-B14F-4D97-AF65-F5344CB8AC3E}">
        <p14:creationId xmlns:p14="http://schemas.microsoft.com/office/powerpoint/2010/main" val="418174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this lesson we are going to focus on writing an advert.  We have already looked at an advert earlier on in this unit.  WE have discussed that an advert might appear in a magazine or we can watch an advert on the TV or listen to it on the radio. </a:t>
            </a: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help me plan I can also refer to the Writing an Advert Word Mat.  Let’s look at it together. </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10</a:t>
            </a:fld>
            <a:endParaRPr lang="en-GB"/>
          </a:p>
        </p:txBody>
      </p:sp>
    </p:spTree>
    <p:extLst>
      <p:ext uri="{BB962C8B-B14F-4D97-AF65-F5344CB8AC3E}">
        <p14:creationId xmlns:p14="http://schemas.microsoft.com/office/powerpoint/2010/main" val="241990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let’s fill this graphic organiser together.  This will serve you as a model when you fill in yours.  </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95503-973E-44E8-804E-40028B9AFC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314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also important to refer to the Writing an Advert Success criteria.  We need to make sure that we write our advert we include these criteria.  Let’s go through them.</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12</a:t>
            </a:fld>
            <a:endParaRPr lang="en-GB"/>
          </a:p>
        </p:txBody>
      </p:sp>
    </p:spTree>
    <p:extLst>
      <p:ext uri="{BB962C8B-B14F-4D97-AF65-F5344CB8AC3E}">
        <p14:creationId xmlns:p14="http://schemas.microsoft.com/office/powerpoint/2010/main" val="2431359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Right, now that we have a clear idea of what to write in our advert, let’s take a look at the advert writing frame that we can use for our writing.  You don’t need to use this particular writing frame, you can be as creative and imaginative as you like with how you design and present your advert. But, if you would like there is the writing frame included.</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13</a:t>
            </a:fld>
            <a:endParaRPr lang="en-GB"/>
          </a:p>
        </p:txBody>
      </p:sp>
    </p:spTree>
    <p:extLst>
      <p:ext uri="{BB962C8B-B14F-4D97-AF65-F5344CB8AC3E}">
        <p14:creationId xmlns:p14="http://schemas.microsoft.com/office/powerpoint/2010/main" val="340583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have gone through the process of writing an advertisement.  Now, it’s your turn to plan and draft your advert.  You can refer to the writing an advert word mat and the success criteria which you can download.  Let’s quickly go through the steps that you need to follow.</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14</a:t>
            </a:fld>
            <a:endParaRPr lang="en-GB"/>
          </a:p>
        </p:txBody>
      </p:sp>
    </p:spTree>
    <p:extLst>
      <p:ext uri="{BB962C8B-B14F-4D97-AF65-F5344CB8AC3E}">
        <p14:creationId xmlns:p14="http://schemas.microsoft.com/office/powerpoint/2010/main" val="5997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read the description of our task carefully and try to identify the genre, audience and purpose. </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3</a:t>
            </a:fld>
            <a:endParaRPr lang="en-GB" dirty="0"/>
          </a:p>
        </p:txBody>
      </p:sp>
    </p:spTree>
    <p:extLst>
      <p:ext uri="{BB962C8B-B14F-4D97-AF65-F5344CB8AC3E}">
        <p14:creationId xmlns:p14="http://schemas.microsoft.com/office/powerpoint/2010/main" val="256608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 regards to genre, we are going to write an advert for a bike we no longer use.  With regards to audience – this means the persons for whom we are writing the advert – in this case, the advert will be directed to children your own age.  Finally, we need to consider the purpose, that is why we are writing the advert – to persuade other children to buy your bicycle. </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4</a:t>
            </a:fld>
            <a:endParaRPr lang="en-GB" dirty="0"/>
          </a:p>
        </p:txBody>
      </p:sp>
    </p:spTree>
    <p:extLst>
      <p:ext uri="{BB962C8B-B14F-4D97-AF65-F5344CB8AC3E}">
        <p14:creationId xmlns:p14="http://schemas.microsoft.com/office/powerpoint/2010/main" val="308913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are learning how to write an advert.  We will know that we are working towards this learning intention by using resources to help us plan the advert, writing a good description of the item we want to sell and finally by checking our work and correcting mistakes.</a:t>
            </a:r>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5</a:t>
            </a:fld>
            <a:endParaRPr lang="en-GB" dirty="0"/>
          </a:p>
        </p:txBody>
      </p:sp>
    </p:spTree>
    <p:extLst>
      <p:ext uri="{BB962C8B-B14F-4D97-AF65-F5344CB8AC3E}">
        <p14:creationId xmlns:p14="http://schemas.microsoft.com/office/powerpoint/2010/main" val="224266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Before we start planning our own advert, let’s see if we can remember the features of an advert.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6</a:t>
            </a:fld>
            <a:endParaRPr lang="en-GB" dirty="0"/>
          </a:p>
        </p:txBody>
      </p:sp>
    </p:spTree>
    <p:extLst>
      <p:ext uri="{BB962C8B-B14F-4D97-AF65-F5344CB8AC3E}">
        <p14:creationId xmlns:p14="http://schemas.microsoft.com/office/powerpoint/2010/main" val="326188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since we need to describe a bicycle, we need to make sure that we know the names of some of parts of a bicycle.  Let’s try to label this picture of a bicycle.  If you have a bicycle of your own, you might be familiar with these parts already.</a:t>
            </a:r>
          </a:p>
          <a:p>
            <a:r>
              <a:rPr lang="en-GB" sz="1200" kern="1200" dirty="0">
                <a:solidFill>
                  <a:schemeClr val="tx1"/>
                </a:solidFill>
                <a:effectLst/>
                <a:latin typeface="+mn-lt"/>
                <a:ea typeface="+mn-ea"/>
                <a:cs typeface="+mn-cs"/>
              </a:rPr>
              <a:t>Spokes – wire rods connecting the centre of a wheel to its outer edge.</a:t>
            </a:r>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7</a:t>
            </a:fld>
            <a:endParaRPr lang="en-GB" dirty="0"/>
          </a:p>
        </p:txBody>
      </p:sp>
    </p:spTree>
    <p:extLst>
      <p:ext uri="{BB962C8B-B14F-4D97-AF65-F5344CB8AC3E}">
        <p14:creationId xmlns:p14="http://schemas.microsoft.com/office/powerpoint/2010/main" val="3081219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can add some accessories to our bicycle.  For example we can add a bell or a horn.  It can have streamers on the handlebars.  It might have a basket in case you want to carry something with you. Some bicycles have a convenient bottle holder where you can place your bottle.   You need to decide if your bicycle has any of these accessories, because you will want to say in your advert that it has some accessories as it will make it sound more exciting for the readers..</a:t>
            </a:r>
          </a:p>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8</a:t>
            </a:fld>
            <a:endParaRPr lang="en-GB"/>
          </a:p>
        </p:txBody>
      </p:sp>
    </p:spTree>
    <p:extLst>
      <p:ext uri="{BB962C8B-B14F-4D97-AF65-F5344CB8AC3E}">
        <p14:creationId xmlns:p14="http://schemas.microsoft.com/office/powerpoint/2010/main" val="107855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let’s look at the Planning an Advert Graphic Organiser to help us plan the advert.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695503-973E-44E8-804E-40028B9AFC3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77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9BBC-415A-49C6-B547-CB32DC7BE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D3031C-4ADC-4F80-B366-4060FC9CB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F46370-48C5-4956-AF86-C754185A62A5}"/>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5" name="Footer Placeholder 4">
            <a:extLst>
              <a:ext uri="{FF2B5EF4-FFF2-40B4-BE49-F238E27FC236}">
                <a16:creationId xmlns:a16="http://schemas.microsoft.com/office/drawing/2014/main" id="{5BC0153D-C841-48F4-A2A7-A1A2C3D31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1F3E2-8E51-442E-8942-42E02153BD46}"/>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0419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CAEC-08F5-47BF-B488-7D7CBC3761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0A4272-E55A-4196-860D-7A74A2A6C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745E9-DA4D-4988-8C0A-5A8B84BB30CA}"/>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5" name="Footer Placeholder 4">
            <a:extLst>
              <a:ext uri="{FF2B5EF4-FFF2-40B4-BE49-F238E27FC236}">
                <a16:creationId xmlns:a16="http://schemas.microsoft.com/office/drawing/2014/main" id="{E47591C1-8694-4705-A748-2CD6F86B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9D2AA-42E7-4268-823B-9D02966B2951}"/>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97778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7CC57-8736-4A7D-8FAD-21CF6CA54B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A2798-87A8-4923-BDEC-481F5732F7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3A23D-F05F-4757-BA30-6E921F04B7B6}"/>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5" name="Footer Placeholder 4">
            <a:extLst>
              <a:ext uri="{FF2B5EF4-FFF2-40B4-BE49-F238E27FC236}">
                <a16:creationId xmlns:a16="http://schemas.microsoft.com/office/drawing/2014/main" id="{AB4689D4-D0A8-4C13-9DD9-92E1C0F7E6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2480E-880B-4BF9-80E2-39987D0CE180}"/>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9828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966566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012172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28955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03895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26/04/2021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3838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26/04/2021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8086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26/04/2021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32518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3233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D45F-2453-4018-8B3B-393BCC0B32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7E7734-7A80-482E-95FE-B41CD279A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5BBEF-9487-4E03-A593-91F88B99A45A}"/>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5" name="Footer Placeholder 4">
            <a:extLst>
              <a:ext uri="{FF2B5EF4-FFF2-40B4-BE49-F238E27FC236}">
                <a16:creationId xmlns:a16="http://schemas.microsoft.com/office/drawing/2014/main" id="{CC18EBE2-97A6-4B19-9DAD-DD81B99F4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CA4A5-DB37-4727-AF2C-C604C98EE39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87812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26/04/2021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44717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75209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26/04/2021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62857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2E30-40D1-4ABB-AB57-F0028D7B1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69DF18-D603-4EA4-86C8-0DF9E7EC5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892B47-7727-4CC2-ABF3-19DD75CB4D27}"/>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5" name="Footer Placeholder 4">
            <a:extLst>
              <a:ext uri="{FF2B5EF4-FFF2-40B4-BE49-F238E27FC236}">
                <a16:creationId xmlns:a16="http://schemas.microsoft.com/office/drawing/2014/main" id="{70533093-E9F9-4C44-8C5E-F0753E8B3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65311-EB25-4701-9778-57AEE55ECEC9}"/>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92261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CF9D-2F8C-493E-8A83-3BD0925FA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883C0E-60F8-4F57-A513-F5944FF7CC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F719F-0FAA-484D-81D1-CCC2F2221C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245F36-12AB-4C42-9064-B4F876509D8B}"/>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6" name="Footer Placeholder 5">
            <a:extLst>
              <a:ext uri="{FF2B5EF4-FFF2-40B4-BE49-F238E27FC236}">
                <a16:creationId xmlns:a16="http://schemas.microsoft.com/office/drawing/2014/main" id="{719A54F0-0A20-4B24-9B4D-F957C956F6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F66E6A-B54F-4042-BE26-AC2179E959CA}"/>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67789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8A82-86FD-4C76-A024-0FFE362C7A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8501CC-4FD1-4937-B565-CB09E84E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C30427-4122-42A9-B71D-140B2D6466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0DBF8-3FBF-46D2-9CC2-224CD9DA9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E769A0-5F7F-4EAC-A1E2-9D8513AB71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C044D3-C977-498A-B19C-3CB7AC749BCC}"/>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8" name="Footer Placeholder 7">
            <a:extLst>
              <a:ext uri="{FF2B5EF4-FFF2-40B4-BE49-F238E27FC236}">
                <a16:creationId xmlns:a16="http://schemas.microsoft.com/office/drawing/2014/main" id="{D30A7CEB-1859-4A0B-AC28-9DBDBF93AA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0D0157-C1F3-48FF-9090-DDBB170D71B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4208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BD86-9A36-4012-B5C6-667FC15116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D54E4-D1BC-4260-8698-2FBE5B5902D2}"/>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4" name="Footer Placeholder 3">
            <a:extLst>
              <a:ext uri="{FF2B5EF4-FFF2-40B4-BE49-F238E27FC236}">
                <a16:creationId xmlns:a16="http://schemas.microsoft.com/office/drawing/2014/main" id="{1941893A-C974-4EB5-93D6-EBA30AAAF9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F7D269-6691-487A-80D4-1BCEF60FD8D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871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F2639-78BB-471A-A830-4071B9250D97}"/>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3" name="Footer Placeholder 2">
            <a:extLst>
              <a:ext uri="{FF2B5EF4-FFF2-40B4-BE49-F238E27FC236}">
                <a16:creationId xmlns:a16="http://schemas.microsoft.com/office/drawing/2014/main" id="{0C1295F5-BCFB-4BF0-98B2-9D36930833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BF160D-6DC3-4F87-80FD-15DF219C53A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63021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69AB-57FC-4954-BF15-79B7424E1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67A4BF-05F7-4859-864C-3AE9AF2E0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D97EE-37E2-4CEF-8A41-CD02DD317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358D4-187B-4424-B2B6-50C12959A189}"/>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6" name="Footer Placeholder 5">
            <a:extLst>
              <a:ext uri="{FF2B5EF4-FFF2-40B4-BE49-F238E27FC236}">
                <a16:creationId xmlns:a16="http://schemas.microsoft.com/office/drawing/2014/main" id="{DC4B5ED6-4FCF-4A05-8ECF-7AFFAB261D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1515F3-74DD-4434-943E-C8BD6B0F910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36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F94-FB27-4959-B44E-110B51659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390DA8-1D35-47EF-81B4-F981FC0E8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35CD9A-477B-405A-8236-B66A75E2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B69A2-DD52-4E08-B75D-999D04226716}"/>
              </a:ext>
            </a:extLst>
          </p:cNvPr>
          <p:cNvSpPr>
            <a:spLocks noGrp="1"/>
          </p:cNvSpPr>
          <p:nvPr>
            <p:ph type="dt" sz="half" idx="10"/>
          </p:nvPr>
        </p:nvSpPr>
        <p:spPr/>
        <p:txBody>
          <a:bodyPr/>
          <a:lstStyle/>
          <a:p>
            <a:fld id="{E27E339A-2A3D-4C58-9128-1033A4C1D442}" type="datetimeFigureOut">
              <a:rPr lang="en-GB" smtClean="0"/>
              <a:t>26/04/2021</a:t>
            </a:fld>
            <a:endParaRPr lang="en-GB"/>
          </a:p>
        </p:txBody>
      </p:sp>
      <p:sp>
        <p:nvSpPr>
          <p:cNvPr id="6" name="Footer Placeholder 5">
            <a:extLst>
              <a:ext uri="{FF2B5EF4-FFF2-40B4-BE49-F238E27FC236}">
                <a16:creationId xmlns:a16="http://schemas.microsoft.com/office/drawing/2014/main" id="{BA5F2E1C-E59A-4E3E-A17F-3320ABE1B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9E9FE6-F84F-445F-A143-CEFDFC2E774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37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11C41-7C5B-4966-B4A4-7E2D72EF9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3FC6CC-1F70-4985-8514-C28A84596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85442-0AC7-4BE9-97C7-6D6011801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E339A-2A3D-4C58-9128-1033A4C1D442}" type="datetimeFigureOut">
              <a:rPr lang="en-GB" smtClean="0"/>
              <a:t>26/04/2021</a:t>
            </a:fld>
            <a:endParaRPr lang="en-GB"/>
          </a:p>
        </p:txBody>
      </p:sp>
      <p:sp>
        <p:nvSpPr>
          <p:cNvPr id="5" name="Footer Placeholder 4">
            <a:extLst>
              <a:ext uri="{FF2B5EF4-FFF2-40B4-BE49-F238E27FC236}">
                <a16:creationId xmlns:a16="http://schemas.microsoft.com/office/drawing/2014/main" id="{87EF780D-F0E5-449A-B444-1BC6FBAEA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939F5D-2C84-48DC-B6A5-ACCEC5A1A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51B47-5933-4685-AC9A-B054F6F7D985}" type="slidenum">
              <a:rPr lang="en-GB" smtClean="0"/>
              <a:t>‹#›</a:t>
            </a:fld>
            <a:endParaRPr lang="en-GB"/>
          </a:p>
        </p:txBody>
      </p:sp>
    </p:spTree>
    <p:extLst>
      <p:ext uri="{BB962C8B-B14F-4D97-AF65-F5344CB8AC3E}">
        <p14:creationId xmlns:p14="http://schemas.microsoft.com/office/powerpoint/2010/main" val="4111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26/04/2021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96054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http://physlog.org.uk/media/1/20071129-bicycle_yellow.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Transport, Mobility and Cities - The University of Nottingham">
            <a:extLst>
              <a:ext uri="{FF2B5EF4-FFF2-40B4-BE49-F238E27FC236}">
                <a16:creationId xmlns:a16="http://schemas.microsoft.com/office/drawing/2014/main" id="{6D09B256-768C-448E-8F55-03181F691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7525"/>
          </a:xfrm>
          <a:prstGeom prst="rect">
            <a:avLst/>
          </a:prstGeom>
          <a:noFill/>
          <a:extLst>
            <a:ext uri="{909E8E84-426E-40DD-AFC4-6F175D3DCCD1}">
              <a14:hiddenFill xmlns:a14="http://schemas.microsoft.com/office/drawing/2010/main">
                <a:solidFill>
                  <a:srgbClr val="FFFFFF"/>
                </a:solidFill>
              </a14:hiddenFill>
            </a:ext>
          </a:extLst>
        </p:spPr>
      </p:pic>
      <p:sp>
        <p:nvSpPr>
          <p:cNvPr id="103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4572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022021" y="3231931"/>
            <a:ext cx="3852041" cy="1834056"/>
          </a:xfrm>
        </p:spPr>
        <p:txBody>
          <a:bodyPr>
            <a:normAutofit/>
          </a:bodyPr>
          <a:lstStyle/>
          <a:p>
            <a:r>
              <a:rPr lang="en-GB" sz="4000"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Getting around</a:t>
            </a:r>
          </a:p>
        </p:txBody>
      </p:sp>
      <p:cxnSp>
        <p:nvCxnSpPr>
          <p:cNvPr id="1033"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3D0A8D4-DF3C-4E1B-BB61-6774B5BA3789}"/>
              </a:ext>
            </a:extLst>
          </p:cNvPr>
          <p:cNvSpPr txBox="1"/>
          <p:nvPr/>
        </p:nvSpPr>
        <p:spPr>
          <a:xfrm>
            <a:off x="8976732" y="5296829"/>
            <a:ext cx="19960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Lesson 5 - Writing</a:t>
            </a:r>
          </a:p>
        </p:txBody>
      </p:sp>
    </p:spTree>
    <p:extLst>
      <p:ext uri="{BB962C8B-B14F-4D97-AF65-F5344CB8AC3E}">
        <p14:creationId xmlns:p14="http://schemas.microsoft.com/office/powerpoint/2010/main" val="99691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27B7E1-3247-4BAA-867D-124786C4105E}"/>
              </a:ext>
            </a:extLst>
          </p:cNvPr>
          <p:cNvPicPr>
            <a:picLocks noChangeAspect="1"/>
          </p:cNvPicPr>
          <p:nvPr/>
        </p:nvPicPr>
        <p:blipFill>
          <a:blip r:embed="rId3"/>
          <a:stretch>
            <a:fillRect/>
          </a:stretch>
        </p:blipFill>
        <p:spPr>
          <a:xfrm>
            <a:off x="1154906" y="0"/>
            <a:ext cx="9882188" cy="6858000"/>
          </a:xfrm>
          <a:prstGeom prst="rect">
            <a:avLst/>
          </a:prstGeom>
        </p:spPr>
      </p:pic>
    </p:spTree>
    <p:extLst>
      <p:ext uri="{BB962C8B-B14F-4D97-AF65-F5344CB8AC3E}">
        <p14:creationId xmlns:p14="http://schemas.microsoft.com/office/powerpoint/2010/main" val="1174234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476C64-3F90-4BF7-B01F-1A130D8691FD}"/>
              </a:ext>
            </a:extLst>
          </p:cNvPr>
          <p:cNvGrpSpPr/>
          <p:nvPr/>
        </p:nvGrpSpPr>
        <p:grpSpPr>
          <a:xfrm>
            <a:off x="8321615" y="1059486"/>
            <a:ext cx="3702957" cy="2469022"/>
            <a:chOff x="8729798" y="905135"/>
            <a:chExt cx="3187030" cy="1902931"/>
          </a:xfrm>
        </p:grpSpPr>
        <p:sp>
          <p:nvSpPr>
            <p:cNvPr id="15" name="Rectangle 14">
              <a:extLst>
                <a:ext uri="{FF2B5EF4-FFF2-40B4-BE49-F238E27FC236}">
                  <a16:creationId xmlns:a16="http://schemas.microsoft.com/office/drawing/2014/main" id="{73A88C31-36A2-4811-931B-4080A7567F64}"/>
                </a:ext>
              </a:extLst>
            </p:cNvPr>
            <p:cNvSpPr/>
            <p:nvPr/>
          </p:nvSpPr>
          <p:spPr>
            <a:xfrm>
              <a:off x="8777860" y="908340"/>
              <a:ext cx="3096195" cy="806515"/>
            </a:xfrm>
            <a:prstGeom prst="rect">
              <a:avLst/>
            </a:prstGeom>
            <a:noFill/>
          </p:spPr>
          <p:txBody>
            <a:bodyPr wrap="square" lIns="91440" tIns="45720" rIns="91440" bIns="45720">
              <a:spAutoFit/>
            </a:bodyPr>
            <a:lstStyle/>
            <a:p>
              <a:pPr lvl="0"/>
              <a:r>
                <a:rPr lang="en-GB" sz="2400" b="1" dirty="0">
                  <a:latin typeface="Letters for Learners" pitchFamily="2" charset="0"/>
                </a:rPr>
                <a:t>3. How much does it cost?  Are you giving away any extras?</a:t>
              </a:r>
            </a:p>
            <a:p>
              <a:pPr lvl="0"/>
              <a:endParaRPr lang="en-GB" sz="1400" dirty="0">
                <a:latin typeface="Letters for Learners" pitchFamily="2" charset="0"/>
              </a:endParaRPr>
            </a:p>
          </p:txBody>
        </p:sp>
        <p:sp>
          <p:nvSpPr>
            <p:cNvPr id="3" name="Rectangle: Rounded Corners 2">
              <a:extLst>
                <a:ext uri="{FF2B5EF4-FFF2-40B4-BE49-F238E27FC236}">
                  <a16:creationId xmlns:a16="http://schemas.microsoft.com/office/drawing/2014/main" id="{BA77F018-A232-4CC5-A78D-D2C01351F4D7}"/>
                </a:ext>
              </a:extLst>
            </p:cNvPr>
            <p:cNvSpPr/>
            <p:nvPr/>
          </p:nvSpPr>
          <p:spPr>
            <a:xfrm>
              <a:off x="8729798" y="905135"/>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24A65411-787A-48CF-ACCF-DF8D554D779F}"/>
              </a:ext>
            </a:extLst>
          </p:cNvPr>
          <p:cNvGrpSpPr/>
          <p:nvPr/>
        </p:nvGrpSpPr>
        <p:grpSpPr>
          <a:xfrm>
            <a:off x="8321615" y="3759711"/>
            <a:ext cx="3702956" cy="2989980"/>
            <a:chOff x="9475599" y="2096852"/>
            <a:chExt cx="2448643" cy="2774440"/>
          </a:xfrm>
        </p:grpSpPr>
        <p:sp>
          <p:nvSpPr>
            <p:cNvPr id="22" name="Rectangle: Rounded Corners 21">
              <a:extLst>
                <a:ext uri="{FF2B5EF4-FFF2-40B4-BE49-F238E27FC236}">
                  <a16:creationId xmlns:a16="http://schemas.microsoft.com/office/drawing/2014/main" id="{917A60A9-4FEC-46D9-9F01-A7D73A4D1FE7}"/>
                </a:ext>
              </a:extLst>
            </p:cNvPr>
            <p:cNvSpPr/>
            <p:nvPr/>
          </p:nvSpPr>
          <p:spPr>
            <a:xfrm>
              <a:off x="9475599" y="2096852"/>
              <a:ext cx="2448643" cy="277444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518A3F2-6CC9-4E34-922A-63F7ABB75DEE}"/>
                </a:ext>
              </a:extLst>
            </p:cNvPr>
            <p:cNvSpPr/>
            <p:nvPr/>
          </p:nvSpPr>
          <p:spPr>
            <a:xfrm>
              <a:off x="9622311" y="2114349"/>
              <a:ext cx="2155218" cy="1028123"/>
            </a:xfrm>
            <a:prstGeom prst="rect">
              <a:avLst/>
            </a:prstGeom>
            <a:noFill/>
          </p:spPr>
          <p:txBody>
            <a:bodyPr wrap="square" lIns="91440" tIns="45720" rIns="91440" bIns="45720">
              <a:spAutoFit/>
            </a:bodyPr>
            <a:lstStyle/>
            <a:p>
              <a:pPr lvl="0"/>
              <a:r>
                <a:rPr lang="en-GB" sz="2400" b="1" dirty="0">
                  <a:latin typeface="Letters for Learners" pitchFamily="2" charset="0"/>
                </a:rPr>
                <a:t>4. What is your slogan?</a:t>
              </a:r>
            </a:p>
            <a:p>
              <a:pPr lvl="0"/>
              <a:r>
                <a:rPr lang="en-GB" sz="1400" dirty="0">
                  <a:latin typeface="Letters for Learners" pitchFamily="2" charset="0"/>
                </a:rPr>
                <a:t>Ride like the wind!</a:t>
              </a:r>
            </a:p>
            <a:p>
              <a:pPr lvl="0"/>
              <a:r>
                <a:rPr lang="en-GB" sz="1400" dirty="0">
                  <a:latin typeface="Letters for Learners" pitchFamily="2" charset="0"/>
                </a:rPr>
                <a:t>Be the envy of your friends!</a:t>
              </a:r>
            </a:p>
            <a:p>
              <a:pPr lvl="0"/>
              <a:r>
                <a:rPr lang="en-GB" sz="1400" dirty="0">
                  <a:latin typeface="Letters for Learners" pitchFamily="2" charset="0"/>
                </a:rPr>
                <a:t>Cycle your way to new adventures!</a:t>
              </a:r>
            </a:p>
          </p:txBody>
        </p:sp>
      </p:grpSp>
      <p:grpSp>
        <p:nvGrpSpPr>
          <p:cNvPr id="9" name="Group 8">
            <a:extLst>
              <a:ext uri="{FF2B5EF4-FFF2-40B4-BE49-F238E27FC236}">
                <a16:creationId xmlns:a16="http://schemas.microsoft.com/office/drawing/2014/main" id="{A1261A0B-C77B-40BD-869D-86A9A582C94B}"/>
              </a:ext>
            </a:extLst>
          </p:cNvPr>
          <p:cNvGrpSpPr/>
          <p:nvPr/>
        </p:nvGrpSpPr>
        <p:grpSpPr>
          <a:xfrm>
            <a:off x="447030" y="5039103"/>
            <a:ext cx="7567417" cy="1536484"/>
            <a:chOff x="1508126" y="4889969"/>
            <a:chExt cx="3027652" cy="1902931"/>
          </a:xfrm>
        </p:grpSpPr>
        <p:sp>
          <p:nvSpPr>
            <p:cNvPr id="27" name="Rectangle: Rounded Corners 26">
              <a:extLst>
                <a:ext uri="{FF2B5EF4-FFF2-40B4-BE49-F238E27FC236}">
                  <a16:creationId xmlns:a16="http://schemas.microsoft.com/office/drawing/2014/main" id="{B1E5CDE5-15E1-486B-AE44-2C2F0ED8F3CA}"/>
                </a:ext>
              </a:extLst>
            </p:cNvPr>
            <p:cNvSpPr/>
            <p:nvPr/>
          </p:nvSpPr>
          <p:spPr>
            <a:xfrm>
              <a:off x="1508126" y="4889969"/>
              <a:ext cx="3027652"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FA1BF500-77BD-4560-A3AB-0C3FF320F9C3}"/>
                </a:ext>
              </a:extLst>
            </p:cNvPr>
            <p:cNvSpPr/>
            <p:nvPr/>
          </p:nvSpPr>
          <p:spPr>
            <a:xfrm>
              <a:off x="1704226" y="5064119"/>
              <a:ext cx="2708812" cy="914833"/>
            </a:xfrm>
            <a:prstGeom prst="rect">
              <a:avLst/>
            </a:prstGeom>
            <a:noFill/>
          </p:spPr>
          <p:txBody>
            <a:bodyPr wrap="square" lIns="91440" tIns="45720" rIns="91440" bIns="45720">
              <a:spAutoFit/>
            </a:bodyPr>
            <a:lstStyle/>
            <a:p>
              <a:pPr lvl="0"/>
              <a:r>
                <a:rPr lang="en-GB" sz="2400" b="1" dirty="0">
                  <a:latin typeface="Letters for Learners" pitchFamily="2" charset="0"/>
                </a:rPr>
                <a:t>5. How can it be purchased?</a:t>
              </a:r>
            </a:p>
            <a:p>
              <a:pPr lvl="0"/>
              <a:r>
                <a:rPr lang="en-GB" dirty="0">
                  <a:latin typeface="Letters for Learners" pitchFamily="2" charset="0"/>
                </a:rPr>
                <a:t>Call now for a viewing…./Email me at…</a:t>
              </a:r>
            </a:p>
          </p:txBody>
        </p:sp>
      </p:grpSp>
      <p:grpSp>
        <p:nvGrpSpPr>
          <p:cNvPr id="10" name="Group 9">
            <a:extLst>
              <a:ext uri="{FF2B5EF4-FFF2-40B4-BE49-F238E27FC236}">
                <a16:creationId xmlns:a16="http://schemas.microsoft.com/office/drawing/2014/main" id="{B8CBD2FA-F23A-439F-9125-8DB62E713EF9}"/>
              </a:ext>
            </a:extLst>
          </p:cNvPr>
          <p:cNvGrpSpPr/>
          <p:nvPr/>
        </p:nvGrpSpPr>
        <p:grpSpPr>
          <a:xfrm>
            <a:off x="447030" y="1115699"/>
            <a:ext cx="3333653" cy="3726287"/>
            <a:chOff x="167428" y="202310"/>
            <a:chExt cx="2016442" cy="4276260"/>
          </a:xfrm>
        </p:grpSpPr>
        <p:sp>
          <p:nvSpPr>
            <p:cNvPr id="28" name="Rectangle: Rounded Corners 27">
              <a:extLst>
                <a:ext uri="{FF2B5EF4-FFF2-40B4-BE49-F238E27FC236}">
                  <a16:creationId xmlns:a16="http://schemas.microsoft.com/office/drawing/2014/main" id="{A82BE517-3EEB-4993-82CD-A73BB0E0D877}"/>
                </a:ext>
              </a:extLst>
            </p:cNvPr>
            <p:cNvSpPr/>
            <p:nvPr/>
          </p:nvSpPr>
          <p:spPr>
            <a:xfrm>
              <a:off x="167428" y="202310"/>
              <a:ext cx="2016442" cy="42762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A3D2F59-7DD6-41CE-886B-2C6E451FE9A2}"/>
                </a:ext>
              </a:extLst>
            </p:cNvPr>
            <p:cNvSpPr/>
            <p:nvPr/>
          </p:nvSpPr>
          <p:spPr>
            <a:xfrm>
              <a:off x="282336" y="278893"/>
              <a:ext cx="1656376" cy="2543055"/>
            </a:xfrm>
            <a:prstGeom prst="rect">
              <a:avLst/>
            </a:prstGeom>
            <a:noFill/>
          </p:spPr>
          <p:txBody>
            <a:bodyPr wrap="square" lIns="91440" tIns="45720" rIns="91440" bIns="45720">
              <a:spAutoFit/>
            </a:bodyPr>
            <a:lstStyle/>
            <a:p>
              <a:pPr marL="182563" lvl="0" indent="-182563">
                <a:buAutoNum type="arabicPeriod"/>
              </a:pPr>
              <a:r>
                <a:rPr lang="en-GB" sz="2000" b="1" dirty="0">
                  <a:latin typeface="Letters for Learners" pitchFamily="2" charset="0"/>
                </a:rPr>
                <a:t>Who is it for?</a:t>
              </a:r>
            </a:p>
            <a:p>
              <a:pPr lvl="0"/>
              <a:r>
                <a:rPr lang="en-GB" sz="1200" dirty="0">
                  <a:latin typeface="Letters for Learners" pitchFamily="2" charset="0"/>
                </a:rPr>
                <a:t>boy/girl/ aged between….</a:t>
              </a:r>
            </a:p>
            <a:p>
              <a:pPr lvl="0"/>
              <a:r>
                <a:rPr lang="en-GB" sz="1200" dirty="0">
                  <a:latin typeface="Letters for Learners" pitchFamily="2" charset="0"/>
                </a:rPr>
                <a:t>teenager/adventure lover/bicycle lover/children who like the outdoors/ sport lover</a:t>
              </a:r>
            </a:p>
            <a:p>
              <a:pPr lvl="0"/>
              <a:r>
                <a:rPr lang="en-GB" sz="1400" dirty="0">
                  <a:latin typeface="Letters for Learners" pitchFamily="2" charset="0"/>
                </a:rPr>
                <a:t>Are you a/an</a:t>
              </a:r>
            </a:p>
            <a:p>
              <a:pPr lvl="0"/>
              <a:r>
                <a:rPr lang="en-GB" sz="1400" dirty="0">
                  <a:latin typeface="Letters for Learners" pitchFamily="2" charset="0"/>
                </a:rPr>
                <a:t>Do you like…</a:t>
              </a:r>
            </a:p>
            <a:p>
              <a:pPr lvl="0"/>
              <a:r>
                <a:rPr lang="en-GB" sz="1400" dirty="0">
                  <a:latin typeface="Letters for Learners" pitchFamily="2" charset="0"/>
                </a:rPr>
                <a:t>Are you tired of…</a:t>
              </a:r>
            </a:p>
            <a:p>
              <a:pPr lvl="0"/>
              <a:endParaRPr lang="en-GB" sz="2000" dirty="0">
                <a:latin typeface="Letters for Learners" pitchFamily="2" charset="0"/>
              </a:endParaRPr>
            </a:p>
            <a:p>
              <a:pPr lvl="0"/>
              <a:endParaRPr lang="en-GB" sz="2000" dirty="0">
                <a:latin typeface="Letters for Learners" pitchFamily="2" charset="0"/>
              </a:endParaRPr>
            </a:p>
          </p:txBody>
        </p:sp>
      </p:grpSp>
      <p:grpSp>
        <p:nvGrpSpPr>
          <p:cNvPr id="31" name="Group 30">
            <a:extLst>
              <a:ext uri="{FF2B5EF4-FFF2-40B4-BE49-F238E27FC236}">
                <a16:creationId xmlns:a16="http://schemas.microsoft.com/office/drawing/2014/main" id="{571AE760-3C35-4E29-B820-1C83304A1E2A}"/>
              </a:ext>
            </a:extLst>
          </p:cNvPr>
          <p:cNvGrpSpPr/>
          <p:nvPr/>
        </p:nvGrpSpPr>
        <p:grpSpPr>
          <a:xfrm>
            <a:off x="3866804" y="1115699"/>
            <a:ext cx="4278991" cy="3660696"/>
            <a:chOff x="8705082" y="154273"/>
            <a:chExt cx="3228866" cy="1902931"/>
          </a:xfrm>
        </p:grpSpPr>
        <p:sp>
          <p:nvSpPr>
            <p:cNvPr id="32" name="Rectangle 31">
              <a:extLst>
                <a:ext uri="{FF2B5EF4-FFF2-40B4-BE49-F238E27FC236}">
                  <a16:creationId xmlns:a16="http://schemas.microsoft.com/office/drawing/2014/main" id="{8D445FC7-5FB8-4D72-9448-0D0A0889A66D}"/>
                </a:ext>
              </a:extLst>
            </p:cNvPr>
            <p:cNvSpPr/>
            <p:nvPr/>
          </p:nvSpPr>
          <p:spPr>
            <a:xfrm>
              <a:off x="8837753" y="182590"/>
              <a:ext cx="3096195" cy="879949"/>
            </a:xfrm>
            <a:prstGeom prst="rect">
              <a:avLst/>
            </a:prstGeom>
            <a:noFill/>
          </p:spPr>
          <p:txBody>
            <a:bodyPr wrap="square" lIns="91440" tIns="45720" rIns="91440" bIns="45720">
              <a:spAutoFit/>
            </a:bodyPr>
            <a:lstStyle/>
            <a:p>
              <a:pPr lvl="0"/>
              <a:r>
                <a:rPr lang="en-GB" sz="2400" b="1" dirty="0">
                  <a:latin typeface="Letters for Learners" pitchFamily="2" charset="0"/>
                </a:rPr>
                <a:t>2. What product are you selling? Describe it.  Highlight its positive features</a:t>
              </a:r>
            </a:p>
            <a:p>
              <a:pPr lvl="0"/>
              <a:r>
                <a:rPr lang="en-GB" sz="1600" dirty="0">
                  <a:latin typeface="Letters for Learners" pitchFamily="2" charset="0"/>
                </a:rPr>
                <a:t>Looks like new/minor scratches/stored in a garage/well serviced/repainted </a:t>
              </a:r>
            </a:p>
          </p:txBody>
        </p:sp>
        <p:sp>
          <p:nvSpPr>
            <p:cNvPr id="33" name="Rectangle: Rounded Corners 32">
              <a:extLst>
                <a:ext uri="{FF2B5EF4-FFF2-40B4-BE49-F238E27FC236}">
                  <a16:creationId xmlns:a16="http://schemas.microsoft.com/office/drawing/2014/main" id="{021554E9-F9E2-4BF0-A2DB-2F50CCA684EE}"/>
                </a:ext>
              </a:extLst>
            </p:cNvPr>
            <p:cNvSpPr/>
            <p:nvPr/>
          </p:nvSpPr>
          <p:spPr>
            <a:xfrm>
              <a:off x="8705082" y="154273"/>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E5726D14-AC70-4497-A0AC-566D1C45CBA4}"/>
              </a:ext>
            </a:extLst>
          </p:cNvPr>
          <p:cNvSpPr/>
          <p:nvPr/>
        </p:nvSpPr>
        <p:spPr>
          <a:xfrm>
            <a:off x="2776717" y="49726"/>
            <a:ext cx="621195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Planning an advert</a:t>
            </a:r>
          </a:p>
        </p:txBody>
      </p:sp>
      <p:sp>
        <p:nvSpPr>
          <p:cNvPr id="2" name="Rectangle 1">
            <a:extLst>
              <a:ext uri="{FF2B5EF4-FFF2-40B4-BE49-F238E27FC236}">
                <a16:creationId xmlns:a16="http://schemas.microsoft.com/office/drawing/2014/main" id="{8F6CA35F-E4A8-4E8B-849E-5E936ACE90B0}"/>
              </a:ext>
            </a:extLst>
          </p:cNvPr>
          <p:cNvSpPr/>
          <p:nvPr/>
        </p:nvSpPr>
        <p:spPr>
          <a:xfrm>
            <a:off x="586498" y="2946047"/>
            <a:ext cx="3041718" cy="830997"/>
          </a:xfrm>
          <a:prstGeom prst="rect">
            <a:avLst/>
          </a:prstGeom>
          <a:noFill/>
        </p:spPr>
        <p:txBody>
          <a:bodyPr wrap="square" lIns="91440" tIns="45720" rIns="91440" bIns="45720">
            <a:spAutoFit/>
          </a:bodyPr>
          <a:lstStyle/>
          <a:p>
            <a:pPr algn="ctr"/>
            <a:r>
              <a:rPr lang="en-US" sz="240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Are you tired of your old bike?  </a:t>
            </a:r>
            <a:endParaRPr lang="en-US" sz="2400" b="0"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19" name="Rectangle 18">
            <a:extLst>
              <a:ext uri="{FF2B5EF4-FFF2-40B4-BE49-F238E27FC236}">
                <a16:creationId xmlns:a16="http://schemas.microsoft.com/office/drawing/2014/main" id="{10436783-F2CD-4807-B683-EC77D67B9B9C}"/>
              </a:ext>
            </a:extLst>
          </p:cNvPr>
          <p:cNvSpPr/>
          <p:nvPr/>
        </p:nvSpPr>
        <p:spPr>
          <a:xfrm>
            <a:off x="3818186" y="2789414"/>
            <a:ext cx="4255241" cy="1938992"/>
          </a:xfrm>
          <a:prstGeom prst="rect">
            <a:avLst/>
          </a:prstGeom>
          <a:noFill/>
        </p:spPr>
        <p:txBody>
          <a:bodyPr wrap="square" lIns="91440" tIns="45720" rIns="91440" bIns="45720">
            <a:spAutoFit/>
          </a:bodyPr>
          <a:lstStyle/>
          <a:p>
            <a:pPr marL="342900" indent="-342900">
              <a:buFont typeface="Arial" panose="020B0604020202020204" pitchFamily="34" charset="0"/>
              <a:buChar char="•"/>
            </a:pPr>
            <a:r>
              <a:rPr lang="en-US" sz="200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BMX  bike for sale in very good shape. </a:t>
            </a:r>
          </a:p>
          <a:p>
            <a:pPr marL="342900" indent="-342900">
              <a:buFont typeface="Arial" panose="020B0604020202020204" pitchFamily="34" charset="0"/>
              <a:buChar char="•"/>
            </a:pPr>
            <a:r>
              <a:rPr lang="en-US" sz="200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For children between 5 to 8 years. </a:t>
            </a:r>
          </a:p>
          <a:p>
            <a:pPr marL="342900" indent="-342900">
              <a:buFont typeface="Arial" panose="020B0604020202020204" pitchFamily="34" charset="0"/>
              <a:buChar char="•"/>
            </a:pPr>
            <a:r>
              <a:rPr lang="en-US" sz="200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Used few times. reflector lights</a:t>
            </a:r>
            <a:endParaRPr lang="en-US" sz="2000" b="0"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20" name="Rectangle 19">
            <a:extLst>
              <a:ext uri="{FF2B5EF4-FFF2-40B4-BE49-F238E27FC236}">
                <a16:creationId xmlns:a16="http://schemas.microsoft.com/office/drawing/2014/main" id="{334BCED9-1820-4874-8BC8-89EDF1BB569D}"/>
              </a:ext>
            </a:extLst>
          </p:cNvPr>
          <p:cNvSpPr/>
          <p:nvPr/>
        </p:nvSpPr>
        <p:spPr>
          <a:xfrm>
            <a:off x="8321615" y="1934295"/>
            <a:ext cx="3597417" cy="1200329"/>
          </a:xfrm>
          <a:prstGeom prst="rect">
            <a:avLst/>
          </a:prstGeom>
          <a:noFill/>
        </p:spPr>
        <p:txBody>
          <a:bodyPr wrap="square" lIns="91440" tIns="45720" rIns="91440" bIns="45720">
            <a:spAutoFit/>
          </a:bodyPr>
          <a:lstStyle/>
          <a:p>
            <a:pPr marL="342900" indent="-342900">
              <a:buFont typeface="Arial" panose="020B0604020202020204" pitchFamily="34" charset="0"/>
              <a:buChar char="•"/>
            </a:pPr>
            <a:r>
              <a:rPr lang="en-US" sz="240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only €50. </a:t>
            </a:r>
          </a:p>
          <a:p>
            <a:pPr marL="342900" indent="-342900">
              <a:buFont typeface="Arial" panose="020B0604020202020204" pitchFamily="34" charset="0"/>
              <a:buChar char="•"/>
            </a:pPr>
            <a:r>
              <a:rPr lang="en-US" sz="240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helmet and wire basket  </a:t>
            </a:r>
            <a:endParaRPr lang="en-US" sz="2400" b="0"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23" name="Rectangle 22">
            <a:extLst>
              <a:ext uri="{FF2B5EF4-FFF2-40B4-BE49-F238E27FC236}">
                <a16:creationId xmlns:a16="http://schemas.microsoft.com/office/drawing/2014/main" id="{9FD52951-D181-43A5-983A-8AB1CD3636DB}"/>
              </a:ext>
            </a:extLst>
          </p:cNvPr>
          <p:cNvSpPr/>
          <p:nvPr/>
        </p:nvSpPr>
        <p:spPr>
          <a:xfrm>
            <a:off x="8197805" y="4905419"/>
            <a:ext cx="3945736" cy="830997"/>
          </a:xfrm>
          <a:prstGeom prst="rect">
            <a:avLst/>
          </a:prstGeom>
          <a:noFill/>
        </p:spPr>
        <p:txBody>
          <a:bodyPr wrap="square" lIns="91440" tIns="45720" rIns="91440" bIns="45720">
            <a:spAutoFit/>
          </a:bodyPr>
          <a:lstStyle/>
          <a:p>
            <a:pPr algn="ctr"/>
            <a:r>
              <a:rPr lang="en-US" sz="240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Get ready for new cycling adventures!  </a:t>
            </a:r>
            <a:endParaRPr lang="en-US" sz="2400" b="0"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24" name="Rectangle 23">
            <a:extLst>
              <a:ext uri="{FF2B5EF4-FFF2-40B4-BE49-F238E27FC236}">
                <a16:creationId xmlns:a16="http://schemas.microsoft.com/office/drawing/2014/main" id="{A1249F93-2273-4814-91F0-6817C3F31BBD}"/>
              </a:ext>
            </a:extLst>
          </p:cNvPr>
          <p:cNvSpPr/>
          <p:nvPr/>
        </p:nvSpPr>
        <p:spPr>
          <a:xfrm>
            <a:off x="1983635" y="5801112"/>
            <a:ext cx="3945736" cy="830997"/>
          </a:xfrm>
          <a:prstGeom prst="rect">
            <a:avLst/>
          </a:prstGeom>
          <a:noFill/>
        </p:spPr>
        <p:txBody>
          <a:bodyPr wrap="square" lIns="91440" tIns="45720" rIns="91440" bIns="45720">
            <a:spAutoFit/>
          </a:bodyPr>
          <a:lstStyle/>
          <a:p>
            <a:pPr algn="ctr"/>
            <a:r>
              <a:rPr lang="en-US" sz="240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Come and see it now! Call me on 99987609  </a:t>
            </a:r>
            <a:endParaRPr lang="en-US" sz="2400" b="0"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15849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C23EE1-6672-4C70-A438-22A3FECE56AF}"/>
              </a:ext>
            </a:extLst>
          </p:cNvPr>
          <p:cNvPicPr>
            <a:picLocks noChangeAspect="1"/>
          </p:cNvPicPr>
          <p:nvPr/>
        </p:nvPicPr>
        <p:blipFill>
          <a:blip r:embed="rId3"/>
          <a:stretch>
            <a:fillRect/>
          </a:stretch>
        </p:blipFill>
        <p:spPr>
          <a:xfrm>
            <a:off x="1089899" y="0"/>
            <a:ext cx="10012202" cy="6858000"/>
          </a:xfrm>
          <a:prstGeom prst="rect">
            <a:avLst/>
          </a:prstGeom>
        </p:spPr>
      </p:pic>
    </p:spTree>
    <p:extLst>
      <p:ext uri="{BB962C8B-B14F-4D97-AF65-F5344CB8AC3E}">
        <p14:creationId xmlns:p14="http://schemas.microsoft.com/office/powerpoint/2010/main" val="178421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0143E-A496-49FE-83DF-FB607E342517}"/>
              </a:ext>
            </a:extLst>
          </p:cNvPr>
          <p:cNvPicPr>
            <a:picLocks noChangeAspect="1"/>
          </p:cNvPicPr>
          <p:nvPr/>
        </p:nvPicPr>
        <p:blipFill>
          <a:blip r:embed="rId3"/>
          <a:stretch>
            <a:fillRect/>
          </a:stretch>
        </p:blipFill>
        <p:spPr>
          <a:xfrm>
            <a:off x="3702197" y="0"/>
            <a:ext cx="5153365" cy="6858000"/>
          </a:xfrm>
          <a:prstGeom prst="rect">
            <a:avLst/>
          </a:prstGeom>
        </p:spPr>
      </p:pic>
      <p:sp>
        <p:nvSpPr>
          <p:cNvPr id="2" name="Arrow: Right 1">
            <a:extLst>
              <a:ext uri="{FF2B5EF4-FFF2-40B4-BE49-F238E27FC236}">
                <a16:creationId xmlns:a16="http://schemas.microsoft.com/office/drawing/2014/main" id="{EE435123-BF57-43B8-B552-0D8D51B8B10E}"/>
              </a:ext>
            </a:extLst>
          </p:cNvPr>
          <p:cNvSpPr/>
          <p:nvPr/>
        </p:nvSpPr>
        <p:spPr>
          <a:xfrm>
            <a:off x="570156" y="571949"/>
            <a:ext cx="3496235" cy="11080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Write your question here.</a:t>
            </a:r>
          </a:p>
        </p:txBody>
      </p:sp>
      <p:sp>
        <p:nvSpPr>
          <p:cNvPr id="5" name="Arrow: Right 4">
            <a:extLst>
              <a:ext uri="{FF2B5EF4-FFF2-40B4-BE49-F238E27FC236}">
                <a16:creationId xmlns:a16="http://schemas.microsoft.com/office/drawing/2014/main" id="{1C91B51A-737F-47C6-9703-C152C4C78DAC}"/>
              </a:ext>
            </a:extLst>
          </p:cNvPr>
          <p:cNvSpPr/>
          <p:nvPr/>
        </p:nvSpPr>
        <p:spPr>
          <a:xfrm>
            <a:off x="570155" y="1965961"/>
            <a:ext cx="3496235" cy="11080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Draw a picture of your bike here.</a:t>
            </a:r>
          </a:p>
        </p:txBody>
      </p:sp>
      <p:sp>
        <p:nvSpPr>
          <p:cNvPr id="6" name="Arrow: Right 5">
            <a:extLst>
              <a:ext uri="{FF2B5EF4-FFF2-40B4-BE49-F238E27FC236}">
                <a16:creationId xmlns:a16="http://schemas.microsoft.com/office/drawing/2014/main" id="{5DE79FF2-4F8D-4BA4-A589-AA73895CDAC8}"/>
              </a:ext>
            </a:extLst>
          </p:cNvPr>
          <p:cNvSpPr/>
          <p:nvPr/>
        </p:nvSpPr>
        <p:spPr>
          <a:xfrm>
            <a:off x="302781" y="4179344"/>
            <a:ext cx="3496235" cy="11080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Write your slogan.</a:t>
            </a:r>
          </a:p>
        </p:txBody>
      </p:sp>
      <p:sp>
        <p:nvSpPr>
          <p:cNvPr id="7" name="Arrow: Right 6">
            <a:extLst>
              <a:ext uri="{FF2B5EF4-FFF2-40B4-BE49-F238E27FC236}">
                <a16:creationId xmlns:a16="http://schemas.microsoft.com/office/drawing/2014/main" id="{3A6EC7CA-73F0-4622-8D2D-B0300202CE05}"/>
              </a:ext>
            </a:extLst>
          </p:cNvPr>
          <p:cNvSpPr/>
          <p:nvPr/>
        </p:nvSpPr>
        <p:spPr>
          <a:xfrm>
            <a:off x="570154" y="5338930"/>
            <a:ext cx="3496235" cy="11080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Write a description of your bike.</a:t>
            </a:r>
          </a:p>
        </p:txBody>
      </p:sp>
      <p:sp>
        <p:nvSpPr>
          <p:cNvPr id="8" name="Arrow: Right 7">
            <a:extLst>
              <a:ext uri="{FF2B5EF4-FFF2-40B4-BE49-F238E27FC236}">
                <a16:creationId xmlns:a16="http://schemas.microsoft.com/office/drawing/2014/main" id="{8F348D7E-322C-474D-9A90-9225D4659CE8}"/>
              </a:ext>
            </a:extLst>
          </p:cNvPr>
          <p:cNvSpPr/>
          <p:nvPr/>
        </p:nvSpPr>
        <p:spPr>
          <a:xfrm flipH="1">
            <a:off x="8125612" y="1691642"/>
            <a:ext cx="2836659" cy="138235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Write the price.</a:t>
            </a:r>
          </a:p>
        </p:txBody>
      </p:sp>
      <p:sp>
        <p:nvSpPr>
          <p:cNvPr id="9" name="Arrow: Right 8">
            <a:extLst>
              <a:ext uri="{FF2B5EF4-FFF2-40B4-BE49-F238E27FC236}">
                <a16:creationId xmlns:a16="http://schemas.microsoft.com/office/drawing/2014/main" id="{5699F6E8-3664-48A3-AE4A-58263C732AE3}"/>
              </a:ext>
            </a:extLst>
          </p:cNvPr>
          <p:cNvSpPr/>
          <p:nvPr/>
        </p:nvSpPr>
        <p:spPr>
          <a:xfrm flipH="1">
            <a:off x="8611382" y="3488165"/>
            <a:ext cx="2836659" cy="138235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Highlight some positive features.</a:t>
            </a:r>
          </a:p>
        </p:txBody>
      </p:sp>
      <p:sp>
        <p:nvSpPr>
          <p:cNvPr id="10" name="Arrow: Right 9">
            <a:extLst>
              <a:ext uri="{FF2B5EF4-FFF2-40B4-BE49-F238E27FC236}">
                <a16:creationId xmlns:a16="http://schemas.microsoft.com/office/drawing/2014/main" id="{AF75364C-84C8-489F-AB0C-192692AE3F16}"/>
              </a:ext>
            </a:extLst>
          </p:cNvPr>
          <p:cNvSpPr/>
          <p:nvPr/>
        </p:nvSpPr>
        <p:spPr>
          <a:xfrm flipH="1">
            <a:off x="8611382" y="6077400"/>
            <a:ext cx="3168242" cy="725692"/>
          </a:xfrm>
          <a:prstGeom prst="rightArrow">
            <a:avLst>
              <a:gd name="adj1" fmla="val 58894"/>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Andika" panose="02000000000000000000" pitchFamily="2" charset="0"/>
                <a:ea typeface="Andika" panose="02000000000000000000" pitchFamily="2" charset="0"/>
                <a:cs typeface="Andika" panose="02000000000000000000" pitchFamily="2" charset="0"/>
              </a:rPr>
              <a:t>Give your contact </a:t>
            </a:r>
            <a:r>
              <a:rPr lang="en-GB" dirty="0" err="1">
                <a:latin typeface="Andika" panose="02000000000000000000" pitchFamily="2" charset="0"/>
                <a:ea typeface="Andika" panose="02000000000000000000" pitchFamily="2" charset="0"/>
                <a:cs typeface="Andika" panose="02000000000000000000" pitchFamily="2" charset="0"/>
              </a:rPr>
              <a:t>detqils</a:t>
            </a:r>
            <a:r>
              <a:rPr lang="en-GB" dirty="0">
                <a:latin typeface="Andika" panose="02000000000000000000" pitchFamily="2" charset="0"/>
                <a:ea typeface="Andika" panose="02000000000000000000" pitchFamily="2" charset="0"/>
                <a:cs typeface="Andika" panose="02000000000000000000" pitchFamily="2" charset="0"/>
              </a:rPr>
              <a:t>.</a:t>
            </a:r>
          </a:p>
        </p:txBody>
      </p:sp>
    </p:spTree>
    <p:extLst>
      <p:ext uri="{BB962C8B-B14F-4D97-AF65-F5344CB8AC3E}">
        <p14:creationId xmlns:p14="http://schemas.microsoft.com/office/powerpoint/2010/main" val="64468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Diagram 2">
            <a:extLst>
              <a:ext uri="{FF2B5EF4-FFF2-40B4-BE49-F238E27FC236}">
                <a16:creationId xmlns:a16="http://schemas.microsoft.com/office/drawing/2014/main" id="{0B8D20FD-6F21-426B-BC9B-711F703C6482}"/>
              </a:ext>
            </a:extLst>
          </p:cNvPr>
          <p:cNvGraphicFramePr/>
          <p:nvPr>
            <p:extLst>
              <p:ext uri="{D42A27DB-BD31-4B8C-83A1-F6EECF244321}">
                <p14:modId xmlns:p14="http://schemas.microsoft.com/office/powerpoint/2010/main" val="1920515802"/>
              </p:ext>
            </p:extLst>
          </p:nvPr>
        </p:nvGraphicFramePr>
        <p:xfrm>
          <a:off x="1333948" y="759210"/>
          <a:ext cx="9316122" cy="5339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2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5367746-3EBA-45A3-96C9-600064B75C5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E49EA23A-9B17-479F-87FC-C845D9F038D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96C55DB-A465-444B-9D51-ACB52B08EFC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61325A8-E00B-4202-A30B-E06C51D2D97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079B7CDB-6E12-4946-A69C-3AAD014D9E4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4423EB0C-2045-4411-B8A0-6AAF43694A2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graphicEl>
                                              <a:dgm id="{454F54B3-A347-4DEA-90AE-2891E0D9D86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graphicEl>
                                              <a:dgm id="{31AE7C04-85D5-4C5D-B1AC-EED4B06903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100757"/>
            <a:ext cx="11093251" cy="5407549"/>
          </a:xfrm>
        </p:spPr>
        <p:txBody>
          <a:bodyPr vert="horz" lIns="91440" tIns="45720" rIns="91440" bIns="45720" rtlCol="0" anchor="t">
            <a:normAutofit/>
          </a:bodyPr>
          <a:lstStyle/>
          <a:p>
            <a:pPr>
              <a:lnSpc>
                <a:spcPct val="160000"/>
              </a:lnSpc>
              <a:spcAft>
                <a:spcPts val="800"/>
              </a:spcAft>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Outcomes </a:t>
            </a:r>
            <a:r>
              <a:rPr lang="en-GB" sz="1200" i="1" dirty="0">
                <a:latin typeface="Andika" panose="02000000000000000000" pitchFamily="2" charset="0"/>
                <a:ea typeface="Andika" panose="02000000000000000000" pitchFamily="2" charset="0"/>
                <a:cs typeface="Andika" panose="02000000000000000000" pitchFamily="2" charset="0"/>
              </a:rPr>
              <a:t>W 5.9 I can write a paragraph appropriately for and audience and with a purpose.</a:t>
            </a:r>
            <a:r>
              <a:rPr lang="en-GB" sz="1200" dirty="0">
                <a:latin typeface="Andika" panose="02000000000000000000" pitchFamily="2" charset="0"/>
                <a:ea typeface="Andika" panose="02000000000000000000" pitchFamily="2" charset="0"/>
                <a:cs typeface="Andika" panose="02000000000000000000" pitchFamily="2" charset="0"/>
              </a:rPr>
              <a:t>, </a:t>
            </a:r>
            <a:r>
              <a:rPr lang="en-GB" sz="1200" i="1" dirty="0">
                <a:latin typeface="Andika" panose="02000000000000000000" pitchFamily="2" charset="0"/>
                <a:ea typeface="Andika" panose="02000000000000000000" pitchFamily="2" charset="0"/>
                <a:cs typeface="Andika" panose="02000000000000000000" pitchFamily="2" charset="0"/>
              </a:rPr>
              <a:t>W5.12 I can make a text more interesting or more relevant to me by changing the vocabulary</a:t>
            </a:r>
            <a:r>
              <a:rPr lang="en-GB" sz="1200" dirty="0">
                <a:latin typeface="Andika" panose="02000000000000000000" pitchFamily="2" charset="0"/>
                <a:ea typeface="Andika" panose="02000000000000000000" pitchFamily="2" charset="0"/>
                <a:cs typeface="Andika" panose="02000000000000000000" pitchFamily="2" charset="0"/>
              </a:rPr>
              <a:t> and </a:t>
            </a:r>
            <a:r>
              <a:rPr lang="en-GB" sz="1200" i="1" dirty="0">
                <a:latin typeface="Andika" panose="02000000000000000000" pitchFamily="2" charset="0"/>
                <a:ea typeface="Andika" panose="02000000000000000000" pitchFamily="2" charset="0"/>
                <a:cs typeface="Andika" panose="02000000000000000000" pitchFamily="2" charset="0"/>
              </a:rPr>
              <a:t>W5.14 I can use resources to help me plan my written work and present it accurately</a:t>
            </a:r>
            <a:r>
              <a:rPr lang="en-GB" sz="1200" dirty="0">
                <a:latin typeface="Andika" panose="02000000000000000000" pitchFamily="2" charset="0"/>
                <a:ea typeface="Andika" panose="02000000000000000000" pitchFamily="2" charset="0"/>
                <a:cs typeface="Andika" panose="02000000000000000000" pitchFamily="2" charset="0"/>
              </a:rPr>
              <a:t>.</a:t>
            </a:r>
          </a:p>
          <a:p>
            <a:pPr>
              <a:lnSpc>
                <a:spcPct val="160000"/>
              </a:lnSpc>
              <a:spcAft>
                <a:spcPts val="800"/>
              </a:spcAft>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1"/>
            <a:ext cx="10515600" cy="620696"/>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21737" y="1060685"/>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40498-2542-4280-8839-388D24611D60}"/>
              </a:ext>
            </a:extLst>
          </p:cNvPr>
          <p:cNvSpPr>
            <a:spLocks noGrp="1"/>
          </p:cNvSpPr>
          <p:nvPr>
            <p:ph idx="1"/>
          </p:nvPr>
        </p:nvSpPr>
        <p:spPr>
          <a:xfrm rot="21419725">
            <a:off x="472377" y="546154"/>
            <a:ext cx="10514649" cy="4351338"/>
          </a:xfrm>
          <a:solidFill>
            <a:srgbClr val="FFCCFF"/>
          </a:solidFill>
          <a:ln w="76200">
            <a:solidFill>
              <a:schemeClr val="bg1"/>
            </a:solidFill>
          </a:ln>
        </p:spPr>
        <p:txBody>
          <a:bodyPr>
            <a:normAutofit/>
          </a:bodyPr>
          <a:lstStyle/>
          <a:p>
            <a:pPr marL="0" indent="0" algn="ctr">
              <a:lnSpc>
                <a:spcPct val="200000"/>
              </a:lnSpc>
              <a:buNone/>
            </a:pPr>
            <a:r>
              <a:rPr lang="en-GB" sz="3200" dirty="0">
                <a:latin typeface="MV Boli" panose="02000500030200090000" pitchFamily="2" charset="0"/>
                <a:cs typeface="MV Boli" panose="02000500030200090000" pitchFamily="2" charset="0"/>
              </a:rPr>
              <a:t>You have outgrown your bicycle and you would like to sell it. Design an advert to persuade other children to buy your bike.  Make your advert bold and colourful.</a:t>
            </a:r>
            <a:endParaRPr lang="en-GB" sz="3200" b="1" dirty="0">
              <a:latin typeface="MV Boli" panose="02000500030200090000" pitchFamily="2" charset="0"/>
              <a:ea typeface="Andika" panose="02000000000000000000" pitchFamily="2" charset="0"/>
              <a:cs typeface="MV Boli" panose="02000500030200090000" pitchFamily="2" charset="0"/>
            </a:endParaRPr>
          </a:p>
        </p:txBody>
      </p:sp>
      <p:pic>
        <p:nvPicPr>
          <p:cNvPr id="1026" name="Picture 2" descr="Best children's bikes 2020: top picks of kids' bike for every age | Cyclist">
            <a:extLst>
              <a:ext uri="{FF2B5EF4-FFF2-40B4-BE49-F238E27FC236}">
                <a16:creationId xmlns:a16="http://schemas.microsoft.com/office/drawing/2014/main" id="{E2223A16-7A8C-4109-8563-C8B543A6D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900" y="3776393"/>
            <a:ext cx="3977042" cy="2619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8739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2974923" y="1367042"/>
            <a:ext cx="2251597" cy="1333128"/>
          </a:xfrm>
        </p:spPr>
        <p:txBody>
          <a:bodyPr/>
          <a:lstStyle/>
          <a:p>
            <a:pPr>
              <a:lnSpc>
                <a:spcPct val="200000"/>
              </a:lnSpc>
            </a:pPr>
            <a:r>
              <a:rPr lang="en-GB" b="1" dirty="0">
                <a:latin typeface="Cavolini" panose="03000502040302020204" pitchFamily="66" charset="0"/>
                <a:cs typeface="Cavolini" panose="03000502040302020204" pitchFamily="66" charset="0"/>
              </a:rPr>
              <a:t>advert</a:t>
            </a:r>
          </a:p>
        </p:txBody>
      </p:sp>
      <p:sp>
        <p:nvSpPr>
          <p:cNvPr id="4" name="Rectangle 3">
            <a:extLst>
              <a:ext uri="{FF2B5EF4-FFF2-40B4-BE49-F238E27FC236}">
                <a16:creationId xmlns:a16="http://schemas.microsoft.com/office/drawing/2014/main" id="{1244A644-E6BC-4EAC-B724-18AC9DD0F2D1}"/>
              </a:ext>
            </a:extLst>
          </p:cNvPr>
          <p:cNvSpPr/>
          <p:nvPr/>
        </p:nvSpPr>
        <p:spPr>
          <a:xfrm>
            <a:off x="2230758" y="1485376"/>
            <a:ext cx="625492"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G</a:t>
            </a:r>
          </a:p>
        </p:txBody>
      </p:sp>
      <p:sp>
        <p:nvSpPr>
          <p:cNvPr id="5" name="Rectangle 4">
            <a:extLst>
              <a:ext uri="{FF2B5EF4-FFF2-40B4-BE49-F238E27FC236}">
                <a16:creationId xmlns:a16="http://schemas.microsoft.com/office/drawing/2014/main" id="{4CE704C4-CEF7-4764-A9D6-58E1565A68A9}"/>
              </a:ext>
            </a:extLst>
          </p:cNvPr>
          <p:cNvSpPr/>
          <p:nvPr/>
        </p:nvSpPr>
        <p:spPr>
          <a:xfrm>
            <a:off x="2241178" y="2442609"/>
            <a:ext cx="604653" cy="923330"/>
          </a:xfrm>
          <a:prstGeom prst="rect">
            <a:avLst/>
          </a:prstGeom>
          <a:noFill/>
        </p:spPr>
        <p:txBody>
          <a:bodyPr wrap="none" lIns="91440" tIns="45720" rIns="91440" bIns="45720">
            <a:spAutoFit/>
          </a:bodyPr>
          <a:lstStyle/>
          <a:p>
            <a:pPr algn="ctr"/>
            <a:r>
              <a:rPr lang="en-US" sz="5400" b="1" dirty="0">
                <a:ln w="22225">
                  <a:solidFill>
                    <a:srgbClr val="7030A0"/>
                  </a:solidFill>
                  <a:prstDash val="solid"/>
                </a:ln>
                <a:solidFill>
                  <a:srgbClr val="FF66FF"/>
                </a:solidFill>
              </a:rPr>
              <a:t>A</a:t>
            </a:r>
            <a:endParaRPr lang="en-US" sz="5400" b="1" cap="none" spc="0" dirty="0">
              <a:ln w="22225">
                <a:solidFill>
                  <a:srgbClr val="7030A0"/>
                </a:solidFill>
                <a:prstDash val="solid"/>
              </a:ln>
              <a:solidFill>
                <a:srgbClr val="FF66FF"/>
              </a:solidFill>
              <a:effectLst/>
            </a:endParaRPr>
          </a:p>
        </p:txBody>
      </p:sp>
      <p:sp>
        <p:nvSpPr>
          <p:cNvPr id="6" name="Rectangle 5">
            <a:extLst>
              <a:ext uri="{FF2B5EF4-FFF2-40B4-BE49-F238E27FC236}">
                <a16:creationId xmlns:a16="http://schemas.microsoft.com/office/drawing/2014/main" id="{0190E3D8-EC59-47BF-846F-5F00D8C022E3}"/>
              </a:ext>
            </a:extLst>
          </p:cNvPr>
          <p:cNvSpPr/>
          <p:nvPr/>
        </p:nvSpPr>
        <p:spPr>
          <a:xfrm>
            <a:off x="2243332" y="3428999"/>
            <a:ext cx="553357"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P</a:t>
            </a:r>
          </a:p>
        </p:txBody>
      </p:sp>
      <p:sp>
        <p:nvSpPr>
          <p:cNvPr id="7" name="Content Placeholder 2">
            <a:extLst>
              <a:ext uri="{FF2B5EF4-FFF2-40B4-BE49-F238E27FC236}">
                <a16:creationId xmlns:a16="http://schemas.microsoft.com/office/drawing/2014/main" id="{F7BED9DE-6077-446D-982D-12745649E461}"/>
              </a:ext>
            </a:extLst>
          </p:cNvPr>
          <p:cNvSpPr txBox="1">
            <a:spLocks/>
          </p:cNvSpPr>
          <p:nvPr/>
        </p:nvSpPr>
        <p:spPr>
          <a:xfrm>
            <a:off x="2974923" y="2398769"/>
            <a:ext cx="3121077" cy="1333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GB" b="1" dirty="0">
                <a:latin typeface="Cavolini" panose="03000502040302020204" pitchFamily="66" charset="0"/>
                <a:cs typeface="Cavolini" panose="03000502040302020204" pitchFamily="66" charset="0"/>
              </a:rPr>
              <a:t>other children</a:t>
            </a:r>
          </a:p>
        </p:txBody>
      </p:sp>
      <p:sp>
        <p:nvSpPr>
          <p:cNvPr id="8" name="Content Placeholder 2">
            <a:extLst>
              <a:ext uri="{FF2B5EF4-FFF2-40B4-BE49-F238E27FC236}">
                <a16:creationId xmlns:a16="http://schemas.microsoft.com/office/drawing/2014/main" id="{AB5C9522-6A2E-46A5-B2A5-3E51EC33F87B}"/>
              </a:ext>
            </a:extLst>
          </p:cNvPr>
          <p:cNvSpPr txBox="1">
            <a:spLocks/>
          </p:cNvSpPr>
          <p:nvPr/>
        </p:nvSpPr>
        <p:spPr>
          <a:xfrm>
            <a:off x="2974923" y="3365939"/>
            <a:ext cx="3121077" cy="1333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GB" b="1" dirty="0">
                <a:latin typeface="Cavolini" panose="03000502040302020204" pitchFamily="66" charset="0"/>
                <a:cs typeface="Cavolini" panose="03000502040302020204" pitchFamily="66" charset="0"/>
              </a:rPr>
              <a:t>To persuade</a:t>
            </a:r>
          </a:p>
        </p:txBody>
      </p:sp>
    </p:spTree>
    <p:extLst>
      <p:ext uri="{BB962C8B-B14F-4D97-AF65-F5344CB8AC3E}">
        <p14:creationId xmlns:p14="http://schemas.microsoft.com/office/powerpoint/2010/main" val="12346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10915" y="21653"/>
            <a:ext cx="9411659" cy="1286160"/>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write an advert.</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use resources to help me plan my advert.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00B050"/>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write a description of the item I want to sell.</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check my work, improve my writing and correct mistakes.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3" name="Picture 2" descr="Free Advertisement Cliparts, Download Free Advertisement Cliparts png  images, Free ClipArts on Clipart Library">
            <a:extLst>
              <a:ext uri="{FF2B5EF4-FFF2-40B4-BE49-F238E27FC236}">
                <a16:creationId xmlns:a16="http://schemas.microsoft.com/office/drawing/2014/main" id="{A3A86AC1-E90D-42A0-A7CF-321909D3A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14" y="2503810"/>
            <a:ext cx="3269707" cy="326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C5520FC-A764-42DB-BB33-8ED11941E43C}"/>
              </a:ext>
            </a:extLst>
          </p:cNvPr>
          <p:cNvSpPr/>
          <p:nvPr/>
        </p:nvSpPr>
        <p:spPr>
          <a:xfrm>
            <a:off x="402067" y="5923886"/>
            <a:ext cx="5234645" cy="867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DE7E6A07-D23F-467E-A027-0B9C9A86D14D}"/>
              </a:ext>
            </a:extLst>
          </p:cNvPr>
          <p:cNvGrpSpPr/>
          <p:nvPr/>
        </p:nvGrpSpPr>
        <p:grpSpPr>
          <a:xfrm>
            <a:off x="0" y="66518"/>
            <a:ext cx="5663155" cy="6724964"/>
            <a:chOff x="0" y="66518"/>
            <a:chExt cx="5663155" cy="6724964"/>
          </a:xfrm>
        </p:grpSpPr>
        <p:grpSp>
          <p:nvGrpSpPr>
            <p:cNvPr id="11" name="Group 10">
              <a:extLst>
                <a:ext uri="{FF2B5EF4-FFF2-40B4-BE49-F238E27FC236}">
                  <a16:creationId xmlns:a16="http://schemas.microsoft.com/office/drawing/2014/main" id="{476A1419-E2E4-4D89-B740-F2D81B31961D}"/>
                </a:ext>
              </a:extLst>
            </p:cNvPr>
            <p:cNvGrpSpPr/>
            <p:nvPr/>
          </p:nvGrpSpPr>
          <p:grpSpPr>
            <a:xfrm>
              <a:off x="94956" y="66518"/>
              <a:ext cx="5568199" cy="6724964"/>
              <a:chOff x="240126" y="27683"/>
              <a:chExt cx="5568199" cy="6724964"/>
            </a:xfrm>
          </p:grpSpPr>
          <p:grpSp>
            <p:nvGrpSpPr>
              <p:cNvPr id="3" name="Group 2">
                <a:extLst>
                  <a:ext uri="{FF2B5EF4-FFF2-40B4-BE49-F238E27FC236}">
                    <a16:creationId xmlns:a16="http://schemas.microsoft.com/office/drawing/2014/main" id="{C4FCC89E-85B4-4454-BFC3-109720D32603}"/>
                  </a:ext>
                </a:extLst>
              </p:cNvPr>
              <p:cNvGrpSpPr/>
              <p:nvPr/>
            </p:nvGrpSpPr>
            <p:grpSpPr>
              <a:xfrm>
                <a:off x="240126" y="27683"/>
                <a:ext cx="5568199" cy="6724964"/>
                <a:chOff x="200417" y="0"/>
                <a:chExt cx="5853269" cy="6791482"/>
              </a:xfrm>
            </p:grpSpPr>
            <p:sp>
              <p:nvSpPr>
                <p:cNvPr id="2" name="Rectangle 1">
                  <a:extLst>
                    <a:ext uri="{FF2B5EF4-FFF2-40B4-BE49-F238E27FC236}">
                      <a16:creationId xmlns:a16="http://schemas.microsoft.com/office/drawing/2014/main" id="{C0B1AFF3-4206-484E-BCD4-AB7748F53840}"/>
                    </a:ext>
                  </a:extLst>
                </p:cNvPr>
                <p:cNvSpPr/>
                <p:nvPr/>
              </p:nvSpPr>
              <p:spPr>
                <a:xfrm>
                  <a:off x="200417" y="0"/>
                  <a:ext cx="5799550" cy="67914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descr="Kids Kick Scooters for Toddlers Boys Girls Ages 2-8 Years Old, Adjustable  Height, Extra Wide Deck | Best electric scooter, Kid kick, Kids scooter">
                  <a:extLst>
                    <a:ext uri="{FF2B5EF4-FFF2-40B4-BE49-F238E27FC236}">
                      <a16:creationId xmlns:a16="http://schemas.microsoft.com/office/drawing/2014/main" id="{8DA97729-FCB7-43BD-9EC5-6FF60E4434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08582" y="1452120"/>
                  <a:ext cx="4669935" cy="4411280"/>
                </a:xfrm>
                <a:prstGeom prst="rect">
                  <a:avLst/>
                </a:prstGeom>
                <a:noFill/>
                <a:ln>
                  <a:noFill/>
                </a:ln>
              </p:spPr>
            </p:pic>
            <p:pic>
              <p:nvPicPr>
                <p:cNvPr id="5" name="Picture 4">
                  <a:extLst>
                    <a:ext uri="{FF2B5EF4-FFF2-40B4-BE49-F238E27FC236}">
                      <a16:creationId xmlns:a16="http://schemas.microsoft.com/office/drawing/2014/main" id="{220B2B11-6BE3-4E2E-87FD-85A559E58126}"/>
                    </a:ext>
                  </a:extLst>
                </p:cNvPr>
                <p:cNvPicPr>
                  <a:picLocks noChangeAspect="1"/>
                </p:cNvPicPr>
                <p:nvPr/>
              </p:nvPicPr>
              <p:blipFill rotWithShape="1">
                <a:blip r:embed="rId4"/>
                <a:srcRect t="15294"/>
                <a:stretch/>
              </p:blipFill>
              <p:spPr>
                <a:xfrm>
                  <a:off x="3055057" y="923462"/>
                  <a:ext cx="1564914" cy="589532"/>
                </a:xfrm>
                <a:prstGeom prst="rect">
                  <a:avLst/>
                </a:prstGeom>
              </p:spPr>
            </p:pic>
            <p:pic>
              <p:nvPicPr>
                <p:cNvPr id="6" name="Picture 5">
                  <a:extLst>
                    <a:ext uri="{FF2B5EF4-FFF2-40B4-BE49-F238E27FC236}">
                      <a16:creationId xmlns:a16="http://schemas.microsoft.com/office/drawing/2014/main" id="{2165770E-EEE6-45A9-9C22-90DD83836877}"/>
                    </a:ext>
                  </a:extLst>
                </p:cNvPr>
                <p:cNvPicPr>
                  <a:picLocks noChangeAspect="1"/>
                </p:cNvPicPr>
                <p:nvPr/>
              </p:nvPicPr>
              <p:blipFill>
                <a:blip r:embed="rId5"/>
                <a:stretch>
                  <a:fillRect/>
                </a:stretch>
              </p:blipFill>
              <p:spPr>
                <a:xfrm>
                  <a:off x="455537" y="920287"/>
                  <a:ext cx="2415128" cy="486271"/>
                </a:xfrm>
                <a:prstGeom prst="rect">
                  <a:avLst/>
                </a:prstGeom>
              </p:spPr>
            </p:pic>
            <p:sp>
              <p:nvSpPr>
                <p:cNvPr id="10" name="Rectangle 9">
                  <a:extLst>
                    <a:ext uri="{FF2B5EF4-FFF2-40B4-BE49-F238E27FC236}">
                      <a16:creationId xmlns:a16="http://schemas.microsoft.com/office/drawing/2014/main" id="{E6C67883-828B-4E7F-A6D5-048B0A88C26A}"/>
                    </a:ext>
                  </a:extLst>
                </p:cNvPr>
                <p:cNvSpPr/>
                <p:nvPr/>
              </p:nvSpPr>
              <p:spPr>
                <a:xfrm>
                  <a:off x="228060" y="86527"/>
                  <a:ext cx="5825626" cy="372985"/>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Are you tired of always following your parents around on foot?  </a:t>
                  </a:r>
                </a:p>
              </p:txBody>
            </p:sp>
            <p:sp>
              <p:nvSpPr>
                <p:cNvPr id="21" name="Rectangle 20">
                  <a:extLst>
                    <a:ext uri="{FF2B5EF4-FFF2-40B4-BE49-F238E27FC236}">
                      <a16:creationId xmlns:a16="http://schemas.microsoft.com/office/drawing/2014/main" id="{281E9A0E-6795-413B-8CC8-91FF3101DBAE}"/>
                    </a:ext>
                  </a:extLst>
                </p:cNvPr>
                <p:cNvSpPr/>
                <p:nvPr/>
              </p:nvSpPr>
              <p:spPr>
                <a:xfrm>
                  <a:off x="1913119" y="465646"/>
                  <a:ext cx="2157962" cy="369332"/>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There is another way…</a:t>
                  </a:r>
                </a:p>
              </p:txBody>
            </p:sp>
            <p:sp>
              <p:nvSpPr>
                <p:cNvPr id="24" name="Rectangle 23">
                  <a:extLst>
                    <a:ext uri="{FF2B5EF4-FFF2-40B4-BE49-F238E27FC236}">
                      <a16:creationId xmlns:a16="http://schemas.microsoft.com/office/drawing/2014/main" id="{8DF59F4B-3820-470A-BA13-ADEC5BF65EC5}"/>
                    </a:ext>
                  </a:extLst>
                </p:cNvPr>
                <p:cNvSpPr/>
                <p:nvPr/>
              </p:nvSpPr>
              <p:spPr>
                <a:xfrm>
                  <a:off x="1032451" y="6032511"/>
                  <a:ext cx="4925775" cy="652724"/>
                </a:xfrm>
                <a:prstGeom prst="rect">
                  <a:avLst/>
                </a:prstGeom>
                <a:noFill/>
              </p:spPr>
              <p:txBody>
                <a:bodyPr wrap="squar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The </a:t>
                  </a:r>
                  <a:r>
                    <a:rPr lang="en-US" dirty="0">
                      <a:ln w="0"/>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COOLEST</a:t>
                  </a: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 and </a:t>
                  </a:r>
                  <a:r>
                    <a:rPr lang="en-US" dirty="0">
                      <a:ln w="0"/>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FASTEST </a:t>
                  </a: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way to get around! </a:t>
                  </a:r>
                </a:p>
                <a:p>
                  <a:pPr algn="ctr"/>
                  <a:r>
                    <a:rPr lang="en-US"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Get it Now from </a:t>
                  </a:r>
                  <a:r>
                    <a:rPr lang="en-US" b="0" cap="none" spc="0" dirty="0">
                      <a:ln w="0"/>
                      <a:solidFill>
                        <a:srgbClr val="FF0000"/>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The Toy Room!</a:t>
                  </a:r>
                </a:p>
              </p:txBody>
            </p:sp>
          </p:grpSp>
          <p:pic>
            <p:nvPicPr>
              <p:cNvPr id="3082" name="Picture 10" descr="Price Tag Illustration - Twinkl">
                <a:extLst>
                  <a:ext uri="{FF2B5EF4-FFF2-40B4-BE49-F238E27FC236}">
                    <a16:creationId xmlns:a16="http://schemas.microsoft.com/office/drawing/2014/main" id="{C5B39EA5-B25A-4799-90CF-2F14C14E83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2812" b="12299"/>
              <a:stretch/>
            </p:blipFill>
            <p:spPr bwMode="auto">
              <a:xfrm flipH="1">
                <a:off x="1662331" y="2466641"/>
                <a:ext cx="2058253" cy="9752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ile:Euro symbol black.svg - Wikimedia Commons">
                <a:extLst>
                  <a:ext uri="{FF2B5EF4-FFF2-40B4-BE49-F238E27FC236}">
                    <a16:creationId xmlns:a16="http://schemas.microsoft.com/office/drawing/2014/main" id="{B21B3BD5-F382-4745-BA8A-91DEA567C0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96061">
                <a:off x="2541317" y="2759316"/>
                <a:ext cx="328527" cy="3299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6A83CFA-2675-4D97-83F1-8A03566C8C69}"/>
                  </a:ext>
                </a:extLst>
              </p:cNvPr>
              <p:cNvSpPr/>
              <p:nvPr/>
            </p:nvSpPr>
            <p:spPr>
              <a:xfrm rot="906822">
                <a:off x="2798508" y="2629180"/>
                <a:ext cx="755335"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99</a:t>
                </a:r>
              </a:p>
            </p:txBody>
          </p:sp>
          <p:pic>
            <p:nvPicPr>
              <p:cNvPr id="3088" name="Picture 16" descr="Tillywig Toy Awards Top Fun Winner - Chillafish">
                <a:extLst>
                  <a:ext uri="{FF2B5EF4-FFF2-40B4-BE49-F238E27FC236}">
                    <a16:creationId xmlns:a16="http://schemas.microsoft.com/office/drawing/2014/main" id="{14F1092F-0A1D-4EF5-933A-C891DDC10B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264" y="5753715"/>
                <a:ext cx="910192" cy="91019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a:extLst>
                <a:ext uri="{FF2B5EF4-FFF2-40B4-BE49-F238E27FC236}">
                  <a16:creationId xmlns:a16="http://schemas.microsoft.com/office/drawing/2014/main" id="{664E6F2A-7BA3-4B72-BAB5-91600882DA4A}"/>
                </a:ext>
              </a:extLst>
            </p:cNvPr>
            <p:cNvSpPr/>
            <p:nvPr/>
          </p:nvSpPr>
          <p:spPr>
            <a:xfrm>
              <a:off x="0" y="4010242"/>
              <a:ext cx="1274997" cy="600164"/>
            </a:xfrm>
            <a:prstGeom prst="rect">
              <a:avLst/>
            </a:prstGeom>
            <a:noFill/>
          </p:spPr>
          <p:txBody>
            <a:bodyPr wrap="square" lIns="91440" tIns="45720" rIns="91440" bIns="45720">
              <a:spAutoFit/>
            </a:bodyPr>
            <a:lstStyle/>
            <a:p>
              <a:pPr algn="ctr"/>
              <a:r>
                <a:rPr lang="en-US" sz="1100"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cs typeface="Cavolini" panose="03000502040302020204" pitchFamily="66" charset="0"/>
                </a:rPr>
                <a:t>Get a new </a:t>
              </a:r>
              <a:r>
                <a:rPr lang="en-US" sz="1100" b="1" cap="none" spc="0" dirty="0">
                  <a:ln w="0"/>
                  <a:solidFill>
                    <a:srgbClr val="FF0000"/>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cs typeface="Cavolini" panose="03000502040302020204" pitchFamily="66" charset="0"/>
                </a:rPr>
                <a:t>FREE</a:t>
              </a:r>
              <a:r>
                <a:rPr lang="en-US" sz="1100" b="0" cap="none" spc="0" dirty="0">
                  <a:ln w="0"/>
                  <a:solidFill>
                    <a:schemeClr val="tx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cs typeface="Cavolini" panose="03000502040302020204" pitchFamily="66" charset="0"/>
                </a:rPr>
                <a:t> helmet with your purchase!!</a:t>
              </a:r>
            </a:p>
          </p:txBody>
        </p:sp>
        <p:pic>
          <p:nvPicPr>
            <p:cNvPr id="35" name="Picture 34" descr="Exclusky Kids/Childs/Childrens Cycle Helmet CE Certified For Multi-Sports  BMX Skateboard Scooter Helmet Ages 3-7 Years Boys Girls- Buy Online in Guam  at guam.desertcart.com. ProductId : 112334755.">
              <a:extLst>
                <a:ext uri="{FF2B5EF4-FFF2-40B4-BE49-F238E27FC236}">
                  <a16:creationId xmlns:a16="http://schemas.microsoft.com/office/drawing/2014/main" id="{CDDCB1AC-0DE3-4B09-B227-001256330631}"/>
                </a:ext>
              </a:extLst>
            </p:cNvPr>
            <p:cNvPicPr/>
            <p:nvPr/>
          </p:nvPicPr>
          <p:blipFill>
            <a:blip r:embed="rId9"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rot="154828">
              <a:off x="164312" y="3140105"/>
              <a:ext cx="624913" cy="754753"/>
            </a:xfrm>
            <a:prstGeom prst="rect">
              <a:avLst/>
            </a:prstGeom>
            <a:noFill/>
            <a:ln>
              <a:noFill/>
            </a:ln>
          </p:spPr>
        </p:pic>
        <p:pic>
          <p:nvPicPr>
            <p:cNvPr id="3094" name="Picture 22" descr="Shopping Ad PNG Images | Vector and PSD Files | Free Download on Pngtree">
              <a:extLst>
                <a:ext uri="{FF2B5EF4-FFF2-40B4-BE49-F238E27FC236}">
                  <a16:creationId xmlns:a16="http://schemas.microsoft.com/office/drawing/2014/main" id="{E27BD637-2755-4A85-9BBC-B9CD36144A10}"/>
                </a:ext>
              </a:extLst>
            </p:cNvPr>
            <p:cNvPicPr>
              <a:picLocks noChangeAspect="1" noChangeArrowheads="1"/>
            </p:cNvPicPr>
            <p:nvPr/>
          </p:nvPicPr>
          <p:blipFill rotWithShape="1">
            <a:blip r:embed="rId10">
              <a:clrChange>
                <a:clrFrom>
                  <a:srgbClr val="EEEEEE"/>
                </a:clrFrom>
                <a:clrTo>
                  <a:srgbClr val="EEEEEE">
                    <a:alpha val="0"/>
                  </a:srgbClr>
                </a:clrTo>
              </a:clrChange>
              <a:extLst>
                <a:ext uri="{28A0092B-C50C-407E-A947-70E740481C1C}">
                  <a14:useLocalDpi xmlns:a14="http://schemas.microsoft.com/office/drawing/2010/main" val="0"/>
                </a:ext>
              </a:extLst>
            </a:blip>
            <a:srcRect l="7082" t="23067" r="9230" b="21726"/>
            <a:stretch/>
          </p:blipFill>
          <p:spPr bwMode="auto">
            <a:xfrm>
              <a:off x="107095" y="2314231"/>
              <a:ext cx="1274996" cy="841079"/>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Goldcross Kids Mayhem Bike Helmet | Rebel Sport">
              <a:extLst>
                <a:ext uri="{FF2B5EF4-FFF2-40B4-BE49-F238E27FC236}">
                  <a16:creationId xmlns:a16="http://schemas.microsoft.com/office/drawing/2014/main" id="{EF495C31-D89E-4D9F-93F2-71DE3AB781BE}"/>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38" y="3210147"/>
              <a:ext cx="781167" cy="7811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8E21A475-CE81-4B61-844D-B7FAFFEB85D4}"/>
              </a:ext>
            </a:extLst>
          </p:cNvPr>
          <p:cNvGrpSpPr/>
          <p:nvPr/>
        </p:nvGrpSpPr>
        <p:grpSpPr>
          <a:xfrm>
            <a:off x="4896631" y="109162"/>
            <a:ext cx="7174116" cy="1350137"/>
            <a:chOff x="7649141" y="704228"/>
            <a:chExt cx="4419402" cy="912758"/>
          </a:xfrm>
        </p:grpSpPr>
        <p:cxnSp>
          <p:nvCxnSpPr>
            <p:cNvPr id="15" name="Straight Arrow Connector 14">
              <a:extLst>
                <a:ext uri="{FF2B5EF4-FFF2-40B4-BE49-F238E27FC236}">
                  <a16:creationId xmlns:a16="http://schemas.microsoft.com/office/drawing/2014/main" id="{70E35D39-996B-41BF-98B7-9F0E9683F2AD}"/>
                </a:ext>
              </a:extLst>
            </p:cNvPr>
            <p:cNvCxnSpPr>
              <a:cxnSpLocks/>
            </p:cNvCxnSpPr>
            <p:nvPr/>
          </p:nvCxnSpPr>
          <p:spPr>
            <a:xfrm flipH="1" flipV="1">
              <a:off x="7649141" y="1015332"/>
              <a:ext cx="1691012" cy="189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lowchart: Terminator 15">
              <a:extLst>
                <a:ext uri="{FF2B5EF4-FFF2-40B4-BE49-F238E27FC236}">
                  <a16:creationId xmlns:a16="http://schemas.microsoft.com/office/drawing/2014/main" id="{87E60A9F-7A35-40B7-A2C4-61563F757699}"/>
                </a:ext>
              </a:extLst>
            </p:cNvPr>
            <p:cNvSpPr/>
            <p:nvPr/>
          </p:nvSpPr>
          <p:spPr>
            <a:xfrm>
              <a:off x="9235858" y="704228"/>
              <a:ext cx="2832685" cy="912758"/>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b="1" dirty="0">
                  <a:latin typeface="Letters for Learners" pitchFamily="2" charset="0"/>
                </a:rPr>
                <a:t>Starts off with a rhetorical question to hook you in. and to make a connection with the reader, to make him/her feel that he or she really needs it.</a:t>
              </a:r>
            </a:p>
          </p:txBody>
        </p:sp>
      </p:grpSp>
      <p:grpSp>
        <p:nvGrpSpPr>
          <p:cNvPr id="26" name="Group 25">
            <a:extLst>
              <a:ext uri="{FF2B5EF4-FFF2-40B4-BE49-F238E27FC236}">
                <a16:creationId xmlns:a16="http://schemas.microsoft.com/office/drawing/2014/main" id="{A7E26B10-F7BF-4DED-A5C2-7B7FC9EE9681}"/>
              </a:ext>
            </a:extLst>
          </p:cNvPr>
          <p:cNvGrpSpPr/>
          <p:nvPr/>
        </p:nvGrpSpPr>
        <p:grpSpPr>
          <a:xfrm>
            <a:off x="4624344" y="1610021"/>
            <a:ext cx="6806377" cy="1070761"/>
            <a:chOff x="7312630" y="2534306"/>
            <a:chExt cx="4472834" cy="1070761"/>
          </a:xfrm>
        </p:grpSpPr>
        <p:cxnSp>
          <p:nvCxnSpPr>
            <p:cNvPr id="27" name="Straight Arrow Connector 26">
              <a:extLst>
                <a:ext uri="{FF2B5EF4-FFF2-40B4-BE49-F238E27FC236}">
                  <a16:creationId xmlns:a16="http://schemas.microsoft.com/office/drawing/2014/main" id="{440DB741-50D1-4A91-9D27-C160C50C4C25}"/>
                </a:ext>
              </a:extLst>
            </p:cNvPr>
            <p:cNvCxnSpPr>
              <a:cxnSpLocks/>
            </p:cNvCxnSpPr>
            <p:nvPr/>
          </p:nvCxnSpPr>
          <p:spPr>
            <a:xfrm flipH="1" flipV="1">
              <a:off x="7312630" y="2929937"/>
              <a:ext cx="1691012" cy="189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Terminator 27">
              <a:extLst>
                <a:ext uri="{FF2B5EF4-FFF2-40B4-BE49-F238E27FC236}">
                  <a16:creationId xmlns:a16="http://schemas.microsoft.com/office/drawing/2014/main" id="{547B3638-E4D2-445B-8677-73F00AB35790}"/>
                </a:ext>
              </a:extLst>
            </p:cNvPr>
            <p:cNvSpPr/>
            <p:nvPr/>
          </p:nvSpPr>
          <p:spPr>
            <a:xfrm>
              <a:off x="9003642" y="2534306"/>
              <a:ext cx="2781822" cy="1070761"/>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Use a mix of facts and persuasive language.</a:t>
              </a:r>
            </a:p>
          </p:txBody>
        </p:sp>
      </p:grpSp>
      <p:grpSp>
        <p:nvGrpSpPr>
          <p:cNvPr id="20" name="Group 19">
            <a:extLst>
              <a:ext uri="{FF2B5EF4-FFF2-40B4-BE49-F238E27FC236}">
                <a16:creationId xmlns:a16="http://schemas.microsoft.com/office/drawing/2014/main" id="{6912CC9B-D126-46CA-BE2F-05925BB0ADD8}"/>
              </a:ext>
            </a:extLst>
          </p:cNvPr>
          <p:cNvGrpSpPr/>
          <p:nvPr/>
        </p:nvGrpSpPr>
        <p:grpSpPr>
          <a:xfrm>
            <a:off x="5433591" y="5776389"/>
            <a:ext cx="5871942" cy="755491"/>
            <a:chOff x="7757521" y="869829"/>
            <a:chExt cx="3858767" cy="1070761"/>
          </a:xfrm>
        </p:grpSpPr>
        <p:cxnSp>
          <p:nvCxnSpPr>
            <p:cNvPr id="22" name="Straight Arrow Connector 21">
              <a:extLst>
                <a:ext uri="{FF2B5EF4-FFF2-40B4-BE49-F238E27FC236}">
                  <a16:creationId xmlns:a16="http://schemas.microsoft.com/office/drawing/2014/main" id="{89C6AEB6-4BD3-40DC-B302-D490FB5908E5}"/>
                </a:ext>
              </a:extLst>
            </p:cNvPr>
            <p:cNvCxnSpPr>
              <a:cxnSpLocks/>
            </p:cNvCxnSpPr>
            <p:nvPr/>
          </p:nvCxnSpPr>
          <p:spPr>
            <a:xfrm flipH="1">
              <a:off x="7757521" y="1205016"/>
              <a:ext cx="1582632" cy="4003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Terminator 22">
              <a:extLst>
                <a:ext uri="{FF2B5EF4-FFF2-40B4-BE49-F238E27FC236}">
                  <a16:creationId xmlns:a16="http://schemas.microsoft.com/office/drawing/2014/main" id="{07D49B12-3F85-4AEE-AE37-887D435CC39E}"/>
                </a:ext>
              </a:extLst>
            </p:cNvPr>
            <p:cNvSpPr/>
            <p:nvPr/>
          </p:nvSpPr>
          <p:spPr>
            <a:xfrm>
              <a:off x="9278369" y="869829"/>
              <a:ext cx="2337919" cy="1070761"/>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Use word play to come up with catchy slogans.</a:t>
              </a:r>
            </a:p>
          </p:txBody>
        </p:sp>
      </p:grpSp>
      <p:grpSp>
        <p:nvGrpSpPr>
          <p:cNvPr id="7" name="Group 6">
            <a:extLst>
              <a:ext uri="{FF2B5EF4-FFF2-40B4-BE49-F238E27FC236}">
                <a16:creationId xmlns:a16="http://schemas.microsoft.com/office/drawing/2014/main" id="{E3C8B38C-E1C2-46E1-845E-845E0F9A32EC}"/>
              </a:ext>
            </a:extLst>
          </p:cNvPr>
          <p:cNvGrpSpPr/>
          <p:nvPr/>
        </p:nvGrpSpPr>
        <p:grpSpPr>
          <a:xfrm>
            <a:off x="4865000" y="2878598"/>
            <a:ext cx="6565721" cy="1489007"/>
            <a:chOff x="4817239" y="3372303"/>
            <a:chExt cx="6565721" cy="1072479"/>
          </a:xfrm>
        </p:grpSpPr>
        <p:sp>
          <p:nvSpPr>
            <p:cNvPr id="17" name="Flowchart: Terminator 16">
              <a:extLst>
                <a:ext uri="{FF2B5EF4-FFF2-40B4-BE49-F238E27FC236}">
                  <a16:creationId xmlns:a16="http://schemas.microsoft.com/office/drawing/2014/main" id="{AF6FDA26-B23D-4CA1-98A8-4A412D65918D}"/>
                </a:ext>
              </a:extLst>
            </p:cNvPr>
            <p:cNvSpPr/>
            <p:nvPr/>
          </p:nvSpPr>
          <p:spPr>
            <a:xfrm>
              <a:off x="7149821" y="3372303"/>
              <a:ext cx="4233139" cy="1072479"/>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Use carefully chosen language to appeal to the interest of their target audience. (Light Up, Coolest, Fastest, Brand New, Top Fun)</a:t>
              </a:r>
            </a:p>
          </p:txBody>
        </p:sp>
        <p:cxnSp>
          <p:nvCxnSpPr>
            <p:cNvPr id="32" name="Straight Arrow Connector 31">
              <a:extLst>
                <a:ext uri="{FF2B5EF4-FFF2-40B4-BE49-F238E27FC236}">
                  <a16:creationId xmlns:a16="http://schemas.microsoft.com/office/drawing/2014/main" id="{463719E3-2CE3-4C57-A604-ECE8B305EA95}"/>
                </a:ext>
              </a:extLst>
            </p:cNvPr>
            <p:cNvCxnSpPr>
              <a:cxnSpLocks/>
            </p:cNvCxnSpPr>
            <p:nvPr/>
          </p:nvCxnSpPr>
          <p:spPr>
            <a:xfrm flipH="1">
              <a:off x="4817239" y="3836048"/>
              <a:ext cx="2332585" cy="4941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Flowchart: Terminator 36">
            <a:extLst>
              <a:ext uri="{FF2B5EF4-FFF2-40B4-BE49-F238E27FC236}">
                <a16:creationId xmlns:a16="http://schemas.microsoft.com/office/drawing/2014/main" id="{B2E0011A-CB5F-40F2-890C-DDE3FA58457F}"/>
              </a:ext>
            </a:extLst>
          </p:cNvPr>
          <p:cNvSpPr/>
          <p:nvPr/>
        </p:nvSpPr>
        <p:spPr>
          <a:xfrm>
            <a:off x="7340890" y="4630008"/>
            <a:ext cx="4233139" cy="991987"/>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b="1" dirty="0">
                <a:latin typeface="Letters for Learners" pitchFamily="2" charset="0"/>
              </a:rPr>
              <a:t>Make you feel like you are doing a bargain.  </a:t>
            </a:r>
          </a:p>
        </p:txBody>
      </p:sp>
      <p:cxnSp>
        <p:nvCxnSpPr>
          <p:cNvPr id="38" name="Straight Arrow Connector 37">
            <a:extLst>
              <a:ext uri="{FF2B5EF4-FFF2-40B4-BE49-F238E27FC236}">
                <a16:creationId xmlns:a16="http://schemas.microsoft.com/office/drawing/2014/main" id="{5CD64FB9-4F5B-4D10-A0BC-B9E72BA7A0E2}"/>
              </a:ext>
            </a:extLst>
          </p:cNvPr>
          <p:cNvCxnSpPr>
            <a:cxnSpLocks/>
          </p:cNvCxnSpPr>
          <p:nvPr/>
        </p:nvCxnSpPr>
        <p:spPr>
          <a:xfrm flipH="1" flipV="1">
            <a:off x="1086286" y="4393514"/>
            <a:ext cx="6267169" cy="7390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6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hyslog.org.uk/media/1/20071129-bicycle_yellow.png">
            <a:extLst>
              <a:ext uri="{FF2B5EF4-FFF2-40B4-BE49-F238E27FC236}">
                <a16:creationId xmlns:a16="http://schemas.microsoft.com/office/drawing/2014/main" id="{F30CA4BD-6A02-4CCB-9EFC-79821A8EDE3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97995" y="1089212"/>
            <a:ext cx="7869557" cy="467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A619152-2DCA-42B5-A7FF-841E5598368B}"/>
              </a:ext>
            </a:extLst>
          </p:cNvPr>
          <p:cNvSpPr txBox="1"/>
          <p:nvPr/>
        </p:nvSpPr>
        <p:spPr>
          <a:xfrm>
            <a:off x="344245" y="1075765"/>
            <a:ext cx="1530491" cy="697885"/>
          </a:xfrm>
          <a:prstGeom prst="roundRect">
            <a:avLst>
              <a:gd name="adj" fmla="val 28306"/>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a:latin typeface="Andika" panose="02000000000000000000" pitchFamily="2" charset="0"/>
                <a:ea typeface="Andika" panose="02000000000000000000" pitchFamily="2" charset="0"/>
                <a:cs typeface="Andika" panose="02000000000000000000" pitchFamily="2" charset="0"/>
              </a:rPr>
              <a:t>saddle</a:t>
            </a:r>
          </a:p>
        </p:txBody>
      </p:sp>
      <p:sp>
        <p:nvSpPr>
          <p:cNvPr id="4" name="TextBox 3">
            <a:extLst>
              <a:ext uri="{FF2B5EF4-FFF2-40B4-BE49-F238E27FC236}">
                <a16:creationId xmlns:a16="http://schemas.microsoft.com/office/drawing/2014/main" id="{1DFECAB2-1849-43F2-A232-DBD786902C91}"/>
              </a:ext>
            </a:extLst>
          </p:cNvPr>
          <p:cNvSpPr txBox="1"/>
          <p:nvPr/>
        </p:nvSpPr>
        <p:spPr>
          <a:xfrm>
            <a:off x="344245" y="2357718"/>
            <a:ext cx="1530491" cy="697885"/>
          </a:xfrm>
          <a:prstGeom prst="roundRect">
            <a:avLst>
              <a:gd name="adj" fmla="val 28306"/>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latin typeface="Andika" panose="02000000000000000000" pitchFamily="2" charset="0"/>
                <a:ea typeface="Andika" panose="02000000000000000000" pitchFamily="2" charset="0"/>
                <a:cs typeface="Andika" panose="02000000000000000000" pitchFamily="2" charset="0"/>
              </a:rPr>
              <a:t>chain</a:t>
            </a:r>
          </a:p>
        </p:txBody>
      </p:sp>
      <p:sp>
        <p:nvSpPr>
          <p:cNvPr id="5" name="TextBox 4">
            <a:extLst>
              <a:ext uri="{FF2B5EF4-FFF2-40B4-BE49-F238E27FC236}">
                <a16:creationId xmlns:a16="http://schemas.microsoft.com/office/drawing/2014/main" id="{705EA3D2-A685-4A04-BF4B-261A34FC54F2}"/>
              </a:ext>
            </a:extLst>
          </p:cNvPr>
          <p:cNvSpPr txBox="1"/>
          <p:nvPr/>
        </p:nvSpPr>
        <p:spPr>
          <a:xfrm>
            <a:off x="10190811" y="920459"/>
            <a:ext cx="1328156" cy="697885"/>
          </a:xfrm>
          <a:prstGeom prst="roundRect">
            <a:avLst>
              <a:gd name="adj" fmla="val 28306"/>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a:latin typeface="Andika" panose="02000000000000000000" pitchFamily="2" charset="0"/>
                <a:ea typeface="Andika" panose="02000000000000000000" pitchFamily="2" charset="0"/>
                <a:cs typeface="Andika" panose="02000000000000000000" pitchFamily="2" charset="0"/>
              </a:rPr>
              <a:t>pedal</a:t>
            </a:r>
          </a:p>
        </p:txBody>
      </p:sp>
      <p:sp>
        <p:nvSpPr>
          <p:cNvPr id="6" name="TextBox 5">
            <a:extLst>
              <a:ext uri="{FF2B5EF4-FFF2-40B4-BE49-F238E27FC236}">
                <a16:creationId xmlns:a16="http://schemas.microsoft.com/office/drawing/2014/main" id="{0CD941F1-3843-49BD-A8CB-07D83DD1B6E9}"/>
              </a:ext>
            </a:extLst>
          </p:cNvPr>
          <p:cNvSpPr txBox="1"/>
          <p:nvPr/>
        </p:nvSpPr>
        <p:spPr>
          <a:xfrm>
            <a:off x="275026" y="3802398"/>
            <a:ext cx="1713960" cy="697885"/>
          </a:xfrm>
          <a:prstGeom prst="roundRect">
            <a:avLst>
              <a:gd name="adj" fmla="val 28306"/>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latin typeface="Andika" panose="02000000000000000000" pitchFamily="2" charset="0"/>
                <a:ea typeface="Andika" panose="02000000000000000000" pitchFamily="2" charset="0"/>
                <a:cs typeface="Andika" panose="02000000000000000000" pitchFamily="2" charset="0"/>
              </a:rPr>
              <a:t>spokes</a:t>
            </a:r>
          </a:p>
        </p:txBody>
      </p:sp>
      <p:sp>
        <p:nvSpPr>
          <p:cNvPr id="7" name="TextBox 6">
            <a:extLst>
              <a:ext uri="{FF2B5EF4-FFF2-40B4-BE49-F238E27FC236}">
                <a16:creationId xmlns:a16="http://schemas.microsoft.com/office/drawing/2014/main" id="{FFE48A22-9422-4B75-871F-B38788AC9B94}"/>
              </a:ext>
            </a:extLst>
          </p:cNvPr>
          <p:cNvSpPr txBox="1"/>
          <p:nvPr/>
        </p:nvSpPr>
        <p:spPr>
          <a:xfrm>
            <a:off x="10190811" y="2194561"/>
            <a:ext cx="1656944" cy="697885"/>
          </a:xfrm>
          <a:prstGeom prst="roundRect">
            <a:avLst>
              <a:gd name="adj" fmla="val 28306"/>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dirty="0">
                <a:latin typeface="Andika" panose="02000000000000000000" pitchFamily="2" charset="0"/>
                <a:ea typeface="Andika" panose="02000000000000000000" pitchFamily="2" charset="0"/>
                <a:cs typeface="Andika" panose="02000000000000000000" pitchFamily="2" charset="0"/>
              </a:rPr>
              <a:t>tyre</a:t>
            </a:r>
          </a:p>
        </p:txBody>
      </p:sp>
      <p:sp>
        <p:nvSpPr>
          <p:cNvPr id="9" name="TextBox 8">
            <a:extLst>
              <a:ext uri="{FF2B5EF4-FFF2-40B4-BE49-F238E27FC236}">
                <a16:creationId xmlns:a16="http://schemas.microsoft.com/office/drawing/2014/main" id="{875E90E7-6A17-4FC6-ABF1-74759412B101}"/>
              </a:ext>
            </a:extLst>
          </p:cNvPr>
          <p:cNvSpPr txBox="1"/>
          <p:nvPr/>
        </p:nvSpPr>
        <p:spPr>
          <a:xfrm>
            <a:off x="275026" y="5588598"/>
            <a:ext cx="2201815" cy="697885"/>
          </a:xfrm>
          <a:prstGeom prst="roundRect">
            <a:avLst>
              <a:gd name="adj" fmla="val 28306"/>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a:latin typeface="Andika" panose="02000000000000000000" pitchFamily="2" charset="0"/>
                <a:ea typeface="Andika" panose="02000000000000000000" pitchFamily="2" charset="0"/>
                <a:cs typeface="Andika" panose="02000000000000000000" pitchFamily="2" charset="0"/>
              </a:rPr>
              <a:t>handlebar</a:t>
            </a:r>
          </a:p>
        </p:txBody>
      </p:sp>
      <p:sp>
        <p:nvSpPr>
          <p:cNvPr id="10" name="TextBox 9">
            <a:extLst>
              <a:ext uri="{FF2B5EF4-FFF2-40B4-BE49-F238E27FC236}">
                <a16:creationId xmlns:a16="http://schemas.microsoft.com/office/drawing/2014/main" id="{3F83B086-A306-4C06-930C-DC512A3A9FEE}"/>
              </a:ext>
            </a:extLst>
          </p:cNvPr>
          <p:cNvSpPr txBox="1"/>
          <p:nvPr/>
        </p:nvSpPr>
        <p:spPr>
          <a:xfrm>
            <a:off x="8754591" y="5819242"/>
            <a:ext cx="3093164" cy="697885"/>
          </a:xfrm>
          <a:prstGeom prst="roundRect">
            <a:avLst>
              <a:gd name="adj" fmla="val 28306"/>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GB" sz="3200" dirty="0">
                <a:latin typeface="Andika" panose="02000000000000000000" pitchFamily="2" charset="0"/>
                <a:ea typeface="Andika" panose="02000000000000000000" pitchFamily="2" charset="0"/>
                <a:cs typeface="Andika" panose="02000000000000000000" pitchFamily="2" charset="0"/>
              </a:rPr>
              <a:t>reflector lights</a:t>
            </a:r>
          </a:p>
        </p:txBody>
      </p:sp>
      <p:cxnSp>
        <p:nvCxnSpPr>
          <p:cNvPr id="11" name="Straight Arrow Connector 10">
            <a:extLst>
              <a:ext uri="{FF2B5EF4-FFF2-40B4-BE49-F238E27FC236}">
                <a16:creationId xmlns:a16="http://schemas.microsoft.com/office/drawing/2014/main" id="{CFF76164-EF7D-4420-9355-C407574067A4}"/>
              </a:ext>
            </a:extLst>
          </p:cNvPr>
          <p:cNvCxnSpPr>
            <a:stCxn id="2" idx="3"/>
          </p:cNvCxnSpPr>
          <p:nvPr/>
        </p:nvCxnSpPr>
        <p:spPr>
          <a:xfrm flipV="1">
            <a:off x="1874736" y="1333948"/>
            <a:ext cx="2116351" cy="907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AC27A26-6146-499E-A74E-4FAFA5BF98E9}"/>
              </a:ext>
            </a:extLst>
          </p:cNvPr>
          <p:cNvCxnSpPr>
            <a:cxnSpLocks/>
            <a:stCxn id="4" idx="3"/>
          </p:cNvCxnSpPr>
          <p:nvPr/>
        </p:nvCxnSpPr>
        <p:spPr>
          <a:xfrm>
            <a:off x="1874736" y="2706661"/>
            <a:ext cx="2428323" cy="10957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82CEFB5-EA65-4B4C-86B7-5126DC264960}"/>
              </a:ext>
            </a:extLst>
          </p:cNvPr>
          <p:cNvCxnSpPr>
            <a:cxnSpLocks/>
          </p:cNvCxnSpPr>
          <p:nvPr/>
        </p:nvCxnSpPr>
        <p:spPr>
          <a:xfrm>
            <a:off x="1988986" y="4301175"/>
            <a:ext cx="1099911" cy="1991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A5327F5-E9B1-4856-8EDD-C16F5FB84D1F}"/>
              </a:ext>
            </a:extLst>
          </p:cNvPr>
          <p:cNvCxnSpPr>
            <a:cxnSpLocks/>
            <a:stCxn id="9" idx="3"/>
          </p:cNvCxnSpPr>
          <p:nvPr/>
        </p:nvCxnSpPr>
        <p:spPr>
          <a:xfrm flipV="1">
            <a:off x="2476841" y="1618345"/>
            <a:ext cx="4504872" cy="43191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5C96CA5-449E-4C94-BED7-5244DB6A9808}"/>
              </a:ext>
            </a:extLst>
          </p:cNvPr>
          <p:cNvCxnSpPr>
            <a:cxnSpLocks/>
            <a:stCxn id="5" idx="1"/>
          </p:cNvCxnSpPr>
          <p:nvPr/>
        </p:nvCxnSpPr>
        <p:spPr>
          <a:xfrm flipH="1">
            <a:off x="6475405" y="1269402"/>
            <a:ext cx="3715406" cy="32824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5C56252-9B7F-43BD-936D-87250E77703E}"/>
              </a:ext>
            </a:extLst>
          </p:cNvPr>
          <p:cNvCxnSpPr>
            <a:cxnSpLocks/>
          </p:cNvCxnSpPr>
          <p:nvPr/>
        </p:nvCxnSpPr>
        <p:spPr>
          <a:xfrm flipH="1">
            <a:off x="9445214" y="2518620"/>
            <a:ext cx="745597" cy="5674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B4F36FF-3BC3-4D7F-8177-4DFD9E956ED5}"/>
              </a:ext>
            </a:extLst>
          </p:cNvPr>
          <p:cNvCxnSpPr>
            <a:cxnSpLocks/>
          </p:cNvCxnSpPr>
          <p:nvPr/>
        </p:nvCxnSpPr>
        <p:spPr>
          <a:xfrm flipH="1" flipV="1">
            <a:off x="8993393" y="3429000"/>
            <a:ext cx="451821" cy="23902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0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BA007A6-B655-4899-9346-060CB04B21F5}"/>
              </a:ext>
            </a:extLst>
          </p:cNvPr>
          <p:cNvSpPr/>
          <p:nvPr/>
        </p:nvSpPr>
        <p:spPr>
          <a:xfrm>
            <a:off x="494852" y="419548"/>
            <a:ext cx="11198710" cy="6099586"/>
          </a:xfrm>
          <a:prstGeom prst="roundRect">
            <a:avLst>
              <a:gd name="adj" fmla="val 30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E0FE705F-B035-4568-B61F-7DD3F4D77334}"/>
              </a:ext>
            </a:extLst>
          </p:cNvPr>
          <p:cNvPicPr>
            <a:picLocks noChangeAspect="1"/>
          </p:cNvPicPr>
          <p:nvPr/>
        </p:nvPicPr>
        <p:blipFill>
          <a:blip r:embed="rId3"/>
          <a:stretch>
            <a:fillRect/>
          </a:stretch>
        </p:blipFill>
        <p:spPr>
          <a:xfrm>
            <a:off x="854360" y="588116"/>
            <a:ext cx="1929821" cy="2515272"/>
          </a:xfrm>
          <a:prstGeom prst="rect">
            <a:avLst/>
          </a:prstGeom>
        </p:spPr>
      </p:pic>
      <p:pic>
        <p:nvPicPr>
          <p:cNvPr id="5" name="Picture 4">
            <a:extLst>
              <a:ext uri="{FF2B5EF4-FFF2-40B4-BE49-F238E27FC236}">
                <a16:creationId xmlns:a16="http://schemas.microsoft.com/office/drawing/2014/main" id="{900C1ECD-AEE3-49B5-B401-A76C7790EEBC}"/>
              </a:ext>
            </a:extLst>
          </p:cNvPr>
          <p:cNvPicPr>
            <a:picLocks noChangeAspect="1"/>
          </p:cNvPicPr>
          <p:nvPr/>
        </p:nvPicPr>
        <p:blipFill>
          <a:blip r:embed="rId4"/>
          <a:stretch>
            <a:fillRect/>
          </a:stretch>
        </p:blipFill>
        <p:spPr>
          <a:xfrm>
            <a:off x="3717652" y="588116"/>
            <a:ext cx="2467367" cy="2527364"/>
          </a:xfrm>
          <a:prstGeom prst="rect">
            <a:avLst/>
          </a:prstGeom>
        </p:spPr>
      </p:pic>
      <p:pic>
        <p:nvPicPr>
          <p:cNvPr id="6" name="Picture 5">
            <a:extLst>
              <a:ext uri="{FF2B5EF4-FFF2-40B4-BE49-F238E27FC236}">
                <a16:creationId xmlns:a16="http://schemas.microsoft.com/office/drawing/2014/main" id="{C84E485D-F729-4718-8D70-30D69D7E8D7C}"/>
              </a:ext>
            </a:extLst>
          </p:cNvPr>
          <p:cNvPicPr>
            <a:picLocks noChangeAspect="1"/>
          </p:cNvPicPr>
          <p:nvPr/>
        </p:nvPicPr>
        <p:blipFill>
          <a:blip r:embed="rId5"/>
          <a:stretch>
            <a:fillRect/>
          </a:stretch>
        </p:blipFill>
        <p:spPr>
          <a:xfrm>
            <a:off x="6890001" y="731519"/>
            <a:ext cx="2517818" cy="2240558"/>
          </a:xfrm>
          <a:prstGeom prst="rect">
            <a:avLst/>
          </a:prstGeom>
        </p:spPr>
      </p:pic>
      <p:pic>
        <p:nvPicPr>
          <p:cNvPr id="7" name="Picture 6">
            <a:extLst>
              <a:ext uri="{FF2B5EF4-FFF2-40B4-BE49-F238E27FC236}">
                <a16:creationId xmlns:a16="http://schemas.microsoft.com/office/drawing/2014/main" id="{05ADFB13-2091-4612-8DCC-2E24861141E8}"/>
              </a:ext>
            </a:extLst>
          </p:cNvPr>
          <p:cNvPicPr>
            <a:picLocks noChangeAspect="1"/>
          </p:cNvPicPr>
          <p:nvPr/>
        </p:nvPicPr>
        <p:blipFill>
          <a:blip r:embed="rId6"/>
          <a:stretch>
            <a:fillRect/>
          </a:stretch>
        </p:blipFill>
        <p:spPr>
          <a:xfrm>
            <a:off x="10135679" y="456076"/>
            <a:ext cx="1185943" cy="2701750"/>
          </a:xfrm>
          <a:prstGeom prst="rect">
            <a:avLst/>
          </a:prstGeom>
        </p:spPr>
      </p:pic>
      <p:pic>
        <p:nvPicPr>
          <p:cNvPr id="8" name="Picture 7">
            <a:extLst>
              <a:ext uri="{FF2B5EF4-FFF2-40B4-BE49-F238E27FC236}">
                <a16:creationId xmlns:a16="http://schemas.microsoft.com/office/drawing/2014/main" id="{2F2092B6-0C4E-48BB-9576-82AC5E3ACC3D}"/>
              </a:ext>
            </a:extLst>
          </p:cNvPr>
          <p:cNvPicPr>
            <a:picLocks noChangeAspect="1"/>
          </p:cNvPicPr>
          <p:nvPr/>
        </p:nvPicPr>
        <p:blipFill>
          <a:blip r:embed="rId7"/>
          <a:stretch>
            <a:fillRect/>
          </a:stretch>
        </p:blipFill>
        <p:spPr>
          <a:xfrm>
            <a:off x="660926" y="3736702"/>
            <a:ext cx="2612189" cy="2701750"/>
          </a:xfrm>
          <a:prstGeom prst="rect">
            <a:avLst/>
          </a:prstGeom>
        </p:spPr>
      </p:pic>
      <p:pic>
        <p:nvPicPr>
          <p:cNvPr id="9" name="Picture 8">
            <a:extLst>
              <a:ext uri="{FF2B5EF4-FFF2-40B4-BE49-F238E27FC236}">
                <a16:creationId xmlns:a16="http://schemas.microsoft.com/office/drawing/2014/main" id="{86E4F3A2-CAA1-434A-AAA2-B5AAC8CDE386}"/>
              </a:ext>
            </a:extLst>
          </p:cNvPr>
          <p:cNvPicPr>
            <a:picLocks noChangeAspect="1"/>
          </p:cNvPicPr>
          <p:nvPr/>
        </p:nvPicPr>
        <p:blipFill>
          <a:blip r:embed="rId8"/>
          <a:stretch>
            <a:fillRect/>
          </a:stretch>
        </p:blipFill>
        <p:spPr>
          <a:xfrm>
            <a:off x="3867723" y="4098479"/>
            <a:ext cx="2226484" cy="1727212"/>
          </a:xfrm>
          <a:prstGeom prst="rect">
            <a:avLst/>
          </a:prstGeom>
        </p:spPr>
      </p:pic>
      <p:pic>
        <p:nvPicPr>
          <p:cNvPr id="10" name="Picture 9">
            <a:extLst>
              <a:ext uri="{FF2B5EF4-FFF2-40B4-BE49-F238E27FC236}">
                <a16:creationId xmlns:a16="http://schemas.microsoft.com/office/drawing/2014/main" id="{9DA6257A-5111-4164-9543-15DDC9ED0708}"/>
              </a:ext>
            </a:extLst>
          </p:cNvPr>
          <p:cNvPicPr>
            <a:picLocks noChangeAspect="1"/>
          </p:cNvPicPr>
          <p:nvPr/>
        </p:nvPicPr>
        <p:blipFill>
          <a:blip r:embed="rId9"/>
          <a:stretch>
            <a:fillRect/>
          </a:stretch>
        </p:blipFill>
        <p:spPr>
          <a:xfrm>
            <a:off x="7543210" y="3469341"/>
            <a:ext cx="1350674" cy="2470016"/>
          </a:xfrm>
          <a:prstGeom prst="rect">
            <a:avLst/>
          </a:prstGeom>
        </p:spPr>
      </p:pic>
      <p:pic>
        <p:nvPicPr>
          <p:cNvPr id="11" name="Picture 10">
            <a:extLst>
              <a:ext uri="{FF2B5EF4-FFF2-40B4-BE49-F238E27FC236}">
                <a16:creationId xmlns:a16="http://schemas.microsoft.com/office/drawing/2014/main" id="{D3938A80-4C6F-431C-8954-A46FE917E2BB}"/>
              </a:ext>
            </a:extLst>
          </p:cNvPr>
          <p:cNvPicPr>
            <a:picLocks noChangeAspect="1"/>
          </p:cNvPicPr>
          <p:nvPr/>
        </p:nvPicPr>
        <p:blipFill>
          <a:blip r:embed="rId10"/>
          <a:stretch>
            <a:fillRect/>
          </a:stretch>
        </p:blipFill>
        <p:spPr>
          <a:xfrm>
            <a:off x="9645708" y="4136413"/>
            <a:ext cx="1881546" cy="1493098"/>
          </a:xfrm>
          <a:prstGeom prst="rect">
            <a:avLst/>
          </a:prstGeom>
        </p:spPr>
      </p:pic>
      <p:sp>
        <p:nvSpPr>
          <p:cNvPr id="12" name="Rectangle 11">
            <a:extLst>
              <a:ext uri="{FF2B5EF4-FFF2-40B4-BE49-F238E27FC236}">
                <a16:creationId xmlns:a16="http://schemas.microsoft.com/office/drawing/2014/main" id="{F3DC0D80-1EFA-4BC2-A39F-1C74BFF2EFC2}"/>
              </a:ext>
            </a:extLst>
          </p:cNvPr>
          <p:cNvSpPr/>
          <p:nvPr/>
        </p:nvSpPr>
        <p:spPr>
          <a:xfrm>
            <a:off x="769643" y="2862503"/>
            <a:ext cx="1929821" cy="830997"/>
          </a:xfrm>
          <a:prstGeom prst="rect">
            <a:avLst/>
          </a:prstGeom>
          <a:noFill/>
        </p:spPr>
        <p:txBody>
          <a:bodyPr wrap="square" lIns="91440" tIns="45720" rIns="91440" bIns="45720">
            <a:spAutoFit/>
          </a:bodyPr>
          <a:lstStyle/>
          <a:p>
            <a:pPr algn="ctr"/>
            <a:r>
              <a:rPr lang="en-US" sz="2400" dirty="0" err="1">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p</a:t>
            </a:r>
            <a:r>
              <a:rPr lang="en-US" sz="2400" b="0" cap="none" spc="0" dirty="0" err="1">
                <a:ln w="0"/>
                <a:solidFill>
                  <a:schemeClr val="tx1"/>
                </a:solidFill>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ersonalised</a:t>
            </a:r>
            <a:r>
              <a:rPr lang="en-US" sz="2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a:t>
            </a:r>
            <a:r>
              <a:rPr lang="en-US" sz="24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name plate</a:t>
            </a:r>
          </a:p>
        </p:txBody>
      </p:sp>
      <p:sp>
        <p:nvSpPr>
          <p:cNvPr id="13" name="Rectangle 12">
            <a:extLst>
              <a:ext uri="{FF2B5EF4-FFF2-40B4-BE49-F238E27FC236}">
                <a16:creationId xmlns:a16="http://schemas.microsoft.com/office/drawing/2014/main" id="{5D03C8A6-351C-4671-BA32-42E7DB155756}"/>
              </a:ext>
            </a:extLst>
          </p:cNvPr>
          <p:cNvSpPr/>
          <p:nvPr/>
        </p:nvSpPr>
        <p:spPr>
          <a:xfrm>
            <a:off x="3978097" y="2905705"/>
            <a:ext cx="1929821" cy="830997"/>
          </a:xfrm>
          <a:prstGeom prst="rect">
            <a:avLst/>
          </a:prstGeom>
          <a:noFill/>
        </p:spPr>
        <p:txBody>
          <a:bodyPr wrap="square" lIns="91440" tIns="45720" rIns="91440" bIns="45720">
            <a:spAutoFit/>
          </a:bodyPr>
          <a:lstStyle/>
          <a:p>
            <a:pPr algn="ctr"/>
            <a:r>
              <a:rPr lang="en-US" sz="2400" dirty="0" err="1">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colourful</a:t>
            </a:r>
            <a:r>
              <a:rPr lang="en-US" sz="24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 bike beads</a:t>
            </a:r>
          </a:p>
        </p:txBody>
      </p:sp>
      <p:sp>
        <p:nvSpPr>
          <p:cNvPr id="14" name="Rectangle 13">
            <a:extLst>
              <a:ext uri="{FF2B5EF4-FFF2-40B4-BE49-F238E27FC236}">
                <a16:creationId xmlns:a16="http://schemas.microsoft.com/office/drawing/2014/main" id="{19E344C1-7A02-4C05-8346-CE91EC34E094}"/>
              </a:ext>
            </a:extLst>
          </p:cNvPr>
          <p:cNvSpPr/>
          <p:nvPr/>
        </p:nvSpPr>
        <p:spPr>
          <a:xfrm>
            <a:off x="7253636" y="2926994"/>
            <a:ext cx="1929821"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police siren</a:t>
            </a:r>
          </a:p>
        </p:txBody>
      </p:sp>
      <p:sp>
        <p:nvSpPr>
          <p:cNvPr id="15" name="Rectangle 14">
            <a:extLst>
              <a:ext uri="{FF2B5EF4-FFF2-40B4-BE49-F238E27FC236}">
                <a16:creationId xmlns:a16="http://schemas.microsoft.com/office/drawing/2014/main" id="{068BC464-B9F9-45A4-993A-AEA850E5F06B}"/>
              </a:ext>
            </a:extLst>
          </p:cNvPr>
          <p:cNvSpPr/>
          <p:nvPr/>
        </p:nvSpPr>
        <p:spPr>
          <a:xfrm>
            <a:off x="9763741" y="2958907"/>
            <a:ext cx="1929821"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streamers</a:t>
            </a:r>
          </a:p>
        </p:txBody>
      </p:sp>
      <p:sp>
        <p:nvSpPr>
          <p:cNvPr id="16" name="Rectangle 15">
            <a:extLst>
              <a:ext uri="{FF2B5EF4-FFF2-40B4-BE49-F238E27FC236}">
                <a16:creationId xmlns:a16="http://schemas.microsoft.com/office/drawing/2014/main" id="{7A0F793E-63A4-4901-9240-9341154642AD}"/>
              </a:ext>
            </a:extLst>
          </p:cNvPr>
          <p:cNvSpPr/>
          <p:nvPr/>
        </p:nvSpPr>
        <p:spPr>
          <a:xfrm>
            <a:off x="1002109" y="6017128"/>
            <a:ext cx="1929821"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bike bell</a:t>
            </a:r>
          </a:p>
        </p:txBody>
      </p:sp>
      <p:sp>
        <p:nvSpPr>
          <p:cNvPr id="17" name="Rectangle 16">
            <a:extLst>
              <a:ext uri="{FF2B5EF4-FFF2-40B4-BE49-F238E27FC236}">
                <a16:creationId xmlns:a16="http://schemas.microsoft.com/office/drawing/2014/main" id="{DCD6DFE1-6D9C-4AE1-979E-DD16268DB6E7}"/>
              </a:ext>
            </a:extLst>
          </p:cNvPr>
          <p:cNvSpPr/>
          <p:nvPr/>
        </p:nvSpPr>
        <p:spPr>
          <a:xfrm>
            <a:off x="4016054" y="5939357"/>
            <a:ext cx="1929821"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bike horn</a:t>
            </a:r>
          </a:p>
        </p:txBody>
      </p:sp>
      <p:sp>
        <p:nvSpPr>
          <p:cNvPr id="18" name="Rectangle 17">
            <a:extLst>
              <a:ext uri="{FF2B5EF4-FFF2-40B4-BE49-F238E27FC236}">
                <a16:creationId xmlns:a16="http://schemas.microsoft.com/office/drawing/2014/main" id="{2BA672F6-41C4-48B1-A4EE-3EBC67640A7D}"/>
              </a:ext>
            </a:extLst>
          </p:cNvPr>
          <p:cNvSpPr/>
          <p:nvPr/>
        </p:nvSpPr>
        <p:spPr>
          <a:xfrm>
            <a:off x="7253636" y="5843198"/>
            <a:ext cx="1929821"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bottle holder</a:t>
            </a:r>
          </a:p>
        </p:txBody>
      </p:sp>
      <p:sp>
        <p:nvSpPr>
          <p:cNvPr id="19" name="Rectangle 18">
            <a:extLst>
              <a:ext uri="{FF2B5EF4-FFF2-40B4-BE49-F238E27FC236}">
                <a16:creationId xmlns:a16="http://schemas.microsoft.com/office/drawing/2014/main" id="{7B98AEE8-D680-4722-9188-AE5157E85791}"/>
              </a:ext>
            </a:extLst>
          </p:cNvPr>
          <p:cNvSpPr/>
          <p:nvPr/>
        </p:nvSpPr>
        <p:spPr>
          <a:xfrm>
            <a:off x="9763739" y="5786295"/>
            <a:ext cx="1929821"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latin typeface="Letters for Learners" pitchFamily="2" charset="0"/>
                <a:ea typeface="Andika" panose="02000000000000000000" pitchFamily="2" charset="0"/>
                <a:cs typeface="Andika" panose="02000000000000000000" pitchFamily="2" charset="0"/>
              </a:rPr>
              <a:t>wire basket</a:t>
            </a:r>
          </a:p>
        </p:txBody>
      </p:sp>
    </p:spTree>
    <p:extLst>
      <p:ext uri="{BB962C8B-B14F-4D97-AF65-F5344CB8AC3E}">
        <p14:creationId xmlns:p14="http://schemas.microsoft.com/office/powerpoint/2010/main" val="408183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6476C64-3F90-4BF7-B01F-1A130D8691FD}"/>
              </a:ext>
            </a:extLst>
          </p:cNvPr>
          <p:cNvGrpSpPr/>
          <p:nvPr/>
        </p:nvGrpSpPr>
        <p:grpSpPr>
          <a:xfrm>
            <a:off x="8321615" y="1059486"/>
            <a:ext cx="3702957" cy="2469022"/>
            <a:chOff x="8729798" y="905135"/>
            <a:chExt cx="3187030" cy="1902931"/>
          </a:xfrm>
        </p:grpSpPr>
        <p:sp>
          <p:nvSpPr>
            <p:cNvPr id="15" name="Rectangle 14">
              <a:extLst>
                <a:ext uri="{FF2B5EF4-FFF2-40B4-BE49-F238E27FC236}">
                  <a16:creationId xmlns:a16="http://schemas.microsoft.com/office/drawing/2014/main" id="{73A88C31-36A2-4811-931B-4080A7567F64}"/>
                </a:ext>
              </a:extLst>
            </p:cNvPr>
            <p:cNvSpPr/>
            <p:nvPr/>
          </p:nvSpPr>
          <p:spPr>
            <a:xfrm>
              <a:off x="8777860" y="908340"/>
              <a:ext cx="3096195" cy="806515"/>
            </a:xfrm>
            <a:prstGeom prst="rect">
              <a:avLst/>
            </a:prstGeom>
            <a:noFill/>
          </p:spPr>
          <p:txBody>
            <a:bodyPr wrap="square" lIns="91440" tIns="45720" rIns="91440" bIns="45720">
              <a:spAutoFit/>
            </a:bodyPr>
            <a:lstStyle/>
            <a:p>
              <a:pPr lvl="0"/>
              <a:r>
                <a:rPr lang="en-GB" sz="2400" b="1" dirty="0">
                  <a:latin typeface="Letters for Learners" pitchFamily="2" charset="0"/>
                </a:rPr>
                <a:t>3. How much does it cost?  Are you giving away any extras?</a:t>
              </a:r>
            </a:p>
            <a:p>
              <a:pPr lvl="0"/>
              <a:endParaRPr lang="en-GB" sz="1400" dirty="0">
                <a:latin typeface="Letters for Learners" pitchFamily="2" charset="0"/>
              </a:endParaRPr>
            </a:p>
          </p:txBody>
        </p:sp>
        <p:sp>
          <p:nvSpPr>
            <p:cNvPr id="3" name="Rectangle: Rounded Corners 2">
              <a:extLst>
                <a:ext uri="{FF2B5EF4-FFF2-40B4-BE49-F238E27FC236}">
                  <a16:creationId xmlns:a16="http://schemas.microsoft.com/office/drawing/2014/main" id="{BA77F018-A232-4CC5-A78D-D2C01351F4D7}"/>
                </a:ext>
              </a:extLst>
            </p:cNvPr>
            <p:cNvSpPr/>
            <p:nvPr/>
          </p:nvSpPr>
          <p:spPr>
            <a:xfrm>
              <a:off x="8729798" y="905135"/>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24A65411-787A-48CF-ACCF-DF8D554D779F}"/>
              </a:ext>
            </a:extLst>
          </p:cNvPr>
          <p:cNvGrpSpPr/>
          <p:nvPr/>
        </p:nvGrpSpPr>
        <p:grpSpPr>
          <a:xfrm>
            <a:off x="8321615" y="3759711"/>
            <a:ext cx="3702956" cy="2989980"/>
            <a:chOff x="9475599" y="2096852"/>
            <a:chExt cx="2448643" cy="2774440"/>
          </a:xfrm>
        </p:grpSpPr>
        <p:sp>
          <p:nvSpPr>
            <p:cNvPr id="22" name="Rectangle: Rounded Corners 21">
              <a:extLst>
                <a:ext uri="{FF2B5EF4-FFF2-40B4-BE49-F238E27FC236}">
                  <a16:creationId xmlns:a16="http://schemas.microsoft.com/office/drawing/2014/main" id="{917A60A9-4FEC-46D9-9F01-A7D73A4D1FE7}"/>
                </a:ext>
              </a:extLst>
            </p:cNvPr>
            <p:cNvSpPr/>
            <p:nvPr/>
          </p:nvSpPr>
          <p:spPr>
            <a:xfrm>
              <a:off x="9475599" y="2096852"/>
              <a:ext cx="2448643" cy="277444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B518A3F2-6CC9-4E34-922A-63F7ABB75DEE}"/>
                </a:ext>
              </a:extLst>
            </p:cNvPr>
            <p:cNvSpPr/>
            <p:nvPr/>
          </p:nvSpPr>
          <p:spPr>
            <a:xfrm>
              <a:off x="9622311" y="2114349"/>
              <a:ext cx="2155218" cy="1028123"/>
            </a:xfrm>
            <a:prstGeom prst="rect">
              <a:avLst/>
            </a:prstGeom>
            <a:noFill/>
          </p:spPr>
          <p:txBody>
            <a:bodyPr wrap="square" lIns="91440" tIns="45720" rIns="91440" bIns="45720">
              <a:spAutoFit/>
            </a:bodyPr>
            <a:lstStyle/>
            <a:p>
              <a:pPr lvl="0"/>
              <a:r>
                <a:rPr lang="en-GB" sz="2400" b="1" dirty="0">
                  <a:latin typeface="Letters for Learners" pitchFamily="2" charset="0"/>
                </a:rPr>
                <a:t>4. What is your slogan?</a:t>
              </a:r>
            </a:p>
            <a:p>
              <a:pPr lvl="0"/>
              <a:r>
                <a:rPr lang="en-GB" sz="1400" dirty="0">
                  <a:latin typeface="Letters for Learners" pitchFamily="2" charset="0"/>
                </a:rPr>
                <a:t>Ride like the wind!</a:t>
              </a:r>
            </a:p>
            <a:p>
              <a:pPr lvl="0"/>
              <a:r>
                <a:rPr lang="en-GB" sz="1400" dirty="0">
                  <a:latin typeface="Letters for Learners" pitchFamily="2" charset="0"/>
                </a:rPr>
                <a:t>Be the envy of your friends!</a:t>
              </a:r>
            </a:p>
            <a:p>
              <a:pPr lvl="0"/>
              <a:r>
                <a:rPr lang="en-GB" sz="1400" dirty="0">
                  <a:latin typeface="Letters for Learners" pitchFamily="2" charset="0"/>
                </a:rPr>
                <a:t>Cycle your way to new adventures!</a:t>
              </a:r>
            </a:p>
          </p:txBody>
        </p:sp>
      </p:grpSp>
      <p:grpSp>
        <p:nvGrpSpPr>
          <p:cNvPr id="9" name="Group 8">
            <a:extLst>
              <a:ext uri="{FF2B5EF4-FFF2-40B4-BE49-F238E27FC236}">
                <a16:creationId xmlns:a16="http://schemas.microsoft.com/office/drawing/2014/main" id="{A1261A0B-C77B-40BD-869D-86A9A582C94B}"/>
              </a:ext>
            </a:extLst>
          </p:cNvPr>
          <p:cNvGrpSpPr/>
          <p:nvPr/>
        </p:nvGrpSpPr>
        <p:grpSpPr>
          <a:xfrm>
            <a:off x="447030" y="5039103"/>
            <a:ext cx="7567417" cy="1536484"/>
            <a:chOff x="1508126" y="4889969"/>
            <a:chExt cx="3027652" cy="1902931"/>
          </a:xfrm>
        </p:grpSpPr>
        <p:sp>
          <p:nvSpPr>
            <p:cNvPr id="27" name="Rectangle: Rounded Corners 26">
              <a:extLst>
                <a:ext uri="{FF2B5EF4-FFF2-40B4-BE49-F238E27FC236}">
                  <a16:creationId xmlns:a16="http://schemas.microsoft.com/office/drawing/2014/main" id="{B1E5CDE5-15E1-486B-AE44-2C2F0ED8F3CA}"/>
                </a:ext>
              </a:extLst>
            </p:cNvPr>
            <p:cNvSpPr/>
            <p:nvPr/>
          </p:nvSpPr>
          <p:spPr>
            <a:xfrm>
              <a:off x="1508126" y="4889969"/>
              <a:ext cx="3027652"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FA1BF500-77BD-4560-A3AB-0C3FF320F9C3}"/>
                </a:ext>
              </a:extLst>
            </p:cNvPr>
            <p:cNvSpPr/>
            <p:nvPr/>
          </p:nvSpPr>
          <p:spPr>
            <a:xfrm>
              <a:off x="1704226" y="5064119"/>
              <a:ext cx="2708812" cy="914833"/>
            </a:xfrm>
            <a:prstGeom prst="rect">
              <a:avLst/>
            </a:prstGeom>
            <a:noFill/>
          </p:spPr>
          <p:txBody>
            <a:bodyPr wrap="square" lIns="91440" tIns="45720" rIns="91440" bIns="45720">
              <a:spAutoFit/>
            </a:bodyPr>
            <a:lstStyle/>
            <a:p>
              <a:pPr lvl="0"/>
              <a:r>
                <a:rPr lang="en-GB" sz="2400" b="1" dirty="0">
                  <a:latin typeface="Letters for Learners" pitchFamily="2" charset="0"/>
                </a:rPr>
                <a:t>5. How can it be purchased?</a:t>
              </a:r>
            </a:p>
            <a:p>
              <a:pPr lvl="0"/>
              <a:r>
                <a:rPr lang="en-GB" dirty="0">
                  <a:latin typeface="Letters for Learners" pitchFamily="2" charset="0"/>
                </a:rPr>
                <a:t>Call now for a viewing…./Email me at…</a:t>
              </a:r>
            </a:p>
          </p:txBody>
        </p:sp>
      </p:grpSp>
      <p:grpSp>
        <p:nvGrpSpPr>
          <p:cNvPr id="10" name="Group 9">
            <a:extLst>
              <a:ext uri="{FF2B5EF4-FFF2-40B4-BE49-F238E27FC236}">
                <a16:creationId xmlns:a16="http://schemas.microsoft.com/office/drawing/2014/main" id="{B8CBD2FA-F23A-439F-9125-8DB62E713EF9}"/>
              </a:ext>
            </a:extLst>
          </p:cNvPr>
          <p:cNvGrpSpPr/>
          <p:nvPr/>
        </p:nvGrpSpPr>
        <p:grpSpPr>
          <a:xfrm>
            <a:off x="447030" y="1115699"/>
            <a:ext cx="3333653" cy="3726287"/>
            <a:chOff x="167428" y="202310"/>
            <a:chExt cx="2016442" cy="4276260"/>
          </a:xfrm>
        </p:grpSpPr>
        <p:sp>
          <p:nvSpPr>
            <p:cNvPr id="28" name="Rectangle: Rounded Corners 27">
              <a:extLst>
                <a:ext uri="{FF2B5EF4-FFF2-40B4-BE49-F238E27FC236}">
                  <a16:creationId xmlns:a16="http://schemas.microsoft.com/office/drawing/2014/main" id="{A82BE517-3EEB-4993-82CD-A73BB0E0D877}"/>
                </a:ext>
              </a:extLst>
            </p:cNvPr>
            <p:cNvSpPr/>
            <p:nvPr/>
          </p:nvSpPr>
          <p:spPr>
            <a:xfrm>
              <a:off x="167428" y="202310"/>
              <a:ext cx="2016442" cy="42762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1A3D2F59-7DD6-41CE-886B-2C6E451FE9A2}"/>
                </a:ext>
              </a:extLst>
            </p:cNvPr>
            <p:cNvSpPr/>
            <p:nvPr/>
          </p:nvSpPr>
          <p:spPr>
            <a:xfrm>
              <a:off x="282336" y="278893"/>
              <a:ext cx="1656376" cy="2543055"/>
            </a:xfrm>
            <a:prstGeom prst="rect">
              <a:avLst/>
            </a:prstGeom>
            <a:noFill/>
          </p:spPr>
          <p:txBody>
            <a:bodyPr wrap="square" lIns="91440" tIns="45720" rIns="91440" bIns="45720">
              <a:spAutoFit/>
            </a:bodyPr>
            <a:lstStyle/>
            <a:p>
              <a:pPr marL="182563" lvl="0" indent="-182563">
                <a:buAutoNum type="arabicPeriod"/>
              </a:pPr>
              <a:r>
                <a:rPr lang="en-GB" sz="2000" b="1" dirty="0">
                  <a:latin typeface="Letters for Learners" pitchFamily="2" charset="0"/>
                </a:rPr>
                <a:t>Who is it for?</a:t>
              </a:r>
            </a:p>
            <a:p>
              <a:pPr lvl="0"/>
              <a:r>
                <a:rPr lang="en-GB" sz="1200" dirty="0">
                  <a:latin typeface="Letters for Learners" pitchFamily="2" charset="0"/>
                </a:rPr>
                <a:t>boy/girl/ aged between….</a:t>
              </a:r>
            </a:p>
            <a:p>
              <a:pPr lvl="0"/>
              <a:r>
                <a:rPr lang="en-GB" sz="1200" dirty="0">
                  <a:latin typeface="Letters for Learners" pitchFamily="2" charset="0"/>
                </a:rPr>
                <a:t>teenager/adventure lover/bicycle lover/children who like the outdoors/ sport lover</a:t>
              </a:r>
            </a:p>
            <a:p>
              <a:pPr lvl="0"/>
              <a:r>
                <a:rPr lang="en-GB" sz="1400" dirty="0">
                  <a:latin typeface="Letters for Learners" pitchFamily="2" charset="0"/>
                </a:rPr>
                <a:t>Are you a/an</a:t>
              </a:r>
            </a:p>
            <a:p>
              <a:pPr lvl="0"/>
              <a:r>
                <a:rPr lang="en-GB" sz="1400" dirty="0">
                  <a:latin typeface="Letters for Learners" pitchFamily="2" charset="0"/>
                </a:rPr>
                <a:t>Do you like…</a:t>
              </a:r>
            </a:p>
            <a:p>
              <a:pPr lvl="0"/>
              <a:r>
                <a:rPr lang="en-GB" sz="1400" dirty="0">
                  <a:latin typeface="Letters for Learners" pitchFamily="2" charset="0"/>
                </a:rPr>
                <a:t>Are you tired of…</a:t>
              </a:r>
            </a:p>
            <a:p>
              <a:pPr lvl="0"/>
              <a:endParaRPr lang="en-GB" sz="2000" dirty="0">
                <a:latin typeface="Letters for Learners" pitchFamily="2" charset="0"/>
              </a:endParaRPr>
            </a:p>
            <a:p>
              <a:pPr lvl="0"/>
              <a:endParaRPr lang="en-GB" sz="2000" dirty="0">
                <a:latin typeface="Letters for Learners" pitchFamily="2" charset="0"/>
              </a:endParaRPr>
            </a:p>
          </p:txBody>
        </p:sp>
      </p:grpSp>
      <p:grpSp>
        <p:nvGrpSpPr>
          <p:cNvPr id="31" name="Group 30">
            <a:extLst>
              <a:ext uri="{FF2B5EF4-FFF2-40B4-BE49-F238E27FC236}">
                <a16:creationId xmlns:a16="http://schemas.microsoft.com/office/drawing/2014/main" id="{571AE760-3C35-4E29-B820-1C83304A1E2A}"/>
              </a:ext>
            </a:extLst>
          </p:cNvPr>
          <p:cNvGrpSpPr/>
          <p:nvPr/>
        </p:nvGrpSpPr>
        <p:grpSpPr>
          <a:xfrm>
            <a:off x="3866804" y="1115699"/>
            <a:ext cx="4278991" cy="3660696"/>
            <a:chOff x="8705082" y="154273"/>
            <a:chExt cx="3228866" cy="1902931"/>
          </a:xfrm>
        </p:grpSpPr>
        <p:sp>
          <p:nvSpPr>
            <p:cNvPr id="32" name="Rectangle 31">
              <a:extLst>
                <a:ext uri="{FF2B5EF4-FFF2-40B4-BE49-F238E27FC236}">
                  <a16:creationId xmlns:a16="http://schemas.microsoft.com/office/drawing/2014/main" id="{8D445FC7-5FB8-4D72-9448-0D0A0889A66D}"/>
                </a:ext>
              </a:extLst>
            </p:cNvPr>
            <p:cNvSpPr/>
            <p:nvPr/>
          </p:nvSpPr>
          <p:spPr>
            <a:xfrm>
              <a:off x="8837753" y="182590"/>
              <a:ext cx="3096195" cy="879949"/>
            </a:xfrm>
            <a:prstGeom prst="rect">
              <a:avLst/>
            </a:prstGeom>
            <a:noFill/>
          </p:spPr>
          <p:txBody>
            <a:bodyPr wrap="square" lIns="91440" tIns="45720" rIns="91440" bIns="45720">
              <a:spAutoFit/>
            </a:bodyPr>
            <a:lstStyle/>
            <a:p>
              <a:pPr lvl="0"/>
              <a:r>
                <a:rPr lang="en-GB" sz="2400" b="1" dirty="0">
                  <a:latin typeface="Letters for Learners" pitchFamily="2" charset="0"/>
                </a:rPr>
                <a:t>2. What product are you selling? Describe it.  Highlight its positive features</a:t>
              </a:r>
            </a:p>
            <a:p>
              <a:pPr lvl="0"/>
              <a:r>
                <a:rPr lang="en-GB" sz="1600" dirty="0">
                  <a:latin typeface="Letters for Learners" pitchFamily="2" charset="0"/>
                </a:rPr>
                <a:t>Looks like new/minor scratches/stored in a garage/well serviced/repainted </a:t>
              </a:r>
            </a:p>
          </p:txBody>
        </p:sp>
        <p:sp>
          <p:nvSpPr>
            <p:cNvPr id="33" name="Rectangle: Rounded Corners 32">
              <a:extLst>
                <a:ext uri="{FF2B5EF4-FFF2-40B4-BE49-F238E27FC236}">
                  <a16:creationId xmlns:a16="http://schemas.microsoft.com/office/drawing/2014/main" id="{021554E9-F9E2-4BF0-A2DB-2F50CCA684EE}"/>
                </a:ext>
              </a:extLst>
            </p:cNvPr>
            <p:cNvSpPr/>
            <p:nvPr/>
          </p:nvSpPr>
          <p:spPr>
            <a:xfrm>
              <a:off x="8705082" y="154273"/>
              <a:ext cx="3187030" cy="1902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Rectangle 11">
            <a:extLst>
              <a:ext uri="{FF2B5EF4-FFF2-40B4-BE49-F238E27FC236}">
                <a16:creationId xmlns:a16="http://schemas.microsoft.com/office/drawing/2014/main" id="{E5726D14-AC70-4497-A0AC-566D1C45CBA4}"/>
              </a:ext>
            </a:extLst>
          </p:cNvPr>
          <p:cNvSpPr/>
          <p:nvPr/>
        </p:nvSpPr>
        <p:spPr>
          <a:xfrm>
            <a:off x="2776717" y="49726"/>
            <a:ext cx="621195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Planning an advert</a:t>
            </a:r>
          </a:p>
        </p:txBody>
      </p:sp>
    </p:spTree>
    <p:extLst>
      <p:ext uri="{BB962C8B-B14F-4D97-AF65-F5344CB8AC3E}">
        <p14:creationId xmlns:p14="http://schemas.microsoft.com/office/powerpoint/2010/main" val="41360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0FF4E5-525B-4F71-9B3D-4637EEE40B03}">
  <ds:schemaRefs>
    <ds:schemaRef ds:uri="http://schemas.microsoft.com/sharepoint/v3/contenttype/forms"/>
  </ds:schemaRefs>
</ds:datastoreItem>
</file>

<file path=customXml/itemProps2.xml><?xml version="1.0" encoding="utf-8"?>
<ds:datastoreItem xmlns:ds="http://schemas.openxmlformats.org/officeDocument/2006/customXml" ds:itemID="{B6F0C81A-3462-4C27-AEDD-0BC7F66BB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FE8572-63FB-484E-A9BC-C097FE89A195}">
  <ds:schemaRefs>
    <ds:schemaRef ds:uri="http://schemas.microsoft.com/office/2006/documentManagement/types"/>
    <ds:schemaRef ds:uri="951fb4ba-5d5d-4f38-81cd-d6cbb08664b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a276554-a315-4eb0-8828-08adb05f0a8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3238</TotalTime>
  <Words>1376</Words>
  <Application>Microsoft Office PowerPoint</Application>
  <PresentationFormat>Widescreen</PresentationFormat>
  <Paragraphs>139</Paragraphs>
  <Slides>15</Slides>
  <Notes>14</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MV Boli</vt:lpstr>
      <vt:lpstr>Calibri</vt:lpstr>
      <vt:lpstr>All Things Pink</vt:lpstr>
      <vt:lpstr>Cavolini</vt:lpstr>
      <vt:lpstr>Andika</vt:lpstr>
      <vt:lpstr>Letters for Learners</vt:lpstr>
      <vt:lpstr>Calibri Light</vt:lpstr>
      <vt:lpstr>Office Theme</vt:lpstr>
      <vt:lpstr>1_Office Theme</vt:lpstr>
      <vt:lpstr>Getting around</vt:lpstr>
      <vt:lpstr>Notes for the Educator</vt:lpstr>
      <vt:lpstr>PowerPoint Presentation</vt:lpstr>
      <vt:lpstr>PowerPoint Presentation</vt:lpstr>
      <vt:lpstr>I am learning how to write an advert.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Filling in an application</dc:title>
  <dc:creator>urieth aquilina</dc:creator>
  <cp:lastModifiedBy>urieth aquilina</cp:lastModifiedBy>
  <cp:revision>96</cp:revision>
  <dcterms:created xsi:type="dcterms:W3CDTF">2021-02-08T19:50:12Z</dcterms:created>
  <dcterms:modified xsi:type="dcterms:W3CDTF">2021-04-26T06:20:04Z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