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84" r:id="rId6"/>
    <p:sldId id="286" r:id="rId7"/>
    <p:sldId id="326" r:id="rId8"/>
    <p:sldId id="327" r:id="rId9"/>
    <p:sldId id="328" r:id="rId10"/>
    <p:sldId id="329" r:id="rId11"/>
    <p:sldId id="330" r:id="rId12"/>
    <p:sldId id="331" r:id="rId13"/>
    <p:sldId id="324" r:id="rId14"/>
    <p:sldId id="317" r:id="rId15"/>
    <p:sldId id="332" r:id="rId16"/>
    <p:sldId id="333" r:id="rId17"/>
    <p:sldId id="334" r:id="rId18"/>
    <p:sldId id="269" r:id="rId19"/>
    <p:sldId id="288" r:id="rId20"/>
    <p:sldId id="335" r:id="rId21"/>
    <p:sldId id="297" r:id="rId22"/>
    <p:sldId id="30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A4BBF-D9B4-491C-BD34-BDE5C3E6B1AF}" v="12" dt="2021-11-08T06:53:57.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62" d="100"/>
          <a:sy n="62" d="100"/>
        </p:scale>
        <p:origin x="9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Xuereb" userId="cf06a9f6-2ebd-481e-9fd5-404d201fd7dd" providerId="ADAL" clId="{198E1FC3-DBA8-409D-ABE0-86B7D6688DFC}"/>
    <pc:docChg chg="custSel modSld sldOrd">
      <pc:chgData name="Vanessa Xuereb" userId="cf06a9f6-2ebd-481e-9fd5-404d201fd7dd" providerId="ADAL" clId="{198E1FC3-DBA8-409D-ABE0-86B7D6688DFC}" dt="2021-08-17T13:56:08.623" v="91" actId="1076"/>
      <pc:docMkLst>
        <pc:docMk/>
      </pc:docMkLst>
      <pc:sldChg chg="modSp">
        <pc:chgData name="Vanessa Xuereb" userId="cf06a9f6-2ebd-481e-9fd5-404d201fd7dd" providerId="ADAL" clId="{198E1FC3-DBA8-409D-ABE0-86B7D6688DFC}" dt="2021-08-17T13:55:36.161" v="89" actId="20577"/>
        <pc:sldMkLst>
          <pc:docMk/>
          <pc:sldMk cId="3996358688" sldId="256"/>
        </pc:sldMkLst>
        <pc:spChg chg="mod">
          <ac:chgData name="Vanessa Xuereb" userId="cf06a9f6-2ebd-481e-9fd5-404d201fd7dd" providerId="ADAL" clId="{198E1FC3-DBA8-409D-ABE0-86B7D6688DFC}" dt="2021-08-17T13:55:36.161" v="89" actId="20577"/>
          <ac:spMkLst>
            <pc:docMk/>
            <pc:sldMk cId="3996358688" sldId="256"/>
            <ac:spMk id="3" creationId="{54FAB0B9-763D-47AF-8B90-8AAD8A020D4A}"/>
          </ac:spMkLst>
        </pc:spChg>
      </pc:sldChg>
      <pc:sldChg chg="modSp">
        <pc:chgData name="Vanessa Xuereb" userId="cf06a9f6-2ebd-481e-9fd5-404d201fd7dd" providerId="ADAL" clId="{198E1FC3-DBA8-409D-ABE0-86B7D6688DFC}" dt="2021-08-13T17:30:05.665" v="72" actId="20577"/>
        <pc:sldMkLst>
          <pc:docMk/>
          <pc:sldMk cId="3255473711" sldId="269"/>
        </pc:sldMkLst>
        <pc:spChg chg="mod">
          <ac:chgData name="Vanessa Xuereb" userId="cf06a9f6-2ebd-481e-9fd5-404d201fd7dd" providerId="ADAL" clId="{198E1FC3-DBA8-409D-ABE0-86B7D6688DFC}" dt="2021-08-13T17:30:05.665" v="72" actId="20577"/>
          <ac:spMkLst>
            <pc:docMk/>
            <pc:sldMk cId="3255473711" sldId="269"/>
            <ac:spMk id="2" creationId="{4BE37B6E-5221-4E01-A53B-CD8265BAEE8B}"/>
          </ac:spMkLst>
        </pc:spChg>
      </pc:sldChg>
      <pc:sldChg chg="modSp">
        <pc:chgData name="Vanessa Xuereb" userId="cf06a9f6-2ebd-481e-9fd5-404d201fd7dd" providerId="ADAL" clId="{198E1FC3-DBA8-409D-ABE0-86B7D6688DFC}" dt="2021-07-19T19:07:37.713" v="0" actId="20577"/>
        <pc:sldMkLst>
          <pc:docMk/>
          <pc:sldMk cId="3417985703" sldId="284"/>
        </pc:sldMkLst>
        <pc:spChg chg="mod">
          <ac:chgData name="Vanessa Xuereb" userId="cf06a9f6-2ebd-481e-9fd5-404d201fd7dd" providerId="ADAL" clId="{198E1FC3-DBA8-409D-ABE0-86B7D6688DFC}" dt="2021-07-19T19:07:37.713" v="0" actId="20577"/>
          <ac:spMkLst>
            <pc:docMk/>
            <pc:sldMk cId="3417985703" sldId="284"/>
            <ac:spMk id="3" creationId="{8C0E8BD5-FA05-4784-B75E-1652B1312133}"/>
          </ac:spMkLst>
        </pc:spChg>
      </pc:sldChg>
      <pc:sldChg chg="modSp">
        <pc:chgData name="Vanessa Xuereb" userId="cf06a9f6-2ebd-481e-9fd5-404d201fd7dd" providerId="ADAL" clId="{198E1FC3-DBA8-409D-ABE0-86B7D6688DFC}" dt="2021-08-13T14:25:57.957" v="71" actId="20577"/>
        <pc:sldMkLst>
          <pc:docMk/>
          <pc:sldMk cId="1820481203" sldId="286"/>
        </pc:sldMkLst>
        <pc:spChg chg="mod">
          <ac:chgData name="Vanessa Xuereb" userId="cf06a9f6-2ebd-481e-9fd5-404d201fd7dd" providerId="ADAL" clId="{198E1FC3-DBA8-409D-ABE0-86B7D6688DFC}" dt="2021-08-13T14:25:57.957" v="71" actId="20577"/>
          <ac:spMkLst>
            <pc:docMk/>
            <pc:sldMk cId="1820481203" sldId="286"/>
            <ac:spMk id="3" creationId="{8C0E8BD5-FA05-4784-B75E-1652B1312133}"/>
          </ac:spMkLst>
        </pc:spChg>
      </pc:sldChg>
      <pc:sldChg chg="addSp modSp">
        <pc:chgData name="Vanessa Xuereb" userId="cf06a9f6-2ebd-481e-9fd5-404d201fd7dd" providerId="ADAL" clId="{198E1FC3-DBA8-409D-ABE0-86B7D6688DFC}" dt="2021-08-17T13:56:08.623" v="91" actId="1076"/>
        <pc:sldMkLst>
          <pc:docMk/>
          <pc:sldMk cId="2377843603" sldId="300"/>
        </pc:sldMkLst>
        <pc:picChg chg="add mod">
          <ac:chgData name="Vanessa Xuereb" userId="cf06a9f6-2ebd-481e-9fd5-404d201fd7dd" providerId="ADAL" clId="{198E1FC3-DBA8-409D-ABE0-86B7D6688DFC}" dt="2021-08-17T13:56:08.623" v="91" actId="1076"/>
          <ac:picMkLst>
            <pc:docMk/>
            <pc:sldMk cId="2377843603" sldId="300"/>
            <ac:picMk id="3" creationId="{81C213A9-0AFF-46F1-BABB-280D5B5AD177}"/>
          </ac:picMkLst>
        </pc:picChg>
      </pc:sldChg>
      <pc:sldChg chg="addSp delSp modSp modAnim">
        <pc:chgData name="Vanessa Xuereb" userId="cf06a9f6-2ebd-481e-9fd5-404d201fd7dd" providerId="ADAL" clId="{198E1FC3-DBA8-409D-ABE0-86B7D6688DFC}" dt="2021-08-02T11:47:39.361" v="65" actId="14100"/>
        <pc:sldMkLst>
          <pc:docMk/>
          <pc:sldMk cId="3699193582" sldId="326"/>
        </pc:sldMkLst>
        <pc:spChg chg="del">
          <ac:chgData name="Vanessa Xuereb" userId="cf06a9f6-2ebd-481e-9fd5-404d201fd7dd" providerId="ADAL" clId="{198E1FC3-DBA8-409D-ABE0-86B7D6688DFC}" dt="2021-08-02T11:47:26.792" v="61" actId="478"/>
          <ac:spMkLst>
            <pc:docMk/>
            <pc:sldMk cId="3699193582" sldId="326"/>
            <ac:spMk id="2" creationId="{34E5A586-A6A3-41A4-B873-D8CB954466CE}"/>
          </ac:spMkLst>
        </pc:spChg>
        <pc:picChg chg="add mod">
          <ac:chgData name="Vanessa Xuereb" userId="cf06a9f6-2ebd-481e-9fd5-404d201fd7dd" providerId="ADAL" clId="{198E1FC3-DBA8-409D-ABE0-86B7D6688DFC}" dt="2021-08-02T11:47:39.361" v="65" actId="14100"/>
          <ac:picMkLst>
            <pc:docMk/>
            <pc:sldMk cId="3699193582" sldId="326"/>
            <ac:picMk id="3" creationId="{95E90A41-0CE6-4C8F-9FD7-851CF4CC6FF2}"/>
          </ac:picMkLst>
        </pc:picChg>
      </pc:sldChg>
      <pc:sldChg chg="ord">
        <pc:chgData name="Vanessa Xuereb" userId="cf06a9f6-2ebd-481e-9fd5-404d201fd7dd" providerId="ADAL" clId="{198E1FC3-DBA8-409D-ABE0-86B7D6688DFC}" dt="2021-07-22T12:55:12.733" v="57" actId="20577"/>
        <pc:sldMkLst>
          <pc:docMk/>
          <pc:sldMk cId="4081123631" sldId="334"/>
        </pc:sldMkLst>
      </pc:sldChg>
      <pc:sldChg chg="modSp">
        <pc:chgData name="Vanessa Xuereb" userId="cf06a9f6-2ebd-481e-9fd5-404d201fd7dd" providerId="ADAL" clId="{198E1FC3-DBA8-409D-ABE0-86B7D6688DFC}" dt="2021-08-05T09:56:07.069" v="69" actId="1076"/>
        <pc:sldMkLst>
          <pc:docMk/>
          <pc:sldMk cId="3728965366" sldId="336"/>
        </pc:sldMkLst>
        <pc:picChg chg="mod">
          <ac:chgData name="Vanessa Xuereb" userId="cf06a9f6-2ebd-481e-9fd5-404d201fd7dd" providerId="ADAL" clId="{198E1FC3-DBA8-409D-ABE0-86B7D6688DFC}" dt="2021-08-05T09:56:07.069" v="69" actId="1076"/>
          <ac:picMkLst>
            <pc:docMk/>
            <pc:sldMk cId="3728965366" sldId="336"/>
            <ac:picMk id="5128" creationId="{7EF0438F-948C-4E22-9023-F7645144840B}"/>
          </ac:picMkLst>
        </pc:picChg>
      </pc:sldChg>
      <pc:sldChg chg="modSp">
        <pc:chgData name="Vanessa Xuereb" userId="cf06a9f6-2ebd-481e-9fd5-404d201fd7dd" providerId="ADAL" clId="{198E1FC3-DBA8-409D-ABE0-86B7D6688DFC}" dt="2021-08-05T09:56:27.897" v="70" actId="1076"/>
        <pc:sldMkLst>
          <pc:docMk/>
          <pc:sldMk cId="2351814190" sldId="337"/>
        </pc:sldMkLst>
        <pc:picChg chg="mod">
          <ac:chgData name="Vanessa Xuereb" userId="cf06a9f6-2ebd-481e-9fd5-404d201fd7dd" providerId="ADAL" clId="{198E1FC3-DBA8-409D-ABE0-86B7D6688DFC}" dt="2021-08-05T09:56:27.897" v="70" actId="1076"/>
          <ac:picMkLst>
            <pc:docMk/>
            <pc:sldMk cId="2351814190" sldId="337"/>
            <ac:picMk id="8194" creationId="{7804105D-1182-493B-B6E7-D1403B61F56A}"/>
          </ac:picMkLst>
        </pc:picChg>
      </pc:sldChg>
    </pc:docChg>
  </pc:docChgLst>
  <pc:docChgLst>
    <pc:chgData name="Urieth Attard" userId="75441522-1268-482d-b74b-a084f810ee66" providerId="ADAL" clId="{610A4BBF-D9B4-491C-BD34-BDE5C3E6B1AF}"/>
    <pc:docChg chg="custSel modSld">
      <pc:chgData name="Urieth Attard" userId="75441522-1268-482d-b74b-a084f810ee66" providerId="ADAL" clId="{610A4BBF-D9B4-491C-BD34-BDE5C3E6B1AF}" dt="2021-11-08T06:53:57.875" v="13"/>
      <pc:docMkLst>
        <pc:docMk/>
      </pc:docMkLst>
      <pc:sldChg chg="addSp delSp modSp mod delAnim">
        <pc:chgData name="Urieth Attard" userId="75441522-1268-482d-b74b-a084f810ee66" providerId="ADAL" clId="{610A4BBF-D9B4-491C-BD34-BDE5C3E6B1AF}" dt="2021-11-08T06:53:57.875" v="13"/>
        <pc:sldMkLst>
          <pc:docMk/>
          <pc:sldMk cId="3699193582" sldId="326"/>
        </pc:sldMkLst>
        <pc:spChg chg="add mod">
          <ac:chgData name="Urieth Attard" userId="75441522-1268-482d-b74b-a084f810ee66" providerId="ADAL" clId="{610A4BBF-D9B4-491C-BD34-BDE5C3E6B1AF}" dt="2021-11-08T06:52:45.156" v="10" actId="2711"/>
          <ac:spMkLst>
            <pc:docMk/>
            <pc:sldMk cId="3699193582" sldId="326"/>
            <ac:spMk id="4" creationId="{CB74C0A2-BE42-4839-A2EE-9453AD095A19}"/>
          </ac:spMkLst>
        </pc:spChg>
        <pc:picChg chg="del">
          <ac:chgData name="Urieth Attard" userId="75441522-1268-482d-b74b-a084f810ee66" providerId="ADAL" clId="{610A4BBF-D9B4-491C-BD34-BDE5C3E6B1AF}" dt="2021-11-08T06:51:56.976" v="0" actId="478"/>
          <ac:picMkLst>
            <pc:docMk/>
            <pc:sldMk cId="3699193582" sldId="326"/>
            <ac:picMk id="3" creationId="{95E90A41-0CE6-4C8F-9FD7-851CF4CC6FF2}"/>
          </ac:picMkLst>
        </pc:picChg>
        <pc:picChg chg="add mod">
          <ac:chgData name="Urieth Attard" userId="75441522-1268-482d-b74b-a084f810ee66" providerId="ADAL" clId="{610A4BBF-D9B4-491C-BD34-BDE5C3E6B1AF}" dt="2021-11-08T06:53:57.875" v="13"/>
          <ac:picMkLst>
            <pc:docMk/>
            <pc:sldMk cId="3699193582" sldId="326"/>
            <ac:picMk id="1026" creationId="{B730F42E-BE21-4F60-9ADA-A4B6949A595D}"/>
          </ac:picMkLst>
        </pc:picChg>
      </pc:sldChg>
    </pc:docChg>
  </pc:docChgLst>
  <pc:docChgLst>
    <pc:chgData name="Vanessa Xuereb" userId="cf06a9f6-2ebd-481e-9fd5-404d201fd7dd" providerId="ADAL" clId="{4E860FD9-D610-49F5-9FDC-2BC13BC6ADC1}"/>
    <pc:docChg chg="undo custSel addSld delSld modSld">
      <pc:chgData name="Vanessa Xuereb" userId="cf06a9f6-2ebd-481e-9fd5-404d201fd7dd" providerId="ADAL" clId="{4E860FD9-D610-49F5-9FDC-2BC13BC6ADC1}" dt="2021-07-17T16:06:17.904" v="1645" actId="478"/>
      <pc:docMkLst>
        <pc:docMk/>
      </pc:docMkLst>
      <pc:sldChg chg="modSp">
        <pc:chgData name="Vanessa Xuereb" userId="cf06a9f6-2ebd-481e-9fd5-404d201fd7dd" providerId="ADAL" clId="{4E860FD9-D610-49F5-9FDC-2BC13BC6ADC1}" dt="2021-07-17T15:42:29.912" v="1213" actId="123"/>
        <pc:sldMkLst>
          <pc:docMk/>
          <pc:sldMk cId="3255473711" sldId="269"/>
        </pc:sldMkLst>
        <pc:spChg chg="mod">
          <ac:chgData name="Vanessa Xuereb" userId="cf06a9f6-2ebd-481e-9fd5-404d201fd7dd" providerId="ADAL" clId="{4E860FD9-D610-49F5-9FDC-2BC13BC6ADC1}" dt="2021-07-17T15:42:29.912" v="1213" actId="123"/>
          <ac:spMkLst>
            <pc:docMk/>
            <pc:sldMk cId="3255473711" sldId="269"/>
            <ac:spMk id="2" creationId="{4BE37B6E-5221-4E01-A53B-CD8265BAEE8B}"/>
          </ac:spMkLst>
        </pc:spChg>
      </pc:sldChg>
      <pc:sldChg chg="modSp">
        <pc:chgData name="Vanessa Xuereb" userId="cf06a9f6-2ebd-481e-9fd5-404d201fd7dd" providerId="ADAL" clId="{4E860FD9-D610-49F5-9FDC-2BC13BC6ADC1}" dt="2021-07-17T15:59:42.323" v="1439" actId="20577"/>
        <pc:sldMkLst>
          <pc:docMk/>
          <pc:sldMk cId="1820481203" sldId="286"/>
        </pc:sldMkLst>
        <pc:spChg chg="mod">
          <ac:chgData name="Vanessa Xuereb" userId="cf06a9f6-2ebd-481e-9fd5-404d201fd7dd" providerId="ADAL" clId="{4E860FD9-D610-49F5-9FDC-2BC13BC6ADC1}" dt="2021-07-17T15:59:42.323" v="1439" actId="20577"/>
          <ac:spMkLst>
            <pc:docMk/>
            <pc:sldMk cId="1820481203" sldId="286"/>
            <ac:spMk id="3" creationId="{8C0E8BD5-FA05-4784-B75E-1652B1312133}"/>
          </ac:spMkLst>
        </pc:spChg>
      </pc:sldChg>
      <pc:sldChg chg="addSp modSp mod setBg">
        <pc:chgData name="Vanessa Xuereb" userId="cf06a9f6-2ebd-481e-9fd5-404d201fd7dd" providerId="ADAL" clId="{4E860FD9-D610-49F5-9FDC-2BC13BC6ADC1}" dt="2021-07-17T16:01:41.503" v="1445" actId="14100"/>
        <pc:sldMkLst>
          <pc:docMk/>
          <pc:sldMk cId="4150114883" sldId="297"/>
        </pc:sldMkLst>
        <pc:spChg chg="mod">
          <ac:chgData name="Vanessa Xuereb" userId="cf06a9f6-2ebd-481e-9fd5-404d201fd7dd" providerId="ADAL" clId="{4E860FD9-D610-49F5-9FDC-2BC13BC6ADC1}" dt="2021-07-17T16:01:30.423" v="1442" actId="26606"/>
          <ac:spMkLst>
            <pc:docMk/>
            <pc:sldMk cId="4150114883" sldId="297"/>
            <ac:spMk id="2" creationId="{0E6F1342-CE40-463C-87D7-DD17EAC85C40}"/>
          </ac:spMkLst>
        </pc:spChg>
        <pc:spChg chg="add">
          <ac:chgData name="Vanessa Xuereb" userId="cf06a9f6-2ebd-481e-9fd5-404d201fd7dd" providerId="ADAL" clId="{4E860FD9-D610-49F5-9FDC-2BC13BC6ADC1}" dt="2021-07-17T16:01:30.423" v="1442" actId="26606"/>
          <ac:spMkLst>
            <pc:docMk/>
            <pc:sldMk cId="4150114883" sldId="297"/>
            <ac:spMk id="36" creationId="{08C751ED-9449-469F-93A9-D52EAE980D27}"/>
          </ac:spMkLst>
        </pc:spChg>
        <pc:spChg chg="add">
          <ac:chgData name="Vanessa Xuereb" userId="cf06a9f6-2ebd-481e-9fd5-404d201fd7dd" providerId="ADAL" clId="{4E860FD9-D610-49F5-9FDC-2BC13BC6ADC1}" dt="2021-07-17T16:01:30.423" v="1442" actId="26606"/>
          <ac:spMkLst>
            <pc:docMk/>
            <pc:sldMk cId="4150114883" sldId="297"/>
            <ac:spMk id="64" creationId="{FC88C70A-F549-4EF8-8213-0E752BCF38BC}"/>
          </ac:spMkLst>
        </pc:spChg>
        <pc:grpChg chg="add">
          <ac:chgData name="Vanessa Xuereb" userId="cf06a9f6-2ebd-481e-9fd5-404d201fd7dd" providerId="ADAL" clId="{4E860FD9-D610-49F5-9FDC-2BC13BC6ADC1}" dt="2021-07-17T16:01:30.423" v="1442" actId="26606"/>
          <ac:grpSpMkLst>
            <pc:docMk/>
            <pc:sldMk cId="4150114883" sldId="297"/>
            <ac:grpSpMk id="10" creationId="{5D307D92-1B71-4BC9-9CC2-651007D6DFA8}"/>
          </ac:grpSpMkLst>
        </pc:grpChg>
        <pc:grpChg chg="add">
          <ac:chgData name="Vanessa Xuereb" userId="cf06a9f6-2ebd-481e-9fd5-404d201fd7dd" providerId="ADAL" clId="{4E860FD9-D610-49F5-9FDC-2BC13BC6ADC1}" dt="2021-07-17T16:01:30.423" v="1442" actId="26606"/>
          <ac:grpSpMkLst>
            <pc:docMk/>
            <pc:sldMk cId="4150114883" sldId="297"/>
            <ac:grpSpMk id="31" creationId="{7A654156-2BF2-421C-9490-638BE7162257}"/>
          </ac:grpSpMkLst>
        </pc:grpChg>
        <pc:grpChg chg="add">
          <ac:chgData name="Vanessa Xuereb" userId="cf06a9f6-2ebd-481e-9fd5-404d201fd7dd" providerId="ADAL" clId="{4E860FD9-D610-49F5-9FDC-2BC13BC6ADC1}" dt="2021-07-17T16:01:30.423" v="1442" actId="26606"/>
          <ac:grpSpMkLst>
            <pc:docMk/>
            <pc:sldMk cId="4150114883" sldId="297"/>
            <ac:grpSpMk id="38" creationId="{0B32DAC3-6D2B-4AD9-ACC7-CF4F1C1147A0}"/>
          </ac:grpSpMkLst>
        </pc:grpChg>
        <pc:grpChg chg="add">
          <ac:chgData name="Vanessa Xuereb" userId="cf06a9f6-2ebd-481e-9fd5-404d201fd7dd" providerId="ADAL" clId="{4E860FD9-D610-49F5-9FDC-2BC13BC6ADC1}" dt="2021-07-17T16:01:30.423" v="1442" actId="26606"/>
          <ac:grpSpMkLst>
            <pc:docMk/>
            <pc:sldMk cId="4150114883" sldId="297"/>
            <ac:grpSpMk id="59" creationId="{DFCE29A1-FDA9-4EC9-A4BF-E7B1CD4F8204}"/>
          </ac:grpSpMkLst>
        </pc:grpChg>
        <pc:picChg chg="add mod">
          <ac:chgData name="Vanessa Xuereb" userId="cf06a9f6-2ebd-481e-9fd5-404d201fd7dd" providerId="ADAL" clId="{4E860FD9-D610-49F5-9FDC-2BC13BC6ADC1}" dt="2021-07-17T16:01:41.503" v="1445" actId="14100"/>
          <ac:picMkLst>
            <pc:docMk/>
            <pc:sldMk cId="4150114883" sldId="297"/>
            <ac:picMk id="5" creationId="{E3D29B5C-93FC-4EE5-9FFC-963FE8DC6F7B}"/>
          </ac:picMkLst>
        </pc:picChg>
      </pc:sldChg>
      <pc:sldChg chg="delSp">
        <pc:chgData name="Vanessa Xuereb" userId="cf06a9f6-2ebd-481e-9fd5-404d201fd7dd" providerId="ADAL" clId="{4E860FD9-D610-49F5-9FDC-2BC13BC6ADC1}" dt="2021-07-17T16:06:17.904" v="1645" actId="478"/>
        <pc:sldMkLst>
          <pc:docMk/>
          <pc:sldMk cId="2377843603" sldId="300"/>
        </pc:sldMkLst>
        <pc:picChg chg="del">
          <ac:chgData name="Vanessa Xuereb" userId="cf06a9f6-2ebd-481e-9fd5-404d201fd7dd" providerId="ADAL" clId="{4E860FD9-D610-49F5-9FDC-2BC13BC6ADC1}" dt="2021-07-17T16:06:17.904" v="1645" actId="478"/>
          <ac:picMkLst>
            <pc:docMk/>
            <pc:sldMk cId="2377843603" sldId="300"/>
            <ac:picMk id="3" creationId="{81C213A9-0AFF-46F1-BABB-280D5B5AD177}"/>
          </ac:picMkLst>
        </pc:picChg>
      </pc:sldChg>
      <pc:sldChg chg="addSp modSp">
        <pc:chgData name="Vanessa Xuereb" userId="cf06a9f6-2ebd-481e-9fd5-404d201fd7dd" providerId="ADAL" clId="{4E860FD9-D610-49F5-9FDC-2BC13BC6ADC1}" dt="2021-07-17T16:03:21.605" v="1491" actId="14100"/>
        <pc:sldMkLst>
          <pc:docMk/>
          <pc:sldMk cId="2330658667" sldId="314"/>
        </pc:sldMkLst>
        <pc:picChg chg="add mod">
          <ac:chgData name="Vanessa Xuereb" userId="cf06a9f6-2ebd-481e-9fd5-404d201fd7dd" providerId="ADAL" clId="{4E860FD9-D610-49F5-9FDC-2BC13BC6ADC1}" dt="2021-07-17T16:03:21.605" v="1491" actId="14100"/>
          <ac:picMkLst>
            <pc:docMk/>
            <pc:sldMk cId="2330658667" sldId="314"/>
            <ac:picMk id="3" creationId="{9E736D2A-429F-450E-9B86-A09E675E09C5}"/>
          </ac:picMkLst>
        </pc:picChg>
      </pc:sldChg>
      <pc:sldChg chg="modSp">
        <pc:chgData name="Vanessa Xuereb" userId="cf06a9f6-2ebd-481e-9fd5-404d201fd7dd" providerId="ADAL" clId="{4E860FD9-D610-49F5-9FDC-2BC13BC6ADC1}" dt="2021-07-17T13:29:49.508" v="212" actId="114"/>
        <pc:sldMkLst>
          <pc:docMk/>
          <pc:sldMk cId="2277257820" sldId="315"/>
        </pc:sldMkLst>
        <pc:spChg chg="mod">
          <ac:chgData name="Vanessa Xuereb" userId="cf06a9f6-2ebd-481e-9fd5-404d201fd7dd" providerId="ADAL" clId="{4E860FD9-D610-49F5-9FDC-2BC13BC6ADC1}" dt="2021-07-17T13:29:49.508" v="212" actId="114"/>
          <ac:spMkLst>
            <pc:docMk/>
            <pc:sldMk cId="2277257820" sldId="315"/>
            <ac:spMk id="2" creationId="{0F85F8B5-880B-4498-978D-0B6BEA9708C2}"/>
          </ac:spMkLst>
        </pc:spChg>
      </pc:sldChg>
      <pc:sldChg chg="addSp delSp modSp mod setBg">
        <pc:chgData name="Vanessa Xuereb" userId="cf06a9f6-2ebd-481e-9fd5-404d201fd7dd" providerId="ADAL" clId="{4E860FD9-D610-49F5-9FDC-2BC13BC6ADC1}" dt="2021-07-17T15:36:40.239" v="918" actId="26606"/>
        <pc:sldMkLst>
          <pc:docMk/>
          <pc:sldMk cId="3116513360" sldId="317"/>
        </pc:sldMkLst>
        <pc:spChg chg="del mod">
          <ac:chgData name="Vanessa Xuereb" userId="cf06a9f6-2ebd-481e-9fd5-404d201fd7dd" providerId="ADAL" clId="{4E860FD9-D610-49F5-9FDC-2BC13BC6ADC1}" dt="2021-07-17T15:36:34.573" v="916" actId="478"/>
          <ac:spMkLst>
            <pc:docMk/>
            <pc:sldMk cId="3116513360" sldId="317"/>
            <ac:spMk id="3" creationId="{7239752C-70EB-4101-A87F-2A8A4C5C3F24}"/>
          </ac:spMkLst>
        </pc:spChg>
        <pc:spChg chg="add">
          <ac:chgData name="Vanessa Xuereb" userId="cf06a9f6-2ebd-481e-9fd5-404d201fd7dd" providerId="ADAL" clId="{4E860FD9-D610-49F5-9FDC-2BC13BC6ADC1}" dt="2021-07-17T15:36:40.239" v="918" actId="26606"/>
          <ac:spMkLst>
            <pc:docMk/>
            <pc:sldMk cId="3116513360" sldId="317"/>
            <ac:spMk id="96" creationId="{C40B6375-7479-45C4-8B99-EA1CF75F31E2}"/>
          </ac:spMkLst>
        </pc:spChg>
        <pc:grpChg chg="add">
          <ac:chgData name="Vanessa Xuereb" userId="cf06a9f6-2ebd-481e-9fd5-404d201fd7dd" providerId="ADAL" clId="{4E860FD9-D610-49F5-9FDC-2BC13BC6ADC1}" dt="2021-07-17T15:36:40.239" v="918" actId="26606"/>
          <ac:grpSpMkLst>
            <pc:docMk/>
            <pc:sldMk cId="3116513360" sldId="317"/>
            <ac:grpSpMk id="73" creationId="{9EA06921-3C0C-4126-AF75-9499D48390C3}"/>
          </ac:grpSpMkLst>
        </pc:grpChg>
        <pc:picChg chg="add del mod">
          <ac:chgData name="Vanessa Xuereb" userId="cf06a9f6-2ebd-481e-9fd5-404d201fd7dd" providerId="ADAL" clId="{4E860FD9-D610-49F5-9FDC-2BC13BC6ADC1}" dt="2021-07-17T15:36:34.573" v="916" actId="478"/>
          <ac:picMkLst>
            <pc:docMk/>
            <pc:sldMk cId="3116513360" sldId="317"/>
            <ac:picMk id="3074" creationId="{93EA5700-80A4-44F9-A478-0A62F5F24919}"/>
          </ac:picMkLst>
        </pc:picChg>
        <pc:picChg chg="add mod">
          <ac:chgData name="Vanessa Xuereb" userId="cf06a9f6-2ebd-481e-9fd5-404d201fd7dd" providerId="ADAL" clId="{4E860FD9-D610-49F5-9FDC-2BC13BC6ADC1}" dt="2021-07-17T15:36:40.239" v="918" actId="26606"/>
          <ac:picMkLst>
            <pc:docMk/>
            <pc:sldMk cId="3116513360" sldId="317"/>
            <ac:picMk id="3076" creationId="{E5C4F5A1-0A3E-45B0-AA54-698979E34E3B}"/>
          </ac:picMkLst>
        </pc:picChg>
      </pc:sldChg>
      <pc:sldChg chg="addSp modSp">
        <pc:chgData name="Vanessa Xuereb" userId="cf06a9f6-2ebd-481e-9fd5-404d201fd7dd" providerId="ADAL" clId="{4E860FD9-D610-49F5-9FDC-2BC13BC6ADC1}" dt="2021-07-17T15:33:34.857" v="907" actId="113"/>
        <pc:sldMkLst>
          <pc:docMk/>
          <pc:sldMk cId="3269480520" sldId="324"/>
        </pc:sldMkLst>
        <pc:spChg chg="add mod">
          <ac:chgData name="Vanessa Xuereb" userId="cf06a9f6-2ebd-481e-9fd5-404d201fd7dd" providerId="ADAL" clId="{4E860FD9-D610-49F5-9FDC-2BC13BC6ADC1}" dt="2021-07-17T15:33:34.857" v="907" actId="113"/>
          <ac:spMkLst>
            <pc:docMk/>
            <pc:sldMk cId="3269480520" sldId="324"/>
            <ac:spMk id="3" creationId="{7BAAB5DA-FD73-45BF-884D-391A8757A3DA}"/>
          </ac:spMkLst>
        </pc:spChg>
      </pc:sldChg>
      <pc:sldChg chg="addSp add">
        <pc:chgData name="Vanessa Xuereb" userId="cf06a9f6-2ebd-481e-9fd5-404d201fd7dd" providerId="ADAL" clId="{4E860FD9-D610-49F5-9FDC-2BC13BC6ADC1}" dt="2021-07-17T13:30:13.572" v="214" actId="478"/>
        <pc:sldMkLst>
          <pc:docMk/>
          <pc:sldMk cId="3699193582" sldId="326"/>
        </pc:sldMkLst>
        <pc:spChg chg="add">
          <ac:chgData name="Vanessa Xuereb" userId="cf06a9f6-2ebd-481e-9fd5-404d201fd7dd" providerId="ADAL" clId="{4E860FD9-D610-49F5-9FDC-2BC13BC6ADC1}" dt="2021-07-17T13:30:13.572" v="214" actId="478"/>
          <ac:spMkLst>
            <pc:docMk/>
            <pc:sldMk cId="3699193582" sldId="326"/>
            <ac:spMk id="2" creationId="{34E5A586-A6A3-41A4-B873-D8CB954466CE}"/>
          </ac:spMkLst>
        </pc:spChg>
      </pc:sldChg>
      <pc:sldChg chg="addSp modSp add">
        <pc:chgData name="Vanessa Xuereb" userId="cf06a9f6-2ebd-481e-9fd5-404d201fd7dd" providerId="ADAL" clId="{4E860FD9-D610-49F5-9FDC-2BC13BC6ADC1}" dt="2021-07-17T15:27:21.079" v="616" actId="1076"/>
        <pc:sldMkLst>
          <pc:docMk/>
          <pc:sldMk cId="3289068310" sldId="327"/>
        </pc:sldMkLst>
        <pc:spChg chg="add mod">
          <ac:chgData name="Vanessa Xuereb" userId="cf06a9f6-2ebd-481e-9fd5-404d201fd7dd" providerId="ADAL" clId="{4E860FD9-D610-49F5-9FDC-2BC13BC6ADC1}" dt="2021-07-17T15:26:43.085" v="612" actId="113"/>
          <ac:spMkLst>
            <pc:docMk/>
            <pc:sldMk cId="3289068310" sldId="327"/>
            <ac:spMk id="2" creationId="{2847A5F4-BD96-433A-A071-B7B3E7B96E69}"/>
          </ac:spMkLst>
        </pc:spChg>
        <pc:picChg chg="add mod">
          <ac:chgData name="Vanessa Xuereb" userId="cf06a9f6-2ebd-481e-9fd5-404d201fd7dd" providerId="ADAL" clId="{4E860FD9-D610-49F5-9FDC-2BC13BC6ADC1}" dt="2021-07-17T15:27:21.079" v="616" actId="1076"/>
          <ac:picMkLst>
            <pc:docMk/>
            <pc:sldMk cId="3289068310" sldId="327"/>
            <ac:picMk id="1026" creationId="{D455A8C0-E1A5-44CA-9905-B2513E37284D}"/>
          </ac:picMkLst>
        </pc:picChg>
      </pc:sldChg>
      <pc:sldChg chg="addSp modSp add">
        <pc:chgData name="Vanessa Xuereb" userId="cf06a9f6-2ebd-481e-9fd5-404d201fd7dd" providerId="ADAL" clId="{4E860FD9-D610-49F5-9FDC-2BC13BC6ADC1}" dt="2021-07-17T15:29:54.778" v="892" actId="1076"/>
        <pc:sldMkLst>
          <pc:docMk/>
          <pc:sldMk cId="2521641987" sldId="328"/>
        </pc:sldMkLst>
        <pc:spChg chg="add mod">
          <ac:chgData name="Vanessa Xuereb" userId="cf06a9f6-2ebd-481e-9fd5-404d201fd7dd" providerId="ADAL" clId="{4E860FD9-D610-49F5-9FDC-2BC13BC6ADC1}" dt="2021-07-17T15:29:12.585" v="886" actId="113"/>
          <ac:spMkLst>
            <pc:docMk/>
            <pc:sldMk cId="2521641987" sldId="328"/>
            <ac:spMk id="2" creationId="{47E0EF1C-5695-44FF-8360-A7C781BEC81A}"/>
          </ac:spMkLst>
        </pc:spChg>
        <pc:picChg chg="add mod">
          <ac:chgData name="Vanessa Xuereb" userId="cf06a9f6-2ebd-481e-9fd5-404d201fd7dd" providerId="ADAL" clId="{4E860FD9-D610-49F5-9FDC-2BC13BC6ADC1}" dt="2021-07-17T15:29:54.778" v="892" actId="1076"/>
          <ac:picMkLst>
            <pc:docMk/>
            <pc:sldMk cId="2521641987" sldId="328"/>
            <ac:picMk id="2050" creationId="{AB9AE14A-9765-4779-A078-9D8B53D95CC9}"/>
          </ac:picMkLst>
        </pc:picChg>
      </pc:sldChg>
      <pc:sldChg chg="addSp modSp add mod setBg">
        <pc:chgData name="Vanessa Xuereb" userId="cf06a9f6-2ebd-481e-9fd5-404d201fd7dd" providerId="ADAL" clId="{4E860FD9-D610-49F5-9FDC-2BC13BC6ADC1}" dt="2021-07-17T15:32:28.706" v="895" actId="26606"/>
        <pc:sldMkLst>
          <pc:docMk/>
          <pc:sldMk cId="372008048" sldId="329"/>
        </pc:sldMkLst>
        <pc:spChg chg="add">
          <ac:chgData name="Vanessa Xuereb" userId="cf06a9f6-2ebd-481e-9fd5-404d201fd7dd" providerId="ADAL" clId="{4E860FD9-D610-49F5-9FDC-2BC13BC6ADC1}" dt="2021-07-17T15:32:28.706" v="895" actId="26606"/>
          <ac:spMkLst>
            <pc:docMk/>
            <pc:sldMk cId="372008048" sldId="329"/>
            <ac:spMk id="31" creationId="{C40B6375-7479-45C4-8B99-EA1CF75F31E2}"/>
          </ac:spMkLst>
        </pc:spChg>
        <pc:grpChg chg="add">
          <ac:chgData name="Vanessa Xuereb" userId="cf06a9f6-2ebd-481e-9fd5-404d201fd7dd" providerId="ADAL" clId="{4E860FD9-D610-49F5-9FDC-2BC13BC6ADC1}" dt="2021-07-17T15:32:28.706" v="895" actId="26606"/>
          <ac:grpSpMkLst>
            <pc:docMk/>
            <pc:sldMk cId="372008048" sldId="329"/>
            <ac:grpSpMk id="8" creationId="{9EA06921-3C0C-4126-AF75-9499D48390C3}"/>
          </ac:grpSpMkLst>
        </pc:grpChg>
        <pc:picChg chg="add mod">
          <ac:chgData name="Vanessa Xuereb" userId="cf06a9f6-2ebd-481e-9fd5-404d201fd7dd" providerId="ADAL" clId="{4E860FD9-D610-49F5-9FDC-2BC13BC6ADC1}" dt="2021-07-17T15:32:28.706" v="895" actId="26606"/>
          <ac:picMkLst>
            <pc:docMk/>
            <pc:sldMk cId="372008048" sldId="329"/>
            <ac:picMk id="3" creationId="{B8D45221-A9EB-4EE6-9203-ADFF5E87DA90}"/>
          </ac:picMkLst>
        </pc:picChg>
      </pc:sldChg>
      <pc:sldChg chg="addSp modSp add mod setBg">
        <pc:chgData name="Vanessa Xuereb" userId="cf06a9f6-2ebd-481e-9fd5-404d201fd7dd" providerId="ADAL" clId="{4E860FD9-D610-49F5-9FDC-2BC13BC6ADC1}" dt="2021-07-17T15:32:51.210" v="898" actId="26606"/>
        <pc:sldMkLst>
          <pc:docMk/>
          <pc:sldMk cId="3039884298" sldId="330"/>
        </pc:sldMkLst>
        <pc:spChg chg="add">
          <ac:chgData name="Vanessa Xuereb" userId="cf06a9f6-2ebd-481e-9fd5-404d201fd7dd" providerId="ADAL" clId="{4E860FD9-D610-49F5-9FDC-2BC13BC6ADC1}" dt="2021-07-17T15:32:51.210" v="898" actId="26606"/>
          <ac:spMkLst>
            <pc:docMk/>
            <pc:sldMk cId="3039884298" sldId="330"/>
            <ac:spMk id="31" creationId="{C40B6375-7479-45C4-8B99-EA1CF75F31E2}"/>
          </ac:spMkLst>
        </pc:spChg>
        <pc:grpChg chg="add">
          <ac:chgData name="Vanessa Xuereb" userId="cf06a9f6-2ebd-481e-9fd5-404d201fd7dd" providerId="ADAL" clId="{4E860FD9-D610-49F5-9FDC-2BC13BC6ADC1}" dt="2021-07-17T15:32:51.210" v="898" actId="26606"/>
          <ac:grpSpMkLst>
            <pc:docMk/>
            <pc:sldMk cId="3039884298" sldId="330"/>
            <ac:grpSpMk id="8" creationId="{9EA06921-3C0C-4126-AF75-9499D48390C3}"/>
          </ac:grpSpMkLst>
        </pc:grpChg>
        <pc:picChg chg="add mod">
          <ac:chgData name="Vanessa Xuereb" userId="cf06a9f6-2ebd-481e-9fd5-404d201fd7dd" providerId="ADAL" clId="{4E860FD9-D610-49F5-9FDC-2BC13BC6ADC1}" dt="2021-07-17T15:32:51.210" v="898" actId="26606"/>
          <ac:picMkLst>
            <pc:docMk/>
            <pc:sldMk cId="3039884298" sldId="330"/>
            <ac:picMk id="3" creationId="{02B5C4D3-3331-4FB1-A464-4BBB17A0FC33}"/>
          </ac:picMkLst>
        </pc:picChg>
      </pc:sldChg>
      <pc:sldChg chg="addSp delSp modSp add mod setBg">
        <pc:chgData name="Vanessa Xuereb" userId="cf06a9f6-2ebd-481e-9fd5-404d201fd7dd" providerId="ADAL" clId="{4E860FD9-D610-49F5-9FDC-2BC13BC6ADC1}" dt="2021-07-17T15:33:15.859" v="905" actId="26606"/>
        <pc:sldMkLst>
          <pc:docMk/>
          <pc:sldMk cId="1952319365" sldId="331"/>
        </pc:sldMkLst>
        <pc:spChg chg="add del">
          <ac:chgData name="Vanessa Xuereb" userId="cf06a9f6-2ebd-481e-9fd5-404d201fd7dd" providerId="ADAL" clId="{4E860FD9-D610-49F5-9FDC-2BC13BC6ADC1}" dt="2021-07-17T15:33:13.748" v="902" actId="26606"/>
          <ac:spMkLst>
            <pc:docMk/>
            <pc:sldMk cId="1952319365" sldId="331"/>
            <ac:spMk id="31" creationId="{C40B6375-7479-45C4-8B99-EA1CF75F31E2}"/>
          </ac:spMkLst>
        </pc:spChg>
        <pc:spChg chg="add del">
          <ac:chgData name="Vanessa Xuereb" userId="cf06a9f6-2ebd-481e-9fd5-404d201fd7dd" providerId="ADAL" clId="{4E860FD9-D610-49F5-9FDC-2BC13BC6ADC1}" dt="2021-07-17T15:33:15.851" v="904" actId="26606"/>
          <ac:spMkLst>
            <pc:docMk/>
            <pc:sldMk cId="1952319365" sldId="331"/>
            <ac:spMk id="34" creationId="{C40B6375-7479-45C4-8B99-EA1CF75F31E2}"/>
          </ac:spMkLst>
        </pc:spChg>
        <pc:spChg chg="add">
          <ac:chgData name="Vanessa Xuereb" userId="cf06a9f6-2ebd-481e-9fd5-404d201fd7dd" providerId="ADAL" clId="{4E860FD9-D610-49F5-9FDC-2BC13BC6ADC1}" dt="2021-07-17T15:33:15.859" v="905" actId="26606"/>
          <ac:spMkLst>
            <pc:docMk/>
            <pc:sldMk cId="1952319365" sldId="331"/>
            <ac:spMk id="37" creationId="{C40B6375-7479-45C4-8B99-EA1CF75F31E2}"/>
          </ac:spMkLst>
        </pc:spChg>
        <pc:grpChg chg="add del">
          <ac:chgData name="Vanessa Xuereb" userId="cf06a9f6-2ebd-481e-9fd5-404d201fd7dd" providerId="ADAL" clId="{4E860FD9-D610-49F5-9FDC-2BC13BC6ADC1}" dt="2021-07-17T15:33:13.748" v="902" actId="26606"/>
          <ac:grpSpMkLst>
            <pc:docMk/>
            <pc:sldMk cId="1952319365" sldId="331"/>
            <ac:grpSpMk id="8" creationId="{9EA06921-3C0C-4126-AF75-9499D48390C3}"/>
          </ac:grpSpMkLst>
        </pc:grpChg>
        <pc:grpChg chg="add del">
          <ac:chgData name="Vanessa Xuereb" userId="cf06a9f6-2ebd-481e-9fd5-404d201fd7dd" providerId="ADAL" clId="{4E860FD9-D610-49F5-9FDC-2BC13BC6ADC1}" dt="2021-07-17T15:33:15.851" v="904" actId="26606"/>
          <ac:grpSpMkLst>
            <pc:docMk/>
            <pc:sldMk cId="1952319365" sldId="331"/>
            <ac:grpSpMk id="33" creationId="{9EA06921-3C0C-4126-AF75-9499D48390C3}"/>
          </ac:grpSpMkLst>
        </pc:grpChg>
        <pc:grpChg chg="add">
          <ac:chgData name="Vanessa Xuereb" userId="cf06a9f6-2ebd-481e-9fd5-404d201fd7dd" providerId="ADAL" clId="{4E860FD9-D610-49F5-9FDC-2BC13BC6ADC1}" dt="2021-07-17T15:33:15.859" v="905" actId="26606"/>
          <ac:grpSpMkLst>
            <pc:docMk/>
            <pc:sldMk cId="1952319365" sldId="331"/>
            <ac:grpSpMk id="36" creationId="{9EA06921-3C0C-4126-AF75-9499D48390C3}"/>
          </ac:grpSpMkLst>
        </pc:grpChg>
        <pc:picChg chg="add mod">
          <ac:chgData name="Vanessa Xuereb" userId="cf06a9f6-2ebd-481e-9fd5-404d201fd7dd" providerId="ADAL" clId="{4E860FD9-D610-49F5-9FDC-2BC13BC6ADC1}" dt="2021-07-17T15:33:15.859" v="905" actId="26606"/>
          <ac:picMkLst>
            <pc:docMk/>
            <pc:sldMk cId="1952319365" sldId="331"/>
            <ac:picMk id="3" creationId="{0F85F8FA-AEDC-4890-A054-A84F1093A588}"/>
          </ac:picMkLst>
        </pc:picChg>
      </pc:sldChg>
      <pc:sldChg chg="addSp modSp add mod setBg setClrOvrMap">
        <pc:chgData name="Vanessa Xuereb" userId="cf06a9f6-2ebd-481e-9fd5-404d201fd7dd" providerId="ADAL" clId="{4E860FD9-D610-49F5-9FDC-2BC13BC6ADC1}" dt="2021-07-17T15:39:12.855" v="938" actId="255"/>
        <pc:sldMkLst>
          <pc:docMk/>
          <pc:sldMk cId="3464117422" sldId="332"/>
        </pc:sldMkLst>
        <pc:spChg chg="add mod">
          <ac:chgData name="Vanessa Xuereb" userId="cf06a9f6-2ebd-481e-9fd5-404d201fd7dd" providerId="ADAL" clId="{4E860FD9-D610-49F5-9FDC-2BC13BC6ADC1}" dt="2021-07-17T15:39:12.855" v="938" actId="255"/>
          <ac:spMkLst>
            <pc:docMk/>
            <pc:sldMk cId="3464117422" sldId="332"/>
            <ac:spMk id="2" creationId="{70EF16A8-79BB-409C-AA77-762C495B3CE4}"/>
          </ac:spMkLst>
        </pc:spChg>
        <pc:spChg chg="add">
          <ac:chgData name="Vanessa Xuereb" userId="cf06a9f6-2ebd-481e-9fd5-404d201fd7dd" providerId="ADAL" clId="{4E860FD9-D610-49F5-9FDC-2BC13BC6ADC1}" dt="2021-07-17T15:38:23.354" v="923" actId="26606"/>
          <ac:spMkLst>
            <pc:docMk/>
            <pc:sldMk cId="3464117422" sldId="332"/>
            <ac:spMk id="71" creationId="{53BB5D57-6178-4F62-B472-0312F6D95A85}"/>
          </ac:spMkLst>
        </pc:spChg>
        <pc:grpChg chg="add">
          <ac:chgData name="Vanessa Xuereb" userId="cf06a9f6-2ebd-481e-9fd5-404d201fd7dd" providerId="ADAL" clId="{4E860FD9-D610-49F5-9FDC-2BC13BC6ADC1}" dt="2021-07-17T15:38:23.354" v="923" actId="26606"/>
          <ac:grpSpMkLst>
            <pc:docMk/>
            <pc:sldMk cId="3464117422" sldId="332"/>
            <ac:grpSpMk id="73" creationId="{4800B320-C486-4967-AFB8-58E3EBDA9EF5}"/>
          </ac:grpSpMkLst>
        </pc:grpChg>
        <pc:picChg chg="add mod">
          <ac:chgData name="Vanessa Xuereb" userId="cf06a9f6-2ebd-481e-9fd5-404d201fd7dd" providerId="ADAL" clId="{4E860FD9-D610-49F5-9FDC-2BC13BC6ADC1}" dt="2021-07-17T15:38:23.354" v="923" actId="26606"/>
          <ac:picMkLst>
            <pc:docMk/>
            <pc:sldMk cId="3464117422" sldId="332"/>
            <ac:picMk id="4098" creationId="{8EDAC52B-CA67-4EFE-98E8-85BE5845AEA0}"/>
          </ac:picMkLst>
        </pc:picChg>
      </pc:sldChg>
      <pc:sldChg chg="addSp modSp add">
        <pc:chgData name="Vanessa Xuereb" userId="cf06a9f6-2ebd-481e-9fd5-404d201fd7dd" providerId="ADAL" clId="{4E860FD9-D610-49F5-9FDC-2BC13BC6ADC1}" dt="2021-07-17T15:40:18.096" v="948" actId="14100"/>
        <pc:sldMkLst>
          <pc:docMk/>
          <pc:sldMk cId="4060076580" sldId="333"/>
        </pc:sldMkLst>
        <pc:spChg chg="add mod">
          <ac:chgData name="Vanessa Xuereb" userId="cf06a9f6-2ebd-481e-9fd5-404d201fd7dd" providerId="ADAL" clId="{4E860FD9-D610-49F5-9FDC-2BC13BC6ADC1}" dt="2021-07-17T15:39:44.295" v="943" actId="20577"/>
          <ac:spMkLst>
            <pc:docMk/>
            <pc:sldMk cId="4060076580" sldId="333"/>
            <ac:spMk id="2" creationId="{9D93C7C0-40F7-419B-B837-1571C79FED72}"/>
          </ac:spMkLst>
        </pc:spChg>
        <pc:picChg chg="add mod">
          <ac:chgData name="Vanessa Xuereb" userId="cf06a9f6-2ebd-481e-9fd5-404d201fd7dd" providerId="ADAL" clId="{4E860FD9-D610-49F5-9FDC-2BC13BC6ADC1}" dt="2021-07-17T15:40:18.096" v="948" actId="14100"/>
          <ac:picMkLst>
            <pc:docMk/>
            <pc:sldMk cId="4060076580" sldId="333"/>
            <ac:picMk id="3" creationId="{BECC0F48-845F-4569-B5DF-DE2710B64BF2}"/>
          </ac:picMkLst>
        </pc:picChg>
      </pc:sldChg>
      <pc:sldChg chg="addSp delSp modSp add">
        <pc:chgData name="Vanessa Xuereb" userId="cf06a9f6-2ebd-481e-9fd5-404d201fd7dd" providerId="ADAL" clId="{4E860FD9-D610-49F5-9FDC-2BC13BC6ADC1}" dt="2021-07-17T15:41:03.293" v="953" actId="478"/>
        <pc:sldMkLst>
          <pc:docMk/>
          <pc:sldMk cId="4081123631" sldId="334"/>
        </pc:sldMkLst>
        <pc:spChg chg="mod">
          <ac:chgData name="Vanessa Xuereb" userId="cf06a9f6-2ebd-481e-9fd5-404d201fd7dd" providerId="ADAL" clId="{4E860FD9-D610-49F5-9FDC-2BC13BC6ADC1}" dt="2021-07-17T15:40:58.903" v="951" actId="20577"/>
          <ac:spMkLst>
            <pc:docMk/>
            <pc:sldMk cId="4081123631" sldId="334"/>
            <ac:spMk id="2" creationId="{9D93C7C0-40F7-419B-B837-1571C79FED72}"/>
          </ac:spMkLst>
        </pc:spChg>
        <pc:picChg chg="del">
          <ac:chgData name="Vanessa Xuereb" userId="cf06a9f6-2ebd-481e-9fd5-404d201fd7dd" providerId="ADAL" clId="{4E860FD9-D610-49F5-9FDC-2BC13BC6ADC1}" dt="2021-07-17T15:41:00.774" v="952" actId="478"/>
          <ac:picMkLst>
            <pc:docMk/>
            <pc:sldMk cId="4081123631" sldId="334"/>
            <ac:picMk id="3" creationId="{BECC0F48-845F-4569-B5DF-DE2710B64BF2}"/>
          </ac:picMkLst>
        </pc:picChg>
        <pc:picChg chg="add">
          <ac:chgData name="Vanessa Xuereb" userId="cf06a9f6-2ebd-481e-9fd5-404d201fd7dd" providerId="ADAL" clId="{4E860FD9-D610-49F5-9FDC-2BC13BC6ADC1}" dt="2021-07-17T15:41:03.293" v="953" actId="478"/>
          <ac:picMkLst>
            <pc:docMk/>
            <pc:sldMk cId="4081123631" sldId="334"/>
            <ac:picMk id="4" creationId="{5F6AC9AF-A4F2-42B9-BCDE-100095FF501E}"/>
          </ac:picMkLst>
        </pc:picChg>
      </pc:sldChg>
      <pc:sldChg chg="addSp modSp add setBg">
        <pc:chgData name="Vanessa Xuereb" userId="cf06a9f6-2ebd-481e-9fd5-404d201fd7dd" providerId="ADAL" clId="{4E860FD9-D610-49F5-9FDC-2BC13BC6ADC1}" dt="2021-07-17T15:51:59.488" v="1297" actId="478"/>
        <pc:sldMkLst>
          <pc:docMk/>
          <pc:sldMk cId="1424557433" sldId="335"/>
        </pc:sldMkLst>
        <pc:spChg chg="add mod">
          <ac:chgData name="Vanessa Xuereb" userId="cf06a9f6-2ebd-481e-9fd5-404d201fd7dd" providerId="ADAL" clId="{4E860FD9-D610-49F5-9FDC-2BC13BC6ADC1}" dt="2021-07-17T15:51:38.333" v="1296" actId="1076"/>
          <ac:spMkLst>
            <pc:docMk/>
            <pc:sldMk cId="1424557433" sldId="335"/>
            <ac:spMk id="4" creationId="{876698AE-FA37-42B1-9823-AC6DC0027060}"/>
          </ac:spMkLst>
        </pc:spChg>
        <pc:picChg chg="add mod">
          <ac:chgData name="Vanessa Xuereb" userId="cf06a9f6-2ebd-481e-9fd5-404d201fd7dd" providerId="ADAL" clId="{4E860FD9-D610-49F5-9FDC-2BC13BC6ADC1}" dt="2021-07-17T15:50:38.113" v="1223" actId="1076"/>
          <ac:picMkLst>
            <pc:docMk/>
            <pc:sldMk cId="1424557433" sldId="335"/>
            <ac:picMk id="3" creationId="{20C6899B-8A4E-4B84-AEDA-3D1C1C52119B}"/>
          </ac:picMkLst>
        </pc:picChg>
      </pc:sldChg>
      <pc:sldChg chg="addSp delSp modSp add mod setBg setClrOvrMap">
        <pc:chgData name="Vanessa Xuereb" userId="cf06a9f6-2ebd-481e-9fd5-404d201fd7dd" providerId="ADAL" clId="{4E860FD9-D610-49F5-9FDC-2BC13BC6ADC1}" dt="2021-07-17T15:58:52.638" v="1420" actId="26606"/>
        <pc:sldMkLst>
          <pc:docMk/>
          <pc:sldMk cId="3728965366" sldId="336"/>
        </pc:sldMkLst>
        <pc:spChg chg="add del">
          <ac:chgData name="Vanessa Xuereb" userId="cf06a9f6-2ebd-481e-9fd5-404d201fd7dd" providerId="ADAL" clId="{4E860FD9-D610-49F5-9FDC-2BC13BC6ADC1}" dt="2021-07-17T15:57:19.102" v="1408" actId="26606"/>
          <ac:spMkLst>
            <pc:docMk/>
            <pc:sldMk cId="3728965366" sldId="336"/>
            <ac:spMk id="71" creationId="{53BB5D57-6178-4F62-B472-0312F6D95A85}"/>
          </ac:spMkLst>
        </pc:spChg>
        <pc:spChg chg="add del">
          <ac:chgData name="Vanessa Xuereb" userId="cf06a9f6-2ebd-481e-9fd5-404d201fd7dd" providerId="ADAL" clId="{4E860FD9-D610-49F5-9FDC-2BC13BC6ADC1}" dt="2021-07-17T15:58:52.638" v="1420" actId="26606"/>
          <ac:spMkLst>
            <pc:docMk/>
            <pc:sldMk cId="3728965366" sldId="336"/>
            <ac:spMk id="139" creationId="{53BB5D57-6178-4F62-B472-0312F6D95A85}"/>
          </ac:spMkLst>
        </pc:spChg>
        <pc:spChg chg="add del">
          <ac:chgData name="Vanessa Xuereb" userId="cf06a9f6-2ebd-481e-9fd5-404d201fd7dd" providerId="ADAL" clId="{4E860FD9-D610-49F5-9FDC-2BC13BC6ADC1}" dt="2021-07-17T15:58:11.865" v="1417" actId="26606"/>
          <ac:spMkLst>
            <pc:docMk/>
            <pc:sldMk cId="3728965366" sldId="336"/>
            <ac:spMk id="5126" creationId="{53BB5D57-6178-4F62-B472-0312F6D95A85}"/>
          </ac:spMkLst>
        </pc:spChg>
        <pc:grpChg chg="add del">
          <ac:chgData name="Vanessa Xuereb" userId="cf06a9f6-2ebd-481e-9fd5-404d201fd7dd" providerId="ADAL" clId="{4E860FD9-D610-49F5-9FDC-2BC13BC6ADC1}" dt="2021-07-17T15:57:19.102" v="1408" actId="26606"/>
          <ac:grpSpMkLst>
            <pc:docMk/>
            <pc:sldMk cId="3728965366" sldId="336"/>
            <ac:grpSpMk id="73" creationId="{4800B320-C486-4967-AFB8-58E3EBDA9EF5}"/>
          </ac:grpSpMkLst>
        </pc:grpChg>
        <pc:grpChg chg="add del">
          <ac:chgData name="Vanessa Xuereb" userId="cf06a9f6-2ebd-481e-9fd5-404d201fd7dd" providerId="ADAL" clId="{4E860FD9-D610-49F5-9FDC-2BC13BC6ADC1}" dt="2021-07-17T15:58:11.865" v="1417" actId="26606"/>
          <ac:grpSpMkLst>
            <pc:docMk/>
            <pc:sldMk cId="3728965366" sldId="336"/>
            <ac:grpSpMk id="75" creationId="{4800B320-C486-4967-AFB8-58E3EBDA9EF5}"/>
          </ac:grpSpMkLst>
        </pc:grpChg>
        <pc:grpChg chg="add del">
          <ac:chgData name="Vanessa Xuereb" userId="cf06a9f6-2ebd-481e-9fd5-404d201fd7dd" providerId="ADAL" clId="{4E860FD9-D610-49F5-9FDC-2BC13BC6ADC1}" dt="2021-07-17T15:58:52.638" v="1420" actId="26606"/>
          <ac:grpSpMkLst>
            <pc:docMk/>
            <pc:sldMk cId="3728965366" sldId="336"/>
            <ac:grpSpMk id="141" creationId="{4800B320-C486-4967-AFB8-58E3EBDA9EF5}"/>
          </ac:grpSpMkLst>
        </pc:grpChg>
        <pc:picChg chg="add del mod">
          <ac:chgData name="Vanessa Xuereb" userId="cf06a9f6-2ebd-481e-9fd5-404d201fd7dd" providerId="ADAL" clId="{4E860FD9-D610-49F5-9FDC-2BC13BC6ADC1}" dt="2021-07-17T15:58:46.308" v="1418" actId="478"/>
          <ac:picMkLst>
            <pc:docMk/>
            <pc:sldMk cId="3728965366" sldId="336"/>
            <ac:picMk id="2" creationId="{ABD3FF6F-82DE-4117-9D18-C7DC789F430D}"/>
          </ac:picMkLst>
        </pc:picChg>
        <pc:picChg chg="add del mod">
          <ac:chgData name="Vanessa Xuereb" userId="cf06a9f6-2ebd-481e-9fd5-404d201fd7dd" providerId="ADAL" clId="{4E860FD9-D610-49F5-9FDC-2BC13BC6ADC1}" dt="2021-07-17T15:57:26.456" v="1411" actId="26606"/>
          <ac:picMkLst>
            <pc:docMk/>
            <pc:sldMk cId="3728965366" sldId="336"/>
            <ac:picMk id="5122" creationId="{C4BFF33E-2276-4CD5-85AB-C1F340A3DDFD}"/>
          </ac:picMkLst>
        </pc:picChg>
        <pc:picChg chg="add del mod">
          <ac:chgData name="Vanessa Xuereb" userId="cf06a9f6-2ebd-481e-9fd5-404d201fd7dd" providerId="ADAL" clId="{4E860FD9-D610-49F5-9FDC-2BC13BC6ADC1}" dt="2021-07-17T15:57:41.742" v="1414" actId="478"/>
          <ac:picMkLst>
            <pc:docMk/>
            <pc:sldMk cId="3728965366" sldId="336"/>
            <ac:picMk id="5124" creationId="{D70B9F0B-E007-4E2A-A853-8187C1AB981F}"/>
          </ac:picMkLst>
        </pc:picChg>
        <pc:picChg chg="add mod">
          <ac:chgData name="Vanessa Xuereb" userId="cf06a9f6-2ebd-481e-9fd5-404d201fd7dd" providerId="ADAL" clId="{4E860FD9-D610-49F5-9FDC-2BC13BC6ADC1}" dt="2021-07-17T15:58:52.638" v="1420" actId="26606"/>
          <ac:picMkLst>
            <pc:docMk/>
            <pc:sldMk cId="3728965366" sldId="336"/>
            <ac:picMk id="5128" creationId="{7EF0438F-948C-4E22-9023-F7645144840B}"/>
          </ac:picMkLst>
        </pc:picChg>
      </pc:sldChg>
      <pc:sldChg chg="addSp delSp modSp add">
        <pc:chgData name="Vanessa Xuereb" userId="cf06a9f6-2ebd-481e-9fd5-404d201fd7dd" providerId="ADAL" clId="{4E860FD9-D610-49F5-9FDC-2BC13BC6ADC1}" dt="2021-07-17T16:05:57.150" v="1643" actId="1076"/>
        <pc:sldMkLst>
          <pc:docMk/>
          <pc:sldMk cId="2351814190" sldId="337"/>
        </pc:sldMkLst>
        <pc:spChg chg="add mod">
          <ac:chgData name="Vanessa Xuereb" userId="cf06a9f6-2ebd-481e-9fd5-404d201fd7dd" providerId="ADAL" clId="{4E860FD9-D610-49F5-9FDC-2BC13BC6ADC1}" dt="2021-07-17T16:04:55.635" v="1640" actId="123"/>
          <ac:spMkLst>
            <pc:docMk/>
            <pc:sldMk cId="2351814190" sldId="337"/>
            <ac:spMk id="3" creationId="{52762C94-9322-4ECB-AC75-B3F629069155}"/>
          </ac:spMkLst>
        </pc:spChg>
        <pc:picChg chg="add del">
          <ac:chgData name="Vanessa Xuereb" userId="cf06a9f6-2ebd-481e-9fd5-404d201fd7dd" providerId="ADAL" clId="{4E860FD9-D610-49F5-9FDC-2BC13BC6ADC1}" dt="2021-07-17T16:03:44.669" v="1495" actId="478"/>
          <ac:picMkLst>
            <pc:docMk/>
            <pc:sldMk cId="2351814190" sldId="337"/>
            <ac:picMk id="2" creationId="{A14A0A85-4764-4B97-8151-156625AEE034}"/>
          </ac:picMkLst>
        </pc:picChg>
        <pc:picChg chg="add mod">
          <ac:chgData name="Vanessa Xuereb" userId="cf06a9f6-2ebd-481e-9fd5-404d201fd7dd" providerId="ADAL" clId="{4E860FD9-D610-49F5-9FDC-2BC13BC6ADC1}" dt="2021-07-17T16:05:57.150" v="1643" actId="1076"/>
          <ac:picMkLst>
            <pc:docMk/>
            <pc:sldMk cId="2351814190" sldId="337"/>
            <ac:picMk id="8194" creationId="{7804105D-1182-493B-B6E7-D1403B61F56A}"/>
          </ac:picMkLst>
        </pc:picChg>
      </pc:sldChg>
    </pc:docChg>
  </pc:docChgLst>
  <pc:docChgLst>
    <pc:chgData name="Mary Jude Camilleri" userId="S::mary.jude.camilleri@ilearn.edu.mt::d532b959-8ce3-47c7-b170-dad374501405" providerId="AD" clId="Web-{E9307E50-6A29-0A4F-2D7A-08C92E533BB8}"/>
    <pc:docChg chg="addSld delSld modSld">
      <pc:chgData name="Mary Jude Camilleri" userId="S::mary.jude.camilleri@ilearn.edu.mt::d532b959-8ce3-47c7-b170-dad374501405" providerId="AD" clId="Web-{E9307E50-6A29-0A4F-2D7A-08C92E533BB8}" dt="2021-09-29T08:40:33.693" v="221" actId="1076"/>
      <pc:docMkLst>
        <pc:docMk/>
      </pc:docMkLst>
      <pc:sldChg chg="modSp">
        <pc:chgData name="Mary Jude Camilleri" userId="S::mary.jude.camilleri@ilearn.edu.mt::d532b959-8ce3-47c7-b170-dad374501405" providerId="AD" clId="Web-{E9307E50-6A29-0A4F-2D7A-08C92E533BB8}" dt="2021-09-29T08:40:06.599" v="216" actId="20577"/>
        <pc:sldMkLst>
          <pc:docMk/>
          <pc:sldMk cId="3255473711" sldId="269"/>
        </pc:sldMkLst>
        <pc:spChg chg="mod">
          <ac:chgData name="Mary Jude Camilleri" userId="S::mary.jude.camilleri@ilearn.edu.mt::d532b959-8ce3-47c7-b170-dad374501405" providerId="AD" clId="Web-{E9307E50-6A29-0A4F-2D7A-08C92E533BB8}" dt="2021-09-29T08:40:06.599" v="216" actId="20577"/>
          <ac:spMkLst>
            <pc:docMk/>
            <pc:sldMk cId="3255473711" sldId="269"/>
            <ac:spMk id="2" creationId="{4BE37B6E-5221-4E01-A53B-CD8265BAEE8B}"/>
          </ac:spMkLst>
        </pc:spChg>
      </pc:sldChg>
      <pc:sldChg chg="modSp">
        <pc:chgData name="Mary Jude Camilleri" userId="S::mary.jude.camilleri@ilearn.edu.mt::d532b959-8ce3-47c7-b170-dad374501405" providerId="AD" clId="Web-{E9307E50-6A29-0A4F-2D7A-08C92E533BB8}" dt="2021-09-29T08:31:54.323" v="3" actId="20577"/>
        <pc:sldMkLst>
          <pc:docMk/>
          <pc:sldMk cId="3417985703" sldId="284"/>
        </pc:sldMkLst>
        <pc:spChg chg="mod">
          <ac:chgData name="Mary Jude Camilleri" userId="S::mary.jude.camilleri@ilearn.edu.mt::d532b959-8ce3-47c7-b170-dad374501405" providerId="AD" clId="Web-{E9307E50-6A29-0A4F-2D7A-08C92E533BB8}" dt="2021-09-29T08:31:54.323" v="3" actId="20577"/>
          <ac:spMkLst>
            <pc:docMk/>
            <pc:sldMk cId="3417985703" sldId="284"/>
            <ac:spMk id="3" creationId="{8C0E8BD5-FA05-4784-B75E-1652B1312133}"/>
          </ac:spMkLst>
        </pc:spChg>
      </pc:sldChg>
      <pc:sldChg chg="modSp">
        <pc:chgData name="Mary Jude Camilleri" userId="S::mary.jude.camilleri@ilearn.edu.mt::d532b959-8ce3-47c7-b170-dad374501405" providerId="AD" clId="Web-{E9307E50-6A29-0A4F-2D7A-08C92E533BB8}" dt="2021-09-29T08:32:51.262" v="9" actId="20577"/>
        <pc:sldMkLst>
          <pc:docMk/>
          <pc:sldMk cId="1820481203" sldId="286"/>
        </pc:sldMkLst>
        <pc:spChg chg="mod">
          <ac:chgData name="Mary Jude Camilleri" userId="S::mary.jude.camilleri@ilearn.edu.mt::d532b959-8ce3-47c7-b170-dad374501405" providerId="AD" clId="Web-{E9307E50-6A29-0A4F-2D7A-08C92E533BB8}" dt="2021-09-29T08:32:51.262" v="9" actId="20577"/>
          <ac:spMkLst>
            <pc:docMk/>
            <pc:sldMk cId="1820481203" sldId="286"/>
            <ac:spMk id="3" creationId="{8C0E8BD5-FA05-4784-B75E-1652B1312133}"/>
          </ac:spMkLst>
        </pc:spChg>
      </pc:sldChg>
      <pc:sldChg chg="modSp">
        <pc:chgData name="Mary Jude Camilleri" userId="S::mary.jude.camilleri@ilearn.edu.mt::d532b959-8ce3-47c7-b170-dad374501405" providerId="AD" clId="Web-{E9307E50-6A29-0A4F-2D7A-08C92E533BB8}" dt="2021-09-29T08:39:13.832" v="114" actId="20577"/>
        <pc:sldMkLst>
          <pc:docMk/>
          <pc:sldMk cId="980191500" sldId="288"/>
        </pc:sldMkLst>
        <pc:spChg chg="mod">
          <ac:chgData name="Mary Jude Camilleri" userId="S::mary.jude.camilleri@ilearn.edu.mt::d532b959-8ce3-47c7-b170-dad374501405" providerId="AD" clId="Web-{E9307E50-6A29-0A4F-2D7A-08C92E533BB8}" dt="2021-09-29T08:39:13.832" v="114" actId="20577"/>
          <ac:spMkLst>
            <pc:docMk/>
            <pc:sldMk cId="980191500" sldId="288"/>
            <ac:spMk id="2" creationId="{BE325D0F-2AEF-4D38-9CD6-6F6F51A0102D}"/>
          </ac:spMkLst>
        </pc:spChg>
      </pc:sldChg>
      <pc:sldChg chg="modSp add del">
        <pc:chgData name="Mary Jude Camilleri" userId="S::mary.jude.camilleri@ilearn.edu.mt::d532b959-8ce3-47c7-b170-dad374501405" providerId="AD" clId="Web-{E9307E50-6A29-0A4F-2D7A-08C92E533BB8}" dt="2021-09-29T08:40:33.693" v="221" actId="1076"/>
        <pc:sldMkLst>
          <pc:docMk/>
          <pc:sldMk cId="2377843603" sldId="300"/>
        </pc:sldMkLst>
        <pc:picChg chg="mod">
          <ac:chgData name="Mary Jude Camilleri" userId="S::mary.jude.camilleri@ilearn.edu.mt::d532b959-8ce3-47c7-b170-dad374501405" providerId="AD" clId="Web-{E9307E50-6A29-0A4F-2D7A-08C92E533BB8}" dt="2021-09-29T08:40:33.693" v="221" actId="1076"/>
          <ac:picMkLst>
            <pc:docMk/>
            <pc:sldMk cId="2377843603" sldId="300"/>
            <ac:picMk id="3" creationId="{81C213A9-0AFF-46F1-BABB-280D5B5AD177}"/>
          </ac:picMkLst>
        </pc:picChg>
      </pc:sldChg>
      <pc:sldChg chg="del">
        <pc:chgData name="Mary Jude Camilleri" userId="S::mary.jude.camilleri@ilearn.edu.mt::d532b959-8ce3-47c7-b170-dad374501405" providerId="AD" clId="Web-{E9307E50-6A29-0A4F-2D7A-08C92E533BB8}" dt="2021-09-29T08:40:25.083" v="218"/>
        <pc:sldMkLst>
          <pc:docMk/>
          <pc:sldMk cId="2330658667" sldId="314"/>
        </pc:sldMkLst>
      </pc:sldChg>
      <pc:sldChg chg="modSp">
        <pc:chgData name="Mary Jude Camilleri" userId="S::mary.jude.camilleri@ilearn.edu.mt::d532b959-8ce3-47c7-b170-dad374501405" providerId="AD" clId="Web-{E9307E50-6A29-0A4F-2D7A-08C92E533BB8}" dt="2021-09-29T08:34:02.482" v="52" actId="20577"/>
        <pc:sldMkLst>
          <pc:docMk/>
          <pc:sldMk cId="3289068310" sldId="327"/>
        </pc:sldMkLst>
        <pc:spChg chg="mod">
          <ac:chgData name="Mary Jude Camilleri" userId="S::mary.jude.camilleri@ilearn.edu.mt::d532b959-8ce3-47c7-b170-dad374501405" providerId="AD" clId="Web-{E9307E50-6A29-0A4F-2D7A-08C92E533BB8}" dt="2021-09-29T08:34:02.482" v="52" actId="20577"/>
          <ac:spMkLst>
            <pc:docMk/>
            <pc:sldMk cId="3289068310" sldId="327"/>
            <ac:spMk id="2" creationId="{2847A5F4-BD96-433A-A071-B7B3E7B96E69}"/>
          </ac:spMkLst>
        </pc:spChg>
      </pc:sldChg>
      <pc:sldChg chg="modSp">
        <pc:chgData name="Mary Jude Camilleri" userId="S::mary.jude.camilleri@ilearn.edu.mt::d532b959-8ce3-47c7-b170-dad374501405" providerId="AD" clId="Web-{E9307E50-6A29-0A4F-2D7A-08C92E533BB8}" dt="2021-09-29T08:34:53.420" v="87" actId="1076"/>
        <pc:sldMkLst>
          <pc:docMk/>
          <pc:sldMk cId="2521641987" sldId="328"/>
        </pc:sldMkLst>
        <pc:spChg chg="mod">
          <ac:chgData name="Mary Jude Camilleri" userId="S::mary.jude.camilleri@ilearn.edu.mt::d532b959-8ce3-47c7-b170-dad374501405" providerId="AD" clId="Web-{E9307E50-6A29-0A4F-2D7A-08C92E533BB8}" dt="2021-09-29T08:34:37.545" v="84" actId="1076"/>
          <ac:spMkLst>
            <pc:docMk/>
            <pc:sldMk cId="2521641987" sldId="328"/>
            <ac:spMk id="2" creationId="{47E0EF1C-5695-44FF-8360-A7C781BEC81A}"/>
          </ac:spMkLst>
        </pc:spChg>
        <pc:picChg chg="mod">
          <ac:chgData name="Mary Jude Camilleri" userId="S::mary.jude.camilleri@ilearn.edu.mt::d532b959-8ce3-47c7-b170-dad374501405" providerId="AD" clId="Web-{E9307E50-6A29-0A4F-2D7A-08C92E533BB8}" dt="2021-09-29T08:34:53.420" v="87" actId="1076"/>
          <ac:picMkLst>
            <pc:docMk/>
            <pc:sldMk cId="2521641987" sldId="328"/>
            <ac:picMk id="2050" creationId="{AB9AE14A-9765-4779-A078-9D8B53D95CC9}"/>
          </ac:picMkLst>
        </pc:picChg>
      </pc:sldChg>
      <pc:sldChg chg="modSp">
        <pc:chgData name="Mary Jude Camilleri" userId="S::mary.jude.camilleri@ilearn.edu.mt::d532b959-8ce3-47c7-b170-dad374501405" providerId="AD" clId="Web-{E9307E50-6A29-0A4F-2D7A-08C92E533BB8}" dt="2021-09-29T08:38:22.018" v="95" actId="14100"/>
        <pc:sldMkLst>
          <pc:docMk/>
          <pc:sldMk cId="3464117422" sldId="332"/>
        </pc:sldMkLst>
        <pc:spChg chg="mod">
          <ac:chgData name="Mary Jude Camilleri" userId="S::mary.jude.camilleri@ilearn.edu.mt::d532b959-8ce3-47c7-b170-dad374501405" providerId="AD" clId="Web-{E9307E50-6A29-0A4F-2D7A-08C92E533BB8}" dt="2021-09-29T08:38:22.018" v="95" actId="14100"/>
          <ac:spMkLst>
            <pc:docMk/>
            <pc:sldMk cId="3464117422" sldId="332"/>
            <ac:spMk id="2" creationId="{70EF16A8-79BB-409C-AA77-762C495B3CE4}"/>
          </ac:spMkLst>
        </pc:spChg>
      </pc:sldChg>
      <pc:sldChg chg="modSp">
        <pc:chgData name="Mary Jude Camilleri" userId="S::mary.jude.camilleri@ilearn.edu.mt::d532b959-8ce3-47c7-b170-dad374501405" providerId="AD" clId="Web-{E9307E50-6A29-0A4F-2D7A-08C92E533BB8}" dt="2021-09-29T08:38:31.487" v="97" actId="14100"/>
        <pc:sldMkLst>
          <pc:docMk/>
          <pc:sldMk cId="4060076580" sldId="333"/>
        </pc:sldMkLst>
        <pc:spChg chg="mod">
          <ac:chgData name="Mary Jude Camilleri" userId="S::mary.jude.camilleri@ilearn.edu.mt::d532b959-8ce3-47c7-b170-dad374501405" providerId="AD" clId="Web-{E9307E50-6A29-0A4F-2D7A-08C92E533BB8}" dt="2021-09-29T08:38:31.487" v="97" actId="14100"/>
          <ac:spMkLst>
            <pc:docMk/>
            <pc:sldMk cId="4060076580" sldId="333"/>
            <ac:spMk id="2" creationId="{9D93C7C0-40F7-419B-B837-1571C79FED72}"/>
          </ac:spMkLst>
        </pc:spChg>
      </pc:sldChg>
      <pc:sldChg chg="modSp">
        <pc:chgData name="Mary Jude Camilleri" userId="S::mary.jude.camilleri@ilearn.edu.mt::d532b959-8ce3-47c7-b170-dad374501405" providerId="AD" clId="Web-{E9307E50-6A29-0A4F-2D7A-08C92E533BB8}" dt="2021-09-29T08:38:40.456" v="99" actId="14100"/>
        <pc:sldMkLst>
          <pc:docMk/>
          <pc:sldMk cId="4081123631" sldId="334"/>
        </pc:sldMkLst>
        <pc:spChg chg="mod">
          <ac:chgData name="Mary Jude Camilleri" userId="S::mary.jude.camilleri@ilearn.edu.mt::d532b959-8ce3-47c7-b170-dad374501405" providerId="AD" clId="Web-{E9307E50-6A29-0A4F-2D7A-08C92E533BB8}" dt="2021-09-29T08:38:40.456" v="99" actId="14100"/>
          <ac:spMkLst>
            <pc:docMk/>
            <pc:sldMk cId="4081123631" sldId="334"/>
            <ac:spMk id="2" creationId="{9D93C7C0-40F7-419B-B837-1571C79FED72}"/>
          </ac:spMkLst>
        </pc:spChg>
      </pc:sldChg>
      <pc:sldChg chg="del">
        <pc:chgData name="Mary Jude Camilleri" userId="S::mary.jude.camilleri@ilearn.edu.mt::d532b959-8ce3-47c7-b170-dad374501405" providerId="AD" clId="Web-{E9307E50-6A29-0A4F-2D7A-08C92E533BB8}" dt="2021-09-29T08:40:24.318" v="217"/>
        <pc:sldMkLst>
          <pc:docMk/>
          <pc:sldMk cId="2351814190" sldId="337"/>
        </pc:sldMkLst>
      </pc:sldChg>
    </pc:docChg>
  </pc:docChgLst>
  <pc:docChgLst>
    <pc:chgData name="Mary Jude Camilleri" userId="S::mary.jude.camilleri@ilearn.edu.mt::d532b959-8ce3-47c7-b170-dad374501405" providerId="AD" clId="Web-{5BD28C17-1773-2EEC-0759-03A15E030516}"/>
    <pc:docChg chg="delSld modSld">
      <pc:chgData name="Mary Jude Camilleri" userId="S::mary.jude.camilleri@ilearn.edu.mt::d532b959-8ce3-47c7-b170-dad374501405" providerId="AD" clId="Web-{5BD28C17-1773-2EEC-0759-03A15E030516}" dt="2021-10-01T09:38:38.140" v="110" actId="1076"/>
      <pc:docMkLst>
        <pc:docMk/>
      </pc:docMkLst>
      <pc:sldChg chg="addSp delSp modSp mod setBg addAnim">
        <pc:chgData name="Mary Jude Camilleri" userId="S::mary.jude.camilleri@ilearn.edu.mt::d532b959-8ce3-47c7-b170-dad374501405" providerId="AD" clId="Web-{5BD28C17-1773-2EEC-0759-03A15E030516}" dt="2021-10-01T09:34:18.948" v="7" actId="20577"/>
        <pc:sldMkLst>
          <pc:docMk/>
          <pc:sldMk cId="3996358688" sldId="256"/>
        </pc:sldMkLst>
        <pc:spChg chg="mod">
          <ac:chgData name="Mary Jude Camilleri" userId="S::mary.jude.camilleri@ilearn.edu.mt::d532b959-8ce3-47c7-b170-dad374501405" providerId="AD" clId="Web-{5BD28C17-1773-2EEC-0759-03A15E030516}" dt="2021-10-01T09:34:18.948" v="7" actId="20577"/>
          <ac:spMkLst>
            <pc:docMk/>
            <pc:sldMk cId="3996358688" sldId="256"/>
            <ac:spMk id="2" creationId="{EDEAC0E1-9206-4499-A260-644A26B409A1}"/>
          </ac:spMkLst>
        </pc:spChg>
        <pc:spChg chg="del mod">
          <ac:chgData name="Mary Jude Camilleri" userId="S::mary.jude.camilleri@ilearn.edu.mt::d532b959-8ce3-47c7-b170-dad374501405" providerId="AD" clId="Web-{5BD28C17-1773-2EEC-0759-03A15E030516}" dt="2021-10-01T09:34:11.855" v="4"/>
          <ac:spMkLst>
            <pc:docMk/>
            <pc:sldMk cId="3996358688" sldId="256"/>
            <ac:spMk id="3" creationId="{54FAB0B9-763D-47AF-8B90-8AAD8A020D4A}"/>
          </ac:spMkLst>
        </pc:spChg>
        <pc:spChg chg="add mod">
          <ac:chgData name="Mary Jude Camilleri" userId="S::mary.jude.camilleri@ilearn.edu.mt::d532b959-8ce3-47c7-b170-dad374501405" providerId="AD" clId="Web-{5BD28C17-1773-2EEC-0759-03A15E030516}" dt="2021-10-01T09:34:11.855" v="4"/>
          <ac:spMkLst>
            <pc:docMk/>
            <pc:sldMk cId="3996358688" sldId="256"/>
            <ac:spMk id="5" creationId="{37960B5F-B555-43B0-93BE-51D7D78A7A99}"/>
          </ac:spMkLst>
        </pc:spChg>
        <pc:spChg chg="add">
          <ac:chgData name="Mary Jude Camilleri" userId="S::mary.jude.camilleri@ilearn.edu.mt::d532b959-8ce3-47c7-b170-dad374501405" providerId="AD" clId="Web-{5BD28C17-1773-2EEC-0759-03A15E030516}" dt="2021-10-01T09:34:05.433" v="0"/>
          <ac:spMkLst>
            <pc:docMk/>
            <pc:sldMk cId="3996358688" sldId="256"/>
            <ac:spMk id="8" creationId="{6BDBA639-2A71-4A60-A71A-FF1836F546CE}"/>
          </ac:spMkLst>
        </pc:spChg>
        <pc:spChg chg="add">
          <ac:chgData name="Mary Jude Camilleri" userId="S::mary.jude.camilleri@ilearn.edu.mt::d532b959-8ce3-47c7-b170-dad374501405" providerId="AD" clId="Web-{5BD28C17-1773-2EEC-0759-03A15E030516}" dt="2021-10-01T09:34:05.433" v="0"/>
          <ac:spMkLst>
            <pc:docMk/>
            <pc:sldMk cId="3996358688" sldId="256"/>
            <ac:spMk id="31" creationId="{D9C506D7-84CB-4057-A44A-465313E78538}"/>
          </ac:spMkLst>
        </pc:spChg>
        <pc:spChg chg="add">
          <ac:chgData name="Mary Jude Camilleri" userId="S::mary.jude.camilleri@ilearn.edu.mt::d532b959-8ce3-47c7-b170-dad374501405" providerId="AD" clId="Web-{5BD28C17-1773-2EEC-0759-03A15E030516}" dt="2021-10-01T09:34:05.433" v="0"/>
          <ac:spMkLst>
            <pc:docMk/>
            <pc:sldMk cId="3996358688" sldId="256"/>
            <ac:spMk id="33" creationId="{7842FC68-61FD-4700-8A22-BB8B071884DB}"/>
          </ac:spMkLst>
        </pc:spChg>
        <pc:grpChg chg="add">
          <ac:chgData name="Mary Jude Camilleri" userId="S::mary.jude.camilleri@ilearn.edu.mt::d532b959-8ce3-47c7-b170-dad374501405" providerId="AD" clId="Web-{5BD28C17-1773-2EEC-0759-03A15E030516}" dt="2021-10-01T09:34:05.433" v="0"/>
          <ac:grpSpMkLst>
            <pc:docMk/>
            <pc:sldMk cId="3996358688" sldId="256"/>
            <ac:grpSpMk id="10" creationId="{5E208A8B-5EBD-4532-BE72-26414FA7CFF6}"/>
          </ac:grpSpMkLst>
        </pc:grpChg>
      </pc:sldChg>
      <pc:sldChg chg="addSp delSp modSp mod setBg">
        <pc:chgData name="Mary Jude Camilleri" userId="S::mary.jude.camilleri@ilearn.edu.mt::d532b959-8ce3-47c7-b170-dad374501405" providerId="AD" clId="Web-{5BD28C17-1773-2EEC-0759-03A15E030516}" dt="2021-10-01T09:37:39.451" v="69" actId="20577"/>
        <pc:sldMkLst>
          <pc:docMk/>
          <pc:sldMk cId="3255473711" sldId="269"/>
        </pc:sldMkLst>
        <pc:spChg chg="mod">
          <ac:chgData name="Mary Jude Camilleri" userId="S::mary.jude.camilleri@ilearn.edu.mt::d532b959-8ce3-47c7-b170-dad374501405" providerId="AD" clId="Web-{5BD28C17-1773-2EEC-0759-03A15E030516}" dt="2021-10-01T09:37:39.451" v="69" actId="20577"/>
          <ac:spMkLst>
            <pc:docMk/>
            <pc:sldMk cId="3255473711" sldId="269"/>
            <ac:spMk id="2" creationId="{4BE37B6E-5221-4E01-A53B-CD8265BAEE8B}"/>
          </ac:spMkLst>
        </pc:spChg>
        <pc:spChg chg="add del">
          <ac:chgData name="Mary Jude Camilleri" userId="S::mary.jude.camilleri@ilearn.edu.mt::d532b959-8ce3-47c7-b170-dad374501405" providerId="AD" clId="Web-{5BD28C17-1773-2EEC-0759-03A15E030516}" dt="2021-10-01T09:37:10.842" v="59"/>
          <ac:spMkLst>
            <pc:docMk/>
            <pc:sldMk cId="3255473711" sldId="269"/>
            <ac:spMk id="41" creationId="{D75627FE-0AC5-4349-AC08-45A58BEC9B8C}"/>
          </ac:spMkLst>
        </pc:spChg>
        <pc:spChg chg="add del">
          <ac:chgData name="Mary Jude Camilleri" userId="S::mary.jude.camilleri@ilearn.edu.mt::d532b959-8ce3-47c7-b170-dad374501405" providerId="AD" clId="Web-{5BD28C17-1773-2EEC-0759-03A15E030516}" dt="2021-10-01T09:37:10.842" v="59"/>
          <ac:spMkLst>
            <pc:docMk/>
            <pc:sldMk cId="3255473711" sldId="269"/>
            <ac:spMk id="66" creationId="{BC2574CF-1D35-4994-87BD-5A3378E1AB34}"/>
          </ac:spMkLst>
        </pc:spChg>
        <pc:spChg chg="add">
          <ac:chgData name="Mary Jude Camilleri" userId="S::mary.jude.camilleri@ilearn.edu.mt::d532b959-8ce3-47c7-b170-dad374501405" providerId="AD" clId="Web-{5BD28C17-1773-2EEC-0759-03A15E030516}" dt="2021-10-01T09:37:10.842" v="59"/>
          <ac:spMkLst>
            <pc:docMk/>
            <pc:sldMk cId="3255473711" sldId="269"/>
            <ac:spMk id="101" creationId="{EDB4298B-514D-4087-BFCF-5E0B7C9A9979}"/>
          </ac:spMkLst>
        </pc:spChg>
        <pc:grpChg chg="add del">
          <ac:chgData name="Mary Jude Camilleri" userId="S::mary.jude.camilleri@ilearn.edu.mt::d532b959-8ce3-47c7-b170-dad374501405" providerId="AD" clId="Web-{5BD28C17-1773-2EEC-0759-03A15E030516}" dt="2021-10-01T09:37:10.842" v="59"/>
          <ac:grpSpMkLst>
            <pc:docMk/>
            <pc:sldMk cId="3255473711" sldId="269"/>
            <ac:grpSpMk id="13" creationId="{58D5444C-D133-4651-98D6-333230F79551}"/>
          </ac:grpSpMkLst>
        </pc:grpChg>
        <pc:grpChg chg="add del">
          <ac:chgData name="Mary Jude Camilleri" userId="S::mary.jude.camilleri@ilearn.edu.mt::d532b959-8ce3-47c7-b170-dad374501405" providerId="AD" clId="Web-{5BD28C17-1773-2EEC-0759-03A15E030516}" dt="2021-10-01T09:37:10.842" v="59"/>
          <ac:grpSpMkLst>
            <pc:docMk/>
            <pc:sldMk cId="3255473711" sldId="269"/>
            <ac:grpSpMk id="36" creationId="{D8AAC9D3-71E6-4892-8399-6C18E6CA8710}"/>
          </ac:grpSpMkLst>
        </pc:grpChg>
        <pc:grpChg chg="add del">
          <ac:chgData name="Mary Jude Camilleri" userId="S::mary.jude.camilleri@ilearn.edu.mt::d532b959-8ce3-47c7-b170-dad374501405" providerId="AD" clId="Web-{5BD28C17-1773-2EEC-0759-03A15E030516}" dt="2021-10-01T09:37:10.842" v="59"/>
          <ac:grpSpMkLst>
            <pc:docMk/>
            <pc:sldMk cId="3255473711" sldId="269"/>
            <ac:grpSpMk id="43" creationId="{F87AAF7B-2090-475D-9C3E-FDC03DD87A88}"/>
          </ac:grpSpMkLst>
        </pc:grpChg>
        <pc:grpChg chg="add">
          <ac:chgData name="Mary Jude Camilleri" userId="S::mary.jude.camilleri@ilearn.edu.mt::d532b959-8ce3-47c7-b170-dad374501405" providerId="AD" clId="Web-{5BD28C17-1773-2EEC-0759-03A15E030516}" dt="2021-10-01T09:37:10.842" v="59"/>
          <ac:grpSpMkLst>
            <pc:docMk/>
            <pc:sldMk cId="3255473711" sldId="269"/>
            <ac:grpSpMk id="73" creationId="{58D5444C-D133-4651-98D6-333230F79551}"/>
          </ac:grpSpMkLst>
        </pc:grpChg>
        <pc:grpChg chg="add">
          <ac:chgData name="Mary Jude Camilleri" userId="S::mary.jude.camilleri@ilearn.edu.mt::d532b959-8ce3-47c7-b170-dad374501405" providerId="AD" clId="Web-{5BD28C17-1773-2EEC-0759-03A15E030516}" dt="2021-10-01T09:37:10.842" v="59"/>
          <ac:grpSpMkLst>
            <pc:docMk/>
            <pc:sldMk cId="3255473711" sldId="269"/>
            <ac:grpSpMk id="96" creationId="{D8AAC9D3-71E6-4892-8399-6C18E6CA8710}"/>
          </ac:grpSpMkLst>
        </pc:grpChg>
        <pc:grpChg chg="add">
          <ac:chgData name="Mary Jude Camilleri" userId="S::mary.jude.camilleri@ilearn.edu.mt::d532b959-8ce3-47c7-b170-dad374501405" providerId="AD" clId="Web-{5BD28C17-1773-2EEC-0759-03A15E030516}" dt="2021-10-01T09:37:10.842" v="59"/>
          <ac:grpSpMkLst>
            <pc:docMk/>
            <pc:sldMk cId="3255473711" sldId="269"/>
            <ac:grpSpMk id="103" creationId="{04250D78-05C1-41CC-8744-FF361296252F}"/>
          </ac:grpSpMkLst>
        </pc:grpChg>
        <pc:cxnChg chg="add del">
          <ac:chgData name="Mary Jude Camilleri" userId="S::mary.jude.camilleri@ilearn.edu.mt::d532b959-8ce3-47c7-b170-dad374501405" providerId="AD" clId="Web-{5BD28C17-1773-2EEC-0759-03A15E030516}" dt="2021-10-01T09:37:10.842" v="59"/>
          <ac:cxnSpMkLst>
            <pc:docMk/>
            <pc:sldMk cId="3255473711" sldId="269"/>
            <ac:cxnSpMk id="68" creationId="{68B6AB33-DFE6-4FE4-94FE-C9E25424AD16}"/>
          </ac:cxnSpMkLst>
        </pc:cxnChg>
      </pc:sldChg>
      <pc:sldChg chg="addSp modSp mod setBg">
        <pc:chgData name="Mary Jude Camilleri" userId="S::mary.jude.camilleri@ilearn.edu.mt::d532b959-8ce3-47c7-b170-dad374501405" providerId="AD" clId="Web-{5BD28C17-1773-2EEC-0759-03A15E030516}" dt="2021-10-01T09:34:46.918" v="12" actId="20577"/>
        <pc:sldMkLst>
          <pc:docMk/>
          <pc:sldMk cId="3417985703" sldId="284"/>
        </pc:sldMkLst>
        <pc:spChg chg="mod">
          <ac:chgData name="Mary Jude Camilleri" userId="S::mary.jude.camilleri@ilearn.edu.mt::d532b959-8ce3-47c7-b170-dad374501405" providerId="AD" clId="Web-{5BD28C17-1773-2EEC-0759-03A15E030516}" dt="2021-10-01T09:34:28.339" v="8"/>
          <ac:spMkLst>
            <pc:docMk/>
            <pc:sldMk cId="3417985703" sldId="284"/>
            <ac:spMk id="2" creationId="{E48E6136-B4F2-47D5-ADDF-4795409DCFBF}"/>
          </ac:spMkLst>
        </pc:spChg>
        <pc:spChg chg="mod">
          <ac:chgData name="Mary Jude Camilleri" userId="S::mary.jude.camilleri@ilearn.edu.mt::d532b959-8ce3-47c7-b170-dad374501405" providerId="AD" clId="Web-{5BD28C17-1773-2EEC-0759-03A15E030516}" dt="2021-10-01T09:34:46.918" v="12" actId="20577"/>
          <ac:spMkLst>
            <pc:docMk/>
            <pc:sldMk cId="3417985703" sldId="284"/>
            <ac:spMk id="3" creationId="{8C0E8BD5-FA05-4784-B75E-1652B1312133}"/>
          </ac:spMkLst>
        </pc:spChg>
        <pc:spChg chg="add">
          <ac:chgData name="Mary Jude Camilleri" userId="S::mary.jude.camilleri@ilearn.edu.mt::d532b959-8ce3-47c7-b170-dad374501405" providerId="AD" clId="Web-{5BD28C17-1773-2EEC-0759-03A15E030516}" dt="2021-10-01T09:34:28.339" v="8"/>
          <ac:spMkLst>
            <pc:docMk/>
            <pc:sldMk cId="3417985703" sldId="284"/>
            <ac:spMk id="8" creationId="{D75627FE-0AC5-4349-AC08-45A58BEC9B8C}"/>
          </ac:spMkLst>
        </pc:spChg>
        <pc:spChg chg="add">
          <ac:chgData name="Mary Jude Camilleri" userId="S::mary.jude.camilleri@ilearn.edu.mt::d532b959-8ce3-47c7-b170-dad374501405" providerId="AD" clId="Web-{5BD28C17-1773-2EEC-0759-03A15E030516}" dt="2021-10-01T09:34:28.339" v="8"/>
          <ac:spMkLst>
            <pc:docMk/>
            <pc:sldMk cId="3417985703" sldId="284"/>
            <ac:spMk id="33" creationId="{BC2574CF-1D35-4994-87BD-5A3378E1AB34}"/>
          </ac:spMkLst>
        </pc:spChg>
        <pc:grpChg chg="add">
          <ac:chgData name="Mary Jude Camilleri" userId="S::mary.jude.camilleri@ilearn.edu.mt::d532b959-8ce3-47c7-b170-dad374501405" providerId="AD" clId="Web-{5BD28C17-1773-2EEC-0759-03A15E030516}" dt="2021-10-01T09:34:28.339" v="8"/>
          <ac:grpSpMkLst>
            <pc:docMk/>
            <pc:sldMk cId="3417985703" sldId="284"/>
            <ac:grpSpMk id="10" creationId="{F87AAF7B-2090-475D-9C3E-FDC03DD87A88}"/>
          </ac:grpSpMkLst>
        </pc:grpChg>
        <pc:cxnChg chg="add">
          <ac:chgData name="Mary Jude Camilleri" userId="S::mary.jude.camilleri@ilearn.edu.mt::d532b959-8ce3-47c7-b170-dad374501405" providerId="AD" clId="Web-{5BD28C17-1773-2EEC-0759-03A15E030516}" dt="2021-10-01T09:34:28.339" v="8"/>
          <ac:cxnSpMkLst>
            <pc:docMk/>
            <pc:sldMk cId="3417985703" sldId="284"/>
            <ac:cxnSpMk id="35" creationId="{68B6AB33-DFE6-4FE4-94FE-C9E25424AD16}"/>
          </ac:cxnSpMkLst>
        </pc:cxnChg>
      </pc:sldChg>
      <pc:sldChg chg="modSp">
        <pc:chgData name="Mary Jude Camilleri" userId="S::mary.jude.camilleri@ilearn.edu.mt::d532b959-8ce3-47c7-b170-dad374501405" providerId="AD" clId="Web-{5BD28C17-1773-2EEC-0759-03A15E030516}" dt="2021-10-01T09:38:18.092" v="104" actId="20577"/>
        <pc:sldMkLst>
          <pc:docMk/>
          <pc:sldMk cId="980191500" sldId="288"/>
        </pc:sldMkLst>
        <pc:spChg chg="mod">
          <ac:chgData name="Mary Jude Camilleri" userId="S::mary.jude.camilleri@ilearn.edu.mt::d532b959-8ce3-47c7-b170-dad374501405" providerId="AD" clId="Web-{5BD28C17-1773-2EEC-0759-03A15E030516}" dt="2021-10-01T09:38:18.092" v="104" actId="20577"/>
          <ac:spMkLst>
            <pc:docMk/>
            <pc:sldMk cId="980191500" sldId="288"/>
            <ac:spMk id="2" creationId="{BE325D0F-2AEF-4D38-9CD6-6F6F51A0102D}"/>
          </ac:spMkLst>
        </pc:spChg>
      </pc:sldChg>
      <pc:sldChg chg="delSp modSp">
        <pc:chgData name="Mary Jude Camilleri" userId="S::mary.jude.camilleri@ilearn.edu.mt::d532b959-8ce3-47c7-b170-dad374501405" providerId="AD" clId="Web-{5BD28C17-1773-2EEC-0759-03A15E030516}" dt="2021-10-01T09:38:38.140" v="110" actId="1076"/>
        <pc:sldMkLst>
          <pc:docMk/>
          <pc:sldMk cId="2377843603" sldId="300"/>
        </pc:sldMkLst>
        <pc:picChg chg="mod">
          <ac:chgData name="Mary Jude Camilleri" userId="S::mary.jude.camilleri@ilearn.edu.mt::d532b959-8ce3-47c7-b170-dad374501405" providerId="AD" clId="Web-{5BD28C17-1773-2EEC-0759-03A15E030516}" dt="2021-10-01T09:38:38.140" v="110" actId="1076"/>
          <ac:picMkLst>
            <pc:docMk/>
            <pc:sldMk cId="2377843603" sldId="300"/>
            <ac:picMk id="3" creationId="{81C213A9-0AFF-46F1-BABB-280D5B5AD177}"/>
          </ac:picMkLst>
        </pc:picChg>
        <pc:picChg chg="del">
          <ac:chgData name="Mary Jude Camilleri" userId="S::mary.jude.camilleri@ilearn.edu.mt::d532b959-8ce3-47c7-b170-dad374501405" providerId="AD" clId="Web-{5BD28C17-1773-2EEC-0759-03A15E030516}" dt="2021-10-01T09:38:31.983" v="107"/>
          <ac:picMkLst>
            <pc:docMk/>
            <pc:sldMk cId="2377843603" sldId="300"/>
            <ac:picMk id="3074" creationId="{EB88BE8E-20D1-49F7-9725-9C67F13F8B9B}"/>
          </ac:picMkLst>
        </pc:picChg>
      </pc:sldChg>
      <pc:sldChg chg="del">
        <pc:chgData name="Mary Jude Camilleri" userId="S::mary.jude.camilleri@ilearn.edu.mt::d532b959-8ce3-47c7-b170-dad374501405" providerId="AD" clId="Web-{5BD28C17-1773-2EEC-0759-03A15E030516}" dt="2021-10-01T09:35:03.652" v="13"/>
        <pc:sldMkLst>
          <pc:docMk/>
          <pc:sldMk cId="2277257820" sldId="315"/>
        </pc:sldMkLst>
      </pc:sldChg>
      <pc:sldChg chg="addSp modSp mod setBg">
        <pc:chgData name="Mary Jude Camilleri" userId="S::mary.jude.camilleri@ilearn.edu.mt::d532b959-8ce3-47c7-b170-dad374501405" providerId="AD" clId="Web-{5BD28C17-1773-2EEC-0759-03A15E030516}" dt="2021-10-01T09:36:38.154" v="52" actId="20577"/>
        <pc:sldMkLst>
          <pc:docMk/>
          <pc:sldMk cId="3269480520" sldId="324"/>
        </pc:sldMkLst>
        <pc:spChg chg="mod">
          <ac:chgData name="Mary Jude Camilleri" userId="S::mary.jude.camilleri@ilearn.edu.mt::d532b959-8ce3-47c7-b170-dad374501405" providerId="AD" clId="Web-{5BD28C17-1773-2EEC-0759-03A15E030516}" dt="2021-10-01T09:36:38.154" v="52" actId="20577"/>
          <ac:spMkLst>
            <pc:docMk/>
            <pc:sldMk cId="3269480520" sldId="324"/>
            <ac:spMk id="3" creationId="{7BAAB5DA-FD73-45BF-884D-391A8757A3DA}"/>
          </ac:spMkLst>
        </pc:spChg>
        <pc:spChg chg="add">
          <ac:chgData name="Mary Jude Camilleri" userId="S::mary.jude.camilleri@ilearn.edu.mt::d532b959-8ce3-47c7-b170-dad374501405" providerId="AD" clId="Web-{5BD28C17-1773-2EEC-0759-03A15E030516}" dt="2021-10-01T09:36:18.200" v="44"/>
          <ac:spMkLst>
            <pc:docMk/>
            <pc:sldMk cId="3269480520" sldId="324"/>
            <ac:spMk id="36" creationId="{EDB4298B-514D-4087-BFCF-5E0B7C9A9979}"/>
          </ac:spMkLst>
        </pc:spChg>
        <pc:grpChg chg="add">
          <ac:chgData name="Mary Jude Camilleri" userId="S::mary.jude.camilleri@ilearn.edu.mt::d532b959-8ce3-47c7-b170-dad374501405" providerId="AD" clId="Web-{5BD28C17-1773-2EEC-0759-03A15E030516}" dt="2021-10-01T09:36:18.200" v="44"/>
          <ac:grpSpMkLst>
            <pc:docMk/>
            <pc:sldMk cId="3269480520" sldId="324"/>
            <ac:grpSpMk id="8" creationId="{58D5444C-D133-4651-98D6-333230F79551}"/>
          </ac:grpSpMkLst>
        </pc:grpChg>
        <pc:grpChg chg="add">
          <ac:chgData name="Mary Jude Camilleri" userId="S::mary.jude.camilleri@ilearn.edu.mt::d532b959-8ce3-47c7-b170-dad374501405" providerId="AD" clId="Web-{5BD28C17-1773-2EEC-0759-03A15E030516}" dt="2021-10-01T09:36:18.200" v="44"/>
          <ac:grpSpMkLst>
            <pc:docMk/>
            <pc:sldMk cId="3269480520" sldId="324"/>
            <ac:grpSpMk id="31" creationId="{D8AAC9D3-71E6-4892-8399-6C18E6CA8710}"/>
          </ac:grpSpMkLst>
        </pc:grpChg>
        <pc:grpChg chg="add">
          <ac:chgData name="Mary Jude Camilleri" userId="S::mary.jude.camilleri@ilearn.edu.mt::d532b959-8ce3-47c7-b170-dad374501405" providerId="AD" clId="Web-{5BD28C17-1773-2EEC-0759-03A15E030516}" dt="2021-10-01T09:36:18.200" v="44"/>
          <ac:grpSpMkLst>
            <pc:docMk/>
            <pc:sldMk cId="3269480520" sldId="324"/>
            <ac:grpSpMk id="38" creationId="{04250D78-05C1-41CC-8744-FF361296252F}"/>
          </ac:grpSpMkLst>
        </pc:grpChg>
      </pc:sldChg>
      <pc:sldChg chg="addSp modSp mod setBg">
        <pc:chgData name="Mary Jude Camilleri" userId="S::mary.jude.camilleri@ilearn.edu.mt::d532b959-8ce3-47c7-b170-dad374501405" providerId="AD" clId="Web-{5BD28C17-1773-2EEC-0759-03A15E030516}" dt="2021-10-01T09:35:52.012" v="43" actId="20577"/>
        <pc:sldMkLst>
          <pc:docMk/>
          <pc:sldMk cId="3289068310" sldId="327"/>
        </pc:sldMkLst>
        <pc:spChg chg="mod ord">
          <ac:chgData name="Mary Jude Camilleri" userId="S::mary.jude.camilleri@ilearn.edu.mt::d532b959-8ce3-47c7-b170-dad374501405" providerId="AD" clId="Web-{5BD28C17-1773-2EEC-0759-03A15E030516}" dt="2021-10-01T09:35:52.012" v="43" actId="20577"/>
          <ac:spMkLst>
            <pc:docMk/>
            <pc:sldMk cId="3289068310" sldId="327"/>
            <ac:spMk id="2" creationId="{2847A5F4-BD96-433A-A071-B7B3E7B96E69}"/>
          </ac:spMkLst>
        </pc:spChg>
        <pc:spChg chg="add">
          <ac:chgData name="Mary Jude Camilleri" userId="S::mary.jude.camilleri@ilearn.edu.mt::d532b959-8ce3-47c7-b170-dad374501405" providerId="AD" clId="Web-{5BD28C17-1773-2EEC-0759-03A15E030516}" dt="2021-10-01T09:35:09.105" v="14"/>
          <ac:spMkLst>
            <pc:docMk/>
            <pc:sldMk cId="3289068310" sldId="327"/>
            <ac:spMk id="99" creationId="{B60B5995-5863-433A-BD78-B159F305FD8F}"/>
          </ac:spMkLst>
        </pc:spChg>
        <pc:spChg chg="add">
          <ac:chgData name="Mary Jude Camilleri" userId="S::mary.jude.camilleri@ilearn.edu.mt::d532b959-8ce3-47c7-b170-dad374501405" providerId="AD" clId="Web-{5BD28C17-1773-2EEC-0759-03A15E030516}" dt="2021-10-01T09:35:09.105" v="14"/>
          <ac:spMkLst>
            <pc:docMk/>
            <pc:sldMk cId="3289068310" sldId="327"/>
            <ac:spMk id="124" creationId="{E972DE0D-2E53-4159-ABD3-C601524262C2}"/>
          </ac:spMkLst>
        </pc:spChg>
        <pc:grpChg chg="add">
          <ac:chgData name="Mary Jude Camilleri" userId="S::mary.jude.camilleri@ilearn.edu.mt::d532b959-8ce3-47c7-b170-dad374501405" providerId="AD" clId="Web-{5BD28C17-1773-2EEC-0759-03A15E030516}" dt="2021-10-01T09:35:09.105" v="14"/>
          <ac:grpSpMkLst>
            <pc:docMk/>
            <pc:sldMk cId="3289068310" sldId="327"/>
            <ac:grpSpMk id="71" creationId="{C80F8371-F698-4D1B-B743-029FAE04C80F}"/>
          </ac:grpSpMkLst>
        </pc:grpChg>
        <pc:grpChg chg="add">
          <ac:chgData name="Mary Jude Camilleri" userId="S::mary.jude.camilleri@ilearn.edu.mt::d532b959-8ce3-47c7-b170-dad374501405" providerId="AD" clId="Web-{5BD28C17-1773-2EEC-0759-03A15E030516}" dt="2021-10-01T09:35:09.105" v="14"/>
          <ac:grpSpMkLst>
            <pc:docMk/>
            <pc:sldMk cId="3289068310" sldId="327"/>
            <ac:grpSpMk id="94" creationId="{C66BE48F-47BE-452A-A601-A289EBF2034D}"/>
          </ac:grpSpMkLst>
        </pc:grpChg>
        <pc:grpChg chg="add">
          <ac:chgData name="Mary Jude Camilleri" userId="S::mary.jude.camilleri@ilearn.edu.mt::d532b959-8ce3-47c7-b170-dad374501405" providerId="AD" clId="Web-{5BD28C17-1773-2EEC-0759-03A15E030516}" dt="2021-10-01T09:35:09.105" v="14"/>
          <ac:grpSpMkLst>
            <pc:docMk/>
            <pc:sldMk cId="3289068310" sldId="327"/>
            <ac:grpSpMk id="101" creationId="{CB83A1FE-CD2B-4685-8958-324103F588B9}"/>
          </ac:grpSpMkLst>
        </pc:grpChg>
        <pc:picChg chg="mod">
          <ac:chgData name="Mary Jude Camilleri" userId="S::mary.jude.camilleri@ilearn.edu.mt::d532b959-8ce3-47c7-b170-dad374501405" providerId="AD" clId="Web-{5BD28C17-1773-2EEC-0759-03A15E030516}" dt="2021-10-01T09:35:09.105" v="14"/>
          <ac:picMkLst>
            <pc:docMk/>
            <pc:sldMk cId="3289068310" sldId="327"/>
            <ac:picMk id="1026" creationId="{D455A8C0-E1A5-44CA-9905-B2513E37284D}"/>
          </ac:picMkLst>
        </pc:picChg>
      </pc:sldChg>
      <pc:sldChg chg="addSp modSp mod setBg">
        <pc:chgData name="Mary Jude Camilleri" userId="S::mary.jude.camilleri@ilearn.edu.mt::d532b959-8ce3-47c7-b170-dad374501405" providerId="AD" clId="Web-{5BD28C17-1773-2EEC-0759-03A15E030516}" dt="2021-10-01T09:36:46.654" v="53"/>
        <pc:sldMkLst>
          <pc:docMk/>
          <pc:sldMk cId="4060076580" sldId="333"/>
        </pc:sldMkLst>
        <pc:spChg chg="mod">
          <ac:chgData name="Mary Jude Camilleri" userId="S::mary.jude.camilleri@ilearn.edu.mt::d532b959-8ce3-47c7-b170-dad374501405" providerId="AD" clId="Web-{5BD28C17-1773-2EEC-0759-03A15E030516}" dt="2021-10-01T09:36:46.654" v="53"/>
          <ac:spMkLst>
            <pc:docMk/>
            <pc:sldMk cId="4060076580" sldId="333"/>
            <ac:spMk id="2" creationId="{9D93C7C0-40F7-419B-B837-1571C79FED72}"/>
          </ac:spMkLst>
        </pc:spChg>
        <pc:spChg chg="add">
          <ac:chgData name="Mary Jude Camilleri" userId="S::mary.jude.camilleri@ilearn.edu.mt::d532b959-8ce3-47c7-b170-dad374501405" providerId="AD" clId="Web-{5BD28C17-1773-2EEC-0759-03A15E030516}" dt="2021-10-01T09:36:46.654" v="53"/>
          <ac:spMkLst>
            <pc:docMk/>
            <pc:sldMk cId="4060076580" sldId="333"/>
            <ac:spMk id="34" creationId="{3D6BC48A-DD39-411F-88AC-88C1DE34B91F}"/>
          </ac:spMkLst>
        </pc:spChg>
        <pc:spChg chg="add">
          <ac:chgData name="Mary Jude Camilleri" userId="S::mary.jude.camilleri@ilearn.edu.mt::d532b959-8ce3-47c7-b170-dad374501405" providerId="AD" clId="Web-{5BD28C17-1773-2EEC-0759-03A15E030516}" dt="2021-10-01T09:36:46.654" v="53"/>
          <ac:spMkLst>
            <pc:docMk/>
            <pc:sldMk cId="4060076580" sldId="333"/>
            <ac:spMk id="62" creationId="{ABBD6975-1535-4031-BC3B-61A2EFB56B9D}"/>
          </ac:spMkLst>
        </pc:spChg>
        <pc:grpChg chg="add">
          <ac:chgData name="Mary Jude Camilleri" userId="S::mary.jude.camilleri@ilearn.edu.mt::d532b959-8ce3-47c7-b170-dad374501405" providerId="AD" clId="Web-{5BD28C17-1773-2EEC-0759-03A15E030516}" dt="2021-10-01T09:36:46.654" v="53"/>
          <ac:grpSpMkLst>
            <pc:docMk/>
            <pc:sldMk cId="4060076580" sldId="333"/>
            <ac:grpSpMk id="8" creationId="{5D307D92-1B71-4BC9-9CC2-651007D6DFA8}"/>
          </ac:grpSpMkLst>
        </pc:grpChg>
        <pc:grpChg chg="add">
          <ac:chgData name="Mary Jude Camilleri" userId="S::mary.jude.camilleri@ilearn.edu.mt::d532b959-8ce3-47c7-b170-dad374501405" providerId="AD" clId="Web-{5BD28C17-1773-2EEC-0759-03A15E030516}" dt="2021-10-01T09:36:46.654" v="53"/>
          <ac:grpSpMkLst>
            <pc:docMk/>
            <pc:sldMk cId="4060076580" sldId="333"/>
            <ac:grpSpMk id="29" creationId="{7A654156-2BF2-421C-9490-638BE7162257}"/>
          </ac:grpSpMkLst>
        </pc:grpChg>
        <pc:grpChg chg="add">
          <ac:chgData name="Mary Jude Camilleri" userId="S::mary.jude.camilleri@ilearn.edu.mt::d532b959-8ce3-47c7-b170-dad374501405" providerId="AD" clId="Web-{5BD28C17-1773-2EEC-0759-03A15E030516}" dt="2021-10-01T09:36:46.654" v="53"/>
          <ac:grpSpMkLst>
            <pc:docMk/>
            <pc:sldMk cId="4060076580" sldId="333"/>
            <ac:grpSpMk id="36" creationId="{236BF14C-33A6-4526-81E8-962D8DC048D1}"/>
          </ac:grpSpMkLst>
        </pc:grpChg>
        <pc:grpChg chg="add">
          <ac:chgData name="Mary Jude Camilleri" userId="S::mary.jude.camilleri@ilearn.edu.mt::d532b959-8ce3-47c7-b170-dad374501405" providerId="AD" clId="Web-{5BD28C17-1773-2EEC-0759-03A15E030516}" dt="2021-10-01T09:36:46.654" v="53"/>
          <ac:grpSpMkLst>
            <pc:docMk/>
            <pc:sldMk cId="4060076580" sldId="333"/>
            <ac:grpSpMk id="57" creationId="{77C1BCE2-5D9F-4FC6-B359-66DA1623AE95}"/>
          </ac:grpSpMkLst>
        </pc:grpChg>
        <pc:picChg chg="mod">
          <ac:chgData name="Mary Jude Camilleri" userId="S::mary.jude.camilleri@ilearn.edu.mt::d532b959-8ce3-47c7-b170-dad374501405" providerId="AD" clId="Web-{5BD28C17-1773-2EEC-0759-03A15E030516}" dt="2021-10-01T09:36:46.654" v="53"/>
          <ac:picMkLst>
            <pc:docMk/>
            <pc:sldMk cId="4060076580" sldId="333"/>
            <ac:picMk id="3" creationId="{BECC0F48-845F-4569-B5DF-DE2710B64BF2}"/>
          </ac:picMkLst>
        </pc:picChg>
      </pc:sldChg>
      <pc:sldChg chg="addSp modSp mod setBg">
        <pc:chgData name="Mary Jude Camilleri" userId="S::mary.jude.camilleri@ilearn.edu.mt::d532b959-8ce3-47c7-b170-dad374501405" providerId="AD" clId="Web-{5BD28C17-1773-2EEC-0759-03A15E030516}" dt="2021-10-01T09:36:53.185" v="54"/>
        <pc:sldMkLst>
          <pc:docMk/>
          <pc:sldMk cId="4081123631" sldId="334"/>
        </pc:sldMkLst>
        <pc:spChg chg="mod">
          <ac:chgData name="Mary Jude Camilleri" userId="S::mary.jude.camilleri@ilearn.edu.mt::d532b959-8ce3-47c7-b170-dad374501405" providerId="AD" clId="Web-{5BD28C17-1773-2EEC-0759-03A15E030516}" dt="2021-10-01T09:36:53.185" v="54"/>
          <ac:spMkLst>
            <pc:docMk/>
            <pc:sldMk cId="4081123631" sldId="334"/>
            <ac:spMk id="2" creationId="{9D93C7C0-40F7-419B-B837-1571C79FED72}"/>
          </ac:spMkLst>
        </pc:spChg>
        <pc:spChg chg="add">
          <ac:chgData name="Mary Jude Camilleri" userId="S::mary.jude.camilleri@ilearn.edu.mt::d532b959-8ce3-47c7-b170-dad374501405" providerId="AD" clId="Web-{5BD28C17-1773-2EEC-0759-03A15E030516}" dt="2021-10-01T09:36:53.185" v="54"/>
          <ac:spMkLst>
            <pc:docMk/>
            <pc:sldMk cId="4081123631" sldId="334"/>
            <ac:spMk id="35" creationId="{3D6BC48A-DD39-411F-88AC-88C1DE34B91F}"/>
          </ac:spMkLst>
        </pc:spChg>
        <pc:spChg chg="add">
          <ac:chgData name="Mary Jude Camilleri" userId="S::mary.jude.camilleri@ilearn.edu.mt::d532b959-8ce3-47c7-b170-dad374501405" providerId="AD" clId="Web-{5BD28C17-1773-2EEC-0759-03A15E030516}" dt="2021-10-01T09:36:53.185" v="54"/>
          <ac:spMkLst>
            <pc:docMk/>
            <pc:sldMk cId="4081123631" sldId="334"/>
            <ac:spMk id="63" creationId="{ABBD6975-1535-4031-BC3B-61A2EFB56B9D}"/>
          </ac:spMkLst>
        </pc:spChg>
        <pc:grpChg chg="add">
          <ac:chgData name="Mary Jude Camilleri" userId="S::mary.jude.camilleri@ilearn.edu.mt::d532b959-8ce3-47c7-b170-dad374501405" providerId="AD" clId="Web-{5BD28C17-1773-2EEC-0759-03A15E030516}" dt="2021-10-01T09:36:53.185" v="54"/>
          <ac:grpSpMkLst>
            <pc:docMk/>
            <pc:sldMk cId="4081123631" sldId="334"/>
            <ac:grpSpMk id="9" creationId="{5D307D92-1B71-4BC9-9CC2-651007D6DFA8}"/>
          </ac:grpSpMkLst>
        </pc:grpChg>
        <pc:grpChg chg="add">
          <ac:chgData name="Mary Jude Camilleri" userId="S::mary.jude.camilleri@ilearn.edu.mt::d532b959-8ce3-47c7-b170-dad374501405" providerId="AD" clId="Web-{5BD28C17-1773-2EEC-0759-03A15E030516}" dt="2021-10-01T09:36:53.185" v="54"/>
          <ac:grpSpMkLst>
            <pc:docMk/>
            <pc:sldMk cId="4081123631" sldId="334"/>
            <ac:grpSpMk id="30" creationId="{7A654156-2BF2-421C-9490-638BE7162257}"/>
          </ac:grpSpMkLst>
        </pc:grpChg>
        <pc:grpChg chg="add">
          <ac:chgData name="Mary Jude Camilleri" userId="S::mary.jude.camilleri@ilearn.edu.mt::d532b959-8ce3-47c7-b170-dad374501405" providerId="AD" clId="Web-{5BD28C17-1773-2EEC-0759-03A15E030516}" dt="2021-10-01T09:36:53.185" v="54"/>
          <ac:grpSpMkLst>
            <pc:docMk/>
            <pc:sldMk cId="4081123631" sldId="334"/>
            <ac:grpSpMk id="37" creationId="{236BF14C-33A6-4526-81E8-962D8DC048D1}"/>
          </ac:grpSpMkLst>
        </pc:grpChg>
        <pc:grpChg chg="add">
          <ac:chgData name="Mary Jude Camilleri" userId="S::mary.jude.camilleri@ilearn.edu.mt::d532b959-8ce3-47c7-b170-dad374501405" providerId="AD" clId="Web-{5BD28C17-1773-2EEC-0759-03A15E030516}" dt="2021-10-01T09:36:53.185" v="54"/>
          <ac:grpSpMkLst>
            <pc:docMk/>
            <pc:sldMk cId="4081123631" sldId="334"/>
            <ac:grpSpMk id="58" creationId="{77C1BCE2-5D9F-4FC6-B359-66DA1623AE95}"/>
          </ac:grpSpMkLst>
        </pc:grpChg>
        <pc:picChg chg="mod">
          <ac:chgData name="Mary Jude Camilleri" userId="S::mary.jude.camilleri@ilearn.edu.mt::d532b959-8ce3-47c7-b170-dad374501405" providerId="AD" clId="Web-{5BD28C17-1773-2EEC-0759-03A15E030516}" dt="2021-10-01T09:36:53.185" v="54"/>
          <ac:picMkLst>
            <pc:docMk/>
            <pc:sldMk cId="4081123631" sldId="334"/>
            <ac:picMk id="4" creationId="{5F6AC9AF-A4F2-42B9-BCDE-100095FF501E}"/>
          </ac:picMkLst>
        </pc:picChg>
      </pc:sldChg>
      <pc:sldChg chg="addSp modSp mod setBg">
        <pc:chgData name="Mary Jude Camilleri" userId="S::mary.jude.camilleri@ilearn.edu.mt::d532b959-8ce3-47c7-b170-dad374501405" providerId="AD" clId="Web-{5BD28C17-1773-2EEC-0759-03A15E030516}" dt="2021-10-01T09:38:20.921" v="105"/>
        <pc:sldMkLst>
          <pc:docMk/>
          <pc:sldMk cId="1424557433" sldId="335"/>
        </pc:sldMkLst>
        <pc:spChg chg="mod">
          <ac:chgData name="Mary Jude Camilleri" userId="S::mary.jude.camilleri@ilearn.edu.mt::d532b959-8ce3-47c7-b170-dad374501405" providerId="AD" clId="Web-{5BD28C17-1773-2EEC-0759-03A15E030516}" dt="2021-10-01T09:38:20.921" v="105"/>
          <ac:spMkLst>
            <pc:docMk/>
            <pc:sldMk cId="1424557433" sldId="335"/>
            <ac:spMk id="4" creationId="{876698AE-FA37-42B1-9823-AC6DC0027060}"/>
          </ac:spMkLst>
        </pc:spChg>
        <pc:spChg chg="add">
          <ac:chgData name="Mary Jude Camilleri" userId="S::mary.jude.camilleri@ilearn.edu.mt::d532b959-8ce3-47c7-b170-dad374501405" providerId="AD" clId="Web-{5BD28C17-1773-2EEC-0759-03A15E030516}" dt="2021-10-01T09:38:20.921" v="105"/>
          <ac:spMkLst>
            <pc:docMk/>
            <pc:sldMk cId="1424557433" sldId="335"/>
            <ac:spMk id="35" creationId="{3D6BC48A-DD39-411F-88AC-88C1DE34B91F}"/>
          </ac:spMkLst>
        </pc:spChg>
        <pc:spChg chg="add">
          <ac:chgData name="Mary Jude Camilleri" userId="S::mary.jude.camilleri@ilearn.edu.mt::d532b959-8ce3-47c7-b170-dad374501405" providerId="AD" clId="Web-{5BD28C17-1773-2EEC-0759-03A15E030516}" dt="2021-10-01T09:38:20.921" v="105"/>
          <ac:spMkLst>
            <pc:docMk/>
            <pc:sldMk cId="1424557433" sldId="335"/>
            <ac:spMk id="63" creationId="{ABBD6975-1535-4031-BC3B-61A2EFB56B9D}"/>
          </ac:spMkLst>
        </pc:spChg>
        <pc:grpChg chg="add">
          <ac:chgData name="Mary Jude Camilleri" userId="S::mary.jude.camilleri@ilearn.edu.mt::d532b959-8ce3-47c7-b170-dad374501405" providerId="AD" clId="Web-{5BD28C17-1773-2EEC-0759-03A15E030516}" dt="2021-10-01T09:38:20.921" v="105"/>
          <ac:grpSpMkLst>
            <pc:docMk/>
            <pc:sldMk cId="1424557433" sldId="335"/>
            <ac:grpSpMk id="9" creationId="{5D307D92-1B71-4BC9-9CC2-651007D6DFA8}"/>
          </ac:grpSpMkLst>
        </pc:grpChg>
        <pc:grpChg chg="add">
          <ac:chgData name="Mary Jude Camilleri" userId="S::mary.jude.camilleri@ilearn.edu.mt::d532b959-8ce3-47c7-b170-dad374501405" providerId="AD" clId="Web-{5BD28C17-1773-2EEC-0759-03A15E030516}" dt="2021-10-01T09:38:20.921" v="105"/>
          <ac:grpSpMkLst>
            <pc:docMk/>
            <pc:sldMk cId="1424557433" sldId="335"/>
            <ac:grpSpMk id="30" creationId="{7A654156-2BF2-421C-9490-638BE7162257}"/>
          </ac:grpSpMkLst>
        </pc:grpChg>
        <pc:grpChg chg="add">
          <ac:chgData name="Mary Jude Camilleri" userId="S::mary.jude.camilleri@ilearn.edu.mt::d532b959-8ce3-47c7-b170-dad374501405" providerId="AD" clId="Web-{5BD28C17-1773-2EEC-0759-03A15E030516}" dt="2021-10-01T09:38:20.921" v="105"/>
          <ac:grpSpMkLst>
            <pc:docMk/>
            <pc:sldMk cId="1424557433" sldId="335"/>
            <ac:grpSpMk id="37" creationId="{236BF14C-33A6-4526-81E8-962D8DC048D1}"/>
          </ac:grpSpMkLst>
        </pc:grpChg>
        <pc:grpChg chg="add">
          <ac:chgData name="Mary Jude Camilleri" userId="S::mary.jude.camilleri@ilearn.edu.mt::d532b959-8ce3-47c7-b170-dad374501405" providerId="AD" clId="Web-{5BD28C17-1773-2EEC-0759-03A15E030516}" dt="2021-10-01T09:38:20.921" v="105"/>
          <ac:grpSpMkLst>
            <pc:docMk/>
            <pc:sldMk cId="1424557433" sldId="335"/>
            <ac:grpSpMk id="58" creationId="{77C1BCE2-5D9F-4FC6-B359-66DA1623AE95}"/>
          </ac:grpSpMkLst>
        </pc:grpChg>
        <pc:picChg chg="mod ord">
          <ac:chgData name="Mary Jude Camilleri" userId="S::mary.jude.camilleri@ilearn.edu.mt::d532b959-8ce3-47c7-b170-dad374501405" providerId="AD" clId="Web-{5BD28C17-1773-2EEC-0759-03A15E030516}" dt="2021-10-01T09:38:20.921" v="105"/>
          <ac:picMkLst>
            <pc:docMk/>
            <pc:sldMk cId="1424557433" sldId="335"/>
            <ac:picMk id="3" creationId="{20C6899B-8A4E-4B84-AEDA-3D1C1C52119B}"/>
          </ac:picMkLst>
        </pc:picChg>
      </pc:sldChg>
      <pc:sldChg chg="del">
        <pc:chgData name="Mary Jude Camilleri" userId="S::mary.jude.camilleri@ilearn.edu.mt::d532b959-8ce3-47c7-b170-dad374501405" providerId="AD" clId="Web-{5BD28C17-1773-2EEC-0759-03A15E030516}" dt="2021-10-01T09:38:26.905" v="106"/>
        <pc:sldMkLst>
          <pc:docMk/>
          <pc:sldMk cId="3728965366"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64213-0C35-46F8-9F5A-B4B24F167AC9}"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0F2EE-F12A-47A6-8B28-2C3C436E494D}" type="slidenum">
              <a:rPr lang="en-GB" smtClean="0"/>
              <a:t>‹#›</a:t>
            </a:fld>
            <a:endParaRPr lang="en-GB" dirty="0"/>
          </a:p>
        </p:txBody>
      </p:sp>
    </p:spTree>
    <p:extLst>
      <p:ext uri="{BB962C8B-B14F-4D97-AF65-F5344CB8AC3E}">
        <p14:creationId xmlns:p14="http://schemas.microsoft.com/office/powerpoint/2010/main" val="231798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11/8/2021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3aKJ3B1w-3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AC0E1-9206-4499-A260-644A26B409A1}"/>
              </a:ext>
            </a:extLst>
          </p:cNvPr>
          <p:cNvSpPr>
            <a:spLocks noGrp="1"/>
          </p:cNvSpPr>
          <p:nvPr>
            <p:ph type="ctrTitle"/>
          </p:nvPr>
        </p:nvSpPr>
        <p:spPr>
          <a:xfrm>
            <a:off x="2616277" y="2061838"/>
            <a:ext cx="6959446" cy="1662475"/>
          </a:xfrm>
        </p:spPr>
        <p:txBody>
          <a:bodyPr>
            <a:normAutofit fontScale="90000"/>
          </a:bodyPr>
          <a:lstStyle/>
          <a:p>
            <a:r>
              <a:rPr lang="en-US" sz="3700" dirty="0">
                <a:latin typeface="Andika"/>
              </a:rPr>
              <a:t>Lesson 4: Writing</a:t>
            </a:r>
            <a:br>
              <a:rPr lang="en-US" sz="3700" dirty="0">
                <a:latin typeface="Andika"/>
              </a:rPr>
            </a:br>
            <a:r>
              <a:rPr lang="en-US" sz="3700" dirty="0">
                <a:latin typeface="Andika"/>
              </a:rPr>
              <a:t>Topic: Weather and Natural Disasters</a:t>
            </a:r>
            <a:br>
              <a:rPr lang="en-US" sz="3700" dirty="0">
                <a:latin typeface="Andika"/>
              </a:rPr>
            </a:br>
            <a:r>
              <a:rPr lang="en-US" sz="3700" dirty="0">
                <a:latin typeface="Andika"/>
              </a:rPr>
              <a:t>Year: 4</a:t>
            </a:r>
            <a:endParaRPr lang="en-GB" sz="3700" dirty="0">
              <a:latin typeface="Andika"/>
            </a:endParaRPr>
          </a:p>
        </p:txBody>
      </p:sp>
      <p:sp>
        <p:nvSpPr>
          <p:cNvPr id="5" name="Subtitle 4">
            <a:extLst>
              <a:ext uri="{FF2B5EF4-FFF2-40B4-BE49-F238E27FC236}">
                <a16:creationId xmlns:a16="http://schemas.microsoft.com/office/drawing/2014/main" id="{37960B5F-B555-43B0-93BE-51D7D78A7A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63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8D5444C-D133-4651-98D6-333230F795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72218A13-2C90-436D-A943-A342F28A6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7DB83A0-C9B7-49B9-A563-90F402C6F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A5D345F5-B938-4F8F-BB27-4E1CFBB96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F2BF8527-EF01-4079-8DAB-EC5E49881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3F052BD7-7365-456B-B3C1-80BC126E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982CA2F-1391-4712-98A4-E983A361E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477E574-E148-4D2F-97DA-0AA49EC1F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60F1C064-4529-4FD8-86C0-726679794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E2E1938D-00EE-4971-9429-830B27ADF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43B3A28-F060-45FD-87B1-6A43B4069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D91642D8-3345-45A1-89BD-451ADD3027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5594D98-1CF5-47D2-A177-B65467C4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0EA4907B-3553-4F71-97CF-0FE7A6958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4CF13238-4B59-452F-BE72-BCCAF4644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79F95C9A-FC88-48E1-9955-123F6A78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AEB0962C-F99F-4657-B6C2-301272B0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079D45E0-1A69-496F-BEB1-8E21D2E1E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43827B3-A19F-4FE6-A9AA-6CAF3DCB0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6EFED02B-2D8E-47E8-960B-13B2F35C7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1F0F8CEB-54BC-4463-84EF-CC61A7804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135C0EC7-0E3E-484F-A91C-527106CE2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D8AAC9D3-71E6-4892-8399-6C18E6CA87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2B51003B-DDDF-4049-A133-F2DF60A1F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22">
              <a:extLst>
                <a:ext uri="{FF2B5EF4-FFF2-40B4-BE49-F238E27FC236}">
                  <a16:creationId xmlns:a16="http://schemas.microsoft.com/office/drawing/2014/main" id="{9DD690BE-E030-41B4-8917-02B7748D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964D1382-F0F2-43D2-91C7-5196974EA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Rectangle 2">
            <a:extLst>
              <a:ext uri="{FF2B5EF4-FFF2-40B4-BE49-F238E27FC236}">
                <a16:creationId xmlns:a16="http://schemas.microsoft.com/office/drawing/2014/main" id="{7BAAB5DA-FD73-45BF-884D-391A8757A3DA}"/>
              </a:ext>
            </a:extLst>
          </p:cNvPr>
          <p:cNvSpPr/>
          <p:nvPr/>
        </p:nvSpPr>
        <p:spPr>
          <a:xfrm>
            <a:off x="1126334" y="2161348"/>
            <a:ext cx="9618394" cy="3890460"/>
          </a:xfrm>
          <a:prstGeom prst="rect">
            <a:avLst/>
          </a:prstGeom>
        </p:spPr>
        <p:txBody>
          <a:bodyPr vert="horz" lIns="91440" tIns="45720" rIns="91440" bIns="45720" rtlCol="0" anchor="ctr">
            <a:normAutofit/>
          </a:bodyPr>
          <a:lstStyle/>
          <a:p>
            <a:pPr algn="ctr" defTabSz="914400">
              <a:lnSpc>
                <a:spcPct val="120000"/>
              </a:lnSpc>
              <a:spcAft>
                <a:spcPts val="600"/>
              </a:spcAft>
              <a:buClr>
                <a:schemeClr val="accent1"/>
              </a:buClr>
              <a:buSzPct val="110000"/>
            </a:pPr>
            <a:r>
              <a:rPr lang="en-US" sz="2800" b="1" dirty="0"/>
              <a:t>What is a non-chronological report?</a:t>
            </a:r>
            <a:endParaRPr lang="en-US" sz="2800" dirty="0"/>
          </a:p>
          <a:p>
            <a:pPr indent="-228600" algn="ctr" defTabSz="914400">
              <a:lnSpc>
                <a:spcPct val="120000"/>
              </a:lnSpc>
              <a:spcAft>
                <a:spcPts val="600"/>
              </a:spcAft>
              <a:buClr>
                <a:schemeClr val="accent1"/>
              </a:buClr>
              <a:buSzPct val="110000"/>
              <a:buFont typeface="Wingdings" panose="05000000000000000000" pitchFamily="2" charset="2"/>
              <a:buChar char="§"/>
            </a:pPr>
            <a:endParaRPr lang="en-US" sz="2800" dirty="0"/>
          </a:p>
          <a:p>
            <a:pPr algn="ctr" defTabSz="914400">
              <a:lnSpc>
                <a:spcPct val="120000"/>
              </a:lnSpc>
              <a:spcAft>
                <a:spcPts val="600"/>
              </a:spcAft>
              <a:buClr>
                <a:schemeClr val="accent1"/>
              </a:buClr>
              <a:buSzPct val="110000"/>
            </a:pPr>
            <a:r>
              <a:rPr lang="en-US" sz="2800" dirty="0"/>
              <a:t> A non-chronological report is a non-fiction report which is not written in time order. It focuses on a single topic and includes various facts about this topic. It includes a title and headings with different information underneath.</a:t>
            </a:r>
            <a:r>
              <a:rPr lang="en-US" sz="1600" dirty="0"/>
              <a:t> </a:t>
            </a:r>
          </a:p>
        </p:txBody>
      </p:sp>
    </p:spTree>
    <p:extLst>
      <p:ext uri="{BB962C8B-B14F-4D97-AF65-F5344CB8AC3E}">
        <p14:creationId xmlns:p14="http://schemas.microsoft.com/office/powerpoint/2010/main" val="326948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6" name="Rectangle 95">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59E3FF"/>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Non-chronological Report - KS2 Planning Poster">
            <a:extLst>
              <a:ext uri="{FF2B5EF4-FFF2-40B4-BE49-F238E27FC236}">
                <a16:creationId xmlns:a16="http://schemas.microsoft.com/office/drawing/2014/main" id="{E5C4F5A1-0A3E-45B0-AA54-698979E34E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8"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1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6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098" name="Picture 2" descr="Non-Chronological Reports Volcanoes Year 2 | Teaching Resources">
            <a:extLst>
              <a:ext uri="{FF2B5EF4-FFF2-40B4-BE49-F238E27FC236}">
                <a16:creationId xmlns:a16="http://schemas.microsoft.com/office/drawing/2014/main" id="{8EDAC52B-CA67-4EFE-98E8-85BE5845AE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EF16A8-79BB-409C-AA77-762C495B3CE4}"/>
              </a:ext>
            </a:extLst>
          </p:cNvPr>
          <p:cNvSpPr txBox="1"/>
          <p:nvPr/>
        </p:nvSpPr>
        <p:spPr>
          <a:xfrm>
            <a:off x="46197" y="18443"/>
            <a:ext cx="3352512" cy="523220"/>
          </a:xfrm>
          <a:prstGeom prst="rect">
            <a:avLst/>
          </a:prstGeom>
          <a:noFill/>
        </p:spPr>
        <p:txBody>
          <a:bodyPr wrap="square" lIns="91440" tIns="45720" rIns="91440" bIns="45720" rtlCol="0" anchor="t">
            <a:spAutoFit/>
          </a:bodyPr>
          <a:lstStyle/>
          <a:p>
            <a:r>
              <a:rPr lang="en-US" sz="2800" dirty="0">
                <a:latin typeface="Andika"/>
                <a:ea typeface="Andika" panose="02000000000000000000" pitchFamily="2" charset="0"/>
                <a:cs typeface="Andika" panose="02000000000000000000" pitchFamily="2" charset="0"/>
              </a:rPr>
              <a:t>Writing Model 1</a:t>
            </a:r>
            <a:endParaRPr lang="en-GB" sz="2800" dirty="0">
              <a:latin typeface="Andika"/>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4641174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3D6BC48A-DD39-411F-88AC-88C1DE34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6BF14C-33A6-4526-81E8-962D8DC0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10C0DDC7-40ED-4293-809D-6D1B3C2FA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3E681B85-CF57-4106-BB2B-C1FC2759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A37A14D5-B913-4CE5-B8E0-E6DF05340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E32ECFA6-7B6D-4EE4-8081-31FB5ECFE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E6A0650D-9436-425A-9498-F25FB0950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5B24972A-7AFC-4B17-8642-DA9D78C8D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7A30497D-8D14-4167-B776-11FCE2F19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61D5CF2A-F523-4C19-B0F1-42C020CB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D212F930-1109-477E-BD1B-C3F9736B9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3FA44A29-F866-461D-B6FE-78629B5EE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CF2533C7-B49B-47AF-9E4A-5D4420ABF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6F3F6795-8EA8-45F0-B36C-2B9A89FCB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CFA7A74C-257E-4C21-927A-5F6DE7B07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90085A8-6640-4B79-8002-EC3CC549EE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CB38BF4B-ABDF-4DC5-B51B-2D3974C18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7225BB85-69BD-47D7-AC3B-30DEDFA48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9BC7E889-AB47-40E5-94D2-1263A0434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7129E364-E56C-4772-BB2D-880DCF7F2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611856F6-3E85-4280-9673-A95ADE44C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77C1BCE2-5D9F-4FC6-B359-66DA1623A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8" name="Rectangle 57">
              <a:extLst>
                <a:ext uri="{FF2B5EF4-FFF2-40B4-BE49-F238E27FC236}">
                  <a16:creationId xmlns:a16="http://schemas.microsoft.com/office/drawing/2014/main" id="{62119B42-CE04-4E64-82C9-F14F23E4D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39">
              <a:extLst>
                <a:ext uri="{FF2B5EF4-FFF2-40B4-BE49-F238E27FC236}">
                  <a16:creationId xmlns:a16="http://schemas.microsoft.com/office/drawing/2014/main" id="{AB09166E-D3E0-4705-A400-68E044ED0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98001EE-DB63-44C4-BF51-5C93B508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D93C7C0-40F7-419B-B837-1571C79FED72}"/>
              </a:ext>
            </a:extLst>
          </p:cNvPr>
          <p:cNvSpPr txBox="1"/>
          <p:nvPr/>
        </p:nvSpPr>
        <p:spPr>
          <a:xfrm>
            <a:off x="895415" y="2075504"/>
            <a:ext cx="3654569" cy="2042725"/>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5400" spc="-150">
                <a:solidFill>
                  <a:srgbClr val="FFFEFF"/>
                </a:solidFill>
                <a:latin typeface="+mj-lt"/>
                <a:ea typeface="+mj-ea"/>
                <a:cs typeface="+mj-cs"/>
              </a:rPr>
              <a:t>Writing Model 2</a:t>
            </a:r>
          </a:p>
        </p:txBody>
      </p:sp>
      <p:sp>
        <p:nvSpPr>
          <p:cNvPr id="62" name="Rectangle 61">
            <a:extLst>
              <a:ext uri="{FF2B5EF4-FFF2-40B4-BE49-F238E27FC236}">
                <a16:creationId xmlns:a16="http://schemas.microsoft.com/office/drawing/2014/main" id="{ABBD6975-1535-4031-BC3B-61A2EFB56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enjamin&amp;#39;s hurricane report by Benjamin - issuu">
            <a:extLst>
              <a:ext uri="{FF2B5EF4-FFF2-40B4-BE49-F238E27FC236}">
                <a16:creationId xmlns:a16="http://schemas.microsoft.com/office/drawing/2014/main" id="{BECC0F48-845F-4569-B5DF-DE2710B64BF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614597" y="320040"/>
            <a:ext cx="4405647" cy="6227064"/>
          </a:xfrm>
          <a:prstGeom prst="rect">
            <a:avLst/>
          </a:prstGeom>
          <a:noFill/>
          <a:ln w="9525">
            <a:noFill/>
          </a:ln>
        </p:spPr>
      </p:pic>
    </p:spTree>
    <p:extLst>
      <p:ext uri="{BB962C8B-B14F-4D97-AF65-F5344CB8AC3E}">
        <p14:creationId xmlns:p14="http://schemas.microsoft.com/office/powerpoint/2010/main" val="406007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D6BC48A-DD39-411F-88AC-88C1DE34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6BF14C-33A6-4526-81E8-962D8DC0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10C0DDC7-40ED-4293-809D-6D1B3C2FA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3E681B85-CF57-4106-BB2B-C1FC2759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A37A14D5-B913-4CE5-B8E0-E6DF05340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E32ECFA6-7B6D-4EE4-8081-31FB5ECFE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6A0650D-9436-425A-9498-F25FB0950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5B24972A-7AFC-4B17-8642-DA9D78C8D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A30497D-8D14-4167-B776-11FCE2F19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61D5CF2A-F523-4C19-B0F1-42C020CB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D212F930-1109-477E-BD1B-C3F9736B9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3FA44A29-F866-461D-B6FE-78629B5EE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CF2533C7-B49B-47AF-9E4A-5D4420ABF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F3F6795-8EA8-45F0-B36C-2B9A89FCB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CFA7A74C-257E-4C21-927A-5F6DE7B07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E90085A8-6640-4B79-8002-EC3CC549EE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CB38BF4B-ABDF-4DC5-B51B-2D3974C18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7225BB85-69BD-47D7-AC3B-30DEDFA48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9BC7E889-AB47-40E5-94D2-1263A0434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7129E364-E56C-4772-BB2D-880DCF7F2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611856F6-3E85-4280-9673-A95ADE44C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77C1BCE2-5D9F-4FC6-B359-66DA1623A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62119B42-CE04-4E64-82C9-F14F23E4D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AB09166E-D3E0-4705-A400-68E044ED0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98001EE-DB63-44C4-BF51-5C93B508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D93C7C0-40F7-419B-B837-1571C79FED72}"/>
              </a:ext>
            </a:extLst>
          </p:cNvPr>
          <p:cNvSpPr txBox="1"/>
          <p:nvPr/>
        </p:nvSpPr>
        <p:spPr>
          <a:xfrm>
            <a:off x="895415" y="2075504"/>
            <a:ext cx="3654569" cy="2042725"/>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5400" spc="-150">
                <a:solidFill>
                  <a:srgbClr val="FFFEFF"/>
                </a:solidFill>
                <a:latin typeface="+mj-lt"/>
                <a:ea typeface="+mj-ea"/>
                <a:cs typeface="+mj-cs"/>
              </a:rPr>
              <a:t>Writing Model 3</a:t>
            </a:r>
          </a:p>
        </p:txBody>
      </p:sp>
      <p:sp>
        <p:nvSpPr>
          <p:cNvPr id="63" name="Rectangle 62">
            <a:extLst>
              <a:ext uri="{FF2B5EF4-FFF2-40B4-BE49-F238E27FC236}">
                <a16:creationId xmlns:a16="http://schemas.microsoft.com/office/drawing/2014/main" id="{ABBD6975-1535-4031-BC3B-61A2EFB56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4w non chronological report comprehension questions and text | Teaching  Resources">
            <a:extLst>
              <a:ext uri="{FF2B5EF4-FFF2-40B4-BE49-F238E27FC236}">
                <a16:creationId xmlns:a16="http://schemas.microsoft.com/office/drawing/2014/main" id="{5F6AC9AF-A4F2-42B9-BCDE-100095FF501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614597" y="320040"/>
            <a:ext cx="4405647" cy="6227064"/>
          </a:xfrm>
          <a:prstGeom prst="rect">
            <a:avLst/>
          </a:prstGeom>
          <a:noFill/>
          <a:ln w="9525">
            <a:noFill/>
          </a:ln>
        </p:spPr>
      </p:pic>
    </p:spTree>
    <p:extLst>
      <p:ext uri="{BB962C8B-B14F-4D97-AF65-F5344CB8AC3E}">
        <p14:creationId xmlns:p14="http://schemas.microsoft.com/office/powerpoint/2010/main" val="408112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8D5444C-D133-4651-98D6-333230F795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72218A13-2C90-436D-A943-A342F28A6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E7DB83A0-C9B7-49B9-A563-90F402C6F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A5D345F5-B938-4F8F-BB27-4E1CFBB96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2BF8527-EF01-4079-8DAB-EC5E49881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3F052BD7-7365-456B-B3C1-80BC126E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982CA2F-1391-4712-98A4-E983A361E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4477E574-E148-4D2F-97DA-0AA49EC1F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60F1C064-4529-4FD8-86C0-726679794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E2E1938D-00EE-4971-9429-830B27ADF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B43B3A28-F060-45FD-87B1-6A43B4069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D91642D8-3345-45A1-89BD-451ADD3027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75594D98-1CF5-47D2-A177-B65467C4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0EA4907B-3553-4F71-97CF-0FE7A6958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4CF13238-4B59-452F-BE72-BCCAF4644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79F95C9A-FC88-48E1-9955-123F6A78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AEB0962C-F99F-4657-B6C2-301272B0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079D45E0-1A69-496F-BEB1-8E21D2E1E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B43827B3-A19F-4FE6-A9AA-6CAF3DCB0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EFED02B-2D8E-47E8-960B-13B2F35C7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1F0F8CEB-54BC-4463-84EF-CC61A7804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135C0EC7-0E3E-484F-A91C-527106CE2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D8AAC9D3-71E6-4892-8399-6C18E6CA87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2B51003B-DDDF-4049-A133-F2DF60A1F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9DD690BE-E030-41B4-8917-02B7748D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964D1382-F0F2-43D2-91C7-5196974EA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1" name="Rectangle 100">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4"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5"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0"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1"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extBox 1">
            <a:extLst>
              <a:ext uri="{FF2B5EF4-FFF2-40B4-BE49-F238E27FC236}">
                <a16:creationId xmlns:a16="http://schemas.microsoft.com/office/drawing/2014/main" id="{4BE37B6E-5221-4E01-A53B-CD8265BAEE8B}"/>
              </a:ext>
            </a:extLst>
          </p:cNvPr>
          <p:cNvSpPr txBox="1"/>
          <p:nvPr/>
        </p:nvSpPr>
        <p:spPr>
          <a:xfrm>
            <a:off x="1423990" y="2161348"/>
            <a:ext cx="9320738" cy="3890460"/>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10000"/>
            </a:pPr>
            <a:r>
              <a:rPr lang="en-US" sz="2400" b="1" u="sng" dirty="0"/>
              <a:t>Writing Task Title: </a:t>
            </a:r>
            <a:endParaRPr lang="en-US" sz="2400" dirty="0"/>
          </a:p>
          <a:p>
            <a:pPr indent="-228600" defTabSz="914400">
              <a:lnSpc>
                <a:spcPct val="120000"/>
              </a:lnSpc>
              <a:spcAft>
                <a:spcPts val="600"/>
              </a:spcAft>
              <a:buClr>
                <a:schemeClr val="accent1"/>
              </a:buClr>
              <a:buSzPct val="110000"/>
              <a:buFont typeface="Wingdings" panose="05000000000000000000" pitchFamily="2" charset="2"/>
              <a:buChar char="§"/>
            </a:pPr>
            <a:endParaRPr lang="en-US" sz="2400" b="1" u="sng" dirty="0"/>
          </a:p>
          <a:p>
            <a:pPr algn="just" defTabSz="914400">
              <a:lnSpc>
                <a:spcPct val="120000"/>
              </a:lnSpc>
              <a:spcAft>
                <a:spcPts val="600"/>
              </a:spcAft>
              <a:buClr>
                <a:schemeClr val="accent1"/>
              </a:buClr>
              <a:buSzPct val="110000"/>
            </a:pPr>
            <a:r>
              <a:rPr lang="en-US" sz="2400" dirty="0"/>
              <a:t>Choose a natural disaster which interests you. Write a non-chronological report about it. Share it with your class teacher. </a:t>
            </a:r>
          </a:p>
          <a:p>
            <a:pPr indent="-228600" defTabSz="914400">
              <a:lnSpc>
                <a:spcPct val="120000"/>
              </a:lnSpc>
              <a:spcAft>
                <a:spcPts val="600"/>
              </a:spcAft>
              <a:buClr>
                <a:schemeClr val="accent1"/>
              </a:buClr>
              <a:buSzPct val="110000"/>
              <a:buFont typeface="Wingdings" panose="05000000000000000000" pitchFamily="2" charset="2"/>
              <a:buChar char="§"/>
            </a:pPr>
            <a:endParaRPr lang="en-US" sz="1600" b="1" u="sng"/>
          </a:p>
          <a:p>
            <a:pPr indent="-228600" defTabSz="914400">
              <a:lnSpc>
                <a:spcPct val="120000"/>
              </a:lnSpc>
              <a:spcAft>
                <a:spcPts val="600"/>
              </a:spcAft>
              <a:buClr>
                <a:schemeClr val="accent1"/>
              </a:buClr>
              <a:buSzPct val="110000"/>
              <a:buFont typeface="Wingdings" panose="05000000000000000000" pitchFamily="2" charset="2"/>
              <a:buChar char="§"/>
            </a:pPr>
            <a:endParaRPr lang="en-US" sz="1600" b="1" u="sng"/>
          </a:p>
          <a:p>
            <a:pPr indent="-228600" defTabSz="914400">
              <a:lnSpc>
                <a:spcPct val="120000"/>
              </a:lnSpc>
              <a:spcAft>
                <a:spcPts val="600"/>
              </a:spcAft>
              <a:buClr>
                <a:schemeClr val="accent1"/>
              </a:buClr>
              <a:buSzPct val="110000"/>
              <a:buFont typeface="Wingdings" panose="05000000000000000000" pitchFamily="2" charset="2"/>
              <a:buChar char="§"/>
            </a:pPr>
            <a:endParaRPr lang="en-US" sz="1600" b="1" u="sng"/>
          </a:p>
        </p:txBody>
      </p:sp>
      <p:sp>
        <p:nvSpPr>
          <p:cNvPr id="3" name="AutoShape 2" descr="Ballyduff kids clubs - Home | Facebook">
            <a:extLst>
              <a:ext uri="{FF2B5EF4-FFF2-40B4-BE49-F238E27FC236}">
                <a16:creationId xmlns:a16="http://schemas.microsoft.com/office/drawing/2014/main" id="{1951EFD3-A169-422E-AA49-5316CBF2BC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Ballyduff kids clubs - Home | Facebook">
            <a:extLst>
              <a:ext uri="{FF2B5EF4-FFF2-40B4-BE49-F238E27FC236}">
                <a16:creationId xmlns:a16="http://schemas.microsoft.com/office/drawing/2014/main" id="{F8B76A74-269C-4F9E-A595-934F369482A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Ballyduff kids clubs - Home | Facebook">
            <a:extLst>
              <a:ext uri="{FF2B5EF4-FFF2-40B4-BE49-F238E27FC236}">
                <a16:creationId xmlns:a16="http://schemas.microsoft.com/office/drawing/2014/main" id="{754A7FE0-48AE-4106-974D-C6EACB6398B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Ballyduff kids clubs - Home | Facebook">
            <a:extLst>
              <a:ext uri="{FF2B5EF4-FFF2-40B4-BE49-F238E27FC236}">
                <a16:creationId xmlns:a16="http://schemas.microsoft.com/office/drawing/2014/main" id="{D853FDC9-B3CE-452B-8351-361602B5B701}"/>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Ballyduff kids clubs - Home | Facebook">
            <a:extLst>
              <a:ext uri="{FF2B5EF4-FFF2-40B4-BE49-F238E27FC236}">
                <a16:creationId xmlns:a16="http://schemas.microsoft.com/office/drawing/2014/main" id="{314EFFA6-72C5-4080-AA71-23CC621B0785}"/>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Ballyduff kids clubs - Home | Facebook">
            <a:extLst>
              <a:ext uri="{FF2B5EF4-FFF2-40B4-BE49-F238E27FC236}">
                <a16:creationId xmlns:a16="http://schemas.microsoft.com/office/drawing/2014/main" id="{25C54819-79B6-4205-8DA9-156F6EE44DFD}"/>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547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325D0F-2AEF-4D38-9CD6-6F6F51A0102D}"/>
              </a:ext>
            </a:extLst>
          </p:cNvPr>
          <p:cNvSpPr/>
          <p:nvPr/>
        </p:nvSpPr>
        <p:spPr>
          <a:xfrm>
            <a:off x="393289" y="235973"/>
            <a:ext cx="11651227" cy="3955570"/>
          </a:xfrm>
          <a:prstGeom prst="rect">
            <a:avLst/>
          </a:prstGeom>
        </p:spPr>
        <p:txBody>
          <a:bodyPr wrap="square" lIns="91440" tIns="45720" rIns="91440" bIns="45720" anchor="t">
            <a:spAutoFit/>
          </a:bodyPr>
          <a:lstStyle/>
          <a:p>
            <a:pPr algn="ctr">
              <a:lnSpc>
                <a:spcPct val="150000"/>
              </a:lnSpc>
            </a:pPr>
            <a:r>
              <a:rPr lang="en-GB" sz="3200" dirty="0">
                <a:latin typeface="Andika"/>
                <a:cs typeface="Times New Roman"/>
              </a:rPr>
              <a:t>Keep in mind the </a:t>
            </a:r>
            <a:r>
              <a:rPr lang="en-GB" sz="3200" b="1" dirty="0">
                <a:solidFill>
                  <a:schemeClr val="accent1"/>
                </a:solidFill>
                <a:latin typeface="Andika"/>
                <a:cs typeface="Times New Roman"/>
              </a:rPr>
              <a:t>GAP: </a:t>
            </a:r>
            <a:endParaRPr lang="en-US" dirty="0">
              <a:solidFill>
                <a:schemeClr val="accent1"/>
              </a:solidFill>
            </a:endParaRPr>
          </a:p>
          <a:p>
            <a:pPr>
              <a:lnSpc>
                <a:spcPct val="250000"/>
              </a:lnSpc>
            </a:pPr>
            <a:r>
              <a:rPr lang="en-GB" sz="3200" b="1" dirty="0">
                <a:latin typeface="Andika"/>
                <a:cs typeface="Times New Roman"/>
              </a:rPr>
              <a:t>GENRE:           </a:t>
            </a:r>
            <a:r>
              <a:rPr lang="en-GB" sz="3200" dirty="0">
                <a:latin typeface="Andika"/>
                <a:cs typeface="Times New Roman"/>
              </a:rPr>
              <a:t>non-chronological report</a:t>
            </a:r>
            <a:r>
              <a:rPr lang="en-GB" sz="3200" b="1" dirty="0">
                <a:latin typeface="Andika"/>
                <a:cs typeface="Times New Roman"/>
              </a:rPr>
              <a:t>	</a:t>
            </a:r>
          </a:p>
          <a:p>
            <a:pPr>
              <a:lnSpc>
                <a:spcPct val="250000"/>
              </a:lnSpc>
            </a:pPr>
            <a:r>
              <a:rPr lang="en-GB" sz="3200" b="1" dirty="0">
                <a:latin typeface="Andika"/>
                <a:cs typeface="Times New Roman"/>
              </a:rPr>
              <a:t>AUDIENCE:</a:t>
            </a:r>
            <a:r>
              <a:rPr lang="en-GB" sz="3200" dirty="0">
                <a:latin typeface="Andika"/>
                <a:cs typeface="Times New Roman"/>
              </a:rPr>
              <a:t>   young readers</a:t>
            </a:r>
            <a:endParaRPr lang="en-GB" dirty="0">
              <a:latin typeface="Rockwell" panose="02060603020205020403"/>
              <a:cs typeface="Times New Roman"/>
            </a:endParaRPr>
          </a:p>
          <a:p>
            <a:pPr>
              <a:lnSpc>
                <a:spcPct val="150000"/>
              </a:lnSpc>
            </a:pPr>
            <a:r>
              <a:rPr lang="en-GB" sz="3200" b="1" dirty="0">
                <a:latin typeface="Andika"/>
                <a:cs typeface="Times New Roman"/>
              </a:rPr>
              <a:t>PURPOSE:	</a:t>
            </a:r>
            <a:r>
              <a:rPr lang="en-GB" sz="3200" dirty="0">
                <a:latin typeface="Andika"/>
                <a:cs typeface="Times New Roman"/>
              </a:rPr>
              <a:t>    to learn facts about a natural disaster</a:t>
            </a:r>
          </a:p>
        </p:txBody>
      </p:sp>
      <p:sp>
        <p:nvSpPr>
          <p:cNvPr id="3" name="AutoShape 2" descr="Kids club - Picture of Vinpearl Discovery Coastalland Phu Quoc, Phu Quoc  Island - Tripadvisor">
            <a:extLst>
              <a:ext uri="{FF2B5EF4-FFF2-40B4-BE49-F238E27FC236}">
                <a16:creationId xmlns:a16="http://schemas.microsoft.com/office/drawing/2014/main" id="{C2603BB4-7250-491B-85B9-170DB2341E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Kids club - Picture of Vinpearl Discovery Coastalland Phu Quoc, Phu Quoc  Island - Tripadvisor">
            <a:extLst>
              <a:ext uri="{FF2B5EF4-FFF2-40B4-BE49-F238E27FC236}">
                <a16:creationId xmlns:a16="http://schemas.microsoft.com/office/drawing/2014/main" id="{9530238C-9D52-41D7-9AF2-D53EE1EB945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Kids club - Picture of Vinpearl Discovery Coastalland Phu Quoc, Phu Quoc  Island - Tripadvisor">
            <a:extLst>
              <a:ext uri="{FF2B5EF4-FFF2-40B4-BE49-F238E27FC236}">
                <a16:creationId xmlns:a16="http://schemas.microsoft.com/office/drawing/2014/main" id="{6645A063-3C79-4408-8AAC-7744F93701D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Kids club - Picture of Vinpearl Discovery Coastalland Phu Quoc, Phu Quoc  Island - Tripadvisor">
            <a:extLst>
              <a:ext uri="{FF2B5EF4-FFF2-40B4-BE49-F238E27FC236}">
                <a16:creationId xmlns:a16="http://schemas.microsoft.com/office/drawing/2014/main" id="{48DB9A66-8B0F-4643-B41C-E4FCEECE51B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4,747 Form Filling Stock Videos and Royalty-Free Footage - iStock">
            <a:extLst>
              <a:ext uri="{FF2B5EF4-FFF2-40B4-BE49-F238E27FC236}">
                <a16:creationId xmlns:a16="http://schemas.microsoft.com/office/drawing/2014/main" id="{87BCD12D-E634-4EE9-A934-36F50E746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552" y="4515285"/>
            <a:ext cx="2995448" cy="234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9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D6BC48A-DD39-411F-88AC-88C1DE34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6BF14C-33A6-4526-81E8-962D8DC0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10C0DDC7-40ED-4293-809D-6D1B3C2FA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3E681B85-CF57-4106-BB2B-C1FC2759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A37A14D5-B913-4CE5-B8E0-E6DF05340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E32ECFA6-7B6D-4EE4-8081-31FB5ECFE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6A0650D-9436-425A-9498-F25FB0950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5B24972A-7AFC-4B17-8642-DA9D78C8D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A30497D-8D14-4167-B776-11FCE2F19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61D5CF2A-F523-4C19-B0F1-42C020CB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D212F930-1109-477E-BD1B-C3F9736B9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3FA44A29-F866-461D-B6FE-78629B5EE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CF2533C7-B49B-47AF-9E4A-5D4420ABF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F3F6795-8EA8-45F0-B36C-2B9A89FCB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CFA7A74C-257E-4C21-927A-5F6DE7B07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E90085A8-6640-4B79-8002-EC3CC549EE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CB38BF4B-ABDF-4DC5-B51B-2D3974C18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7225BB85-69BD-47D7-AC3B-30DEDFA48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9BC7E889-AB47-40E5-94D2-1263A0434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7129E364-E56C-4772-BB2D-880DCF7F2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611856F6-3E85-4280-9673-A95ADE44C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77C1BCE2-5D9F-4FC6-B359-66DA1623A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62119B42-CE04-4E64-82C9-F14F23E4D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AB09166E-D3E0-4705-A400-68E044ED0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98001EE-DB63-44C4-BF51-5C93B508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76698AE-FA37-42B1-9823-AC6DC0027060}"/>
              </a:ext>
            </a:extLst>
          </p:cNvPr>
          <p:cNvSpPr txBox="1"/>
          <p:nvPr/>
        </p:nvSpPr>
        <p:spPr>
          <a:xfrm>
            <a:off x="895415" y="2075504"/>
            <a:ext cx="3654569" cy="2042725"/>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3400" spc="-150">
                <a:solidFill>
                  <a:srgbClr val="FFFEFF"/>
                </a:solidFill>
                <a:latin typeface="+mj-lt"/>
                <a:ea typeface="+mj-ea"/>
                <a:cs typeface="+mj-cs"/>
              </a:rPr>
              <a:t>Non-Chronological Report Writing Frame</a:t>
            </a:r>
          </a:p>
        </p:txBody>
      </p:sp>
      <p:sp>
        <p:nvSpPr>
          <p:cNvPr id="63" name="Rectangle 62">
            <a:extLst>
              <a:ext uri="{FF2B5EF4-FFF2-40B4-BE49-F238E27FC236}">
                <a16:creationId xmlns:a16="http://schemas.microsoft.com/office/drawing/2014/main" id="{ABBD6975-1535-4031-BC3B-61A2EFB56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C6899B-8A4E-4B84-AEDA-3D1C1C52119B}"/>
              </a:ext>
            </a:extLst>
          </p:cNvPr>
          <p:cNvPicPr>
            <a:picLocks noChangeAspect="1"/>
          </p:cNvPicPr>
          <p:nvPr/>
        </p:nvPicPr>
        <p:blipFill>
          <a:blip r:embed="rId2"/>
          <a:stretch>
            <a:fillRect/>
          </a:stretch>
        </p:blipFill>
        <p:spPr>
          <a:xfrm>
            <a:off x="6420001" y="320040"/>
            <a:ext cx="4794839" cy="6227064"/>
          </a:xfrm>
          <a:prstGeom prst="rect">
            <a:avLst/>
          </a:prstGeom>
          <a:ln w="9525">
            <a:noFill/>
          </a:ln>
        </p:spPr>
      </p:pic>
    </p:spTree>
    <p:extLst>
      <p:ext uri="{BB962C8B-B14F-4D97-AF65-F5344CB8AC3E}">
        <p14:creationId xmlns:p14="http://schemas.microsoft.com/office/powerpoint/2010/main" val="1424557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08C751ED-9449-469F-93A9-D52EAE980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0B32DAC3-6D2B-4AD9-ACC7-CF4F1C1147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4EAAD3A-70B6-425E-B8B9-CB2B0A8D0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EF62D3F3-92B3-466D-888F-8AE9B013E0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9775F3C9-37D2-4C00-96B2-63CB3F85D7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AB10DE8D-3FDB-47E8-8B5A-9EB4298C7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AD55B37B-B554-4D03-BB38-C200C851F9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70D51104-EC41-4BA9-8F59-A9537CA692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FBFA3356-D5C5-4C65-8811-510648FA2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3CBA2370-E527-403A-B9E9-FE79A517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57C8D311-43F3-40EA-B44B-D33AD8C46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4">
              <a:extLst>
                <a:ext uri="{FF2B5EF4-FFF2-40B4-BE49-F238E27FC236}">
                  <a16:creationId xmlns:a16="http://schemas.microsoft.com/office/drawing/2014/main" id="{BC425D4F-4D56-4A64-83AE-60B5FE5CDD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
              <a:extLst>
                <a:ext uri="{FF2B5EF4-FFF2-40B4-BE49-F238E27FC236}">
                  <a16:creationId xmlns:a16="http://schemas.microsoft.com/office/drawing/2014/main" id="{EE681B7B-502E-4C48-B560-427AED0EBF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6">
              <a:extLst>
                <a:ext uri="{FF2B5EF4-FFF2-40B4-BE49-F238E27FC236}">
                  <a16:creationId xmlns:a16="http://schemas.microsoft.com/office/drawing/2014/main" id="{CDB4530D-332B-4B1F-B5E4-FF5C198F14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7">
              <a:extLst>
                <a:ext uri="{FF2B5EF4-FFF2-40B4-BE49-F238E27FC236}">
                  <a16:creationId xmlns:a16="http://schemas.microsoft.com/office/drawing/2014/main" id="{EFECAB8D-D87D-46A7-BEF5-51EBB6A9E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8">
              <a:extLst>
                <a:ext uri="{FF2B5EF4-FFF2-40B4-BE49-F238E27FC236}">
                  <a16:creationId xmlns:a16="http://schemas.microsoft.com/office/drawing/2014/main" id="{81EAC461-B505-4612-9415-757E5015BA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9">
              <a:extLst>
                <a:ext uri="{FF2B5EF4-FFF2-40B4-BE49-F238E27FC236}">
                  <a16:creationId xmlns:a16="http://schemas.microsoft.com/office/drawing/2014/main" id="{1C84E7D9-4DD1-4738-80F9-DCA194483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0">
              <a:extLst>
                <a:ext uri="{FF2B5EF4-FFF2-40B4-BE49-F238E27FC236}">
                  <a16:creationId xmlns:a16="http://schemas.microsoft.com/office/drawing/2014/main" id="{B31BFAE2-34AA-4802-8234-D2E2278BD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
              <a:extLst>
                <a:ext uri="{FF2B5EF4-FFF2-40B4-BE49-F238E27FC236}">
                  <a16:creationId xmlns:a16="http://schemas.microsoft.com/office/drawing/2014/main" id="{23CED01C-C4D8-4266-ACE4-F005433CE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2">
              <a:extLst>
                <a:ext uri="{FF2B5EF4-FFF2-40B4-BE49-F238E27FC236}">
                  <a16:creationId xmlns:a16="http://schemas.microsoft.com/office/drawing/2014/main" id="{EF71762E-3F3D-4B3C-87C5-1BF10B17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3">
              <a:extLst>
                <a:ext uri="{FF2B5EF4-FFF2-40B4-BE49-F238E27FC236}">
                  <a16:creationId xmlns:a16="http://schemas.microsoft.com/office/drawing/2014/main" id="{74C507E7-BC8C-4FFC-A106-9140AD6ED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a:extLst>
              <a:ext uri="{FF2B5EF4-FFF2-40B4-BE49-F238E27FC236}">
                <a16:creationId xmlns:a16="http://schemas.microsoft.com/office/drawing/2014/main" id="{DFCE29A1-FDA9-4EC9-A4BF-E7B1CD4F82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4473771" cy="4477933"/>
            <a:chOff x="807084" y="1186483"/>
            <a:chExt cx="4473771" cy="4477933"/>
          </a:xfrm>
        </p:grpSpPr>
        <p:sp>
          <p:nvSpPr>
            <p:cNvPr id="60" name="Rectangle 59">
              <a:extLst>
                <a:ext uri="{FF2B5EF4-FFF2-40B4-BE49-F238E27FC236}">
                  <a16:creationId xmlns:a16="http://schemas.microsoft.com/office/drawing/2014/main" id="{BFE301EC-3092-41C0-8560-CB3E470F8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39">
              <a:extLst>
                <a:ext uri="{FF2B5EF4-FFF2-40B4-BE49-F238E27FC236}">
                  <a16:creationId xmlns:a16="http://schemas.microsoft.com/office/drawing/2014/main" id="{8F50593C-1A99-4669-860E-3C775824B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FC4D021B-BDC4-4BAA-A27F-F7E8A5307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E6F1342-CE40-463C-87D7-DD17EAC85C40}"/>
              </a:ext>
            </a:extLst>
          </p:cNvPr>
          <p:cNvSpPr>
            <a:spLocks noGrp="1"/>
          </p:cNvSpPr>
          <p:nvPr>
            <p:ph type="title"/>
          </p:nvPr>
        </p:nvSpPr>
        <p:spPr>
          <a:xfrm>
            <a:off x="895415" y="2075504"/>
            <a:ext cx="4299456" cy="2042725"/>
          </a:xfrm>
        </p:spPr>
        <p:txBody>
          <a:bodyPr vert="horz" lIns="228600" tIns="228600" rIns="228600" bIns="0" rtlCol="0" anchor="b">
            <a:normAutofit/>
          </a:bodyPr>
          <a:lstStyle/>
          <a:p>
            <a:pPr>
              <a:lnSpc>
                <a:spcPct val="80000"/>
              </a:lnSpc>
            </a:pPr>
            <a:r>
              <a:rPr lang="en-US" sz="5400" dirty="0"/>
              <a:t>Success Criteria</a:t>
            </a:r>
          </a:p>
        </p:txBody>
      </p:sp>
      <p:sp>
        <p:nvSpPr>
          <p:cNvPr id="64" name="Rectangle 63">
            <a:extLst>
              <a:ext uri="{FF2B5EF4-FFF2-40B4-BE49-F238E27FC236}">
                <a16:creationId xmlns:a16="http://schemas.microsoft.com/office/drawing/2014/main" id="{FC88C70A-F549-4EF8-8213-0E752BCF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850" y="-6706"/>
            <a:ext cx="61041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D29B5C-93FC-4EE5-9FFC-963FE8DC6F7B}"/>
              </a:ext>
            </a:extLst>
          </p:cNvPr>
          <p:cNvPicPr>
            <a:picLocks noChangeAspect="1"/>
          </p:cNvPicPr>
          <p:nvPr/>
        </p:nvPicPr>
        <p:blipFill>
          <a:blip r:embed="rId2"/>
          <a:stretch>
            <a:fillRect/>
          </a:stretch>
        </p:blipFill>
        <p:spPr>
          <a:xfrm>
            <a:off x="5343240" y="-59378"/>
            <a:ext cx="6936785" cy="6981257"/>
          </a:xfrm>
          <a:prstGeom prst="rect">
            <a:avLst/>
          </a:prstGeom>
          <a:ln w="9525">
            <a:noFill/>
          </a:ln>
        </p:spPr>
      </p:pic>
    </p:spTree>
    <p:extLst>
      <p:ext uri="{BB962C8B-B14F-4D97-AF65-F5344CB8AC3E}">
        <p14:creationId xmlns:p14="http://schemas.microsoft.com/office/powerpoint/2010/main" val="415011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213A9-0AFF-46F1-BABB-280D5B5AD177}"/>
              </a:ext>
            </a:extLst>
          </p:cNvPr>
          <p:cNvPicPr/>
          <p:nvPr/>
        </p:nvPicPr>
        <p:blipFill>
          <a:blip r:embed="rId2"/>
          <a:stretch>
            <a:fillRect/>
          </a:stretch>
        </p:blipFill>
        <p:spPr>
          <a:xfrm>
            <a:off x="2896076" y="2386330"/>
            <a:ext cx="6140767" cy="1387951"/>
          </a:xfrm>
          <a:prstGeom prst="rect">
            <a:avLst/>
          </a:prstGeom>
        </p:spPr>
      </p:pic>
    </p:spTree>
    <p:extLst>
      <p:ext uri="{BB962C8B-B14F-4D97-AF65-F5344CB8AC3E}">
        <p14:creationId xmlns:p14="http://schemas.microsoft.com/office/powerpoint/2010/main" val="237784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E6136-B4F2-47D5-ADDF-4795409DCFBF}"/>
              </a:ext>
            </a:extLst>
          </p:cNvPr>
          <p:cNvSpPr>
            <a:spLocks noGrp="1"/>
          </p:cNvSpPr>
          <p:nvPr>
            <p:ph type="title"/>
          </p:nvPr>
        </p:nvSpPr>
        <p:spPr>
          <a:xfrm>
            <a:off x="645459" y="960120"/>
            <a:ext cx="3865695" cy="4171278"/>
          </a:xfrm>
        </p:spPr>
        <p:txBody>
          <a:bodyPr>
            <a:normAutofit/>
          </a:bodyPr>
          <a:lstStyle/>
          <a:p>
            <a:pPr algn="r"/>
            <a:r>
              <a:rPr lang="en-US" sz="4400" b="1">
                <a:solidFill>
                  <a:schemeClr val="tx1"/>
                </a:solidFill>
                <a:latin typeface="Andika"/>
              </a:rPr>
              <a:t>Lesson Objective</a:t>
            </a:r>
            <a:r>
              <a:rPr lang="mt-MT" sz="4400" b="1">
                <a:solidFill>
                  <a:schemeClr val="tx1"/>
                </a:solidFill>
                <a:latin typeface="Andika"/>
              </a:rPr>
              <a:t>s</a:t>
            </a:r>
            <a:r>
              <a:rPr lang="en-US" sz="4400" b="1">
                <a:solidFill>
                  <a:schemeClr val="tx1"/>
                </a:solidFill>
                <a:latin typeface="Andika"/>
              </a:rPr>
              <a:t>:</a:t>
            </a:r>
            <a:endParaRPr lang="en-GB" sz="4400" b="1">
              <a:solidFill>
                <a:schemeClr val="tx1"/>
              </a:solidFill>
              <a:latin typeface="Andika"/>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0E8BD5-FA05-4784-B75E-1652B1312133}"/>
              </a:ext>
            </a:extLst>
          </p:cNvPr>
          <p:cNvSpPr>
            <a:spLocks noGrp="1"/>
          </p:cNvSpPr>
          <p:nvPr>
            <p:ph idx="1"/>
          </p:nvPr>
        </p:nvSpPr>
        <p:spPr>
          <a:xfrm>
            <a:off x="4983164" y="960120"/>
            <a:ext cx="5511800" cy="4171278"/>
          </a:xfrm>
        </p:spPr>
        <p:txBody>
          <a:bodyPr>
            <a:normAutofit/>
          </a:bodyPr>
          <a:lstStyle/>
          <a:p>
            <a:pPr marL="0" indent="0">
              <a:buNone/>
            </a:pPr>
            <a:r>
              <a:rPr lang="en-US" b="1" dirty="0">
                <a:latin typeface="Andika"/>
              </a:rPr>
              <a:t>    Today I will learn</a:t>
            </a:r>
            <a:r>
              <a:rPr lang="en-US" dirty="0">
                <a:latin typeface="Andika"/>
              </a:rPr>
              <a:t>:</a:t>
            </a:r>
          </a:p>
          <a:p>
            <a:pPr>
              <a:buFont typeface="Wingdings" panose="05000000000000000000" pitchFamily="2" charset="2"/>
              <a:buChar char="Ø"/>
            </a:pPr>
            <a:r>
              <a:rPr lang="en-US" dirty="0">
                <a:latin typeface="Andika"/>
              </a:rPr>
              <a:t> how to write a non-chronological report.</a:t>
            </a:r>
          </a:p>
          <a:p>
            <a:pPr>
              <a:buFont typeface="Wingdings" panose="05000000000000000000" pitchFamily="2" charset="2"/>
              <a:buChar char="Ø"/>
            </a:pPr>
            <a:r>
              <a:rPr lang="en-US" dirty="0">
                <a:latin typeface="Andika"/>
              </a:rPr>
              <a:t> the success criteria for</a:t>
            </a:r>
          </a:p>
          <a:p>
            <a:pPr marL="0" indent="0">
              <a:buNone/>
            </a:pPr>
            <a:r>
              <a:rPr lang="en-US" dirty="0">
                <a:latin typeface="Andika"/>
              </a:rPr>
              <a:t>     writing a non-chronological report.</a:t>
            </a:r>
          </a:p>
        </p:txBody>
      </p:sp>
    </p:spTree>
    <p:extLst>
      <p:ext uri="{BB962C8B-B14F-4D97-AF65-F5344CB8AC3E}">
        <p14:creationId xmlns:p14="http://schemas.microsoft.com/office/powerpoint/2010/main" val="341798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6136-B4F2-47D5-ADDF-4795409DCFBF}"/>
              </a:ext>
            </a:extLst>
          </p:cNvPr>
          <p:cNvSpPr>
            <a:spLocks noGrp="1"/>
          </p:cNvSpPr>
          <p:nvPr>
            <p:ph type="title"/>
          </p:nvPr>
        </p:nvSpPr>
        <p:spPr>
          <a:xfrm>
            <a:off x="888631" y="2199276"/>
            <a:ext cx="3498979" cy="2456442"/>
          </a:xfrm>
        </p:spPr>
        <p:txBody>
          <a:bodyPr>
            <a:normAutofit fontScale="90000"/>
          </a:bodyPr>
          <a:lstStyle/>
          <a:p>
            <a:pPr>
              <a:lnSpc>
                <a:spcPct val="100000"/>
              </a:lnSpc>
            </a:pPr>
            <a:r>
              <a:rPr lang="en-US" sz="5400" b="1" dirty="0">
                <a:latin typeface="Andika"/>
              </a:rPr>
              <a:t>Download these resources:</a:t>
            </a:r>
            <a:endParaRPr lang="en-GB" sz="5400" b="1" dirty="0">
              <a:latin typeface="Andika"/>
            </a:endParaRPr>
          </a:p>
        </p:txBody>
      </p:sp>
      <p:sp>
        <p:nvSpPr>
          <p:cNvPr id="3" name="Content Placeholder 2">
            <a:extLst>
              <a:ext uri="{FF2B5EF4-FFF2-40B4-BE49-F238E27FC236}">
                <a16:creationId xmlns:a16="http://schemas.microsoft.com/office/drawing/2014/main" id="{8C0E8BD5-FA05-4784-B75E-1652B1312133}"/>
              </a:ext>
            </a:extLst>
          </p:cNvPr>
          <p:cNvSpPr>
            <a:spLocks noGrp="1"/>
          </p:cNvSpPr>
          <p:nvPr>
            <p:ph idx="1"/>
          </p:nvPr>
        </p:nvSpPr>
        <p:spPr>
          <a:xfrm>
            <a:off x="4850065" y="1236865"/>
            <a:ext cx="10337383" cy="5248622"/>
          </a:xfrm>
        </p:spPr>
        <p:txBody>
          <a:bodyPr>
            <a:normAutofit/>
          </a:bodyPr>
          <a:lstStyle/>
          <a:p>
            <a:pPr>
              <a:lnSpc>
                <a:spcPct val="150000"/>
              </a:lnSpc>
            </a:pPr>
            <a:r>
              <a:rPr lang="en-US" sz="3600" dirty="0">
                <a:latin typeface="Andika"/>
              </a:rPr>
              <a:t> Non-Chronological Report </a:t>
            </a:r>
          </a:p>
          <a:p>
            <a:pPr marL="0" indent="0">
              <a:lnSpc>
                <a:spcPct val="150000"/>
              </a:lnSpc>
              <a:buNone/>
            </a:pPr>
            <a:r>
              <a:rPr lang="en-US" sz="3600" dirty="0">
                <a:latin typeface="Andika"/>
              </a:rPr>
              <a:t>   Writing Frame</a:t>
            </a:r>
          </a:p>
          <a:p>
            <a:pPr>
              <a:lnSpc>
                <a:spcPct val="150000"/>
              </a:lnSpc>
            </a:pPr>
            <a:r>
              <a:rPr lang="en-US" sz="3600" dirty="0">
                <a:latin typeface="Andika"/>
              </a:rPr>
              <a:t> Success Criteria Handout</a:t>
            </a:r>
          </a:p>
          <a:p>
            <a:pPr>
              <a:lnSpc>
                <a:spcPct val="150000"/>
              </a:lnSpc>
            </a:pPr>
            <a:r>
              <a:rPr lang="en-US" sz="3600" dirty="0">
                <a:latin typeface="Andika"/>
              </a:rPr>
              <a:t> Post-Task Handout</a:t>
            </a:r>
          </a:p>
          <a:p>
            <a:pPr marL="0" indent="0">
              <a:lnSpc>
                <a:spcPct val="150000"/>
              </a:lnSpc>
              <a:buNone/>
            </a:pPr>
            <a:endParaRPr lang="en-US" sz="3600" dirty="0">
              <a:latin typeface="Andika"/>
            </a:endParaRPr>
          </a:p>
        </p:txBody>
      </p:sp>
    </p:spTree>
    <p:extLst>
      <p:ext uri="{BB962C8B-B14F-4D97-AF65-F5344CB8AC3E}">
        <p14:creationId xmlns:p14="http://schemas.microsoft.com/office/powerpoint/2010/main" val="182048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4C0A2-BE42-4839-A2EE-9453AD095A19}"/>
              </a:ext>
            </a:extLst>
          </p:cNvPr>
          <p:cNvSpPr txBox="1"/>
          <p:nvPr/>
        </p:nvSpPr>
        <p:spPr>
          <a:xfrm>
            <a:off x="3665305" y="4500349"/>
            <a:ext cx="6097712" cy="369332"/>
          </a:xfrm>
          <a:prstGeom prst="rect">
            <a:avLst/>
          </a:prstGeom>
          <a:noFill/>
        </p:spPr>
        <p:txBody>
          <a:bodyPr wrap="square">
            <a:spAutoFit/>
          </a:bodyPr>
          <a:lstStyle/>
          <a:p>
            <a:r>
              <a:rPr lang="en-MT" dirty="0">
                <a:latin typeface="Andika" panose="02000000000000000000" pitchFamily="2" charset="0"/>
                <a:ea typeface="Andika" panose="02000000000000000000" pitchFamily="2" charset="0"/>
                <a:cs typeface="Andika" panose="02000000000000000000" pitchFamily="2" charset="0"/>
                <a:hlinkClick r:id="rId2"/>
              </a:rPr>
              <a:t>https://www.youtube.com/watch?v=3aKJ3B1w-3U</a:t>
            </a:r>
            <a:endParaRPr lang="en-MT"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16,141 Video Clipart Stock Photos, Pictures &amp;amp; Royalty-Free Images - iStock">
            <a:hlinkClick r:id="rId2"/>
            <a:extLst>
              <a:ext uri="{FF2B5EF4-FFF2-40B4-BE49-F238E27FC236}">
                <a16:creationId xmlns:a16="http://schemas.microsoft.com/office/drawing/2014/main" id="{B730F42E-BE21-4F60-9ADA-A4B6949A5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98" t="22196" r="18862" b="23166"/>
          <a:stretch/>
        </p:blipFill>
        <p:spPr bwMode="auto">
          <a:xfrm>
            <a:off x="4715840" y="1212352"/>
            <a:ext cx="3616503" cy="31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9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80F8371-F698-4D1B-B743-029FAE04C8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2" name="Freeform 5">
              <a:extLst>
                <a:ext uri="{FF2B5EF4-FFF2-40B4-BE49-F238E27FC236}">
                  <a16:creationId xmlns:a16="http://schemas.microsoft.com/office/drawing/2014/main" id="{31618DA6-83DD-4508-B6A1-5739EBA21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6">
              <a:extLst>
                <a:ext uri="{FF2B5EF4-FFF2-40B4-BE49-F238E27FC236}">
                  <a16:creationId xmlns:a16="http://schemas.microsoft.com/office/drawing/2014/main" id="{A3E95E9C-69A2-4694-8BDE-A02B8C17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7">
              <a:extLst>
                <a:ext uri="{FF2B5EF4-FFF2-40B4-BE49-F238E27FC236}">
                  <a16:creationId xmlns:a16="http://schemas.microsoft.com/office/drawing/2014/main" id="{FD572C33-F139-4BA2-937F-4A94DF861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8">
              <a:extLst>
                <a:ext uri="{FF2B5EF4-FFF2-40B4-BE49-F238E27FC236}">
                  <a16:creationId xmlns:a16="http://schemas.microsoft.com/office/drawing/2014/main" id="{7885D8BB-FD79-41E4-8A9E-336BA0641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9">
              <a:extLst>
                <a:ext uri="{FF2B5EF4-FFF2-40B4-BE49-F238E27FC236}">
                  <a16:creationId xmlns:a16="http://schemas.microsoft.com/office/drawing/2014/main" id="{AB192A73-3A3E-4E18-8127-752651509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E350720F-A80C-4AFD-B20D-9E3F02682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275713ED-7257-4505-B43E-3FA8E0DB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884BCC03-3704-4029-AB6F-5DD980E6D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0B5E60CA-0697-4F7D-8F19-8E8D79B91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4">
              <a:extLst>
                <a:ext uri="{FF2B5EF4-FFF2-40B4-BE49-F238E27FC236}">
                  <a16:creationId xmlns:a16="http://schemas.microsoft.com/office/drawing/2014/main" id="{F3C7701B-DD79-4FC7-A65C-89619FA66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5">
              <a:extLst>
                <a:ext uri="{FF2B5EF4-FFF2-40B4-BE49-F238E27FC236}">
                  <a16:creationId xmlns:a16="http://schemas.microsoft.com/office/drawing/2014/main" id="{D8B6DB27-EB59-4D7C-A974-38A910106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6">
              <a:extLst>
                <a:ext uri="{FF2B5EF4-FFF2-40B4-BE49-F238E27FC236}">
                  <a16:creationId xmlns:a16="http://schemas.microsoft.com/office/drawing/2014/main" id="{70ABA087-9074-41CD-A32F-C4AC21CD0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7">
              <a:extLst>
                <a:ext uri="{FF2B5EF4-FFF2-40B4-BE49-F238E27FC236}">
                  <a16:creationId xmlns:a16="http://schemas.microsoft.com/office/drawing/2014/main" id="{DCC8902F-E46D-42A0-A226-165BF653F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8">
              <a:extLst>
                <a:ext uri="{FF2B5EF4-FFF2-40B4-BE49-F238E27FC236}">
                  <a16:creationId xmlns:a16="http://schemas.microsoft.com/office/drawing/2014/main" id="{8C779C8B-6113-474A-894A-DC2959EBE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9">
              <a:extLst>
                <a:ext uri="{FF2B5EF4-FFF2-40B4-BE49-F238E27FC236}">
                  <a16:creationId xmlns:a16="http://schemas.microsoft.com/office/drawing/2014/main" id="{53A2992E-B6CE-4210-88D8-0E0F78C12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0">
              <a:extLst>
                <a:ext uri="{FF2B5EF4-FFF2-40B4-BE49-F238E27FC236}">
                  <a16:creationId xmlns:a16="http://schemas.microsoft.com/office/drawing/2014/main" id="{983ADE5C-8F15-4FF8-9445-AA52A0A1C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21">
              <a:extLst>
                <a:ext uri="{FF2B5EF4-FFF2-40B4-BE49-F238E27FC236}">
                  <a16:creationId xmlns:a16="http://schemas.microsoft.com/office/drawing/2014/main" id="{1D168882-7E2A-4818-8303-D114B8492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9" name="Freeform 22">
              <a:extLst>
                <a:ext uri="{FF2B5EF4-FFF2-40B4-BE49-F238E27FC236}">
                  <a16:creationId xmlns:a16="http://schemas.microsoft.com/office/drawing/2014/main" id="{ACB3B495-7EEC-4869-9ED0-D0F6830CF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3">
              <a:extLst>
                <a:ext uri="{FF2B5EF4-FFF2-40B4-BE49-F238E27FC236}">
                  <a16:creationId xmlns:a16="http://schemas.microsoft.com/office/drawing/2014/main" id="{F4D546E6-3559-4C02-9D41-E36D57489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4">
              <a:extLst>
                <a:ext uri="{FF2B5EF4-FFF2-40B4-BE49-F238E27FC236}">
                  <a16:creationId xmlns:a16="http://schemas.microsoft.com/office/drawing/2014/main" id="{9E7EB6D5-1207-4E1D-99A4-20D455191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5">
              <a:extLst>
                <a:ext uri="{FF2B5EF4-FFF2-40B4-BE49-F238E27FC236}">
                  <a16:creationId xmlns:a16="http://schemas.microsoft.com/office/drawing/2014/main" id="{22694AEC-BD7A-4347-AD42-AF7DCAC4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4" name="Group 93">
            <a:extLst>
              <a:ext uri="{FF2B5EF4-FFF2-40B4-BE49-F238E27FC236}">
                <a16:creationId xmlns:a16="http://schemas.microsoft.com/office/drawing/2014/main" id="{C66BE48F-47BE-452A-A601-A289EBF203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5" name="Rectangle 94">
              <a:extLst>
                <a:ext uri="{FF2B5EF4-FFF2-40B4-BE49-F238E27FC236}">
                  <a16:creationId xmlns:a16="http://schemas.microsoft.com/office/drawing/2014/main" id="{149AABD3-C47A-4D40-87B2-5C9386CAF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Isosceles Triangle 22">
              <a:extLst>
                <a:ext uri="{FF2B5EF4-FFF2-40B4-BE49-F238E27FC236}">
                  <a16:creationId xmlns:a16="http://schemas.microsoft.com/office/drawing/2014/main" id="{76FB5623-3AD8-4E4B-A4B0-02A09F9D8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9217FBA4-45D3-4A83-90F1-341CA9EF0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9" name="Rectangle 98">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2"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4" name="Rectangle 12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83F3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rmany-Belgium floods: Death toll rises to more than 150 as water recedes  | Euronews">
            <a:extLst>
              <a:ext uri="{FF2B5EF4-FFF2-40B4-BE49-F238E27FC236}">
                <a16:creationId xmlns:a16="http://schemas.microsoft.com/office/drawing/2014/main" id="{D455A8C0-E1A5-44CA-9905-B2513E372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73" r="13716" b="-1"/>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47A5F4-BD96-433A-A071-B7B3E7B96E69}"/>
              </a:ext>
            </a:extLst>
          </p:cNvPr>
          <p:cNvSpPr txBox="1"/>
          <p:nvPr/>
        </p:nvSpPr>
        <p:spPr>
          <a:xfrm>
            <a:off x="7293817" y="1433514"/>
            <a:ext cx="4671106" cy="4606923"/>
          </a:xfrm>
          <a:prstGeom prst="rect">
            <a:avLst/>
          </a:prstGeom>
        </p:spPr>
        <p:txBody>
          <a:bodyPr vert="horz" lIns="91440" tIns="45720" rIns="91440" bIns="45720" rtlCol="0" anchor="ctr">
            <a:normAutofit/>
          </a:bodyPr>
          <a:lstStyle/>
          <a:p>
            <a:pPr defTabSz="914400">
              <a:lnSpc>
                <a:spcPct val="120000"/>
              </a:lnSpc>
              <a:spcAft>
                <a:spcPts val="600"/>
              </a:spcAft>
              <a:buClr>
                <a:srgbClr val="783F32"/>
              </a:buClr>
              <a:buSzPct val="110000"/>
            </a:pPr>
            <a:r>
              <a:rPr lang="en-US" sz="2400" b="1" dirty="0"/>
              <a:t> What is the video clip about?</a:t>
            </a:r>
            <a:endParaRPr lang="en-US" sz="2400" dirty="0"/>
          </a:p>
          <a:p>
            <a:pPr indent="-228600" defTabSz="914400">
              <a:lnSpc>
                <a:spcPct val="120000"/>
              </a:lnSpc>
              <a:spcAft>
                <a:spcPts val="600"/>
              </a:spcAft>
              <a:buClr>
                <a:srgbClr val="783F32"/>
              </a:buClr>
              <a:buSzPct val="110000"/>
              <a:buFont typeface="Wingdings" panose="05000000000000000000" pitchFamily="2" charset="2"/>
              <a:buChar char="§"/>
            </a:pPr>
            <a:endParaRPr lang="en-US" sz="2400" dirty="0"/>
          </a:p>
          <a:p>
            <a:pPr defTabSz="914400">
              <a:lnSpc>
                <a:spcPct val="120000"/>
              </a:lnSpc>
              <a:spcAft>
                <a:spcPts val="600"/>
              </a:spcAft>
              <a:buClr>
                <a:srgbClr val="783F32"/>
              </a:buClr>
              <a:buSzPct val="110000"/>
            </a:pPr>
            <a:r>
              <a:rPr lang="en-US" sz="2400" dirty="0"/>
              <a:t>The video clip is about the floods that took place in Germany in July, 2021. It shows the destruction left after the floods. At least 70 people died and dozens went missing.</a:t>
            </a:r>
            <a:r>
              <a:rPr lang="en-US" dirty="0"/>
              <a:t> </a:t>
            </a:r>
          </a:p>
        </p:txBody>
      </p:sp>
    </p:spTree>
    <p:extLst>
      <p:ext uri="{BB962C8B-B14F-4D97-AF65-F5344CB8AC3E}">
        <p14:creationId xmlns:p14="http://schemas.microsoft.com/office/powerpoint/2010/main" val="328906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0EF1C-5695-44FF-8360-A7C781BEC81A}"/>
              </a:ext>
            </a:extLst>
          </p:cNvPr>
          <p:cNvSpPr txBox="1"/>
          <p:nvPr/>
        </p:nvSpPr>
        <p:spPr>
          <a:xfrm>
            <a:off x="631278" y="476250"/>
            <a:ext cx="11477296" cy="671851"/>
          </a:xfrm>
          <a:prstGeom prst="rect">
            <a:avLst/>
          </a:prstGeom>
          <a:noFill/>
        </p:spPr>
        <p:txBody>
          <a:bodyPr wrap="square" lIns="91440" tIns="45720" rIns="91440" bIns="45720" rtlCol="0" anchor="t">
            <a:spAutoFit/>
          </a:bodyPr>
          <a:lstStyle/>
          <a:p>
            <a:pPr algn="just">
              <a:lnSpc>
                <a:spcPct val="150000"/>
              </a:lnSpc>
            </a:pPr>
            <a:r>
              <a:rPr lang="en-US" sz="2800" dirty="0">
                <a:latin typeface="Andika"/>
                <a:ea typeface="Andika" panose="02000000000000000000" pitchFamily="2" charset="0"/>
                <a:cs typeface="Andika" panose="02000000000000000000" pitchFamily="2" charset="0"/>
              </a:rPr>
              <a:t>These </a:t>
            </a:r>
            <a:r>
              <a:rPr lang="en-US" sz="2800" b="1" dirty="0">
                <a:latin typeface="Andika"/>
                <a:ea typeface="Andika" panose="02000000000000000000" pitchFamily="2" charset="0"/>
                <a:cs typeface="Andika" panose="02000000000000000000" pitchFamily="2" charset="0"/>
              </a:rPr>
              <a:t>natural disasters </a:t>
            </a:r>
            <a:r>
              <a:rPr lang="en-US" sz="2800" dirty="0">
                <a:latin typeface="Andika"/>
                <a:ea typeface="Andika" panose="02000000000000000000" pitchFamily="2" charset="0"/>
                <a:cs typeface="Andika" panose="02000000000000000000" pitchFamily="2" charset="0"/>
              </a:rPr>
              <a:t>occur from time to time around the world. </a:t>
            </a:r>
          </a:p>
        </p:txBody>
      </p:sp>
      <p:pic>
        <p:nvPicPr>
          <p:cNvPr id="2050" name="Picture 2" descr="Natural Disasters!!! This useful lesson shows a list of vocabulary words  that are used when talk… in 2021 | Natural disasters, Natural disasters  lessons, English vocabulary">
            <a:extLst>
              <a:ext uri="{FF2B5EF4-FFF2-40B4-BE49-F238E27FC236}">
                <a16:creationId xmlns:a16="http://schemas.microsoft.com/office/drawing/2014/main" id="{AB9AE14A-9765-4779-A078-9D8B53D9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189" y="1402422"/>
            <a:ext cx="8004868" cy="458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4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2AC8FF"/>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D45221-A9EB-4EE6-9203-ADFF5E87DA90}"/>
              </a:ext>
            </a:extLst>
          </p:cNvPr>
          <p:cNvPicPr>
            <a:picLocks noChangeAspect="1"/>
          </p:cNvPicPr>
          <p:nvPr/>
        </p:nvPicPr>
        <p:blipFill>
          <a:blip r:embed="rId2"/>
          <a:stretch>
            <a:fillRect/>
          </a:stretch>
        </p:blipFill>
        <p:spPr>
          <a:xfrm>
            <a:off x="643467" y="1915922"/>
            <a:ext cx="10905066" cy="3026155"/>
          </a:xfrm>
          <a:prstGeom prst="rect">
            <a:avLst/>
          </a:prstGeom>
        </p:spPr>
      </p:pic>
    </p:spTree>
    <p:extLst>
      <p:ext uri="{BB962C8B-B14F-4D97-AF65-F5344CB8AC3E}">
        <p14:creationId xmlns:p14="http://schemas.microsoft.com/office/powerpoint/2010/main" val="37200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D1D619"/>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B5C4D3-3331-4FB1-A464-4BBB17A0FC33}"/>
              </a:ext>
            </a:extLst>
          </p:cNvPr>
          <p:cNvPicPr>
            <a:picLocks noChangeAspect="1"/>
          </p:cNvPicPr>
          <p:nvPr/>
        </p:nvPicPr>
        <p:blipFill>
          <a:blip r:embed="rId2"/>
          <a:stretch>
            <a:fillRect/>
          </a:stretch>
        </p:blipFill>
        <p:spPr>
          <a:xfrm>
            <a:off x="643467" y="1847765"/>
            <a:ext cx="10905066" cy="3162469"/>
          </a:xfrm>
          <a:prstGeom prst="rect">
            <a:avLst/>
          </a:prstGeom>
        </p:spPr>
      </p:pic>
    </p:spTree>
    <p:extLst>
      <p:ext uri="{BB962C8B-B14F-4D97-AF65-F5344CB8AC3E}">
        <p14:creationId xmlns:p14="http://schemas.microsoft.com/office/powerpoint/2010/main" val="303988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7">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7" name="Rectangle 30">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D6A02C"/>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85F8FA-AEDC-4890-A054-A84F1093A588}"/>
              </a:ext>
            </a:extLst>
          </p:cNvPr>
          <p:cNvPicPr>
            <a:picLocks noChangeAspect="1"/>
          </p:cNvPicPr>
          <p:nvPr/>
        </p:nvPicPr>
        <p:blipFill>
          <a:blip r:embed="rId2"/>
          <a:stretch>
            <a:fillRect/>
          </a:stretch>
        </p:blipFill>
        <p:spPr>
          <a:xfrm>
            <a:off x="1453445" y="643467"/>
            <a:ext cx="9285110" cy="5571066"/>
          </a:xfrm>
          <a:prstGeom prst="rect">
            <a:avLst/>
          </a:prstGeom>
        </p:spPr>
      </p:pic>
    </p:spTree>
    <p:extLst>
      <p:ext uri="{BB962C8B-B14F-4D97-AF65-F5344CB8AC3E}">
        <p14:creationId xmlns:p14="http://schemas.microsoft.com/office/powerpoint/2010/main" val="195231936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C671144226CB47AEB985B793084D1F" ma:contentTypeVersion="13" ma:contentTypeDescription="Create a new document." ma:contentTypeScope="" ma:versionID="3688e8ae7f10651cb1f9ceb0b1b5928f">
  <xsd:schema xmlns:xsd="http://www.w3.org/2001/XMLSchema" xmlns:xs="http://www.w3.org/2001/XMLSchema" xmlns:p="http://schemas.microsoft.com/office/2006/metadata/properties" xmlns:ns3="fa66959e-e86f-4aa9-8951-d94e00e307c3" xmlns:ns4="c9e4a8ef-117f-40ff-b518-3a0e57a5c37d" targetNamespace="http://schemas.microsoft.com/office/2006/metadata/properties" ma:root="true" ma:fieldsID="400265c917718fff91b219b842ad58e5" ns3:_="" ns4:_="">
    <xsd:import namespace="fa66959e-e86f-4aa9-8951-d94e00e307c3"/>
    <xsd:import namespace="c9e4a8ef-117f-40ff-b518-3a0e57a5c3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6959e-e86f-4aa9-8951-d94e00e307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4a8ef-117f-40ff-b518-3a0e57a5c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FE85A-689F-48BC-8AC8-CA6724F4871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9e4a8ef-117f-40ff-b518-3a0e57a5c37d"/>
    <ds:schemaRef ds:uri="http://purl.org/dc/elements/1.1/"/>
    <ds:schemaRef ds:uri="http://schemas.microsoft.com/office/2006/metadata/properties"/>
    <ds:schemaRef ds:uri="fa66959e-e86f-4aa9-8951-d94e00e307c3"/>
    <ds:schemaRef ds:uri="http://www.w3.org/XML/1998/namespace"/>
  </ds:schemaRefs>
</ds:datastoreItem>
</file>

<file path=customXml/itemProps2.xml><?xml version="1.0" encoding="utf-8"?>
<ds:datastoreItem xmlns:ds="http://schemas.openxmlformats.org/officeDocument/2006/customXml" ds:itemID="{4B98EE4A-07E1-495D-A183-F88F179CC238}">
  <ds:schemaRefs>
    <ds:schemaRef ds:uri="http://schemas.microsoft.com/sharepoint/v3/contenttype/forms"/>
  </ds:schemaRefs>
</ds:datastoreItem>
</file>

<file path=customXml/itemProps3.xml><?xml version="1.0" encoding="utf-8"?>
<ds:datastoreItem xmlns:ds="http://schemas.openxmlformats.org/officeDocument/2006/customXml" ds:itemID="{D6C642C4-8E52-4BE9-BC5E-833D5BE7A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6959e-e86f-4aa9-8951-d94e00e307c3"/>
    <ds:schemaRef ds:uri="c9e4a8ef-117f-40ff-b518-3a0e57a5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914</TotalTime>
  <Words>244</Words>
  <Application>Microsoft Office PowerPoint</Application>
  <PresentationFormat>Widescreen</PresentationFormat>
  <Paragraphs>32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Andika</vt:lpstr>
      <vt:lpstr>Calibri</vt:lpstr>
      <vt:lpstr>Calibri Light</vt:lpstr>
      <vt:lpstr>Rockwell</vt:lpstr>
      <vt:lpstr>Wingdings</vt:lpstr>
      <vt:lpstr>Atlas</vt:lpstr>
      <vt:lpstr>Lesson 4: Writing Topic: Weather and Natural Disasters Year: 4</vt:lpstr>
      <vt:lpstr>Lesson Objectives:</vt:lpstr>
      <vt:lpstr>Download these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Criteria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Writing Topic: Jobs and Occupations</dc:title>
  <dc:creator>Vanessa Xuereb</dc:creator>
  <cp:lastModifiedBy>Urieth Attard</cp:lastModifiedBy>
  <cp:revision>107</cp:revision>
  <dcterms:created xsi:type="dcterms:W3CDTF">2021-04-08T18:39:58Z</dcterms:created>
  <dcterms:modified xsi:type="dcterms:W3CDTF">2021-11-08T06:54:13Z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0x010100E8C671144226CB47AEB985B793084D1F</vt:lpwstr>
  </property>
</Properties>
</file>