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5"/>
  </p:notesMasterIdLst>
  <p:sldIdLst>
    <p:sldId id="256" r:id="rId5"/>
    <p:sldId id="257" r:id="rId6"/>
    <p:sldId id="258" r:id="rId7"/>
    <p:sldId id="293" r:id="rId8"/>
    <p:sldId id="327" r:id="rId9"/>
    <p:sldId id="285" r:id="rId10"/>
    <p:sldId id="287" r:id="rId11"/>
    <p:sldId id="294" r:id="rId12"/>
    <p:sldId id="288" r:id="rId13"/>
    <p:sldId id="323" r:id="rId14"/>
    <p:sldId id="314" r:id="rId15"/>
    <p:sldId id="312" r:id="rId16"/>
    <p:sldId id="311" r:id="rId17"/>
    <p:sldId id="304" r:id="rId18"/>
    <p:sldId id="313" r:id="rId19"/>
    <p:sldId id="259" r:id="rId20"/>
    <p:sldId id="276" r:id="rId21"/>
    <p:sldId id="261" r:id="rId22"/>
    <p:sldId id="262" r:id="rId23"/>
    <p:sldId id="263" r:id="rId24"/>
    <p:sldId id="264" r:id="rId25"/>
    <p:sldId id="265" r:id="rId26"/>
    <p:sldId id="267" r:id="rId27"/>
    <p:sldId id="268" r:id="rId28"/>
    <p:sldId id="269" r:id="rId29"/>
    <p:sldId id="270" r:id="rId30"/>
    <p:sldId id="324" r:id="rId31"/>
    <p:sldId id="325" r:id="rId32"/>
    <p:sldId id="326" r:id="rId33"/>
    <p:sldId id="28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B56B8-E19C-2A3F-ECE9-947C9C483C4A}" v="191" dt="2021-10-04T11:42:33.671"/>
    <p1510:client id="{542E6F59-C642-7CF6-C02D-201EC4C8B672}" v="126" dt="2021-09-28T09:15:33.247"/>
    <p1510:client id="{71423E84-CCC4-8F7B-D63E-A113568FFF2C}" v="89" dt="2021-11-09T08:02:36.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258"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Jude Camilleri" userId="S::mary.jude.camilleri@ilearn.edu.mt::d532b959-8ce3-47c7-b170-dad374501405" providerId="AD" clId="Web-{542E6F59-C642-7CF6-C02D-201EC4C8B672}"/>
    <pc:docChg chg="modSld">
      <pc:chgData name="Mary Jude Camilleri" userId="S::mary.jude.camilleri@ilearn.edu.mt::d532b959-8ce3-47c7-b170-dad374501405" providerId="AD" clId="Web-{542E6F59-C642-7CF6-C02D-201EC4C8B672}" dt="2021-09-28T09:15:30.012" v="73" actId="20577"/>
      <pc:docMkLst>
        <pc:docMk/>
      </pc:docMkLst>
      <pc:sldChg chg="modSp">
        <pc:chgData name="Mary Jude Camilleri" userId="S::mary.jude.camilleri@ilearn.edu.mt::d532b959-8ce3-47c7-b170-dad374501405" providerId="AD" clId="Web-{542E6F59-C642-7CF6-C02D-201EC4C8B672}" dt="2021-09-28T09:15:30.012" v="73" actId="20577"/>
        <pc:sldMkLst>
          <pc:docMk/>
          <pc:sldMk cId="3892430857" sldId="256"/>
        </pc:sldMkLst>
        <pc:spChg chg="mod">
          <ac:chgData name="Mary Jude Camilleri" userId="S::mary.jude.camilleri@ilearn.edu.mt::d532b959-8ce3-47c7-b170-dad374501405" providerId="AD" clId="Web-{542E6F59-C642-7CF6-C02D-201EC4C8B672}" dt="2021-09-28T09:15:30.012" v="73" actId="20577"/>
          <ac:spMkLst>
            <pc:docMk/>
            <pc:sldMk cId="3892430857" sldId="256"/>
            <ac:spMk id="6" creationId="{6565FD06-C357-4521-B7B9-6AA08E77D07C}"/>
          </ac:spMkLst>
        </pc:spChg>
      </pc:sldChg>
      <pc:sldChg chg="modSp">
        <pc:chgData name="Mary Jude Camilleri" userId="S::mary.jude.camilleri@ilearn.edu.mt::d532b959-8ce3-47c7-b170-dad374501405" providerId="AD" clId="Web-{542E6F59-C642-7CF6-C02D-201EC4C8B672}" dt="2021-09-28T09:13:28.197" v="58" actId="20577"/>
        <pc:sldMkLst>
          <pc:docMk/>
          <pc:sldMk cId="490083856" sldId="259"/>
        </pc:sldMkLst>
        <pc:spChg chg="mod">
          <ac:chgData name="Mary Jude Camilleri" userId="S::mary.jude.camilleri@ilearn.edu.mt::d532b959-8ce3-47c7-b170-dad374501405" providerId="AD" clId="Web-{542E6F59-C642-7CF6-C02D-201EC4C8B672}" dt="2021-09-28T09:13:28.197" v="58" actId="20577"/>
          <ac:spMkLst>
            <pc:docMk/>
            <pc:sldMk cId="490083856" sldId="259"/>
            <ac:spMk id="13" creationId="{C3A01A4C-F044-4C05-862F-76A135E468F0}"/>
          </ac:spMkLst>
        </pc:spChg>
      </pc:sldChg>
      <pc:sldChg chg="modSp">
        <pc:chgData name="Mary Jude Camilleri" userId="S::mary.jude.camilleri@ilearn.edu.mt::d532b959-8ce3-47c7-b170-dad374501405" providerId="AD" clId="Web-{542E6F59-C642-7CF6-C02D-201EC4C8B672}" dt="2021-09-28T09:14:47.918" v="69" actId="20577"/>
        <pc:sldMkLst>
          <pc:docMk/>
          <pc:sldMk cId="596038564" sldId="263"/>
        </pc:sldMkLst>
        <pc:spChg chg="mod">
          <ac:chgData name="Mary Jude Camilleri" userId="S::mary.jude.camilleri@ilearn.edu.mt::d532b959-8ce3-47c7-b170-dad374501405" providerId="AD" clId="Web-{542E6F59-C642-7CF6-C02D-201EC4C8B672}" dt="2021-09-28T09:14:34.886" v="61" actId="20577"/>
          <ac:spMkLst>
            <pc:docMk/>
            <pc:sldMk cId="596038564" sldId="263"/>
            <ac:spMk id="2" creationId="{04567E38-6663-4BE6-B3A1-0743549D0464}"/>
          </ac:spMkLst>
        </pc:spChg>
        <pc:spChg chg="mod">
          <ac:chgData name="Mary Jude Camilleri" userId="S::mary.jude.camilleri@ilearn.edu.mt::d532b959-8ce3-47c7-b170-dad374501405" providerId="AD" clId="Web-{542E6F59-C642-7CF6-C02D-201EC4C8B672}" dt="2021-09-28T09:14:47.918" v="69" actId="20577"/>
          <ac:spMkLst>
            <pc:docMk/>
            <pc:sldMk cId="596038564" sldId="263"/>
            <ac:spMk id="4" creationId="{A6B5463C-C0D8-4E74-88B4-6091D7E79B17}"/>
          </ac:spMkLst>
        </pc:spChg>
      </pc:sldChg>
      <pc:sldChg chg="modSp">
        <pc:chgData name="Mary Jude Camilleri" userId="S::mary.jude.camilleri@ilearn.edu.mt::d532b959-8ce3-47c7-b170-dad374501405" providerId="AD" clId="Web-{542E6F59-C642-7CF6-C02D-201EC4C8B672}" dt="2021-09-28T09:10:27.255" v="0" actId="1076"/>
        <pc:sldMkLst>
          <pc:docMk/>
          <pc:sldMk cId="71127766" sldId="293"/>
        </pc:sldMkLst>
        <pc:spChg chg="mod">
          <ac:chgData name="Mary Jude Camilleri" userId="S::mary.jude.camilleri@ilearn.edu.mt::d532b959-8ce3-47c7-b170-dad374501405" providerId="AD" clId="Web-{542E6F59-C642-7CF6-C02D-201EC4C8B672}" dt="2021-09-28T09:10:27.255" v="0" actId="1076"/>
          <ac:spMkLst>
            <pc:docMk/>
            <pc:sldMk cId="71127766" sldId="293"/>
            <ac:spMk id="4" creationId="{ECF98B8E-2398-4A33-A4A5-8E2E52A5AA94}"/>
          </ac:spMkLst>
        </pc:spChg>
      </pc:sldChg>
      <pc:sldChg chg="modSp">
        <pc:chgData name="Mary Jude Camilleri" userId="S::mary.jude.camilleri@ilearn.edu.mt::d532b959-8ce3-47c7-b170-dad374501405" providerId="AD" clId="Web-{542E6F59-C642-7CF6-C02D-201EC4C8B672}" dt="2021-09-28T09:11:45.851" v="23" actId="20577"/>
        <pc:sldMkLst>
          <pc:docMk/>
          <pc:sldMk cId="1194605799" sldId="304"/>
        </pc:sldMkLst>
        <pc:spChg chg="mod">
          <ac:chgData name="Mary Jude Camilleri" userId="S::mary.jude.camilleri@ilearn.edu.mt::d532b959-8ce3-47c7-b170-dad374501405" providerId="AD" clId="Web-{542E6F59-C642-7CF6-C02D-201EC4C8B672}" dt="2021-09-28T09:11:45.851" v="23" actId="20577"/>
          <ac:spMkLst>
            <pc:docMk/>
            <pc:sldMk cId="1194605799" sldId="304"/>
            <ac:spMk id="4" creationId="{715B29E9-0192-4CD5-B642-E70E562EFD27}"/>
          </ac:spMkLst>
        </pc:spChg>
      </pc:sldChg>
      <pc:sldChg chg="modSp">
        <pc:chgData name="Mary Jude Camilleri" userId="S::mary.jude.camilleri@ilearn.edu.mt::d532b959-8ce3-47c7-b170-dad374501405" providerId="AD" clId="Web-{542E6F59-C642-7CF6-C02D-201EC4C8B672}" dt="2021-09-28T09:11:09.444" v="14" actId="20577"/>
        <pc:sldMkLst>
          <pc:docMk/>
          <pc:sldMk cId="2281353220" sldId="312"/>
        </pc:sldMkLst>
        <pc:spChg chg="mod">
          <ac:chgData name="Mary Jude Camilleri" userId="S::mary.jude.camilleri@ilearn.edu.mt::d532b959-8ce3-47c7-b170-dad374501405" providerId="AD" clId="Web-{542E6F59-C642-7CF6-C02D-201EC4C8B672}" dt="2021-09-28T09:11:09.444" v="14" actId="20577"/>
          <ac:spMkLst>
            <pc:docMk/>
            <pc:sldMk cId="2281353220" sldId="312"/>
            <ac:spMk id="16" creationId="{CBBCA77F-0F05-4C19-9BBE-D6D996A5A400}"/>
          </ac:spMkLst>
        </pc:spChg>
      </pc:sldChg>
      <pc:sldChg chg="modSp">
        <pc:chgData name="Mary Jude Camilleri" userId="S::mary.jude.camilleri@ilearn.edu.mt::d532b959-8ce3-47c7-b170-dad374501405" providerId="AD" clId="Web-{542E6F59-C642-7CF6-C02D-201EC4C8B672}" dt="2021-09-28T09:12:34.149" v="35" actId="20577"/>
        <pc:sldMkLst>
          <pc:docMk/>
          <pc:sldMk cId="2235091953" sldId="313"/>
        </pc:sldMkLst>
        <pc:spChg chg="mod">
          <ac:chgData name="Mary Jude Camilleri" userId="S::mary.jude.camilleri@ilearn.edu.mt::d532b959-8ce3-47c7-b170-dad374501405" providerId="AD" clId="Web-{542E6F59-C642-7CF6-C02D-201EC4C8B672}" dt="2021-09-28T09:12:34.149" v="35" actId="20577"/>
          <ac:spMkLst>
            <pc:docMk/>
            <pc:sldMk cId="2235091953" sldId="313"/>
            <ac:spMk id="2" creationId="{D4E4A43E-3033-40BA-A97A-1D808C4D3D80}"/>
          </ac:spMkLst>
        </pc:spChg>
      </pc:sldChg>
      <pc:sldChg chg="modSp">
        <pc:chgData name="Mary Jude Camilleri" userId="S::mary.jude.camilleri@ilearn.edu.mt::d532b959-8ce3-47c7-b170-dad374501405" providerId="AD" clId="Web-{542E6F59-C642-7CF6-C02D-201EC4C8B672}" dt="2021-09-28T09:15:20.919" v="71" actId="20577"/>
        <pc:sldMkLst>
          <pc:docMk/>
          <pc:sldMk cId="548448419" sldId="326"/>
        </pc:sldMkLst>
        <pc:spChg chg="mod">
          <ac:chgData name="Mary Jude Camilleri" userId="S::mary.jude.camilleri@ilearn.edu.mt::d532b959-8ce3-47c7-b170-dad374501405" providerId="AD" clId="Web-{542E6F59-C642-7CF6-C02D-201EC4C8B672}" dt="2021-09-28T09:15:20.919" v="71" actId="20577"/>
          <ac:spMkLst>
            <pc:docMk/>
            <pc:sldMk cId="548448419" sldId="326"/>
            <ac:spMk id="2" creationId="{9C65BC2B-BA08-4973-A30C-4D5745F90C99}"/>
          </ac:spMkLst>
        </pc:spChg>
      </pc:sldChg>
    </pc:docChg>
  </pc:docChgLst>
  <pc:docChgLst>
    <pc:chgData name="Vanessa Xuereb" userId="cf06a9f6-2ebd-481e-9fd5-404d201fd7dd" providerId="ADAL" clId="{C742FF9C-B96B-4857-9830-7EDAA339FDCE}"/>
    <pc:docChg chg="custSel modSld">
      <pc:chgData name="Vanessa Xuereb" userId="cf06a9f6-2ebd-481e-9fd5-404d201fd7dd" providerId="ADAL" clId="{C742FF9C-B96B-4857-9830-7EDAA339FDCE}" dt="2021-05-31T07:48:37.942" v="76" actId="14100"/>
      <pc:docMkLst>
        <pc:docMk/>
      </pc:docMkLst>
      <pc:sldChg chg="modSp">
        <pc:chgData name="Vanessa Xuereb" userId="cf06a9f6-2ebd-481e-9fd5-404d201fd7dd" providerId="ADAL" clId="{C742FF9C-B96B-4857-9830-7EDAA339FDCE}" dt="2021-05-11T07:07:19.590" v="10" actId="13926"/>
        <pc:sldMkLst>
          <pc:docMk/>
          <pc:sldMk cId="3368800408" sldId="261"/>
        </pc:sldMkLst>
        <pc:spChg chg="mod">
          <ac:chgData name="Vanessa Xuereb" userId="cf06a9f6-2ebd-481e-9fd5-404d201fd7dd" providerId="ADAL" clId="{C742FF9C-B96B-4857-9830-7EDAA339FDCE}" dt="2021-05-11T07:07:19.590" v="10" actId="13926"/>
          <ac:spMkLst>
            <pc:docMk/>
            <pc:sldMk cId="3368800408" sldId="261"/>
            <ac:spMk id="3" creationId="{D5BC225E-C315-4206-9309-3AFF02F0763C}"/>
          </ac:spMkLst>
        </pc:spChg>
      </pc:sldChg>
      <pc:sldChg chg="modSp">
        <pc:chgData name="Vanessa Xuereb" userId="cf06a9f6-2ebd-481e-9fd5-404d201fd7dd" providerId="ADAL" clId="{C742FF9C-B96B-4857-9830-7EDAA339FDCE}" dt="2021-05-11T07:07:28.139" v="11" actId="13926"/>
        <pc:sldMkLst>
          <pc:docMk/>
          <pc:sldMk cId="3920642441" sldId="262"/>
        </pc:sldMkLst>
        <pc:spChg chg="mod">
          <ac:chgData name="Vanessa Xuereb" userId="cf06a9f6-2ebd-481e-9fd5-404d201fd7dd" providerId="ADAL" clId="{C742FF9C-B96B-4857-9830-7EDAA339FDCE}" dt="2021-05-11T07:07:28.139" v="11" actId="13926"/>
          <ac:spMkLst>
            <pc:docMk/>
            <pc:sldMk cId="3920642441" sldId="262"/>
            <ac:spMk id="2" creationId="{441A4180-0FFB-4B2C-8BB4-B71BD19F1D0D}"/>
          </ac:spMkLst>
        </pc:spChg>
      </pc:sldChg>
      <pc:sldChg chg="modSp">
        <pc:chgData name="Vanessa Xuereb" userId="cf06a9f6-2ebd-481e-9fd5-404d201fd7dd" providerId="ADAL" clId="{C742FF9C-B96B-4857-9830-7EDAA339FDCE}" dt="2021-05-11T07:07:32.378" v="12" actId="13926"/>
        <pc:sldMkLst>
          <pc:docMk/>
          <pc:sldMk cId="596038564" sldId="263"/>
        </pc:sldMkLst>
        <pc:spChg chg="mod">
          <ac:chgData name="Vanessa Xuereb" userId="cf06a9f6-2ebd-481e-9fd5-404d201fd7dd" providerId="ADAL" clId="{C742FF9C-B96B-4857-9830-7EDAA339FDCE}" dt="2021-05-11T07:07:32.378" v="12" actId="13926"/>
          <ac:spMkLst>
            <pc:docMk/>
            <pc:sldMk cId="596038564" sldId="263"/>
            <ac:spMk id="4" creationId="{A6B5463C-C0D8-4E74-88B4-6091D7E79B17}"/>
          </ac:spMkLst>
        </pc:spChg>
      </pc:sldChg>
      <pc:sldChg chg="addSp delSp modSp">
        <pc:chgData name="Vanessa Xuereb" userId="cf06a9f6-2ebd-481e-9fd5-404d201fd7dd" providerId="ADAL" clId="{C742FF9C-B96B-4857-9830-7EDAA339FDCE}" dt="2021-05-11T07:12:38.451" v="23" actId="1076"/>
        <pc:sldMkLst>
          <pc:docMk/>
          <pc:sldMk cId="1529565978" sldId="265"/>
        </pc:sldMkLst>
        <pc:spChg chg="del mod">
          <ac:chgData name="Vanessa Xuereb" userId="cf06a9f6-2ebd-481e-9fd5-404d201fd7dd" providerId="ADAL" clId="{C742FF9C-B96B-4857-9830-7EDAA339FDCE}" dt="2021-05-11T07:09:47.637" v="15" actId="478"/>
          <ac:spMkLst>
            <pc:docMk/>
            <pc:sldMk cId="1529565978" sldId="265"/>
            <ac:spMk id="2" creationId="{A3E1356F-5C90-46D8-ADCC-D2571E16AECB}"/>
          </ac:spMkLst>
        </pc:spChg>
        <pc:spChg chg="del">
          <ac:chgData name="Vanessa Xuereb" userId="cf06a9f6-2ebd-481e-9fd5-404d201fd7dd" providerId="ADAL" clId="{C742FF9C-B96B-4857-9830-7EDAA339FDCE}" dt="2021-05-11T07:12:16.887" v="17" actId="26606"/>
          <ac:spMkLst>
            <pc:docMk/>
            <pc:sldMk cId="1529565978" sldId="265"/>
            <ac:spMk id="31" creationId="{57E607C4-A0A1-44FA-981D-EA3B81396361}"/>
          </ac:spMkLst>
        </pc:spChg>
        <pc:spChg chg="add">
          <ac:chgData name="Vanessa Xuereb" userId="cf06a9f6-2ebd-481e-9fd5-404d201fd7dd" providerId="ADAL" clId="{C742FF9C-B96B-4857-9830-7EDAA339FDCE}" dt="2021-05-11T07:12:16.887" v="17" actId="26606"/>
          <ac:spMkLst>
            <pc:docMk/>
            <pc:sldMk cId="1529565978" sldId="265"/>
            <ac:spMk id="37" creationId="{57E607C4-A0A1-44FA-981D-EA3B81396361}"/>
          </ac:spMkLst>
        </pc:spChg>
        <pc:picChg chg="del">
          <ac:chgData name="Vanessa Xuereb" userId="cf06a9f6-2ebd-481e-9fd5-404d201fd7dd" providerId="ADAL" clId="{C742FF9C-B96B-4857-9830-7EDAA339FDCE}" dt="2021-05-11T07:07:41.033" v="13" actId="478"/>
          <ac:picMkLst>
            <pc:docMk/>
            <pc:sldMk cId="1529565978" sldId="265"/>
            <ac:picMk id="3" creationId="{7E5FA93C-CF06-4176-AC42-8BB3EDB7ADDE}"/>
          </ac:picMkLst>
        </pc:picChg>
        <pc:picChg chg="add mod">
          <ac:chgData name="Vanessa Xuereb" userId="cf06a9f6-2ebd-481e-9fd5-404d201fd7dd" providerId="ADAL" clId="{C742FF9C-B96B-4857-9830-7EDAA339FDCE}" dt="2021-05-11T07:12:38.451" v="23" actId="1076"/>
          <ac:picMkLst>
            <pc:docMk/>
            <pc:sldMk cId="1529565978" sldId="265"/>
            <ac:picMk id="5" creationId="{B12FBF24-BE25-4C4D-87FC-ECC0795E1388}"/>
          </ac:picMkLst>
        </pc:picChg>
        <pc:picChg chg="del">
          <ac:chgData name="Vanessa Xuereb" userId="cf06a9f6-2ebd-481e-9fd5-404d201fd7dd" providerId="ADAL" clId="{C742FF9C-B96B-4857-9830-7EDAA339FDCE}" dt="2021-05-11T07:12:16.887" v="17" actId="26606"/>
          <ac:picMkLst>
            <pc:docMk/>
            <pc:sldMk cId="1529565978" sldId="265"/>
            <ac:picMk id="32" creationId="{08D97526-B9D9-4257-B6A9-9D7988974929}"/>
          </ac:picMkLst>
        </pc:picChg>
        <pc:picChg chg="add">
          <ac:chgData name="Vanessa Xuereb" userId="cf06a9f6-2ebd-481e-9fd5-404d201fd7dd" providerId="ADAL" clId="{C742FF9C-B96B-4857-9830-7EDAA339FDCE}" dt="2021-05-11T07:12:16.887" v="17" actId="26606"/>
          <ac:picMkLst>
            <pc:docMk/>
            <pc:sldMk cId="1529565978" sldId="265"/>
            <ac:picMk id="39" creationId="{08D97526-B9D9-4257-B6A9-9D7988974929}"/>
          </ac:picMkLst>
        </pc:picChg>
      </pc:sldChg>
      <pc:sldChg chg="delDesignElem">
        <pc:chgData name="Vanessa Xuereb" userId="cf06a9f6-2ebd-481e-9fd5-404d201fd7dd" providerId="ADAL" clId="{C742FF9C-B96B-4857-9830-7EDAA339FDCE}" dt="2021-05-13T11:22:31.668" v="53" actId="255"/>
        <pc:sldMkLst>
          <pc:docMk/>
          <pc:sldMk cId="461806932" sldId="287"/>
        </pc:sldMkLst>
      </pc:sldChg>
      <pc:sldChg chg="addSp modSp">
        <pc:chgData name="Vanessa Xuereb" userId="cf06a9f6-2ebd-481e-9fd5-404d201fd7dd" providerId="ADAL" clId="{C742FF9C-B96B-4857-9830-7EDAA339FDCE}" dt="2021-05-13T11:22:52.420" v="56" actId="255"/>
        <pc:sldMkLst>
          <pc:docMk/>
          <pc:sldMk cId="71127766" sldId="293"/>
        </pc:sldMkLst>
        <pc:spChg chg="mod">
          <ac:chgData name="Vanessa Xuereb" userId="cf06a9f6-2ebd-481e-9fd5-404d201fd7dd" providerId="ADAL" clId="{C742FF9C-B96B-4857-9830-7EDAA339FDCE}" dt="2021-05-13T11:22:43.932" v="55" actId="255"/>
          <ac:spMkLst>
            <pc:docMk/>
            <pc:sldMk cId="71127766" sldId="293"/>
            <ac:spMk id="3" creationId="{56D7F3E0-6E35-4A72-936D-5BBA6625C3E6}"/>
          </ac:spMkLst>
        </pc:spChg>
        <pc:spChg chg="add mod">
          <ac:chgData name="Vanessa Xuereb" userId="cf06a9f6-2ebd-481e-9fd5-404d201fd7dd" providerId="ADAL" clId="{C742FF9C-B96B-4857-9830-7EDAA339FDCE}" dt="2021-05-13T11:22:52.420" v="56" actId="255"/>
          <ac:spMkLst>
            <pc:docMk/>
            <pc:sldMk cId="71127766" sldId="293"/>
            <ac:spMk id="4" creationId="{ECF98B8E-2398-4A33-A4A5-8E2E52A5AA94}"/>
          </ac:spMkLst>
        </pc:spChg>
      </pc:sldChg>
      <pc:sldChg chg="modSp">
        <pc:chgData name="Vanessa Xuereb" userId="cf06a9f6-2ebd-481e-9fd5-404d201fd7dd" providerId="ADAL" clId="{C742FF9C-B96B-4857-9830-7EDAA339FDCE}" dt="2021-05-13T11:23:23.978" v="62" actId="255"/>
        <pc:sldMkLst>
          <pc:docMk/>
          <pc:sldMk cId="3582031353" sldId="294"/>
        </pc:sldMkLst>
        <pc:spChg chg="mod">
          <ac:chgData name="Vanessa Xuereb" userId="cf06a9f6-2ebd-481e-9fd5-404d201fd7dd" providerId="ADAL" clId="{C742FF9C-B96B-4857-9830-7EDAA339FDCE}" dt="2021-05-13T11:23:23.978" v="62" actId="255"/>
          <ac:spMkLst>
            <pc:docMk/>
            <pc:sldMk cId="3582031353" sldId="294"/>
            <ac:spMk id="3" creationId="{F2A05307-E5B1-4F85-98DC-76FBEB7173D8}"/>
          </ac:spMkLst>
        </pc:spChg>
      </pc:sldChg>
      <pc:sldChg chg="modSp">
        <pc:chgData name="Vanessa Xuereb" userId="cf06a9f6-2ebd-481e-9fd5-404d201fd7dd" providerId="ADAL" clId="{C742FF9C-B96B-4857-9830-7EDAA339FDCE}" dt="2021-05-28T10:29:09.956" v="63" actId="20577"/>
        <pc:sldMkLst>
          <pc:docMk/>
          <pc:sldMk cId="1194605799" sldId="304"/>
        </pc:sldMkLst>
        <pc:spChg chg="mod">
          <ac:chgData name="Vanessa Xuereb" userId="cf06a9f6-2ebd-481e-9fd5-404d201fd7dd" providerId="ADAL" clId="{C742FF9C-B96B-4857-9830-7EDAA339FDCE}" dt="2021-05-28T10:29:09.956" v="63" actId="20577"/>
          <ac:spMkLst>
            <pc:docMk/>
            <pc:sldMk cId="1194605799" sldId="304"/>
            <ac:spMk id="4" creationId="{715B29E9-0192-4CD5-B642-E70E562EFD27}"/>
          </ac:spMkLst>
        </pc:spChg>
      </pc:sldChg>
      <pc:sldChg chg="addSp delSp modSp modAnim">
        <pc:chgData name="Vanessa Xuereb" userId="cf06a9f6-2ebd-481e-9fd5-404d201fd7dd" providerId="ADAL" clId="{C742FF9C-B96B-4857-9830-7EDAA339FDCE}" dt="2021-05-31T07:48:19.078" v="72" actId="14100"/>
        <pc:sldMkLst>
          <pc:docMk/>
          <pc:sldMk cId="4065931746" sldId="311"/>
        </pc:sldMkLst>
        <pc:spChg chg="del">
          <ac:chgData name="Vanessa Xuereb" userId="cf06a9f6-2ebd-481e-9fd5-404d201fd7dd" providerId="ADAL" clId="{C742FF9C-B96B-4857-9830-7EDAA339FDCE}" dt="2021-05-31T07:47:47.112" v="69" actId="478"/>
          <ac:spMkLst>
            <pc:docMk/>
            <pc:sldMk cId="4065931746" sldId="311"/>
            <ac:spMk id="2" creationId="{AD1D5DC1-7E1A-4CFC-AD10-824A75C921C2}"/>
          </ac:spMkLst>
        </pc:spChg>
        <pc:picChg chg="add mod">
          <ac:chgData name="Vanessa Xuereb" userId="cf06a9f6-2ebd-481e-9fd5-404d201fd7dd" providerId="ADAL" clId="{C742FF9C-B96B-4857-9830-7EDAA339FDCE}" dt="2021-05-31T07:48:19.078" v="72" actId="14100"/>
          <ac:picMkLst>
            <pc:docMk/>
            <pc:sldMk cId="4065931746" sldId="311"/>
            <ac:picMk id="3" creationId="{4633D9D7-1FC7-4C30-9C3F-F45530C44433}"/>
          </ac:picMkLst>
        </pc:picChg>
      </pc:sldChg>
      <pc:sldChg chg="modSp">
        <pc:chgData name="Vanessa Xuereb" userId="cf06a9f6-2ebd-481e-9fd5-404d201fd7dd" providerId="ADAL" clId="{C742FF9C-B96B-4857-9830-7EDAA339FDCE}" dt="2021-05-28T10:30:31.745" v="68" actId="20577"/>
        <pc:sldMkLst>
          <pc:docMk/>
          <pc:sldMk cId="2235091953" sldId="313"/>
        </pc:sldMkLst>
        <pc:spChg chg="mod">
          <ac:chgData name="Vanessa Xuereb" userId="cf06a9f6-2ebd-481e-9fd5-404d201fd7dd" providerId="ADAL" clId="{C742FF9C-B96B-4857-9830-7EDAA339FDCE}" dt="2021-05-28T10:30:31.745" v="68" actId="20577"/>
          <ac:spMkLst>
            <pc:docMk/>
            <pc:sldMk cId="2235091953" sldId="313"/>
            <ac:spMk id="2" creationId="{D4E4A43E-3033-40BA-A97A-1D808C4D3D80}"/>
          </ac:spMkLst>
        </pc:spChg>
        <pc:picChg chg="mod">
          <ac:chgData name="Vanessa Xuereb" userId="cf06a9f6-2ebd-481e-9fd5-404d201fd7dd" providerId="ADAL" clId="{C742FF9C-B96B-4857-9830-7EDAA339FDCE}" dt="2021-05-11T07:07:06.331" v="9" actId="1076"/>
          <ac:picMkLst>
            <pc:docMk/>
            <pc:sldMk cId="2235091953" sldId="313"/>
            <ac:picMk id="3074" creationId="{BEC7DC05-3881-403C-8355-2C38694D578C}"/>
          </ac:picMkLst>
        </pc:picChg>
      </pc:sldChg>
      <pc:sldChg chg="modSp">
        <pc:chgData name="Vanessa Xuereb" userId="cf06a9f6-2ebd-481e-9fd5-404d201fd7dd" providerId="ADAL" clId="{C742FF9C-B96B-4857-9830-7EDAA339FDCE}" dt="2021-05-11T07:13:21.882" v="28" actId="1076"/>
        <pc:sldMkLst>
          <pc:docMk/>
          <pc:sldMk cId="2251054834" sldId="324"/>
        </pc:sldMkLst>
        <pc:spChg chg="mod">
          <ac:chgData name="Vanessa Xuereb" userId="cf06a9f6-2ebd-481e-9fd5-404d201fd7dd" providerId="ADAL" clId="{C742FF9C-B96B-4857-9830-7EDAA339FDCE}" dt="2021-05-11T07:13:21.882" v="28" actId="1076"/>
          <ac:spMkLst>
            <pc:docMk/>
            <pc:sldMk cId="2251054834" sldId="324"/>
            <ac:spMk id="2" creationId="{9C65BC2B-BA08-4973-A30C-4D5745F90C99}"/>
          </ac:spMkLst>
        </pc:spChg>
      </pc:sldChg>
      <pc:sldChg chg="addSp delSp modSp modAnim">
        <pc:chgData name="Vanessa Xuereb" userId="cf06a9f6-2ebd-481e-9fd5-404d201fd7dd" providerId="ADAL" clId="{C742FF9C-B96B-4857-9830-7EDAA339FDCE}" dt="2021-05-31T07:48:37.942" v="76" actId="14100"/>
        <pc:sldMkLst>
          <pc:docMk/>
          <pc:sldMk cId="3387274224" sldId="325"/>
        </pc:sldMkLst>
        <pc:spChg chg="del">
          <ac:chgData name="Vanessa Xuereb" userId="cf06a9f6-2ebd-481e-9fd5-404d201fd7dd" providerId="ADAL" clId="{C742FF9C-B96B-4857-9830-7EDAA339FDCE}" dt="2021-05-31T07:48:28.352" v="73" actId="478"/>
          <ac:spMkLst>
            <pc:docMk/>
            <pc:sldMk cId="3387274224" sldId="325"/>
            <ac:spMk id="2" creationId="{A46D8A51-79BD-4C4C-95EA-29CA315FB728}"/>
          </ac:spMkLst>
        </pc:spChg>
        <pc:picChg chg="add mod">
          <ac:chgData name="Vanessa Xuereb" userId="cf06a9f6-2ebd-481e-9fd5-404d201fd7dd" providerId="ADAL" clId="{C742FF9C-B96B-4857-9830-7EDAA339FDCE}" dt="2021-05-31T07:48:37.942" v="76" actId="14100"/>
          <ac:picMkLst>
            <pc:docMk/>
            <pc:sldMk cId="3387274224" sldId="325"/>
            <ac:picMk id="3" creationId="{6A8D376D-3A43-410D-B773-23C2FED33C99}"/>
          </ac:picMkLst>
        </pc:picChg>
      </pc:sldChg>
      <pc:sldChg chg="modSp">
        <pc:chgData name="Vanessa Xuereb" userId="cf06a9f6-2ebd-481e-9fd5-404d201fd7dd" providerId="ADAL" clId="{C742FF9C-B96B-4857-9830-7EDAA339FDCE}" dt="2021-05-11T07:13:36.435" v="29" actId="13926"/>
        <pc:sldMkLst>
          <pc:docMk/>
          <pc:sldMk cId="548448419" sldId="326"/>
        </pc:sldMkLst>
        <pc:spChg chg="mod">
          <ac:chgData name="Vanessa Xuereb" userId="cf06a9f6-2ebd-481e-9fd5-404d201fd7dd" providerId="ADAL" clId="{C742FF9C-B96B-4857-9830-7EDAA339FDCE}" dt="2021-05-11T07:13:36.435" v="29" actId="13926"/>
          <ac:spMkLst>
            <pc:docMk/>
            <pc:sldMk cId="548448419" sldId="326"/>
            <ac:spMk id="2" creationId="{9C65BC2B-BA08-4973-A30C-4D5745F90C99}"/>
          </ac:spMkLst>
        </pc:spChg>
      </pc:sldChg>
      <pc:sldChg chg="delDesignElem">
        <pc:chgData name="Vanessa Xuereb" userId="cf06a9f6-2ebd-481e-9fd5-404d201fd7dd" providerId="ADAL" clId="{C742FF9C-B96B-4857-9830-7EDAA339FDCE}" dt="2021-05-13T11:21:56.488" v="52" actId="255"/>
        <pc:sldMkLst>
          <pc:docMk/>
          <pc:sldMk cId="85422901" sldId="327"/>
        </pc:sldMkLst>
      </pc:sldChg>
    </pc:docChg>
  </pc:docChgLst>
  <pc:docChgLst>
    <pc:chgData name="Vanessa Xuereb" userId="cf06a9f6-2ebd-481e-9fd5-404d201fd7dd" providerId="ADAL" clId="{AA40DE9F-C97D-4459-A587-41F662813BA5}"/>
    <pc:docChg chg="custSel modSld">
      <pc:chgData name="Vanessa Xuereb" userId="cf06a9f6-2ebd-481e-9fd5-404d201fd7dd" providerId="ADAL" clId="{AA40DE9F-C97D-4459-A587-41F662813BA5}" dt="2021-07-08T19:11:01.192" v="46" actId="1076"/>
      <pc:docMkLst>
        <pc:docMk/>
      </pc:docMkLst>
      <pc:sldChg chg="modSp">
        <pc:chgData name="Vanessa Xuereb" userId="cf06a9f6-2ebd-481e-9fd5-404d201fd7dd" providerId="ADAL" clId="{AA40DE9F-C97D-4459-A587-41F662813BA5}" dt="2021-07-08T19:09:01.729" v="20" actId="20577"/>
        <pc:sldMkLst>
          <pc:docMk/>
          <pc:sldMk cId="3892430857" sldId="256"/>
        </pc:sldMkLst>
        <pc:spChg chg="mod">
          <ac:chgData name="Vanessa Xuereb" userId="cf06a9f6-2ebd-481e-9fd5-404d201fd7dd" providerId="ADAL" clId="{AA40DE9F-C97D-4459-A587-41F662813BA5}" dt="2021-07-08T19:09:01.729" v="20" actId="20577"/>
          <ac:spMkLst>
            <pc:docMk/>
            <pc:sldMk cId="3892430857" sldId="256"/>
            <ac:spMk id="6" creationId="{6565FD06-C357-4521-B7B9-6AA08E77D07C}"/>
          </ac:spMkLst>
        </pc:spChg>
      </pc:sldChg>
      <pc:sldChg chg="modSp">
        <pc:chgData name="Vanessa Xuereb" userId="cf06a9f6-2ebd-481e-9fd5-404d201fd7dd" providerId="ADAL" clId="{AA40DE9F-C97D-4459-A587-41F662813BA5}" dt="2021-07-08T19:09:57.168" v="36" actId="20577"/>
        <pc:sldMkLst>
          <pc:docMk/>
          <pc:sldMk cId="490083856" sldId="259"/>
        </pc:sldMkLst>
        <pc:spChg chg="mod">
          <ac:chgData name="Vanessa Xuereb" userId="cf06a9f6-2ebd-481e-9fd5-404d201fd7dd" providerId="ADAL" clId="{AA40DE9F-C97D-4459-A587-41F662813BA5}" dt="2021-07-08T19:09:57.168" v="36" actId="20577"/>
          <ac:spMkLst>
            <pc:docMk/>
            <pc:sldMk cId="490083856" sldId="259"/>
            <ac:spMk id="13" creationId="{C3A01A4C-F044-4C05-862F-76A135E468F0}"/>
          </ac:spMkLst>
        </pc:spChg>
        <pc:picChg chg="mod">
          <ac:chgData name="Vanessa Xuereb" userId="cf06a9f6-2ebd-481e-9fd5-404d201fd7dd" providerId="ADAL" clId="{AA40DE9F-C97D-4459-A587-41F662813BA5}" dt="2021-07-08T19:09:45.782" v="23" actId="14100"/>
          <ac:picMkLst>
            <pc:docMk/>
            <pc:sldMk cId="490083856" sldId="259"/>
            <ac:picMk id="1026" creationId="{74F485C2-9DD9-4C2A-8A47-F48AA97ACF60}"/>
          </ac:picMkLst>
        </pc:picChg>
      </pc:sldChg>
      <pc:sldChg chg="delSp">
        <pc:chgData name="Vanessa Xuereb" userId="cf06a9f6-2ebd-481e-9fd5-404d201fd7dd" providerId="ADAL" clId="{AA40DE9F-C97D-4459-A587-41F662813BA5}" dt="2021-07-08T19:10:12.112" v="38" actId="478"/>
        <pc:sldMkLst>
          <pc:docMk/>
          <pc:sldMk cId="3920642441" sldId="262"/>
        </pc:sldMkLst>
        <pc:picChg chg="del">
          <ac:chgData name="Vanessa Xuereb" userId="cf06a9f6-2ebd-481e-9fd5-404d201fd7dd" providerId="ADAL" clId="{AA40DE9F-C97D-4459-A587-41F662813BA5}" dt="2021-07-08T19:10:12.112" v="38" actId="478"/>
          <ac:picMkLst>
            <pc:docMk/>
            <pc:sldMk cId="3920642441" sldId="262"/>
            <ac:picMk id="3" creationId="{8E80CF73-5E6C-4538-A664-C8B5FB3C96AE}"/>
          </ac:picMkLst>
        </pc:picChg>
      </pc:sldChg>
      <pc:sldChg chg="modSp">
        <pc:chgData name="Vanessa Xuereb" userId="cf06a9f6-2ebd-481e-9fd5-404d201fd7dd" providerId="ADAL" clId="{AA40DE9F-C97D-4459-A587-41F662813BA5}" dt="2021-07-08T19:10:29.795" v="44" actId="20577"/>
        <pc:sldMkLst>
          <pc:docMk/>
          <pc:sldMk cId="596038564" sldId="263"/>
        </pc:sldMkLst>
        <pc:spChg chg="mod">
          <ac:chgData name="Vanessa Xuereb" userId="cf06a9f6-2ebd-481e-9fd5-404d201fd7dd" providerId="ADAL" clId="{AA40DE9F-C97D-4459-A587-41F662813BA5}" dt="2021-07-08T19:10:29.795" v="44" actId="20577"/>
          <ac:spMkLst>
            <pc:docMk/>
            <pc:sldMk cId="596038564" sldId="263"/>
            <ac:spMk id="4" creationId="{A6B5463C-C0D8-4E74-88B4-6091D7E79B17}"/>
          </ac:spMkLst>
        </pc:spChg>
      </pc:sldChg>
      <pc:sldChg chg="delSp">
        <pc:chgData name="Vanessa Xuereb" userId="cf06a9f6-2ebd-481e-9fd5-404d201fd7dd" providerId="ADAL" clId="{AA40DE9F-C97D-4459-A587-41F662813BA5}" dt="2021-07-08T19:10:48.710" v="45" actId="478"/>
        <pc:sldMkLst>
          <pc:docMk/>
          <pc:sldMk cId="2831249942" sldId="267"/>
        </pc:sldMkLst>
        <pc:picChg chg="del">
          <ac:chgData name="Vanessa Xuereb" userId="cf06a9f6-2ebd-481e-9fd5-404d201fd7dd" providerId="ADAL" clId="{AA40DE9F-C97D-4459-A587-41F662813BA5}" dt="2021-07-08T19:10:48.710" v="45" actId="478"/>
          <ac:picMkLst>
            <pc:docMk/>
            <pc:sldMk cId="2831249942" sldId="267"/>
            <ac:picMk id="3" creationId="{84D4095C-75F7-4BBA-AE4B-217AC8F7C273}"/>
          </ac:picMkLst>
        </pc:picChg>
      </pc:sldChg>
      <pc:sldChg chg="delSp">
        <pc:chgData name="Vanessa Xuereb" userId="cf06a9f6-2ebd-481e-9fd5-404d201fd7dd" providerId="ADAL" clId="{AA40DE9F-C97D-4459-A587-41F662813BA5}" dt="2021-07-08T19:10:06.080" v="37" actId="478"/>
        <pc:sldMkLst>
          <pc:docMk/>
          <pc:sldMk cId="2358491265" sldId="276"/>
        </pc:sldMkLst>
        <pc:picChg chg="del">
          <ac:chgData name="Vanessa Xuereb" userId="cf06a9f6-2ebd-481e-9fd5-404d201fd7dd" providerId="ADAL" clId="{AA40DE9F-C97D-4459-A587-41F662813BA5}" dt="2021-07-08T19:10:06.080" v="37" actId="478"/>
          <ac:picMkLst>
            <pc:docMk/>
            <pc:sldMk cId="2358491265" sldId="276"/>
            <ac:picMk id="3" creationId="{7307A515-7B0F-47C8-9B92-5C0F391D438F}"/>
          </ac:picMkLst>
        </pc:picChg>
      </pc:sldChg>
      <pc:sldChg chg="modSp">
        <pc:chgData name="Vanessa Xuereb" userId="cf06a9f6-2ebd-481e-9fd5-404d201fd7dd" providerId="ADAL" clId="{AA40DE9F-C97D-4459-A587-41F662813BA5}" dt="2021-07-08T19:09:22.141" v="21" actId="1076"/>
        <pc:sldMkLst>
          <pc:docMk/>
          <pc:sldMk cId="237333427" sldId="285"/>
        </pc:sldMkLst>
        <pc:spChg chg="mod">
          <ac:chgData name="Vanessa Xuereb" userId="cf06a9f6-2ebd-481e-9fd5-404d201fd7dd" providerId="ADAL" clId="{AA40DE9F-C97D-4459-A587-41F662813BA5}" dt="2021-07-08T19:09:22.141" v="21" actId="1076"/>
          <ac:spMkLst>
            <pc:docMk/>
            <pc:sldMk cId="237333427" sldId="285"/>
            <ac:spMk id="3" creationId="{2E9C803D-A5FA-49AB-964B-46CF19265D85}"/>
          </ac:spMkLst>
        </pc:spChg>
      </pc:sldChg>
      <pc:sldChg chg="addSp modSp">
        <pc:chgData name="Vanessa Xuereb" userId="cf06a9f6-2ebd-481e-9fd5-404d201fd7dd" providerId="ADAL" clId="{AA40DE9F-C97D-4459-A587-41F662813BA5}" dt="2021-07-08T19:08:47.001" v="2" actId="1076"/>
        <pc:sldMkLst>
          <pc:docMk/>
          <pc:sldMk cId="3349793608" sldId="286"/>
        </pc:sldMkLst>
        <pc:picChg chg="add mod">
          <ac:chgData name="Vanessa Xuereb" userId="cf06a9f6-2ebd-481e-9fd5-404d201fd7dd" providerId="ADAL" clId="{AA40DE9F-C97D-4459-A587-41F662813BA5}" dt="2021-07-08T19:08:47.001" v="2" actId="1076"/>
          <ac:picMkLst>
            <pc:docMk/>
            <pc:sldMk cId="3349793608" sldId="286"/>
            <ac:picMk id="3" creationId="{81C213A9-0AFF-46F1-BABB-280D5B5AD177}"/>
          </ac:picMkLst>
        </pc:picChg>
      </pc:sldChg>
      <pc:sldChg chg="modSp">
        <pc:chgData name="Vanessa Xuereb" userId="cf06a9f6-2ebd-481e-9fd5-404d201fd7dd" providerId="ADAL" clId="{AA40DE9F-C97D-4459-A587-41F662813BA5}" dt="2021-07-08T19:09:35.701" v="22" actId="14100"/>
        <pc:sldMkLst>
          <pc:docMk/>
          <pc:sldMk cId="2281353220" sldId="312"/>
        </pc:sldMkLst>
        <pc:picChg chg="mod">
          <ac:chgData name="Vanessa Xuereb" userId="cf06a9f6-2ebd-481e-9fd5-404d201fd7dd" providerId="ADAL" clId="{AA40DE9F-C97D-4459-A587-41F662813BA5}" dt="2021-07-08T19:09:35.701" v="22" actId="14100"/>
          <ac:picMkLst>
            <pc:docMk/>
            <pc:sldMk cId="2281353220" sldId="312"/>
            <ac:picMk id="2050" creationId="{F6F77D3A-A19E-446A-8C12-6937856AE1B3}"/>
          </ac:picMkLst>
        </pc:picChg>
      </pc:sldChg>
      <pc:sldChg chg="modSp">
        <pc:chgData name="Vanessa Xuereb" userId="cf06a9f6-2ebd-481e-9fd5-404d201fd7dd" providerId="ADAL" clId="{AA40DE9F-C97D-4459-A587-41F662813BA5}" dt="2021-07-08T19:08:44.364" v="1" actId="27636"/>
        <pc:sldMkLst>
          <pc:docMk/>
          <pc:sldMk cId="2251054834" sldId="324"/>
        </pc:sldMkLst>
        <pc:spChg chg="mod">
          <ac:chgData name="Vanessa Xuereb" userId="cf06a9f6-2ebd-481e-9fd5-404d201fd7dd" providerId="ADAL" clId="{AA40DE9F-C97D-4459-A587-41F662813BA5}" dt="2021-07-08T19:08:44.364" v="1" actId="27636"/>
          <ac:spMkLst>
            <pc:docMk/>
            <pc:sldMk cId="2251054834" sldId="324"/>
            <ac:spMk id="2" creationId="{9C65BC2B-BA08-4973-A30C-4D5745F90C99}"/>
          </ac:spMkLst>
        </pc:spChg>
      </pc:sldChg>
      <pc:sldChg chg="modSp">
        <pc:chgData name="Vanessa Xuereb" userId="cf06a9f6-2ebd-481e-9fd5-404d201fd7dd" providerId="ADAL" clId="{AA40DE9F-C97D-4459-A587-41F662813BA5}" dt="2021-07-08T19:11:01.192" v="46" actId="1076"/>
        <pc:sldMkLst>
          <pc:docMk/>
          <pc:sldMk cId="548448419" sldId="326"/>
        </pc:sldMkLst>
        <pc:spChg chg="mod">
          <ac:chgData name="Vanessa Xuereb" userId="cf06a9f6-2ebd-481e-9fd5-404d201fd7dd" providerId="ADAL" clId="{AA40DE9F-C97D-4459-A587-41F662813BA5}" dt="2021-07-08T19:11:01.192" v="46" actId="1076"/>
          <ac:spMkLst>
            <pc:docMk/>
            <pc:sldMk cId="548448419" sldId="326"/>
            <ac:spMk id="2" creationId="{9C65BC2B-BA08-4973-A30C-4D5745F90C99}"/>
          </ac:spMkLst>
        </pc:spChg>
      </pc:sldChg>
    </pc:docChg>
  </pc:docChgLst>
  <pc:docChgLst>
    <pc:chgData name="Mary Jude Camilleri" userId="S::mary.jude.camilleri@ilearn.edu.mt::d532b959-8ce3-47c7-b170-dad374501405" providerId="AD" clId="Web-{350B56B8-E19C-2A3F-ECE9-947C9C483C4A}"/>
    <pc:docChg chg="modSld addMainMaster delMainMaster">
      <pc:chgData name="Mary Jude Camilleri" userId="S::mary.jude.camilleri@ilearn.edu.mt::d532b959-8ce3-47c7-b170-dad374501405" providerId="AD" clId="Web-{350B56B8-E19C-2A3F-ECE9-947C9C483C4A}" dt="2021-10-04T11:42:33.671" v="209" actId="1076"/>
      <pc:docMkLst>
        <pc:docMk/>
      </pc:docMkLst>
      <pc:sldChg chg="addSp modSp mod setBg modClrScheme chgLayout">
        <pc:chgData name="Mary Jude Camilleri" userId="S::mary.jude.camilleri@ilearn.edu.mt::d532b959-8ce3-47c7-b170-dad374501405" providerId="AD" clId="Web-{350B56B8-E19C-2A3F-ECE9-947C9C483C4A}" dt="2021-10-04T11:32:44.700" v="30" actId="20577"/>
        <pc:sldMkLst>
          <pc:docMk/>
          <pc:sldMk cId="3892430857" sldId="256"/>
        </pc:sldMkLst>
        <pc:spChg chg="mod">
          <ac:chgData name="Mary Jude Camilleri" userId="S::mary.jude.camilleri@ilearn.edu.mt::d532b959-8ce3-47c7-b170-dad374501405" providerId="AD" clId="Web-{350B56B8-E19C-2A3F-ECE9-947C9C483C4A}" dt="2021-10-04T11:32:44.700" v="30" actId="20577"/>
          <ac:spMkLst>
            <pc:docMk/>
            <pc:sldMk cId="3892430857" sldId="256"/>
            <ac:spMk id="6" creationId="{6565FD06-C357-4521-B7B9-6AA08E77D07C}"/>
          </ac:spMkLst>
        </pc:spChg>
        <pc:spChg chg="add">
          <ac:chgData name="Mary Jude Camilleri" userId="S::mary.jude.camilleri@ilearn.edu.mt::d532b959-8ce3-47c7-b170-dad374501405" providerId="AD" clId="Web-{350B56B8-E19C-2A3F-ECE9-947C9C483C4A}" dt="2021-10-04T11:32:07.308" v="1"/>
          <ac:spMkLst>
            <pc:docMk/>
            <pc:sldMk cId="3892430857" sldId="256"/>
            <ac:spMk id="71" creationId="{6753252F-4873-4F63-801D-CC719279A7D5}"/>
          </ac:spMkLst>
        </pc:spChg>
        <pc:spChg chg="add">
          <ac:chgData name="Mary Jude Camilleri" userId="S::mary.jude.camilleri@ilearn.edu.mt::d532b959-8ce3-47c7-b170-dad374501405" providerId="AD" clId="Web-{350B56B8-E19C-2A3F-ECE9-947C9C483C4A}" dt="2021-10-04T11:32:07.308" v="1"/>
          <ac:spMkLst>
            <pc:docMk/>
            <pc:sldMk cId="3892430857" sldId="256"/>
            <ac:spMk id="73" creationId="{047C8CCB-F95D-4249-92DD-651249D3535A}"/>
          </ac:spMkLst>
        </pc:spChg>
        <pc:picChg chg="mod">
          <ac:chgData name="Mary Jude Camilleri" userId="S::mary.jude.camilleri@ilearn.edu.mt::d532b959-8ce3-47c7-b170-dad374501405" providerId="AD" clId="Web-{350B56B8-E19C-2A3F-ECE9-947C9C483C4A}" dt="2021-10-04T11:32:07.308" v="1"/>
          <ac:picMkLst>
            <pc:docMk/>
            <pc:sldMk cId="3892430857" sldId="256"/>
            <ac:picMk id="1026" creationId="{DDADA15E-8C8E-4B81-AC96-D095A9A2D9A4}"/>
          </ac:picMkLst>
        </pc:picChg>
      </pc:sldChg>
      <pc:sldChg chg="addSp modSp mod setBg modClrScheme chgLayout">
        <pc:chgData name="Mary Jude Camilleri" userId="S::mary.jude.camilleri@ilearn.edu.mt::d532b959-8ce3-47c7-b170-dad374501405" providerId="AD" clId="Web-{350B56B8-E19C-2A3F-ECE9-947C9C483C4A}" dt="2021-10-04T11:33:07.747" v="38" actId="14100"/>
        <pc:sldMkLst>
          <pc:docMk/>
          <pc:sldMk cId="1948697101" sldId="257"/>
        </pc:sldMkLst>
        <pc:spChg chg="mod">
          <ac:chgData name="Mary Jude Camilleri" userId="S::mary.jude.camilleri@ilearn.edu.mt::d532b959-8ce3-47c7-b170-dad374501405" providerId="AD" clId="Web-{350B56B8-E19C-2A3F-ECE9-947C9C483C4A}" dt="2021-10-04T11:33:07.747" v="38" actId="14100"/>
          <ac:spMkLst>
            <pc:docMk/>
            <pc:sldMk cId="1948697101" sldId="257"/>
            <ac:spMk id="4" creationId="{FCBCB8C3-31ED-4C9A-8A89-244BC9B88E6C}"/>
          </ac:spMkLst>
        </pc:spChg>
        <pc:spChg chg="add">
          <ac:chgData name="Mary Jude Camilleri" userId="S::mary.jude.camilleri@ilearn.edu.mt::d532b959-8ce3-47c7-b170-dad374501405" providerId="AD" clId="Web-{350B56B8-E19C-2A3F-ECE9-947C9C483C4A}" dt="2021-10-04T11:32:48.762" v="31"/>
          <ac:spMkLst>
            <pc:docMk/>
            <pc:sldMk cId="1948697101" sldId="257"/>
            <ac:spMk id="10" creationId="{CEB41C5C-0F34-4DDA-9D7C-5E717F35F60C}"/>
          </ac:spMkLst>
        </pc:spChg>
        <pc:picChg chg="mod">
          <ac:chgData name="Mary Jude Camilleri" userId="S::mary.jude.camilleri@ilearn.edu.mt::d532b959-8ce3-47c7-b170-dad374501405" providerId="AD" clId="Web-{350B56B8-E19C-2A3F-ECE9-947C9C483C4A}" dt="2021-10-04T11:32:48.762" v="31"/>
          <ac:picMkLst>
            <pc:docMk/>
            <pc:sldMk cId="1948697101" sldId="257"/>
            <ac:picMk id="5" creationId="{4A454A64-9C24-4D00-B978-770507E5879C}"/>
          </ac:picMkLst>
        </pc:picChg>
        <pc:cxnChg chg="add">
          <ac:chgData name="Mary Jude Camilleri" userId="S::mary.jude.camilleri@ilearn.edu.mt::d532b959-8ce3-47c7-b170-dad374501405" providerId="AD" clId="Web-{350B56B8-E19C-2A3F-ECE9-947C9C483C4A}" dt="2021-10-04T11:32:48.762" v="31"/>
          <ac:cxnSpMkLst>
            <pc:docMk/>
            <pc:sldMk cId="1948697101" sldId="257"/>
            <ac:cxnSpMk id="12" creationId="{57E1E5E6-F385-4E9C-B201-BA5BDE5CAD52}"/>
          </ac:cxnSpMkLst>
        </pc:cxnChg>
      </pc:sldChg>
      <pc:sldChg chg="addSp modSp mod setBg modClrScheme chgLayout">
        <pc:chgData name="Mary Jude Camilleri" userId="S::mary.jude.camilleri@ilearn.edu.mt::d532b959-8ce3-47c7-b170-dad374501405" providerId="AD" clId="Web-{350B56B8-E19C-2A3F-ECE9-947C9C483C4A}" dt="2021-10-04T11:33:19.685" v="42" actId="20577"/>
        <pc:sldMkLst>
          <pc:docMk/>
          <pc:sldMk cId="2455337097" sldId="258"/>
        </pc:sldMkLst>
        <pc:spChg chg="mod">
          <ac:chgData name="Mary Jude Camilleri" userId="S::mary.jude.camilleri@ilearn.edu.mt::d532b959-8ce3-47c7-b170-dad374501405" providerId="AD" clId="Web-{350B56B8-E19C-2A3F-ECE9-947C9C483C4A}" dt="2021-10-04T11:33:19.685" v="42" actId="20577"/>
          <ac:spMkLst>
            <pc:docMk/>
            <pc:sldMk cId="2455337097" sldId="258"/>
            <ac:spMk id="8" creationId="{7806CF4D-1691-4E27-8620-7ED33665AFCB}"/>
          </ac:spMkLst>
        </pc:spChg>
        <pc:spChg chg="add">
          <ac:chgData name="Mary Jude Camilleri" userId="S::mary.jude.camilleri@ilearn.edu.mt::d532b959-8ce3-47c7-b170-dad374501405" providerId="AD" clId="Web-{350B56B8-E19C-2A3F-ECE9-947C9C483C4A}" dt="2021-10-04T11:33:13.435" v="39"/>
          <ac:spMkLst>
            <pc:docMk/>
            <pc:sldMk cId="2455337097" sldId="258"/>
            <ac:spMk id="14" creationId="{5E39A796-BE83-48B1-B33F-35C4A32AAB57}"/>
          </ac:spMkLst>
        </pc:spChg>
        <pc:spChg chg="add">
          <ac:chgData name="Mary Jude Camilleri" userId="S::mary.jude.camilleri@ilearn.edu.mt::d532b959-8ce3-47c7-b170-dad374501405" providerId="AD" clId="Web-{350B56B8-E19C-2A3F-ECE9-947C9C483C4A}" dt="2021-10-04T11:33:13.435" v="39"/>
          <ac:spMkLst>
            <pc:docMk/>
            <pc:sldMk cId="2455337097" sldId="258"/>
            <ac:spMk id="16" creationId="{72F84B47-E267-4194-8194-831DB7B5547F}"/>
          </ac:spMkLst>
        </pc:spChg>
        <pc:picChg chg="mod">
          <ac:chgData name="Mary Jude Camilleri" userId="S::mary.jude.camilleri@ilearn.edu.mt::d532b959-8ce3-47c7-b170-dad374501405" providerId="AD" clId="Web-{350B56B8-E19C-2A3F-ECE9-947C9C483C4A}" dt="2021-10-04T11:33:13.435" v="39"/>
          <ac:picMkLst>
            <pc:docMk/>
            <pc:sldMk cId="2455337097" sldId="258"/>
            <ac:picMk id="9" creationId="{2EFFA5EF-5266-44A9-9514-AC208DF58150}"/>
          </ac:picMkLst>
        </pc:picChg>
      </pc:sldChg>
      <pc:sldChg chg="modSp mod modClrScheme chgLayout">
        <pc:chgData name="Mary Jude Camilleri" userId="S::mary.jude.camilleri@ilearn.edu.mt::d532b959-8ce3-47c7-b170-dad374501405" providerId="AD" clId="Web-{350B56B8-E19C-2A3F-ECE9-947C9C483C4A}" dt="2021-10-04T11:37:21.443" v="109" actId="20577"/>
        <pc:sldMkLst>
          <pc:docMk/>
          <pc:sldMk cId="490083856" sldId="259"/>
        </pc:sldMkLst>
        <pc:spChg chg="mod">
          <ac:chgData name="Mary Jude Camilleri" userId="S::mary.jude.camilleri@ilearn.edu.mt::d532b959-8ce3-47c7-b170-dad374501405" providerId="AD" clId="Web-{350B56B8-E19C-2A3F-ECE9-947C9C483C4A}" dt="2021-10-04T11:37:21.443" v="109" actId="20577"/>
          <ac:spMkLst>
            <pc:docMk/>
            <pc:sldMk cId="490083856" sldId="259"/>
            <ac:spMk id="13" creationId="{C3A01A4C-F044-4C05-862F-76A135E468F0}"/>
          </ac:spMkLst>
        </pc:spChg>
      </pc:sldChg>
      <pc:sldChg chg="addSp modSp mod setBg modClrScheme chgLayout">
        <pc:chgData name="Mary Jude Camilleri" userId="S::mary.jude.camilleri@ilearn.edu.mt::d532b959-8ce3-47c7-b170-dad374501405" providerId="AD" clId="Web-{350B56B8-E19C-2A3F-ECE9-947C9C483C4A}" dt="2021-10-04T11:38:56.180" v="147" actId="20577"/>
        <pc:sldMkLst>
          <pc:docMk/>
          <pc:sldMk cId="3368800408" sldId="261"/>
        </pc:sldMkLst>
        <pc:spChg chg="mod">
          <ac:chgData name="Mary Jude Camilleri" userId="S::mary.jude.camilleri@ilearn.edu.mt::d532b959-8ce3-47c7-b170-dad374501405" providerId="AD" clId="Web-{350B56B8-E19C-2A3F-ECE9-947C9C483C4A}" dt="2021-10-04T11:38:56.180" v="147" actId="20577"/>
          <ac:spMkLst>
            <pc:docMk/>
            <pc:sldMk cId="3368800408" sldId="261"/>
            <ac:spMk id="3" creationId="{D5BC225E-C315-4206-9309-3AFF02F0763C}"/>
          </ac:spMkLst>
        </pc:spChg>
        <pc:spChg chg="add">
          <ac:chgData name="Mary Jude Camilleri" userId="S::mary.jude.camilleri@ilearn.edu.mt::d532b959-8ce3-47c7-b170-dad374501405" providerId="AD" clId="Web-{350B56B8-E19C-2A3F-ECE9-947C9C483C4A}" dt="2021-10-04T11:38:04.272" v="128"/>
          <ac:spMkLst>
            <pc:docMk/>
            <pc:sldMk cId="3368800408" sldId="261"/>
            <ac:spMk id="10" creationId="{488333BA-AE6E-427A-9B16-A39C8073F4EB}"/>
          </ac:spMkLst>
        </pc:spChg>
        <pc:spChg chg="add">
          <ac:chgData name="Mary Jude Camilleri" userId="S::mary.jude.camilleri@ilearn.edu.mt::d532b959-8ce3-47c7-b170-dad374501405" providerId="AD" clId="Web-{350B56B8-E19C-2A3F-ECE9-947C9C483C4A}" dt="2021-10-04T11:38:04.272" v="128"/>
          <ac:spMkLst>
            <pc:docMk/>
            <pc:sldMk cId="3368800408" sldId="261"/>
            <ac:spMk id="12" creationId="{F98ED85F-DCEE-4B50-802E-71A6E3E12B04}"/>
          </ac:spMkLst>
        </pc:spChg>
      </pc:sldChg>
      <pc:sldChg chg="addSp modSp mod setBg modClrScheme chgLayout">
        <pc:chgData name="Mary Jude Camilleri" userId="S::mary.jude.camilleri@ilearn.edu.mt::d532b959-8ce3-47c7-b170-dad374501405" providerId="AD" clId="Web-{350B56B8-E19C-2A3F-ECE9-947C9C483C4A}" dt="2021-10-04T11:39:25.384" v="161" actId="1076"/>
        <pc:sldMkLst>
          <pc:docMk/>
          <pc:sldMk cId="3920642441" sldId="262"/>
        </pc:sldMkLst>
        <pc:spChg chg="mod">
          <ac:chgData name="Mary Jude Camilleri" userId="S::mary.jude.camilleri@ilearn.edu.mt::d532b959-8ce3-47c7-b170-dad374501405" providerId="AD" clId="Web-{350B56B8-E19C-2A3F-ECE9-947C9C483C4A}" dt="2021-10-04T11:39:25.384" v="161" actId="1076"/>
          <ac:spMkLst>
            <pc:docMk/>
            <pc:sldMk cId="3920642441" sldId="262"/>
            <ac:spMk id="2" creationId="{441A4180-0FFB-4B2C-8BB4-B71BD19F1D0D}"/>
          </ac:spMkLst>
        </pc:spChg>
        <pc:spChg chg="add">
          <ac:chgData name="Mary Jude Camilleri" userId="S::mary.jude.camilleri@ilearn.edu.mt::d532b959-8ce3-47c7-b170-dad374501405" providerId="AD" clId="Web-{350B56B8-E19C-2A3F-ECE9-947C9C483C4A}" dt="2021-10-04T11:39:03.790" v="148"/>
          <ac:spMkLst>
            <pc:docMk/>
            <pc:sldMk cId="3920642441" sldId="262"/>
            <ac:spMk id="7" creationId="{488333BA-AE6E-427A-9B16-A39C8073F4EB}"/>
          </ac:spMkLst>
        </pc:spChg>
        <pc:spChg chg="add">
          <ac:chgData name="Mary Jude Camilleri" userId="S::mary.jude.camilleri@ilearn.edu.mt::d532b959-8ce3-47c7-b170-dad374501405" providerId="AD" clId="Web-{350B56B8-E19C-2A3F-ECE9-947C9C483C4A}" dt="2021-10-04T11:39:03.790" v="148"/>
          <ac:spMkLst>
            <pc:docMk/>
            <pc:sldMk cId="3920642441" sldId="262"/>
            <ac:spMk id="9" creationId="{F98ED85F-DCEE-4B50-802E-71A6E3E12B04}"/>
          </ac:spMkLst>
        </pc:spChg>
      </pc:sldChg>
      <pc:sldChg chg="addSp modSp mod setBg modClrScheme chgLayout">
        <pc:chgData name="Mary Jude Camilleri" userId="S::mary.jude.camilleri@ilearn.edu.mt::d532b959-8ce3-47c7-b170-dad374501405" providerId="AD" clId="Web-{350B56B8-E19C-2A3F-ECE9-947C9C483C4A}" dt="2021-10-04T11:40:11.479" v="179" actId="20577"/>
        <pc:sldMkLst>
          <pc:docMk/>
          <pc:sldMk cId="596038564" sldId="263"/>
        </pc:sldMkLst>
        <pc:spChg chg="mod">
          <ac:chgData name="Mary Jude Camilleri" userId="S::mary.jude.camilleri@ilearn.edu.mt::d532b959-8ce3-47c7-b170-dad374501405" providerId="AD" clId="Web-{350B56B8-E19C-2A3F-ECE9-947C9C483C4A}" dt="2021-10-04T11:39:29.603" v="162"/>
          <ac:spMkLst>
            <pc:docMk/>
            <pc:sldMk cId="596038564" sldId="263"/>
            <ac:spMk id="2" creationId="{04567E38-6663-4BE6-B3A1-0743549D0464}"/>
          </ac:spMkLst>
        </pc:spChg>
        <pc:spChg chg="mod">
          <ac:chgData name="Mary Jude Camilleri" userId="S::mary.jude.camilleri@ilearn.edu.mt::d532b959-8ce3-47c7-b170-dad374501405" providerId="AD" clId="Web-{350B56B8-E19C-2A3F-ECE9-947C9C483C4A}" dt="2021-10-04T11:40:11.479" v="179" actId="20577"/>
          <ac:spMkLst>
            <pc:docMk/>
            <pc:sldMk cId="596038564" sldId="263"/>
            <ac:spMk id="4" creationId="{A6B5463C-C0D8-4E74-88B4-6091D7E79B17}"/>
          </ac:spMkLst>
        </pc:spChg>
        <pc:spChg chg="add">
          <ac:chgData name="Mary Jude Camilleri" userId="S::mary.jude.camilleri@ilearn.edu.mt::d532b959-8ce3-47c7-b170-dad374501405" providerId="AD" clId="Web-{350B56B8-E19C-2A3F-ECE9-947C9C483C4A}" dt="2021-10-04T11:39:29.603" v="162"/>
          <ac:spMkLst>
            <pc:docMk/>
            <pc:sldMk cId="596038564" sldId="263"/>
            <ac:spMk id="9" creationId="{488333BA-AE6E-427A-9B16-A39C8073F4EB}"/>
          </ac:spMkLst>
        </pc:spChg>
        <pc:spChg chg="add">
          <ac:chgData name="Mary Jude Camilleri" userId="S::mary.jude.camilleri@ilearn.edu.mt::d532b959-8ce3-47c7-b170-dad374501405" providerId="AD" clId="Web-{350B56B8-E19C-2A3F-ECE9-947C9C483C4A}" dt="2021-10-04T11:39:29.603" v="162"/>
          <ac:spMkLst>
            <pc:docMk/>
            <pc:sldMk cId="596038564" sldId="263"/>
            <ac:spMk id="11" creationId="{F98ED85F-DCEE-4B50-802E-71A6E3E12B04}"/>
          </ac:spMkLst>
        </pc:spChg>
      </pc:sldChg>
      <pc:sldChg chg="addSp modSp mod setBg modClrScheme chgLayout">
        <pc:chgData name="Mary Jude Camilleri" userId="S::mary.jude.camilleri@ilearn.edu.mt::d532b959-8ce3-47c7-b170-dad374501405" providerId="AD" clId="Web-{350B56B8-E19C-2A3F-ECE9-947C9C483C4A}" dt="2021-10-04T11:40:34.730" v="185" actId="20577"/>
        <pc:sldMkLst>
          <pc:docMk/>
          <pc:sldMk cId="1413637307" sldId="264"/>
        </pc:sldMkLst>
        <pc:spChg chg="mod">
          <ac:chgData name="Mary Jude Camilleri" userId="S::mary.jude.camilleri@ilearn.edu.mt::d532b959-8ce3-47c7-b170-dad374501405" providerId="AD" clId="Web-{350B56B8-E19C-2A3F-ECE9-947C9C483C4A}" dt="2021-10-04T11:40:34.730" v="185" actId="20577"/>
          <ac:spMkLst>
            <pc:docMk/>
            <pc:sldMk cId="1413637307" sldId="264"/>
            <ac:spMk id="2" creationId="{4FC973C3-2117-4F56-A472-8EAACD3B8372}"/>
          </ac:spMkLst>
        </pc:spChg>
        <pc:spChg chg="add">
          <ac:chgData name="Mary Jude Camilleri" userId="S::mary.jude.camilleri@ilearn.edu.mt::d532b959-8ce3-47c7-b170-dad374501405" providerId="AD" clId="Web-{350B56B8-E19C-2A3F-ECE9-947C9C483C4A}" dt="2021-10-04T11:40:16.948" v="180"/>
          <ac:spMkLst>
            <pc:docMk/>
            <pc:sldMk cId="1413637307" sldId="264"/>
            <ac:spMk id="8" creationId="{2B97F24A-32CE-4C1C-A50D-3016B394DCFB}"/>
          </ac:spMkLst>
        </pc:spChg>
        <pc:spChg chg="add">
          <ac:chgData name="Mary Jude Camilleri" userId="S::mary.jude.camilleri@ilearn.edu.mt::d532b959-8ce3-47c7-b170-dad374501405" providerId="AD" clId="Web-{350B56B8-E19C-2A3F-ECE9-947C9C483C4A}" dt="2021-10-04T11:40:16.948" v="180"/>
          <ac:spMkLst>
            <pc:docMk/>
            <pc:sldMk cId="1413637307" sldId="264"/>
            <ac:spMk id="10" creationId="{6357EC4F-235E-4222-A36F-C7878ACE37F2}"/>
          </ac:spMkLst>
        </pc:spChg>
        <pc:picChg chg="mod">
          <ac:chgData name="Mary Jude Camilleri" userId="S::mary.jude.camilleri@ilearn.edu.mt::d532b959-8ce3-47c7-b170-dad374501405" providerId="AD" clId="Web-{350B56B8-E19C-2A3F-ECE9-947C9C483C4A}" dt="2021-10-04T11:40:16.948" v="180"/>
          <ac:picMkLst>
            <pc:docMk/>
            <pc:sldMk cId="1413637307" sldId="264"/>
            <ac:picMk id="3" creationId="{8E58EBEF-6E3A-4403-8904-936D2DD4F7DA}"/>
          </ac:picMkLst>
        </pc:picChg>
      </pc:sldChg>
      <pc:sldChg chg="addSp delSp modSp mod modClrScheme delDesignElem chgLayout">
        <pc:chgData name="Mary Jude Camilleri" userId="S::mary.jude.camilleri@ilearn.edu.mt::d532b959-8ce3-47c7-b170-dad374501405" providerId="AD" clId="Web-{350B56B8-E19C-2A3F-ECE9-947C9C483C4A}" dt="2021-10-04T11:40:37.199" v="186"/>
        <pc:sldMkLst>
          <pc:docMk/>
          <pc:sldMk cId="1529565978" sldId="265"/>
        </pc:sldMkLst>
        <pc:spChg chg="add">
          <ac:chgData name="Mary Jude Camilleri" userId="S::mary.jude.camilleri@ilearn.edu.mt::d532b959-8ce3-47c7-b170-dad374501405" providerId="AD" clId="Web-{350B56B8-E19C-2A3F-ECE9-947C9C483C4A}" dt="2021-10-04T11:40:37.199" v="186"/>
          <ac:spMkLst>
            <pc:docMk/>
            <pc:sldMk cId="1529565978" sldId="265"/>
            <ac:spMk id="10" creationId="{DA2E7C1E-2B5A-4BBA-AE51-1CD8C19309D7}"/>
          </ac:spMkLst>
        </pc:spChg>
        <pc:spChg chg="add">
          <ac:chgData name="Mary Jude Camilleri" userId="S::mary.jude.camilleri@ilearn.edu.mt::d532b959-8ce3-47c7-b170-dad374501405" providerId="AD" clId="Web-{350B56B8-E19C-2A3F-ECE9-947C9C483C4A}" dt="2021-10-04T11:40:37.199" v="186"/>
          <ac:spMkLst>
            <pc:docMk/>
            <pc:sldMk cId="1529565978" sldId="265"/>
            <ac:spMk id="12" creationId="{43DF76B1-5174-4FAF-9D19-FFEE98426836}"/>
          </ac:spMkLst>
        </pc:spChg>
        <pc:spChg chg="del">
          <ac:chgData name="Mary Jude Camilleri" userId="S::mary.jude.camilleri@ilearn.edu.mt::d532b959-8ce3-47c7-b170-dad374501405" providerId="AD" clId="Web-{350B56B8-E19C-2A3F-ECE9-947C9C483C4A}" dt="2021-10-04T11:32:02.652" v="0"/>
          <ac:spMkLst>
            <pc:docMk/>
            <pc:sldMk cId="1529565978" sldId="265"/>
            <ac:spMk id="37" creationId="{57E607C4-A0A1-44FA-981D-EA3B81396361}"/>
          </ac:spMkLst>
        </pc:spChg>
        <pc:picChg chg="mod">
          <ac:chgData name="Mary Jude Camilleri" userId="S::mary.jude.camilleri@ilearn.edu.mt::d532b959-8ce3-47c7-b170-dad374501405" providerId="AD" clId="Web-{350B56B8-E19C-2A3F-ECE9-947C9C483C4A}" dt="2021-10-04T11:40:37.199" v="186"/>
          <ac:picMkLst>
            <pc:docMk/>
            <pc:sldMk cId="1529565978" sldId="265"/>
            <ac:picMk id="5" creationId="{B12FBF24-BE25-4C4D-87FC-ECC0795E1388}"/>
          </ac:picMkLst>
        </pc:picChg>
        <pc:picChg chg="del">
          <ac:chgData name="Mary Jude Camilleri" userId="S::mary.jude.camilleri@ilearn.edu.mt::d532b959-8ce3-47c7-b170-dad374501405" providerId="AD" clId="Web-{350B56B8-E19C-2A3F-ECE9-947C9C483C4A}" dt="2021-10-04T11:32:02.652" v="0"/>
          <ac:picMkLst>
            <pc:docMk/>
            <pc:sldMk cId="1529565978" sldId="265"/>
            <ac:picMk id="39" creationId="{08D97526-B9D9-4257-B6A9-9D7988974929}"/>
          </ac:picMkLst>
        </pc:picChg>
      </pc:sldChg>
      <pc:sldChg chg="addSp modSp mod setBg modClrScheme chgLayout">
        <pc:chgData name="Mary Jude Camilleri" userId="S::mary.jude.camilleri@ilearn.edu.mt::d532b959-8ce3-47c7-b170-dad374501405" providerId="AD" clId="Web-{350B56B8-E19C-2A3F-ECE9-947C9C483C4A}" dt="2021-10-04T11:40:54.199" v="190" actId="1076"/>
        <pc:sldMkLst>
          <pc:docMk/>
          <pc:sldMk cId="2831249942" sldId="267"/>
        </pc:sldMkLst>
        <pc:spChg chg="mod">
          <ac:chgData name="Mary Jude Camilleri" userId="S::mary.jude.camilleri@ilearn.edu.mt::d532b959-8ce3-47c7-b170-dad374501405" providerId="AD" clId="Web-{350B56B8-E19C-2A3F-ECE9-947C9C483C4A}" dt="2021-10-04T11:40:54.199" v="190" actId="1076"/>
          <ac:spMkLst>
            <pc:docMk/>
            <pc:sldMk cId="2831249942" sldId="267"/>
            <ac:spMk id="2" creationId="{FD513A1B-18D5-47FE-91C3-09C07EE63EBC}"/>
          </ac:spMkLst>
        </pc:spChg>
        <pc:spChg chg="add">
          <ac:chgData name="Mary Jude Camilleri" userId="S::mary.jude.camilleri@ilearn.edu.mt::d532b959-8ce3-47c7-b170-dad374501405" providerId="AD" clId="Web-{350B56B8-E19C-2A3F-ECE9-947C9C483C4A}" dt="2021-10-04T11:40:43.746" v="187"/>
          <ac:spMkLst>
            <pc:docMk/>
            <pc:sldMk cId="2831249942" sldId="267"/>
            <ac:spMk id="7" creationId="{488333BA-AE6E-427A-9B16-A39C8073F4EB}"/>
          </ac:spMkLst>
        </pc:spChg>
        <pc:spChg chg="add">
          <ac:chgData name="Mary Jude Camilleri" userId="S::mary.jude.camilleri@ilearn.edu.mt::d532b959-8ce3-47c7-b170-dad374501405" providerId="AD" clId="Web-{350B56B8-E19C-2A3F-ECE9-947C9C483C4A}" dt="2021-10-04T11:40:43.746" v="187"/>
          <ac:spMkLst>
            <pc:docMk/>
            <pc:sldMk cId="2831249942" sldId="267"/>
            <ac:spMk id="9" creationId="{F98ED85F-DCEE-4B50-802E-71A6E3E12B04}"/>
          </ac:spMkLst>
        </pc:spChg>
      </pc:sldChg>
      <pc:sldChg chg="addSp modSp mod setBg modClrScheme chgLayout">
        <pc:chgData name="Mary Jude Camilleri" userId="S::mary.jude.camilleri@ilearn.edu.mt::d532b959-8ce3-47c7-b170-dad374501405" providerId="AD" clId="Web-{350B56B8-E19C-2A3F-ECE9-947C9C483C4A}" dt="2021-10-04T11:41:07.293" v="191"/>
        <pc:sldMkLst>
          <pc:docMk/>
          <pc:sldMk cId="3525124672" sldId="268"/>
        </pc:sldMkLst>
        <pc:spChg chg="mod">
          <ac:chgData name="Mary Jude Camilleri" userId="S::mary.jude.camilleri@ilearn.edu.mt::d532b959-8ce3-47c7-b170-dad374501405" providerId="AD" clId="Web-{350B56B8-E19C-2A3F-ECE9-947C9C483C4A}" dt="2021-10-04T11:41:07.293" v="191"/>
          <ac:spMkLst>
            <pc:docMk/>
            <pc:sldMk cId="3525124672" sldId="268"/>
            <ac:spMk id="2" creationId="{7375817A-056B-4CE4-B7C6-AEC869A699B6}"/>
          </ac:spMkLst>
        </pc:spChg>
        <pc:spChg chg="add">
          <ac:chgData name="Mary Jude Camilleri" userId="S::mary.jude.camilleri@ilearn.edu.mt::d532b959-8ce3-47c7-b170-dad374501405" providerId="AD" clId="Web-{350B56B8-E19C-2A3F-ECE9-947C9C483C4A}" dt="2021-10-04T11:41:07.293" v="191"/>
          <ac:spMkLst>
            <pc:docMk/>
            <pc:sldMk cId="3525124672" sldId="268"/>
            <ac:spMk id="71" creationId="{D4771268-CB57-404A-9271-370EB28F6090}"/>
          </ac:spMkLst>
        </pc:spChg>
        <pc:picChg chg="mod">
          <ac:chgData name="Mary Jude Camilleri" userId="S::mary.jude.camilleri@ilearn.edu.mt::d532b959-8ce3-47c7-b170-dad374501405" providerId="AD" clId="Web-{350B56B8-E19C-2A3F-ECE9-947C9C483C4A}" dt="2021-10-04T11:41:07.293" v="191"/>
          <ac:picMkLst>
            <pc:docMk/>
            <pc:sldMk cId="3525124672" sldId="268"/>
            <ac:picMk id="1026" creationId="{734A6323-1CB2-4DD8-83E7-7D34BC4AE132}"/>
          </ac:picMkLst>
        </pc:picChg>
      </pc:sldChg>
      <pc:sldChg chg="addSp delSp modSp mod setBg modClrScheme delDesignElem chgLayout">
        <pc:chgData name="Mary Jude Camilleri" userId="S::mary.jude.camilleri@ilearn.edu.mt::d532b959-8ce3-47c7-b170-dad374501405" providerId="AD" clId="Web-{350B56B8-E19C-2A3F-ECE9-947C9C483C4A}" dt="2021-10-04T11:41:13.169" v="192"/>
        <pc:sldMkLst>
          <pc:docMk/>
          <pc:sldMk cId="2854218367" sldId="269"/>
        </pc:sldMkLst>
        <pc:spChg chg="mod">
          <ac:chgData name="Mary Jude Camilleri" userId="S::mary.jude.camilleri@ilearn.edu.mt::d532b959-8ce3-47c7-b170-dad374501405" providerId="AD" clId="Web-{350B56B8-E19C-2A3F-ECE9-947C9C483C4A}" dt="2021-10-04T11:41:13.169" v="192"/>
          <ac:spMkLst>
            <pc:docMk/>
            <pc:sldMk cId="2854218367" sldId="269"/>
            <ac:spMk id="2" creationId="{C979884F-EF7C-436A-8C1F-7AAE55D362AB}"/>
          </ac:spMkLst>
        </pc:spChg>
        <pc:spChg chg="add">
          <ac:chgData name="Mary Jude Camilleri" userId="S::mary.jude.camilleri@ilearn.edu.mt::d532b959-8ce3-47c7-b170-dad374501405" providerId="AD" clId="Web-{350B56B8-E19C-2A3F-ECE9-947C9C483C4A}" dt="2021-10-04T11:41:13.169" v="192"/>
          <ac:spMkLst>
            <pc:docMk/>
            <pc:sldMk cId="2854218367" sldId="269"/>
            <ac:spMk id="6" creationId="{D4771268-CB57-404A-9271-370EB28F6090}"/>
          </ac:spMkLst>
        </pc:spChg>
        <pc:spChg chg="del">
          <ac:chgData name="Mary Jude Camilleri" userId="S::mary.jude.camilleri@ilearn.edu.mt::d532b959-8ce3-47c7-b170-dad374501405" providerId="AD" clId="Web-{350B56B8-E19C-2A3F-ECE9-947C9C483C4A}" dt="2021-10-04T11:32:02.652" v="0"/>
          <ac:spMkLst>
            <pc:docMk/>
            <pc:sldMk cId="2854218367" sldId="269"/>
            <ac:spMk id="13" creationId="{53D1018B-412F-4D92-8F80-6D1E41C88D94}"/>
          </ac:spMkLst>
        </pc:spChg>
        <pc:picChg chg="mod">
          <ac:chgData name="Mary Jude Camilleri" userId="S::mary.jude.camilleri@ilearn.edu.mt::d532b959-8ce3-47c7-b170-dad374501405" providerId="AD" clId="Web-{350B56B8-E19C-2A3F-ECE9-947C9C483C4A}" dt="2021-10-04T11:41:13.169" v="192"/>
          <ac:picMkLst>
            <pc:docMk/>
            <pc:sldMk cId="2854218367" sldId="269"/>
            <ac:picMk id="4" creationId="{CB2ABF89-D442-4694-BB6B-5F1BB201C3D1}"/>
          </ac:picMkLst>
        </pc:picChg>
        <pc:picChg chg="del">
          <ac:chgData name="Mary Jude Camilleri" userId="S::mary.jude.camilleri@ilearn.edu.mt::d532b959-8ce3-47c7-b170-dad374501405" providerId="AD" clId="Web-{350B56B8-E19C-2A3F-ECE9-947C9C483C4A}" dt="2021-10-04T11:32:02.652" v="0"/>
          <ac:picMkLst>
            <pc:docMk/>
            <pc:sldMk cId="2854218367" sldId="269"/>
            <ac:picMk id="9" creationId="{E43006C0-9CF0-4AD0-9C72-B3F9942A80C0}"/>
          </ac:picMkLst>
        </pc:picChg>
        <pc:picChg chg="del">
          <ac:chgData name="Mary Jude Camilleri" userId="S::mary.jude.camilleri@ilearn.edu.mt::d532b959-8ce3-47c7-b170-dad374501405" providerId="AD" clId="Web-{350B56B8-E19C-2A3F-ECE9-947C9C483C4A}" dt="2021-10-04T11:32:02.652" v="0"/>
          <ac:picMkLst>
            <pc:docMk/>
            <pc:sldMk cId="2854218367" sldId="269"/>
            <ac:picMk id="11" creationId="{78A20B43-EA35-4D51-8E25-05F8B334E9EC}"/>
          </ac:picMkLst>
        </pc:picChg>
        <pc:picChg chg="del">
          <ac:chgData name="Mary Jude Camilleri" userId="S::mary.jude.camilleri@ilearn.edu.mt::d532b959-8ce3-47c7-b170-dad374501405" providerId="AD" clId="Web-{350B56B8-E19C-2A3F-ECE9-947C9C483C4A}" dt="2021-10-04T11:32:02.652" v="0"/>
          <ac:picMkLst>
            <pc:docMk/>
            <pc:sldMk cId="2854218367" sldId="269"/>
            <ac:picMk id="15" creationId="{B59371E8-E3A5-457E-A234-8A4F8B8256C2}"/>
          </ac:picMkLst>
        </pc:picChg>
        <pc:picChg chg="del">
          <ac:chgData name="Mary Jude Camilleri" userId="S::mary.jude.camilleri@ilearn.edu.mt::d532b959-8ce3-47c7-b170-dad374501405" providerId="AD" clId="Web-{350B56B8-E19C-2A3F-ECE9-947C9C483C4A}" dt="2021-10-04T11:32:02.652" v="0"/>
          <ac:picMkLst>
            <pc:docMk/>
            <pc:sldMk cId="2854218367" sldId="269"/>
            <ac:picMk id="17" creationId="{4108FAA8-9416-4584-94E0-E60C0EF6F225}"/>
          </ac:picMkLst>
        </pc:picChg>
      </pc:sldChg>
      <pc:sldChg chg="addSp modSp mod setBg modClrScheme chgLayout">
        <pc:chgData name="Mary Jude Camilleri" userId="S::mary.jude.camilleri@ilearn.edu.mt::d532b959-8ce3-47c7-b170-dad374501405" providerId="AD" clId="Web-{350B56B8-E19C-2A3F-ECE9-947C9C483C4A}" dt="2021-10-04T11:41:28.325" v="196" actId="20577"/>
        <pc:sldMkLst>
          <pc:docMk/>
          <pc:sldMk cId="2957645409" sldId="270"/>
        </pc:sldMkLst>
        <pc:spChg chg="mod">
          <ac:chgData name="Mary Jude Camilleri" userId="S::mary.jude.camilleri@ilearn.edu.mt::d532b959-8ce3-47c7-b170-dad374501405" providerId="AD" clId="Web-{350B56B8-E19C-2A3F-ECE9-947C9C483C4A}" dt="2021-10-04T11:41:28.325" v="196" actId="20577"/>
          <ac:spMkLst>
            <pc:docMk/>
            <pc:sldMk cId="2957645409" sldId="270"/>
            <ac:spMk id="2" creationId="{865C7AFB-9B8D-40B5-9A7C-382DA50A7E6F}"/>
          </ac:spMkLst>
        </pc:spChg>
        <pc:spChg chg="add">
          <ac:chgData name="Mary Jude Camilleri" userId="S::mary.jude.camilleri@ilearn.edu.mt::d532b959-8ce3-47c7-b170-dad374501405" providerId="AD" clId="Web-{350B56B8-E19C-2A3F-ECE9-947C9C483C4A}" dt="2021-10-04T11:41:17.372" v="193"/>
          <ac:spMkLst>
            <pc:docMk/>
            <pc:sldMk cId="2957645409" sldId="270"/>
            <ac:spMk id="8" creationId="{D4771268-CB57-404A-9271-370EB28F6090}"/>
          </ac:spMkLst>
        </pc:spChg>
        <pc:picChg chg="mod">
          <ac:chgData name="Mary Jude Camilleri" userId="S::mary.jude.camilleri@ilearn.edu.mt::d532b959-8ce3-47c7-b170-dad374501405" providerId="AD" clId="Web-{350B56B8-E19C-2A3F-ECE9-947C9C483C4A}" dt="2021-10-04T11:41:17.372" v="193"/>
          <ac:picMkLst>
            <pc:docMk/>
            <pc:sldMk cId="2957645409" sldId="270"/>
            <ac:picMk id="3" creationId="{432B56A3-4D9E-4F41-A517-617855730467}"/>
          </ac:picMkLst>
        </pc:picChg>
      </pc:sldChg>
      <pc:sldChg chg="addSp modSp mod setBg modClrScheme chgLayout">
        <pc:chgData name="Mary Jude Camilleri" userId="S::mary.jude.camilleri@ilearn.edu.mt::d532b959-8ce3-47c7-b170-dad374501405" providerId="AD" clId="Web-{350B56B8-E19C-2A3F-ECE9-947C9C483C4A}" dt="2021-10-04T11:38:00.960" v="127" actId="20577"/>
        <pc:sldMkLst>
          <pc:docMk/>
          <pc:sldMk cId="2358491265" sldId="276"/>
        </pc:sldMkLst>
        <pc:spChg chg="mod">
          <ac:chgData name="Mary Jude Camilleri" userId="S::mary.jude.camilleri@ilearn.edu.mt::d532b959-8ce3-47c7-b170-dad374501405" providerId="AD" clId="Web-{350B56B8-E19C-2A3F-ECE9-947C9C483C4A}" dt="2021-10-04T11:38:00.960" v="127" actId="20577"/>
          <ac:spMkLst>
            <pc:docMk/>
            <pc:sldMk cId="2358491265" sldId="276"/>
            <ac:spMk id="2" creationId="{8D3B11AE-D431-4679-9D36-B0BBF18140E6}"/>
          </ac:spMkLst>
        </pc:spChg>
        <pc:spChg chg="add">
          <ac:chgData name="Mary Jude Camilleri" userId="S::mary.jude.camilleri@ilearn.edu.mt::d532b959-8ce3-47c7-b170-dad374501405" providerId="AD" clId="Web-{350B56B8-E19C-2A3F-ECE9-947C9C483C4A}" dt="2021-10-04T11:37:28.490" v="110"/>
          <ac:spMkLst>
            <pc:docMk/>
            <pc:sldMk cId="2358491265" sldId="276"/>
            <ac:spMk id="7" creationId="{488333BA-AE6E-427A-9B16-A39C8073F4EB}"/>
          </ac:spMkLst>
        </pc:spChg>
        <pc:spChg chg="add">
          <ac:chgData name="Mary Jude Camilleri" userId="S::mary.jude.camilleri@ilearn.edu.mt::d532b959-8ce3-47c7-b170-dad374501405" providerId="AD" clId="Web-{350B56B8-E19C-2A3F-ECE9-947C9C483C4A}" dt="2021-10-04T11:37:28.490" v="110"/>
          <ac:spMkLst>
            <pc:docMk/>
            <pc:sldMk cId="2358491265" sldId="276"/>
            <ac:spMk id="9" creationId="{F98ED85F-DCEE-4B50-802E-71A6E3E12B04}"/>
          </ac:spMkLst>
        </pc:spChg>
      </pc:sldChg>
      <pc:sldChg chg="addSp modSp mod setBg modClrScheme chgLayout">
        <pc:chgData name="Mary Jude Camilleri" userId="S::mary.jude.camilleri@ilearn.edu.mt::d532b959-8ce3-47c7-b170-dad374501405" providerId="AD" clId="Web-{350B56B8-E19C-2A3F-ECE9-947C9C483C4A}" dt="2021-10-04T11:35:07.782" v="65" actId="20577"/>
        <pc:sldMkLst>
          <pc:docMk/>
          <pc:sldMk cId="237333427" sldId="285"/>
        </pc:sldMkLst>
        <pc:spChg chg="mod ord">
          <ac:chgData name="Mary Jude Camilleri" userId="S::mary.jude.camilleri@ilearn.edu.mt::d532b959-8ce3-47c7-b170-dad374501405" providerId="AD" clId="Web-{350B56B8-E19C-2A3F-ECE9-947C9C483C4A}" dt="2021-10-04T11:34:41.266" v="55"/>
          <ac:spMkLst>
            <pc:docMk/>
            <pc:sldMk cId="237333427" sldId="285"/>
            <ac:spMk id="2" creationId="{7821BDF5-5FE4-4E9E-BA58-16D531D92B5F}"/>
          </ac:spMkLst>
        </pc:spChg>
        <pc:spChg chg="mod">
          <ac:chgData name="Mary Jude Camilleri" userId="S::mary.jude.camilleri@ilearn.edu.mt::d532b959-8ce3-47c7-b170-dad374501405" providerId="AD" clId="Web-{350B56B8-E19C-2A3F-ECE9-947C9C483C4A}" dt="2021-10-04T11:35:07.782" v="65" actId="20577"/>
          <ac:spMkLst>
            <pc:docMk/>
            <pc:sldMk cId="237333427" sldId="285"/>
            <ac:spMk id="3" creationId="{2E9C803D-A5FA-49AB-964B-46CF19265D85}"/>
          </ac:spMkLst>
        </pc:spChg>
        <pc:spChg chg="add">
          <ac:chgData name="Mary Jude Camilleri" userId="S::mary.jude.camilleri@ilearn.edu.mt::d532b959-8ce3-47c7-b170-dad374501405" providerId="AD" clId="Web-{350B56B8-E19C-2A3F-ECE9-947C9C483C4A}" dt="2021-10-04T11:34:41.266" v="55"/>
          <ac:spMkLst>
            <pc:docMk/>
            <pc:sldMk cId="237333427" sldId="285"/>
            <ac:spMk id="8" creationId="{100EDD19-6802-4EC3-95CE-CFFAB042CFD6}"/>
          </ac:spMkLst>
        </pc:spChg>
        <pc:spChg chg="add">
          <ac:chgData name="Mary Jude Camilleri" userId="S::mary.jude.camilleri@ilearn.edu.mt::d532b959-8ce3-47c7-b170-dad374501405" providerId="AD" clId="Web-{350B56B8-E19C-2A3F-ECE9-947C9C483C4A}" dt="2021-10-04T11:34:41.266" v="55"/>
          <ac:spMkLst>
            <pc:docMk/>
            <pc:sldMk cId="237333427" sldId="285"/>
            <ac:spMk id="10" creationId="{DB17E863-922E-4C26-BD64-E8FD41D28661}"/>
          </ac:spMkLst>
        </pc:spChg>
      </pc:sldChg>
      <pc:sldChg chg="modSp mod modClrScheme chgLayout">
        <pc:chgData name="Mary Jude Camilleri" userId="S::mary.jude.camilleri@ilearn.edu.mt::d532b959-8ce3-47c7-b170-dad374501405" providerId="AD" clId="Web-{350B56B8-E19C-2A3F-ECE9-947C9C483C4A}" dt="2021-10-04T11:42:33.671" v="209" actId="1076"/>
        <pc:sldMkLst>
          <pc:docMk/>
          <pc:sldMk cId="3349793608" sldId="286"/>
        </pc:sldMkLst>
        <pc:picChg chg="mod">
          <ac:chgData name="Mary Jude Camilleri" userId="S::mary.jude.camilleri@ilearn.edu.mt::d532b959-8ce3-47c7-b170-dad374501405" providerId="AD" clId="Web-{350B56B8-E19C-2A3F-ECE9-947C9C483C4A}" dt="2021-10-04T11:42:33.671" v="209" actId="1076"/>
          <ac:picMkLst>
            <pc:docMk/>
            <pc:sldMk cId="3349793608" sldId="286"/>
            <ac:picMk id="3" creationId="{81C213A9-0AFF-46F1-BABB-280D5B5AD177}"/>
          </ac:picMkLst>
        </pc:picChg>
      </pc:sldChg>
      <pc:sldChg chg="addSp delSp modSp mod modClrScheme chgLayout">
        <pc:chgData name="Mary Jude Camilleri" userId="S::mary.jude.camilleri@ilearn.edu.mt::d532b959-8ce3-47c7-b170-dad374501405" providerId="AD" clId="Web-{350B56B8-E19C-2A3F-ECE9-947C9C483C4A}" dt="2021-10-04T11:34:07.484" v="54" actId="1076"/>
        <pc:sldMkLst>
          <pc:docMk/>
          <pc:sldMk cId="461806932" sldId="287"/>
        </pc:sldMkLst>
        <pc:spChg chg="mod ord">
          <ac:chgData name="Mary Jude Camilleri" userId="S::mary.jude.camilleri@ilearn.edu.mt::d532b959-8ce3-47c7-b170-dad374501405" providerId="AD" clId="Web-{350B56B8-E19C-2A3F-ECE9-947C9C483C4A}" dt="2021-10-04T11:32:02.652" v="0"/>
          <ac:spMkLst>
            <pc:docMk/>
            <pc:sldMk cId="461806932" sldId="287"/>
            <ac:spMk id="2" creationId="{AA300B82-4AAA-4428-A9B1-CDAFCC175531}"/>
          </ac:spMkLst>
        </pc:spChg>
        <pc:picChg chg="add del mod">
          <ac:chgData name="Mary Jude Camilleri" userId="S::mary.jude.camilleri@ilearn.edu.mt::d532b959-8ce3-47c7-b170-dad374501405" providerId="AD" clId="Web-{350B56B8-E19C-2A3F-ECE9-947C9C483C4A}" dt="2021-10-04T11:34:07.484" v="54" actId="1076"/>
          <ac:picMkLst>
            <pc:docMk/>
            <pc:sldMk cId="461806932" sldId="287"/>
            <ac:picMk id="2052" creationId="{3B5E5E46-060A-46C0-80F0-3C46CF690350}"/>
          </ac:picMkLst>
        </pc:picChg>
      </pc:sldChg>
      <pc:sldChg chg="addSp delSp modSp mod setBg modClrScheme chgLayout">
        <pc:chgData name="Mary Jude Camilleri" userId="S::mary.jude.camilleri@ilearn.edu.mt::d532b959-8ce3-47c7-b170-dad374501405" providerId="AD" clId="Web-{350B56B8-E19C-2A3F-ECE9-947C9C483C4A}" dt="2021-10-04T11:35:58.300" v="82"/>
        <pc:sldMkLst>
          <pc:docMk/>
          <pc:sldMk cId="3878336589" sldId="288"/>
        </pc:sldMkLst>
        <pc:spChg chg="mod ord">
          <ac:chgData name="Mary Jude Camilleri" userId="S::mary.jude.camilleri@ilearn.edu.mt::d532b959-8ce3-47c7-b170-dad374501405" providerId="AD" clId="Web-{350B56B8-E19C-2A3F-ECE9-947C9C483C4A}" dt="2021-10-04T11:35:49.377" v="76"/>
          <ac:spMkLst>
            <pc:docMk/>
            <pc:sldMk cId="3878336589" sldId="288"/>
            <ac:spMk id="2" creationId="{C079D8A0-9B99-43AA-821A-DEE1857F4261}"/>
          </ac:spMkLst>
        </pc:spChg>
        <pc:spChg chg="mod ord">
          <ac:chgData name="Mary Jude Camilleri" userId="S::mary.jude.camilleri@ilearn.edu.mt::d532b959-8ce3-47c7-b170-dad374501405" providerId="AD" clId="Web-{350B56B8-E19C-2A3F-ECE9-947C9C483C4A}" dt="2021-10-04T11:35:58.300" v="82"/>
          <ac:spMkLst>
            <pc:docMk/>
            <pc:sldMk cId="3878336589" sldId="288"/>
            <ac:spMk id="3" creationId="{CD90A213-5FF0-4678-8EBC-BFD0A739D555}"/>
          </ac:spMkLst>
        </pc:spChg>
        <pc:spChg chg="add del">
          <ac:chgData name="Mary Jude Camilleri" userId="S::mary.jude.camilleri@ilearn.edu.mt::d532b959-8ce3-47c7-b170-dad374501405" providerId="AD" clId="Web-{350B56B8-E19C-2A3F-ECE9-947C9C483C4A}" dt="2021-10-04T11:35:58.300" v="82"/>
          <ac:spMkLst>
            <pc:docMk/>
            <pc:sldMk cId="3878336589" sldId="288"/>
            <ac:spMk id="73" creationId="{352BEC0E-22F8-46D0-9632-375DB541B06C}"/>
          </ac:spMkLst>
        </pc:spChg>
        <pc:spChg chg="add del">
          <ac:chgData name="Mary Jude Camilleri" userId="S::mary.jude.camilleri@ilearn.edu.mt::d532b959-8ce3-47c7-b170-dad374501405" providerId="AD" clId="Web-{350B56B8-E19C-2A3F-ECE9-947C9C483C4A}" dt="2021-10-04T11:35:58.300" v="82"/>
          <ac:spMkLst>
            <pc:docMk/>
            <pc:sldMk cId="3878336589" sldId="288"/>
            <ac:spMk id="75" creationId="{3FCFB1DE-0B7E-48CC-BA90-B2AB0889F9D6}"/>
          </ac:spMkLst>
        </pc:spChg>
        <pc:spChg chg="add">
          <ac:chgData name="Mary Jude Camilleri" userId="S::mary.jude.camilleri@ilearn.edu.mt::d532b959-8ce3-47c7-b170-dad374501405" providerId="AD" clId="Web-{350B56B8-E19C-2A3F-ECE9-947C9C483C4A}" dt="2021-10-04T11:35:58.300" v="82"/>
          <ac:spMkLst>
            <pc:docMk/>
            <pc:sldMk cId="3878336589" sldId="288"/>
            <ac:spMk id="137" creationId="{D880886B-02ED-4317-9236-CB60C22CF7F3}"/>
          </ac:spMkLst>
        </pc:spChg>
        <pc:spChg chg="add">
          <ac:chgData name="Mary Jude Camilleri" userId="S::mary.jude.camilleri@ilearn.edu.mt::d532b959-8ce3-47c7-b170-dad374501405" providerId="AD" clId="Web-{350B56B8-E19C-2A3F-ECE9-947C9C483C4A}" dt="2021-10-04T11:35:58.300" v="82"/>
          <ac:spMkLst>
            <pc:docMk/>
            <pc:sldMk cId="3878336589" sldId="288"/>
            <ac:spMk id="139" creationId="{28C31856-6ABF-41FD-B683-B06E5FFF926B}"/>
          </ac:spMkLst>
        </pc:spChg>
        <pc:picChg chg="mod ord">
          <ac:chgData name="Mary Jude Camilleri" userId="S::mary.jude.camilleri@ilearn.edu.mt::d532b959-8ce3-47c7-b170-dad374501405" providerId="AD" clId="Web-{350B56B8-E19C-2A3F-ECE9-947C9C483C4A}" dt="2021-10-04T11:35:58.300" v="82"/>
          <ac:picMkLst>
            <pc:docMk/>
            <pc:sldMk cId="3878336589" sldId="288"/>
            <ac:picMk id="3074" creationId="{E7C7BD48-1E91-4857-AEC9-546E7FE660D3}"/>
          </ac:picMkLst>
        </pc:picChg>
        <pc:picChg chg="mod">
          <ac:chgData name="Mary Jude Camilleri" userId="S::mary.jude.camilleri@ilearn.edu.mt::d532b959-8ce3-47c7-b170-dad374501405" providerId="AD" clId="Web-{350B56B8-E19C-2A3F-ECE9-947C9C483C4A}" dt="2021-10-04T11:35:58.300" v="82"/>
          <ac:picMkLst>
            <pc:docMk/>
            <pc:sldMk cId="3878336589" sldId="288"/>
            <ac:picMk id="3076" creationId="{72DEF63D-CA28-4960-BFD0-07C021B07746}"/>
          </ac:picMkLst>
        </pc:picChg>
      </pc:sldChg>
      <pc:sldChg chg="addSp modSp mod setBg modClrScheme chgLayout">
        <pc:chgData name="Mary Jude Camilleri" userId="S::mary.jude.camilleri@ilearn.edu.mt::d532b959-8ce3-47c7-b170-dad374501405" providerId="AD" clId="Web-{350B56B8-E19C-2A3F-ECE9-947C9C483C4A}" dt="2021-10-04T11:33:29.561" v="44" actId="20577"/>
        <pc:sldMkLst>
          <pc:docMk/>
          <pc:sldMk cId="71127766" sldId="293"/>
        </pc:sldMkLst>
        <pc:spChg chg="mod ord">
          <ac:chgData name="Mary Jude Camilleri" userId="S::mary.jude.camilleri@ilearn.edu.mt::d532b959-8ce3-47c7-b170-dad374501405" providerId="AD" clId="Web-{350B56B8-E19C-2A3F-ECE9-947C9C483C4A}" dt="2021-10-04T11:33:25.248" v="43"/>
          <ac:spMkLst>
            <pc:docMk/>
            <pc:sldMk cId="71127766" sldId="293"/>
            <ac:spMk id="2" creationId="{270F55E8-79FB-421F-B343-145A61A6CE5B}"/>
          </ac:spMkLst>
        </pc:spChg>
        <pc:spChg chg="mod ord">
          <ac:chgData name="Mary Jude Camilleri" userId="S::mary.jude.camilleri@ilearn.edu.mt::d532b959-8ce3-47c7-b170-dad374501405" providerId="AD" clId="Web-{350B56B8-E19C-2A3F-ECE9-947C9C483C4A}" dt="2021-10-04T11:33:29.561" v="44" actId="20577"/>
          <ac:spMkLst>
            <pc:docMk/>
            <pc:sldMk cId="71127766" sldId="293"/>
            <ac:spMk id="3" creationId="{56D7F3E0-6E35-4A72-936D-5BBA6625C3E6}"/>
          </ac:spMkLst>
        </pc:spChg>
        <pc:spChg chg="mod">
          <ac:chgData name="Mary Jude Camilleri" userId="S::mary.jude.camilleri@ilearn.edu.mt::d532b959-8ce3-47c7-b170-dad374501405" providerId="AD" clId="Web-{350B56B8-E19C-2A3F-ECE9-947C9C483C4A}" dt="2021-10-04T11:33:25.248" v="43"/>
          <ac:spMkLst>
            <pc:docMk/>
            <pc:sldMk cId="71127766" sldId="293"/>
            <ac:spMk id="4" creationId="{ECF98B8E-2398-4A33-A4A5-8E2E52A5AA94}"/>
          </ac:spMkLst>
        </pc:spChg>
        <pc:spChg chg="add">
          <ac:chgData name="Mary Jude Camilleri" userId="S::mary.jude.camilleri@ilearn.edu.mt::d532b959-8ce3-47c7-b170-dad374501405" providerId="AD" clId="Web-{350B56B8-E19C-2A3F-ECE9-947C9C483C4A}" dt="2021-10-04T11:33:25.248" v="43"/>
          <ac:spMkLst>
            <pc:docMk/>
            <pc:sldMk cId="71127766" sldId="293"/>
            <ac:spMk id="9" creationId="{488333BA-AE6E-427A-9B16-A39C8073F4EB}"/>
          </ac:spMkLst>
        </pc:spChg>
        <pc:spChg chg="add">
          <ac:chgData name="Mary Jude Camilleri" userId="S::mary.jude.camilleri@ilearn.edu.mt::d532b959-8ce3-47c7-b170-dad374501405" providerId="AD" clId="Web-{350B56B8-E19C-2A3F-ECE9-947C9C483C4A}" dt="2021-10-04T11:33:25.248" v="43"/>
          <ac:spMkLst>
            <pc:docMk/>
            <pc:sldMk cId="71127766" sldId="293"/>
            <ac:spMk id="11" creationId="{F98ED85F-DCEE-4B50-802E-71A6E3E12B04}"/>
          </ac:spMkLst>
        </pc:spChg>
      </pc:sldChg>
      <pc:sldChg chg="addSp modSp mod setBg modClrScheme chgLayout">
        <pc:chgData name="Mary Jude Camilleri" userId="S::mary.jude.camilleri@ilearn.edu.mt::d532b959-8ce3-47c7-b170-dad374501405" providerId="AD" clId="Web-{350B56B8-E19C-2A3F-ECE9-947C9C483C4A}" dt="2021-10-04T11:35:37.955" v="75" actId="20577"/>
        <pc:sldMkLst>
          <pc:docMk/>
          <pc:sldMk cId="3582031353" sldId="294"/>
        </pc:sldMkLst>
        <pc:spChg chg="mod ord">
          <ac:chgData name="Mary Jude Camilleri" userId="S::mary.jude.camilleri@ilearn.edu.mt::d532b959-8ce3-47c7-b170-dad374501405" providerId="AD" clId="Web-{350B56B8-E19C-2A3F-ECE9-947C9C483C4A}" dt="2021-10-04T11:35:15.158" v="66"/>
          <ac:spMkLst>
            <pc:docMk/>
            <pc:sldMk cId="3582031353" sldId="294"/>
            <ac:spMk id="2" creationId="{1A809E86-C797-4D88-9D31-F14A5E6E7405}"/>
          </ac:spMkLst>
        </pc:spChg>
        <pc:spChg chg="mod">
          <ac:chgData name="Mary Jude Camilleri" userId="S::mary.jude.camilleri@ilearn.edu.mt::d532b959-8ce3-47c7-b170-dad374501405" providerId="AD" clId="Web-{350B56B8-E19C-2A3F-ECE9-947C9C483C4A}" dt="2021-10-04T11:35:37.955" v="75" actId="20577"/>
          <ac:spMkLst>
            <pc:docMk/>
            <pc:sldMk cId="3582031353" sldId="294"/>
            <ac:spMk id="3" creationId="{F2A05307-E5B1-4F85-98DC-76FBEB7173D8}"/>
          </ac:spMkLst>
        </pc:spChg>
        <pc:spChg chg="add">
          <ac:chgData name="Mary Jude Camilleri" userId="S::mary.jude.camilleri@ilearn.edu.mt::d532b959-8ce3-47c7-b170-dad374501405" providerId="AD" clId="Web-{350B56B8-E19C-2A3F-ECE9-947C9C483C4A}" dt="2021-10-04T11:35:15.158" v="66"/>
          <ac:spMkLst>
            <pc:docMk/>
            <pc:sldMk cId="3582031353" sldId="294"/>
            <ac:spMk id="8" creationId="{100EDD19-6802-4EC3-95CE-CFFAB042CFD6}"/>
          </ac:spMkLst>
        </pc:spChg>
        <pc:spChg chg="add">
          <ac:chgData name="Mary Jude Camilleri" userId="S::mary.jude.camilleri@ilearn.edu.mt::d532b959-8ce3-47c7-b170-dad374501405" providerId="AD" clId="Web-{350B56B8-E19C-2A3F-ECE9-947C9C483C4A}" dt="2021-10-04T11:35:15.158" v="66"/>
          <ac:spMkLst>
            <pc:docMk/>
            <pc:sldMk cId="3582031353" sldId="294"/>
            <ac:spMk id="10" creationId="{DB17E863-922E-4C26-BD64-E8FD41D28661}"/>
          </ac:spMkLst>
        </pc:spChg>
      </pc:sldChg>
      <pc:sldChg chg="addSp modSp mod setBg modClrScheme chgLayout">
        <pc:chgData name="Mary Jude Camilleri" userId="S::mary.jude.camilleri@ilearn.edu.mt::d532b959-8ce3-47c7-b170-dad374501405" providerId="AD" clId="Web-{350B56B8-E19C-2A3F-ECE9-947C9C483C4A}" dt="2021-10-04T11:36:34.160" v="90" actId="20577"/>
        <pc:sldMkLst>
          <pc:docMk/>
          <pc:sldMk cId="1194605799" sldId="304"/>
        </pc:sldMkLst>
        <pc:spChg chg="mod">
          <ac:chgData name="Mary Jude Camilleri" userId="S::mary.jude.camilleri@ilearn.edu.mt::d532b959-8ce3-47c7-b170-dad374501405" providerId="AD" clId="Web-{350B56B8-E19C-2A3F-ECE9-947C9C483C4A}" dt="2021-10-04T11:36:19.800" v="86"/>
          <ac:spMkLst>
            <pc:docMk/>
            <pc:sldMk cId="1194605799" sldId="304"/>
            <ac:spMk id="3" creationId="{F03A2123-3A8B-4832-8A90-4DE536024FB6}"/>
          </ac:spMkLst>
        </pc:spChg>
        <pc:spChg chg="mod ord">
          <ac:chgData name="Mary Jude Camilleri" userId="S::mary.jude.camilleri@ilearn.edu.mt::d532b959-8ce3-47c7-b170-dad374501405" providerId="AD" clId="Web-{350B56B8-E19C-2A3F-ECE9-947C9C483C4A}" dt="2021-10-04T11:36:34.160" v="90" actId="20577"/>
          <ac:spMkLst>
            <pc:docMk/>
            <pc:sldMk cId="1194605799" sldId="304"/>
            <ac:spMk id="4" creationId="{715B29E9-0192-4CD5-B642-E70E562EFD27}"/>
          </ac:spMkLst>
        </pc:spChg>
        <pc:spChg chg="add">
          <ac:chgData name="Mary Jude Camilleri" userId="S::mary.jude.camilleri@ilearn.edu.mt::d532b959-8ce3-47c7-b170-dad374501405" providerId="AD" clId="Web-{350B56B8-E19C-2A3F-ECE9-947C9C483C4A}" dt="2021-10-04T11:36:19.800" v="86"/>
          <ac:spMkLst>
            <pc:docMk/>
            <pc:sldMk cId="1194605799" sldId="304"/>
            <ac:spMk id="9" creationId="{777A147A-9ED8-46B4-8660-1B3C2AA880B5}"/>
          </ac:spMkLst>
        </pc:spChg>
        <pc:spChg chg="add">
          <ac:chgData name="Mary Jude Camilleri" userId="S::mary.jude.camilleri@ilearn.edu.mt::d532b959-8ce3-47c7-b170-dad374501405" providerId="AD" clId="Web-{350B56B8-E19C-2A3F-ECE9-947C9C483C4A}" dt="2021-10-04T11:36:19.800" v="86"/>
          <ac:spMkLst>
            <pc:docMk/>
            <pc:sldMk cId="1194605799" sldId="304"/>
            <ac:spMk id="11" creationId="{5D6C15A0-C087-4593-8414-2B4EC1CDC3DE}"/>
          </ac:spMkLst>
        </pc:spChg>
      </pc:sldChg>
      <pc:sldChg chg="mod modClrScheme chgLayout">
        <pc:chgData name="Mary Jude Camilleri" userId="S::mary.jude.camilleri@ilearn.edu.mt::d532b959-8ce3-47c7-b170-dad374501405" providerId="AD" clId="Web-{350B56B8-E19C-2A3F-ECE9-947C9C483C4A}" dt="2021-10-04T11:32:02.652" v="0"/>
        <pc:sldMkLst>
          <pc:docMk/>
          <pc:sldMk cId="4065931746" sldId="311"/>
        </pc:sldMkLst>
      </pc:sldChg>
      <pc:sldChg chg="addSp delSp modSp mod modClrScheme chgLayout">
        <pc:chgData name="Mary Jude Camilleri" userId="S::mary.jude.camilleri@ilearn.edu.mt::d532b959-8ce3-47c7-b170-dad374501405" providerId="AD" clId="Web-{350B56B8-E19C-2A3F-ECE9-947C9C483C4A}" dt="2021-10-04T11:36:13.253" v="85"/>
        <pc:sldMkLst>
          <pc:docMk/>
          <pc:sldMk cId="2281353220" sldId="312"/>
        </pc:sldMkLst>
        <pc:spChg chg="mod ord">
          <ac:chgData name="Mary Jude Camilleri" userId="S::mary.jude.camilleri@ilearn.edu.mt::d532b959-8ce3-47c7-b170-dad374501405" providerId="AD" clId="Web-{350B56B8-E19C-2A3F-ECE9-947C9C483C4A}" dt="2021-10-04T11:32:02.652" v="0"/>
          <ac:spMkLst>
            <pc:docMk/>
            <pc:sldMk cId="2281353220" sldId="312"/>
            <ac:spMk id="14" creationId="{FF712E1E-77D5-4BF8-B74D-E979DE85228E}"/>
          </ac:spMkLst>
        </pc:spChg>
        <pc:spChg chg="del">
          <ac:chgData name="Mary Jude Camilleri" userId="S::mary.jude.camilleri@ilearn.edu.mt::d532b959-8ce3-47c7-b170-dad374501405" providerId="AD" clId="Web-{350B56B8-E19C-2A3F-ECE9-947C9C483C4A}" dt="2021-10-04T11:36:13.253" v="85"/>
          <ac:spMkLst>
            <pc:docMk/>
            <pc:sldMk cId="2281353220" sldId="312"/>
            <ac:spMk id="16" creationId="{CBBCA77F-0F05-4C19-9BBE-D6D996A5A400}"/>
          </ac:spMkLst>
        </pc:spChg>
        <pc:graphicFrameChg chg="add">
          <ac:chgData name="Mary Jude Camilleri" userId="S::mary.jude.camilleri@ilearn.edu.mt::d532b959-8ce3-47c7-b170-dad374501405" providerId="AD" clId="Web-{350B56B8-E19C-2A3F-ECE9-947C9C483C4A}" dt="2021-10-04T11:36:13.253" v="85"/>
          <ac:graphicFrameMkLst>
            <pc:docMk/>
            <pc:sldMk cId="2281353220" sldId="312"/>
            <ac:graphicFrameMk id="2052" creationId="{D7908777-B1BA-4170-A5F2-3554D70D35E4}"/>
          </ac:graphicFrameMkLst>
        </pc:graphicFrameChg>
      </pc:sldChg>
      <pc:sldChg chg="modSp mod modClrScheme chgLayout">
        <pc:chgData name="Mary Jude Camilleri" userId="S::mary.jude.camilleri@ilearn.edu.mt::d532b959-8ce3-47c7-b170-dad374501405" providerId="AD" clId="Web-{350B56B8-E19C-2A3F-ECE9-947C9C483C4A}" dt="2021-10-04T11:36:54.129" v="91" actId="20577"/>
        <pc:sldMkLst>
          <pc:docMk/>
          <pc:sldMk cId="2235091953" sldId="313"/>
        </pc:sldMkLst>
        <pc:spChg chg="mod">
          <ac:chgData name="Mary Jude Camilleri" userId="S::mary.jude.camilleri@ilearn.edu.mt::d532b959-8ce3-47c7-b170-dad374501405" providerId="AD" clId="Web-{350B56B8-E19C-2A3F-ECE9-947C9C483C4A}" dt="2021-10-04T11:36:54.129" v="91" actId="20577"/>
          <ac:spMkLst>
            <pc:docMk/>
            <pc:sldMk cId="2235091953" sldId="313"/>
            <ac:spMk id="2" creationId="{D4E4A43E-3033-40BA-A97A-1D808C4D3D80}"/>
          </ac:spMkLst>
        </pc:spChg>
      </pc:sldChg>
      <pc:sldChg chg="addSp modSp mod setBg modClrScheme chgLayout">
        <pc:chgData name="Mary Jude Camilleri" userId="S::mary.jude.camilleri@ilearn.edu.mt::d532b959-8ce3-47c7-b170-dad374501405" providerId="AD" clId="Web-{350B56B8-E19C-2A3F-ECE9-947C9C483C4A}" dt="2021-10-04T11:36:06.800" v="84"/>
        <pc:sldMkLst>
          <pc:docMk/>
          <pc:sldMk cId="113071346" sldId="314"/>
        </pc:sldMkLst>
        <pc:spChg chg="add">
          <ac:chgData name="Mary Jude Camilleri" userId="S::mary.jude.camilleri@ilearn.edu.mt::d532b959-8ce3-47c7-b170-dad374501405" providerId="AD" clId="Web-{350B56B8-E19C-2A3F-ECE9-947C9C483C4A}" dt="2021-10-04T11:36:06.800" v="84"/>
          <ac:spMkLst>
            <pc:docMk/>
            <pc:sldMk cId="113071346" sldId="314"/>
            <ac:spMk id="71" creationId="{DA2E7C1E-2B5A-4BBA-AE51-1CD8C19309D7}"/>
          </ac:spMkLst>
        </pc:spChg>
        <pc:spChg chg="add">
          <ac:chgData name="Mary Jude Camilleri" userId="S::mary.jude.camilleri@ilearn.edu.mt::d532b959-8ce3-47c7-b170-dad374501405" providerId="AD" clId="Web-{350B56B8-E19C-2A3F-ECE9-947C9C483C4A}" dt="2021-10-04T11:36:06.800" v="84"/>
          <ac:spMkLst>
            <pc:docMk/>
            <pc:sldMk cId="113071346" sldId="314"/>
            <ac:spMk id="73" creationId="{43DF76B1-5174-4FAF-9D19-FFEE98426836}"/>
          </ac:spMkLst>
        </pc:spChg>
        <pc:picChg chg="mod">
          <ac:chgData name="Mary Jude Camilleri" userId="S::mary.jude.camilleri@ilearn.edu.mt::d532b959-8ce3-47c7-b170-dad374501405" providerId="AD" clId="Web-{350B56B8-E19C-2A3F-ECE9-947C9C483C4A}" dt="2021-10-04T11:36:06.800" v="84"/>
          <ac:picMkLst>
            <pc:docMk/>
            <pc:sldMk cId="113071346" sldId="314"/>
            <ac:picMk id="1026" creationId="{AAF19A24-2A5A-4AAB-AA2D-499A8345E4E2}"/>
          </ac:picMkLst>
        </pc:picChg>
      </pc:sldChg>
      <pc:sldChg chg="addSp delSp modSp mod setBg modClrScheme delDesignElem chgLayout">
        <pc:chgData name="Mary Jude Camilleri" userId="S::mary.jude.camilleri@ilearn.edu.mt::d532b959-8ce3-47c7-b170-dad374501405" providerId="AD" clId="Web-{350B56B8-E19C-2A3F-ECE9-947C9C483C4A}" dt="2021-10-04T11:36:03.331" v="83"/>
        <pc:sldMkLst>
          <pc:docMk/>
          <pc:sldMk cId="4068009683" sldId="323"/>
        </pc:sldMkLst>
        <pc:spChg chg="del">
          <ac:chgData name="Mary Jude Camilleri" userId="S::mary.jude.camilleri@ilearn.edu.mt::d532b959-8ce3-47c7-b170-dad374501405" providerId="AD" clId="Web-{350B56B8-E19C-2A3F-ECE9-947C9C483C4A}" dt="2021-10-04T11:32:02.652" v="0"/>
          <ac:spMkLst>
            <pc:docMk/>
            <pc:sldMk cId="4068009683" sldId="323"/>
            <ac:spMk id="73" creationId="{5BECDBB2-914C-44DE-B171-6F7946196F54}"/>
          </ac:spMkLst>
        </pc:spChg>
        <pc:spChg chg="add">
          <ac:chgData name="Mary Jude Camilleri" userId="S::mary.jude.camilleri@ilearn.edu.mt::d532b959-8ce3-47c7-b170-dad374501405" providerId="AD" clId="Web-{350B56B8-E19C-2A3F-ECE9-947C9C483C4A}" dt="2021-10-04T11:36:03.331" v="83"/>
          <ac:spMkLst>
            <pc:docMk/>
            <pc:sldMk cId="4068009683" sldId="323"/>
            <ac:spMk id="1030" creationId="{DA2E7C1E-2B5A-4BBA-AE51-1CD8C19309D7}"/>
          </ac:spMkLst>
        </pc:spChg>
        <pc:spChg chg="add">
          <ac:chgData name="Mary Jude Camilleri" userId="S::mary.jude.camilleri@ilearn.edu.mt::d532b959-8ce3-47c7-b170-dad374501405" providerId="AD" clId="Web-{350B56B8-E19C-2A3F-ECE9-947C9C483C4A}" dt="2021-10-04T11:36:03.331" v="83"/>
          <ac:spMkLst>
            <pc:docMk/>
            <pc:sldMk cId="4068009683" sldId="323"/>
            <ac:spMk id="1031" creationId="{43DF76B1-5174-4FAF-9D19-FFEE98426836}"/>
          </ac:spMkLst>
        </pc:spChg>
        <pc:picChg chg="del">
          <ac:chgData name="Mary Jude Camilleri" userId="S::mary.jude.camilleri@ilearn.edu.mt::d532b959-8ce3-47c7-b170-dad374501405" providerId="AD" clId="Web-{350B56B8-E19C-2A3F-ECE9-947C9C483C4A}" dt="2021-10-04T11:32:02.652" v="0"/>
          <ac:picMkLst>
            <pc:docMk/>
            <pc:sldMk cId="4068009683" sldId="323"/>
            <ac:picMk id="75" creationId="{1D5C6008-3DE6-42B7-AED2-68544F325BC6}"/>
          </ac:picMkLst>
        </pc:picChg>
        <pc:picChg chg="del">
          <ac:chgData name="Mary Jude Camilleri" userId="S::mary.jude.camilleri@ilearn.edu.mt::d532b959-8ce3-47c7-b170-dad374501405" providerId="AD" clId="Web-{350B56B8-E19C-2A3F-ECE9-947C9C483C4A}" dt="2021-10-04T11:32:02.652" v="0"/>
          <ac:picMkLst>
            <pc:docMk/>
            <pc:sldMk cId="4068009683" sldId="323"/>
            <ac:picMk id="77" creationId="{5D09915C-7FC3-45EF-BDD0-6393ACE446E7}"/>
          </ac:picMkLst>
        </pc:picChg>
        <pc:picChg chg="mod">
          <ac:chgData name="Mary Jude Camilleri" userId="S::mary.jude.camilleri@ilearn.edu.mt::d532b959-8ce3-47c7-b170-dad374501405" providerId="AD" clId="Web-{350B56B8-E19C-2A3F-ECE9-947C9C483C4A}" dt="2021-10-04T11:36:03.331" v="83"/>
          <ac:picMkLst>
            <pc:docMk/>
            <pc:sldMk cId="4068009683" sldId="323"/>
            <ac:picMk id="1028" creationId="{12714EC0-44B8-4006-B632-9A6E5C374253}"/>
          </ac:picMkLst>
        </pc:picChg>
      </pc:sldChg>
      <pc:sldChg chg="delSp modSp mod modClrScheme delDesignElem chgLayout">
        <pc:chgData name="Mary Jude Camilleri" userId="S::mary.jude.camilleri@ilearn.edu.mt::d532b959-8ce3-47c7-b170-dad374501405" providerId="AD" clId="Web-{350B56B8-E19C-2A3F-ECE9-947C9C483C4A}" dt="2021-10-04T11:32:02.652" v="0"/>
        <pc:sldMkLst>
          <pc:docMk/>
          <pc:sldMk cId="2251054834" sldId="324"/>
        </pc:sldMkLst>
        <pc:spChg chg="del">
          <ac:chgData name="Mary Jude Camilleri" userId="S::mary.jude.camilleri@ilearn.edu.mt::d532b959-8ce3-47c7-b170-dad374501405" providerId="AD" clId="Web-{350B56B8-E19C-2A3F-ECE9-947C9C483C4A}" dt="2021-10-04T11:32:02.652" v="0"/>
          <ac:spMkLst>
            <pc:docMk/>
            <pc:sldMk cId="2251054834" sldId="324"/>
            <ac:spMk id="20" creationId="{B2813BE5-A131-4269-852E-AA03832CAE62}"/>
          </ac:spMkLst>
        </pc:spChg>
        <pc:spChg chg="del">
          <ac:chgData name="Mary Jude Camilleri" userId="S::mary.jude.camilleri@ilearn.edu.mt::d532b959-8ce3-47c7-b170-dad374501405" providerId="AD" clId="Web-{350B56B8-E19C-2A3F-ECE9-947C9C483C4A}" dt="2021-10-04T11:32:02.652" v="0"/>
          <ac:spMkLst>
            <pc:docMk/>
            <pc:sldMk cId="2251054834" sldId="324"/>
            <ac:spMk id="26" creationId="{2D179A50-B650-4425-BA44-62306344DBA3}"/>
          </ac:spMkLst>
        </pc:spChg>
        <pc:picChg chg="del">
          <ac:chgData name="Mary Jude Camilleri" userId="S::mary.jude.camilleri@ilearn.edu.mt::d532b959-8ce3-47c7-b170-dad374501405" providerId="AD" clId="Web-{350B56B8-E19C-2A3F-ECE9-947C9C483C4A}" dt="2021-10-04T11:32:02.652" v="0"/>
          <ac:picMkLst>
            <pc:docMk/>
            <pc:sldMk cId="2251054834" sldId="324"/>
            <ac:picMk id="16" creationId="{6F7F75A8-F68A-4A99-AC79-B940B81A7206}"/>
          </ac:picMkLst>
        </pc:picChg>
        <pc:picChg chg="del">
          <ac:chgData name="Mary Jude Camilleri" userId="S::mary.jude.camilleri@ilearn.edu.mt::d532b959-8ce3-47c7-b170-dad374501405" providerId="AD" clId="Web-{350B56B8-E19C-2A3F-ECE9-947C9C483C4A}" dt="2021-10-04T11:32:02.652" v="0"/>
          <ac:picMkLst>
            <pc:docMk/>
            <pc:sldMk cId="2251054834" sldId="324"/>
            <ac:picMk id="18" creationId="{FD229B38-4F35-4BA8-945B-830C452D31F2}"/>
          </ac:picMkLst>
        </pc:picChg>
        <pc:picChg chg="del">
          <ac:chgData name="Mary Jude Camilleri" userId="S::mary.jude.camilleri@ilearn.edu.mt::d532b959-8ce3-47c7-b170-dad374501405" providerId="AD" clId="Web-{350B56B8-E19C-2A3F-ECE9-947C9C483C4A}" dt="2021-10-04T11:32:02.652" v="0"/>
          <ac:picMkLst>
            <pc:docMk/>
            <pc:sldMk cId="2251054834" sldId="324"/>
            <ac:picMk id="22" creationId="{995643A1-7C62-4169-83E0-1AC2D4B67392}"/>
          </ac:picMkLst>
        </pc:picChg>
        <pc:picChg chg="del">
          <ac:chgData name="Mary Jude Camilleri" userId="S::mary.jude.camilleri@ilearn.edu.mt::d532b959-8ce3-47c7-b170-dad374501405" providerId="AD" clId="Web-{350B56B8-E19C-2A3F-ECE9-947C9C483C4A}" dt="2021-10-04T11:32:02.652" v="0"/>
          <ac:picMkLst>
            <pc:docMk/>
            <pc:sldMk cId="2251054834" sldId="324"/>
            <ac:picMk id="28" creationId="{623F1028-C425-4C8B-B7C5-AF81516CA7A5}"/>
          </ac:picMkLst>
        </pc:picChg>
        <pc:cxnChg chg="del mod">
          <ac:chgData name="Mary Jude Camilleri" userId="S::mary.jude.camilleri@ilearn.edu.mt::d532b959-8ce3-47c7-b170-dad374501405" providerId="AD" clId="Web-{350B56B8-E19C-2A3F-ECE9-947C9C483C4A}" dt="2021-10-04T11:32:02.652" v="0"/>
          <ac:cxnSpMkLst>
            <pc:docMk/>
            <pc:sldMk cId="2251054834" sldId="324"/>
            <ac:cxnSpMk id="24" creationId="{A08574BF-F659-49D7-8FBC-529329581E87}"/>
          </ac:cxnSpMkLst>
        </pc:cxnChg>
      </pc:sldChg>
      <pc:sldChg chg="mod modClrScheme chgLayout">
        <pc:chgData name="Mary Jude Camilleri" userId="S::mary.jude.camilleri@ilearn.edu.mt::d532b959-8ce3-47c7-b170-dad374501405" providerId="AD" clId="Web-{350B56B8-E19C-2A3F-ECE9-947C9C483C4A}" dt="2021-10-04T11:32:02.652" v="0"/>
        <pc:sldMkLst>
          <pc:docMk/>
          <pc:sldMk cId="3387274224" sldId="325"/>
        </pc:sldMkLst>
      </pc:sldChg>
      <pc:sldChg chg="addSp modSp mod setBg modClrScheme chgLayout">
        <pc:chgData name="Mary Jude Camilleri" userId="S::mary.jude.camilleri@ilearn.edu.mt::d532b959-8ce3-47c7-b170-dad374501405" providerId="AD" clId="Web-{350B56B8-E19C-2A3F-ECE9-947C9C483C4A}" dt="2021-10-04T11:42:30.358" v="208" actId="20577"/>
        <pc:sldMkLst>
          <pc:docMk/>
          <pc:sldMk cId="548448419" sldId="326"/>
        </pc:sldMkLst>
        <pc:spChg chg="mod">
          <ac:chgData name="Mary Jude Camilleri" userId="S::mary.jude.camilleri@ilearn.edu.mt::d532b959-8ce3-47c7-b170-dad374501405" providerId="AD" clId="Web-{350B56B8-E19C-2A3F-ECE9-947C9C483C4A}" dt="2021-10-04T11:42:30.358" v="208" actId="20577"/>
          <ac:spMkLst>
            <pc:docMk/>
            <pc:sldMk cId="548448419" sldId="326"/>
            <ac:spMk id="2" creationId="{9C65BC2B-BA08-4973-A30C-4D5745F90C99}"/>
          </ac:spMkLst>
        </pc:spChg>
        <pc:spChg chg="add">
          <ac:chgData name="Mary Jude Camilleri" userId="S::mary.jude.camilleri@ilearn.edu.mt::d532b959-8ce3-47c7-b170-dad374501405" providerId="AD" clId="Web-{350B56B8-E19C-2A3F-ECE9-947C9C483C4A}" dt="2021-10-04T11:41:40.466" v="197"/>
          <ac:spMkLst>
            <pc:docMk/>
            <pc:sldMk cId="548448419" sldId="326"/>
            <ac:spMk id="13" creationId="{100EDD19-6802-4EC3-95CE-CFFAB042CFD6}"/>
          </ac:spMkLst>
        </pc:spChg>
        <pc:spChg chg="add">
          <ac:chgData name="Mary Jude Camilleri" userId="S::mary.jude.camilleri@ilearn.edu.mt::d532b959-8ce3-47c7-b170-dad374501405" providerId="AD" clId="Web-{350B56B8-E19C-2A3F-ECE9-947C9C483C4A}" dt="2021-10-04T11:41:40.466" v="197"/>
          <ac:spMkLst>
            <pc:docMk/>
            <pc:sldMk cId="548448419" sldId="326"/>
            <ac:spMk id="15" creationId="{DB17E863-922E-4C26-BD64-E8FD41D28661}"/>
          </ac:spMkLst>
        </pc:spChg>
      </pc:sldChg>
      <pc:sldChg chg="addSp modSp mod setBg modClrScheme chgLayout">
        <pc:chgData name="Mary Jude Camilleri" userId="S::mary.jude.camilleri@ilearn.edu.mt::d532b959-8ce3-47c7-b170-dad374501405" providerId="AD" clId="Web-{350B56B8-E19C-2A3F-ECE9-947C9C483C4A}" dt="2021-10-04T11:33:47.936" v="50" actId="20577"/>
        <pc:sldMkLst>
          <pc:docMk/>
          <pc:sldMk cId="85422901" sldId="327"/>
        </pc:sldMkLst>
        <pc:spChg chg="mod ord">
          <ac:chgData name="Mary Jude Camilleri" userId="S::mary.jude.camilleri@ilearn.edu.mt::d532b959-8ce3-47c7-b170-dad374501405" providerId="AD" clId="Web-{350B56B8-E19C-2A3F-ECE9-947C9C483C4A}" dt="2021-10-04T11:33:39.702" v="45"/>
          <ac:spMkLst>
            <pc:docMk/>
            <pc:sldMk cId="85422901" sldId="327"/>
            <ac:spMk id="2" creationId="{0026892A-8000-4504-97E5-6C90534B5832}"/>
          </ac:spMkLst>
        </pc:spChg>
        <pc:spChg chg="mod">
          <ac:chgData name="Mary Jude Camilleri" userId="S::mary.jude.camilleri@ilearn.edu.mt::d532b959-8ce3-47c7-b170-dad374501405" providerId="AD" clId="Web-{350B56B8-E19C-2A3F-ECE9-947C9C483C4A}" dt="2021-10-04T11:33:47.936" v="50" actId="20577"/>
          <ac:spMkLst>
            <pc:docMk/>
            <pc:sldMk cId="85422901" sldId="327"/>
            <ac:spMk id="11" creationId="{3FE68349-5BE1-4B61-9219-2C62356CE443}"/>
          </ac:spMkLst>
        </pc:spChg>
        <pc:spChg chg="add">
          <ac:chgData name="Mary Jude Camilleri" userId="S::mary.jude.camilleri@ilearn.edu.mt::d532b959-8ce3-47c7-b170-dad374501405" providerId="AD" clId="Web-{350B56B8-E19C-2A3F-ECE9-947C9C483C4A}" dt="2021-10-04T11:33:39.702" v="45"/>
          <ac:spMkLst>
            <pc:docMk/>
            <pc:sldMk cId="85422901" sldId="327"/>
            <ac:spMk id="71" creationId="{2B1D4F77-A17C-43D7-B7FA-545148E4E93D}"/>
          </ac:spMkLst>
        </pc:spChg>
        <pc:picChg chg="mod">
          <ac:chgData name="Mary Jude Camilleri" userId="S::mary.jude.camilleri@ilearn.edu.mt::d532b959-8ce3-47c7-b170-dad374501405" providerId="AD" clId="Web-{350B56B8-E19C-2A3F-ECE9-947C9C483C4A}" dt="2021-10-04T11:33:39.702" v="45"/>
          <ac:picMkLst>
            <pc:docMk/>
            <pc:sldMk cId="85422901" sldId="327"/>
            <ac:picMk id="1026" creationId="{B7911EB9-52FB-4986-9DB7-0D01F5742E8D}"/>
          </ac:picMkLst>
        </pc:picChg>
      </pc:sldChg>
      <pc:sldMasterChg chg="del delSldLayout">
        <pc:chgData name="Mary Jude Camilleri" userId="S::mary.jude.camilleri@ilearn.edu.mt::d532b959-8ce3-47c7-b170-dad374501405" providerId="AD" clId="Web-{350B56B8-E19C-2A3F-ECE9-947C9C483C4A}" dt="2021-10-04T11:32:02.652" v="0"/>
        <pc:sldMasterMkLst>
          <pc:docMk/>
          <pc:sldMasterMk cId="0" sldId="2147483648"/>
        </pc:sldMasterMkLst>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49"/>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0"/>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1"/>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2"/>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3"/>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4"/>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5"/>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6"/>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7"/>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8"/>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59"/>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60"/>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61"/>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63"/>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66"/>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67"/>
          </pc:sldLayoutMkLst>
        </pc:sldLayoutChg>
        <pc:sldLayoutChg chg="del">
          <pc:chgData name="Mary Jude Camilleri" userId="S::mary.jude.camilleri@ilearn.edu.mt::d532b959-8ce3-47c7-b170-dad374501405" providerId="AD" clId="Web-{350B56B8-E19C-2A3F-ECE9-947C9C483C4A}" dt="2021-10-04T11:32:02.652" v="0"/>
          <pc:sldLayoutMkLst>
            <pc:docMk/>
            <pc:sldMasterMk cId="0" sldId="2147483648"/>
            <pc:sldLayoutMk cId="0" sldId="2147483668"/>
          </pc:sldLayoutMkLst>
        </pc:sldLayoutChg>
      </pc:sldMasterChg>
      <pc:sldMasterChg chg="add addSldLayout modSldLayout">
        <pc:chgData name="Mary Jude Camilleri" userId="S::mary.jude.camilleri@ilearn.edu.mt::d532b959-8ce3-47c7-b170-dad374501405" providerId="AD" clId="Web-{350B56B8-E19C-2A3F-ECE9-947C9C483C4A}" dt="2021-10-04T11:32:02.652" v="0"/>
        <pc:sldMasterMkLst>
          <pc:docMk/>
          <pc:sldMasterMk cId="215040648" sldId="2147483669"/>
        </pc:sldMasterMkLst>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3504205885" sldId="2147483670"/>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544404377" sldId="2147483671"/>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2741122816" sldId="2147483672"/>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1906369779" sldId="2147483673"/>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1972336484" sldId="2147483674"/>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3866225964" sldId="2147483675"/>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2749908363" sldId="2147483676"/>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4154592635" sldId="2147483677"/>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4063784108" sldId="2147483678"/>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4157623086" sldId="2147483679"/>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1877792079" sldId="2147483680"/>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3180197947" sldId="2147483681"/>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2749522097" sldId="2147483682"/>
          </pc:sldLayoutMkLst>
        </pc:sldLayoutChg>
        <pc:sldLayoutChg chg="add mod replId">
          <pc:chgData name="Mary Jude Camilleri" userId="S::mary.jude.camilleri@ilearn.edu.mt::d532b959-8ce3-47c7-b170-dad374501405" providerId="AD" clId="Web-{350B56B8-E19C-2A3F-ECE9-947C9C483C4A}" dt="2021-10-04T11:32:02.652" v="0"/>
          <pc:sldLayoutMkLst>
            <pc:docMk/>
            <pc:sldMasterMk cId="215040648" sldId="2147483669"/>
            <pc:sldLayoutMk cId="205170761" sldId="2147483683"/>
          </pc:sldLayoutMkLst>
        </pc:sldLayoutChg>
      </pc:sldMasterChg>
    </pc:docChg>
  </pc:docChgLst>
  <pc:docChgLst>
    <pc:chgData name="Mary Jude Camilleri" userId="S::mary.jude.camilleri@ilearn.edu.mt::d532b959-8ce3-47c7-b170-dad374501405" providerId="AD" clId="Web-{71423E84-CCC4-8F7B-D63E-A113568FFF2C}"/>
    <pc:docChg chg="modSld">
      <pc:chgData name="Mary Jude Camilleri" userId="S::mary.jude.camilleri@ilearn.edu.mt::d532b959-8ce3-47c7-b170-dad374501405" providerId="AD" clId="Web-{71423E84-CCC4-8F7B-D63E-A113568FFF2C}" dt="2021-11-09T08:02:36.840" v="60"/>
      <pc:docMkLst>
        <pc:docMk/>
      </pc:docMkLst>
      <pc:sldChg chg="modSp">
        <pc:chgData name="Mary Jude Camilleri" userId="S::mary.jude.camilleri@ilearn.edu.mt::d532b959-8ce3-47c7-b170-dad374501405" providerId="AD" clId="Web-{71423E84-CCC4-8F7B-D63E-A113568FFF2C}" dt="2021-11-09T07:55:17.612" v="32" actId="1076"/>
        <pc:sldMkLst>
          <pc:docMk/>
          <pc:sldMk cId="3368800408" sldId="261"/>
        </pc:sldMkLst>
        <pc:spChg chg="mod">
          <ac:chgData name="Mary Jude Camilleri" userId="S::mary.jude.camilleri@ilearn.edu.mt::d532b959-8ce3-47c7-b170-dad374501405" providerId="AD" clId="Web-{71423E84-CCC4-8F7B-D63E-A113568FFF2C}" dt="2021-11-09T07:55:17.612" v="32" actId="1076"/>
          <ac:spMkLst>
            <pc:docMk/>
            <pc:sldMk cId="3368800408" sldId="261"/>
            <ac:spMk id="3" creationId="{D5BC225E-C315-4206-9309-3AFF02F0763C}"/>
          </ac:spMkLst>
        </pc:spChg>
      </pc:sldChg>
      <pc:sldChg chg="modSp">
        <pc:chgData name="Mary Jude Camilleri" userId="S::mary.jude.camilleri@ilearn.edu.mt::d532b959-8ce3-47c7-b170-dad374501405" providerId="AD" clId="Web-{71423E84-CCC4-8F7B-D63E-A113568FFF2C}" dt="2021-11-09T07:56:01.832" v="36" actId="1076"/>
        <pc:sldMkLst>
          <pc:docMk/>
          <pc:sldMk cId="1413637307" sldId="264"/>
        </pc:sldMkLst>
        <pc:spChg chg="mod">
          <ac:chgData name="Mary Jude Camilleri" userId="S::mary.jude.camilleri@ilearn.edu.mt::d532b959-8ce3-47c7-b170-dad374501405" providerId="AD" clId="Web-{71423E84-CCC4-8F7B-D63E-A113568FFF2C}" dt="2021-11-09T07:56:01.832" v="36" actId="1076"/>
          <ac:spMkLst>
            <pc:docMk/>
            <pc:sldMk cId="1413637307" sldId="264"/>
            <ac:spMk id="2" creationId="{4FC973C3-2117-4F56-A472-8EAACD3B8372}"/>
          </ac:spMkLst>
        </pc:spChg>
      </pc:sldChg>
      <pc:sldChg chg="modSp">
        <pc:chgData name="Mary Jude Camilleri" userId="S::mary.jude.camilleri@ilearn.edu.mt::d532b959-8ce3-47c7-b170-dad374501405" providerId="AD" clId="Web-{71423E84-CCC4-8F7B-D63E-A113568FFF2C}" dt="2021-11-09T07:56:08.972" v="37" actId="20577"/>
        <pc:sldMkLst>
          <pc:docMk/>
          <pc:sldMk cId="2831249942" sldId="267"/>
        </pc:sldMkLst>
        <pc:spChg chg="mod">
          <ac:chgData name="Mary Jude Camilleri" userId="S::mary.jude.camilleri@ilearn.edu.mt::d532b959-8ce3-47c7-b170-dad374501405" providerId="AD" clId="Web-{71423E84-CCC4-8F7B-D63E-A113568FFF2C}" dt="2021-11-09T07:56:08.972" v="37" actId="20577"/>
          <ac:spMkLst>
            <pc:docMk/>
            <pc:sldMk cId="2831249942" sldId="267"/>
            <ac:spMk id="2" creationId="{FD513A1B-18D5-47FE-91C3-09C07EE63EBC}"/>
          </ac:spMkLst>
        </pc:spChg>
      </pc:sldChg>
      <pc:sldChg chg="modSp">
        <pc:chgData name="Mary Jude Camilleri" userId="S::mary.jude.camilleri@ilearn.edu.mt::d532b959-8ce3-47c7-b170-dad374501405" providerId="AD" clId="Web-{71423E84-CCC4-8F7B-D63E-A113568FFF2C}" dt="2021-11-09T07:54:00.564" v="4" actId="20577"/>
        <pc:sldMkLst>
          <pc:docMk/>
          <pc:sldMk cId="1194605799" sldId="304"/>
        </pc:sldMkLst>
        <pc:spChg chg="mod">
          <ac:chgData name="Mary Jude Camilleri" userId="S::mary.jude.camilleri@ilearn.edu.mt::d532b959-8ce3-47c7-b170-dad374501405" providerId="AD" clId="Web-{71423E84-CCC4-8F7B-D63E-A113568FFF2C}" dt="2021-11-09T07:53:28.782" v="0" actId="20577"/>
          <ac:spMkLst>
            <pc:docMk/>
            <pc:sldMk cId="1194605799" sldId="304"/>
            <ac:spMk id="3" creationId="{F03A2123-3A8B-4832-8A90-4DE536024FB6}"/>
          </ac:spMkLst>
        </pc:spChg>
        <pc:spChg chg="mod">
          <ac:chgData name="Mary Jude Camilleri" userId="S::mary.jude.camilleri@ilearn.edu.mt::d532b959-8ce3-47c7-b170-dad374501405" providerId="AD" clId="Web-{71423E84-CCC4-8F7B-D63E-A113568FFF2C}" dt="2021-11-09T07:54:00.564" v="4" actId="20577"/>
          <ac:spMkLst>
            <pc:docMk/>
            <pc:sldMk cId="1194605799" sldId="304"/>
            <ac:spMk id="4" creationId="{715B29E9-0192-4CD5-B642-E70E562EFD27}"/>
          </ac:spMkLst>
        </pc:spChg>
      </pc:sldChg>
      <pc:sldChg chg="modSp">
        <pc:chgData name="Mary Jude Camilleri" userId="S::mary.jude.camilleri@ilearn.edu.mt::d532b959-8ce3-47c7-b170-dad374501405" providerId="AD" clId="Web-{71423E84-CCC4-8F7B-D63E-A113568FFF2C}" dt="2021-11-09T07:54:53.330" v="31" actId="20577"/>
        <pc:sldMkLst>
          <pc:docMk/>
          <pc:sldMk cId="2235091953" sldId="313"/>
        </pc:sldMkLst>
        <pc:spChg chg="mod">
          <ac:chgData name="Mary Jude Camilleri" userId="S::mary.jude.camilleri@ilearn.edu.mt::d532b959-8ce3-47c7-b170-dad374501405" providerId="AD" clId="Web-{71423E84-CCC4-8F7B-D63E-A113568FFF2C}" dt="2021-11-09T07:54:53.330" v="31" actId="20577"/>
          <ac:spMkLst>
            <pc:docMk/>
            <pc:sldMk cId="2235091953" sldId="313"/>
            <ac:spMk id="2" creationId="{D4E4A43E-3033-40BA-A97A-1D808C4D3D80}"/>
          </ac:spMkLst>
        </pc:spChg>
      </pc:sldChg>
      <pc:sldChg chg="addSp delSp modSp mod setBg delAnim">
        <pc:chgData name="Mary Jude Camilleri" userId="S::mary.jude.camilleri@ilearn.edu.mt::d532b959-8ce3-47c7-b170-dad374501405" providerId="AD" clId="Web-{71423E84-CCC4-8F7B-D63E-A113568FFF2C}" dt="2021-11-09T08:02:36.840" v="60"/>
        <pc:sldMkLst>
          <pc:docMk/>
          <pc:sldMk cId="3387274224" sldId="325"/>
        </pc:sldMkLst>
        <pc:spChg chg="add">
          <ac:chgData name="Mary Jude Camilleri" userId="S::mary.jude.camilleri@ilearn.edu.mt::d532b959-8ce3-47c7-b170-dad374501405" providerId="AD" clId="Web-{71423E84-CCC4-8F7B-D63E-A113568FFF2C}" dt="2021-11-09T08:01:50.495" v="54"/>
          <ac:spMkLst>
            <pc:docMk/>
            <pc:sldMk cId="3387274224" sldId="325"/>
            <ac:spMk id="4" creationId="{A2509F26-B5DC-4BA7-B476-4CB044237A2E}"/>
          </ac:spMkLst>
        </pc:spChg>
        <pc:spChg chg="add">
          <ac:chgData name="Mary Jude Camilleri" userId="S::mary.jude.camilleri@ilearn.edu.mt::d532b959-8ce3-47c7-b170-dad374501405" providerId="AD" clId="Web-{71423E84-CCC4-8F7B-D63E-A113568FFF2C}" dt="2021-11-09T08:01:50.495" v="54"/>
          <ac:spMkLst>
            <pc:docMk/>
            <pc:sldMk cId="3387274224" sldId="325"/>
            <ac:spMk id="5" creationId="{DB103EB1-B135-4526-B883-33228FC27FF1}"/>
          </ac:spMkLst>
        </pc:spChg>
        <pc:spChg chg="add mod">
          <ac:chgData name="Mary Jude Camilleri" userId="S::mary.jude.camilleri@ilearn.edu.mt::d532b959-8ce3-47c7-b170-dad374501405" providerId="AD" clId="Web-{71423E84-CCC4-8F7B-D63E-A113568FFF2C}" dt="2021-11-09T08:02:36.840" v="60"/>
          <ac:spMkLst>
            <pc:docMk/>
            <pc:sldMk cId="3387274224" sldId="325"/>
            <ac:spMk id="6" creationId="{81A7C21A-9AA2-4624-862C-070EC8E0C32D}"/>
          </ac:spMkLst>
        </pc:spChg>
        <pc:spChg chg="add del">
          <ac:chgData name="Mary Jude Camilleri" userId="S::mary.jude.camilleri@ilearn.edu.mt::d532b959-8ce3-47c7-b170-dad374501405" providerId="AD" clId="Web-{71423E84-CCC4-8F7B-D63E-A113568FFF2C}" dt="2021-11-09T08:01:48.104" v="51"/>
          <ac:spMkLst>
            <pc:docMk/>
            <pc:sldMk cId="3387274224" sldId="325"/>
            <ac:spMk id="7" creationId="{32BC26D8-82FB-445E-AA49-62A77D7C1EE0}"/>
          </ac:spMkLst>
        </pc:spChg>
        <pc:spChg chg="add del">
          <ac:chgData name="Mary Jude Camilleri" userId="S::mary.jude.camilleri@ilearn.edu.mt::d532b959-8ce3-47c7-b170-dad374501405" providerId="AD" clId="Web-{71423E84-CCC4-8F7B-D63E-A113568FFF2C}" dt="2021-11-09T08:01:48.104" v="51"/>
          <ac:spMkLst>
            <pc:docMk/>
            <pc:sldMk cId="3387274224" sldId="325"/>
            <ac:spMk id="9" creationId="{CB44330D-EA18-4254-AA95-EB49948539B8}"/>
          </ac:spMkLst>
        </pc:spChg>
        <pc:picChg chg="add mod">
          <ac:chgData name="Mary Jude Camilleri" userId="S::mary.jude.camilleri@ilearn.edu.mt::d532b959-8ce3-47c7-b170-dad374501405" providerId="AD" clId="Web-{71423E84-CCC4-8F7B-D63E-A113568FFF2C}" dt="2021-11-09T08:01:50.495" v="54"/>
          <ac:picMkLst>
            <pc:docMk/>
            <pc:sldMk cId="3387274224" sldId="325"/>
            <ac:picMk id="2" creationId="{74A58A88-BB31-4501-B0AF-3E05E314F2BF}"/>
          </ac:picMkLst>
        </pc:picChg>
        <pc:picChg chg="del mod">
          <ac:chgData name="Mary Jude Camilleri" userId="S::mary.jude.camilleri@ilearn.edu.mt::d532b959-8ce3-47c7-b170-dad374501405" providerId="AD" clId="Web-{71423E84-CCC4-8F7B-D63E-A113568FFF2C}" dt="2021-11-09T08:01:17.150" v="47"/>
          <ac:picMkLst>
            <pc:docMk/>
            <pc:sldMk cId="3387274224" sldId="325"/>
            <ac:picMk id="3" creationId="{6A8D376D-3A43-410D-B773-23C2FED33C99}"/>
          </ac:picMkLst>
        </pc:picChg>
      </pc:sldChg>
      <pc:sldChg chg="addSp delSp modSp">
        <pc:chgData name="Mary Jude Camilleri" userId="S::mary.jude.camilleri@ilearn.edu.mt::d532b959-8ce3-47c7-b170-dad374501405" providerId="AD" clId="Web-{71423E84-CCC4-8F7B-D63E-A113568FFF2C}" dt="2021-11-09T07:56:49.739" v="44" actId="20577"/>
        <pc:sldMkLst>
          <pc:docMk/>
          <pc:sldMk cId="548448419" sldId="326"/>
        </pc:sldMkLst>
        <pc:spChg chg="mod">
          <ac:chgData name="Mary Jude Camilleri" userId="S::mary.jude.camilleri@ilearn.edu.mt::d532b959-8ce3-47c7-b170-dad374501405" providerId="AD" clId="Web-{71423E84-CCC4-8F7B-D63E-A113568FFF2C}" dt="2021-11-09T07:56:49.739" v="44" actId="20577"/>
          <ac:spMkLst>
            <pc:docMk/>
            <pc:sldMk cId="548448419" sldId="326"/>
            <ac:spMk id="2" creationId="{9C65BC2B-BA08-4973-A30C-4D5745F90C99}"/>
          </ac:spMkLst>
        </pc:spChg>
        <pc:spChg chg="add del">
          <ac:chgData name="Mary Jude Camilleri" userId="S::mary.jude.camilleri@ilearn.edu.mt::d532b959-8ce3-47c7-b170-dad374501405" providerId="AD" clId="Web-{71423E84-CCC4-8F7B-D63E-A113568FFF2C}" dt="2021-11-09T07:56:34.473" v="39"/>
          <ac:spMkLst>
            <pc:docMk/>
            <pc:sldMk cId="548448419" sldId="326"/>
            <ac:spMk id="7" creationId="{BB087730-F5F2-4260-ADD8-7875B496C5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99B88-A683-4AEE-9C11-7A5BEA34DA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55B1ED-A22F-44DC-AF04-DF6C53C0797B}">
      <dgm:prSet/>
      <dgm:spPr/>
      <dgm:t>
        <a:bodyPr/>
        <a:lstStyle/>
        <a:p>
          <a:r>
            <a:rPr lang="en-US" b="1"/>
            <a:t>Watch this video clip. </a:t>
          </a:r>
          <a:endParaRPr lang="en-US"/>
        </a:p>
      </dgm:t>
    </dgm:pt>
    <dgm:pt modelId="{ABA1FF76-6049-4972-A568-33B2DB042A19}" type="parTrans" cxnId="{36B2489E-732E-40C1-8C89-EACA36F66ED1}">
      <dgm:prSet/>
      <dgm:spPr/>
      <dgm:t>
        <a:bodyPr/>
        <a:lstStyle/>
        <a:p>
          <a:endParaRPr lang="en-US"/>
        </a:p>
      </dgm:t>
    </dgm:pt>
    <dgm:pt modelId="{27477515-A488-44D9-9F76-D01479A201B2}" type="sibTrans" cxnId="{36B2489E-732E-40C1-8C89-EACA36F66ED1}">
      <dgm:prSet/>
      <dgm:spPr/>
      <dgm:t>
        <a:bodyPr/>
        <a:lstStyle/>
        <a:p>
          <a:endParaRPr lang="en-US"/>
        </a:p>
      </dgm:t>
    </dgm:pt>
    <dgm:pt modelId="{68918B62-1B7E-4B43-BBAF-83E09BEA31D8}">
      <dgm:prSet/>
      <dgm:spPr/>
      <dgm:t>
        <a:bodyPr/>
        <a:lstStyle/>
        <a:p>
          <a:r>
            <a:rPr lang="en-US"/>
            <a:t>Then try to answer these questions:</a:t>
          </a:r>
        </a:p>
      </dgm:t>
    </dgm:pt>
    <dgm:pt modelId="{AF5730A0-0D32-4AC1-8A9A-63DDEF0341CD}" type="parTrans" cxnId="{61BB3B6E-54A3-4992-88BD-DA3FAAE4A26E}">
      <dgm:prSet/>
      <dgm:spPr/>
      <dgm:t>
        <a:bodyPr/>
        <a:lstStyle/>
        <a:p>
          <a:endParaRPr lang="en-US"/>
        </a:p>
      </dgm:t>
    </dgm:pt>
    <dgm:pt modelId="{32D55C6C-0950-4824-B4C5-155A79577857}" type="sibTrans" cxnId="{61BB3B6E-54A3-4992-88BD-DA3FAAE4A26E}">
      <dgm:prSet/>
      <dgm:spPr/>
      <dgm:t>
        <a:bodyPr/>
        <a:lstStyle/>
        <a:p>
          <a:endParaRPr lang="en-US"/>
        </a:p>
      </dgm:t>
    </dgm:pt>
    <dgm:pt modelId="{028A0DA7-04EA-453E-AA52-D778956BC680}">
      <dgm:prSet/>
      <dgm:spPr/>
      <dgm:t>
        <a:bodyPr/>
        <a:lstStyle/>
        <a:p>
          <a:r>
            <a:rPr lang="en-US"/>
            <a:t>What is the video clip about? </a:t>
          </a:r>
        </a:p>
      </dgm:t>
    </dgm:pt>
    <dgm:pt modelId="{F326DE35-E584-4DBE-897F-A8ABA8317860}" type="parTrans" cxnId="{A82D28AD-8168-4B45-AE86-6023F93FAD28}">
      <dgm:prSet/>
      <dgm:spPr/>
      <dgm:t>
        <a:bodyPr/>
        <a:lstStyle/>
        <a:p>
          <a:endParaRPr lang="en-US"/>
        </a:p>
      </dgm:t>
    </dgm:pt>
    <dgm:pt modelId="{F9063B6A-E36D-4D87-98AA-188F2B974C22}" type="sibTrans" cxnId="{A82D28AD-8168-4B45-AE86-6023F93FAD28}">
      <dgm:prSet/>
      <dgm:spPr/>
      <dgm:t>
        <a:bodyPr/>
        <a:lstStyle/>
        <a:p>
          <a:endParaRPr lang="en-US"/>
        </a:p>
      </dgm:t>
    </dgm:pt>
    <dgm:pt modelId="{6FE2BEBA-67F4-4085-A1CF-9615A5EB7E7C}">
      <dgm:prSet/>
      <dgm:spPr/>
      <dgm:t>
        <a:bodyPr/>
        <a:lstStyle/>
        <a:p>
          <a:r>
            <a:rPr lang="en-US"/>
            <a:t>Have you ever watched the film </a:t>
          </a:r>
          <a:r>
            <a:rPr lang="en-US" i="1"/>
            <a:t>Paddington</a:t>
          </a:r>
          <a:r>
            <a:rPr lang="en-US"/>
            <a:t>?</a:t>
          </a:r>
        </a:p>
      </dgm:t>
    </dgm:pt>
    <dgm:pt modelId="{37EA73C8-5A56-492D-8D95-1AC832A01E1C}" type="parTrans" cxnId="{917DF3A7-2C86-4483-9168-4354F61DCB45}">
      <dgm:prSet/>
      <dgm:spPr/>
      <dgm:t>
        <a:bodyPr/>
        <a:lstStyle/>
        <a:p>
          <a:endParaRPr lang="en-US"/>
        </a:p>
      </dgm:t>
    </dgm:pt>
    <dgm:pt modelId="{B59708D1-07CD-4C80-B61F-494411D75D2B}" type="sibTrans" cxnId="{917DF3A7-2C86-4483-9168-4354F61DCB45}">
      <dgm:prSet/>
      <dgm:spPr/>
      <dgm:t>
        <a:bodyPr/>
        <a:lstStyle/>
        <a:p>
          <a:endParaRPr lang="en-US"/>
        </a:p>
      </dgm:t>
    </dgm:pt>
    <dgm:pt modelId="{E619550C-039F-42AE-AEBD-60FE40F1A10C}" type="pres">
      <dgm:prSet presAssocID="{40999B88-A683-4AEE-9C11-7A5BEA34DA10}" presName="linear" presStyleCnt="0">
        <dgm:presLayoutVars>
          <dgm:animLvl val="lvl"/>
          <dgm:resizeHandles val="exact"/>
        </dgm:presLayoutVars>
      </dgm:prSet>
      <dgm:spPr/>
    </dgm:pt>
    <dgm:pt modelId="{DDEC618C-6D21-4E1B-BF15-EEB9E3886AB5}" type="pres">
      <dgm:prSet presAssocID="{2055B1ED-A22F-44DC-AF04-DF6C53C0797B}" presName="parentText" presStyleLbl="node1" presStyleIdx="0" presStyleCnt="2">
        <dgm:presLayoutVars>
          <dgm:chMax val="0"/>
          <dgm:bulletEnabled val="1"/>
        </dgm:presLayoutVars>
      </dgm:prSet>
      <dgm:spPr/>
    </dgm:pt>
    <dgm:pt modelId="{5CC45410-834E-421F-9EA8-AFEA8C77BC80}" type="pres">
      <dgm:prSet presAssocID="{27477515-A488-44D9-9F76-D01479A201B2}" presName="spacer" presStyleCnt="0"/>
      <dgm:spPr/>
    </dgm:pt>
    <dgm:pt modelId="{6E159227-A1FE-4E5C-A815-FA08355E0DD7}" type="pres">
      <dgm:prSet presAssocID="{68918B62-1B7E-4B43-BBAF-83E09BEA31D8}" presName="parentText" presStyleLbl="node1" presStyleIdx="1" presStyleCnt="2">
        <dgm:presLayoutVars>
          <dgm:chMax val="0"/>
          <dgm:bulletEnabled val="1"/>
        </dgm:presLayoutVars>
      </dgm:prSet>
      <dgm:spPr/>
    </dgm:pt>
    <dgm:pt modelId="{3DD7DE28-AEE7-4239-BD85-4D3A9FEDB991}" type="pres">
      <dgm:prSet presAssocID="{68918B62-1B7E-4B43-BBAF-83E09BEA31D8}" presName="childText" presStyleLbl="revTx" presStyleIdx="0" presStyleCnt="1">
        <dgm:presLayoutVars>
          <dgm:bulletEnabled val="1"/>
        </dgm:presLayoutVars>
      </dgm:prSet>
      <dgm:spPr/>
    </dgm:pt>
  </dgm:ptLst>
  <dgm:cxnLst>
    <dgm:cxn modelId="{515F9D1F-6CA6-424B-8211-60E0CCA6B332}" type="presOf" srcId="{6FE2BEBA-67F4-4085-A1CF-9615A5EB7E7C}" destId="{3DD7DE28-AEE7-4239-BD85-4D3A9FEDB991}" srcOrd="0" destOrd="1" presId="urn:microsoft.com/office/officeart/2005/8/layout/vList2"/>
    <dgm:cxn modelId="{61BB3B6E-54A3-4992-88BD-DA3FAAE4A26E}" srcId="{40999B88-A683-4AEE-9C11-7A5BEA34DA10}" destId="{68918B62-1B7E-4B43-BBAF-83E09BEA31D8}" srcOrd="1" destOrd="0" parTransId="{AF5730A0-0D32-4AC1-8A9A-63DDEF0341CD}" sibTransId="{32D55C6C-0950-4824-B4C5-155A79577857}"/>
    <dgm:cxn modelId="{36B2489E-732E-40C1-8C89-EACA36F66ED1}" srcId="{40999B88-A683-4AEE-9C11-7A5BEA34DA10}" destId="{2055B1ED-A22F-44DC-AF04-DF6C53C0797B}" srcOrd="0" destOrd="0" parTransId="{ABA1FF76-6049-4972-A568-33B2DB042A19}" sibTransId="{27477515-A488-44D9-9F76-D01479A201B2}"/>
    <dgm:cxn modelId="{581D41A2-C999-45D6-9D70-29BF181EE23E}" type="presOf" srcId="{2055B1ED-A22F-44DC-AF04-DF6C53C0797B}" destId="{DDEC618C-6D21-4E1B-BF15-EEB9E3886AB5}" srcOrd="0" destOrd="0" presId="urn:microsoft.com/office/officeart/2005/8/layout/vList2"/>
    <dgm:cxn modelId="{917DF3A7-2C86-4483-9168-4354F61DCB45}" srcId="{68918B62-1B7E-4B43-BBAF-83E09BEA31D8}" destId="{6FE2BEBA-67F4-4085-A1CF-9615A5EB7E7C}" srcOrd="1" destOrd="0" parTransId="{37EA73C8-5A56-492D-8D95-1AC832A01E1C}" sibTransId="{B59708D1-07CD-4C80-B61F-494411D75D2B}"/>
    <dgm:cxn modelId="{A82D28AD-8168-4B45-AE86-6023F93FAD28}" srcId="{68918B62-1B7E-4B43-BBAF-83E09BEA31D8}" destId="{028A0DA7-04EA-453E-AA52-D778956BC680}" srcOrd="0" destOrd="0" parTransId="{F326DE35-E584-4DBE-897F-A8ABA8317860}" sibTransId="{F9063B6A-E36D-4D87-98AA-188F2B974C22}"/>
    <dgm:cxn modelId="{7F13A7AF-F068-4846-A956-DFDEF69D48DF}" type="presOf" srcId="{40999B88-A683-4AEE-9C11-7A5BEA34DA10}" destId="{E619550C-039F-42AE-AEBD-60FE40F1A10C}" srcOrd="0" destOrd="0" presId="urn:microsoft.com/office/officeart/2005/8/layout/vList2"/>
    <dgm:cxn modelId="{52ACAAD8-105E-4119-8431-D962F0721026}" type="presOf" srcId="{028A0DA7-04EA-453E-AA52-D778956BC680}" destId="{3DD7DE28-AEE7-4239-BD85-4D3A9FEDB991}" srcOrd="0" destOrd="0" presId="urn:microsoft.com/office/officeart/2005/8/layout/vList2"/>
    <dgm:cxn modelId="{CB22ABFE-1CF3-4D6F-B511-22C0ADA6B33C}" type="presOf" srcId="{68918B62-1B7E-4B43-BBAF-83E09BEA31D8}" destId="{6E159227-A1FE-4E5C-A815-FA08355E0DD7}" srcOrd="0" destOrd="0" presId="urn:microsoft.com/office/officeart/2005/8/layout/vList2"/>
    <dgm:cxn modelId="{FF2A313C-D09B-4196-A970-CABC5AE04A1B}" type="presParOf" srcId="{E619550C-039F-42AE-AEBD-60FE40F1A10C}" destId="{DDEC618C-6D21-4E1B-BF15-EEB9E3886AB5}" srcOrd="0" destOrd="0" presId="urn:microsoft.com/office/officeart/2005/8/layout/vList2"/>
    <dgm:cxn modelId="{94550D4E-40D2-4CD7-A5DB-56CE1F7A6275}" type="presParOf" srcId="{E619550C-039F-42AE-AEBD-60FE40F1A10C}" destId="{5CC45410-834E-421F-9EA8-AFEA8C77BC80}" srcOrd="1" destOrd="0" presId="urn:microsoft.com/office/officeart/2005/8/layout/vList2"/>
    <dgm:cxn modelId="{04F7359F-D0D3-40A1-A3B5-B70C346AA011}" type="presParOf" srcId="{E619550C-039F-42AE-AEBD-60FE40F1A10C}" destId="{6E159227-A1FE-4E5C-A815-FA08355E0DD7}" srcOrd="2" destOrd="0" presId="urn:microsoft.com/office/officeart/2005/8/layout/vList2"/>
    <dgm:cxn modelId="{A055AA98-0325-4397-872A-ECD3217A9235}" type="presParOf" srcId="{E619550C-039F-42AE-AEBD-60FE40F1A10C}" destId="{3DD7DE28-AEE7-4239-BD85-4D3A9FEDB99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C618C-6D21-4E1B-BF15-EEB9E3886AB5}">
      <dsp:nvSpPr>
        <dsp:cNvPr id="0" name=""/>
        <dsp:cNvSpPr/>
      </dsp:nvSpPr>
      <dsp:spPr>
        <a:xfrm>
          <a:off x="0" y="86119"/>
          <a:ext cx="9704439" cy="1175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1" kern="1200"/>
            <a:t>Watch this video clip. </a:t>
          </a:r>
          <a:endParaRPr lang="en-US" sz="4900" kern="1200"/>
        </a:p>
      </dsp:txBody>
      <dsp:txXfrm>
        <a:off x="57372" y="143491"/>
        <a:ext cx="9589695" cy="1060520"/>
      </dsp:txXfrm>
    </dsp:sp>
    <dsp:sp modelId="{6E159227-A1FE-4E5C-A815-FA08355E0DD7}">
      <dsp:nvSpPr>
        <dsp:cNvPr id="0" name=""/>
        <dsp:cNvSpPr/>
      </dsp:nvSpPr>
      <dsp:spPr>
        <a:xfrm>
          <a:off x="0" y="1402504"/>
          <a:ext cx="9704439" cy="11752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Then try to answer these questions:</a:t>
          </a:r>
        </a:p>
      </dsp:txBody>
      <dsp:txXfrm>
        <a:off x="57372" y="1459876"/>
        <a:ext cx="9589695" cy="1060520"/>
      </dsp:txXfrm>
    </dsp:sp>
    <dsp:sp modelId="{3DD7DE28-AEE7-4239-BD85-4D3A9FEDB991}">
      <dsp:nvSpPr>
        <dsp:cNvPr id="0" name=""/>
        <dsp:cNvSpPr/>
      </dsp:nvSpPr>
      <dsp:spPr>
        <a:xfrm>
          <a:off x="0" y="2577769"/>
          <a:ext cx="9704439" cy="187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116"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sz="3800" kern="1200"/>
            <a:t>What is the video clip about? </a:t>
          </a:r>
        </a:p>
        <a:p>
          <a:pPr marL="285750" lvl="1" indent="-285750" algn="l" defTabSz="1689100">
            <a:lnSpc>
              <a:spcPct val="90000"/>
            </a:lnSpc>
            <a:spcBef>
              <a:spcPct val="0"/>
            </a:spcBef>
            <a:spcAft>
              <a:spcPct val="20000"/>
            </a:spcAft>
            <a:buChar char="•"/>
          </a:pPr>
          <a:r>
            <a:rPr lang="en-US" sz="3800" kern="1200"/>
            <a:t>Have you ever watched the film </a:t>
          </a:r>
          <a:r>
            <a:rPr lang="en-US" sz="3800" i="1" kern="1200"/>
            <a:t>Paddington</a:t>
          </a:r>
          <a:r>
            <a:rPr lang="en-US" sz="3800" kern="1200"/>
            <a:t>?</a:t>
          </a:r>
        </a:p>
      </dsp:txBody>
      <dsp:txXfrm>
        <a:off x="0" y="2577769"/>
        <a:ext cx="9704439" cy="18764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F4DB0-3D4D-4785-BA4B-D717D572D96E}" type="datetimeFigureOut">
              <a:rPr lang="en-GB" smtClean="0"/>
              <a:t>10/11/2021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0A2E2-C89A-430F-A542-F4EA025F481E}" type="slidenum">
              <a:rPr lang="en-GB" smtClean="0"/>
              <a:t>‹#›</a:t>
            </a:fld>
            <a:endParaRPr lang="en-GB" dirty="0"/>
          </a:p>
        </p:txBody>
      </p:sp>
    </p:spTree>
    <p:extLst>
      <p:ext uri="{BB962C8B-B14F-4D97-AF65-F5344CB8AC3E}">
        <p14:creationId xmlns:p14="http://schemas.microsoft.com/office/powerpoint/2010/main" val="180956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420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762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779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8019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9522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517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440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112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636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23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622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990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459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378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50406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sCgnuhb45i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65FD06-C357-4521-B7B9-6AA08E77D07C}"/>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85000" lnSpcReduction="20000"/>
          </a:bodyPr>
          <a:lstStyle/>
          <a:p>
            <a:pPr algn="ctr" defTabSz="914400">
              <a:lnSpc>
                <a:spcPct val="90000"/>
              </a:lnSpc>
              <a:spcBef>
                <a:spcPct val="0"/>
              </a:spcBef>
              <a:spcAft>
                <a:spcPts val="600"/>
              </a:spcAft>
            </a:pPr>
            <a:endParaRPr lang="en-US" sz="2000" dirty="0">
              <a:solidFill>
                <a:srgbClr val="FFFFFF"/>
              </a:solidFill>
              <a:latin typeface="+mj-lt"/>
              <a:ea typeface="+mj-ea"/>
              <a:cs typeface="+mj-cs"/>
            </a:endParaRPr>
          </a:p>
          <a:p>
            <a:pPr algn="ctr" defTabSz="914400">
              <a:lnSpc>
                <a:spcPct val="90000"/>
              </a:lnSpc>
              <a:spcBef>
                <a:spcPct val="0"/>
              </a:spcBef>
              <a:spcAft>
                <a:spcPts val="600"/>
              </a:spcAft>
            </a:pPr>
            <a:r>
              <a:rPr lang="en-US" sz="2000" kern="1200" dirty="0">
                <a:solidFill>
                  <a:srgbClr val="FFFFFF"/>
                </a:solidFill>
                <a:latin typeface="+mj-lt"/>
                <a:ea typeface="+mj-ea"/>
                <a:cs typeface="+mj-cs"/>
              </a:rPr>
              <a:t>Lesson 2:  Reading</a:t>
            </a:r>
            <a:br>
              <a:rPr lang="en-US" sz="2000" kern="1200" dirty="0">
                <a:latin typeface="+mj-lt"/>
                <a:ea typeface="+mj-ea"/>
                <a:cs typeface="+mj-cs"/>
              </a:rPr>
            </a:br>
            <a:endParaRPr lang="en-US" sz="2000" dirty="0">
              <a:solidFill>
                <a:srgbClr val="FFFFFF"/>
              </a:solidFill>
              <a:latin typeface="+mj-lt"/>
              <a:ea typeface="+mj-ea"/>
              <a:cs typeface="Calibri Light"/>
            </a:endParaRPr>
          </a:p>
          <a:p>
            <a:pPr algn="ctr" defTabSz="914400">
              <a:lnSpc>
                <a:spcPct val="90000"/>
              </a:lnSpc>
              <a:spcBef>
                <a:spcPct val="0"/>
              </a:spcBef>
              <a:spcAft>
                <a:spcPts val="600"/>
              </a:spcAft>
            </a:pPr>
            <a:r>
              <a:rPr lang="en-US" sz="2000" kern="1200" dirty="0">
                <a:solidFill>
                  <a:srgbClr val="FFFFFF"/>
                </a:solidFill>
                <a:latin typeface="+mj-lt"/>
                <a:ea typeface="+mj-ea"/>
                <a:cs typeface="+mj-cs"/>
              </a:rPr>
              <a:t>Topic: Travel</a:t>
            </a:r>
            <a:endParaRPr lang="en-US" sz="2000" kern="1200" dirty="0">
              <a:solidFill>
                <a:srgbClr val="FFFFFF"/>
              </a:solidFill>
              <a:latin typeface="+mj-lt"/>
              <a:ea typeface="+mj-ea"/>
              <a:cs typeface="Calibri Light"/>
            </a:endParaRPr>
          </a:p>
          <a:p>
            <a:pPr algn="ctr" defTabSz="914400">
              <a:lnSpc>
                <a:spcPct val="90000"/>
              </a:lnSpc>
              <a:spcBef>
                <a:spcPct val="0"/>
              </a:spcBef>
              <a:spcAft>
                <a:spcPts val="600"/>
              </a:spcAft>
            </a:pPr>
            <a:endParaRPr lang="en-US" sz="2000" dirty="0">
              <a:solidFill>
                <a:srgbClr val="FFFFFF"/>
              </a:solidFill>
              <a:latin typeface="+mj-lt"/>
              <a:ea typeface="+mj-ea"/>
              <a:cs typeface="+mj-cs"/>
            </a:endParaRPr>
          </a:p>
          <a:p>
            <a:pPr algn="ctr" defTabSz="914400">
              <a:lnSpc>
                <a:spcPct val="90000"/>
              </a:lnSpc>
              <a:spcBef>
                <a:spcPct val="0"/>
              </a:spcBef>
              <a:spcAft>
                <a:spcPts val="600"/>
              </a:spcAft>
            </a:pPr>
            <a:r>
              <a:rPr lang="en-US" sz="2000" dirty="0">
                <a:solidFill>
                  <a:srgbClr val="FFFFFF"/>
                </a:solidFill>
                <a:latin typeface="+mj-lt"/>
                <a:ea typeface="+mj-ea"/>
                <a:cs typeface="+mj-cs"/>
              </a:rPr>
              <a:t>Year</a:t>
            </a:r>
            <a:r>
              <a:rPr lang="en-US" sz="2000" kern="1200" dirty="0">
                <a:solidFill>
                  <a:srgbClr val="FFFFFF"/>
                </a:solidFill>
                <a:latin typeface="+mj-lt"/>
                <a:ea typeface="+mj-ea"/>
                <a:cs typeface="+mj-cs"/>
              </a:rPr>
              <a:t> 4</a:t>
            </a:r>
            <a:endParaRPr lang="en-US" sz="2000" dirty="0">
              <a:ea typeface="+mj-ea"/>
              <a:cs typeface="Calibri" panose="020F0502020204030204"/>
            </a:endParaRPr>
          </a:p>
          <a:p>
            <a:pPr algn="ctr" defTabSz="914400">
              <a:lnSpc>
                <a:spcPct val="90000"/>
              </a:lnSpc>
              <a:spcBef>
                <a:spcPct val="0"/>
              </a:spcBef>
              <a:spcAft>
                <a:spcPts val="600"/>
              </a:spcAft>
            </a:pPr>
            <a:br>
              <a:rPr lang="en-US" sz="1000" kern="1200" dirty="0">
                <a:latin typeface="+mj-lt"/>
                <a:ea typeface="+mj-ea"/>
                <a:cs typeface="+mj-cs"/>
              </a:rPr>
            </a:br>
            <a:r>
              <a:rPr lang="en-US" sz="1000" dirty="0">
                <a:solidFill>
                  <a:srgbClr val="FFFFFF"/>
                </a:solidFill>
                <a:latin typeface="+mj-lt"/>
                <a:ea typeface="+mj-ea"/>
                <a:cs typeface="+mj-cs"/>
              </a:rPr>
              <a:t> </a:t>
            </a:r>
            <a:endParaRPr lang="en-US" sz="1000" kern="1200" dirty="0">
              <a:solidFill>
                <a:srgbClr val="FFFFFF"/>
              </a:solidFill>
              <a:latin typeface="+mj-lt"/>
              <a:ea typeface="+mj-ea"/>
              <a:cs typeface="Calibri Light"/>
            </a:endParaRPr>
          </a:p>
        </p:txBody>
      </p:sp>
      <p:pic>
        <p:nvPicPr>
          <p:cNvPr id="1026" name="Picture 2" descr="Luggage storage Paddington Station: explore London unhindered 2020">
            <a:extLst>
              <a:ext uri="{FF2B5EF4-FFF2-40B4-BE49-F238E27FC236}">
                <a16:creationId xmlns:a16="http://schemas.microsoft.com/office/drawing/2014/main" id="{DDADA15E-8C8E-4B81-AC96-D095A9A2D9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612285"/>
            <a:ext cx="7188199" cy="363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3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ile:43 and 43002 (35996529942).jpg">
            <a:extLst>
              <a:ext uri="{FF2B5EF4-FFF2-40B4-BE49-F238E27FC236}">
                <a16:creationId xmlns:a16="http://schemas.microsoft.com/office/drawing/2014/main" id="{12714EC0-44B8-4006-B632-9A6E5C3742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69606" y="914400"/>
            <a:ext cx="8976587"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0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ddington Bear #1: A Bear Called Paddington - Scholastic Shop">
            <a:extLst>
              <a:ext uri="{FF2B5EF4-FFF2-40B4-BE49-F238E27FC236}">
                <a16:creationId xmlns:a16="http://schemas.microsoft.com/office/drawing/2014/main" id="{AAF19A24-2A5A-4AAB-AA2D-499A8345E4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9245" y="914400"/>
            <a:ext cx="3217310"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on Ritchhart's Ideas for Making Your Children's Thinking Visible –  Richland Academy">
            <a:extLst>
              <a:ext uri="{FF2B5EF4-FFF2-40B4-BE49-F238E27FC236}">
                <a16:creationId xmlns:a16="http://schemas.microsoft.com/office/drawing/2014/main" id="{E0C89858-3BC9-4E0B-858E-58D9AC7C93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Ron Ritchhart's Ideas for Making Your Children's Thinking Visible –  Richland Academy">
            <a:extLst>
              <a:ext uri="{FF2B5EF4-FFF2-40B4-BE49-F238E27FC236}">
                <a16:creationId xmlns:a16="http://schemas.microsoft.com/office/drawing/2014/main" id="{F829CED2-EA1D-45E3-B04B-5D9F4CB904A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Be Prepared to Teach Thinkers - Child Evangelism Fellowship">
            <a:extLst>
              <a:ext uri="{FF2B5EF4-FFF2-40B4-BE49-F238E27FC236}">
                <a16:creationId xmlns:a16="http://schemas.microsoft.com/office/drawing/2014/main" id="{4346430D-1B47-437D-A9E0-E44EDE0C265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8" descr="Be Prepared to Teach Thinkers - Child Evangelism Fellowship">
            <a:extLst>
              <a:ext uri="{FF2B5EF4-FFF2-40B4-BE49-F238E27FC236}">
                <a16:creationId xmlns:a16="http://schemas.microsoft.com/office/drawing/2014/main" id="{2F6E80E6-8E8D-4C9F-800B-042A3D90DB0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10" descr="Be Prepared to Teach Thinkers - Child Evangelism Fellowship">
            <a:extLst>
              <a:ext uri="{FF2B5EF4-FFF2-40B4-BE49-F238E27FC236}">
                <a16:creationId xmlns:a16="http://schemas.microsoft.com/office/drawing/2014/main" id="{0DB33197-4263-44FE-B0A7-45B53383A2BB}"/>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12" descr="Thinking about thoughts: Considerations for working therapeutically with  children">
            <a:extLst>
              <a:ext uri="{FF2B5EF4-FFF2-40B4-BE49-F238E27FC236}">
                <a16:creationId xmlns:a16="http://schemas.microsoft.com/office/drawing/2014/main" id="{1CADE83B-6A28-46A9-A410-ADF35C3C64DA}"/>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4" descr="Thinking about thoughts: Considerations for working therapeutically with  children">
            <a:extLst>
              <a:ext uri="{FF2B5EF4-FFF2-40B4-BE49-F238E27FC236}">
                <a16:creationId xmlns:a16="http://schemas.microsoft.com/office/drawing/2014/main" id="{C43B6C16-1CED-4A3D-81FF-F939F742C018}"/>
              </a:ext>
            </a:extLst>
          </p:cNvPr>
          <p:cNvSpPr>
            <a:spLocks noChangeAspect="1" noChangeArrowheads="1"/>
          </p:cNvSpPr>
          <p:nvPr/>
        </p:nvSpPr>
        <p:spPr bwMode="auto">
          <a:xfrm>
            <a:off x="6858000" y="4191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AutoShape 16" descr="Thinking about thoughts: Considerations for working therapeutically with  children">
            <a:extLst>
              <a:ext uri="{FF2B5EF4-FFF2-40B4-BE49-F238E27FC236}">
                <a16:creationId xmlns:a16="http://schemas.microsoft.com/office/drawing/2014/main" id="{3B976490-63A8-4843-A310-F587BE735B5D}"/>
              </a:ext>
            </a:extLst>
          </p:cNvPr>
          <p:cNvSpPr>
            <a:spLocks noChangeAspect="1" noChangeArrowheads="1"/>
          </p:cNvSpPr>
          <p:nvPr/>
        </p:nvSpPr>
        <p:spPr bwMode="auto">
          <a:xfrm>
            <a:off x="7010400" y="434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18" descr="Thinking about thoughts: Considerations for working therapeutically with  children">
            <a:extLst>
              <a:ext uri="{FF2B5EF4-FFF2-40B4-BE49-F238E27FC236}">
                <a16:creationId xmlns:a16="http://schemas.microsoft.com/office/drawing/2014/main" id="{B38DD525-9C63-43A9-A2F1-39698D3B3EE6}"/>
              </a:ext>
            </a:extLst>
          </p:cNvPr>
          <p:cNvSpPr>
            <a:spLocks noChangeAspect="1" noChangeArrowheads="1"/>
          </p:cNvSpPr>
          <p:nvPr/>
        </p:nvSpPr>
        <p:spPr bwMode="auto">
          <a:xfrm>
            <a:off x="7162800" y="449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Slide Number Placeholder 13">
            <a:extLst>
              <a:ext uri="{FF2B5EF4-FFF2-40B4-BE49-F238E27FC236}">
                <a16:creationId xmlns:a16="http://schemas.microsoft.com/office/drawing/2014/main" id="{FF712E1E-77D5-4BF8-B74D-E979DE85228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2050" name="Picture 2" descr="PADDINGTON: the movie">
            <a:extLst>
              <a:ext uri="{FF2B5EF4-FFF2-40B4-BE49-F238E27FC236}">
                <a16:creationId xmlns:a16="http://schemas.microsoft.com/office/drawing/2014/main" id="{F6F77D3A-A19E-446A-8C12-6937856AE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8107" y="4038600"/>
            <a:ext cx="2032936" cy="281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2" name="TextBox 15">
            <a:extLst>
              <a:ext uri="{FF2B5EF4-FFF2-40B4-BE49-F238E27FC236}">
                <a16:creationId xmlns:a16="http://schemas.microsoft.com/office/drawing/2014/main" id="{D7908777-B1BA-4170-A5F2-3554D70D35E4}"/>
              </a:ext>
            </a:extLst>
          </p:cNvPr>
          <p:cNvGraphicFramePr/>
          <p:nvPr/>
        </p:nvGraphicFramePr>
        <p:xfrm>
          <a:off x="1243780" y="344129"/>
          <a:ext cx="9704439" cy="4540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35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7E52B4DB-669A-4835-A9C6-78CAA990C265}"/>
              </a:ext>
            </a:extLst>
          </p:cNvPr>
          <p:cNvPicPr>
            <a:picLocks noChangeAspect="1"/>
          </p:cNvPicPr>
          <p:nvPr/>
        </p:nvPicPr>
        <p:blipFill>
          <a:blip r:embed="rId3"/>
          <a:stretch>
            <a:fillRect/>
          </a:stretch>
        </p:blipFill>
        <p:spPr>
          <a:xfrm>
            <a:off x="1433512" y="936942"/>
            <a:ext cx="9115425" cy="3781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5C49EFC-B490-4BEF-8BD8-3CDC84FEA1FF}"/>
              </a:ext>
            </a:extLst>
          </p:cNvPr>
          <p:cNvSpPr txBox="1"/>
          <p:nvPr/>
        </p:nvSpPr>
        <p:spPr>
          <a:xfrm>
            <a:off x="2458720" y="5283200"/>
            <a:ext cx="7975600" cy="369332"/>
          </a:xfrm>
          <a:prstGeom prst="rect">
            <a:avLst/>
          </a:prstGeom>
          <a:noFill/>
        </p:spPr>
        <p:txBody>
          <a:bodyPr wrap="square" rtlCol="0">
            <a:spAutoFit/>
          </a:bodyPr>
          <a:lstStyle/>
          <a:p>
            <a:r>
              <a:rPr lang="en-GB" dirty="0"/>
              <a:t>Link for audio-visual: </a:t>
            </a:r>
            <a:r>
              <a:rPr lang="en-GB" dirty="0">
                <a:hlinkClick r:id="rId2"/>
              </a:rPr>
              <a:t>https://www.youtube.com/watch?v=sCgnuhb45ik</a:t>
            </a:r>
            <a:endParaRPr lang="en-MT" dirty="0"/>
          </a:p>
        </p:txBody>
      </p:sp>
    </p:spTree>
    <p:extLst>
      <p:ext uri="{BB962C8B-B14F-4D97-AF65-F5344CB8AC3E}">
        <p14:creationId xmlns:p14="http://schemas.microsoft.com/office/powerpoint/2010/main" val="406593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3A2123-3A8B-4832-8A90-4DE536024FB6}"/>
              </a:ext>
            </a:extLst>
          </p:cNvPr>
          <p:cNvSpPr/>
          <p:nvPr/>
        </p:nvSpPr>
        <p:spPr>
          <a:xfrm>
            <a:off x="841248" y="548640"/>
            <a:ext cx="3600860" cy="54315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sz="1800" b="0" i="0" u="none" strike="noStrike" kern="0" cap="none" spc="0" baseline="0">
                <a:solidFill>
                  <a:srgbClr val="000000"/>
                </a:solidFill>
                <a:uFillTx/>
              </a:defRPr>
            </a:pPr>
            <a:r>
              <a:rPr lang="en-US" sz="5400" b="1" i="1" kern="1200" dirty="0">
                <a:latin typeface="+mj-lt"/>
                <a:ea typeface="+mj-ea"/>
                <a:cs typeface="+mj-cs"/>
              </a:rPr>
              <a:t>What is the video clip about?</a:t>
            </a:r>
            <a:r>
              <a:rPr lang="en-US" sz="5400" b="1" i="1" dirty="0">
                <a:latin typeface="+mj-lt"/>
                <a:ea typeface="+mj-ea"/>
                <a:cs typeface="+mj-cs"/>
              </a:rPr>
              <a:t> </a:t>
            </a:r>
            <a:endParaRPr lang="en-US" sz="5400" i="1" kern="1200">
              <a:latin typeface="+mj-lt"/>
              <a:ea typeface="+mj-ea"/>
              <a:cs typeface="Calibri Light"/>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5B29E9-0192-4CD5-B642-E70E562EFD2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sz="2200" i="1"/>
          </a:p>
          <a:p>
            <a:pPr algn="just" defTabSz="914400">
              <a:lnSpc>
                <a:spcPct val="90000"/>
              </a:lnSpc>
              <a:spcAft>
                <a:spcPts val="600"/>
              </a:spcAft>
            </a:pPr>
            <a:r>
              <a:rPr lang="en-US" sz="2800" i="1" dirty="0"/>
              <a:t>The video clip is about an orphan bear from Peru, who was all alone at Paddington Station. Mary Brown stops to chat with him. She takes pity on him and offers him help. The family takes the bear to a restaurant. The bear is very clumsy and the husband is annoyed at him. </a:t>
            </a:r>
            <a:r>
              <a:rPr lang="en-US" sz="2800" i="1" dirty="0" err="1"/>
              <a:t>Mrs</a:t>
            </a:r>
            <a:r>
              <a:rPr lang="en-US" sz="2800" i="1" dirty="0"/>
              <a:t> Brown invites the bear to their home.  Since the Browns cannot pronounce his ‘bear name’, they call him PADDINGTON.</a:t>
            </a:r>
            <a:endParaRPr lang="en-US" sz="2800" i="1" dirty="0">
              <a:cs typeface="Calibri" panose="020F0502020204030204"/>
            </a:endParaRPr>
          </a:p>
          <a:p>
            <a:pPr indent="-228600" defTabSz="914400">
              <a:lnSpc>
                <a:spcPct val="90000"/>
              </a:lnSpc>
              <a:spcAft>
                <a:spcPts val="600"/>
              </a:spcAft>
              <a:buFont typeface="Arial" panose="020B0604020202020204" pitchFamily="34" charset="0"/>
              <a:buChar char="•"/>
            </a:pPr>
            <a:endParaRPr lang="en-US" sz="2200" i="1"/>
          </a:p>
          <a:p>
            <a:pPr indent="-228600" defTabSz="914400">
              <a:lnSpc>
                <a:spcPct val="90000"/>
              </a:lnSpc>
              <a:spcAft>
                <a:spcPts val="600"/>
              </a:spcAft>
              <a:buFont typeface="Arial" panose="020B0604020202020204" pitchFamily="34" charset="0"/>
              <a:buChar char="•"/>
            </a:pPr>
            <a:endParaRPr lang="en-US" sz="2200" b="1"/>
          </a:p>
        </p:txBody>
      </p:sp>
    </p:spTree>
    <p:extLst>
      <p:ext uri="{BB962C8B-B14F-4D97-AF65-F5344CB8AC3E}">
        <p14:creationId xmlns:p14="http://schemas.microsoft.com/office/powerpoint/2010/main" val="119460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4A43E-3033-40BA-A97A-1D808C4D3D80}"/>
              </a:ext>
            </a:extLst>
          </p:cNvPr>
          <p:cNvSpPr txBox="1"/>
          <p:nvPr/>
        </p:nvSpPr>
        <p:spPr>
          <a:xfrm>
            <a:off x="334297" y="226141"/>
            <a:ext cx="12083398" cy="6576416"/>
          </a:xfrm>
          <a:prstGeom prst="rect">
            <a:avLst/>
          </a:prstGeom>
          <a:noFill/>
        </p:spPr>
        <p:txBody>
          <a:bodyPr wrap="square" lIns="91440" tIns="45720" rIns="91440" bIns="45720" rtlCol="0" anchor="t">
            <a:spAutoFit/>
          </a:bodyPr>
          <a:lstStyle/>
          <a:p>
            <a:r>
              <a:rPr lang="en-US" sz="3600" b="1" dirty="0">
                <a:latin typeface="Andika"/>
              </a:rPr>
              <a:t>Let’s answer these questions about the video clip together: </a:t>
            </a:r>
          </a:p>
          <a:p>
            <a:endParaRPr lang="en-US" sz="3000" b="1" dirty="0">
              <a:latin typeface="Andika"/>
            </a:endParaRPr>
          </a:p>
          <a:p>
            <a:pPr>
              <a:lnSpc>
                <a:spcPct val="150000"/>
              </a:lnSpc>
            </a:pPr>
            <a:r>
              <a:rPr lang="en-US" sz="3000" dirty="0">
                <a:latin typeface="Andika"/>
              </a:rPr>
              <a:t>Where was the bear going to sleep that night?</a:t>
            </a:r>
          </a:p>
          <a:p>
            <a:pPr>
              <a:lnSpc>
                <a:spcPct val="150000"/>
              </a:lnSpc>
            </a:pPr>
            <a:r>
              <a:rPr lang="en-US" sz="3000" dirty="0">
                <a:latin typeface="Andika"/>
              </a:rPr>
              <a:t>      </a:t>
            </a:r>
            <a:r>
              <a:rPr lang="en-US" sz="3000" i="1" dirty="0">
                <a:latin typeface="Andika"/>
              </a:rPr>
              <a:t>In a bin, at the train station.</a:t>
            </a:r>
          </a:p>
          <a:p>
            <a:pPr>
              <a:lnSpc>
                <a:spcPct val="150000"/>
              </a:lnSpc>
            </a:pPr>
            <a:r>
              <a:rPr lang="en-US" sz="3000" dirty="0">
                <a:latin typeface="Andika"/>
              </a:rPr>
              <a:t>How did the bear get to Paddington Station?</a:t>
            </a:r>
          </a:p>
          <a:p>
            <a:pPr>
              <a:lnSpc>
                <a:spcPct val="150000"/>
              </a:lnSpc>
            </a:pPr>
            <a:r>
              <a:rPr lang="en-US" sz="3000" dirty="0">
                <a:latin typeface="Andika"/>
              </a:rPr>
              <a:t>      </a:t>
            </a:r>
            <a:r>
              <a:rPr lang="en-US" sz="3000" i="1" dirty="0">
                <a:latin typeface="Andika"/>
              </a:rPr>
              <a:t>He hid himself inside a life-boat</a:t>
            </a:r>
            <a:r>
              <a:rPr lang="en-US" sz="3000" dirty="0">
                <a:latin typeface="Andika"/>
              </a:rPr>
              <a:t>. </a:t>
            </a:r>
          </a:p>
          <a:p>
            <a:pPr>
              <a:lnSpc>
                <a:spcPct val="150000"/>
              </a:lnSpc>
            </a:pPr>
            <a:r>
              <a:rPr lang="en-US" sz="3000" dirty="0">
                <a:latin typeface="Andika"/>
              </a:rPr>
              <a:t> What did the bear eat during his journey?</a:t>
            </a:r>
            <a:endParaRPr lang="en-US" dirty="0"/>
          </a:p>
          <a:p>
            <a:pPr>
              <a:lnSpc>
                <a:spcPct val="150000"/>
              </a:lnSpc>
            </a:pPr>
            <a:r>
              <a:rPr lang="en-US" sz="3000" dirty="0">
                <a:latin typeface="Andika"/>
              </a:rPr>
              <a:t>      </a:t>
            </a:r>
            <a:r>
              <a:rPr lang="en-US" sz="3000" i="1" dirty="0">
                <a:latin typeface="Andika"/>
              </a:rPr>
              <a:t>He ate marmalade. </a:t>
            </a:r>
            <a:endParaRPr lang="en-US" sz="3000" i="1" dirty="0">
              <a:highlight>
                <a:srgbClr val="FFFF00"/>
              </a:highlight>
              <a:latin typeface="Andika"/>
            </a:endParaRPr>
          </a:p>
          <a:p>
            <a:pPr>
              <a:lnSpc>
                <a:spcPct val="150000"/>
              </a:lnSpc>
            </a:pPr>
            <a:r>
              <a:rPr lang="en-US" sz="3000" dirty="0">
                <a:latin typeface="Andika"/>
              </a:rPr>
              <a:t>What did </a:t>
            </a:r>
            <a:r>
              <a:rPr lang="en-US" sz="3000" dirty="0" err="1">
                <a:latin typeface="Andika"/>
              </a:rPr>
              <a:t>Mr</a:t>
            </a:r>
            <a:r>
              <a:rPr lang="en-US" sz="3000" dirty="0">
                <a:latin typeface="Andika"/>
              </a:rPr>
              <a:t> Brown, want to call the bear?</a:t>
            </a:r>
          </a:p>
          <a:p>
            <a:pPr>
              <a:lnSpc>
                <a:spcPct val="150000"/>
              </a:lnSpc>
            </a:pPr>
            <a:r>
              <a:rPr lang="en-US" sz="3000" i="1" dirty="0">
                <a:latin typeface="Andika"/>
              </a:rPr>
              <a:t>     He wanted to call him Ketchup</a:t>
            </a:r>
            <a:r>
              <a:rPr lang="en-US" sz="3000" dirty="0">
                <a:latin typeface="Andika"/>
              </a:rPr>
              <a:t>.</a:t>
            </a:r>
            <a:endParaRPr lang="en-GB" sz="3000" dirty="0">
              <a:latin typeface="Andika"/>
            </a:endParaRPr>
          </a:p>
        </p:txBody>
      </p:sp>
      <p:pic>
        <p:nvPicPr>
          <p:cNvPr id="3074" name="Picture 2" descr="Paddington Review: The Film Delivers the Bear Necessities - Film and TV Now">
            <a:extLst>
              <a:ext uri="{FF2B5EF4-FFF2-40B4-BE49-F238E27FC236}">
                <a16:creationId xmlns:a16="http://schemas.microsoft.com/office/drawing/2014/main" id="{BEC7DC05-3881-403C-8355-2C38694D5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762" y="3156155"/>
            <a:ext cx="3988238" cy="225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09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3A01A4C-F044-4C05-862F-76A135E468F0}"/>
              </a:ext>
            </a:extLst>
          </p:cNvPr>
          <p:cNvSpPr txBox="1">
            <a:spLocks/>
          </p:cNvSpPr>
          <p:nvPr/>
        </p:nvSpPr>
        <p:spPr>
          <a:xfrm>
            <a:off x="282805" y="0"/>
            <a:ext cx="12565930" cy="7136092"/>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200000"/>
              </a:lnSpc>
              <a:spcBef>
                <a:spcPts val="0"/>
              </a:spcBef>
              <a:spcAft>
                <a:spcPts val="800"/>
              </a:spcAft>
              <a:buSzPct val="100000"/>
              <a:buFont typeface="Arial" panose="020B0604020202020204" pitchFamily="34" charset="0"/>
              <a:buNone/>
              <a:defRPr sz="1800" b="0" i="0" u="none" strike="noStrike" kern="0" cap="none" spc="0" baseline="0">
                <a:solidFill>
                  <a:srgbClr val="000000"/>
                </a:solidFill>
                <a:uFillTx/>
              </a:defRPr>
            </a:pPr>
            <a:r>
              <a:rPr lang="en-US" sz="7000" b="1" u="sng" kern="0" cap="none" dirty="0">
                <a:solidFill>
                  <a:srgbClr val="000000"/>
                </a:solidFill>
                <a:latin typeface="Andika"/>
                <a:ea typeface="Calibri" pitchFamily="34"/>
                <a:cs typeface="Times New Roman" pitchFamily="18"/>
              </a:rPr>
              <a:t>Pre-Teaching of Words</a:t>
            </a:r>
            <a:r>
              <a:rPr lang="en-US" sz="7000" b="1" kern="0" cap="none" dirty="0">
                <a:solidFill>
                  <a:srgbClr val="000000"/>
                </a:solidFill>
                <a:latin typeface="Andika"/>
                <a:ea typeface="Calibri" pitchFamily="34"/>
                <a:cs typeface="Times New Roman" pitchFamily="18"/>
              </a:rPr>
              <a:t>:</a:t>
            </a:r>
          </a:p>
          <a:p>
            <a:pPr marL="143510" algn="just">
              <a:lnSpc>
                <a:spcPct val="170000"/>
              </a:lnSpc>
              <a:spcBef>
                <a:spcPts val="0"/>
              </a:spcBef>
              <a:spcAft>
                <a:spcPts val="800"/>
              </a:spcAft>
              <a:buSzPct val="100000"/>
              <a:buFont typeface="Wingdings" panose="05000000000000000000" pitchFamily="2" charset="2"/>
              <a:buChar char="Ø"/>
              <a:defRPr sz="1800" b="0" i="0" u="none" strike="noStrike" kern="0" cap="none" spc="0" baseline="0">
                <a:solidFill>
                  <a:srgbClr val="000000"/>
                </a:solidFill>
                <a:uFillTx/>
              </a:defRPr>
            </a:pPr>
            <a:r>
              <a:rPr lang="en-US" sz="5900" b="1" kern="0" cap="none" dirty="0">
                <a:solidFill>
                  <a:srgbClr val="000000"/>
                </a:solidFill>
                <a:latin typeface="Andika"/>
                <a:ea typeface="Calibri" pitchFamily="34"/>
                <a:cs typeface="Times New Roman" pitchFamily="18"/>
              </a:rPr>
              <a:t> </a:t>
            </a:r>
            <a:r>
              <a:rPr lang="mt-MT" sz="4600" b="1" kern="0" cap="none" dirty="0">
                <a:solidFill>
                  <a:srgbClr val="000000"/>
                </a:solidFill>
                <a:latin typeface="Andika"/>
                <a:ea typeface="Calibri" pitchFamily="34"/>
                <a:cs typeface="Times New Roman" pitchFamily="18"/>
              </a:rPr>
              <a:t>adjusted</a:t>
            </a:r>
            <a:r>
              <a:rPr lang="en-US" sz="4600" b="1" kern="0" cap="none" dirty="0">
                <a:solidFill>
                  <a:srgbClr val="000000"/>
                </a:solidFill>
                <a:latin typeface="Andika"/>
                <a:ea typeface="Calibri" pitchFamily="34"/>
                <a:cs typeface="Times New Roman" pitchFamily="18"/>
              </a:rPr>
              <a:t> 			 </a:t>
            </a:r>
            <a:r>
              <a:rPr lang="mt-MT" sz="4600" kern="0" cap="none" dirty="0">
                <a:solidFill>
                  <a:srgbClr val="000000"/>
                </a:solidFill>
                <a:latin typeface="Andika"/>
                <a:ea typeface="Calibri" pitchFamily="34"/>
                <a:cs typeface="Times New Roman" pitchFamily="18"/>
              </a:rPr>
              <a:t>arranged, fixed</a:t>
            </a:r>
            <a:endParaRPr lang="en-US" sz="4600" kern="0" cap="none" dirty="0">
              <a:solidFill>
                <a:srgbClr val="000000"/>
              </a:solidFill>
              <a:latin typeface="Andika"/>
              <a:ea typeface="Calibri" pitchFamily="34"/>
              <a:cs typeface="Times New Roman" pitchFamily="18"/>
            </a:endParaRPr>
          </a:p>
          <a:p>
            <a:pPr marL="143510" algn="just">
              <a:lnSpc>
                <a:spcPct val="170000"/>
              </a:lnSpc>
              <a:spcBef>
                <a:spcPts val="0"/>
              </a:spcBef>
              <a:spcAft>
                <a:spcPts val="800"/>
              </a:spcAft>
              <a:buSzPct val="100000"/>
              <a:buFont typeface="Wingdings" panose="05000000000000000000" pitchFamily="2" charset="2"/>
              <a:buChar char="Ø"/>
              <a:defRPr sz="1800" b="0" i="0" u="none" strike="noStrike" kern="0" cap="none" spc="0" baseline="0">
                <a:solidFill>
                  <a:srgbClr val="000000"/>
                </a:solidFill>
                <a:uFillTx/>
              </a:defRPr>
            </a:pPr>
            <a:r>
              <a:rPr lang="en-US" sz="4600" b="1" kern="0" cap="none" dirty="0">
                <a:solidFill>
                  <a:srgbClr val="000000"/>
                </a:solidFill>
                <a:latin typeface="Andika"/>
                <a:ea typeface="Calibri" pitchFamily="34"/>
                <a:cs typeface="Times New Roman" pitchFamily="18"/>
              </a:rPr>
              <a:t> </a:t>
            </a:r>
            <a:r>
              <a:rPr lang="mt-MT" sz="4600" b="1" kern="0" cap="none" dirty="0">
                <a:solidFill>
                  <a:srgbClr val="000000"/>
                </a:solidFill>
                <a:latin typeface="Andika"/>
                <a:ea typeface="Calibri" pitchFamily="34"/>
                <a:cs typeface="Times New Roman" pitchFamily="18"/>
              </a:rPr>
              <a:t>distinctly</a:t>
            </a:r>
            <a:r>
              <a:rPr lang="en-US" sz="4600" b="1" kern="0" cap="none" dirty="0">
                <a:solidFill>
                  <a:srgbClr val="000000"/>
                </a:solidFill>
                <a:latin typeface="Andika"/>
                <a:ea typeface="Calibri" pitchFamily="34"/>
                <a:cs typeface="Times New Roman" pitchFamily="18"/>
              </a:rPr>
              <a:t> 		</a:t>
            </a:r>
            <a:r>
              <a:rPr lang="mt-MT" sz="4600" b="1" kern="0" cap="none" dirty="0">
                <a:solidFill>
                  <a:srgbClr val="000000"/>
                </a:solidFill>
                <a:latin typeface="Andika"/>
                <a:ea typeface="Calibri" pitchFamily="34"/>
                <a:cs typeface="Times New Roman" pitchFamily="18"/>
              </a:rPr>
              <a:t>          </a:t>
            </a:r>
            <a:r>
              <a:rPr lang="mt-MT" sz="4600" kern="0" cap="none" dirty="0">
                <a:solidFill>
                  <a:srgbClr val="000000"/>
                </a:solidFill>
                <a:latin typeface="Andika"/>
                <a:ea typeface="Calibri" pitchFamily="34"/>
                <a:cs typeface="Times New Roman" pitchFamily="18"/>
              </a:rPr>
              <a:t>clearly</a:t>
            </a:r>
            <a:endParaRPr lang="en-US" sz="4600" kern="0" cap="none" dirty="0">
              <a:solidFill>
                <a:srgbClr val="000000"/>
              </a:solidFill>
              <a:latin typeface="Andika"/>
              <a:ea typeface="Calibri" pitchFamily="34"/>
              <a:cs typeface="Times New Roman" pitchFamily="18"/>
            </a:endParaRPr>
          </a:p>
          <a:p>
            <a:pPr marL="143510" algn="just">
              <a:lnSpc>
                <a:spcPct val="170000"/>
              </a:lnSpc>
              <a:spcBef>
                <a:spcPts val="0"/>
              </a:spcBef>
              <a:spcAft>
                <a:spcPts val="800"/>
              </a:spcAft>
              <a:buSzPct val="100000"/>
              <a:buFont typeface="Wingdings" panose="05000000000000000000" pitchFamily="2" charset="2"/>
              <a:buChar char="Ø"/>
              <a:defRPr sz="1800" b="0" i="0" u="none" strike="noStrike" kern="0" cap="none" spc="0" baseline="0">
                <a:solidFill>
                  <a:srgbClr val="000000"/>
                </a:solidFill>
                <a:uFillTx/>
              </a:defRPr>
            </a:pPr>
            <a:r>
              <a:rPr lang="en-US" sz="4600" b="1" kern="0" cap="none" dirty="0">
                <a:solidFill>
                  <a:srgbClr val="000000"/>
                </a:solidFill>
                <a:latin typeface="Andika"/>
                <a:ea typeface="Calibri" pitchFamily="34"/>
                <a:cs typeface="Times New Roman" pitchFamily="18"/>
              </a:rPr>
              <a:t> </a:t>
            </a:r>
            <a:r>
              <a:rPr lang="mt-MT" sz="4600" b="1" kern="0" cap="none" dirty="0">
                <a:solidFill>
                  <a:srgbClr val="000000"/>
                </a:solidFill>
                <a:latin typeface="Andika"/>
                <a:ea typeface="Calibri" pitchFamily="34"/>
                <a:cs typeface="Times New Roman" pitchFamily="18"/>
              </a:rPr>
              <a:t>laden</a:t>
            </a:r>
            <a:r>
              <a:rPr lang="en-US" sz="4600" b="1" kern="0" cap="none" dirty="0">
                <a:solidFill>
                  <a:srgbClr val="000000"/>
                </a:solidFill>
                <a:latin typeface="Andika"/>
                <a:ea typeface="Calibri" pitchFamily="34"/>
                <a:cs typeface="Times New Roman" pitchFamily="18"/>
              </a:rPr>
              <a:t> 			</a:t>
            </a:r>
            <a:r>
              <a:rPr lang="mt-MT" sz="4600" b="1" kern="0" cap="none" dirty="0">
                <a:solidFill>
                  <a:srgbClr val="000000"/>
                </a:solidFill>
                <a:latin typeface="Andika"/>
                <a:ea typeface="Calibri" pitchFamily="34"/>
                <a:cs typeface="Times New Roman" pitchFamily="18"/>
              </a:rPr>
              <a:t>          </a:t>
            </a:r>
            <a:r>
              <a:rPr lang="mt-MT" sz="4600" kern="0" cap="none" dirty="0">
                <a:solidFill>
                  <a:srgbClr val="000000"/>
                </a:solidFill>
                <a:latin typeface="Andika"/>
                <a:ea typeface="Calibri" pitchFamily="34"/>
                <a:cs typeface="Times New Roman" pitchFamily="18"/>
              </a:rPr>
              <a:t>heavily loaded</a:t>
            </a:r>
            <a:endParaRPr lang="en-US" sz="4600" kern="0" cap="none" dirty="0">
              <a:solidFill>
                <a:srgbClr val="000000"/>
              </a:solidFill>
              <a:latin typeface="Andika"/>
              <a:ea typeface="Calibri" pitchFamily="34"/>
              <a:cs typeface="Times New Roman" pitchFamily="18"/>
            </a:endParaRPr>
          </a:p>
          <a:p>
            <a:pPr marL="143510">
              <a:lnSpc>
                <a:spcPct val="170000"/>
              </a:lnSpc>
              <a:buFont typeface="Wingdings" panose="05000000000000000000" pitchFamily="2" charset="2"/>
              <a:buChar char="Ø"/>
            </a:pPr>
            <a:r>
              <a:rPr lang="en-US" sz="4600" b="1" kern="0" cap="none" dirty="0">
                <a:solidFill>
                  <a:srgbClr val="000000"/>
                </a:solidFill>
                <a:latin typeface="Andika"/>
                <a:ea typeface="Calibri" pitchFamily="34"/>
                <a:cs typeface="Times New Roman"/>
              </a:rPr>
              <a:t> </a:t>
            </a:r>
            <a:r>
              <a:rPr lang="mt-MT" sz="4600" b="1" kern="0" cap="none" dirty="0">
                <a:solidFill>
                  <a:srgbClr val="000000"/>
                </a:solidFill>
                <a:latin typeface="Andika"/>
                <a:ea typeface="Calibri" pitchFamily="34"/>
                <a:cs typeface="Times New Roman"/>
              </a:rPr>
              <a:t>triumphantly</a:t>
            </a:r>
            <a:r>
              <a:rPr lang="en-US" sz="4600" b="1" kern="0" cap="none" dirty="0">
                <a:solidFill>
                  <a:srgbClr val="000000"/>
                </a:solidFill>
                <a:latin typeface="Andika"/>
                <a:ea typeface="Calibri" pitchFamily="34"/>
                <a:cs typeface="Times New Roman"/>
              </a:rPr>
              <a:t>	</a:t>
            </a:r>
            <a:r>
              <a:rPr lang="mt-MT" sz="4600" b="1" kern="0" cap="none" dirty="0">
                <a:solidFill>
                  <a:srgbClr val="000000"/>
                </a:solidFill>
                <a:latin typeface="Andika"/>
                <a:ea typeface="Calibri" pitchFamily="34"/>
                <a:cs typeface="Times New Roman"/>
              </a:rPr>
              <a:t>                    </a:t>
            </a:r>
            <a:r>
              <a:rPr lang="mt-MT" sz="4600" kern="0" cap="none" dirty="0">
                <a:solidFill>
                  <a:srgbClr val="000000"/>
                </a:solidFill>
                <a:latin typeface="Andika"/>
                <a:ea typeface="Calibri" pitchFamily="34"/>
                <a:cs typeface="Times New Roman"/>
              </a:rPr>
              <a:t>successfully</a:t>
            </a:r>
            <a:r>
              <a:rPr lang="en-GB" sz="4600" kern="0" cap="none" dirty="0">
                <a:latin typeface="Andika"/>
                <a:ea typeface="Calibri" pitchFamily="34"/>
                <a:cs typeface="Times New Roman"/>
              </a:rPr>
              <a:t> </a:t>
            </a:r>
            <a:endParaRPr lang="en-US" sz="4600" kern="0" cap="none" dirty="0">
              <a:latin typeface="Andika"/>
              <a:ea typeface="Calibri" pitchFamily="34"/>
              <a:cs typeface="Times New Roman" pitchFamily="18"/>
            </a:endParaRPr>
          </a:p>
          <a:p>
            <a:pPr marL="143510" algn="just">
              <a:lnSpc>
                <a:spcPct val="170000"/>
              </a:lnSpc>
              <a:spcBef>
                <a:spcPts val="0"/>
              </a:spcBef>
              <a:spcAft>
                <a:spcPts val="800"/>
              </a:spcAft>
              <a:buSzPct val="100000"/>
              <a:buFont typeface="Wingdings" panose="05000000000000000000" pitchFamily="2" charset="2"/>
              <a:buChar char="Ø"/>
              <a:defRPr sz="1800" b="0" i="0" u="none" strike="noStrike" kern="0" cap="none" spc="0" baseline="0">
                <a:solidFill>
                  <a:srgbClr val="000000"/>
                </a:solidFill>
                <a:uFillTx/>
              </a:defRPr>
            </a:pPr>
            <a:r>
              <a:rPr lang="en-US" sz="4600" b="1" kern="0" cap="none" dirty="0">
                <a:solidFill>
                  <a:srgbClr val="000000"/>
                </a:solidFill>
                <a:latin typeface="Andika"/>
                <a:ea typeface="Calibri" pitchFamily="34"/>
                <a:cs typeface="Times New Roman" pitchFamily="18"/>
              </a:rPr>
              <a:t> </a:t>
            </a:r>
            <a:r>
              <a:rPr lang="mt-MT" sz="4600" b="1" kern="0" cap="none" dirty="0">
                <a:solidFill>
                  <a:srgbClr val="000000"/>
                </a:solidFill>
                <a:latin typeface="Andika"/>
                <a:ea typeface="Calibri" pitchFamily="34"/>
                <a:cs typeface="Times New Roman" pitchFamily="18"/>
              </a:rPr>
              <a:t>dimly</a:t>
            </a:r>
            <a:r>
              <a:rPr lang="en-US" sz="4600" kern="0" cap="none" dirty="0">
                <a:solidFill>
                  <a:srgbClr val="000000"/>
                </a:solidFill>
                <a:latin typeface="Andika"/>
                <a:ea typeface="Calibri" pitchFamily="34"/>
                <a:cs typeface="Times New Roman" pitchFamily="18"/>
              </a:rPr>
              <a:t> 			</a:t>
            </a:r>
            <a:r>
              <a:rPr lang="mt-MT" sz="4600" kern="0" cap="none" dirty="0">
                <a:solidFill>
                  <a:srgbClr val="000000"/>
                </a:solidFill>
                <a:latin typeface="Andika"/>
                <a:ea typeface="Calibri" pitchFamily="34"/>
                <a:cs typeface="Times New Roman" pitchFamily="18"/>
              </a:rPr>
              <a:t>          to make less clear or bright</a:t>
            </a:r>
            <a:endParaRPr lang="en-US" sz="4600" kern="0" cap="none" dirty="0">
              <a:solidFill>
                <a:srgbClr val="000000"/>
              </a:solidFill>
              <a:latin typeface="Andika"/>
              <a:ea typeface="Calibri" pitchFamily="34"/>
              <a:cs typeface="Times New Roman" pitchFamily="18"/>
            </a:endParaRPr>
          </a:p>
          <a:p>
            <a:pPr marL="143510" algn="just">
              <a:lnSpc>
                <a:spcPct val="170000"/>
              </a:lnSpc>
              <a:spcBef>
                <a:spcPts val="0"/>
              </a:spcBef>
              <a:spcAft>
                <a:spcPts val="800"/>
              </a:spcAft>
              <a:buSzPct val="100000"/>
              <a:buFont typeface="Wingdings" panose="05000000000000000000" pitchFamily="2" charset="2"/>
              <a:buChar char="Ø"/>
              <a:defRPr sz="1800" b="0" i="0" u="none" strike="noStrike" kern="0" cap="none" spc="0" baseline="0">
                <a:solidFill>
                  <a:srgbClr val="000000"/>
                </a:solidFill>
                <a:uFillTx/>
              </a:defRPr>
            </a:pPr>
            <a:r>
              <a:rPr lang="en-US" sz="4600" b="1" kern="0" cap="none" dirty="0">
                <a:solidFill>
                  <a:srgbClr val="000000"/>
                </a:solidFill>
                <a:latin typeface="Andika"/>
                <a:ea typeface="Calibri" pitchFamily="34"/>
                <a:cs typeface="Times New Roman"/>
              </a:rPr>
              <a:t> </a:t>
            </a:r>
            <a:r>
              <a:rPr lang="mt-MT" sz="4600" b="1" kern="0" cap="none" dirty="0" err="1">
                <a:solidFill>
                  <a:srgbClr val="000000"/>
                </a:solidFill>
                <a:latin typeface="Andika"/>
                <a:ea typeface="Calibri" pitchFamily="34"/>
                <a:cs typeface="Times New Roman"/>
              </a:rPr>
              <a:t>battered</a:t>
            </a:r>
            <a:r>
              <a:rPr lang="en-US" sz="4600" b="1" kern="0" cap="none" dirty="0">
                <a:solidFill>
                  <a:srgbClr val="000000"/>
                </a:solidFill>
                <a:latin typeface="Andika"/>
                <a:ea typeface="Calibri" pitchFamily="34"/>
                <a:cs typeface="Times New Roman"/>
              </a:rPr>
              <a:t>                             </a:t>
            </a:r>
            <a:r>
              <a:rPr lang="mt-MT" sz="4600" kern="0" cap="none" dirty="0" err="1">
                <a:solidFill>
                  <a:srgbClr val="000000"/>
                </a:solidFill>
                <a:latin typeface="Andika"/>
                <a:ea typeface="Calibri" pitchFamily="34"/>
                <a:cs typeface="Times New Roman"/>
              </a:rPr>
              <a:t>damaged</a:t>
            </a:r>
            <a:r>
              <a:rPr lang="mt-MT" sz="4600" kern="0" cap="none" dirty="0">
                <a:solidFill>
                  <a:srgbClr val="000000"/>
                </a:solidFill>
                <a:latin typeface="Andika"/>
                <a:ea typeface="Calibri" pitchFamily="34"/>
                <a:cs typeface="Times New Roman"/>
              </a:rPr>
              <a:t> </a:t>
            </a:r>
            <a:r>
              <a:rPr lang="mt-MT" sz="4600" kern="0" cap="none" dirty="0" err="1">
                <a:solidFill>
                  <a:srgbClr val="000000"/>
                </a:solidFill>
                <a:latin typeface="Andika"/>
                <a:ea typeface="Calibri" pitchFamily="34"/>
                <a:cs typeface="Times New Roman"/>
              </a:rPr>
              <a:t>or</a:t>
            </a:r>
            <a:r>
              <a:rPr lang="mt-MT" sz="4600" kern="0" cap="none" dirty="0">
                <a:solidFill>
                  <a:srgbClr val="000000"/>
                </a:solidFill>
                <a:latin typeface="Andika"/>
                <a:ea typeface="Calibri" pitchFamily="34"/>
                <a:cs typeface="Times New Roman"/>
              </a:rPr>
              <a:t> </a:t>
            </a:r>
            <a:r>
              <a:rPr lang="mt-MT" sz="4600" kern="0" cap="none" dirty="0" err="1">
                <a:solidFill>
                  <a:srgbClr val="000000"/>
                </a:solidFill>
                <a:latin typeface="Andika"/>
                <a:ea typeface="Calibri" pitchFamily="34"/>
                <a:cs typeface="Times New Roman"/>
              </a:rPr>
              <a:t>worn</a:t>
            </a:r>
            <a:endParaRPr lang="en-GB" sz="1100" dirty="0" err="1">
              <a:cs typeface="Times New Roman"/>
            </a:endParaRPr>
          </a:p>
        </p:txBody>
      </p:sp>
      <p:pic>
        <p:nvPicPr>
          <p:cNvPr id="1026" name="Picture 2" descr="Paddington Bear at Paddington Station - YouTube">
            <a:extLst>
              <a:ext uri="{FF2B5EF4-FFF2-40B4-BE49-F238E27FC236}">
                <a16:creationId xmlns:a16="http://schemas.microsoft.com/office/drawing/2014/main" id="{74F485C2-9DD9-4C2A-8A47-F48AA97AC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454" y="1"/>
            <a:ext cx="3810546" cy="214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8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3B11AE-D431-4679-9D36-B0BBF18140E6}"/>
              </a:ext>
            </a:extLst>
          </p:cNvPr>
          <p:cNvSpPr/>
          <p:nvPr/>
        </p:nvSpPr>
        <p:spPr>
          <a:xfrm>
            <a:off x="731044" y="950119"/>
            <a:ext cx="10515600" cy="3871762"/>
          </a:xfrm>
          <a:prstGeom prst="rect">
            <a:avLst/>
          </a:prstGeom>
        </p:spPr>
        <p:txBody>
          <a:bodyPr vert="horz" lIns="91440" tIns="45720" rIns="91440" bIns="45720" rtlCol="0" anchor="t">
            <a:normAutofit/>
          </a:bodyPr>
          <a:lstStyle/>
          <a:p>
            <a:pPr defTabSz="914400">
              <a:lnSpc>
                <a:spcPct val="90000"/>
              </a:lnSpc>
              <a:spcAft>
                <a:spcPts val="600"/>
              </a:spcAft>
              <a:defRPr sz="1800" b="0" i="0" u="none" strike="noStrike" kern="0" cap="none" spc="0" baseline="0">
                <a:solidFill>
                  <a:srgbClr val="000000"/>
                </a:solidFill>
                <a:uFillTx/>
              </a:defRPr>
            </a:pPr>
            <a:r>
              <a:rPr lang="en-US" sz="3600" b="1" u="sng" dirty="0"/>
              <a:t>Step 1</a:t>
            </a:r>
            <a:r>
              <a:rPr lang="en-US" sz="3600" dirty="0"/>
              <a:t>: </a:t>
            </a:r>
            <a:endParaRPr lang="en-US" sz="360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600" b="1" dirty="0"/>
              <a:t>READ</a:t>
            </a:r>
            <a:r>
              <a:rPr lang="en-US" sz="3600" dirty="0"/>
              <a:t> the story on the handout.</a:t>
            </a:r>
            <a:endParaRPr lang="en-US" sz="36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600" b="1" dirty="0"/>
              <a:t>READ</a:t>
            </a:r>
            <a:r>
              <a:rPr lang="en-US" sz="3600" dirty="0"/>
              <a:t> the exercises on your worksheet.</a:t>
            </a:r>
            <a:endParaRPr lang="en-US" sz="36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600" dirty="0"/>
              <a:t>Then try to </a:t>
            </a:r>
            <a:r>
              <a:rPr lang="en-US" sz="3600" b="1" dirty="0"/>
              <a:t>ANSWER</a:t>
            </a:r>
            <a:r>
              <a:rPr lang="en-US" sz="3600" dirty="0"/>
              <a:t> the question:</a:t>
            </a:r>
            <a:endParaRPr lang="en-US" sz="3600">
              <a:cs typeface="Calibri"/>
            </a:endParaRPr>
          </a:p>
          <a:p>
            <a:pPr algn="ctr" defTabSz="914400">
              <a:lnSpc>
                <a:spcPct val="90000"/>
              </a:lnSpc>
              <a:spcAft>
                <a:spcPts val="600"/>
              </a:spcAft>
              <a:buSzPct val="100000"/>
              <a:defRPr sz="1800" b="0" i="0" u="none" strike="noStrike" kern="0" cap="none" spc="0" baseline="0">
                <a:solidFill>
                  <a:srgbClr val="000000"/>
                </a:solidFill>
                <a:uFillTx/>
              </a:defRPr>
            </a:pPr>
            <a:r>
              <a:rPr lang="en-US" sz="3600" b="1" dirty="0"/>
              <a:t>            WHAT IS THE STORY ABOUT?</a:t>
            </a:r>
            <a:endParaRPr lang="en-US" sz="3200" b="1" dirty="0">
              <a:cs typeface="Calibri" panose="020F0502020204030204"/>
            </a:endParaRPr>
          </a:p>
        </p:txBody>
      </p:sp>
    </p:spTree>
    <p:extLst>
      <p:ext uri="{BB962C8B-B14F-4D97-AF65-F5344CB8AC3E}">
        <p14:creationId xmlns:p14="http://schemas.microsoft.com/office/powerpoint/2010/main" val="235849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BC225E-C315-4206-9309-3AFF02F0763C}"/>
              </a:ext>
            </a:extLst>
          </p:cNvPr>
          <p:cNvSpPr txBox="1"/>
          <p:nvPr/>
        </p:nvSpPr>
        <p:spPr>
          <a:xfrm>
            <a:off x="741744" y="899932"/>
            <a:ext cx="10515600" cy="3871762"/>
          </a:xfrm>
          <a:prstGeom prst="rect">
            <a:avLst/>
          </a:prstGeom>
        </p:spPr>
        <p:txBody>
          <a:bodyPr vert="horz" lIns="91440" tIns="45720" rIns="91440" bIns="45720" rtlCol="0" anchor="t">
            <a:normAutofit/>
          </a:bodyPr>
          <a:lstStyle/>
          <a:p>
            <a:pPr algn="just" defTabSz="914400">
              <a:lnSpc>
                <a:spcPct val="90000"/>
              </a:lnSpc>
              <a:spcAft>
                <a:spcPts val="600"/>
              </a:spcAft>
            </a:pPr>
            <a:r>
              <a:rPr lang="en-US" sz="3200" b="1" u="sng" dirty="0"/>
              <a:t>Step 2</a:t>
            </a:r>
            <a:r>
              <a:rPr lang="en-US" sz="3200" u="sng" dirty="0"/>
              <a:t>: </a:t>
            </a:r>
            <a:r>
              <a:rPr lang="en-US" sz="3200" dirty="0"/>
              <a:t>Let’s answer the questions.</a:t>
            </a:r>
            <a:endParaRPr lang="en-US" sz="3200">
              <a:cs typeface="Calibri"/>
            </a:endParaRPr>
          </a:p>
          <a:p>
            <a:pPr algn="just" defTabSz="914400">
              <a:lnSpc>
                <a:spcPct val="90000"/>
              </a:lnSpc>
              <a:spcAft>
                <a:spcPts val="600"/>
              </a:spcAft>
            </a:pPr>
            <a:endParaRPr lang="en-US" sz="3200" dirty="0"/>
          </a:p>
          <a:p>
            <a:pPr algn="just" defTabSz="914400">
              <a:lnSpc>
                <a:spcPct val="90000"/>
              </a:lnSpc>
              <a:spcAft>
                <a:spcPts val="600"/>
              </a:spcAft>
            </a:pPr>
            <a:r>
              <a:rPr lang="en-US" sz="3200" dirty="0"/>
              <a:t>This text is an extract from the book </a:t>
            </a:r>
            <a:r>
              <a:rPr lang="en-US" sz="3200" i="1" dirty="0"/>
              <a:t>A Bear called Paddington</a:t>
            </a:r>
            <a:r>
              <a:rPr lang="en-US" sz="3200" dirty="0"/>
              <a:t> written by Michael Bond. In this extract, the Browns, go to Paddington Station to pick up their daughter. There, they meet a bear, sitting on a suitcase. </a:t>
            </a:r>
            <a:endParaRPr lang="en-US" sz="3200" dirty="0">
              <a:cs typeface="Calibri"/>
            </a:endParaRPr>
          </a:p>
        </p:txBody>
      </p:sp>
      <p:sp>
        <p:nvSpPr>
          <p:cNvPr id="4" name="AutoShape 2" descr="Heritage">
            <a:extLst>
              <a:ext uri="{FF2B5EF4-FFF2-40B4-BE49-F238E27FC236}">
                <a16:creationId xmlns:a16="http://schemas.microsoft.com/office/drawing/2014/main" id="{0198F6D9-2694-49ED-88DA-BE108A75DC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Heritage">
            <a:extLst>
              <a:ext uri="{FF2B5EF4-FFF2-40B4-BE49-F238E27FC236}">
                <a16:creationId xmlns:a16="http://schemas.microsoft.com/office/drawing/2014/main" id="{F54D5AB1-1C2A-4025-BD48-4F3EABB8E79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6880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1A4180-0FFB-4B2C-8BB4-B71BD19F1D0D}"/>
              </a:ext>
            </a:extLst>
          </p:cNvPr>
          <p:cNvSpPr/>
          <p:nvPr/>
        </p:nvSpPr>
        <p:spPr>
          <a:xfrm>
            <a:off x="838200" y="1271587"/>
            <a:ext cx="10515600" cy="3871762"/>
          </a:xfrm>
          <a:prstGeom prst="rect">
            <a:avLst/>
          </a:prstGeom>
        </p:spPr>
        <p:txBody>
          <a:bodyPr vert="horz" lIns="91440" tIns="45720" rIns="91440" bIns="45720" rtlCol="0" anchor="t">
            <a:normAutofit/>
          </a:bodyPr>
          <a:lstStyle/>
          <a:p>
            <a:pPr defTabSz="914400">
              <a:lnSpc>
                <a:spcPct val="90000"/>
              </a:lnSpc>
              <a:spcAft>
                <a:spcPts val="600"/>
              </a:spcAft>
              <a:defRPr sz="1800" b="0" i="0" u="none" strike="noStrike" kern="0" cap="none" spc="0" baseline="0">
                <a:solidFill>
                  <a:srgbClr val="000000"/>
                </a:solidFill>
                <a:uFillTx/>
              </a:defRPr>
            </a:pPr>
            <a:r>
              <a:rPr lang="en-US" sz="3200" b="1" u="sng" dirty="0"/>
              <a:t>Step 3</a:t>
            </a:r>
            <a:r>
              <a:rPr lang="en-US" sz="3200" b="1" dirty="0"/>
              <a:t>: </a:t>
            </a:r>
            <a:endParaRPr lang="en-US" sz="3200" b="1" dirty="0">
              <a:cs typeface="Calibri"/>
            </a:endParaRPr>
          </a:p>
          <a:p>
            <a:pPr lvl="0" defTabSz="914400">
              <a:lnSpc>
                <a:spcPct val="90000"/>
              </a:lnSpc>
              <a:spcAft>
                <a:spcPts val="600"/>
              </a:spcAft>
              <a:defRPr sz="1800" b="0" i="0" u="none" strike="noStrike" kern="0" cap="none" spc="0" baseline="0">
                <a:solidFill>
                  <a:srgbClr val="000000"/>
                </a:solidFill>
                <a:uFillTx/>
              </a:defRPr>
            </a:pPr>
            <a:endParaRPr lang="en-US" sz="3200" b="1"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b="1" dirty="0"/>
              <a:t>READ</a:t>
            </a:r>
            <a:r>
              <a:rPr lang="en-US" sz="3200" dirty="0"/>
              <a:t> the story and questions again. </a:t>
            </a:r>
            <a:endParaRPr lang="en-US" sz="32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dirty="0"/>
              <a:t>Then try to </a:t>
            </a:r>
            <a:r>
              <a:rPr lang="en-US" sz="3200" b="1" dirty="0"/>
              <a:t>ANSWER</a:t>
            </a:r>
            <a:r>
              <a:rPr lang="en-US" sz="3200" dirty="0"/>
              <a:t> these questions.</a:t>
            </a:r>
            <a:endParaRPr lang="en-US" sz="32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dirty="0"/>
              <a:t>Name three sounds you can hear at the train station.</a:t>
            </a:r>
            <a:endParaRPr lang="en-US" sz="32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dirty="0"/>
              <a:t>Who spotted the bear first?</a:t>
            </a:r>
            <a:endParaRPr lang="en-US" sz="3200" dirty="0">
              <a:cs typeface="Calibri"/>
            </a:endParaRPr>
          </a:p>
          <a:p>
            <a:pPr lvl="0"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dirty="0"/>
              <a:t>Explain why </a:t>
            </a:r>
            <a:r>
              <a:rPr lang="en-US" sz="3200" dirty="0" err="1"/>
              <a:t>Mrs</a:t>
            </a:r>
            <a:r>
              <a:rPr lang="en-US" sz="3200" dirty="0"/>
              <a:t> Brown said, “There can’t be!”.</a:t>
            </a:r>
            <a:endParaRPr lang="en-US" sz="3200">
              <a:cs typeface="Calibri"/>
            </a:endParaRPr>
          </a:p>
          <a:p>
            <a:pPr lvl="0"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400"/>
          </a:p>
          <a:p>
            <a:pPr marL="742950" lvl="0"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400"/>
          </a:p>
        </p:txBody>
      </p:sp>
    </p:spTree>
    <p:extLst>
      <p:ext uri="{BB962C8B-B14F-4D97-AF65-F5344CB8AC3E}">
        <p14:creationId xmlns:p14="http://schemas.microsoft.com/office/powerpoint/2010/main" val="392064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CBCB8C3-31ED-4C9A-8A89-244BC9B88E6C}"/>
              </a:ext>
            </a:extLst>
          </p:cNvPr>
          <p:cNvSpPr txBox="1">
            <a:spLocks/>
          </p:cNvSpPr>
          <p:nvPr/>
        </p:nvSpPr>
        <p:spPr>
          <a:xfrm>
            <a:off x="510266" y="1716951"/>
            <a:ext cx="4096035" cy="377301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90000"/>
              </a:lnSpc>
              <a:spcBef>
                <a:spcPts val="0"/>
              </a:spcBef>
              <a:spcAft>
                <a:spcPts val="800"/>
              </a:spcAft>
              <a:buSzPct val="100000"/>
              <a:buNone/>
              <a:defRPr sz="1800" b="0" i="0" u="none" strike="noStrike" kern="0" cap="none" spc="0" baseline="0">
                <a:solidFill>
                  <a:srgbClr val="000000"/>
                </a:solidFill>
                <a:uFillTx/>
              </a:defRPr>
            </a:pPr>
            <a:r>
              <a:rPr lang="en-US" b="1" cap="none" dirty="0">
                <a:solidFill>
                  <a:schemeClr val="bg1"/>
                </a:solidFill>
              </a:rPr>
              <a:t>Lesson Objectives:</a:t>
            </a:r>
            <a:endParaRPr lang="en-US">
              <a:solidFill>
                <a:schemeClr val="bg1"/>
              </a:solidFill>
              <a:cs typeface="Calibri"/>
            </a:endParaRPr>
          </a:p>
          <a:p>
            <a:pPr marL="0" indent="0">
              <a:lnSpc>
                <a:spcPct val="90000"/>
              </a:lnSpc>
              <a:spcBef>
                <a:spcPts val="0"/>
              </a:spcBef>
              <a:spcAft>
                <a:spcPts val="800"/>
              </a:spcAft>
              <a:buSzPct val="100000"/>
              <a:buNone/>
              <a:defRPr sz="1800" b="0" i="0" u="none" strike="noStrike" kern="0" cap="none" spc="0" baseline="0">
                <a:solidFill>
                  <a:srgbClr val="000000"/>
                </a:solidFill>
                <a:uFillTx/>
              </a:defRPr>
            </a:pPr>
            <a:r>
              <a:rPr lang="en-US" cap="none" dirty="0">
                <a:solidFill>
                  <a:schemeClr val="bg1"/>
                </a:solidFill>
              </a:rPr>
              <a:t>During this lesson I will:</a:t>
            </a:r>
            <a:endParaRPr lang="en-US" cap="none">
              <a:solidFill>
                <a:schemeClr val="bg1"/>
              </a:solidFill>
              <a:cs typeface="Calibri" panose="020F0502020204030204"/>
            </a:endParaRPr>
          </a:p>
          <a:p>
            <a:pPr marL="457200" lvl="0">
              <a:lnSpc>
                <a:spcPct val="90000"/>
              </a:lnSpc>
              <a:spcBef>
                <a:spcPts val="0"/>
              </a:spcBef>
              <a:spcAft>
                <a:spcPts val="800"/>
              </a:spcAft>
              <a:buSzPct val="100000"/>
              <a:defRPr sz="1800" b="0" i="0" u="none" strike="noStrike" kern="0" cap="none" spc="0" baseline="0">
                <a:solidFill>
                  <a:srgbClr val="000000"/>
                </a:solidFill>
                <a:uFillTx/>
              </a:defRPr>
            </a:pPr>
            <a:r>
              <a:rPr lang="en-US" dirty="0">
                <a:solidFill>
                  <a:schemeClr val="bg1"/>
                </a:solidFill>
              </a:rPr>
              <a:t>learn the meaning of new words.</a:t>
            </a:r>
            <a:endParaRPr lang="en-US">
              <a:solidFill>
                <a:schemeClr val="bg1"/>
              </a:solidFill>
              <a:cs typeface="Calibri"/>
            </a:endParaRPr>
          </a:p>
          <a:p>
            <a:pPr marL="457200" lvl="0">
              <a:lnSpc>
                <a:spcPct val="90000"/>
              </a:lnSpc>
              <a:spcBef>
                <a:spcPts val="0"/>
              </a:spcBef>
              <a:spcAft>
                <a:spcPts val="800"/>
              </a:spcAft>
              <a:buSzPct val="100000"/>
              <a:defRPr sz="1800" b="0" i="0" u="none" strike="noStrike" kern="0" cap="none" spc="0" baseline="0">
                <a:solidFill>
                  <a:srgbClr val="000000"/>
                </a:solidFill>
                <a:uFillTx/>
              </a:defRPr>
            </a:pPr>
            <a:r>
              <a:rPr lang="en-US" dirty="0">
                <a:solidFill>
                  <a:schemeClr val="bg1"/>
                </a:solidFill>
              </a:rPr>
              <a:t>listen to a text being read aloud.</a:t>
            </a:r>
            <a:endParaRPr lang="en-US">
              <a:solidFill>
                <a:schemeClr val="bg1"/>
              </a:solidFill>
              <a:cs typeface="Calibri"/>
            </a:endParaRPr>
          </a:p>
          <a:p>
            <a:pPr marL="457200" lvl="0">
              <a:lnSpc>
                <a:spcPct val="90000"/>
              </a:lnSpc>
              <a:spcBef>
                <a:spcPts val="0"/>
              </a:spcBef>
              <a:spcAft>
                <a:spcPts val="800"/>
              </a:spcAft>
              <a:buSzPct val="100000"/>
              <a:defRPr sz="1800" b="0" i="0" u="none" strike="noStrike" kern="0" cap="none" spc="0" baseline="0">
                <a:solidFill>
                  <a:srgbClr val="000000"/>
                </a:solidFill>
                <a:uFillTx/>
              </a:defRPr>
            </a:pPr>
            <a:r>
              <a:rPr lang="en-US" dirty="0">
                <a:solidFill>
                  <a:schemeClr val="bg1"/>
                </a:solidFill>
              </a:rPr>
              <a:t>read a text silently and aloud.</a:t>
            </a:r>
            <a:endParaRPr lang="en-US">
              <a:solidFill>
                <a:schemeClr val="bg1"/>
              </a:solidFill>
              <a:cs typeface="Calibri"/>
            </a:endParaRPr>
          </a:p>
          <a:p>
            <a:pPr marL="457200" lvl="0">
              <a:lnSpc>
                <a:spcPct val="90000"/>
              </a:lnSpc>
              <a:spcBef>
                <a:spcPts val="0"/>
              </a:spcBef>
              <a:spcAft>
                <a:spcPts val="800"/>
              </a:spcAft>
              <a:buSzPct val="100000"/>
              <a:defRPr sz="1800" b="0" i="0" u="none" strike="noStrike" kern="0" cap="none" spc="0" baseline="0">
                <a:solidFill>
                  <a:srgbClr val="000000"/>
                </a:solidFill>
                <a:uFillTx/>
              </a:defRPr>
            </a:pPr>
            <a:r>
              <a:rPr lang="en-US" dirty="0">
                <a:solidFill>
                  <a:schemeClr val="bg1"/>
                </a:solidFill>
              </a:rPr>
              <a:t>answer questions about the text.</a:t>
            </a:r>
            <a:endParaRPr lang="en-US" dirty="0">
              <a:solidFill>
                <a:schemeClr val="bg1"/>
              </a:solidFill>
              <a:cs typeface="Calibri"/>
            </a:endParaRPr>
          </a:p>
          <a:p>
            <a:pPr marL="0">
              <a:lnSpc>
                <a:spcPct val="90000"/>
              </a:lnSpc>
              <a:spcBef>
                <a:spcPts val="0"/>
              </a:spcBef>
              <a:spcAft>
                <a:spcPts val="800"/>
              </a:spcAft>
              <a:buSzPct val="100000"/>
              <a:defRPr sz="1800" b="0" i="0" u="none" strike="noStrike" kern="0" cap="none" spc="0" baseline="0">
                <a:solidFill>
                  <a:srgbClr val="000000"/>
                </a:solidFill>
                <a:uFillTx/>
              </a:defRPr>
            </a:pPr>
            <a:endParaRPr lang="en-US" cap="none">
              <a:solidFill>
                <a:schemeClr val="bg1"/>
              </a:solidFill>
            </a:endParaRPr>
          </a:p>
          <a:p>
            <a:pPr>
              <a:lnSpc>
                <a:spcPct val="90000"/>
              </a:lnSpc>
            </a:pPr>
            <a:endParaRPr lang="en-US">
              <a:solidFill>
                <a:schemeClr val="bg1"/>
              </a:solidFill>
            </a:endParaRPr>
          </a:p>
        </p:txBody>
      </p:sp>
      <p:pic>
        <p:nvPicPr>
          <p:cNvPr id="5" name="Picture 4" descr="Acting Magazine What is an Objective? - Acting Magazine">
            <a:extLst>
              <a:ext uri="{FF2B5EF4-FFF2-40B4-BE49-F238E27FC236}">
                <a16:creationId xmlns:a16="http://schemas.microsoft.com/office/drawing/2014/main" id="{4A454A64-9C24-4D00-B978-770507E58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716" y="1149643"/>
            <a:ext cx="6596652" cy="4403265"/>
          </a:xfrm>
          <a:prstGeom prst="rect">
            <a:avLst/>
          </a:prstGeom>
          <a:noFill/>
        </p:spPr>
      </p:pic>
    </p:spTree>
    <p:extLst>
      <p:ext uri="{BB962C8B-B14F-4D97-AF65-F5344CB8AC3E}">
        <p14:creationId xmlns:p14="http://schemas.microsoft.com/office/powerpoint/2010/main" val="1948697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4567E38-6663-4BE6-B3A1-0743549D0464}"/>
              </a:ext>
            </a:extLst>
          </p:cNvPr>
          <p:cNvSpPr/>
          <p:nvPr/>
        </p:nvSpPr>
        <p:spPr>
          <a:xfrm>
            <a:off x="838200" y="6318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sz="1800" b="0" i="0" u="none" strike="noStrike" kern="0" cap="none" spc="0" baseline="0">
                <a:solidFill>
                  <a:srgbClr val="000000"/>
                </a:solidFill>
                <a:uFillTx/>
              </a:defRPr>
            </a:pPr>
            <a:r>
              <a:rPr lang="en-US" sz="4400" b="1" u="sng" kern="1200">
                <a:solidFill>
                  <a:schemeClr val="tx1"/>
                </a:solidFill>
                <a:latin typeface="+mj-lt"/>
                <a:ea typeface="+mj-ea"/>
                <a:cs typeface="+mj-cs"/>
              </a:rPr>
              <a:t>Step 4:</a:t>
            </a:r>
            <a:r>
              <a:rPr lang="en-US" sz="4400" b="1" kern="1200">
                <a:solidFill>
                  <a:schemeClr val="tx1"/>
                </a:solidFill>
                <a:latin typeface="+mj-lt"/>
                <a:ea typeface="+mj-ea"/>
                <a:cs typeface="+mj-cs"/>
              </a:rPr>
              <a:t> </a:t>
            </a:r>
            <a:r>
              <a:rPr lang="en-US" sz="4400" kern="1200">
                <a:solidFill>
                  <a:schemeClr val="tx1"/>
                </a:solidFill>
                <a:latin typeface="+mj-lt"/>
                <a:ea typeface="+mj-ea"/>
                <a:cs typeface="+mj-cs"/>
              </a:rPr>
              <a:t>Let’s ANSWER</a:t>
            </a:r>
            <a:r>
              <a:rPr lang="en-US" sz="4400" b="1" kern="1200">
                <a:solidFill>
                  <a:schemeClr val="tx1"/>
                </a:solidFill>
                <a:latin typeface="+mj-lt"/>
                <a:ea typeface="+mj-ea"/>
                <a:cs typeface="+mj-cs"/>
              </a:rPr>
              <a:t> </a:t>
            </a:r>
            <a:r>
              <a:rPr lang="en-US" sz="4400" kern="1200">
                <a:solidFill>
                  <a:schemeClr val="tx1"/>
                </a:solidFill>
                <a:latin typeface="+mj-lt"/>
                <a:ea typeface="+mj-ea"/>
                <a:cs typeface="+mj-cs"/>
              </a:rPr>
              <a:t>the questions</a:t>
            </a:r>
            <a:endParaRPr lang="en-US" sz="4400" b="1" kern="120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A6B5463C-C0D8-4E74-88B4-6091D7E79B17}"/>
              </a:ext>
            </a:extLst>
          </p:cNvPr>
          <p:cNvSpPr/>
          <p:nvPr/>
        </p:nvSpPr>
        <p:spPr>
          <a:xfrm>
            <a:off x="838200" y="2057400"/>
            <a:ext cx="10515600" cy="3871762"/>
          </a:xfrm>
          <a:prstGeom prst="rect">
            <a:avLst/>
          </a:prstGeom>
        </p:spPr>
        <p:txBody>
          <a:bodyPr vert="horz" lIns="91440" tIns="45720" rIns="91440" bIns="45720" rtlCol="0" anchor="t">
            <a:normAutofit fontScale="92500" lnSpcReduction="20000"/>
          </a:bodyPr>
          <a:lstStyle/>
          <a:p>
            <a:pPr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000" dirty="0"/>
              <a:t> Name three sounds you can hear at the station.</a:t>
            </a:r>
            <a:endParaRPr lang="en-US" sz="3000" dirty="0">
              <a:cs typeface="Calibri"/>
            </a:endParaRPr>
          </a:p>
          <a:p>
            <a:pPr algn="just" defTabSz="914400">
              <a:lnSpc>
                <a:spcPct val="90000"/>
              </a:lnSpc>
              <a:spcAft>
                <a:spcPts val="600"/>
              </a:spcAft>
              <a:defRPr sz="1800" b="0" i="0" u="none" strike="noStrike" kern="0" cap="none" spc="0" baseline="0">
                <a:solidFill>
                  <a:srgbClr val="000000"/>
                </a:solidFill>
                <a:uFillTx/>
              </a:defRPr>
            </a:pPr>
            <a:r>
              <a:rPr lang="en-US" sz="3000" i="1" dirty="0"/>
              <a:t>People talking on loudspeakers, trains humming, porters shouting at each other.</a:t>
            </a:r>
            <a:endParaRPr lang="en-US" sz="3000" i="1" dirty="0">
              <a:cs typeface="Calibri" panose="020F0502020204030204"/>
            </a:endParaRPr>
          </a:p>
          <a:p>
            <a:pPr algn="just" defTabSz="914400">
              <a:lnSpc>
                <a:spcPct val="90000"/>
              </a:lnSpc>
              <a:spcAft>
                <a:spcPts val="600"/>
              </a:spcAft>
              <a:defRPr sz="1800" b="0" i="0" u="none" strike="noStrike" kern="0" cap="none" spc="0" baseline="0">
                <a:solidFill>
                  <a:srgbClr val="000000"/>
                </a:solidFill>
                <a:uFillTx/>
              </a:defRPr>
            </a:pPr>
            <a:endParaRPr lang="en-US" sz="3000" i="1" dirty="0">
              <a:cs typeface="Calibri" panose="020F0502020204030204"/>
            </a:endParaRPr>
          </a:p>
          <a:p>
            <a:pPr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000" dirty="0"/>
              <a:t>Who spotted the bear first?</a:t>
            </a:r>
            <a:endParaRPr lang="en-US" sz="3000" dirty="0">
              <a:cs typeface="Calibri"/>
            </a:endParaRPr>
          </a:p>
          <a:p>
            <a:pPr algn="just" defTabSz="914400">
              <a:lnSpc>
                <a:spcPct val="90000"/>
              </a:lnSpc>
              <a:spcAft>
                <a:spcPts val="600"/>
              </a:spcAft>
              <a:defRPr sz="1800" b="0" i="0" u="none" strike="noStrike" kern="0" cap="none" spc="0" baseline="0">
                <a:solidFill>
                  <a:srgbClr val="000000"/>
                </a:solidFill>
                <a:uFillTx/>
              </a:defRPr>
            </a:pPr>
            <a:r>
              <a:rPr lang="en-US" sz="3000" i="1" dirty="0" err="1"/>
              <a:t>Mr</a:t>
            </a:r>
            <a:r>
              <a:rPr lang="en-US" sz="3000" i="1" dirty="0"/>
              <a:t> Brown spotted the bear first. </a:t>
            </a:r>
            <a:endParaRPr lang="en-US" sz="3000" i="1" dirty="0">
              <a:cs typeface="Calibri"/>
            </a:endParaRPr>
          </a:p>
          <a:p>
            <a:pPr lvl="0" algn="just" defTabSz="914400">
              <a:lnSpc>
                <a:spcPct val="90000"/>
              </a:lnSpc>
              <a:spcAft>
                <a:spcPts val="600"/>
              </a:spcAft>
              <a:defRPr sz="1800" b="0" i="0" u="none" strike="noStrike" kern="0" cap="none" spc="0" baseline="0">
                <a:solidFill>
                  <a:srgbClr val="000000"/>
                </a:solidFill>
                <a:uFillTx/>
              </a:defRPr>
            </a:pPr>
            <a:endParaRPr lang="en-US" sz="3000" i="1" dirty="0">
              <a:cs typeface="Calibri"/>
            </a:endParaRPr>
          </a:p>
          <a:p>
            <a:pPr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000" b="1" i="1" dirty="0"/>
              <a:t> </a:t>
            </a:r>
            <a:r>
              <a:rPr lang="en-US" sz="3000" dirty="0"/>
              <a:t>Explain why </a:t>
            </a:r>
            <a:r>
              <a:rPr lang="en-US" sz="3000" dirty="0" err="1"/>
              <a:t>Mrs</a:t>
            </a:r>
            <a:r>
              <a:rPr lang="en-US" sz="3000" dirty="0"/>
              <a:t> Brown said, “There can’t be!”.</a:t>
            </a:r>
            <a:endParaRPr lang="en-US" sz="3000">
              <a:cs typeface="Calibri"/>
            </a:endParaRPr>
          </a:p>
          <a:p>
            <a:pPr algn="just" defTabSz="914400">
              <a:lnSpc>
                <a:spcPct val="90000"/>
              </a:lnSpc>
              <a:spcAft>
                <a:spcPts val="600"/>
              </a:spcAft>
              <a:defRPr sz="1800" b="0" i="0" u="none" strike="noStrike" kern="0" cap="none" spc="0" baseline="0">
                <a:solidFill>
                  <a:srgbClr val="000000"/>
                </a:solidFill>
                <a:uFillTx/>
              </a:defRPr>
            </a:pPr>
            <a:r>
              <a:rPr lang="en-US" sz="3000" i="1" dirty="0" err="1"/>
              <a:t>Mrs</a:t>
            </a:r>
            <a:r>
              <a:rPr lang="en-US" sz="3000" i="1" dirty="0"/>
              <a:t> Brown did not believe her husband, when he told her that there was a  bear.</a:t>
            </a:r>
            <a:endParaRPr lang="en-US" sz="2400" i="1">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400" i="1"/>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400"/>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400"/>
          </a:p>
          <a:p>
            <a:pPr lvl="0"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400" i="1"/>
          </a:p>
        </p:txBody>
      </p:sp>
    </p:spTree>
    <p:extLst>
      <p:ext uri="{BB962C8B-B14F-4D97-AF65-F5344CB8AC3E}">
        <p14:creationId xmlns:p14="http://schemas.microsoft.com/office/powerpoint/2010/main" val="59603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C973C3-2117-4F56-A472-8EAACD3B8372}"/>
              </a:ext>
            </a:extLst>
          </p:cNvPr>
          <p:cNvSpPr/>
          <p:nvPr/>
        </p:nvSpPr>
        <p:spPr>
          <a:xfrm>
            <a:off x="646308" y="1798341"/>
            <a:ext cx="3429000" cy="3410712"/>
          </a:xfrm>
          <a:prstGeom prst="rect">
            <a:avLst/>
          </a:prstGeom>
        </p:spPr>
        <p:txBody>
          <a:bodyPr vert="horz" lIns="91440" tIns="45720" rIns="91440" bIns="45720" rtlCol="0" anchor="t">
            <a:noAutofit/>
          </a:bodyPr>
          <a:lstStyle/>
          <a:p>
            <a:pPr defTabSz="914400">
              <a:lnSpc>
                <a:spcPct val="90000"/>
              </a:lnSpc>
              <a:spcAft>
                <a:spcPts val="600"/>
              </a:spcAft>
              <a:defRPr sz="1800" b="0" i="0" u="none" strike="noStrike" kern="0" cap="none" spc="0" baseline="0">
                <a:solidFill>
                  <a:srgbClr val="000000"/>
                </a:solidFill>
                <a:uFillTx/>
              </a:defRPr>
            </a:pPr>
            <a:r>
              <a:rPr lang="en-US" sz="2800" b="1" u="sng" dirty="0"/>
              <a:t>Step 5</a:t>
            </a:r>
            <a:r>
              <a:rPr lang="en-US" sz="2800" dirty="0"/>
              <a:t>: </a:t>
            </a:r>
            <a:endParaRPr lang="en-US" sz="2800">
              <a:cs typeface="Calibri"/>
            </a:endParaRPr>
          </a:p>
          <a:p>
            <a:pPr lvl="0"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800" dirty="0">
              <a:cs typeface="Calibri" panose="020F0502020204030204"/>
            </a:endParaRPr>
          </a:p>
          <a:p>
            <a:pPr lvl="0"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2800" b="1" dirty="0"/>
              <a:t>LISTEN </a:t>
            </a:r>
            <a:r>
              <a:rPr lang="en-US" sz="2800" dirty="0"/>
              <a:t>to me as I read</a:t>
            </a:r>
            <a:r>
              <a:rPr lang="en-US" sz="2800" b="1" dirty="0"/>
              <a:t> </a:t>
            </a:r>
            <a:r>
              <a:rPr lang="en-US" sz="2800" dirty="0"/>
              <a:t>the story and the questions aloud.</a:t>
            </a:r>
            <a:endParaRPr lang="en-US" sz="2800" dirty="0">
              <a:cs typeface="Calibri" panose="020F0502020204030204"/>
            </a:endParaRPr>
          </a:p>
          <a:p>
            <a:pPr lvl="0"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800" b="1" dirty="0">
              <a:cs typeface="Calibri" panose="020F0502020204030204"/>
            </a:endParaRPr>
          </a:p>
          <a:p>
            <a:pPr indent="-228600" algn="just"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2800" b="1" dirty="0"/>
              <a:t>FOLLOW </a:t>
            </a:r>
            <a:r>
              <a:rPr lang="en-US" sz="2800" dirty="0"/>
              <a:t>your text and </a:t>
            </a:r>
            <a:r>
              <a:rPr lang="en-US" sz="2800" b="1" dirty="0"/>
              <a:t>READ </a:t>
            </a:r>
            <a:r>
              <a:rPr lang="en-US" sz="2800" dirty="0"/>
              <a:t>it silently.</a:t>
            </a:r>
            <a:endParaRPr lang="en-US" sz="2800" dirty="0">
              <a:cs typeface="Calibri" panose="020F0502020204030204"/>
            </a:endParaRPr>
          </a:p>
        </p:txBody>
      </p:sp>
      <p:pic>
        <p:nvPicPr>
          <p:cNvPr id="3" name="Picture 2" descr="See the source image">
            <a:extLst>
              <a:ext uri="{FF2B5EF4-FFF2-40B4-BE49-F238E27FC236}">
                <a16:creationId xmlns:a16="http://schemas.microsoft.com/office/drawing/2014/main" id="{8E58EBEF-6E3A-4403-8904-936D2DD4F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909143"/>
            <a:ext cx="6903720" cy="5039714"/>
          </a:xfrm>
          <a:prstGeom prst="rect">
            <a:avLst/>
          </a:prstGeom>
          <a:noFill/>
        </p:spPr>
      </p:pic>
    </p:spTree>
    <p:extLst>
      <p:ext uri="{BB962C8B-B14F-4D97-AF65-F5344CB8AC3E}">
        <p14:creationId xmlns:p14="http://schemas.microsoft.com/office/powerpoint/2010/main" val="141363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2FBF24-BE25-4C4D-87FC-ECC0795E1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980" y="914400"/>
            <a:ext cx="7855840" cy="4968819"/>
          </a:xfrm>
          <a:prstGeom prst="rect">
            <a:avLst/>
          </a:prstGeom>
        </p:spPr>
      </p:pic>
    </p:spTree>
    <p:extLst>
      <p:ext uri="{BB962C8B-B14F-4D97-AF65-F5344CB8AC3E}">
        <p14:creationId xmlns:p14="http://schemas.microsoft.com/office/powerpoint/2010/main" val="152956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513A1B-18D5-47FE-91C3-09C07EE63EBC}"/>
              </a:ext>
            </a:extLst>
          </p:cNvPr>
          <p:cNvSpPr/>
          <p:nvPr/>
        </p:nvSpPr>
        <p:spPr>
          <a:xfrm>
            <a:off x="766762" y="1128712"/>
            <a:ext cx="10515600" cy="3871762"/>
          </a:xfrm>
          <a:prstGeom prst="rect">
            <a:avLst/>
          </a:prstGeom>
        </p:spPr>
        <p:txBody>
          <a:bodyPr vert="horz" lIns="91440" tIns="45720" rIns="91440" bIns="45720" rtlCol="0" anchor="t">
            <a:normAutofit/>
          </a:bodyPr>
          <a:lstStyle/>
          <a:p>
            <a:pPr defTabSz="914400">
              <a:lnSpc>
                <a:spcPct val="90000"/>
              </a:lnSpc>
              <a:spcAft>
                <a:spcPts val="600"/>
              </a:spcAft>
              <a:defRPr sz="1800" b="0" i="0" u="none" strike="noStrike" kern="0" cap="none" spc="0" baseline="0">
                <a:solidFill>
                  <a:srgbClr val="000000"/>
                </a:solidFill>
                <a:uFillTx/>
              </a:defRPr>
            </a:pPr>
            <a:r>
              <a:rPr lang="en-US" sz="3200" b="1" u="sng" dirty="0"/>
              <a:t>Step 6</a:t>
            </a:r>
            <a:r>
              <a:rPr lang="en-US" sz="3200" dirty="0"/>
              <a:t>: </a:t>
            </a:r>
            <a:endParaRPr lang="en-US" sz="2400">
              <a:cs typeface="Calibri"/>
            </a:endParaRPr>
          </a:p>
          <a:p>
            <a:pPr defTabSz="914400">
              <a:lnSpc>
                <a:spcPct val="90000"/>
              </a:lnSpc>
              <a:spcAft>
                <a:spcPts val="600"/>
              </a:spcAft>
              <a:defRPr sz="1800" b="0" i="0" u="none" strike="noStrike" kern="0" cap="none" spc="0" baseline="0">
                <a:solidFill>
                  <a:srgbClr val="000000"/>
                </a:solidFill>
                <a:uFillTx/>
              </a:defRPr>
            </a:pPr>
            <a:endParaRPr lang="en-US" sz="3200" dirty="0"/>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b="1" dirty="0"/>
              <a:t>READ </a:t>
            </a:r>
            <a:r>
              <a:rPr lang="en-US" sz="3200" dirty="0"/>
              <a:t>the text </a:t>
            </a:r>
            <a:r>
              <a:rPr lang="en-US" sz="3200" b="1" dirty="0"/>
              <a:t>ALOUD. </a:t>
            </a:r>
            <a:endParaRPr lang="en-US" sz="3200" b="1" dirty="0">
              <a:cs typeface="Calibri"/>
            </a:endParaRPr>
          </a:p>
          <a:p>
            <a:pPr lvl="0"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b="1" dirty="0"/>
              <a:t>PAUSE </a:t>
            </a:r>
            <a:r>
              <a:rPr lang="en-US" sz="3200" dirty="0"/>
              <a:t>the recording.</a:t>
            </a:r>
            <a:endParaRPr lang="en-US" sz="3200" dirty="0">
              <a:cs typeface="Calibri"/>
            </a:endParaRPr>
          </a:p>
        </p:txBody>
      </p:sp>
    </p:spTree>
    <p:extLst>
      <p:ext uri="{BB962C8B-B14F-4D97-AF65-F5344CB8AC3E}">
        <p14:creationId xmlns:p14="http://schemas.microsoft.com/office/powerpoint/2010/main" val="283124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375817A-056B-4CE4-B7C6-AEC869A699B6}"/>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lvl="0" algn="ctr" defTabSz="914400">
              <a:lnSpc>
                <a:spcPct val="90000"/>
              </a:lnSpc>
              <a:spcBef>
                <a:spcPct val="0"/>
              </a:spcBef>
              <a:spcAft>
                <a:spcPts val="600"/>
              </a:spcAft>
              <a:defRPr sz="1800" b="0" i="0" u="none" strike="noStrike" kern="0" cap="none" spc="0" baseline="0">
                <a:solidFill>
                  <a:srgbClr val="000000"/>
                </a:solidFill>
                <a:uFillTx/>
              </a:defRPr>
            </a:pPr>
            <a:r>
              <a:rPr lang="en-US" sz="3300" b="1" u="sng" kern="1200">
                <a:solidFill>
                  <a:srgbClr val="FFFFFF"/>
                </a:solidFill>
                <a:latin typeface="+mj-lt"/>
                <a:ea typeface="+mj-ea"/>
                <a:cs typeface="+mj-cs"/>
              </a:rPr>
              <a:t>Step 7</a:t>
            </a:r>
            <a:r>
              <a:rPr lang="en-US" sz="3300" kern="1200">
                <a:solidFill>
                  <a:srgbClr val="FFFFFF"/>
                </a:solidFill>
                <a:latin typeface="+mj-lt"/>
                <a:ea typeface="+mj-ea"/>
                <a:cs typeface="+mj-cs"/>
              </a:rPr>
              <a:t>: </a:t>
            </a:r>
          </a:p>
          <a:p>
            <a:pPr lvl="0" algn="ctr" defTabSz="914400">
              <a:lnSpc>
                <a:spcPct val="90000"/>
              </a:lnSpc>
              <a:spcBef>
                <a:spcPct val="0"/>
              </a:spcBef>
              <a:spcAft>
                <a:spcPts val="600"/>
              </a:spcAft>
              <a:defRPr sz="1800" b="0" i="0" u="none" strike="noStrike" kern="0" cap="none" spc="0" baseline="0">
                <a:solidFill>
                  <a:srgbClr val="000000"/>
                </a:solidFill>
                <a:uFillTx/>
              </a:defRPr>
            </a:pPr>
            <a:r>
              <a:rPr lang="en-US" sz="3300" b="1" kern="1200">
                <a:solidFill>
                  <a:srgbClr val="FFFFFF"/>
                </a:solidFill>
                <a:latin typeface="+mj-lt"/>
                <a:ea typeface="+mj-ea"/>
                <a:cs typeface="+mj-cs"/>
              </a:rPr>
              <a:t>WORK OUT </a:t>
            </a:r>
            <a:r>
              <a:rPr lang="en-US" sz="3300" kern="1200">
                <a:solidFill>
                  <a:srgbClr val="FFFFFF"/>
                </a:solidFill>
                <a:latin typeface="+mj-lt"/>
                <a:ea typeface="+mj-ea"/>
                <a:cs typeface="+mj-cs"/>
              </a:rPr>
              <a:t>the Questions Worksheet.</a:t>
            </a:r>
          </a:p>
        </p:txBody>
      </p:sp>
      <p:pic>
        <p:nvPicPr>
          <p:cNvPr id="1026" name="Picture 2" descr="Seven Strategies for Handling Difficult Questions - What to Say When You  Don't Know the Answer - ProEdge Skills, Inc.">
            <a:extLst>
              <a:ext uri="{FF2B5EF4-FFF2-40B4-BE49-F238E27FC236}">
                <a16:creationId xmlns:a16="http://schemas.microsoft.com/office/drawing/2014/main" id="{734A6323-1CB2-4DD8-83E7-7D34BC4AE1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308867"/>
            <a:ext cx="6780700" cy="423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4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979884F-EF7C-436A-8C1F-7AAE55D362AB}"/>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lvl="0" algn="ctr" defTabSz="914400">
              <a:lnSpc>
                <a:spcPct val="90000"/>
              </a:lnSpc>
              <a:spcBef>
                <a:spcPct val="0"/>
              </a:spcBef>
              <a:spcAft>
                <a:spcPts val="600"/>
              </a:spcAft>
              <a:defRPr sz="1800" b="0" i="0" u="none" strike="noStrike" kern="0" cap="none" spc="0" baseline="0">
                <a:solidFill>
                  <a:srgbClr val="000000"/>
                </a:solidFill>
                <a:uFillTx/>
              </a:defRPr>
            </a:pPr>
            <a:r>
              <a:rPr lang="en-US" sz="3600" b="1" u="sng" kern="1200" cap="all">
                <a:solidFill>
                  <a:srgbClr val="FFFFFF"/>
                </a:solidFill>
                <a:latin typeface="+mj-lt"/>
                <a:ea typeface="+mj-ea"/>
                <a:cs typeface="+mj-cs"/>
              </a:rPr>
              <a:t>S</a:t>
            </a:r>
            <a:r>
              <a:rPr lang="en-US" sz="3600" b="1" u="sng" kern="1200">
                <a:solidFill>
                  <a:srgbClr val="FFFFFF"/>
                </a:solidFill>
                <a:latin typeface="+mj-lt"/>
                <a:ea typeface="+mj-ea"/>
                <a:cs typeface="+mj-cs"/>
              </a:rPr>
              <a:t>tep</a:t>
            </a:r>
            <a:r>
              <a:rPr lang="en-US" sz="3600" b="1" u="sng" kern="1200" cap="all">
                <a:solidFill>
                  <a:srgbClr val="FFFFFF"/>
                </a:solidFill>
                <a:latin typeface="+mj-lt"/>
                <a:ea typeface="+mj-ea"/>
                <a:cs typeface="+mj-cs"/>
              </a:rPr>
              <a:t> 8</a:t>
            </a:r>
            <a:r>
              <a:rPr lang="en-US" sz="3600" kern="1200" cap="all">
                <a:solidFill>
                  <a:srgbClr val="FFFFFF"/>
                </a:solidFill>
                <a:latin typeface="+mj-lt"/>
                <a:ea typeface="+mj-ea"/>
                <a:cs typeface="+mj-cs"/>
              </a:rPr>
              <a:t>: </a:t>
            </a:r>
          </a:p>
        </p:txBody>
      </p:sp>
      <p:pic>
        <p:nvPicPr>
          <p:cNvPr id="4" name="Picture 3" descr="TIME TO REVISE">
            <a:extLst>
              <a:ext uri="{FF2B5EF4-FFF2-40B4-BE49-F238E27FC236}">
                <a16:creationId xmlns:a16="http://schemas.microsoft.com/office/drawing/2014/main" id="{CB2ABF89-D442-4694-BB6B-5F1BB201C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049530"/>
            <a:ext cx="6780700" cy="4756610"/>
          </a:xfrm>
          <a:prstGeom prst="rect">
            <a:avLst/>
          </a:prstGeom>
          <a:noFill/>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54218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5C7AFB-9B8D-40B5-9A7C-382DA50A7E6F}"/>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defRPr sz="1800" b="0" i="0" u="none" strike="noStrike" kern="0" cap="none" spc="0" baseline="0">
                <a:solidFill>
                  <a:srgbClr val="000000"/>
                </a:solidFill>
                <a:uFillTx/>
              </a:defRPr>
            </a:pPr>
            <a:r>
              <a:rPr lang="en-US" sz="2500" b="1" u="sng" kern="1200" dirty="0">
                <a:solidFill>
                  <a:srgbClr val="FFFFFF"/>
                </a:solidFill>
                <a:latin typeface="+mj-lt"/>
                <a:ea typeface="+mj-ea"/>
                <a:cs typeface="+mj-cs"/>
              </a:rPr>
              <a:t>Step 9</a:t>
            </a:r>
            <a:r>
              <a:rPr lang="en-US" sz="2500" b="1" kern="1200" dirty="0">
                <a:solidFill>
                  <a:srgbClr val="FFFFFF"/>
                </a:solidFill>
                <a:latin typeface="+mj-lt"/>
                <a:ea typeface="+mj-ea"/>
                <a:cs typeface="+mj-cs"/>
              </a:rPr>
              <a:t>:</a:t>
            </a:r>
            <a:r>
              <a:rPr lang="en-US" sz="2500" b="1" dirty="0">
                <a:solidFill>
                  <a:srgbClr val="FFFFFF"/>
                </a:solidFill>
                <a:latin typeface="+mj-lt"/>
                <a:ea typeface="+mj-ea"/>
                <a:cs typeface="+mj-cs"/>
              </a:rPr>
              <a:t> </a:t>
            </a:r>
            <a:endParaRPr lang="en-US" sz="2500" b="1" kern="1200">
              <a:solidFill>
                <a:srgbClr val="FFFFFF"/>
              </a:solidFill>
              <a:latin typeface="+mj-lt"/>
              <a:ea typeface="+mj-ea"/>
              <a:cs typeface="+mj-cs"/>
            </a:endParaRPr>
          </a:p>
          <a:p>
            <a:pPr lvl="0" algn="ctr" defTabSz="914400">
              <a:lnSpc>
                <a:spcPct val="90000"/>
              </a:lnSpc>
              <a:spcBef>
                <a:spcPct val="0"/>
              </a:spcBef>
              <a:spcAft>
                <a:spcPts val="600"/>
              </a:spcAft>
              <a:defRPr sz="1800" b="0" i="0" u="none" strike="noStrike" kern="0" cap="none" spc="0" baseline="0">
                <a:solidFill>
                  <a:srgbClr val="000000"/>
                </a:solidFill>
                <a:uFillTx/>
              </a:defRPr>
            </a:pPr>
            <a:endParaRPr lang="en-US" sz="2500" kern="1200">
              <a:solidFill>
                <a:srgbClr val="FFFFFF"/>
              </a:solidFill>
              <a:latin typeface="+mj-lt"/>
              <a:ea typeface="+mj-ea"/>
              <a:cs typeface="+mj-cs"/>
            </a:endParaRPr>
          </a:p>
          <a:p>
            <a:pPr lvl="0" algn="ctr" defTabSz="914400">
              <a:lnSpc>
                <a:spcPct val="90000"/>
              </a:lnSpc>
              <a:spcBef>
                <a:spcPct val="0"/>
              </a:spcBef>
              <a:spcAft>
                <a:spcPts val="600"/>
              </a:spcAft>
              <a:defRPr sz="1800" b="0" i="0" u="none" strike="noStrike" kern="0" cap="none" spc="0" baseline="0">
                <a:solidFill>
                  <a:srgbClr val="000000"/>
                </a:solidFill>
                <a:uFillTx/>
              </a:defRPr>
            </a:pPr>
            <a:r>
              <a:rPr lang="en-US" sz="2500" b="1" kern="1200" dirty="0">
                <a:solidFill>
                  <a:srgbClr val="FFFFFF"/>
                </a:solidFill>
                <a:latin typeface="+mj-lt"/>
                <a:ea typeface="+mj-ea"/>
                <a:cs typeface="+mj-cs"/>
              </a:rPr>
              <a:t>CHECK</a:t>
            </a:r>
            <a:r>
              <a:rPr lang="en-US" sz="2500" kern="1200" dirty="0">
                <a:solidFill>
                  <a:srgbClr val="FFFFFF"/>
                </a:solidFill>
                <a:latin typeface="+mj-lt"/>
                <a:ea typeface="+mj-ea"/>
                <a:cs typeface="+mj-cs"/>
              </a:rPr>
              <a:t> your work using the Answers Handout.</a:t>
            </a:r>
            <a:endParaRPr lang="en-US" sz="2500" kern="1200" dirty="0">
              <a:solidFill>
                <a:srgbClr val="FFFFFF"/>
              </a:solidFill>
              <a:latin typeface="+mj-lt"/>
              <a:ea typeface="+mj-ea"/>
              <a:cs typeface="Calibri Light"/>
            </a:endParaRPr>
          </a:p>
        </p:txBody>
      </p:sp>
      <p:pic>
        <p:nvPicPr>
          <p:cNvPr id="3" name="Picture 6" descr="Immigration – what would you do if the Home Office comes knocking? | FG  Solicitors">
            <a:extLst>
              <a:ext uri="{FF2B5EF4-FFF2-40B4-BE49-F238E27FC236}">
                <a16:creationId xmlns:a16="http://schemas.microsoft.com/office/drawing/2014/main" id="{432B56A3-4D9E-4F41-A517-617855730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296" y="643466"/>
            <a:ext cx="5568739" cy="5568739"/>
          </a:xfrm>
          <a:prstGeom prst="rect">
            <a:avLst/>
          </a:prstGeom>
          <a:noFill/>
        </p:spPr>
      </p:pic>
    </p:spTree>
    <p:extLst>
      <p:ext uri="{BB962C8B-B14F-4D97-AF65-F5344CB8AC3E}">
        <p14:creationId xmlns:p14="http://schemas.microsoft.com/office/powerpoint/2010/main" val="295764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7B65A9-45E8-4114-8A08-C8BD798E569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4024741" cy="3428989"/>
          </a:xfrm>
          <a:prstGeom prst="rect">
            <a:avLst/>
          </a:prstGeom>
        </p:spPr>
      </p:pic>
      <p:pic>
        <p:nvPicPr>
          <p:cNvPr id="11" name="Picture 10">
            <a:extLst>
              <a:ext uri="{FF2B5EF4-FFF2-40B4-BE49-F238E27FC236}">
                <a16:creationId xmlns:a16="http://schemas.microsoft.com/office/drawing/2014/main" id="{04036D19-413D-48BE-96D3-6DFC2873B7D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77" y="3428998"/>
            <a:ext cx="4024761" cy="3429001"/>
          </a:xfrm>
          <a:prstGeom prst="rect">
            <a:avLst/>
          </a:prstGeom>
        </p:spPr>
      </p:pic>
      <p:sp>
        <p:nvSpPr>
          <p:cNvPr id="2" name="TextBox 1">
            <a:extLst>
              <a:ext uri="{FF2B5EF4-FFF2-40B4-BE49-F238E27FC236}">
                <a16:creationId xmlns:a16="http://schemas.microsoft.com/office/drawing/2014/main" id="{9C65BC2B-BA08-4973-A30C-4D5745F90C99}"/>
              </a:ext>
            </a:extLst>
          </p:cNvPr>
          <p:cNvSpPr txBox="1"/>
          <p:nvPr/>
        </p:nvSpPr>
        <p:spPr>
          <a:xfrm>
            <a:off x="4064838" y="1358244"/>
            <a:ext cx="7755567" cy="4141508"/>
          </a:xfrm>
          <a:prstGeom prst="rect">
            <a:avLst/>
          </a:prstGeom>
        </p:spPr>
        <p:txBody>
          <a:bodyPr vert="horz" lIns="91440" tIns="45720" rIns="91440" bIns="45720" rtlCol="0">
            <a:normAutofit fontScale="92500" lnSpcReduction="20000"/>
          </a:bodyPr>
          <a:lstStyle/>
          <a:p>
            <a:pPr defTabSz="914400">
              <a:lnSpc>
                <a:spcPct val="120000"/>
              </a:lnSpc>
              <a:spcAft>
                <a:spcPts val="600"/>
              </a:spcAft>
              <a:buClr>
                <a:schemeClr val="tx1"/>
              </a:buClr>
            </a:pPr>
            <a:r>
              <a:rPr lang="en-US" sz="4000" b="1" dirty="0">
                <a:latin typeface="Andika"/>
              </a:rPr>
              <a:t>Post-task</a:t>
            </a:r>
            <a:r>
              <a:rPr lang="en-US" sz="4000" dirty="0">
                <a:latin typeface="Andika"/>
              </a:rPr>
              <a:t>: </a:t>
            </a:r>
          </a:p>
          <a:p>
            <a:pPr indent="-228600" defTabSz="914400">
              <a:lnSpc>
                <a:spcPct val="120000"/>
              </a:lnSpc>
              <a:spcAft>
                <a:spcPts val="600"/>
              </a:spcAft>
              <a:buClr>
                <a:schemeClr val="tx1"/>
              </a:buClr>
              <a:buFont typeface="Arial" panose="020B0604020202020204" pitchFamily="34" charset="0"/>
              <a:buChar char="•"/>
            </a:pPr>
            <a:r>
              <a:rPr lang="en-US" sz="3300" dirty="0">
                <a:latin typeface="Andika"/>
              </a:rPr>
              <a:t>1. Watch the video clip again. </a:t>
            </a:r>
          </a:p>
          <a:p>
            <a:pPr indent="-228600" defTabSz="914400">
              <a:lnSpc>
                <a:spcPct val="120000"/>
              </a:lnSpc>
              <a:spcAft>
                <a:spcPts val="600"/>
              </a:spcAft>
              <a:buClr>
                <a:schemeClr val="tx1"/>
              </a:buClr>
              <a:buFont typeface="Arial" panose="020B0604020202020204" pitchFamily="34" charset="0"/>
              <a:buChar char="•"/>
            </a:pPr>
            <a:r>
              <a:rPr lang="en-US" sz="3300" dirty="0">
                <a:latin typeface="Andika"/>
              </a:rPr>
              <a:t>2. Compare the reading text with the video clip. </a:t>
            </a:r>
          </a:p>
          <a:p>
            <a:pPr defTabSz="914400">
              <a:lnSpc>
                <a:spcPct val="120000"/>
              </a:lnSpc>
              <a:spcAft>
                <a:spcPts val="600"/>
              </a:spcAft>
              <a:buClr>
                <a:schemeClr val="tx1"/>
              </a:buClr>
            </a:pPr>
            <a:endParaRPr lang="en-US" sz="3300" dirty="0">
              <a:latin typeface="Andika"/>
            </a:endParaRPr>
          </a:p>
          <a:p>
            <a:pPr algn="ctr" defTabSz="914400">
              <a:lnSpc>
                <a:spcPct val="120000"/>
              </a:lnSpc>
              <a:spcAft>
                <a:spcPts val="600"/>
              </a:spcAft>
              <a:buClr>
                <a:schemeClr val="tx1"/>
              </a:buClr>
            </a:pPr>
            <a:r>
              <a:rPr lang="en-US" sz="3300" dirty="0">
                <a:latin typeface="Andika"/>
              </a:rPr>
              <a:t>Fine ONE DIFFERENCE and ONE SIMILARITY. </a:t>
            </a:r>
          </a:p>
          <a:p>
            <a:pPr indent="-228600" defTabSz="914400">
              <a:lnSpc>
                <a:spcPct val="120000"/>
              </a:lnSpc>
              <a:spcAft>
                <a:spcPts val="600"/>
              </a:spcAft>
              <a:buClr>
                <a:schemeClr val="tx1"/>
              </a:buClr>
              <a:buFont typeface="Arial" panose="020B0604020202020204" pitchFamily="34" charset="0"/>
              <a:buChar char="•"/>
            </a:pPr>
            <a:endParaRPr lang="en-US" cap="all" dirty="0"/>
          </a:p>
          <a:p>
            <a:pPr indent="-228600" defTabSz="914400">
              <a:lnSpc>
                <a:spcPct val="120000"/>
              </a:lnSpc>
              <a:spcAft>
                <a:spcPts val="600"/>
              </a:spcAft>
              <a:buClr>
                <a:schemeClr val="tx1"/>
              </a:buClr>
              <a:buFont typeface="Arial" panose="020B0604020202020204" pitchFamily="34" charset="0"/>
              <a:buChar char="•"/>
            </a:pPr>
            <a:endParaRPr lang="en-US" cap="all" dirty="0"/>
          </a:p>
        </p:txBody>
      </p:sp>
      <p:sp>
        <p:nvSpPr>
          <p:cNvPr id="3" name="AutoShape 2" descr="Paddington 3 Is Officially In The Works">
            <a:extLst>
              <a:ext uri="{FF2B5EF4-FFF2-40B4-BE49-F238E27FC236}">
                <a16:creationId xmlns:a16="http://schemas.microsoft.com/office/drawing/2014/main" id="{6E51EBAE-1D81-49ED-810E-E2AEDA2347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Paddington 3 Is Officially In The Works">
            <a:extLst>
              <a:ext uri="{FF2B5EF4-FFF2-40B4-BE49-F238E27FC236}">
                <a16:creationId xmlns:a16="http://schemas.microsoft.com/office/drawing/2014/main" id="{1735F54A-1D1D-47BF-AB13-E9895515DEB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Paddington 3 Is Officially In The Works">
            <a:extLst>
              <a:ext uri="{FF2B5EF4-FFF2-40B4-BE49-F238E27FC236}">
                <a16:creationId xmlns:a16="http://schemas.microsoft.com/office/drawing/2014/main" id="{2B77C70F-3C9B-4434-8063-56995BD6B03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8" descr="Paddington 3 Is Officially In The Works">
            <a:extLst>
              <a:ext uri="{FF2B5EF4-FFF2-40B4-BE49-F238E27FC236}">
                <a16:creationId xmlns:a16="http://schemas.microsoft.com/office/drawing/2014/main" id="{7143EBBB-6EF1-43EE-B920-7AB188D82C3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2" descr="Paddington 3 Is Officially In The Works">
            <a:extLst>
              <a:ext uri="{FF2B5EF4-FFF2-40B4-BE49-F238E27FC236}">
                <a16:creationId xmlns:a16="http://schemas.microsoft.com/office/drawing/2014/main" id="{783D158C-43B7-43C7-9508-99DDDAFB88A5}"/>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5105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3" descr="A picture containing fire, fireplace&#10;&#10;Description automatically generated">
            <a:extLst>
              <a:ext uri="{FF2B5EF4-FFF2-40B4-BE49-F238E27FC236}">
                <a16:creationId xmlns:a16="http://schemas.microsoft.com/office/drawing/2014/main" id="{74A58A88-BB31-4501-B0AF-3E05E314F2BF}"/>
              </a:ext>
            </a:extLst>
          </p:cNvPr>
          <p:cNvPicPr>
            <a:picLocks noChangeAspect="1"/>
          </p:cNvPicPr>
          <p:nvPr/>
        </p:nvPicPr>
        <p:blipFill rotWithShape="1">
          <a:blip r:embed="rId2">
            <a:extLst>
              <a:ext uri="{28A0092B-C50C-407E-A947-70E740481C1C}">
                <a14:useLocalDpi xmlns:a14="http://schemas.microsoft.com/office/drawing/2010/main" val="0"/>
              </a:ext>
            </a:extLst>
          </a:blip>
          <a:srcRect b="-2"/>
          <a:stretch/>
        </p:blipFill>
        <p:spPr>
          <a:xfrm rot="21480000">
            <a:off x="1137837" y="1003258"/>
            <a:ext cx="9916327" cy="4764396"/>
          </a:xfrm>
          <a:prstGeom prst="rect">
            <a:avLst/>
          </a:prstGeom>
        </p:spPr>
      </p:pic>
      <p:sp>
        <p:nvSpPr>
          <p:cNvPr id="6" name="TextBox 5">
            <a:extLst>
              <a:ext uri="{FF2B5EF4-FFF2-40B4-BE49-F238E27FC236}">
                <a16:creationId xmlns:a16="http://schemas.microsoft.com/office/drawing/2014/main" id="{81A7C21A-9AA2-4624-862C-070EC8E0C32D}"/>
              </a:ext>
            </a:extLst>
          </p:cNvPr>
          <p:cNvSpPr txBox="1"/>
          <p:nvPr/>
        </p:nvSpPr>
        <p:spPr>
          <a:xfrm>
            <a:off x="837096" y="273877"/>
            <a:ext cx="4929808" cy="369332"/>
          </a:xfrm>
          <a:prstGeom prst="rect">
            <a:avLst/>
          </a:prstGeom>
          <a:solidFill>
            <a:schemeClr val="accent2"/>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https://www.youtube.com/watch?v=Q0uj8Yv1yUk</a:t>
            </a:r>
          </a:p>
        </p:txBody>
      </p:sp>
    </p:spTree>
    <p:extLst>
      <p:ext uri="{BB962C8B-B14F-4D97-AF65-F5344CB8AC3E}">
        <p14:creationId xmlns:p14="http://schemas.microsoft.com/office/powerpoint/2010/main" val="338727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65BC2B-BA08-4973-A30C-4D5745F90C99}"/>
              </a:ext>
            </a:extLst>
          </p:cNvPr>
          <p:cNvSpPr txBox="1"/>
          <p:nvPr/>
        </p:nvSpPr>
        <p:spPr>
          <a:xfrm>
            <a:off x="981075" y="2072259"/>
            <a:ext cx="10515600" cy="4251960"/>
          </a:xfrm>
          <a:prstGeom prst="rect">
            <a:avLst/>
          </a:prstGeom>
        </p:spPr>
        <p:txBody>
          <a:bodyPr vert="horz" lIns="91440" tIns="45720" rIns="91440" bIns="45720" rtlCol="0" anchor="t">
            <a:normAutofit/>
          </a:bodyPr>
          <a:lstStyle/>
          <a:p>
            <a:pPr indent="-228600" algn="just" defTabSz="914400">
              <a:lnSpc>
                <a:spcPct val="90000"/>
              </a:lnSpc>
              <a:spcAft>
                <a:spcPts val="600"/>
              </a:spcAft>
              <a:buFont typeface="Arial" panose="020B0604020202020204" pitchFamily="34" charset="0"/>
              <a:buChar char="•"/>
            </a:pPr>
            <a:r>
              <a:rPr lang="en-US" sz="2800" b="1" dirty="0"/>
              <a:t>SIMILARITY</a:t>
            </a:r>
            <a:endParaRPr lang="en-US" sz="2800" b="1" dirty="0">
              <a:cs typeface="Calibri"/>
            </a:endParaRPr>
          </a:p>
          <a:p>
            <a:pPr algn="just" defTabSz="914400">
              <a:lnSpc>
                <a:spcPct val="90000"/>
              </a:lnSpc>
              <a:spcAft>
                <a:spcPts val="600"/>
              </a:spcAft>
            </a:pPr>
            <a:r>
              <a:rPr lang="en-US" sz="2800" dirty="0"/>
              <a:t>In both the text and in the video clip, the bear is in front of the Lost and Found office. </a:t>
            </a:r>
            <a:endParaRPr lang="en-US" sz="2800">
              <a:cs typeface="Calibri" panose="020F0502020204030204"/>
            </a:endParaRPr>
          </a:p>
          <a:p>
            <a:pPr indent="-228600" algn="just" defTabSz="914400">
              <a:lnSpc>
                <a:spcPct val="90000"/>
              </a:lnSpc>
              <a:spcAft>
                <a:spcPts val="600"/>
              </a:spcAft>
              <a:buFont typeface="Arial" panose="020B0604020202020204" pitchFamily="34" charset="0"/>
              <a:buChar char="•"/>
            </a:pPr>
            <a:endParaRPr lang="en-US" sz="2800" dirty="0">
              <a:cs typeface="Calibri"/>
            </a:endParaRPr>
          </a:p>
          <a:p>
            <a:pPr indent="-228600" algn="just" defTabSz="914400">
              <a:lnSpc>
                <a:spcPct val="90000"/>
              </a:lnSpc>
              <a:spcAft>
                <a:spcPts val="600"/>
              </a:spcAft>
              <a:buFont typeface="Arial" panose="020B0604020202020204" pitchFamily="34" charset="0"/>
              <a:buChar char="•"/>
            </a:pPr>
            <a:r>
              <a:rPr lang="en-US" sz="2800" b="1" dirty="0"/>
              <a:t>DIFFERENCE</a:t>
            </a:r>
            <a:endParaRPr lang="en-US" sz="2800" b="1" dirty="0">
              <a:cs typeface="Calibri"/>
            </a:endParaRPr>
          </a:p>
          <a:p>
            <a:pPr algn="just" defTabSz="914400">
              <a:lnSpc>
                <a:spcPct val="90000"/>
              </a:lnSpc>
              <a:spcAft>
                <a:spcPts val="600"/>
              </a:spcAft>
            </a:pPr>
            <a:r>
              <a:rPr lang="en-US" sz="2800" dirty="0"/>
              <a:t>In the video clip, </a:t>
            </a:r>
            <a:r>
              <a:rPr lang="en-US" sz="2800" dirty="0" err="1"/>
              <a:t>Mrs</a:t>
            </a:r>
            <a:r>
              <a:rPr lang="en-US" sz="2800" dirty="0"/>
              <a:t> Brown spots the bear first. In the text it is </a:t>
            </a:r>
            <a:r>
              <a:rPr lang="en-US" sz="2800" dirty="0" err="1"/>
              <a:t>Mr</a:t>
            </a:r>
            <a:r>
              <a:rPr lang="en-US" sz="2800" dirty="0"/>
              <a:t> Brown who sees the bear first. </a:t>
            </a:r>
            <a:endParaRPr lang="en-US" sz="2200">
              <a:cs typeface="Calibri" panose="020F0502020204030204"/>
            </a:endParaRPr>
          </a:p>
          <a:p>
            <a:pPr indent="-228600" defTabSz="914400">
              <a:lnSpc>
                <a:spcPct val="90000"/>
              </a:lnSpc>
              <a:spcAft>
                <a:spcPts val="600"/>
              </a:spcAft>
              <a:buFont typeface="Arial" panose="020B0604020202020204" pitchFamily="34" charset="0"/>
              <a:buChar char="•"/>
            </a:pPr>
            <a:endParaRPr lang="en-US" sz="2200"/>
          </a:p>
        </p:txBody>
      </p:sp>
      <p:sp>
        <p:nvSpPr>
          <p:cNvPr id="3" name="AutoShape 2" descr="Paddington 3 Is Officially In The Works">
            <a:extLst>
              <a:ext uri="{FF2B5EF4-FFF2-40B4-BE49-F238E27FC236}">
                <a16:creationId xmlns:a16="http://schemas.microsoft.com/office/drawing/2014/main" id="{6E51EBAE-1D81-49ED-810E-E2AEDA2347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Paddington 3 Is Officially In The Works">
            <a:extLst>
              <a:ext uri="{FF2B5EF4-FFF2-40B4-BE49-F238E27FC236}">
                <a16:creationId xmlns:a16="http://schemas.microsoft.com/office/drawing/2014/main" id="{1735F54A-1D1D-47BF-AB13-E9895515DEB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Paddington 3 Is Officially In The Works">
            <a:extLst>
              <a:ext uri="{FF2B5EF4-FFF2-40B4-BE49-F238E27FC236}">
                <a16:creationId xmlns:a16="http://schemas.microsoft.com/office/drawing/2014/main" id="{2B77C70F-3C9B-4434-8063-56995BD6B03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8" descr="Paddington 3 Is Officially In The Works">
            <a:extLst>
              <a:ext uri="{FF2B5EF4-FFF2-40B4-BE49-F238E27FC236}">
                <a16:creationId xmlns:a16="http://schemas.microsoft.com/office/drawing/2014/main" id="{7143EBBB-6EF1-43EE-B920-7AB188D82C3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2" descr="Paddington 3 Is Officially In The Works">
            <a:extLst>
              <a:ext uri="{FF2B5EF4-FFF2-40B4-BE49-F238E27FC236}">
                <a16:creationId xmlns:a16="http://schemas.microsoft.com/office/drawing/2014/main" id="{783D158C-43B7-43C7-9508-99DDDAFB88A5}"/>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4844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06CF4D-1691-4E27-8620-7ED33665AFCB}"/>
              </a:ext>
            </a:extLst>
          </p:cNvPr>
          <p:cNvSpPr txBox="1">
            <a:spLocks/>
          </p:cNvSpPr>
          <p:nvPr/>
        </p:nvSpPr>
        <p:spPr>
          <a:xfrm>
            <a:off x="648931" y="2438400"/>
            <a:ext cx="3505494" cy="378541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90000"/>
              </a:lnSpc>
              <a:spcBef>
                <a:spcPts val="0"/>
              </a:spcBef>
              <a:spcAft>
                <a:spcPts val="800"/>
              </a:spcAft>
              <a:buSzPct val="100000"/>
              <a:buNone/>
              <a:defRPr sz="1800" b="0" i="0" u="none" strike="noStrike" kern="0" cap="none" spc="0" baseline="0">
                <a:solidFill>
                  <a:srgbClr val="000000"/>
                </a:solidFill>
                <a:uFillTx/>
              </a:defRPr>
            </a:pPr>
            <a:r>
              <a:rPr lang="en-US" b="1" cap="none" dirty="0"/>
              <a:t>Download these resources:</a:t>
            </a:r>
            <a:endParaRPr lang="en-US">
              <a:cs typeface="Calibri"/>
            </a:endParaRPr>
          </a:p>
          <a:p>
            <a:pPr>
              <a:lnSpc>
                <a:spcPct val="90000"/>
              </a:lnSpc>
              <a:spcBef>
                <a:spcPts val="0"/>
              </a:spcBef>
              <a:spcAft>
                <a:spcPts val="800"/>
              </a:spcAft>
              <a:buSzPct val="100000"/>
              <a:defRPr sz="1800" b="0" i="0" u="none" strike="noStrike" kern="0" cap="none" spc="0" baseline="0">
                <a:solidFill>
                  <a:srgbClr val="000000"/>
                </a:solidFill>
                <a:uFillTx/>
              </a:defRPr>
            </a:pPr>
            <a:r>
              <a:rPr lang="en-US" cap="none" dirty="0"/>
              <a:t>Reading Text Handout</a:t>
            </a:r>
            <a:endParaRPr lang="en-US" cap="none">
              <a:cs typeface="Calibri"/>
            </a:endParaRPr>
          </a:p>
          <a:p>
            <a:pPr>
              <a:lnSpc>
                <a:spcPct val="90000"/>
              </a:lnSpc>
              <a:spcBef>
                <a:spcPts val="0"/>
              </a:spcBef>
              <a:spcAft>
                <a:spcPts val="800"/>
              </a:spcAft>
              <a:buSzPct val="100000"/>
              <a:defRPr sz="1800" b="0" i="0" u="none" strike="noStrike" kern="0" cap="none" spc="0" baseline="0">
                <a:solidFill>
                  <a:srgbClr val="000000"/>
                </a:solidFill>
                <a:uFillTx/>
              </a:defRPr>
            </a:pPr>
            <a:r>
              <a:rPr lang="en-US" cap="none" dirty="0"/>
              <a:t>Questions Worksheet</a:t>
            </a:r>
            <a:endParaRPr lang="en-US" cap="none">
              <a:cs typeface="Calibri"/>
            </a:endParaRPr>
          </a:p>
          <a:p>
            <a:pPr>
              <a:lnSpc>
                <a:spcPct val="90000"/>
              </a:lnSpc>
              <a:spcBef>
                <a:spcPts val="0"/>
              </a:spcBef>
              <a:spcAft>
                <a:spcPts val="800"/>
              </a:spcAft>
              <a:buSzPct val="100000"/>
              <a:defRPr sz="1800" b="0" i="0" u="none" strike="noStrike" kern="0" cap="none" spc="0" baseline="0">
                <a:solidFill>
                  <a:srgbClr val="000000"/>
                </a:solidFill>
                <a:uFillTx/>
              </a:defRPr>
            </a:pPr>
            <a:r>
              <a:rPr lang="en-US" cap="none" dirty="0"/>
              <a:t>Answers Handout</a:t>
            </a:r>
            <a:endParaRPr lang="en-US" cap="none" dirty="0">
              <a:cs typeface="Calibri"/>
            </a:endParaRPr>
          </a:p>
          <a:p>
            <a:pPr marL="0">
              <a:lnSpc>
                <a:spcPct val="90000"/>
              </a:lnSpc>
              <a:spcBef>
                <a:spcPts val="0"/>
              </a:spcBef>
              <a:spcAft>
                <a:spcPts val="800"/>
              </a:spcAft>
              <a:buSzPct val="100000"/>
              <a:defRPr sz="1800" b="0" i="0" u="none" strike="noStrike" kern="0" cap="none" spc="0" baseline="0">
                <a:solidFill>
                  <a:srgbClr val="000000"/>
                </a:solidFill>
                <a:uFillTx/>
              </a:defRPr>
            </a:pPr>
            <a:endParaRPr lang="en-US" cap="none"/>
          </a:p>
          <a:p>
            <a:pPr>
              <a:lnSpc>
                <a:spcPct val="90000"/>
              </a:lnSpc>
            </a:pPr>
            <a:endParaRPr lang="en-US"/>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esources - Sustainability-based lesson plans for teachers">
            <a:extLst>
              <a:ext uri="{FF2B5EF4-FFF2-40B4-BE49-F238E27FC236}">
                <a16:creationId xmlns:a16="http://schemas.microsoft.com/office/drawing/2014/main" id="{2EFFA5EF-5266-44A9-9514-AC208DF5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741964"/>
            <a:ext cx="6019331" cy="3370825"/>
          </a:xfrm>
          <a:prstGeom prst="rect">
            <a:avLst/>
          </a:prstGeom>
          <a:noFill/>
          <a:effectLst/>
        </p:spPr>
      </p:pic>
    </p:spTree>
    <p:extLst>
      <p:ext uri="{BB962C8B-B14F-4D97-AF65-F5344CB8AC3E}">
        <p14:creationId xmlns:p14="http://schemas.microsoft.com/office/powerpoint/2010/main" val="2455337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ower of Saying Thank You - Happy Thanksgiving From EB">
            <a:extLst>
              <a:ext uri="{FF2B5EF4-FFF2-40B4-BE49-F238E27FC236}">
                <a16:creationId xmlns:a16="http://schemas.microsoft.com/office/drawing/2014/main" id="{7A1164DA-7DAF-4798-80E0-BB6637C20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1C213A9-0AFF-46F1-BABB-280D5B5AD177}"/>
              </a:ext>
            </a:extLst>
          </p:cNvPr>
          <p:cNvPicPr/>
          <p:nvPr/>
        </p:nvPicPr>
        <p:blipFill>
          <a:blip r:embed="rId3">
            <a:extLst>
              <a:ext uri="{28A0092B-C50C-407E-A947-70E740481C1C}">
                <a14:useLocalDpi xmlns:a14="http://schemas.microsoft.com/office/drawing/2010/main" val="0"/>
              </a:ext>
            </a:extLst>
          </a:blip>
          <a:stretch>
            <a:fillRect/>
          </a:stretch>
        </p:blipFill>
        <p:spPr>
          <a:xfrm>
            <a:off x="3848576" y="6005830"/>
            <a:ext cx="4497705" cy="852170"/>
          </a:xfrm>
          <a:prstGeom prst="rect">
            <a:avLst/>
          </a:prstGeom>
        </p:spPr>
      </p:pic>
    </p:spTree>
    <p:extLst>
      <p:ext uri="{BB962C8B-B14F-4D97-AF65-F5344CB8AC3E}">
        <p14:creationId xmlns:p14="http://schemas.microsoft.com/office/powerpoint/2010/main" val="334979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CF98B8E-2398-4A33-A4A5-8E2E52A5AA94}"/>
              </a:ext>
            </a:extLst>
          </p:cNvPr>
          <p:cNvSpPr txBox="1"/>
          <p:nvPr/>
        </p:nvSpPr>
        <p:spPr>
          <a:xfrm>
            <a:off x="838200" y="6318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chemeClr val="tx1"/>
                </a:solidFill>
                <a:latin typeface="+mj-lt"/>
                <a:ea typeface="+mj-ea"/>
                <a:cs typeface="+mj-cs"/>
              </a:rPr>
              <a:t>Pre-Task:</a:t>
            </a:r>
          </a:p>
        </p:txBody>
      </p:sp>
      <p:sp>
        <p:nvSpPr>
          <p:cNvPr id="3" name="Rectangle 2">
            <a:extLst>
              <a:ext uri="{FF2B5EF4-FFF2-40B4-BE49-F238E27FC236}">
                <a16:creationId xmlns:a16="http://schemas.microsoft.com/office/drawing/2014/main" id="{56D7F3E0-6E35-4A72-936D-5BBA6625C3E6}"/>
              </a:ext>
            </a:extLst>
          </p:cNvPr>
          <p:cNvSpPr/>
          <p:nvPr/>
        </p:nvSpPr>
        <p:spPr>
          <a:xfrm>
            <a:off x="838200" y="2057400"/>
            <a:ext cx="10515600" cy="387176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400" i="1" dirty="0"/>
              <a:t>Did you know that the first trains were pulled by horses?</a:t>
            </a:r>
            <a:endParaRPr lang="en-US" dirty="0"/>
          </a:p>
        </p:txBody>
      </p:sp>
      <p:sp>
        <p:nvSpPr>
          <p:cNvPr id="2" name="Slide Number Placeholder 1">
            <a:extLst>
              <a:ext uri="{FF2B5EF4-FFF2-40B4-BE49-F238E27FC236}">
                <a16:creationId xmlns:a16="http://schemas.microsoft.com/office/drawing/2014/main" id="{270F55E8-79FB-421F-B343-145A61A6CE5B}"/>
              </a:ext>
            </a:extLst>
          </p:cNvPr>
          <p:cNvSpPr>
            <a:spLocks noGrp="1"/>
          </p:cNvSpPr>
          <p:nvPr>
            <p:ph type="sldNum" sz="quarter" idx="12"/>
          </p:nvPr>
        </p:nvSpPr>
        <p:spPr>
          <a:xfrm>
            <a:off x="8610600" y="6077585"/>
            <a:ext cx="2743200" cy="365125"/>
          </a:xfrm>
        </p:spPr>
        <p:txBody>
          <a:bodyPr vert="horz" lIns="91440" tIns="45720" rIns="91440" bIns="45720" rtlCol="0" anchor="ctr">
            <a:normAutofit/>
          </a:bodyPr>
          <a:lstStyle/>
          <a:p>
            <a:pPr defTabSz="914400">
              <a:spcAft>
                <a:spcPts val="600"/>
              </a:spcAft>
            </a:pPr>
            <a:fld id="{D57F1E4F-1CFF-5643-939E-217C01CDF565}" type="slidenum">
              <a:rPr lang="en-US">
                <a:solidFill>
                  <a:schemeClr val="tx1">
                    <a:lumMod val="75000"/>
                    <a:lumOff val="25000"/>
                  </a:schemeClr>
                </a:solidFill>
              </a:rPr>
              <a:pPr defTabSz="914400">
                <a:spcAft>
                  <a:spcPts val="600"/>
                </a:spcAft>
              </a:pPr>
              <a:t>4</a:t>
            </a:fld>
            <a:endParaRPr lang="en-US">
              <a:solidFill>
                <a:schemeClr val="tx1">
                  <a:lumMod val="75000"/>
                  <a:lumOff val="25000"/>
                </a:schemeClr>
              </a:solidFill>
            </a:endParaRPr>
          </a:p>
        </p:txBody>
      </p:sp>
    </p:spTree>
    <p:extLst>
      <p:ext uri="{BB962C8B-B14F-4D97-AF65-F5344CB8AC3E}">
        <p14:creationId xmlns:p14="http://schemas.microsoft.com/office/powerpoint/2010/main" val="7112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ain - Simple English Wikipedia, the free encyclopedia">
            <a:extLst>
              <a:ext uri="{FF2B5EF4-FFF2-40B4-BE49-F238E27FC236}">
                <a16:creationId xmlns:a16="http://schemas.microsoft.com/office/drawing/2014/main" id="{B7911EB9-52FB-4986-9DB7-0D01F5742E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E68349-5BE1-4B61-9219-2C62356CE443}"/>
              </a:ext>
            </a:extLst>
          </p:cNvPr>
          <p:cNvSpPr txBox="1"/>
          <p:nvPr/>
        </p:nvSpPr>
        <p:spPr>
          <a:xfrm>
            <a:off x="7749290" y="2121763"/>
            <a:ext cx="3764826" cy="3773010"/>
          </a:xfrm>
          <a:prstGeom prst="rect">
            <a:avLst/>
          </a:prstGeom>
        </p:spPr>
        <p:txBody>
          <a:bodyPr vert="horz" lIns="91440" tIns="45720" rIns="91440" bIns="45720" rtlCol="0" anchor="t">
            <a:normAutofit/>
          </a:bodyPr>
          <a:lstStyle/>
          <a:p>
            <a:pPr defTabSz="914400">
              <a:lnSpc>
                <a:spcPct val="90000"/>
              </a:lnSpc>
              <a:spcAft>
                <a:spcPts val="600"/>
              </a:spcAft>
            </a:pPr>
            <a:r>
              <a:rPr lang="en-US" b="1" dirty="0"/>
              <a:t>Trains pulled by horses.</a:t>
            </a:r>
            <a:endParaRPr lang="en-US" dirty="0"/>
          </a:p>
        </p:txBody>
      </p:sp>
      <p:sp>
        <p:nvSpPr>
          <p:cNvPr id="2" name="Slide Number Placeholder 1">
            <a:extLst>
              <a:ext uri="{FF2B5EF4-FFF2-40B4-BE49-F238E27FC236}">
                <a16:creationId xmlns:a16="http://schemas.microsoft.com/office/drawing/2014/main" id="{0026892A-8000-4504-97E5-6C90534B583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D57F1E4F-1CFF-5643-939E-217C01CDF565}" type="slidenum">
              <a:rPr lang="en-US">
                <a:solidFill>
                  <a:srgbClr val="FFFFFF"/>
                </a:solidFill>
                <a:latin typeface="Calibri" panose="020F0502020204030204"/>
              </a:rPr>
              <a:pPr defTabSz="914400">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8542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9C803D-A5FA-49AB-964B-46CF19265D85}"/>
              </a:ext>
            </a:extLst>
          </p:cNvPr>
          <p:cNvSpPr/>
          <p:nvPr/>
        </p:nvSpPr>
        <p:spPr>
          <a:xfrm>
            <a:off x="838200" y="1929384"/>
            <a:ext cx="10515600" cy="4251960"/>
          </a:xfrm>
          <a:prstGeom prst="rect">
            <a:avLst/>
          </a:prstGeom>
        </p:spPr>
        <p:txBody>
          <a:bodyPr vert="horz" lIns="91440" tIns="45720" rIns="91440" bIns="45720" rtlCol="0" anchor="t">
            <a:normAutofit/>
          </a:bodyPr>
          <a:lstStyle/>
          <a:p>
            <a:pPr algn="ctr" defTabSz="914400">
              <a:lnSpc>
                <a:spcPct val="90000"/>
              </a:lnSpc>
              <a:spcAft>
                <a:spcPts val="600"/>
              </a:spcAft>
            </a:pPr>
            <a:r>
              <a:rPr lang="en-US" sz="4800" dirty="0"/>
              <a:t>After the invention of the steam engine by James Watt, steam powered trains developed. </a:t>
            </a:r>
            <a:endParaRPr lang="en-US" sz="4800">
              <a:cs typeface="Calibri"/>
            </a:endParaRPr>
          </a:p>
        </p:txBody>
      </p:sp>
      <p:sp>
        <p:nvSpPr>
          <p:cNvPr id="2" name="Slide Number Placeholder 1">
            <a:extLst>
              <a:ext uri="{FF2B5EF4-FFF2-40B4-BE49-F238E27FC236}">
                <a16:creationId xmlns:a16="http://schemas.microsoft.com/office/drawing/2014/main" id="{7821BDF5-5FE4-4E9E-BA58-16D531D92B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6</a:t>
            </a:fld>
            <a:endParaRPr lang="en-US"/>
          </a:p>
        </p:txBody>
      </p:sp>
    </p:spTree>
    <p:extLst>
      <p:ext uri="{BB962C8B-B14F-4D97-AF65-F5344CB8AC3E}">
        <p14:creationId xmlns:p14="http://schemas.microsoft.com/office/powerpoint/2010/main" val="23733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mazon.com: James Watt eBook: Nandini Saraf: Kindle Store">
            <a:extLst>
              <a:ext uri="{FF2B5EF4-FFF2-40B4-BE49-F238E27FC236}">
                <a16:creationId xmlns:a16="http://schemas.microsoft.com/office/drawing/2014/main" id="{3B5E5E46-060A-46C0-80F0-3C46CF6903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a:stretch/>
        </p:blipFill>
        <p:spPr bwMode="auto">
          <a:xfrm>
            <a:off x="628034" y="673313"/>
            <a:ext cx="5370208" cy="55674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eam Power and Factory System – iDesignWiki">
            <a:extLst>
              <a:ext uri="{FF2B5EF4-FFF2-40B4-BE49-F238E27FC236}">
                <a16:creationId xmlns:a16="http://schemas.microsoft.com/office/drawing/2014/main" id="{B12417EA-2448-4611-894B-73C228923C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
          <a:stretch/>
        </p:blipFill>
        <p:spPr bwMode="auto">
          <a:xfrm>
            <a:off x="6159109" y="673313"/>
            <a:ext cx="5370208" cy="55674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A300B82-4AAA-4428-A9B1-CDAFCC175531}"/>
              </a:ext>
            </a:extLst>
          </p:cNvPr>
          <p:cNvSpPr>
            <a:spLocks noGrp="1"/>
          </p:cNvSpPr>
          <p:nvPr>
            <p:ph type="sldNum" sz="quarter" idx="12"/>
          </p:nvPr>
        </p:nvSpPr>
        <p:spPr>
          <a:xfrm>
            <a:off x="10353901" y="6479627"/>
            <a:ext cx="542697" cy="279400"/>
          </a:xfrm>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46180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A05307-E5B1-4F85-98DC-76FBEB7173D8}"/>
              </a:ext>
            </a:extLst>
          </p:cNvPr>
          <p:cNvSpPr/>
          <p:nvPr/>
        </p:nvSpPr>
        <p:spPr>
          <a:xfrm>
            <a:off x="838200" y="1929384"/>
            <a:ext cx="10515600" cy="4251960"/>
          </a:xfrm>
          <a:prstGeom prst="rect">
            <a:avLst/>
          </a:prstGeom>
        </p:spPr>
        <p:txBody>
          <a:bodyPr vert="horz" lIns="91440" tIns="45720" rIns="91440" bIns="45720" rtlCol="0" anchor="t">
            <a:normAutofit/>
          </a:bodyPr>
          <a:lstStyle/>
          <a:p>
            <a:pPr algn="ctr" defTabSz="914400">
              <a:lnSpc>
                <a:spcPct val="90000"/>
              </a:lnSpc>
              <a:spcAft>
                <a:spcPts val="600"/>
              </a:spcAft>
            </a:pPr>
            <a:r>
              <a:rPr lang="en-US" sz="4400" dirty="0"/>
              <a:t>These days, trains run on diesel-powered engines and even electricity. </a:t>
            </a:r>
            <a:endParaRPr lang="en-US" sz="4400">
              <a:cs typeface="Calibri"/>
            </a:endParaRPr>
          </a:p>
        </p:txBody>
      </p:sp>
      <p:sp>
        <p:nvSpPr>
          <p:cNvPr id="2" name="Slide Number Placeholder 1">
            <a:extLst>
              <a:ext uri="{FF2B5EF4-FFF2-40B4-BE49-F238E27FC236}">
                <a16:creationId xmlns:a16="http://schemas.microsoft.com/office/drawing/2014/main" id="{1A809E86-C797-4D88-9D31-F14A5E6E74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8</a:t>
            </a:fld>
            <a:endParaRPr lang="en-US"/>
          </a:p>
        </p:txBody>
      </p:sp>
    </p:spTree>
    <p:extLst>
      <p:ext uri="{BB962C8B-B14F-4D97-AF65-F5344CB8AC3E}">
        <p14:creationId xmlns:p14="http://schemas.microsoft.com/office/powerpoint/2010/main" val="358203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90A213-5FF0-4678-8EBC-BFD0A739D555}"/>
              </a:ext>
            </a:extLst>
          </p:cNvPr>
          <p:cNvSpPr txBox="1"/>
          <p:nvPr/>
        </p:nvSpPr>
        <p:spPr>
          <a:xfrm>
            <a:off x="640080" y="4419600"/>
            <a:ext cx="10908792" cy="120396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600" b="1" kern="1200">
                <a:solidFill>
                  <a:schemeClr val="tx1"/>
                </a:solidFill>
                <a:latin typeface="+mj-lt"/>
                <a:ea typeface="+mj-ea"/>
                <a:cs typeface="+mj-cs"/>
              </a:rPr>
              <a:t>Modern Trains</a:t>
            </a:r>
            <a:endParaRPr lang="en-US" sz="6600" kern="1200">
              <a:solidFill>
                <a:schemeClr val="tx1"/>
              </a:solidFill>
              <a:latin typeface="+mj-lt"/>
              <a:ea typeface="+mj-ea"/>
              <a:cs typeface="+mj-cs"/>
            </a:endParaRPr>
          </a:p>
        </p:txBody>
      </p:sp>
      <p:pic>
        <p:nvPicPr>
          <p:cNvPr id="3076" name="Picture 4" descr="India hands over two modern trains to Nepal- The New Indian Express">
            <a:extLst>
              <a:ext uri="{FF2B5EF4-FFF2-40B4-BE49-F238E27FC236}">
                <a16:creationId xmlns:a16="http://schemas.microsoft.com/office/drawing/2014/main" id="{72DEF63D-CA28-4960-BFD0-07C021B07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Colorfully Modern Trains : Trains in London">
            <a:extLst>
              <a:ext uri="{FF2B5EF4-FFF2-40B4-BE49-F238E27FC236}">
                <a16:creationId xmlns:a16="http://schemas.microsoft.com/office/drawing/2014/main" id="{E7C7BD48-1E91-4857-AEC9-546E7FE660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139"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079D8A0-9B99-43AA-821A-DEE1857F42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9</a:t>
            </a:fld>
            <a:endParaRPr lang="en-US"/>
          </a:p>
        </p:txBody>
      </p:sp>
    </p:spTree>
    <p:extLst>
      <p:ext uri="{BB962C8B-B14F-4D97-AF65-F5344CB8AC3E}">
        <p14:creationId xmlns:p14="http://schemas.microsoft.com/office/powerpoint/2010/main" val="3878336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C671144226CB47AEB985B793084D1F" ma:contentTypeVersion="12" ma:contentTypeDescription="Create a new document." ma:contentTypeScope="" ma:versionID="e31607a7761edd683048e63200c157e0">
  <xsd:schema xmlns:xsd="http://www.w3.org/2001/XMLSchema" xmlns:xs="http://www.w3.org/2001/XMLSchema" xmlns:p="http://schemas.microsoft.com/office/2006/metadata/properties" xmlns:ns3="fa66959e-e86f-4aa9-8951-d94e00e307c3" xmlns:ns4="c9e4a8ef-117f-40ff-b518-3a0e57a5c37d" targetNamespace="http://schemas.microsoft.com/office/2006/metadata/properties" ma:root="true" ma:fieldsID="8764ed92afcac15896f569d1712cfe97" ns3:_="" ns4:_="">
    <xsd:import namespace="fa66959e-e86f-4aa9-8951-d94e00e307c3"/>
    <xsd:import namespace="c9e4a8ef-117f-40ff-b518-3a0e57a5c3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6959e-e86f-4aa9-8951-d94e00e307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4a8ef-117f-40ff-b518-3a0e57a5c3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477FFB-7B44-43C4-B725-A78B71BBE516}">
  <ds:schemaRefs>
    <ds:schemaRef ds:uri="http://schemas.microsoft.com/office/infopath/2007/PartnerControls"/>
    <ds:schemaRef ds:uri="c9e4a8ef-117f-40ff-b518-3a0e57a5c37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a66959e-e86f-4aa9-8951-d94e00e307c3"/>
    <ds:schemaRef ds:uri="http://www.w3.org/XML/1998/namespace"/>
  </ds:schemaRefs>
</ds:datastoreItem>
</file>

<file path=customXml/itemProps2.xml><?xml version="1.0" encoding="utf-8"?>
<ds:datastoreItem xmlns:ds="http://schemas.openxmlformats.org/officeDocument/2006/customXml" ds:itemID="{D3F177D7-73B2-4CB9-8D93-4DA97D8E9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6959e-e86f-4aa9-8951-d94e00e307c3"/>
    <ds:schemaRef ds:uri="c9e4a8ef-117f-40ff-b518-3a0e57a5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85B4C7-47D1-4619-8846-54B5D857EB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999</TotalTime>
  <Words>734</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Andika</vt:lpstr>
      <vt:lpstr>Arial</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Xuereb</dc:creator>
  <cp:lastModifiedBy>Urieth Attard</cp:lastModifiedBy>
  <cp:revision>163</cp:revision>
  <dcterms:created xsi:type="dcterms:W3CDTF">2021-03-28T18:18:56Z</dcterms:created>
  <dcterms:modified xsi:type="dcterms:W3CDTF">2021-11-10T19:59:07Z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0x010100E8C671144226CB47AEB985B793084D1F</vt:lpwstr>
  </property>
</Properties>
</file>