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60" r:id="rId8"/>
    <p:sldId id="261" r:id="rId9"/>
    <p:sldId id="262" r:id="rId10"/>
    <p:sldId id="259" r:id="rId11"/>
    <p:sldId id="276" r:id="rId12"/>
    <p:sldId id="278" r:id="rId13"/>
    <p:sldId id="279" r:id="rId14"/>
    <p:sldId id="292" r:id="rId15"/>
    <p:sldId id="298" r:id="rId16"/>
    <p:sldId id="277" r:id="rId17"/>
    <p:sldId id="283" r:id="rId18"/>
    <p:sldId id="274" r:id="rId19"/>
    <p:sldId id="265" r:id="rId20"/>
    <p:sldId id="286" r:id="rId21"/>
    <p:sldId id="301" r:id="rId22"/>
    <p:sldId id="264" r:id="rId23"/>
    <p:sldId id="299" r:id="rId24"/>
    <p:sldId id="300" r:id="rId25"/>
    <p:sldId id="284" r:id="rId26"/>
    <p:sldId id="285" r:id="rId27"/>
    <p:sldId id="293" r:id="rId28"/>
    <p:sldId id="275" r:id="rId29"/>
    <p:sldId id="295" r:id="rId30"/>
    <p:sldId id="296" r:id="rId31"/>
    <p:sldId id="287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314BC-C941-23BD-19FE-DA95FC05A55A}" v="84" dt="2021-09-28T08:32:08.826"/>
    <p1510:client id="{95ECCA2F-2ED8-DC2B-49AA-3B0B96077BC9}" v="117" dt="2021-10-04T09:57:1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8BE28EA4-35D3-4B61-9FB2-F5211538C241}"/>
    <pc:docChg chg="undo custSel modSld">
      <pc:chgData name="Vanessa Xuereb" userId="cf06a9f6-2ebd-481e-9fd5-404d201fd7dd" providerId="ADAL" clId="{8BE28EA4-35D3-4B61-9FB2-F5211538C241}" dt="2021-04-24T10:36:16.190" v="96" actId="1076"/>
      <pc:docMkLst>
        <pc:docMk/>
      </pc:docMkLst>
      <pc:sldChg chg="modSp">
        <pc:chgData name="Vanessa Xuereb" userId="cf06a9f6-2ebd-481e-9fd5-404d201fd7dd" providerId="ADAL" clId="{8BE28EA4-35D3-4B61-9FB2-F5211538C241}" dt="2021-04-16T16:57:35.359" v="0" actId="13926"/>
        <pc:sldMkLst>
          <pc:docMk/>
          <pc:sldMk cId="2014158908" sldId="258"/>
        </pc:sldMkLst>
        <pc:spChg chg="mod">
          <ac:chgData name="Vanessa Xuereb" userId="cf06a9f6-2ebd-481e-9fd5-404d201fd7dd" providerId="ADAL" clId="{8BE28EA4-35D3-4B61-9FB2-F5211538C241}" dt="2021-04-16T16:57:35.359" v="0" actId="13926"/>
          <ac:spMkLst>
            <pc:docMk/>
            <pc:sldMk cId="2014158908" sldId="258"/>
            <ac:spMk id="3" creationId="{89BD9B8C-3198-49AE-B74B-4EDD3C5BAE9A}"/>
          </ac:spMkLst>
        </pc:spChg>
      </pc:sldChg>
      <pc:sldChg chg="delSp modSp">
        <pc:chgData name="Vanessa Xuereb" userId="cf06a9f6-2ebd-481e-9fd5-404d201fd7dd" providerId="ADAL" clId="{8BE28EA4-35D3-4B61-9FB2-F5211538C241}" dt="2021-04-20T07:20:19.161" v="37" actId="20577"/>
        <pc:sldMkLst>
          <pc:docMk/>
          <pc:sldMk cId="2399446159" sldId="260"/>
        </pc:sldMkLst>
        <pc:spChg chg="mod">
          <ac:chgData name="Vanessa Xuereb" userId="cf06a9f6-2ebd-481e-9fd5-404d201fd7dd" providerId="ADAL" clId="{8BE28EA4-35D3-4B61-9FB2-F5211538C241}" dt="2021-04-16T16:57:41.751" v="1" actId="13926"/>
          <ac:spMkLst>
            <pc:docMk/>
            <pc:sldMk cId="2399446159" sldId="260"/>
            <ac:spMk id="2" creationId="{80373F0D-459D-4AEE-B6DF-5723CB7015F8}"/>
          </ac:spMkLst>
        </pc:spChg>
        <pc:picChg chg="del">
          <ac:chgData name="Vanessa Xuereb" userId="cf06a9f6-2ebd-481e-9fd5-404d201fd7dd" providerId="ADAL" clId="{8BE28EA4-35D3-4B61-9FB2-F5211538C241}" dt="2021-04-20T07:20:19.161" v="37" actId="20577"/>
          <ac:picMkLst>
            <pc:docMk/>
            <pc:sldMk cId="2399446159" sldId="260"/>
            <ac:picMk id="4" creationId="{D3D00E0C-35E3-4C2B-91C6-A7EEFEDDF73E}"/>
          </ac:picMkLst>
        </pc:picChg>
      </pc:sldChg>
      <pc:sldChg chg="addSp delSp modSp">
        <pc:chgData name="Vanessa Xuereb" userId="cf06a9f6-2ebd-481e-9fd5-404d201fd7dd" providerId="ADAL" clId="{8BE28EA4-35D3-4B61-9FB2-F5211538C241}" dt="2021-04-20T07:20:26.449" v="40" actId="26606"/>
        <pc:sldMkLst>
          <pc:docMk/>
          <pc:sldMk cId="3025283517" sldId="261"/>
        </pc:sldMkLst>
        <pc:spChg chg="mod ord">
          <ac:chgData name="Vanessa Xuereb" userId="cf06a9f6-2ebd-481e-9fd5-404d201fd7dd" providerId="ADAL" clId="{8BE28EA4-35D3-4B61-9FB2-F5211538C241}" dt="2021-04-20T07:20:26.449" v="40" actId="26606"/>
          <ac:spMkLst>
            <pc:docMk/>
            <pc:sldMk cId="3025283517" sldId="261"/>
            <ac:spMk id="2" creationId="{C26467B8-B5B3-4DCE-87B7-1BEBF297902A}"/>
          </ac:spMkLst>
        </pc:spChg>
        <pc:spChg chg="add del">
          <ac:chgData name="Vanessa Xuereb" userId="cf06a9f6-2ebd-481e-9fd5-404d201fd7dd" providerId="ADAL" clId="{8BE28EA4-35D3-4B61-9FB2-F5211538C241}" dt="2021-04-20T07:20:26.449" v="40" actId="26606"/>
          <ac:spMkLst>
            <pc:docMk/>
            <pc:sldMk cId="3025283517" sldId="261"/>
            <ac:spMk id="70" creationId="{EBB724F1-DC90-45FC-9E90-E1A33393D2EE}"/>
          </ac:spMkLst>
        </pc:spChg>
        <pc:spChg chg="add del">
          <ac:chgData name="Vanessa Xuereb" userId="cf06a9f6-2ebd-481e-9fd5-404d201fd7dd" providerId="ADAL" clId="{8BE28EA4-35D3-4B61-9FB2-F5211538C241}" dt="2021-04-20T07:20:26.449" v="40" actId="26606"/>
          <ac:spMkLst>
            <pc:docMk/>
            <pc:sldMk cId="3025283517" sldId="261"/>
            <ac:spMk id="72" creationId="{8628DE88-9989-4D6E-84A4-51A8EBD456E9}"/>
          </ac:spMkLst>
        </pc:spChg>
        <pc:picChg chg="mod">
          <ac:chgData name="Vanessa Xuereb" userId="cf06a9f6-2ebd-481e-9fd5-404d201fd7dd" providerId="ADAL" clId="{8BE28EA4-35D3-4B61-9FB2-F5211538C241}" dt="2021-04-20T07:20:26.449" v="40" actId="26606"/>
          <ac:picMkLst>
            <pc:docMk/>
            <pc:sldMk cId="3025283517" sldId="261"/>
            <ac:picMk id="6" creationId="{66059C96-6E42-41D2-AB21-04D8AC3E29B3}"/>
          </ac:picMkLst>
        </pc:picChg>
        <pc:picChg chg="add mod">
          <ac:chgData name="Vanessa Xuereb" userId="cf06a9f6-2ebd-481e-9fd5-404d201fd7dd" providerId="ADAL" clId="{8BE28EA4-35D3-4B61-9FB2-F5211538C241}" dt="2021-04-20T07:20:26.449" v="40" actId="26606"/>
          <ac:picMkLst>
            <pc:docMk/>
            <pc:sldMk cId="3025283517" sldId="261"/>
            <ac:picMk id="7" creationId="{948ADA1F-8270-43B0-9593-460618FD143E}"/>
          </ac:picMkLst>
        </pc:picChg>
      </pc:sldChg>
      <pc:sldChg chg="modSp">
        <pc:chgData name="Vanessa Xuereb" userId="cf06a9f6-2ebd-481e-9fd5-404d201fd7dd" providerId="ADAL" clId="{8BE28EA4-35D3-4B61-9FB2-F5211538C241}" dt="2021-04-23T18:01:20.346" v="69" actId="1076"/>
        <pc:sldMkLst>
          <pc:docMk/>
          <pc:sldMk cId="2316161160" sldId="262"/>
        </pc:sldMkLst>
        <pc:spChg chg="mod">
          <ac:chgData name="Vanessa Xuereb" userId="cf06a9f6-2ebd-481e-9fd5-404d201fd7dd" providerId="ADAL" clId="{8BE28EA4-35D3-4B61-9FB2-F5211538C241}" dt="2021-04-18T18:28:53.092" v="36" actId="13926"/>
          <ac:spMkLst>
            <pc:docMk/>
            <pc:sldMk cId="2316161160" sldId="262"/>
            <ac:spMk id="3" creationId="{B1CC05C7-B194-466C-B077-A9E548154A3F}"/>
          </ac:spMkLst>
        </pc:spChg>
        <pc:spChg chg="mod">
          <ac:chgData name="Vanessa Xuereb" userId="cf06a9f6-2ebd-481e-9fd5-404d201fd7dd" providerId="ADAL" clId="{8BE28EA4-35D3-4B61-9FB2-F5211538C241}" dt="2021-04-20T07:26:58.816" v="52" actId="20577"/>
          <ac:spMkLst>
            <pc:docMk/>
            <pc:sldMk cId="2316161160" sldId="262"/>
            <ac:spMk id="4" creationId="{4BBB0A92-EA7F-43C4-AEAB-8670D70D9F39}"/>
          </ac:spMkLst>
        </pc:spChg>
        <pc:spChg chg="mod">
          <ac:chgData name="Vanessa Xuereb" userId="cf06a9f6-2ebd-481e-9fd5-404d201fd7dd" providerId="ADAL" clId="{8BE28EA4-35D3-4B61-9FB2-F5211538C241}" dt="2021-04-23T18:01:20.346" v="69" actId="1076"/>
          <ac:spMkLst>
            <pc:docMk/>
            <pc:sldMk cId="2316161160" sldId="262"/>
            <ac:spMk id="7" creationId="{54569076-D8CD-40FF-B015-C4DAC09D5E82}"/>
          </ac:spMkLst>
        </pc:spChg>
        <pc:picChg chg="mod">
          <ac:chgData name="Vanessa Xuereb" userId="cf06a9f6-2ebd-481e-9fd5-404d201fd7dd" providerId="ADAL" clId="{8BE28EA4-35D3-4B61-9FB2-F5211538C241}" dt="2021-04-23T18:01:06.632" v="67" actId="14100"/>
          <ac:picMkLst>
            <pc:docMk/>
            <pc:sldMk cId="2316161160" sldId="262"/>
            <ac:picMk id="2050" creationId="{2CAFADCC-93F7-49F2-8D3C-1D50F2620ADE}"/>
          </ac:picMkLst>
        </pc:picChg>
      </pc:sldChg>
      <pc:sldChg chg="modSp">
        <pc:chgData name="Vanessa Xuereb" userId="cf06a9f6-2ebd-481e-9fd5-404d201fd7dd" providerId="ADAL" clId="{8BE28EA4-35D3-4B61-9FB2-F5211538C241}" dt="2021-04-20T07:26:35.577" v="51" actId="13926"/>
        <pc:sldMkLst>
          <pc:docMk/>
          <pc:sldMk cId="1985964727" sldId="264"/>
        </pc:sldMkLst>
        <pc:spChg chg="mod">
          <ac:chgData name="Vanessa Xuereb" userId="cf06a9f6-2ebd-481e-9fd5-404d201fd7dd" providerId="ADAL" clId="{8BE28EA4-35D3-4B61-9FB2-F5211538C241}" dt="2021-04-20T07:26:27.703" v="50" actId="20577"/>
          <ac:spMkLst>
            <pc:docMk/>
            <pc:sldMk cId="1985964727" sldId="264"/>
            <ac:spMk id="2" creationId="{439046DB-1A70-4286-8BC0-1465C678BC88}"/>
          </ac:spMkLst>
        </pc:spChg>
        <pc:spChg chg="mod">
          <ac:chgData name="Vanessa Xuereb" userId="cf06a9f6-2ebd-481e-9fd5-404d201fd7dd" providerId="ADAL" clId="{8BE28EA4-35D3-4B61-9FB2-F5211538C241}" dt="2021-04-20T07:26:35.577" v="51" actId="13926"/>
          <ac:spMkLst>
            <pc:docMk/>
            <pc:sldMk cId="1985964727" sldId="264"/>
            <ac:spMk id="3" creationId="{36B743DC-711B-4F34-8ADC-2E30D5722D58}"/>
          </ac:spMkLst>
        </pc:spChg>
      </pc:sldChg>
      <pc:sldChg chg="modSp">
        <pc:chgData name="Vanessa Xuereb" userId="cf06a9f6-2ebd-481e-9fd5-404d201fd7dd" providerId="ADAL" clId="{8BE28EA4-35D3-4B61-9FB2-F5211538C241}" dt="2021-04-20T07:26:18.103" v="48" actId="20577"/>
        <pc:sldMkLst>
          <pc:docMk/>
          <pc:sldMk cId="925238507" sldId="265"/>
        </pc:sldMkLst>
        <pc:spChg chg="mod">
          <ac:chgData name="Vanessa Xuereb" userId="cf06a9f6-2ebd-481e-9fd5-404d201fd7dd" providerId="ADAL" clId="{8BE28EA4-35D3-4B61-9FB2-F5211538C241}" dt="2021-04-20T07:26:18.103" v="48" actId="20577"/>
          <ac:spMkLst>
            <pc:docMk/>
            <pc:sldMk cId="925238507" sldId="265"/>
            <ac:spMk id="2" creationId="{0D53710C-FF10-4A86-9EE8-B681EF74EC65}"/>
          </ac:spMkLst>
        </pc:spChg>
      </pc:sldChg>
      <pc:sldChg chg="modSp">
        <pc:chgData name="Vanessa Xuereb" userId="cf06a9f6-2ebd-481e-9fd5-404d201fd7dd" providerId="ADAL" clId="{8BE28EA4-35D3-4B61-9FB2-F5211538C241}" dt="2021-04-23T18:04:48.836" v="72" actId="20577"/>
        <pc:sldMkLst>
          <pc:docMk/>
          <pc:sldMk cId="1551132310" sldId="274"/>
        </pc:sldMkLst>
        <pc:spChg chg="mod">
          <ac:chgData name="Vanessa Xuereb" userId="cf06a9f6-2ebd-481e-9fd5-404d201fd7dd" providerId="ADAL" clId="{8BE28EA4-35D3-4B61-9FB2-F5211538C241}" dt="2021-04-23T18:04:48.836" v="72" actId="20577"/>
          <ac:spMkLst>
            <pc:docMk/>
            <pc:sldMk cId="1551132310" sldId="274"/>
            <ac:spMk id="5" creationId="{5C01F99C-E02C-43B8-A14D-2693D8F4A8FD}"/>
          </ac:spMkLst>
        </pc:spChg>
      </pc:sldChg>
      <pc:sldChg chg="modSp">
        <pc:chgData name="Vanessa Xuereb" userId="cf06a9f6-2ebd-481e-9fd5-404d201fd7dd" providerId="ADAL" clId="{8BE28EA4-35D3-4B61-9FB2-F5211538C241}" dt="2021-04-16T17:02:16.124" v="29" actId="20577"/>
        <pc:sldMkLst>
          <pc:docMk/>
          <pc:sldMk cId="3351499069" sldId="275"/>
        </pc:sldMkLst>
        <pc:spChg chg="mod">
          <ac:chgData name="Vanessa Xuereb" userId="cf06a9f6-2ebd-481e-9fd5-404d201fd7dd" providerId="ADAL" clId="{8BE28EA4-35D3-4B61-9FB2-F5211538C241}" dt="2021-04-16T17:02:16.124" v="29" actId="20577"/>
          <ac:spMkLst>
            <pc:docMk/>
            <pc:sldMk cId="3351499069" sldId="275"/>
            <ac:spMk id="3" creationId="{D2877BFC-BD5C-4F15-B9CB-9D95499E29C7}"/>
          </ac:spMkLst>
        </pc:spChg>
      </pc:sldChg>
      <pc:sldChg chg="modSp">
        <pc:chgData name="Vanessa Xuereb" userId="cf06a9f6-2ebd-481e-9fd5-404d201fd7dd" providerId="ADAL" clId="{8BE28EA4-35D3-4B61-9FB2-F5211538C241}" dt="2021-04-16T16:57:50.484" v="2" actId="13926"/>
        <pc:sldMkLst>
          <pc:docMk/>
          <pc:sldMk cId="563496698" sldId="276"/>
        </pc:sldMkLst>
        <pc:spChg chg="mod">
          <ac:chgData name="Vanessa Xuereb" userId="cf06a9f6-2ebd-481e-9fd5-404d201fd7dd" providerId="ADAL" clId="{8BE28EA4-35D3-4B61-9FB2-F5211538C241}" dt="2021-04-16T16:57:50.484" v="2" actId="13926"/>
          <ac:spMkLst>
            <pc:docMk/>
            <pc:sldMk cId="563496698" sldId="276"/>
            <ac:spMk id="2" creationId="{B629D795-4674-4371-A726-DE61A920B3D7}"/>
          </ac:spMkLst>
        </pc:spChg>
      </pc:sldChg>
      <pc:sldChg chg="modSp">
        <pc:chgData name="Vanessa Xuereb" userId="cf06a9f6-2ebd-481e-9fd5-404d201fd7dd" providerId="ADAL" clId="{8BE28EA4-35D3-4B61-9FB2-F5211538C241}" dt="2021-04-20T07:29:06.202" v="58" actId="20577"/>
        <pc:sldMkLst>
          <pc:docMk/>
          <pc:sldMk cId="3396274113" sldId="277"/>
        </pc:sldMkLst>
        <pc:spChg chg="mod">
          <ac:chgData name="Vanessa Xuereb" userId="cf06a9f6-2ebd-481e-9fd5-404d201fd7dd" providerId="ADAL" clId="{8BE28EA4-35D3-4B61-9FB2-F5211538C241}" dt="2021-04-20T07:29:06.202" v="58" actId="20577"/>
          <ac:spMkLst>
            <pc:docMk/>
            <pc:sldMk cId="3396274113" sldId="277"/>
            <ac:spMk id="3" creationId="{ACB4860B-D8DB-4507-B842-E94EEC4DB3EE}"/>
          </ac:spMkLst>
        </pc:spChg>
      </pc:sldChg>
      <pc:sldChg chg="addSp delSp modSp">
        <pc:chgData name="Vanessa Xuereb" userId="cf06a9f6-2ebd-481e-9fd5-404d201fd7dd" providerId="ADAL" clId="{8BE28EA4-35D3-4B61-9FB2-F5211538C241}" dt="2021-04-20T07:28:53.535" v="56" actId="20577"/>
        <pc:sldMkLst>
          <pc:docMk/>
          <pc:sldMk cId="3836358211" sldId="279"/>
        </pc:sldMkLst>
        <pc:spChg chg="del">
          <ac:chgData name="Vanessa Xuereb" userId="cf06a9f6-2ebd-481e-9fd5-404d201fd7dd" providerId="ADAL" clId="{8BE28EA4-35D3-4B61-9FB2-F5211538C241}" dt="2021-04-20T07:28:40.817" v="55" actId="478"/>
          <ac:spMkLst>
            <pc:docMk/>
            <pc:sldMk cId="3836358211" sldId="279"/>
            <ac:spMk id="2" creationId="{491A32D0-544D-4628-95A9-E168BE5EE25E}"/>
          </ac:spMkLst>
        </pc:spChg>
        <pc:spChg chg="mod">
          <ac:chgData name="Vanessa Xuereb" userId="cf06a9f6-2ebd-481e-9fd5-404d201fd7dd" providerId="ADAL" clId="{8BE28EA4-35D3-4B61-9FB2-F5211538C241}" dt="2021-04-20T07:27:50.729" v="54" actId="20577"/>
          <ac:spMkLst>
            <pc:docMk/>
            <pc:sldMk cId="3836358211" sldId="279"/>
            <ac:spMk id="3" creationId="{4D59990B-114B-41B9-9EBF-C73D2025C07D}"/>
          </ac:spMkLst>
        </pc:spChg>
        <pc:spChg chg="add">
          <ac:chgData name="Vanessa Xuereb" userId="cf06a9f6-2ebd-481e-9fd5-404d201fd7dd" providerId="ADAL" clId="{8BE28EA4-35D3-4B61-9FB2-F5211538C241}" dt="2021-04-20T07:28:53.535" v="56" actId="20577"/>
          <ac:spMkLst>
            <pc:docMk/>
            <pc:sldMk cId="3836358211" sldId="279"/>
            <ac:spMk id="5" creationId="{681B2D85-019E-4402-AB98-ED91D65E044E}"/>
          </ac:spMkLst>
        </pc:spChg>
      </pc:sldChg>
      <pc:sldChg chg="modSp">
        <pc:chgData name="Vanessa Xuereb" userId="cf06a9f6-2ebd-481e-9fd5-404d201fd7dd" providerId="ADAL" clId="{8BE28EA4-35D3-4B61-9FB2-F5211538C241}" dt="2021-04-23T18:15:47.206" v="95" actId="255"/>
        <pc:sldMkLst>
          <pc:docMk/>
          <pc:sldMk cId="3249180784" sldId="284"/>
        </pc:sldMkLst>
        <pc:spChg chg="mod">
          <ac:chgData name="Vanessa Xuereb" userId="cf06a9f6-2ebd-481e-9fd5-404d201fd7dd" providerId="ADAL" clId="{8BE28EA4-35D3-4B61-9FB2-F5211538C241}" dt="2021-04-20T07:29:24.604" v="60" actId="20577"/>
          <ac:spMkLst>
            <pc:docMk/>
            <pc:sldMk cId="3249180784" sldId="284"/>
            <ac:spMk id="2" creationId="{439046DB-1A70-4286-8BC0-1465C678BC88}"/>
          </ac:spMkLst>
        </pc:spChg>
        <pc:spChg chg="mod">
          <ac:chgData name="Vanessa Xuereb" userId="cf06a9f6-2ebd-481e-9fd5-404d201fd7dd" providerId="ADAL" clId="{8BE28EA4-35D3-4B61-9FB2-F5211538C241}" dt="2021-04-23T18:15:47.206" v="95" actId="255"/>
          <ac:spMkLst>
            <pc:docMk/>
            <pc:sldMk cId="3249180784" sldId="284"/>
            <ac:spMk id="3" creationId="{36B743DC-711B-4F34-8ADC-2E30D5722D58}"/>
          </ac:spMkLst>
        </pc:spChg>
      </pc:sldChg>
      <pc:sldChg chg="modSp">
        <pc:chgData name="Vanessa Xuereb" userId="cf06a9f6-2ebd-481e-9fd5-404d201fd7dd" providerId="ADAL" clId="{8BE28EA4-35D3-4B61-9FB2-F5211538C241}" dt="2021-04-16T17:19:17.749" v="35" actId="13926"/>
        <pc:sldMkLst>
          <pc:docMk/>
          <pc:sldMk cId="1067209450" sldId="285"/>
        </pc:sldMkLst>
        <pc:spChg chg="mod">
          <ac:chgData name="Vanessa Xuereb" userId="cf06a9f6-2ebd-481e-9fd5-404d201fd7dd" providerId="ADAL" clId="{8BE28EA4-35D3-4B61-9FB2-F5211538C241}" dt="2021-04-16T17:19:17.749" v="35" actId="13926"/>
          <ac:spMkLst>
            <pc:docMk/>
            <pc:sldMk cId="1067209450" sldId="285"/>
            <ac:spMk id="3" creationId="{36B743DC-711B-4F34-8ADC-2E30D5722D58}"/>
          </ac:spMkLst>
        </pc:spChg>
      </pc:sldChg>
      <pc:sldChg chg="modSp">
        <pc:chgData name="Vanessa Xuereb" userId="cf06a9f6-2ebd-481e-9fd5-404d201fd7dd" providerId="ADAL" clId="{8BE28EA4-35D3-4B61-9FB2-F5211538C241}" dt="2021-04-23T18:06:25.169" v="94" actId="20577"/>
        <pc:sldMkLst>
          <pc:docMk/>
          <pc:sldMk cId="3264876402" sldId="286"/>
        </pc:sldMkLst>
        <pc:spChg chg="mod">
          <ac:chgData name="Vanessa Xuereb" userId="cf06a9f6-2ebd-481e-9fd5-404d201fd7dd" providerId="ADAL" clId="{8BE28EA4-35D3-4B61-9FB2-F5211538C241}" dt="2021-04-23T18:06:25.169" v="94" actId="20577"/>
          <ac:spMkLst>
            <pc:docMk/>
            <pc:sldMk cId="3264876402" sldId="286"/>
            <ac:spMk id="5" creationId="{09CF1EA5-9E9A-4466-A0A4-0FB01F21610C}"/>
          </ac:spMkLst>
        </pc:spChg>
        <pc:spChg chg="mod">
          <ac:chgData name="Vanessa Xuereb" userId="cf06a9f6-2ebd-481e-9fd5-404d201fd7dd" providerId="ADAL" clId="{8BE28EA4-35D3-4B61-9FB2-F5211538C241}" dt="2021-04-16T16:58:58.083" v="8" actId="13926"/>
          <ac:spMkLst>
            <pc:docMk/>
            <pc:sldMk cId="3264876402" sldId="286"/>
            <ac:spMk id="6" creationId="{33CB517E-9B79-4093-9AE0-DB609511791B}"/>
          </ac:spMkLst>
        </pc:spChg>
      </pc:sldChg>
      <pc:sldChg chg="modSp">
        <pc:chgData name="Vanessa Xuereb" userId="cf06a9f6-2ebd-481e-9fd5-404d201fd7dd" providerId="ADAL" clId="{8BE28EA4-35D3-4B61-9FB2-F5211538C241}" dt="2021-04-20T07:30:03.030" v="62" actId="20577"/>
        <pc:sldMkLst>
          <pc:docMk/>
          <pc:sldMk cId="1375582752" sldId="287"/>
        </pc:sldMkLst>
        <pc:spChg chg="mod">
          <ac:chgData name="Vanessa Xuereb" userId="cf06a9f6-2ebd-481e-9fd5-404d201fd7dd" providerId="ADAL" clId="{8BE28EA4-35D3-4B61-9FB2-F5211538C241}" dt="2021-04-20T07:30:03.030" v="62" actId="20577"/>
          <ac:spMkLst>
            <pc:docMk/>
            <pc:sldMk cId="1375582752" sldId="287"/>
            <ac:spMk id="2" creationId="{439046DB-1A70-4286-8BC0-1465C678BC88}"/>
          </ac:spMkLst>
        </pc:spChg>
      </pc:sldChg>
      <pc:sldChg chg="modSp">
        <pc:chgData name="Vanessa Xuereb" userId="cf06a9f6-2ebd-481e-9fd5-404d201fd7dd" providerId="ADAL" clId="{8BE28EA4-35D3-4B61-9FB2-F5211538C241}" dt="2021-04-16T17:03:06.816" v="34" actId="13926"/>
        <pc:sldMkLst>
          <pc:docMk/>
          <pc:sldMk cId="2987178019" sldId="289"/>
        </pc:sldMkLst>
        <pc:spChg chg="mod">
          <ac:chgData name="Vanessa Xuereb" userId="cf06a9f6-2ebd-481e-9fd5-404d201fd7dd" providerId="ADAL" clId="{8BE28EA4-35D3-4B61-9FB2-F5211538C241}" dt="2021-04-16T17:03:06.816" v="34" actId="13926"/>
          <ac:spMkLst>
            <pc:docMk/>
            <pc:sldMk cId="2987178019" sldId="289"/>
            <ac:spMk id="9" creationId="{5E5C80BD-8D92-451B-B38A-2F0F86C0D92A}"/>
          </ac:spMkLst>
        </pc:spChg>
      </pc:sldChg>
      <pc:sldChg chg="delSp modSp">
        <pc:chgData name="Vanessa Xuereb" userId="cf06a9f6-2ebd-481e-9fd5-404d201fd7dd" providerId="ADAL" clId="{8BE28EA4-35D3-4B61-9FB2-F5211538C241}" dt="2021-04-16T16:58:07.167" v="4" actId="478"/>
        <pc:sldMkLst>
          <pc:docMk/>
          <pc:sldMk cId="1616492901" sldId="292"/>
        </pc:sldMkLst>
        <pc:spChg chg="mod">
          <ac:chgData name="Vanessa Xuereb" userId="cf06a9f6-2ebd-481e-9fd5-404d201fd7dd" providerId="ADAL" clId="{8BE28EA4-35D3-4B61-9FB2-F5211538C241}" dt="2021-04-16T16:58:00.854" v="3" actId="13926"/>
          <ac:spMkLst>
            <pc:docMk/>
            <pc:sldMk cId="1616492901" sldId="292"/>
            <ac:spMk id="3" creationId="{BE23DA34-8552-410F-B2F3-357FF214BA9A}"/>
          </ac:spMkLst>
        </pc:spChg>
        <pc:spChg chg="del">
          <ac:chgData name="Vanessa Xuereb" userId="cf06a9f6-2ebd-481e-9fd5-404d201fd7dd" providerId="ADAL" clId="{8BE28EA4-35D3-4B61-9FB2-F5211538C241}" dt="2021-04-16T16:58:07.167" v="4" actId="478"/>
          <ac:spMkLst>
            <pc:docMk/>
            <pc:sldMk cId="1616492901" sldId="292"/>
            <ac:spMk id="4" creationId="{E2A688C4-B3B1-4F68-A5C5-F122351F5036}"/>
          </ac:spMkLst>
        </pc:spChg>
      </pc:sldChg>
      <pc:sldChg chg="modSp">
        <pc:chgData name="Vanessa Xuereb" userId="cf06a9f6-2ebd-481e-9fd5-404d201fd7dd" providerId="ADAL" clId="{8BE28EA4-35D3-4B61-9FB2-F5211538C241}" dt="2021-04-16T17:02:01.508" v="27" actId="20577"/>
        <pc:sldMkLst>
          <pc:docMk/>
          <pc:sldMk cId="2721952255" sldId="295"/>
        </pc:sldMkLst>
        <pc:spChg chg="mod">
          <ac:chgData name="Vanessa Xuereb" userId="cf06a9f6-2ebd-481e-9fd5-404d201fd7dd" providerId="ADAL" clId="{8BE28EA4-35D3-4B61-9FB2-F5211538C241}" dt="2021-04-16T17:02:01.508" v="27" actId="20577"/>
          <ac:spMkLst>
            <pc:docMk/>
            <pc:sldMk cId="2721952255" sldId="295"/>
            <ac:spMk id="3" creationId="{D2877BFC-BD5C-4F15-B9CB-9D95499E29C7}"/>
          </ac:spMkLst>
        </pc:spChg>
      </pc:sldChg>
      <pc:sldChg chg="delSp modSp">
        <pc:chgData name="Vanessa Xuereb" userId="cf06a9f6-2ebd-481e-9fd5-404d201fd7dd" providerId="ADAL" clId="{8BE28EA4-35D3-4B61-9FB2-F5211538C241}" dt="2021-04-24T10:36:16.190" v="96" actId="1076"/>
        <pc:sldMkLst>
          <pc:docMk/>
          <pc:sldMk cId="417731103" sldId="296"/>
        </pc:sldMkLst>
        <pc:spChg chg="mod">
          <ac:chgData name="Vanessa Xuereb" userId="cf06a9f6-2ebd-481e-9fd5-404d201fd7dd" providerId="ADAL" clId="{8BE28EA4-35D3-4B61-9FB2-F5211538C241}" dt="2021-04-24T10:36:16.190" v="96" actId="1076"/>
          <ac:spMkLst>
            <pc:docMk/>
            <pc:sldMk cId="417731103" sldId="296"/>
            <ac:spMk id="3" creationId="{D2877BFC-BD5C-4F15-B9CB-9D95499E29C7}"/>
          </ac:spMkLst>
        </pc:spChg>
        <pc:spChg chg="del">
          <ac:chgData name="Vanessa Xuereb" userId="cf06a9f6-2ebd-481e-9fd5-404d201fd7dd" providerId="ADAL" clId="{8BE28EA4-35D3-4B61-9FB2-F5211538C241}" dt="2021-04-16T17:02:52.287" v="33" actId="478"/>
          <ac:spMkLst>
            <pc:docMk/>
            <pc:sldMk cId="417731103" sldId="296"/>
            <ac:spMk id="4" creationId="{6CB328C9-02E7-4FD7-B6FD-1F268632ED7E}"/>
          </ac:spMkLst>
        </pc:spChg>
      </pc:sldChg>
      <pc:sldChg chg="modSp">
        <pc:chgData name="Vanessa Xuereb" userId="cf06a9f6-2ebd-481e-9fd5-404d201fd7dd" providerId="ADAL" clId="{8BE28EA4-35D3-4B61-9FB2-F5211538C241}" dt="2021-04-16T16:58:17.481" v="5" actId="13926"/>
        <pc:sldMkLst>
          <pc:docMk/>
          <pc:sldMk cId="1883493236" sldId="298"/>
        </pc:sldMkLst>
        <pc:spChg chg="mod">
          <ac:chgData name="Vanessa Xuereb" userId="cf06a9f6-2ebd-481e-9fd5-404d201fd7dd" providerId="ADAL" clId="{8BE28EA4-35D3-4B61-9FB2-F5211538C241}" dt="2021-04-16T16:58:17.481" v="5" actId="13926"/>
          <ac:spMkLst>
            <pc:docMk/>
            <pc:sldMk cId="1883493236" sldId="298"/>
            <ac:spMk id="3" creationId="{BE23DA34-8552-410F-B2F3-357FF214BA9A}"/>
          </ac:spMkLst>
        </pc:spChg>
      </pc:sldChg>
    </pc:docChg>
  </pc:docChgLst>
  <pc:docChgLst>
    <pc:chgData name="Mary Jude Camilleri" userId="S::mary.jude.camilleri@ilearn.edu.mt::d532b959-8ce3-47c7-b170-dad374501405" providerId="AD" clId="Web-{95ECCA2F-2ED8-DC2B-49AA-3B0B96077BC9}"/>
    <pc:docChg chg="modSld">
      <pc:chgData name="Mary Jude Camilleri" userId="S::mary.jude.camilleri@ilearn.edu.mt::d532b959-8ce3-47c7-b170-dad374501405" providerId="AD" clId="Web-{95ECCA2F-2ED8-DC2B-49AA-3B0B96077BC9}" dt="2021-10-04T09:57:49.325" v="145"/>
      <pc:docMkLst>
        <pc:docMk/>
      </pc:docMkLst>
      <pc:sldChg chg="addSp delSp modSp mod setBg addAnim delAnim">
        <pc:chgData name="Mary Jude Camilleri" userId="S::mary.jude.camilleri@ilearn.edu.mt::d532b959-8ce3-47c7-b170-dad374501405" providerId="AD" clId="Web-{95ECCA2F-2ED8-DC2B-49AA-3B0B96077BC9}" dt="2021-10-04T09:50:08.437" v="22" actId="1076"/>
        <pc:sldMkLst>
          <pc:docMk/>
          <pc:sldMk cId="2470620400" sldId="256"/>
        </pc:sldMkLst>
        <pc:spChg chg="del mod ord">
          <ac:chgData name="Mary Jude Camilleri" userId="S::mary.jude.camilleri@ilearn.edu.mt::d532b959-8ce3-47c7-b170-dad374501405" providerId="AD" clId="Web-{95ECCA2F-2ED8-DC2B-49AA-3B0B96077BC9}" dt="2021-10-04T09:50:04.734" v="21"/>
          <ac:spMkLst>
            <pc:docMk/>
            <pc:sldMk cId="2470620400" sldId="256"/>
            <ac:spMk id="3" creationId="{608D4EC5-80EC-45E2-9A0D-ED4F43BB9FE0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0:08.437" v="22" actId="1076"/>
          <ac:spMkLst>
            <pc:docMk/>
            <pc:sldMk cId="2470620400" sldId="256"/>
            <ac:spMk id="4" creationId="{FD31E256-2313-42FC-9188-311A298F7399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5" creationId="{838C2967-02B2-4C38-A933-F2C054F062DC}"/>
          </ac:spMkLst>
        </pc:spChg>
        <pc:spChg chg="add mod">
          <ac:chgData name="Mary Jude Camilleri" userId="S::mary.jude.camilleri@ilearn.edu.mt::d532b959-8ce3-47c7-b170-dad374501405" providerId="AD" clId="Web-{95ECCA2F-2ED8-DC2B-49AA-3B0B96077BC9}" dt="2021-10-04T09:50:04.734" v="21"/>
          <ac:spMkLst>
            <pc:docMk/>
            <pc:sldMk cId="2470620400" sldId="256"/>
            <ac:spMk id="6" creationId="{9D290B15-7DF3-4B59-8B85-64F0BC9F35E6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79" creationId="{EA50189A-2FD4-4608-A527-341A1811A64B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81" creationId="{95ECFC88-1E40-4C47-960F-87C500F10959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83" creationId="{3B61BD80-022D-4577-9D14-EAD5DFD135CF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143" creationId="{AF7CB4B4-5FF3-42DF-BC74-C443B08B3282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173" creationId="{BBA05957-EDEF-4883-A731-F887FDF1457E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49:42.687" v="3"/>
          <ac:spMkLst>
            <pc:docMk/>
            <pc:sldMk cId="2470620400" sldId="256"/>
            <ac:spMk id="175" creationId="{732CD9C9-9903-4E05-9124-58820C4E130E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49:42.687" v="3"/>
          <ac:grpSpMkLst>
            <pc:docMk/>
            <pc:sldMk cId="2470620400" sldId="256"/>
            <ac:grpSpMk id="145" creationId="{966EFAAC-0A6C-4217-A7FA-191F0A58B592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49:42.687" v="3"/>
          <ac:grpSpMkLst>
            <pc:docMk/>
            <pc:sldMk cId="2470620400" sldId="256"/>
            <ac:grpSpMk id="159" creationId="{7854FE0D-7E07-4254-8626-5077B03857EC}"/>
          </ac:grpSpMkLst>
        </pc:grpChg>
        <pc:picChg chg="mod ord">
          <ac:chgData name="Mary Jude Camilleri" userId="S::mary.jude.camilleri@ilearn.edu.mt::d532b959-8ce3-47c7-b170-dad374501405" providerId="AD" clId="Web-{95ECCA2F-2ED8-DC2B-49AA-3B0B96077BC9}" dt="2021-10-04T09:49:42.687" v="3"/>
          <ac:picMkLst>
            <pc:docMk/>
            <pc:sldMk cId="2470620400" sldId="256"/>
            <ac:picMk id="1034" creationId="{C67DC19F-5344-4FBC-8341-FA43A67D6EB1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0:25.172" v="28" actId="20577"/>
        <pc:sldMkLst>
          <pc:docMk/>
          <pc:sldMk cId="1184896951" sldId="257"/>
        </pc:sldMkLst>
        <pc:spChg chg="mo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2" creationId="{C53FF765-5429-4833-A41D-84B6EFB1CFCA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0:25.172" v="28" actId="20577"/>
          <ac:spMkLst>
            <pc:docMk/>
            <pc:sldMk cId="1184896951" sldId="257"/>
            <ac:spMk id="3" creationId="{89BD9B8C-3198-49AE-B74B-4EDD3C5BAE9A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5" creationId="{BB8C58F4-E6AF-498E-9697-8464FB97922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3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41" creationId="{17BE9237-F367-4B09-A610-9AC21A4323A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43" creationId="{FBFE3618-8387-4153-870E-99EA1B9784F5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45" creationId="{BB99A42A-5548-4BB8-9115-A05821C360A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14.828" v="23"/>
          <ac:spMkLst>
            <pc:docMk/>
            <pc:sldMk cId="1184896951" sldId="257"/>
            <ac:spMk id="47" creationId="{D49441E5-946F-46B3-BDD2-BAD088532367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0:14.828" v="23"/>
          <ac:grpSpMkLst>
            <pc:docMk/>
            <pc:sldMk cId="1184896951" sldId="257"/>
            <ac:grpSpMk id="1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0:14.828" v="23"/>
          <ac:grpSpMkLst>
            <pc:docMk/>
            <pc:sldMk cId="1184896951" sldId="257"/>
            <ac:grpSpMk id="25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0:14.828" v="23"/>
          <ac:picMkLst>
            <pc:docMk/>
            <pc:sldMk cId="1184896951" sldId="257"/>
            <ac:picMk id="6" creationId="{83A0CC28-19B1-4707-AFA5-3B7C394FDF8D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0:27.782" v="29"/>
        <pc:sldMkLst>
          <pc:docMk/>
          <pc:sldMk cId="2014158908" sldId="258"/>
        </pc:sldMkLst>
        <pc:spChg chg="mo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2" creationId="{C53FF765-5429-4833-A41D-84B6EFB1CFCA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3" creationId="{89BD9B8C-3198-49AE-B74B-4EDD3C5BAE9A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5" creationId="{BB8C58F4-E6AF-498E-9697-8464FB97922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3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41" creationId="{17BE9237-F367-4B09-A610-9AC21A4323A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43" creationId="{FBFE3618-8387-4153-870E-99EA1B9784F5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45" creationId="{BB99A42A-5548-4BB8-9115-A05821C360A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27.782" v="29"/>
          <ac:spMkLst>
            <pc:docMk/>
            <pc:sldMk cId="2014158908" sldId="258"/>
            <ac:spMk id="47" creationId="{D49441E5-946F-46B3-BDD2-BAD088532367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0:27.782" v="29"/>
          <ac:grpSpMkLst>
            <pc:docMk/>
            <pc:sldMk cId="2014158908" sldId="258"/>
            <ac:grpSpMk id="1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0:27.782" v="29"/>
          <ac:grpSpMkLst>
            <pc:docMk/>
            <pc:sldMk cId="2014158908" sldId="258"/>
            <ac:grpSpMk id="25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0:27.782" v="29"/>
          <ac:picMkLst>
            <pc:docMk/>
            <pc:sldMk cId="2014158908" sldId="258"/>
            <ac:picMk id="6" creationId="{23BD1517-C2A2-4732-9785-662416E9BBA0}"/>
          </ac:picMkLst>
        </pc:picChg>
      </pc:sldChg>
      <pc:sldChg chg="addSp modSp mod setBg addAnim">
        <pc:chgData name="Mary Jude Camilleri" userId="S::mary.jude.camilleri@ilearn.edu.mt::d532b959-8ce3-47c7-b170-dad374501405" providerId="AD" clId="Web-{95ECCA2F-2ED8-DC2B-49AA-3B0B96077BC9}" dt="2021-10-04T09:51:07.095" v="41" actId="20577"/>
        <pc:sldMkLst>
          <pc:docMk/>
          <pc:sldMk cId="2417157992" sldId="259"/>
        </pc:sldMkLst>
        <pc:spChg chg="mod">
          <ac:chgData name="Mary Jude Camilleri" userId="S::mary.jude.camilleri@ilearn.edu.mt::d532b959-8ce3-47c7-b170-dad374501405" providerId="AD" clId="Web-{95ECCA2F-2ED8-DC2B-49AA-3B0B96077BC9}" dt="2021-10-04T09:51:07.095" v="41" actId="20577"/>
          <ac:spMkLst>
            <pc:docMk/>
            <pc:sldMk cId="2417157992" sldId="259"/>
            <ac:spMk id="2" creationId="{80373F0D-459D-4AEE-B6DF-5723CB7015F8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3" creationId="{C999B73F-9169-49EE-9FF9-CDA7AEA8D0A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36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38" creationId="{1C84F1F1-4602-447E-9A65-91C7D6D2E5D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04.189" v="39"/>
          <ac:spMkLst>
            <pc:docMk/>
            <pc:sldMk cId="2417157992" sldId="259"/>
            <ac:spMk id="58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1:04.189" v="39"/>
          <ac:grpSpMkLst>
            <pc:docMk/>
            <pc:sldMk cId="2417157992" sldId="259"/>
            <ac:grpSpMk id="8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1:04.189" v="39"/>
          <ac:grpSpMkLst>
            <pc:docMk/>
            <pc:sldMk cId="2417157992" sldId="259"/>
            <ac:grpSpMk id="22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1:04.189" v="39"/>
          <ac:grpSpMkLst>
            <pc:docMk/>
            <pc:sldMk cId="2417157992" sldId="259"/>
            <ac:grpSpMk id="44" creationId="{5D1545E6-EB3C-4478-A661-A2CA963F129C}"/>
          </ac:grpSpMkLst>
        </pc:grpChg>
      </pc:sldChg>
      <pc:sldChg chg="addSp modSp mod setBg addAnim">
        <pc:chgData name="Mary Jude Camilleri" userId="S::mary.jude.camilleri@ilearn.edu.mt::d532b959-8ce3-47c7-b170-dad374501405" providerId="AD" clId="Web-{95ECCA2F-2ED8-DC2B-49AA-3B0B96077BC9}" dt="2021-10-04T09:50:45.157" v="37" actId="20577"/>
        <pc:sldMkLst>
          <pc:docMk/>
          <pc:sldMk cId="2399446159" sldId="260"/>
        </pc:sldMkLst>
        <pc:spChg chg="mod">
          <ac:chgData name="Mary Jude Camilleri" userId="S::mary.jude.camilleri@ilearn.edu.mt::d532b959-8ce3-47c7-b170-dad374501405" providerId="AD" clId="Web-{95ECCA2F-2ED8-DC2B-49AA-3B0B96077BC9}" dt="2021-10-04T09:50:45.157" v="37" actId="20577"/>
          <ac:spMkLst>
            <pc:docMk/>
            <pc:sldMk cId="2399446159" sldId="260"/>
            <ac:spMk id="2" creationId="{80373F0D-459D-4AEE-B6DF-5723CB7015F8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3" creationId="{C999B73F-9169-49EE-9FF9-CDA7AEA8D0A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36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38" creationId="{1C84F1F1-4602-447E-9A65-91C7D6D2E5D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34.375" v="30"/>
          <ac:spMkLst>
            <pc:docMk/>
            <pc:sldMk cId="2399446159" sldId="260"/>
            <ac:spMk id="58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0:34.375" v="30"/>
          <ac:grpSpMkLst>
            <pc:docMk/>
            <pc:sldMk cId="2399446159" sldId="260"/>
            <ac:grpSpMk id="8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0:34.375" v="30"/>
          <ac:grpSpMkLst>
            <pc:docMk/>
            <pc:sldMk cId="2399446159" sldId="260"/>
            <ac:grpSpMk id="22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0:34.375" v="30"/>
          <ac:grpSpMkLst>
            <pc:docMk/>
            <pc:sldMk cId="2399446159" sldId="260"/>
            <ac:grpSpMk id="44" creationId="{5D1545E6-EB3C-4478-A661-A2CA963F129C}"/>
          </ac:grpSpMkLst>
        </pc:grpChg>
      </pc:sldChg>
      <pc:sldChg chg="addSp delSp modSp">
        <pc:chgData name="Mary Jude Camilleri" userId="S::mary.jude.camilleri@ilearn.edu.mt::d532b959-8ce3-47c7-b170-dad374501405" providerId="AD" clId="Web-{95ECCA2F-2ED8-DC2B-49AA-3B0B96077BC9}" dt="2021-10-04T09:50:49.423" v="38"/>
        <pc:sldMkLst>
          <pc:docMk/>
          <pc:sldMk cId="3025283517" sldId="261"/>
        </pc:sldMkLst>
        <pc:spChg chg="mod ord">
          <ac:chgData name="Mary Jude Camilleri" userId="S::mary.jude.camilleri@ilearn.edu.mt::d532b959-8ce3-47c7-b170-dad374501405" providerId="AD" clId="Web-{95ECCA2F-2ED8-DC2B-49AA-3B0B96077BC9}" dt="2021-10-04T09:50:49.423" v="38"/>
          <ac:spMkLst>
            <pc:docMk/>
            <pc:sldMk cId="3025283517" sldId="261"/>
            <ac:spMk id="2" creationId="{C26467B8-B5B3-4DCE-87B7-1BEBF297902A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0:49.423" v="38"/>
          <ac:spMkLst>
            <pc:docMk/>
            <pc:sldMk cId="3025283517" sldId="261"/>
            <ac:spMk id="70" creationId="{EBB724F1-DC90-45FC-9E90-E1A33393D2EE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0:49.423" v="38"/>
          <ac:spMkLst>
            <pc:docMk/>
            <pc:sldMk cId="3025283517" sldId="261"/>
            <ac:spMk id="72" creationId="{8628DE88-9989-4D6E-84A4-51A8EBD456E9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49.423" v="38"/>
          <ac:spMkLst>
            <pc:docMk/>
            <pc:sldMk cId="3025283517" sldId="261"/>
            <ac:spMk id="77" creationId="{01520B72-94C4-4ABB-AC64-A3382705BE0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0:49.423" v="38"/>
          <ac:spMkLst>
            <pc:docMk/>
            <pc:sldMk cId="3025283517" sldId="261"/>
            <ac:spMk id="79" creationId="{9A64CBFD-D6E8-4E6A-8F66-1948BED33157}"/>
          </ac:spMkLst>
        </pc:spChg>
        <pc:picChg chg="mod">
          <ac:chgData name="Mary Jude Camilleri" userId="S::mary.jude.camilleri@ilearn.edu.mt::d532b959-8ce3-47c7-b170-dad374501405" providerId="AD" clId="Web-{95ECCA2F-2ED8-DC2B-49AA-3B0B96077BC9}" dt="2021-10-04T09:50:49.423" v="38"/>
          <ac:picMkLst>
            <pc:docMk/>
            <pc:sldMk cId="3025283517" sldId="261"/>
            <ac:picMk id="6" creationId="{66059C96-6E42-41D2-AB21-04D8AC3E29B3}"/>
          </ac:picMkLst>
        </pc:picChg>
      </pc:sldChg>
      <pc:sldChg chg="addSp delSp modSp">
        <pc:chgData name="Mary Jude Camilleri" userId="S::mary.jude.camilleri@ilearn.edu.mt::d532b959-8ce3-47c7-b170-dad374501405" providerId="AD" clId="Web-{95ECCA2F-2ED8-DC2B-49AA-3B0B96077BC9}" dt="2021-10-04T09:55:03.727" v="119"/>
        <pc:sldMkLst>
          <pc:docMk/>
          <pc:sldMk cId="1985964727" sldId="264"/>
        </pc:sldMkLst>
        <pc:spChg chg="mo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2" creationId="{439046DB-1A70-4286-8BC0-1465C678BC88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3" creationId="{36B743DC-711B-4F34-8ADC-2E30D5722D58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75" creationId="{EBB724F1-DC90-45FC-9E90-E1A33393D2EE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77" creationId="{8628DE88-9989-4D6E-84A4-51A8EBD456E9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163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165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167" creationId="{EA50189A-2FD4-4608-A527-341A1811A6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169" creationId="{95ECFC88-1E40-4C47-960F-87C500F10959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03.727" v="119"/>
          <ac:spMkLst>
            <pc:docMk/>
            <pc:sldMk cId="1985964727" sldId="264"/>
            <ac:spMk id="171" creationId="{3B61BD80-022D-4577-9D14-EAD5DFD135C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5:03.727" v="119"/>
          <ac:grpSpMkLst>
            <pc:docMk/>
            <pc:sldMk cId="1985964727" sldId="264"/>
            <ac:grpSpMk id="135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5:03.727" v="119"/>
          <ac:grpSpMkLst>
            <pc:docMk/>
            <pc:sldMk cId="1985964727" sldId="264"/>
            <ac:grpSpMk id="149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5:03.727" v="119"/>
          <ac:picMkLst>
            <pc:docMk/>
            <pc:sldMk cId="1985964727" sldId="264"/>
            <ac:picMk id="10242" creationId="{FC20EA4D-AFD0-467E-8EE3-77B92ED9805C}"/>
          </ac:picMkLst>
        </pc:picChg>
      </pc:sldChg>
      <pc:sldChg chg="addSp delSp modSp">
        <pc:chgData name="Mary Jude Camilleri" userId="S::mary.jude.camilleri@ilearn.edu.mt::d532b959-8ce3-47c7-b170-dad374501405" providerId="AD" clId="Web-{95ECCA2F-2ED8-DC2B-49AA-3B0B96077BC9}" dt="2021-10-04T09:53:43.584" v="85"/>
        <pc:sldMkLst>
          <pc:docMk/>
          <pc:sldMk cId="925238507" sldId="265"/>
        </pc:sldMkLst>
        <pc:spChg chg="del">
          <ac:chgData name="Mary Jude Camilleri" userId="S::mary.jude.camilleri@ilearn.edu.mt::d532b959-8ce3-47c7-b170-dad374501405" providerId="AD" clId="Web-{95ECCA2F-2ED8-DC2B-49AA-3B0B96077BC9}" dt="2021-10-04T09:53:43.584" v="85"/>
          <ac:spMkLst>
            <pc:docMk/>
            <pc:sldMk cId="925238507" sldId="265"/>
            <ac:spMk id="87" creationId="{01520B72-94C4-4ABB-AC64-A3382705BE06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3:43.584" v="85"/>
          <ac:spMkLst>
            <pc:docMk/>
            <pc:sldMk cId="925238507" sldId="265"/>
            <ac:spMk id="88" creationId="{9A64CBFD-D6E8-4E6A-8F66-1948BED3315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43.584" v="85"/>
          <ac:spMkLst>
            <pc:docMk/>
            <pc:sldMk cId="925238507" sldId="265"/>
            <ac:spMk id="93" creationId="{01520B72-94C4-4ABB-AC64-A3382705BE0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43.584" v="85"/>
          <ac:spMkLst>
            <pc:docMk/>
            <pc:sldMk cId="925238507" sldId="265"/>
            <ac:spMk id="95" creationId="{9A64CBFD-D6E8-4E6A-8F66-1948BED33157}"/>
          </ac:spMkLst>
        </pc:spChg>
        <pc:picChg chg="mod">
          <ac:chgData name="Mary Jude Camilleri" userId="S::mary.jude.camilleri@ilearn.edu.mt::d532b959-8ce3-47c7-b170-dad374501405" providerId="AD" clId="Web-{95ECCA2F-2ED8-DC2B-49AA-3B0B96077BC9}" dt="2021-10-04T09:53:43.584" v="85"/>
          <ac:picMkLst>
            <pc:docMk/>
            <pc:sldMk cId="925238507" sldId="265"/>
            <ac:picMk id="4" creationId="{6CC1B41E-E208-4778-A46E-8234DB422E88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3:38.943" v="84" actId="20577"/>
        <pc:sldMkLst>
          <pc:docMk/>
          <pc:sldMk cId="1551132310" sldId="274"/>
        </pc:sldMkLst>
        <pc:spChg chg="mo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2" creationId="{80373F0D-459D-4AEE-B6DF-5723CB7015F8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3" creationId="{C999B73F-9169-49EE-9FF9-CDA7AEA8D0A0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3:38.943" v="84" actId="20577"/>
          <ac:spMkLst>
            <pc:docMk/>
            <pc:sldMk cId="1551132310" sldId="274"/>
            <ac:spMk id="5" creationId="{5C01F99C-E02C-43B8-A14D-2693D8F4A8F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38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40" creationId="{172B28B0-DC63-419A-B658-966AC66ADFD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42" creationId="{19FE08D8-CEA0-461E-870A-02CD15D9B9D2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44" creationId="{2B982904-A46E-41DF-BA98-61E2300C7DC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30.662" v="81"/>
          <ac:spMkLst>
            <pc:docMk/>
            <pc:sldMk cId="1551132310" sldId="274"/>
            <ac:spMk id="46" creationId="{27018161-547E-48F7-A0D9-272C9EA5B379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3:30.662" v="81"/>
          <ac:grpSpMkLst>
            <pc:docMk/>
            <pc:sldMk cId="1551132310" sldId="274"/>
            <ac:grpSpMk id="10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3:30.662" v="81"/>
          <ac:grpSpMkLst>
            <pc:docMk/>
            <pc:sldMk cId="1551132310" sldId="274"/>
            <ac:grpSpMk id="24" creationId="{1A54B10D-23ED-48C3-B878-DB4D22D70CC5}"/>
          </ac:grpSpMkLst>
        </pc:grpChg>
      </pc:sldChg>
      <pc:sldChg chg="addSp delSp modSp mod setBg">
        <pc:chgData name="Mary Jude Camilleri" userId="S::mary.jude.camilleri@ilearn.edu.mt::d532b959-8ce3-47c7-b170-dad374501405" providerId="AD" clId="Web-{95ECCA2F-2ED8-DC2B-49AA-3B0B96077BC9}" dt="2021-10-04T09:57:38.153" v="144" actId="20577"/>
        <pc:sldMkLst>
          <pc:docMk/>
          <pc:sldMk cId="3351499069" sldId="275"/>
        </pc:sldMkLst>
        <pc:spChg chg="mod or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2" creationId="{F5913724-4A68-4F80-8E4B-734A5DBE3A6A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3" creationId="{D2877BFC-BD5C-4F15-B9CB-9D95499E29C7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5" creationId="{6C425E06-7226-499B-AD70-2FC0E40E221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39" creationId="{7930CC7B-1674-4BB1-B36F-D9B325A4244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41" creationId="{05C24618-074C-47D2-A727-57045F7E67B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43" creationId="{B5E4CBEC-18A2-4509-A45D-D5E653582CE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45" creationId="{0A5EA4A7-4381-4FC6-AA9A-C9EA77B84F8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26.168" v="142"/>
          <ac:spMkLst>
            <pc:docMk/>
            <pc:sldMk cId="3351499069" sldId="275"/>
            <ac:spMk id="47" creationId="{E6295D53-0474-4725-85BE-1F15FCC2D97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7:26.168" v="142"/>
          <ac:grpSpMkLst>
            <pc:docMk/>
            <pc:sldMk cId="3351499069" sldId="275"/>
            <ac:grpSpMk id="11" creationId="{62F0D7F1-3AA3-41FE-962C-5DB0B5A9B07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7:26.168" v="142"/>
          <ac:grpSpMkLst>
            <pc:docMk/>
            <pc:sldMk cId="3351499069" sldId="275"/>
            <ac:grpSpMk id="25" creationId="{FA955F5D-8B25-4A69-9A86-1963D8A5C547}"/>
          </ac:grpSpMkLst>
        </pc:grpChg>
        <pc:graphicFrameChg chg="add modGraphic">
          <ac:chgData name="Mary Jude Camilleri" userId="S::mary.jude.camilleri@ilearn.edu.mt::d532b959-8ce3-47c7-b170-dad374501405" providerId="AD" clId="Web-{95ECCA2F-2ED8-DC2B-49AA-3B0B96077BC9}" dt="2021-10-04T09:57:38.153" v="144" actId="20577"/>
          <ac:graphicFrameMkLst>
            <pc:docMk/>
            <pc:sldMk cId="3351499069" sldId="275"/>
            <ac:graphicFrameMk id="7" creationId="{F27135AF-5092-450A-815F-519A10A6AEC8}"/>
          </ac:graphicFrameMkLst>
        </pc:graphicFrame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1:38.612" v="51"/>
        <pc:sldMkLst>
          <pc:docMk/>
          <pc:sldMk cId="563496698" sldId="276"/>
        </pc:sldMkLst>
        <pc:spChg chg="mod">
          <ac:chgData name="Mary Jude Camilleri" userId="S::mary.jude.camilleri@ilearn.edu.mt::d532b959-8ce3-47c7-b170-dad374501405" providerId="AD" clId="Web-{95ECCA2F-2ED8-DC2B-49AA-3B0B96077BC9}" dt="2021-10-04T09:51:35.752" v="50" actId="1076"/>
          <ac:spMkLst>
            <pc:docMk/>
            <pc:sldMk cId="563496698" sldId="276"/>
            <ac:spMk id="2" creationId="{B629D795-4674-4371-A726-DE61A920B3D7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1:14.158" v="42"/>
          <ac:spMkLst>
            <pc:docMk/>
            <pc:sldMk cId="563496698" sldId="276"/>
            <ac:spMk id="3" creationId="{68187C67-D93B-4AA7-9F8A-8FC263FA89F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14.158" v="42"/>
          <ac:spMkLst>
            <pc:docMk/>
            <pc:sldMk cId="563496698" sldId="276"/>
            <ac:spMk id="9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14.158" v="42"/>
          <ac:spMkLst>
            <pc:docMk/>
            <pc:sldMk cId="563496698" sldId="276"/>
            <ac:spMk id="101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14.158" v="42"/>
          <ac:spMkLst>
            <pc:docMk/>
            <pc:sldMk cId="563496698" sldId="276"/>
            <ac:spMk id="103" creationId="{EA50189A-2FD4-4608-A527-341A1811A6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14.158" v="42"/>
          <ac:spMkLst>
            <pc:docMk/>
            <pc:sldMk cId="563496698" sldId="276"/>
            <ac:spMk id="105" creationId="{95ECFC88-1E40-4C47-960F-87C500F10959}"/>
          </ac:spMkLst>
        </pc:spChg>
        <pc:spChg chg="add ord">
          <ac:chgData name="Mary Jude Camilleri" userId="S::mary.jude.camilleri@ilearn.edu.mt::d532b959-8ce3-47c7-b170-dad374501405" providerId="AD" clId="Web-{95ECCA2F-2ED8-DC2B-49AA-3B0B96077BC9}" dt="2021-10-04T09:51:38.612" v="51"/>
          <ac:spMkLst>
            <pc:docMk/>
            <pc:sldMk cId="563496698" sldId="276"/>
            <ac:spMk id="107" creationId="{3B61BD80-022D-4577-9D14-EAD5DFD135C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1:14.158" v="42"/>
          <ac:grpSpMkLst>
            <pc:docMk/>
            <pc:sldMk cId="563496698" sldId="276"/>
            <ac:grpSpMk id="7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1:14.158" v="42"/>
          <ac:grpSpMkLst>
            <pc:docMk/>
            <pc:sldMk cId="563496698" sldId="276"/>
            <ac:grpSpMk id="85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1:14.158" v="42"/>
          <ac:picMkLst>
            <pc:docMk/>
            <pc:sldMk cId="563496698" sldId="276"/>
            <ac:picMk id="3074" creationId="{89500299-E0E0-4F43-AACA-082937E81786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3:11.630" v="77"/>
        <pc:sldMkLst>
          <pc:docMk/>
          <pc:sldMk cId="3396274113" sldId="277"/>
        </pc:sldMkLst>
        <pc:spChg chg="mo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2" creationId="{A9F5709C-BB89-4144-A2CC-B8798725CE4D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3" creationId="{ACB4860B-D8DB-4507-B842-E94EEC4DB3EE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41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43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45" creationId="{EA50189A-2FD4-4608-A527-341A1811A6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47" creationId="{95ECFC88-1E40-4C47-960F-87C500F10959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11.630" v="77"/>
          <ac:spMkLst>
            <pc:docMk/>
            <pc:sldMk cId="3396274113" sldId="277"/>
            <ac:spMk id="49" creationId="{3B61BD80-022D-4577-9D14-EAD5DFD135C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3:11.630" v="77"/>
          <ac:grpSpMkLst>
            <pc:docMk/>
            <pc:sldMk cId="3396274113" sldId="277"/>
            <ac:grpSpMk id="13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3:11.630" v="77"/>
          <ac:grpSpMkLst>
            <pc:docMk/>
            <pc:sldMk cId="3396274113" sldId="277"/>
            <ac:grpSpMk id="27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3:11.630" v="77"/>
          <ac:picMkLst>
            <pc:docMk/>
            <pc:sldMk cId="3396274113" sldId="277"/>
            <ac:picMk id="8" creationId="{3B0534F8-97DD-4437-B9AD-95879B873B95}"/>
          </ac:picMkLst>
        </pc:picChg>
      </pc:sldChg>
      <pc:sldChg chg="addSp delSp modSp addAnim">
        <pc:chgData name="Mary Jude Camilleri" userId="S::mary.jude.camilleri@ilearn.edu.mt::d532b959-8ce3-47c7-b170-dad374501405" providerId="AD" clId="Web-{95ECCA2F-2ED8-DC2B-49AA-3B0B96077BC9}" dt="2021-10-04T09:52:06.081" v="58" actId="20577"/>
        <pc:sldMkLst>
          <pc:docMk/>
          <pc:sldMk cId="312600224" sldId="278"/>
        </pc:sldMkLst>
        <pc:spChg chg="mod">
          <ac:chgData name="Mary Jude Camilleri" userId="S::mary.jude.camilleri@ilearn.edu.mt::d532b959-8ce3-47c7-b170-dad374501405" providerId="AD" clId="Web-{95ECCA2F-2ED8-DC2B-49AA-3B0B96077BC9}" dt="2021-10-04T09:52:06.081" v="58" actId="20577"/>
          <ac:spMkLst>
            <pc:docMk/>
            <pc:sldMk cId="312600224" sldId="278"/>
            <ac:spMk id="2" creationId="{B629D795-4674-4371-A726-DE61A920B3D7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3" creationId="{68187C67-D93B-4AA7-9F8A-8FC263FA89F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9" creationId="{FF1A843A-A6BC-4027-A46F-8EA29D26FEA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23" creationId="{2507F48C-66CC-4AFA-B9A7-360743221EC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37" creationId="{9A5F7260-25DB-4177-8FA0-EB8FD79EDFFC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1:47.034" v="53"/>
          <ac:spMkLst>
            <pc:docMk/>
            <pc:sldMk cId="312600224" sldId="278"/>
            <ac:spMk id="38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39" creationId="{503EE6EF-E0BF-4990-BFB7-3C7FBF1B23E9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1:47.034" v="53"/>
          <ac:spMkLst>
            <pc:docMk/>
            <pc:sldMk cId="312600224" sldId="278"/>
            <ac:spMk id="40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1:47.065" v="54"/>
          <ac:spMkLst>
            <pc:docMk/>
            <pc:sldMk cId="312600224" sldId="278"/>
            <ac:spMk id="41" creationId="{9250C19D-8522-456E-B043-4B0C002CA290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1:47.034" v="53"/>
          <ac:spMkLst>
            <pc:docMk/>
            <pc:sldMk cId="312600224" sldId="278"/>
            <ac:spMk id="42" creationId="{EA50189A-2FD4-4608-A527-341A1811A64B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1:47.034" v="53"/>
          <ac:spMkLst>
            <pc:docMk/>
            <pc:sldMk cId="312600224" sldId="278"/>
            <ac:spMk id="44" creationId="{95ECFC88-1E40-4C47-960F-87C500F10959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1:47.034" v="53"/>
          <ac:spMkLst>
            <pc:docMk/>
            <pc:sldMk cId="312600224" sldId="278"/>
            <ac:spMk id="46" creationId="{3B61BD80-022D-4577-9D14-EAD5DFD135C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1:47.065" v="54"/>
          <ac:grpSpMkLst>
            <pc:docMk/>
            <pc:sldMk cId="312600224" sldId="278"/>
            <ac:grpSpMk id="7" creationId="{027FE0C2-9C19-4FB7-81C0-06ECDD8C0511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1:47.065" v="54"/>
          <ac:grpSpMkLst>
            <pc:docMk/>
            <pc:sldMk cId="312600224" sldId="278"/>
            <ac:grpSpMk id="8" creationId="{AC0D9DD5-F48B-4179-BF11-4D156DA02A0A}"/>
          </ac:grpSpMkLst>
        </pc:grpChg>
        <pc:grpChg chg="add del">
          <ac:chgData name="Mary Jude Camilleri" userId="S::mary.jude.camilleri@ilearn.edu.mt::d532b959-8ce3-47c7-b170-dad374501405" providerId="AD" clId="Web-{95ECCA2F-2ED8-DC2B-49AA-3B0B96077BC9}" dt="2021-10-04T09:51:47.034" v="53"/>
          <ac:grpSpMkLst>
            <pc:docMk/>
            <pc:sldMk cId="312600224" sldId="278"/>
            <ac:grpSpMk id="10" creationId="{51B860BB-F934-4DE1-A930-090DD475F1A9}"/>
          </ac:grpSpMkLst>
        </pc:grpChg>
        <pc:grpChg chg="add del">
          <ac:chgData name="Mary Jude Camilleri" userId="S::mary.jude.camilleri@ilearn.edu.mt::d532b959-8ce3-47c7-b170-dad374501405" providerId="AD" clId="Web-{95ECCA2F-2ED8-DC2B-49AA-3B0B96077BC9}" dt="2021-10-04T09:51:47.034" v="53"/>
          <ac:grpSpMkLst>
            <pc:docMk/>
            <pc:sldMk cId="312600224" sldId="278"/>
            <ac:grpSpMk id="24" creationId="{DD17BCFA-C80F-4670-B8B9-034B5B1C8BA8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1:47.065" v="54"/>
          <ac:picMkLst>
            <pc:docMk/>
            <pc:sldMk cId="312600224" sldId="278"/>
            <ac:picMk id="5" creationId="{6F1F6F7A-A181-4B04-8371-81518041984A}"/>
          </ac:picMkLst>
        </pc:picChg>
      </pc:sldChg>
      <pc:sldChg chg="addSp modSp mod setBg addAnim">
        <pc:chgData name="Mary Jude Camilleri" userId="S::mary.jude.camilleri@ilearn.edu.mt::d532b959-8ce3-47c7-b170-dad374501405" providerId="AD" clId="Web-{95ECCA2F-2ED8-DC2B-49AA-3B0B96077BC9}" dt="2021-10-04T09:53:24.115" v="80" actId="20577"/>
        <pc:sldMkLst>
          <pc:docMk/>
          <pc:sldMk cId="2258072704" sldId="283"/>
        </pc:sldMkLst>
        <pc:spChg chg="mod">
          <ac:chgData name="Mary Jude Camilleri" userId="S::mary.jude.camilleri@ilearn.edu.mt::d532b959-8ce3-47c7-b170-dad374501405" providerId="AD" clId="Web-{95ECCA2F-2ED8-DC2B-49AA-3B0B96077BC9}" dt="2021-10-04T09:53:24.115" v="80" actId="20577"/>
          <ac:spMkLst>
            <pc:docMk/>
            <pc:sldMk cId="2258072704" sldId="283"/>
            <ac:spMk id="2" creationId="{80373F0D-459D-4AEE-B6DF-5723CB7015F8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3" creationId="{C999B73F-9169-49EE-9FF9-CDA7AEA8D0A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36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38" creationId="{1C84F1F1-4602-447E-9A65-91C7D6D2E5D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40" creationId="{F81819F9-8CAC-4A6C-8F06-0482027F973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42" creationId="{4A98CC08-AEC2-4E8F-8F52-0F5C6372DB4F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20.958" v="78"/>
          <ac:spMkLst>
            <pc:docMk/>
            <pc:sldMk cId="2258072704" sldId="283"/>
            <ac:spMk id="58" creationId="{1310EFE2-B91D-47E7-B117-C2A802800A7C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3:20.958" v="78"/>
          <ac:grpSpMkLst>
            <pc:docMk/>
            <pc:sldMk cId="2258072704" sldId="283"/>
            <ac:grpSpMk id="8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3:20.958" v="78"/>
          <ac:grpSpMkLst>
            <pc:docMk/>
            <pc:sldMk cId="2258072704" sldId="283"/>
            <ac:grpSpMk id="22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3:20.958" v="78"/>
          <ac:grpSpMkLst>
            <pc:docMk/>
            <pc:sldMk cId="2258072704" sldId="283"/>
            <ac:grpSpMk id="44" creationId="{5D1545E6-EB3C-4478-A661-A2CA963F129C}"/>
          </ac:grpSpMkLst>
        </pc:grpChg>
      </pc:sldChg>
      <pc:sldChg chg="modSp">
        <pc:chgData name="Mary Jude Camilleri" userId="S::mary.jude.camilleri@ilearn.edu.mt::d532b959-8ce3-47c7-b170-dad374501405" providerId="AD" clId="Web-{95ECCA2F-2ED8-DC2B-49AA-3B0B96077BC9}" dt="2021-10-04T09:55:35.415" v="125" actId="20577"/>
        <pc:sldMkLst>
          <pc:docMk/>
          <pc:sldMk cId="3249180784" sldId="284"/>
        </pc:sldMkLst>
        <pc:spChg chg="mod">
          <ac:chgData name="Mary Jude Camilleri" userId="S::mary.jude.camilleri@ilearn.edu.mt::d532b959-8ce3-47c7-b170-dad374501405" providerId="AD" clId="Web-{95ECCA2F-2ED8-DC2B-49AA-3B0B96077BC9}" dt="2021-10-04T09:55:35.415" v="125" actId="20577"/>
          <ac:spMkLst>
            <pc:docMk/>
            <pc:sldMk cId="3249180784" sldId="284"/>
            <ac:spMk id="3" creationId="{36B743DC-711B-4F34-8ADC-2E30D5722D58}"/>
          </ac:spMkLst>
        </pc:sp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4:19.960" v="103" actId="1076"/>
        <pc:sldMkLst>
          <pc:docMk/>
          <pc:sldMk cId="3264876402" sldId="286"/>
        </pc:sldMkLst>
        <pc:spChg chg="mod or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2" creationId="{72E71532-21D0-402A-BB86-EEFCCC81B17A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4:19.960" v="103" actId="1076"/>
          <ac:spMkLst>
            <pc:docMk/>
            <pc:sldMk cId="3264876402" sldId="286"/>
            <ac:spMk id="5" creationId="{09CF1EA5-9E9A-4466-A0A4-0FB01F21610C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9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101" creationId="{17BE9237-F367-4B09-A610-9AC21A4323A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103" creationId="{FBFE3618-8387-4153-870E-99EA1B9784F5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105" creationId="{BB99A42A-5548-4BB8-9115-A05821C360A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3:51.225" v="86"/>
          <ac:spMkLst>
            <pc:docMk/>
            <pc:sldMk cId="3264876402" sldId="286"/>
            <ac:spMk id="107" creationId="{D49441E5-946F-46B3-BDD2-BAD088532367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3:51.225" v="86"/>
          <ac:grpSpMkLst>
            <pc:docMk/>
            <pc:sldMk cId="3264876402" sldId="286"/>
            <ac:grpSpMk id="7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3:51.225" v="86"/>
          <ac:grpSpMkLst>
            <pc:docMk/>
            <pc:sldMk cId="3264876402" sldId="286"/>
            <ac:grpSpMk id="85" creationId="{DD17BCFA-C80F-4670-B8B9-034B5B1C8BA8}"/>
          </ac:grpSpMkLst>
        </pc:grpChg>
        <pc:picChg chg="mod ord">
          <ac:chgData name="Mary Jude Camilleri" userId="S::mary.jude.camilleri@ilearn.edu.mt::d532b959-8ce3-47c7-b170-dad374501405" providerId="AD" clId="Web-{95ECCA2F-2ED8-DC2B-49AA-3B0B96077BC9}" dt="2021-10-04T09:53:51.225" v="86"/>
          <ac:picMkLst>
            <pc:docMk/>
            <pc:sldMk cId="3264876402" sldId="286"/>
            <ac:picMk id="1026" creationId="{1658337C-12B2-453C-A4AF-C93BF5606551}"/>
          </ac:picMkLst>
        </pc:picChg>
      </pc:sldChg>
      <pc:sldChg chg="addSp delSp modSp">
        <pc:chgData name="Mary Jude Camilleri" userId="S::mary.jude.camilleri@ilearn.edu.mt::d532b959-8ce3-47c7-b170-dad374501405" providerId="AD" clId="Web-{95ECCA2F-2ED8-DC2B-49AA-3B0B96077BC9}" dt="2021-10-04T09:57:49.325" v="145"/>
        <pc:sldMkLst>
          <pc:docMk/>
          <pc:sldMk cId="1375582752" sldId="287"/>
        </pc:sldMkLst>
        <pc:spChg chg="mo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2" creationId="{439046DB-1A70-4286-8BC0-1465C678BC88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3" creationId="{36B743DC-711B-4F34-8ADC-2E30D5722D58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38" creationId="{AE2F7D72-C98C-4C79-88A4-1DD7AAE7BF3D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40" creationId="{17BE9237-F367-4B09-A610-9AC21A4323A3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42" creationId="{3419E28B-721B-4D0D-A1D3-78EAC57253AF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44" creationId="{359E45B9-0D24-465E-84AD-FEDBA836B569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46" creationId="{1F36A2FB-17CD-4DA6-9D8A-BFD6ADF6A321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79" creationId="{AE2F7D72-C98C-4C79-88A4-1DD7AAE7BF3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81" creationId="{C03B0394-07A3-4767-BDD5-04B2F3E6BD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83" creationId="{EA50189A-2FD4-4608-A527-341A1811A64B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85" creationId="{95ECFC88-1E40-4C47-960F-87C500F10959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7:49.325" v="145"/>
          <ac:spMkLst>
            <pc:docMk/>
            <pc:sldMk cId="1375582752" sldId="287"/>
            <ac:spMk id="87" creationId="{3B61BD80-022D-4577-9D14-EAD5DFD135CF}"/>
          </ac:spMkLst>
        </pc:spChg>
        <pc:grpChg chg="del">
          <ac:chgData name="Mary Jude Camilleri" userId="S::mary.jude.camilleri@ilearn.edu.mt::d532b959-8ce3-47c7-b170-dad374501405" providerId="AD" clId="Web-{95ECCA2F-2ED8-DC2B-49AA-3B0B96077BC9}" dt="2021-10-04T09:57:49.325" v="145"/>
          <ac:grpSpMkLst>
            <pc:docMk/>
            <pc:sldMk cId="1375582752" sldId="287"/>
            <ac:grpSpMk id="10" creationId="{51B860BB-F934-4DE1-A930-090DD475F1A9}"/>
          </ac:grpSpMkLst>
        </pc:grpChg>
        <pc:grpChg chg="del">
          <ac:chgData name="Mary Jude Camilleri" userId="S::mary.jude.camilleri@ilearn.edu.mt::d532b959-8ce3-47c7-b170-dad374501405" providerId="AD" clId="Web-{95ECCA2F-2ED8-DC2B-49AA-3B0B96077BC9}" dt="2021-10-04T09:57:49.325" v="145"/>
          <ac:grpSpMkLst>
            <pc:docMk/>
            <pc:sldMk cId="1375582752" sldId="287"/>
            <ac:grpSpMk id="24" creationId="{DD17BCFA-C80F-4670-B8B9-034B5B1C8BA8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7:49.325" v="145"/>
          <ac:grpSpMkLst>
            <pc:docMk/>
            <pc:sldMk cId="1375582752" sldId="287"/>
            <ac:grpSpMk id="51" creationId="{51B860BB-F934-4DE1-A930-090DD475F1A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7:49.325" v="145"/>
          <ac:grpSpMkLst>
            <pc:docMk/>
            <pc:sldMk cId="1375582752" sldId="287"/>
            <ac:grpSpMk id="65" creationId="{DD17BCFA-C80F-4670-B8B9-034B5B1C8BA8}"/>
          </ac:grpSpMkLst>
        </pc:grpChg>
        <pc:picChg chg="mod ord">
          <ac:chgData name="Mary Jude Camilleri" userId="S::mary.jude.camilleri@ilearn.edu.mt::d532b959-8ce3-47c7-b170-dad374501405" providerId="AD" clId="Web-{95ECCA2F-2ED8-DC2B-49AA-3B0B96077BC9}" dt="2021-10-04T09:57:49.325" v="145"/>
          <ac:picMkLst>
            <pc:docMk/>
            <pc:sldMk cId="1375582752" sldId="287"/>
            <ac:picMk id="5" creationId="{9F3AAF28-6DD3-4CA9-AAC0-AEA2C520CF88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2:37.816" v="66" actId="20577"/>
        <pc:sldMkLst>
          <pc:docMk/>
          <pc:sldMk cId="1616492901" sldId="292"/>
        </pc:sldMkLst>
        <pc:spChg chg="mod or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2" creationId="{34E31CE6-DD3A-4BE2-B654-BEDA8CCE284D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2:37.816" v="66" actId="20577"/>
          <ac:spMkLst>
            <pc:docMk/>
            <pc:sldMk cId="1616492901" sldId="292"/>
            <ac:spMk id="3" creationId="{BE23DA34-8552-410F-B2F3-357FF214BA9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101" creationId="{55438AA5-07F1-406C-8BA2-E8A868DE0F7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103" creationId="{F69F17E5-3D86-481F-BD59-9D198A750FF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105" creationId="{9AD3FB61-6AE9-4485-BE50-6A67D1BBD5D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135" creationId="{17E39382-3BDF-4F54-8585-82ACB0EE38D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20.394" v="59"/>
          <ac:spMkLst>
            <pc:docMk/>
            <pc:sldMk cId="1616492901" sldId="292"/>
            <ac:spMk id="137" creationId="{06E7B50D-4267-4B64-A59B-48EA8221E348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2:20.394" v="59"/>
          <ac:grpSpMkLst>
            <pc:docMk/>
            <pc:sldMk cId="1616492901" sldId="292"/>
            <ac:grpSpMk id="73" creationId="{FC7BE47C-BAEE-49EE-BB54-156C979AC84C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20.394" v="59"/>
          <ac:grpSpMkLst>
            <pc:docMk/>
            <pc:sldMk cId="1616492901" sldId="292"/>
            <ac:grpSpMk id="87" creationId="{BB3CB4D2-7362-459B-B043-4A7AA941D540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20.394" v="59"/>
          <ac:grpSpMkLst>
            <pc:docMk/>
            <pc:sldMk cId="1616492901" sldId="292"/>
            <ac:grpSpMk id="107" creationId="{2315C98F-1CCA-4D5A-A03F-29B4BED6CC44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20.394" v="59"/>
          <ac:grpSpMkLst>
            <pc:docMk/>
            <pc:sldMk cId="1616492901" sldId="292"/>
            <ac:grpSpMk id="121" creationId="{08C1A257-22D4-41EF-AF6A-CF2D5A1DCD03}"/>
          </ac:grpSpMkLst>
        </pc:grpChg>
        <pc:picChg chg="mod">
          <ac:chgData name="Mary Jude Camilleri" userId="S::mary.jude.camilleri@ilearn.edu.mt::d532b959-8ce3-47c7-b170-dad374501405" providerId="AD" clId="Web-{95ECCA2F-2ED8-DC2B-49AA-3B0B96077BC9}" dt="2021-10-04T09:52:20.394" v="59"/>
          <ac:picMkLst>
            <pc:docMk/>
            <pc:sldMk cId="1616492901" sldId="292"/>
            <ac:picMk id="3074" creationId="{4E0830B6-8170-4CD7-98A5-1B83C284D130}"/>
          </ac:picMkLst>
        </pc:picChg>
        <pc:picChg chg="mod">
          <ac:chgData name="Mary Jude Camilleri" userId="S::mary.jude.camilleri@ilearn.edu.mt::d532b959-8ce3-47c7-b170-dad374501405" providerId="AD" clId="Web-{95ECCA2F-2ED8-DC2B-49AA-3B0B96077BC9}" dt="2021-10-04T09:52:20.394" v="59"/>
          <ac:picMkLst>
            <pc:docMk/>
            <pc:sldMk cId="1616492901" sldId="292"/>
            <ac:picMk id="3076" creationId="{53F936A7-AF8E-4D70-AC6A-E6DDBDC9D6C8}"/>
          </ac:picMkLst>
        </pc:picChg>
        <pc:cxnChg chg="add">
          <ac:chgData name="Mary Jude Camilleri" userId="S::mary.jude.camilleri@ilearn.edu.mt::d532b959-8ce3-47c7-b170-dad374501405" providerId="AD" clId="Web-{95ECCA2F-2ED8-DC2B-49AA-3B0B96077BC9}" dt="2021-10-04T09:52:20.394" v="59"/>
          <ac:cxnSpMkLst>
            <pc:docMk/>
            <pc:sldMk cId="1616492901" sldId="292"/>
            <ac:cxnSpMk id="139" creationId="{B7A81025-7EA9-493C-A8AA-C2443AD28078}"/>
          </ac:cxnSpMkLst>
        </pc:cxnChg>
      </pc:sldChg>
      <pc:sldChg chg="addSp delSp">
        <pc:chgData name="Mary Jude Camilleri" userId="S::mary.jude.camilleri@ilearn.edu.mt::d532b959-8ce3-47c7-b170-dad374501405" providerId="AD" clId="Web-{95ECCA2F-2ED8-DC2B-49AA-3B0B96077BC9}" dt="2021-10-04T09:55:46.900" v="126"/>
        <pc:sldMkLst>
          <pc:docMk/>
          <pc:sldMk cId="3489321525" sldId="293"/>
        </pc:sldMkLst>
        <pc:spChg chg="del">
          <ac:chgData name="Mary Jude Camilleri" userId="S::mary.jude.camilleri@ilearn.edu.mt::d532b959-8ce3-47c7-b170-dad374501405" providerId="AD" clId="Web-{95ECCA2F-2ED8-DC2B-49AA-3B0B96077BC9}" dt="2021-10-04T09:55:46.900" v="126"/>
          <ac:spMkLst>
            <pc:docMk/>
            <pc:sldMk cId="3489321525" sldId="293"/>
            <ac:spMk id="3" creationId="{D2877BFC-BD5C-4F15-B9CB-9D95499E29C7}"/>
          </ac:spMkLst>
        </pc:spChg>
        <pc:graphicFrameChg chg="add">
          <ac:chgData name="Mary Jude Camilleri" userId="S::mary.jude.camilleri@ilearn.edu.mt::d532b959-8ce3-47c7-b170-dad374501405" providerId="AD" clId="Web-{95ECCA2F-2ED8-DC2B-49AA-3B0B96077BC9}" dt="2021-10-04T09:55:46.900" v="126"/>
          <ac:graphicFrameMkLst>
            <pc:docMk/>
            <pc:sldMk cId="3489321525" sldId="293"/>
            <ac:graphicFrameMk id="2052" creationId="{D9AA2C8A-FFC6-422D-94EE-FA24D1CF8AC4}"/>
          </ac:graphicFrameMkLst>
        </pc:graphicFrameChg>
      </pc:sldChg>
      <pc:sldChg chg="addSp delSp modSp mod setBg">
        <pc:chgData name="Mary Jude Camilleri" userId="S::mary.jude.camilleri@ilearn.edu.mt::d532b959-8ce3-47c7-b170-dad374501405" providerId="AD" clId="Web-{95ECCA2F-2ED8-DC2B-49AA-3B0B96077BC9}" dt="2021-10-04T09:57:17.449" v="141" actId="1076"/>
        <pc:sldMkLst>
          <pc:docMk/>
          <pc:sldMk cId="2721952255" sldId="295"/>
        </pc:sldMkLst>
        <pc:spChg chg="mod or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2" creationId="{F5913724-4A68-4F80-8E4B-734A5DBE3A6A}"/>
          </ac:spMkLst>
        </pc:spChg>
        <pc:spChg chg="add del mod">
          <ac:chgData name="Mary Jude Camilleri" userId="S::mary.jude.camilleri@ilearn.edu.mt::d532b959-8ce3-47c7-b170-dad374501405" providerId="AD" clId="Web-{95ECCA2F-2ED8-DC2B-49AA-3B0B96077BC9}" dt="2021-10-04T09:57:17.449" v="141" actId="1076"/>
          <ac:spMkLst>
            <pc:docMk/>
            <pc:sldMk cId="2721952255" sldId="295"/>
            <ac:spMk id="3" creationId="{D2877BFC-BD5C-4F15-B9CB-9D95499E29C7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5" creationId="{6C425E06-7226-499B-AD70-2FC0E40E221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38" creationId="{72EA7E7A-2786-4974-974E-596DF241233A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6:56.370" v="129"/>
          <ac:spMkLst>
            <pc:docMk/>
            <pc:sldMk cId="2721952255" sldId="295"/>
            <ac:spMk id="39" creationId="{7930CC7B-1674-4BB1-B36F-D9B325A4244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40" creationId="{172B28B0-DC63-419A-B658-966AC66ADFDD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6:56.370" v="129"/>
          <ac:spMkLst>
            <pc:docMk/>
            <pc:sldMk cId="2721952255" sldId="295"/>
            <ac:spMk id="41" creationId="{05C24618-074C-47D2-A727-57045F7E67B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42" creationId="{0A46F010-D160-4609-8979-FFD8C1EA6C43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6:56.370" v="129"/>
          <ac:spMkLst>
            <pc:docMk/>
            <pc:sldMk cId="2721952255" sldId="295"/>
            <ac:spMk id="43" creationId="{B5E4CBEC-18A2-4509-A45D-D5E653582CE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44" creationId="{81B8C4F6-C3AC-4C94-8EC7-E4F7B7E9CDB6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6:56.370" v="129"/>
          <ac:spMkLst>
            <pc:docMk/>
            <pc:sldMk cId="2721952255" sldId="295"/>
            <ac:spMk id="45" creationId="{0A5EA4A7-4381-4FC6-AA9A-C9EA77B84F8A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6:56.370" v="129"/>
          <ac:spMkLst>
            <pc:docMk/>
            <pc:sldMk cId="2721952255" sldId="295"/>
            <ac:spMk id="47" creationId="{E6295D53-0474-4725-85BE-1F15FCC2D97F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56.417" v="130"/>
          <ac:spMkLst>
            <pc:docMk/>
            <pc:sldMk cId="2721952255" sldId="295"/>
            <ac:spMk id="60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6:56.417" v="130"/>
          <ac:grpSpMkLst>
            <pc:docMk/>
            <pc:sldMk cId="2721952255" sldId="295"/>
            <ac:grpSpMk id="10" creationId="{013C2CBB-FBA9-4601-A756-927997BF9E0D}"/>
          </ac:grpSpMkLst>
        </pc:grpChg>
        <pc:grpChg chg="add del">
          <ac:chgData name="Mary Jude Camilleri" userId="S::mary.jude.camilleri@ilearn.edu.mt::d532b959-8ce3-47c7-b170-dad374501405" providerId="AD" clId="Web-{95ECCA2F-2ED8-DC2B-49AA-3B0B96077BC9}" dt="2021-10-04T09:56:56.370" v="129"/>
          <ac:grpSpMkLst>
            <pc:docMk/>
            <pc:sldMk cId="2721952255" sldId="295"/>
            <ac:grpSpMk id="11" creationId="{62F0D7F1-3AA3-41FE-962C-5DB0B5A9B07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6:56.417" v="130"/>
          <ac:grpSpMkLst>
            <pc:docMk/>
            <pc:sldMk cId="2721952255" sldId="295"/>
            <ac:grpSpMk id="24" creationId="{1A54B10D-23ED-48C3-B878-DB4D22D70CC5}"/>
          </ac:grpSpMkLst>
        </pc:grpChg>
        <pc:grpChg chg="add del">
          <ac:chgData name="Mary Jude Camilleri" userId="S::mary.jude.camilleri@ilearn.edu.mt::d532b959-8ce3-47c7-b170-dad374501405" providerId="AD" clId="Web-{95ECCA2F-2ED8-DC2B-49AA-3B0B96077BC9}" dt="2021-10-04T09:56:56.370" v="129"/>
          <ac:grpSpMkLst>
            <pc:docMk/>
            <pc:sldMk cId="2721952255" sldId="295"/>
            <ac:grpSpMk id="25" creationId="{FA955F5D-8B25-4A69-9A86-1963D8A5C547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6:56.417" v="130"/>
          <ac:grpSpMkLst>
            <pc:docMk/>
            <pc:sldMk cId="2721952255" sldId="295"/>
            <ac:grpSpMk id="46" creationId="{0B789310-9859-4942-98C8-3D2F12AAAE73}"/>
          </ac:grpSpMkLst>
        </pc:grpChg>
        <pc:graphicFrameChg chg="add del">
          <ac:chgData name="Mary Jude Camilleri" userId="S::mary.jude.camilleri@ilearn.edu.mt::d532b959-8ce3-47c7-b170-dad374501405" providerId="AD" clId="Web-{95ECCA2F-2ED8-DC2B-49AA-3B0B96077BC9}" dt="2021-10-04T09:56:56.370" v="129"/>
          <ac:graphicFrameMkLst>
            <pc:docMk/>
            <pc:sldMk cId="2721952255" sldId="295"/>
            <ac:graphicFrameMk id="7" creationId="{069EE0F7-863A-4A44-8289-30E45C707656}"/>
          </ac:graphicFrameMkLst>
        </pc:graphicFrameChg>
      </pc:sldChg>
      <pc:sldChg chg="addSp delSp modSp mod setBg">
        <pc:chgData name="Mary Jude Camilleri" userId="S::mary.jude.camilleri@ilearn.edu.mt::d532b959-8ce3-47c7-b170-dad374501405" providerId="AD" clId="Web-{95ECCA2F-2ED8-DC2B-49AA-3B0B96077BC9}" dt="2021-10-04T09:56:28.557" v="127"/>
        <pc:sldMkLst>
          <pc:docMk/>
          <pc:sldMk cId="417731103" sldId="296"/>
        </pc:sldMkLst>
        <pc:spChg chg="mod or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2" creationId="{F5913724-4A68-4F80-8E4B-734A5DBE3A6A}"/>
          </ac:spMkLst>
        </pc:spChg>
        <pc:spChg chg="del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3" creationId="{D2877BFC-BD5C-4F15-B9CB-9D95499E29C7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5" creationId="{6C425E06-7226-499B-AD70-2FC0E40E221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39" creationId="{7930CC7B-1674-4BB1-B36F-D9B325A4244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41" creationId="{05C24618-074C-47D2-A727-57045F7E67B0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43" creationId="{B5E4CBEC-18A2-4509-A45D-D5E653582CE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45" creationId="{0A5EA4A7-4381-4FC6-AA9A-C9EA77B84F8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6:28.557" v="127"/>
          <ac:spMkLst>
            <pc:docMk/>
            <pc:sldMk cId="417731103" sldId="296"/>
            <ac:spMk id="47" creationId="{E6295D53-0474-4725-85BE-1F15FCC2D97F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6:28.557" v="127"/>
          <ac:grpSpMkLst>
            <pc:docMk/>
            <pc:sldMk cId="417731103" sldId="296"/>
            <ac:grpSpMk id="11" creationId="{62F0D7F1-3AA3-41FE-962C-5DB0B5A9B079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6:28.557" v="127"/>
          <ac:grpSpMkLst>
            <pc:docMk/>
            <pc:sldMk cId="417731103" sldId="296"/>
            <ac:grpSpMk id="25" creationId="{FA955F5D-8B25-4A69-9A86-1963D8A5C547}"/>
          </ac:grpSpMkLst>
        </pc:grpChg>
        <pc:graphicFrameChg chg="add">
          <ac:chgData name="Mary Jude Camilleri" userId="S::mary.jude.camilleri@ilearn.edu.mt::d532b959-8ce3-47c7-b170-dad374501405" providerId="AD" clId="Web-{95ECCA2F-2ED8-DC2B-49AA-3B0B96077BC9}" dt="2021-10-04T09:56:28.557" v="127"/>
          <ac:graphicFrameMkLst>
            <pc:docMk/>
            <pc:sldMk cId="417731103" sldId="296"/>
            <ac:graphicFrameMk id="7" creationId="{B7F30B04-35DE-4C3F-B250-17C11092C84F}"/>
          </ac:graphicFrameMkLst>
        </pc:graphicFrameChg>
      </pc:sldChg>
      <pc:sldChg chg="addSp delSp modSp mod setBg">
        <pc:chgData name="Mary Jude Camilleri" userId="S::mary.jude.camilleri@ilearn.edu.mt::d532b959-8ce3-47c7-b170-dad374501405" providerId="AD" clId="Web-{95ECCA2F-2ED8-DC2B-49AA-3B0B96077BC9}" dt="2021-10-04T09:53:08.052" v="76" actId="20577"/>
        <pc:sldMkLst>
          <pc:docMk/>
          <pc:sldMk cId="1883493236" sldId="298"/>
        </pc:sldMkLst>
        <pc:spChg chg="mo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2" creationId="{34E31CE6-DD3A-4BE2-B654-BEDA8CCE284D}"/>
          </ac:spMkLst>
        </pc:spChg>
        <pc:spChg chg="mod ord">
          <ac:chgData name="Mary Jude Camilleri" userId="S::mary.jude.camilleri@ilearn.edu.mt::d532b959-8ce3-47c7-b170-dad374501405" providerId="AD" clId="Web-{95ECCA2F-2ED8-DC2B-49AA-3B0B96077BC9}" dt="2021-10-04T09:53:08.052" v="76" actId="20577"/>
          <ac:spMkLst>
            <pc:docMk/>
            <pc:sldMk cId="1883493236" sldId="298"/>
            <ac:spMk id="3" creationId="{BE23DA34-8552-410F-B2F3-357FF214BA9A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2:47.582" v="68"/>
          <ac:spMkLst>
            <pc:docMk/>
            <pc:sldMk cId="1883493236" sldId="298"/>
            <ac:spMk id="101" creationId="{55438AA5-07F1-406C-8BA2-E8A868DE0F7A}"/>
          </ac:spMkLst>
        </pc:spChg>
        <pc:spChg chg="add del">
          <ac:chgData name="Mary Jude Camilleri" userId="S::mary.jude.camilleri@ilearn.edu.mt::d532b959-8ce3-47c7-b170-dad374501405" providerId="AD" clId="Web-{95ECCA2F-2ED8-DC2B-49AA-3B0B96077BC9}" dt="2021-10-04T09:52:47.582" v="68"/>
          <ac:spMkLst>
            <pc:docMk/>
            <pc:sldMk cId="1883493236" sldId="298"/>
            <ac:spMk id="103" creationId="{F69F17E5-3D86-481F-BD59-9D198A750FF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105" creationId="{9AD3FB61-6AE9-4485-BE50-6A67D1BBD5D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135" creationId="{17E39382-3BDF-4F54-8585-82ACB0EE38D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137" creationId="{06E7B50D-4267-4B64-A59B-48EA8221E348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4104" creationId="{55438AA5-07F1-406C-8BA2-E8A868DE0F7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2:47.614" v="69"/>
          <ac:spMkLst>
            <pc:docMk/>
            <pc:sldMk cId="1883493236" sldId="298"/>
            <ac:spMk id="4105" creationId="{F69F17E5-3D86-481F-BD59-9D198A750FF7}"/>
          </ac:spMkLst>
        </pc:spChg>
        <pc:grpChg chg="add del">
          <ac:chgData name="Mary Jude Camilleri" userId="S::mary.jude.camilleri@ilearn.edu.mt::d532b959-8ce3-47c7-b170-dad374501405" providerId="AD" clId="Web-{95ECCA2F-2ED8-DC2B-49AA-3B0B96077BC9}" dt="2021-10-04T09:52:47.582" v="68"/>
          <ac:grpSpMkLst>
            <pc:docMk/>
            <pc:sldMk cId="1883493236" sldId="298"/>
            <ac:grpSpMk id="73" creationId="{FC7BE47C-BAEE-49EE-BB54-156C979AC84C}"/>
          </ac:grpSpMkLst>
        </pc:grpChg>
        <pc:grpChg chg="add del">
          <ac:chgData name="Mary Jude Camilleri" userId="S::mary.jude.camilleri@ilearn.edu.mt::d532b959-8ce3-47c7-b170-dad374501405" providerId="AD" clId="Web-{95ECCA2F-2ED8-DC2B-49AA-3B0B96077BC9}" dt="2021-10-04T09:52:47.582" v="68"/>
          <ac:grpSpMkLst>
            <pc:docMk/>
            <pc:sldMk cId="1883493236" sldId="298"/>
            <ac:grpSpMk id="87" creationId="{BB3CB4D2-7362-459B-B043-4A7AA941D540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47.614" v="69"/>
          <ac:grpSpMkLst>
            <pc:docMk/>
            <pc:sldMk cId="1883493236" sldId="298"/>
            <ac:grpSpMk id="107" creationId="{2315C98F-1CCA-4D5A-A03F-29B4BED6CC44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47.614" v="69"/>
          <ac:grpSpMkLst>
            <pc:docMk/>
            <pc:sldMk cId="1883493236" sldId="298"/>
            <ac:grpSpMk id="121" creationId="{08C1A257-22D4-41EF-AF6A-CF2D5A1DCD03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47.614" v="69"/>
          <ac:grpSpMkLst>
            <pc:docMk/>
            <pc:sldMk cId="1883493236" sldId="298"/>
            <ac:grpSpMk id="4102" creationId="{FC7BE47C-BAEE-49EE-BB54-156C979AC84C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2:47.614" v="69"/>
          <ac:grpSpMkLst>
            <pc:docMk/>
            <pc:sldMk cId="1883493236" sldId="298"/>
            <ac:grpSpMk id="4103" creationId="{BB3CB4D2-7362-459B-B043-4A7AA941D540}"/>
          </ac:grpSpMkLst>
        </pc:grpChg>
        <pc:picChg chg="mod ord">
          <ac:chgData name="Mary Jude Camilleri" userId="S::mary.jude.camilleri@ilearn.edu.mt::d532b959-8ce3-47c7-b170-dad374501405" providerId="AD" clId="Web-{95ECCA2F-2ED8-DC2B-49AA-3B0B96077BC9}" dt="2021-10-04T09:52:47.614" v="69"/>
          <ac:picMkLst>
            <pc:docMk/>
            <pc:sldMk cId="1883493236" sldId="298"/>
            <ac:picMk id="4098" creationId="{0FEFF8F7-106D-4304-80BB-12480881935C}"/>
          </ac:picMkLst>
        </pc:picChg>
        <pc:picChg chg="mod ord">
          <ac:chgData name="Mary Jude Camilleri" userId="S::mary.jude.camilleri@ilearn.edu.mt::d532b959-8ce3-47c7-b170-dad374501405" providerId="AD" clId="Web-{95ECCA2F-2ED8-DC2B-49AA-3B0B96077BC9}" dt="2021-10-04T09:52:47.614" v="69"/>
          <ac:picMkLst>
            <pc:docMk/>
            <pc:sldMk cId="1883493236" sldId="298"/>
            <ac:picMk id="4100" creationId="{7A66B170-1EAE-495C-A056-40E14062DA7C}"/>
          </ac:picMkLst>
        </pc:picChg>
        <pc:cxnChg chg="add">
          <ac:chgData name="Mary Jude Camilleri" userId="S::mary.jude.camilleri@ilearn.edu.mt::d532b959-8ce3-47c7-b170-dad374501405" providerId="AD" clId="Web-{95ECCA2F-2ED8-DC2B-49AA-3B0B96077BC9}" dt="2021-10-04T09:52:47.614" v="69"/>
          <ac:cxnSpMkLst>
            <pc:docMk/>
            <pc:sldMk cId="1883493236" sldId="298"/>
            <ac:cxnSpMk id="139" creationId="{B7A81025-7EA9-493C-A8AA-C2443AD28078}"/>
          </ac:cxnSpMkLst>
        </pc:cxn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5:10.336" v="120"/>
        <pc:sldMkLst>
          <pc:docMk/>
          <pc:sldMk cId="1856630876" sldId="299"/>
        </pc:sldMkLst>
        <pc:spChg chg="mod">
          <ac:chgData name="Mary Jude Camilleri" userId="S::mary.jude.camilleri@ilearn.edu.mt::d532b959-8ce3-47c7-b170-dad374501405" providerId="AD" clId="Web-{95ECCA2F-2ED8-DC2B-49AA-3B0B96077BC9}" dt="2021-10-04T09:55:10.336" v="120"/>
          <ac:spMkLst>
            <pc:docMk/>
            <pc:sldMk cId="1856630876" sldId="299"/>
            <ac:spMk id="2" creationId="{90D34323-3063-4470-AB73-C1865105462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0.336" v="120"/>
          <ac:spMkLst>
            <pc:docMk/>
            <pc:sldMk cId="1856630876" sldId="299"/>
            <ac:spMk id="9" creationId="{34699877-13E3-4FC1-B91B-2A8A8FA7686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0.336" v="120"/>
          <ac:spMkLst>
            <pc:docMk/>
            <pc:sldMk cId="1856630876" sldId="299"/>
            <ac:spMk id="11" creationId="{BC4CB122-E2DC-4CA5-8B6F-B49249C78D22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0.336" v="120"/>
          <ac:spMkLst>
            <pc:docMk/>
            <pc:sldMk cId="1856630876" sldId="299"/>
            <ac:spMk id="13" creationId="{7AB22E03-3087-4988-9DB5-572918FB9531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0.336" v="120"/>
          <ac:spMkLst>
            <pc:docMk/>
            <pc:sldMk cId="1856630876" sldId="299"/>
            <ac:spMk id="15" creationId="{4B2A5927-4A36-47DC-BF12-54A96B456DB4}"/>
          </ac:spMkLst>
        </pc:spChg>
        <pc:picChg chg="mod">
          <ac:chgData name="Mary Jude Camilleri" userId="S::mary.jude.camilleri@ilearn.edu.mt::d532b959-8ce3-47c7-b170-dad374501405" providerId="AD" clId="Web-{95ECCA2F-2ED8-DC2B-49AA-3B0B96077BC9}" dt="2021-10-04T09:55:10.336" v="120"/>
          <ac:picMkLst>
            <pc:docMk/>
            <pc:sldMk cId="1856630876" sldId="299"/>
            <ac:picMk id="4" creationId="{6FD5D95E-6BD8-43C2-B6F2-464CC0CF2C3B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5:16.665" v="121"/>
        <pc:sldMkLst>
          <pc:docMk/>
          <pc:sldMk cId="534589078" sldId="300"/>
        </pc:sldMkLst>
        <pc:spChg chg="mod">
          <ac:chgData name="Mary Jude Camilleri" userId="S::mary.jude.camilleri@ilearn.edu.mt::d532b959-8ce3-47c7-b170-dad374501405" providerId="AD" clId="Web-{95ECCA2F-2ED8-DC2B-49AA-3B0B96077BC9}" dt="2021-10-04T09:55:16.665" v="121"/>
          <ac:spMkLst>
            <pc:docMk/>
            <pc:sldMk cId="534589078" sldId="300"/>
            <ac:spMk id="2" creationId="{2BC29716-C5F7-4A72-A43C-9D69B1AF6A87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6.665" v="121"/>
          <ac:spMkLst>
            <pc:docMk/>
            <pc:sldMk cId="534589078" sldId="300"/>
            <ac:spMk id="8" creationId="{34699877-13E3-4FC1-B91B-2A8A8FA7686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6.665" v="121"/>
          <ac:spMkLst>
            <pc:docMk/>
            <pc:sldMk cId="534589078" sldId="300"/>
            <ac:spMk id="10" creationId="{BC4CB122-E2DC-4CA5-8B6F-B49249C78D22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6.665" v="121"/>
          <ac:spMkLst>
            <pc:docMk/>
            <pc:sldMk cId="534589078" sldId="300"/>
            <ac:spMk id="12" creationId="{7AB22E03-3087-4988-9DB5-572918FB9531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5:16.665" v="121"/>
          <ac:spMkLst>
            <pc:docMk/>
            <pc:sldMk cId="534589078" sldId="300"/>
            <ac:spMk id="14" creationId="{4B2A5927-4A36-47DC-BF12-54A96B456DB4}"/>
          </ac:spMkLst>
        </pc:spChg>
        <pc:picChg chg="mod">
          <ac:chgData name="Mary Jude Camilleri" userId="S::mary.jude.camilleri@ilearn.edu.mt::d532b959-8ce3-47c7-b170-dad374501405" providerId="AD" clId="Web-{95ECCA2F-2ED8-DC2B-49AA-3B0B96077BC9}" dt="2021-10-04T09:55:16.665" v="121"/>
          <ac:picMkLst>
            <pc:docMk/>
            <pc:sldMk cId="534589078" sldId="300"/>
            <ac:picMk id="3" creationId="{29020EAA-7452-475C-A043-35CBA1264F24}"/>
          </ac:picMkLst>
        </pc:picChg>
      </pc:sldChg>
      <pc:sldChg chg="addSp modSp mod setBg">
        <pc:chgData name="Mary Jude Camilleri" userId="S::mary.jude.camilleri@ilearn.edu.mt::d532b959-8ce3-47c7-b170-dad374501405" providerId="AD" clId="Web-{95ECCA2F-2ED8-DC2B-49AA-3B0B96077BC9}" dt="2021-10-04T09:54:58.242" v="118" actId="20577"/>
        <pc:sldMkLst>
          <pc:docMk/>
          <pc:sldMk cId="224355062" sldId="301"/>
        </pc:sldMkLst>
        <pc:spChg chg="mo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2" creationId="{EF803421-FA31-4EF3-A74E-1F58248097DE}"/>
          </ac:spMkLst>
        </pc:spChg>
        <pc:spChg chg="mod">
          <ac:chgData name="Mary Jude Camilleri" userId="S::mary.jude.camilleri@ilearn.edu.mt::d532b959-8ce3-47c7-b170-dad374501405" providerId="AD" clId="Web-{95ECCA2F-2ED8-DC2B-49AA-3B0B96077BC9}" dt="2021-10-04T09:54:58.242" v="118" actId="20577"/>
          <ac:spMkLst>
            <pc:docMk/>
            <pc:sldMk cId="224355062" sldId="301"/>
            <ac:spMk id="3" creationId="{3157B645-2682-4A64-93DF-EC148E91241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36" creationId="{72EA7E7A-2786-4974-974E-596DF241233A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38" creationId="{172B28B0-DC63-419A-B658-966AC66ADFDD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40" creationId="{0A46F010-D160-4609-8979-FFD8C1EA6C43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42" creationId="{81B8C4F6-C3AC-4C94-8EC7-E4F7B7E9CDB6}"/>
          </ac:spMkLst>
        </pc:spChg>
        <pc:spChg chg="add">
          <ac:chgData name="Mary Jude Camilleri" userId="S::mary.jude.camilleri@ilearn.edu.mt::d532b959-8ce3-47c7-b170-dad374501405" providerId="AD" clId="Web-{95ECCA2F-2ED8-DC2B-49AA-3B0B96077BC9}" dt="2021-10-04T09:54:27.819" v="104"/>
          <ac:spMkLst>
            <pc:docMk/>
            <pc:sldMk cId="224355062" sldId="301"/>
            <ac:spMk id="58" creationId="{91328346-8BAD-4616-B50B-5CFDA5648D6A}"/>
          </ac:spMkLst>
        </pc:spChg>
        <pc:grpChg chg="add">
          <ac:chgData name="Mary Jude Camilleri" userId="S::mary.jude.camilleri@ilearn.edu.mt::d532b959-8ce3-47c7-b170-dad374501405" providerId="AD" clId="Web-{95ECCA2F-2ED8-DC2B-49AA-3B0B96077BC9}" dt="2021-10-04T09:54:27.819" v="104"/>
          <ac:grpSpMkLst>
            <pc:docMk/>
            <pc:sldMk cId="224355062" sldId="301"/>
            <ac:grpSpMk id="8" creationId="{013C2CBB-FBA9-4601-A756-927997BF9E0D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4:27.819" v="104"/>
          <ac:grpSpMkLst>
            <pc:docMk/>
            <pc:sldMk cId="224355062" sldId="301"/>
            <ac:grpSpMk id="22" creationId="{1A54B10D-23ED-48C3-B878-DB4D22D70CC5}"/>
          </ac:grpSpMkLst>
        </pc:grpChg>
        <pc:grpChg chg="add">
          <ac:chgData name="Mary Jude Camilleri" userId="S::mary.jude.camilleri@ilearn.edu.mt::d532b959-8ce3-47c7-b170-dad374501405" providerId="AD" clId="Web-{95ECCA2F-2ED8-DC2B-49AA-3B0B96077BC9}" dt="2021-10-04T09:54:27.819" v="104"/>
          <ac:grpSpMkLst>
            <pc:docMk/>
            <pc:sldMk cId="224355062" sldId="301"/>
            <ac:grpSpMk id="44" creationId="{0B789310-9859-4942-98C8-3D2F12AAAE73}"/>
          </ac:grpSpMkLst>
        </pc:grpChg>
      </pc:sldChg>
    </pc:docChg>
  </pc:docChgLst>
  <pc:docChgLst>
    <pc:chgData name="Mary Jude Camilleri" userId="S::mary.jude.camilleri@ilearn.edu.mt::d532b959-8ce3-47c7-b170-dad374501405" providerId="AD" clId="Web-{5D1314BC-C941-23BD-19FE-DA95FC05A55A}"/>
    <pc:docChg chg="modSld">
      <pc:chgData name="Mary Jude Camilleri" userId="S::mary.jude.camilleri@ilearn.edu.mt::d532b959-8ce3-47c7-b170-dad374501405" providerId="AD" clId="Web-{5D1314BC-C941-23BD-19FE-DA95FC05A55A}" dt="2021-09-28T08:32:08.826" v="66" actId="1076"/>
      <pc:docMkLst>
        <pc:docMk/>
      </pc:docMkLst>
      <pc:sldChg chg="modSp">
        <pc:chgData name="Mary Jude Camilleri" userId="S::mary.jude.camilleri@ilearn.edu.mt::d532b959-8ce3-47c7-b170-dad374501405" providerId="AD" clId="Web-{5D1314BC-C941-23BD-19FE-DA95FC05A55A}" dt="2021-09-28T08:28:08.494" v="39" actId="20577"/>
        <pc:sldMkLst>
          <pc:docMk/>
          <pc:sldMk cId="1184896951" sldId="257"/>
        </pc:sldMkLst>
        <pc:spChg chg="mod">
          <ac:chgData name="Mary Jude Camilleri" userId="S::mary.jude.camilleri@ilearn.edu.mt::d532b959-8ce3-47c7-b170-dad374501405" providerId="AD" clId="Web-{5D1314BC-C941-23BD-19FE-DA95FC05A55A}" dt="2021-09-28T08:28:08.494" v="39" actId="20577"/>
          <ac:spMkLst>
            <pc:docMk/>
            <pc:sldMk cId="1184896951" sldId="257"/>
            <ac:spMk id="3" creationId="{89BD9B8C-3198-49AE-B74B-4EDD3C5BAE9A}"/>
          </ac:spMkLst>
        </pc:spChg>
      </pc:sldChg>
      <pc:sldChg chg="modSp">
        <pc:chgData name="Mary Jude Camilleri" userId="S::mary.jude.camilleri@ilearn.edu.mt::d532b959-8ce3-47c7-b170-dad374501405" providerId="AD" clId="Web-{5D1314BC-C941-23BD-19FE-DA95FC05A55A}" dt="2021-09-28T08:27:59.290" v="30" actId="20577"/>
        <pc:sldMkLst>
          <pc:docMk/>
          <pc:sldMk cId="2014158908" sldId="258"/>
        </pc:sldMkLst>
        <pc:spChg chg="mod">
          <ac:chgData name="Mary Jude Camilleri" userId="S::mary.jude.camilleri@ilearn.edu.mt::d532b959-8ce3-47c7-b170-dad374501405" providerId="AD" clId="Web-{5D1314BC-C941-23BD-19FE-DA95FC05A55A}" dt="2021-09-28T08:27:59.290" v="30" actId="20577"/>
          <ac:spMkLst>
            <pc:docMk/>
            <pc:sldMk cId="2014158908" sldId="258"/>
            <ac:spMk id="3" creationId="{89BD9B8C-3198-49AE-B74B-4EDD3C5BAE9A}"/>
          </ac:spMkLst>
        </pc:spChg>
      </pc:sldChg>
      <pc:sldChg chg="modSp">
        <pc:chgData name="Mary Jude Camilleri" userId="S::mary.jude.camilleri@ilearn.edu.mt::d532b959-8ce3-47c7-b170-dad374501405" providerId="AD" clId="Web-{5D1314BC-C941-23BD-19FE-DA95FC05A55A}" dt="2021-09-28T08:30:06.808" v="59" actId="20577"/>
        <pc:sldMkLst>
          <pc:docMk/>
          <pc:sldMk cId="1551132310" sldId="274"/>
        </pc:sldMkLst>
        <pc:spChg chg="mod">
          <ac:chgData name="Mary Jude Camilleri" userId="S::mary.jude.camilleri@ilearn.edu.mt::d532b959-8ce3-47c7-b170-dad374501405" providerId="AD" clId="Web-{5D1314BC-C941-23BD-19FE-DA95FC05A55A}" dt="2021-09-28T08:30:06.808" v="59" actId="20577"/>
          <ac:spMkLst>
            <pc:docMk/>
            <pc:sldMk cId="1551132310" sldId="274"/>
            <ac:spMk id="5" creationId="{5C01F99C-E02C-43B8-A14D-2693D8F4A8FD}"/>
          </ac:spMkLst>
        </pc:spChg>
      </pc:sldChg>
      <pc:sldChg chg="modSp">
        <pc:chgData name="Mary Jude Camilleri" userId="S::mary.jude.camilleri@ilearn.edu.mt::d532b959-8ce3-47c7-b170-dad374501405" providerId="AD" clId="Web-{5D1314BC-C941-23BD-19FE-DA95FC05A55A}" dt="2021-09-28T08:31:26.122" v="63" actId="20577"/>
        <pc:sldMkLst>
          <pc:docMk/>
          <pc:sldMk cId="3351499069" sldId="275"/>
        </pc:sldMkLst>
        <pc:spChg chg="mod">
          <ac:chgData name="Mary Jude Camilleri" userId="S::mary.jude.camilleri@ilearn.edu.mt::d532b959-8ce3-47c7-b170-dad374501405" providerId="AD" clId="Web-{5D1314BC-C941-23BD-19FE-DA95FC05A55A}" dt="2021-09-28T08:31:26.122" v="63" actId="20577"/>
          <ac:spMkLst>
            <pc:docMk/>
            <pc:sldMk cId="3351499069" sldId="275"/>
            <ac:spMk id="3" creationId="{D2877BFC-BD5C-4F15-B9CB-9D95499E29C7}"/>
          </ac:spMkLst>
        </pc:spChg>
      </pc:sldChg>
      <pc:sldChg chg="modSp">
        <pc:chgData name="Mary Jude Camilleri" userId="S::mary.jude.camilleri@ilearn.edu.mt::d532b959-8ce3-47c7-b170-dad374501405" providerId="AD" clId="Web-{5D1314BC-C941-23BD-19FE-DA95FC05A55A}" dt="2021-09-28T08:29:11.651" v="44" actId="20577"/>
        <pc:sldMkLst>
          <pc:docMk/>
          <pc:sldMk cId="312600224" sldId="278"/>
        </pc:sldMkLst>
        <pc:spChg chg="mod">
          <ac:chgData name="Mary Jude Camilleri" userId="S::mary.jude.camilleri@ilearn.edu.mt::d532b959-8ce3-47c7-b170-dad374501405" providerId="AD" clId="Web-{5D1314BC-C941-23BD-19FE-DA95FC05A55A}" dt="2021-09-28T08:29:11.651" v="44" actId="20577"/>
          <ac:spMkLst>
            <pc:docMk/>
            <pc:sldMk cId="312600224" sldId="278"/>
            <ac:spMk id="2" creationId="{B629D795-4674-4371-A726-DE61A920B3D7}"/>
          </ac:spMkLst>
        </pc:spChg>
        <pc:picChg chg="mod">
          <ac:chgData name="Mary Jude Camilleri" userId="S::mary.jude.camilleri@ilearn.edu.mt::d532b959-8ce3-47c7-b170-dad374501405" providerId="AD" clId="Web-{5D1314BC-C941-23BD-19FE-DA95FC05A55A}" dt="2021-09-28T08:29:01.088" v="40" actId="1076"/>
          <ac:picMkLst>
            <pc:docMk/>
            <pc:sldMk cId="312600224" sldId="278"/>
            <ac:picMk id="5" creationId="{6F1F6F7A-A181-4B04-8371-81518041984A}"/>
          </ac:picMkLst>
        </pc:picChg>
      </pc:sldChg>
      <pc:sldChg chg="modSp">
        <pc:chgData name="Mary Jude Camilleri" userId="S::mary.jude.camilleri@ilearn.edu.mt::d532b959-8ce3-47c7-b170-dad374501405" providerId="AD" clId="Web-{5D1314BC-C941-23BD-19FE-DA95FC05A55A}" dt="2021-09-28T08:32:08.826" v="66" actId="1076"/>
        <pc:sldMkLst>
          <pc:docMk/>
          <pc:sldMk cId="3553182536" sldId="291"/>
        </pc:sldMkLst>
        <pc:picChg chg="mod">
          <ac:chgData name="Mary Jude Camilleri" userId="S::mary.jude.camilleri@ilearn.edu.mt::d532b959-8ce3-47c7-b170-dad374501405" providerId="AD" clId="Web-{5D1314BC-C941-23BD-19FE-DA95FC05A55A}" dt="2021-09-28T08:32:08.826" v="66" actId="1076"/>
          <ac:picMkLst>
            <pc:docMk/>
            <pc:sldMk cId="3553182536" sldId="291"/>
            <ac:picMk id="7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5D1314BC-C941-23BD-19FE-DA95FC05A55A}" dt="2021-09-28T08:31:47.888" v="65" actId="20577"/>
        <pc:sldMkLst>
          <pc:docMk/>
          <pc:sldMk cId="2721952255" sldId="295"/>
        </pc:sldMkLst>
        <pc:spChg chg="mod">
          <ac:chgData name="Mary Jude Camilleri" userId="S::mary.jude.camilleri@ilearn.edu.mt::d532b959-8ce3-47c7-b170-dad374501405" providerId="AD" clId="Web-{5D1314BC-C941-23BD-19FE-DA95FC05A55A}" dt="2021-09-28T08:31:47.888" v="65" actId="20577"/>
          <ac:spMkLst>
            <pc:docMk/>
            <pc:sldMk cId="2721952255" sldId="295"/>
            <ac:spMk id="3" creationId="{D2877BFC-BD5C-4F15-B9CB-9D95499E29C7}"/>
          </ac:spMkLst>
        </pc:spChg>
      </pc:sldChg>
    </pc:docChg>
  </pc:docChgLst>
  <pc:docChgLst>
    <pc:chgData name="Vanessa Xuereb" userId="cf06a9f6-2ebd-481e-9fd5-404d201fd7dd" providerId="ADAL" clId="{AE9B5AEB-BD63-4909-A668-55F028089234}"/>
    <pc:docChg chg="undo custSel addSld modSld">
      <pc:chgData name="Vanessa Xuereb" userId="cf06a9f6-2ebd-481e-9fd5-404d201fd7dd" providerId="ADAL" clId="{AE9B5AEB-BD63-4909-A668-55F028089234}" dt="2021-07-07T12:22:43.032" v="135" actId="1076"/>
      <pc:docMkLst>
        <pc:docMk/>
      </pc:docMkLst>
      <pc:sldChg chg="modSp">
        <pc:chgData name="Vanessa Xuereb" userId="cf06a9f6-2ebd-481e-9fd5-404d201fd7dd" providerId="ADAL" clId="{AE9B5AEB-BD63-4909-A668-55F028089234}" dt="2021-07-07T12:16:19.522" v="26" actId="1076"/>
        <pc:sldMkLst>
          <pc:docMk/>
          <pc:sldMk cId="2470620400" sldId="256"/>
        </pc:sldMkLst>
        <pc:spChg chg="mod">
          <ac:chgData name="Vanessa Xuereb" userId="cf06a9f6-2ebd-481e-9fd5-404d201fd7dd" providerId="ADAL" clId="{AE9B5AEB-BD63-4909-A668-55F028089234}" dt="2021-07-07T12:16:19.522" v="26" actId="1076"/>
          <ac:spMkLst>
            <pc:docMk/>
            <pc:sldMk cId="2470620400" sldId="256"/>
            <ac:spMk id="3" creationId="{608D4EC5-80EC-45E2-9A0D-ED4F43BB9FE0}"/>
          </ac:spMkLst>
        </pc:spChg>
        <pc:spChg chg="mod">
          <ac:chgData name="Vanessa Xuereb" userId="cf06a9f6-2ebd-481e-9fd5-404d201fd7dd" providerId="ADAL" clId="{AE9B5AEB-BD63-4909-A668-55F028089234}" dt="2021-07-07T12:16:10.641" v="8" actId="20577"/>
          <ac:spMkLst>
            <pc:docMk/>
            <pc:sldMk cId="2470620400" sldId="256"/>
            <ac:spMk id="4" creationId="{FD31E256-2313-42FC-9188-311A298F7399}"/>
          </ac:spMkLst>
        </pc:spChg>
      </pc:sldChg>
      <pc:sldChg chg="modSp">
        <pc:chgData name="Vanessa Xuereb" userId="cf06a9f6-2ebd-481e-9fd5-404d201fd7dd" providerId="ADAL" clId="{AE9B5AEB-BD63-4909-A668-55F028089234}" dt="2021-07-07T12:16:26.225" v="29" actId="20577"/>
        <pc:sldMkLst>
          <pc:docMk/>
          <pc:sldMk cId="1184896951" sldId="257"/>
        </pc:sldMkLst>
        <pc:spChg chg="mod">
          <ac:chgData name="Vanessa Xuereb" userId="cf06a9f6-2ebd-481e-9fd5-404d201fd7dd" providerId="ADAL" clId="{AE9B5AEB-BD63-4909-A668-55F028089234}" dt="2021-07-07T12:16:26.225" v="29" actId="20577"/>
          <ac:spMkLst>
            <pc:docMk/>
            <pc:sldMk cId="1184896951" sldId="257"/>
            <ac:spMk id="3" creationId="{89BD9B8C-3198-49AE-B74B-4EDD3C5BAE9A}"/>
          </ac:spMkLst>
        </pc:spChg>
      </pc:sldChg>
      <pc:sldChg chg="modSp">
        <pc:chgData name="Vanessa Xuereb" userId="cf06a9f6-2ebd-481e-9fd5-404d201fd7dd" providerId="ADAL" clId="{AE9B5AEB-BD63-4909-A668-55F028089234}" dt="2021-07-07T12:16:31.024" v="30" actId="14100"/>
        <pc:sldMkLst>
          <pc:docMk/>
          <pc:sldMk cId="2014158908" sldId="258"/>
        </pc:sldMkLst>
        <pc:picChg chg="mod">
          <ac:chgData name="Vanessa Xuereb" userId="cf06a9f6-2ebd-481e-9fd5-404d201fd7dd" providerId="ADAL" clId="{AE9B5AEB-BD63-4909-A668-55F028089234}" dt="2021-07-07T12:16:31.024" v="30" actId="14100"/>
          <ac:picMkLst>
            <pc:docMk/>
            <pc:sldMk cId="2014158908" sldId="258"/>
            <ac:picMk id="6" creationId="{23BD1517-C2A2-4732-9785-662416E9BBA0}"/>
          </ac:picMkLst>
        </pc:picChg>
      </pc:sldChg>
      <pc:sldChg chg="modSp">
        <pc:chgData name="Vanessa Xuereb" userId="cf06a9f6-2ebd-481e-9fd5-404d201fd7dd" providerId="ADAL" clId="{AE9B5AEB-BD63-4909-A668-55F028089234}" dt="2021-07-07T12:16:57.510" v="45" actId="1076"/>
        <pc:sldMkLst>
          <pc:docMk/>
          <pc:sldMk cId="2399446159" sldId="260"/>
        </pc:sldMkLst>
        <pc:spChg chg="mod">
          <ac:chgData name="Vanessa Xuereb" userId="cf06a9f6-2ebd-481e-9fd5-404d201fd7dd" providerId="ADAL" clId="{AE9B5AEB-BD63-4909-A668-55F028089234}" dt="2021-07-07T12:16:57.510" v="45" actId="1076"/>
          <ac:spMkLst>
            <pc:docMk/>
            <pc:sldMk cId="2399446159" sldId="260"/>
            <ac:spMk id="2" creationId="{80373F0D-459D-4AEE-B6DF-5723CB7015F8}"/>
          </ac:spMkLst>
        </pc:spChg>
      </pc:sldChg>
      <pc:sldChg chg="delSp">
        <pc:chgData name="Vanessa Xuereb" userId="cf06a9f6-2ebd-481e-9fd5-404d201fd7dd" providerId="ADAL" clId="{AE9B5AEB-BD63-4909-A668-55F028089234}" dt="2021-07-07T12:17:02.176" v="46" actId="478"/>
        <pc:sldMkLst>
          <pc:docMk/>
          <pc:sldMk cId="3025283517" sldId="261"/>
        </pc:sldMkLst>
        <pc:picChg chg="del">
          <ac:chgData name="Vanessa Xuereb" userId="cf06a9f6-2ebd-481e-9fd5-404d201fd7dd" providerId="ADAL" clId="{AE9B5AEB-BD63-4909-A668-55F028089234}" dt="2021-07-07T12:17:02.176" v="46" actId="478"/>
          <ac:picMkLst>
            <pc:docMk/>
            <pc:sldMk cId="3025283517" sldId="261"/>
            <ac:picMk id="7" creationId="{948ADA1F-8270-43B0-9593-460618FD143E}"/>
          </ac:picMkLst>
        </pc:picChg>
      </pc:sldChg>
      <pc:sldChg chg="modSp">
        <pc:chgData name="Vanessa Xuereb" userId="cf06a9f6-2ebd-481e-9fd5-404d201fd7dd" providerId="ADAL" clId="{AE9B5AEB-BD63-4909-A668-55F028089234}" dt="2021-07-07T12:20:57.432" v="124" actId="14100"/>
        <pc:sldMkLst>
          <pc:docMk/>
          <pc:sldMk cId="3351499069" sldId="275"/>
        </pc:sldMkLst>
        <pc:spChg chg="mod">
          <ac:chgData name="Vanessa Xuereb" userId="cf06a9f6-2ebd-481e-9fd5-404d201fd7dd" providerId="ADAL" clId="{AE9B5AEB-BD63-4909-A668-55F028089234}" dt="2021-07-07T12:20:57.432" v="124" actId="14100"/>
          <ac:spMkLst>
            <pc:docMk/>
            <pc:sldMk cId="3351499069" sldId="275"/>
            <ac:spMk id="3" creationId="{D2877BFC-BD5C-4F15-B9CB-9D95499E29C7}"/>
          </ac:spMkLst>
        </pc:spChg>
      </pc:sldChg>
      <pc:sldChg chg="modSp">
        <pc:chgData name="Vanessa Xuereb" userId="cf06a9f6-2ebd-481e-9fd5-404d201fd7dd" providerId="ADAL" clId="{AE9B5AEB-BD63-4909-A668-55F028089234}" dt="2021-07-07T12:17:44.552" v="53" actId="113"/>
        <pc:sldMkLst>
          <pc:docMk/>
          <pc:sldMk cId="563496698" sldId="276"/>
        </pc:sldMkLst>
        <pc:spChg chg="mod">
          <ac:chgData name="Vanessa Xuereb" userId="cf06a9f6-2ebd-481e-9fd5-404d201fd7dd" providerId="ADAL" clId="{AE9B5AEB-BD63-4909-A668-55F028089234}" dt="2021-07-07T12:17:44.552" v="53" actId="113"/>
          <ac:spMkLst>
            <pc:docMk/>
            <pc:sldMk cId="563496698" sldId="276"/>
            <ac:spMk id="2" creationId="{B629D795-4674-4371-A726-DE61A920B3D7}"/>
          </ac:spMkLst>
        </pc:spChg>
        <pc:picChg chg="mod">
          <ac:chgData name="Vanessa Xuereb" userId="cf06a9f6-2ebd-481e-9fd5-404d201fd7dd" providerId="ADAL" clId="{AE9B5AEB-BD63-4909-A668-55F028089234}" dt="2021-07-07T12:17:18.674" v="48" actId="1076"/>
          <ac:picMkLst>
            <pc:docMk/>
            <pc:sldMk cId="563496698" sldId="276"/>
            <ac:picMk id="3074" creationId="{89500299-E0E0-4F43-AACA-082937E81786}"/>
          </ac:picMkLst>
        </pc:picChg>
      </pc:sldChg>
      <pc:sldChg chg="modSp">
        <pc:chgData name="Vanessa Xuereb" userId="cf06a9f6-2ebd-481e-9fd5-404d201fd7dd" providerId="ADAL" clId="{AE9B5AEB-BD63-4909-A668-55F028089234}" dt="2021-07-07T12:18:45.191" v="110" actId="20577"/>
        <pc:sldMkLst>
          <pc:docMk/>
          <pc:sldMk cId="3836358211" sldId="279"/>
        </pc:sldMkLst>
        <pc:spChg chg="mod">
          <ac:chgData name="Vanessa Xuereb" userId="cf06a9f6-2ebd-481e-9fd5-404d201fd7dd" providerId="ADAL" clId="{AE9B5AEB-BD63-4909-A668-55F028089234}" dt="2021-07-07T12:18:45.191" v="110" actId="20577"/>
          <ac:spMkLst>
            <pc:docMk/>
            <pc:sldMk cId="3836358211" sldId="279"/>
            <ac:spMk id="3" creationId="{4D59990B-114B-41B9-9EBF-C73D2025C07D}"/>
          </ac:spMkLst>
        </pc:spChg>
      </pc:sldChg>
      <pc:sldChg chg="modSp">
        <pc:chgData name="Vanessa Xuereb" userId="cf06a9f6-2ebd-481e-9fd5-404d201fd7dd" providerId="ADAL" clId="{AE9B5AEB-BD63-4909-A668-55F028089234}" dt="2021-07-07T12:20:19.493" v="119" actId="255"/>
        <pc:sldMkLst>
          <pc:docMk/>
          <pc:sldMk cId="3249180784" sldId="284"/>
        </pc:sldMkLst>
        <pc:spChg chg="mod">
          <ac:chgData name="Vanessa Xuereb" userId="cf06a9f6-2ebd-481e-9fd5-404d201fd7dd" providerId="ADAL" clId="{AE9B5AEB-BD63-4909-A668-55F028089234}" dt="2021-07-07T12:20:19.493" v="119" actId="255"/>
          <ac:spMkLst>
            <pc:docMk/>
            <pc:sldMk cId="3249180784" sldId="284"/>
            <ac:spMk id="3" creationId="{36B743DC-711B-4F34-8ADC-2E30D5722D58}"/>
          </ac:spMkLst>
        </pc:spChg>
      </pc:sldChg>
      <pc:sldChg chg="modSp">
        <pc:chgData name="Vanessa Xuereb" userId="cf06a9f6-2ebd-481e-9fd5-404d201fd7dd" providerId="ADAL" clId="{AE9B5AEB-BD63-4909-A668-55F028089234}" dt="2021-07-07T12:20:33.521" v="121" actId="1076"/>
        <pc:sldMkLst>
          <pc:docMk/>
          <pc:sldMk cId="1067209450" sldId="285"/>
        </pc:sldMkLst>
        <pc:spChg chg="mod">
          <ac:chgData name="Vanessa Xuereb" userId="cf06a9f6-2ebd-481e-9fd5-404d201fd7dd" providerId="ADAL" clId="{AE9B5AEB-BD63-4909-A668-55F028089234}" dt="2021-07-07T12:20:33.521" v="121" actId="1076"/>
          <ac:spMkLst>
            <pc:docMk/>
            <pc:sldMk cId="1067209450" sldId="285"/>
            <ac:spMk id="3" creationId="{36B743DC-711B-4F34-8ADC-2E30D5722D58}"/>
          </ac:spMkLst>
        </pc:spChg>
      </pc:sldChg>
      <pc:sldChg chg="delSp modSp">
        <pc:chgData name="Vanessa Xuereb" userId="cf06a9f6-2ebd-481e-9fd5-404d201fd7dd" providerId="ADAL" clId="{AE9B5AEB-BD63-4909-A668-55F028089234}" dt="2021-07-07T12:20:04.998" v="118" actId="1076"/>
        <pc:sldMkLst>
          <pc:docMk/>
          <pc:sldMk cId="3264876402" sldId="286"/>
        </pc:sldMkLst>
        <pc:spChg chg="del mod">
          <ac:chgData name="Vanessa Xuereb" userId="cf06a9f6-2ebd-481e-9fd5-404d201fd7dd" providerId="ADAL" clId="{AE9B5AEB-BD63-4909-A668-55F028089234}" dt="2021-07-07T12:19:30.331" v="113"/>
          <ac:spMkLst>
            <pc:docMk/>
            <pc:sldMk cId="3264876402" sldId="286"/>
            <ac:spMk id="6" creationId="{33CB517E-9B79-4093-9AE0-DB609511791B}"/>
          </ac:spMkLst>
        </pc:spChg>
        <pc:picChg chg="mod">
          <ac:chgData name="Vanessa Xuereb" userId="cf06a9f6-2ebd-481e-9fd5-404d201fd7dd" providerId="ADAL" clId="{AE9B5AEB-BD63-4909-A668-55F028089234}" dt="2021-07-07T12:20:04.998" v="118" actId="1076"/>
          <ac:picMkLst>
            <pc:docMk/>
            <pc:sldMk cId="3264876402" sldId="286"/>
            <ac:picMk id="1026" creationId="{1658337C-12B2-453C-A4AF-C93BF5606551}"/>
          </ac:picMkLst>
        </pc:picChg>
      </pc:sldChg>
      <pc:sldChg chg="addSp delSp modSp">
        <pc:chgData name="Vanessa Xuereb" userId="cf06a9f6-2ebd-481e-9fd5-404d201fd7dd" providerId="ADAL" clId="{AE9B5AEB-BD63-4909-A668-55F028089234}" dt="2021-07-07T12:22:43.032" v="135" actId="1076"/>
        <pc:sldMkLst>
          <pc:docMk/>
          <pc:sldMk cId="3553182536" sldId="291"/>
        </pc:sldMkLst>
        <pc:spChg chg="add del">
          <ac:chgData name="Vanessa Xuereb" userId="cf06a9f6-2ebd-481e-9fd5-404d201fd7dd" providerId="ADAL" clId="{AE9B5AEB-BD63-4909-A668-55F028089234}" dt="2021-07-07T12:22:29.775" v="133"/>
          <ac:spMkLst>
            <pc:docMk/>
            <pc:sldMk cId="3553182536" sldId="291"/>
            <ac:spMk id="6" creationId="{73C3B4F4-3EF9-458D-BDB0-66D0B407C563}"/>
          </ac:spMkLst>
        </pc:spChg>
        <pc:picChg chg="add mod">
          <ac:chgData name="Vanessa Xuereb" userId="cf06a9f6-2ebd-481e-9fd5-404d201fd7dd" providerId="ADAL" clId="{AE9B5AEB-BD63-4909-A668-55F028089234}" dt="2021-07-07T12:22:43.032" v="135" actId="1076"/>
          <ac:picMkLst>
            <pc:docMk/>
            <pc:sldMk cId="3553182536" sldId="291"/>
            <ac:picMk id="7" creationId="{81C213A9-0AFF-46F1-BABB-280D5B5AD177}"/>
          </ac:picMkLst>
        </pc:picChg>
      </pc:sldChg>
      <pc:sldChg chg="modSp">
        <pc:chgData name="Vanessa Xuereb" userId="cf06a9f6-2ebd-481e-9fd5-404d201fd7dd" providerId="ADAL" clId="{AE9B5AEB-BD63-4909-A668-55F028089234}" dt="2021-07-07T12:20:40.201" v="122" actId="14100"/>
        <pc:sldMkLst>
          <pc:docMk/>
          <pc:sldMk cId="3489321525" sldId="293"/>
        </pc:sldMkLst>
        <pc:picChg chg="mod">
          <ac:chgData name="Vanessa Xuereb" userId="cf06a9f6-2ebd-481e-9fd5-404d201fd7dd" providerId="ADAL" clId="{AE9B5AEB-BD63-4909-A668-55F028089234}" dt="2021-07-07T12:20:40.201" v="122" actId="14100"/>
          <ac:picMkLst>
            <pc:docMk/>
            <pc:sldMk cId="3489321525" sldId="293"/>
            <ac:picMk id="2050" creationId="{5A2A544D-A4B6-44A9-B25D-3AAEA1DAD212}"/>
          </ac:picMkLst>
        </pc:picChg>
      </pc:sldChg>
      <pc:sldChg chg="modSp">
        <pc:chgData name="Vanessa Xuereb" userId="cf06a9f6-2ebd-481e-9fd5-404d201fd7dd" providerId="ADAL" clId="{AE9B5AEB-BD63-4909-A668-55F028089234}" dt="2021-07-07T12:21:52.934" v="129" actId="20577"/>
        <pc:sldMkLst>
          <pc:docMk/>
          <pc:sldMk cId="2721952255" sldId="295"/>
        </pc:sldMkLst>
        <pc:spChg chg="mod">
          <ac:chgData name="Vanessa Xuereb" userId="cf06a9f6-2ebd-481e-9fd5-404d201fd7dd" providerId="ADAL" clId="{AE9B5AEB-BD63-4909-A668-55F028089234}" dt="2021-07-07T12:21:36.816" v="128" actId="20577"/>
          <ac:spMkLst>
            <pc:docMk/>
            <pc:sldMk cId="2721952255" sldId="295"/>
            <ac:spMk id="3" creationId="{D2877BFC-BD5C-4F15-B9CB-9D95499E29C7}"/>
          </ac:spMkLst>
        </pc:spChg>
        <pc:spChg chg="mod">
          <ac:chgData name="Vanessa Xuereb" userId="cf06a9f6-2ebd-481e-9fd5-404d201fd7dd" providerId="ADAL" clId="{AE9B5AEB-BD63-4909-A668-55F028089234}" dt="2021-07-07T12:21:52.934" v="129" actId="20577"/>
          <ac:spMkLst>
            <pc:docMk/>
            <pc:sldMk cId="2721952255" sldId="295"/>
            <ac:spMk id="5" creationId="{6C425E06-7226-499B-AD70-2FC0E40E2217}"/>
          </ac:spMkLst>
        </pc:spChg>
      </pc:sldChg>
      <pc:sldChg chg="modSp">
        <pc:chgData name="Vanessa Xuereb" userId="cf06a9f6-2ebd-481e-9fd5-404d201fd7dd" providerId="ADAL" clId="{AE9B5AEB-BD63-4909-A668-55F028089234}" dt="2021-07-07T12:22:16.333" v="131" actId="1076"/>
        <pc:sldMkLst>
          <pc:docMk/>
          <pc:sldMk cId="417731103" sldId="296"/>
        </pc:sldMkLst>
        <pc:spChg chg="mod">
          <ac:chgData name="Vanessa Xuereb" userId="cf06a9f6-2ebd-481e-9fd5-404d201fd7dd" providerId="ADAL" clId="{AE9B5AEB-BD63-4909-A668-55F028089234}" dt="2021-07-07T12:22:16.333" v="131" actId="1076"/>
          <ac:spMkLst>
            <pc:docMk/>
            <pc:sldMk cId="417731103" sldId="296"/>
            <ac:spMk id="3" creationId="{D2877BFC-BD5C-4F15-B9CB-9D95499E29C7}"/>
          </ac:spMkLst>
        </pc:spChg>
      </pc:sldChg>
      <pc:sldChg chg="addSp modSp add">
        <pc:chgData name="Vanessa Xuereb" userId="cf06a9f6-2ebd-481e-9fd5-404d201fd7dd" providerId="ADAL" clId="{AE9B5AEB-BD63-4909-A668-55F028089234}" dt="2021-07-07T12:19:59.504" v="117" actId="1076"/>
        <pc:sldMkLst>
          <pc:docMk/>
          <pc:sldMk cId="224355062" sldId="301"/>
        </pc:sldMkLst>
        <pc:spChg chg="add mod">
          <ac:chgData name="Vanessa Xuereb" userId="cf06a9f6-2ebd-481e-9fd5-404d201fd7dd" providerId="ADAL" clId="{AE9B5AEB-BD63-4909-A668-55F028089234}" dt="2021-07-07T12:19:59.504" v="117" actId="1076"/>
          <ac:spMkLst>
            <pc:docMk/>
            <pc:sldMk cId="224355062" sldId="301"/>
            <ac:spMk id="3" creationId="{3157B645-2682-4A64-93DF-EC148E9124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D55E5-181C-4041-A558-10BF6F931C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01E662-9D26-4AF8-A61D-FF294B8570CB}">
      <dgm:prSet/>
      <dgm:spPr/>
      <dgm:t>
        <a:bodyPr/>
        <a:lstStyle/>
        <a:p>
          <a:r>
            <a:rPr lang="en-US"/>
            <a:t>When did you go?</a:t>
          </a:r>
        </a:p>
      </dgm:t>
    </dgm:pt>
    <dgm:pt modelId="{E6CDBC2E-8E42-41B9-8C8B-A94E114F1D60}" type="parTrans" cxnId="{D0455614-3A60-49DE-87B7-C7AD742FFEFC}">
      <dgm:prSet/>
      <dgm:spPr/>
      <dgm:t>
        <a:bodyPr/>
        <a:lstStyle/>
        <a:p>
          <a:endParaRPr lang="en-US"/>
        </a:p>
      </dgm:t>
    </dgm:pt>
    <dgm:pt modelId="{C4514BCB-DBF8-4A00-A62B-EECB3B87587A}" type="sibTrans" cxnId="{D0455614-3A60-49DE-87B7-C7AD742FFEFC}">
      <dgm:prSet/>
      <dgm:spPr/>
      <dgm:t>
        <a:bodyPr/>
        <a:lstStyle/>
        <a:p>
          <a:endParaRPr lang="en-US"/>
        </a:p>
      </dgm:t>
    </dgm:pt>
    <dgm:pt modelId="{8FB2408F-A464-498E-9FF7-87541CE55B8B}">
      <dgm:prSet/>
      <dgm:spPr/>
      <dgm:t>
        <a:bodyPr/>
        <a:lstStyle/>
        <a:p>
          <a:r>
            <a:rPr lang="en-US"/>
            <a:t>Where did you go? </a:t>
          </a:r>
        </a:p>
      </dgm:t>
    </dgm:pt>
    <dgm:pt modelId="{AEAB0E06-2746-4DBD-B4AA-79E092569ABA}" type="parTrans" cxnId="{EDFF8278-A6A0-49BA-9099-49592B3E4D5E}">
      <dgm:prSet/>
      <dgm:spPr/>
      <dgm:t>
        <a:bodyPr/>
        <a:lstStyle/>
        <a:p>
          <a:endParaRPr lang="en-US"/>
        </a:p>
      </dgm:t>
    </dgm:pt>
    <dgm:pt modelId="{028FF248-6ABD-489E-ABE7-67C1676BAF70}" type="sibTrans" cxnId="{EDFF8278-A6A0-49BA-9099-49592B3E4D5E}">
      <dgm:prSet/>
      <dgm:spPr/>
      <dgm:t>
        <a:bodyPr/>
        <a:lstStyle/>
        <a:p>
          <a:endParaRPr lang="en-US"/>
        </a:p>
      </dgm:t>
    </dgm:pt>
    <dgm:pt modelId="{DAC04127-E5C5-4210-A688-05D64223F1CF}">
      <dgm:prSet/>
      <dgm:spPr/>
      <dgm:t>
        <a:bodyPr/>
        <a:lstStyle/>
        <a:p>
          <a:r>
            <a:rPr lang="en-US"/>
            <a:t>With whom did you go there? </a:t>
          </a:r>
        </a:p>
      </dgm:t>
    </dgm:pt>
    <dgm:pt modelId="{E92C50D3-21FB-4DAE-9BE7-5E66E2AD09CA}" type="parTrans" cxnId="{8836071E-62B8-4F7F-9F77-3ED7849BF3BE}">
      <dgm:prSet/>
      <dgm:spPr/>
      <dgm:t>
        <a:bodyPr/>
        <a:lstStyle/>
        <a:p>
          <a:endParaRPr lang="en-US"/>
        </a:p>
      </dgm:t>
    </dgm:pt>
    <dgm:pt modelId="{1C989938-9990-4888-95ED-21D52ACFD098}" type="sibTrans" cxnId="{8836071E-62B8-4F7F-9F77-3ED7849BF3BE}">
      <dgm:prSet/>
      <dgm:spPr/>
      <dgm:t>
        <a:bodyPr/>
        <a:lstStyle/>
        <a:p>
          <a:endParaRPr lang="en-US"/>
        </a:p>
      </dgm:t>
    </dgm:pt>
    <dgm:pt modelId="{7DC2548D-54D4-44EB-AA60-F88FB708B8E4}">
      <dgm:prSet/>
      <dgm:spPr/>
      <dgm:t>
        <a:bodyPr/>
        <a:lstStyle/>
        <a:p>
          <a:r>
            <a:rPr lang="en-US"/>
            <a:t>Why did you go there?</a:t>
          </a:r>
        </a:p>
      </dgm:t>
    </dgm:pt>
    <dgm:pt modelId="{15A2906B-FA2C-4F26-A02C-A1DCEC3DD3ED}" type="parTrans" cxnId="{73E39DC7-9EB8-4EAC-829D-6171C46387F1}">
      <dgm:prSet/>
      <dgm:spPr/>
      <dgm:t>
        <a:bodyPr/>
        <a:lstStyle/>
        <a:p>
          <a:endParaRPr lang="en-US"/>
        </a:p>
      </dgm:t>
    </dgm:pt>
    <dgm:pt modelId="{7602F3BA-6250-4082-A8EE-7678FAACE960}" type="sibTrans" cxnId="{73E39DC7-9EB8-4EAC-829D-6171C46387F1}">
      <dgm:prSet/>
      <dgm:spPr/>
      <dgm:t>
        <a:bodyPr/>
        <a:lstStyle/>
        <a:p>
          <a:endParaRPr lang="en-US"/>
        </a:p>
      </dgm:t>
    </dgm:pt>
    <dgm:pt modelId="{32E43943-F41A-4B08-913F-EC3059390F58}">
      <dgm:prSet/>
      <dgm:spPr/>
      <dgm:t>
        <a:bodyPr/>
        <a:lstStyle/>
        <a:p>
          <a:r>
            <a:rPr lang="en-US"/>
            <a:t>How did you go there?</a:t>
          </a:r>
        </a:p>
      </dgm:t>
    </dgm:pt>
    <dgm:pt modelId="{7F8519C5-F608-4DDC-B912-0F56506B44EE}" type="parTrans" cxnId="{4F2807D3-5CED-4350-849C-7BAA42450EE7}">
      <dgm:prSet/>
      <dgm:spPr/>
      <dgm:t>
        <a:bodyPr/>
        <a:lstStyle/>
        <a:p>
          <a:endParaRPr lang="en-US"/>
        </a:p>
      </dgm:t>
    </dgm:pt>
    <dgm:pt modelId="{4BC4164E-AD77-4BA4-BDA3-B0BFFF8D73C8}" type="sibTrans" cxnId="{4F2807D3-5CED-4350-849C-7BAA42450EE7}">
      <dgm:prSet/>
      <dgm:spPr/>
      <dgm:t>
        <a:bodyPr/>
        <a:lstStyle/>
        <a:p>
          <a:endParaRPr lang="en-US"/>
        </a:p>
      </dgm:t>
    </dgm:pt>
    <dgm:pt modelId="{A64D4579-BACA-400B-9B30-E5C6C3DA27EC}" type="pres">
      <dgm:prSet presAssocID="{E42D55E5-181C-4041-A558-10BF6F931C19}" presName="vert0" presStyleCnt="0">
        <dgm:presLayoutVars>
          <dgm:dir/>
          <dgm:animOne val="branch"/>
          <dgm:animLvl val="lvl"/>
        </dgm:presLayoutVars>
      </dgm:prSet>
      <dgm:spPr/>
    </dgm:pt>
    <dgm:pt modelId="{24B009F8-713B-43F0-B4A7-D855DC742D74}" type="pres">
      <dgm:prSet presAssocID="{A201E662-9D26-4AF8-A61D-FF294B8570CB}" presName="thickLine" presStyleLbl="alignNode1" presStyleIdx="0" presStyleCnt="5"/>
      <dgm:spPr/>
    </dgm:pt>
    <dgm:pt modelId="{DC0B9790-E4AE-4ADA-880E-4FEF5C6A3DE9}" type="pres">
      <dgm:prSet presAssocID="{A201E662-9D26-4AF8-A61D-FF294B8570CB}" presName="horz1" presStyleCnt="0"/>
      <dgm:spPr/>
    </dgm:pt>
    <dgm:pt modelId="{7C905A30-D7AA-451D-908D-35605EC224FE}" type="pres">
      <dgm:prSet presAssocID="{A201E662-9D26-4AF8-A61D-FF294B8570CB}" presName="tx1" presStyleLbl="revTx" presStyleIdx="0" presStyleCnt="5"/>
      <dgm:spPr/>
    </dgm:pt>
    <dgm:pt modelId="{27A16741-AD6E-4113-9F80-0BE4EFBCFDB3}" type="pres">
      <dgm:prSet presAssocID="{A201E662-9D26-4AF8-A61D-FF294B8570CB}" presName="vert1" presStyleCnt="0"/>
      <dgm:spPr/>
    </dgm:pt>
    <dgm:pt modelId="{E5E6FE38-029B-4478-8194-BA4249B911FF}" type="pres">
      <dgm:prSet presAssocID="{8FB2408F-A464-498E-9FF7-87541CE55B8B}" presName="thickLine" presStyleLbl="alignNode1" presStyleIdx="1" presStyleCnt="5"/>
      <dgm:spPr/>
    </dgm:pt>
    <dgm:pt modelId="{41ADF292-8783-4439-9F7C-9A2D3E5E9CBA}" type="pres">
      <dgm:prSet presAssocID="{8FB2408F-A464-498E-9FF7-87541CE55B8B}" presName="horz1" presStyleCnt="0"/>
      <dgm:spPr/>
    </dgm:pt>
    <dgm:pt modelId="{23A81B22-0230-4184-B473-61C358E389C8}" type="pres">
      <dgm:prSet presAssocID="{8FB2408F-A464-498E-9FF7-87541CE55B8B}" presName="tx1" presStyleLbl="revTx" presStyleIdx="1" presStyleCnt="5"/>
      <dgm:spPr/>
    </dgm:pt>
    <dgm:pt modelId="{08603DDF-D35A-45B8-83E5-4BB3DB8A79F2}" type="pres">
      <dgm:prSet presAssocID="{8FB2408F-A464-498E-9FF7-87541CE55B8B}" presName="vert1" presStyleCnt="0"/>
      <dgm:spPr/>
    </dgm:pt>
    <dgm:pt modelId="{7B2F96C1-1A3B-4DFF-80A7-AEDF7BA9A407}" type="pres">
      <dgm:prSet presAssocID="{DAC04127-E5C5-4210-A688-05D64223F1CF}" presName="thickLine" presStyleLbl="alignNode1" presStyleIdx="2" presStyleCnt="5"/>
      <dgm:spPr/>
    </dgm:pt>
    <dgm:pt modelId="{EFE3216A-507F-4237-9FE7-579899ABF649}" type="pres">
      <dgm:prSet presAssocID="{DAC04127-E5C5-4210-A688-05D64223F1CF}" presName="horz1" presStyleCnt="0"/>
      <dgm:spPr/>
    </dgm:pt>
    <dgm:pt modelId="{6F0CECD8-68C2-4810-8055-8A4E0A9BFBDF}" type="pres">
      <dgm:prSet presAssocID="{DAC04127-E5C5-4210-A688-05D64223F1CF}" presName="tx1" presStyleLbl="revTx" presStyleIdx="2" presStyleCnt="5"/>
      <dgm:spPr/>
    </dgm:pt>
    <dgm:pt modelId="{A44A8C45-478D-4E3F-9281-1F4204E7E8DC}" type="pres">
      <dgm:prSet presAssocID="{DAC04127-E5C5-4210-A688-05D64223F1CF}" presName="vert1" presStyleCnt="0"/>
      <dgm:spPr/>
    </dgm:pt>
    <dgm:pt modelId="{ED221EC7-E317-4286-80B1-D8BC175B3121}" type="pres">
      <dgm:prSet presAssocID="{7DC2548D-54D4-44EB-AA60-F88FB708B8E4}" presName="thickLine" presStyleLbl="alignNode1" presStyleIdx="3" presStyleCnt="5"/>
      <dgm:spPr/>
    </dgm:pt>
    <dgm:pt modelId="{FC1D8522-44FA-46D2-A405-25853C873F25}" type="pres">
      <dgm:prSet presAssocID="{7DC2548D-54D4-44EB-AA60-F88FB708B8E4}" presName="horz1" presStyleCnt="0"/>
      <dgm:spPr/>
    </dgm:pt>
    <dgm:pt modelId="{7233573A-82DF-4B8E-B05E-D54355340F82}" type="pres">
      <dgm:prSet presAssocID="{7DC2548D-54D4-44EB-AA60-F88FB708B8E4}" presName="tx1" presStyleLbl="revTx" presStyleIdx="3" presStyleCnt="5"/>
      <dgm:spPr/>
    </dgm:pt>
    <dgm:pt modelId="{C941AFBB-FD00-43C6-A50C-28D480C638A7}" type="pres">
      <dgm:prSet presAssocID="{7DC2548D-54D4-44EB-AA60-F88FB708B8E4}" presName="vert1" presStyleCnt="0"/>
      <dgm:spPr/>
    </dgm:pt>
    <dgm:pt modelId="{03D66E21-3232-47CF-A666-3C22BC43B9B7}" type="pres">
      <dgm:prSet presAssocID="{32E43943-F41A-4B08-913F-EC3059390F58}" presName="thickLine" presStyleLbl="alignNode1" presStyleIdx="4" presStyleCnt="5"/>
      <dgm:spPr/>
    </dgm:pt>
    <dgm:pt modelId="{596E8056-F410-4117-AE71-E0E1073460C4}" type="pres">
      <dgm:prSet presAssocID="{32E43943-F41A-4B08-913F-EC3059390F58}" presName="horz1" presStyleCnt="0"/>
      <dgm:spPr/>
    </dgm:pt>
    <dgm:pt modelId="{5ECF6DB1-C2B5-4858-9303-1020D3EDDCD0}" type="pres">
      <dgm:prSet presAssocID="{32E43943-F41A-4B08-913F-EC3059390F58}" presName="tx1" presStyleLbl="revTx" presStyleIdx="4" presStyleCnt="5"/>
      <dgm:spPr/>
    </dgm:pt>
    <dgm:pt modelId="{2488D65C-39A9-4F0A-84FE-A85734740E1F}" type="pres">
      <dgm:prSet presAssocID="{32E43943-F41A-4B08-913F-EC3059390F58}" presName="vert1" presStyleCnt="0"/>
      <dgm:spPr/>
    </dgm:pt>
  </dgm:ptLst>
  <dgm:cxnLst>
    <dgm:cxn modelId="{D0455614-3A60-49DE-87B7-C7AD742FFEFC}" srcId="{E42D55E5-181C-4041-A558-10BF6F931C19}" destId="{A201E662-9D26-4AF8-A61D-FF294B8570CB}" srcOrd="0" destOrd="0" parTransId="{E6CDBC2E-8E42-41B9-8C8B-A94E114F1D60}" sibTransId="{C4514BCB-DBF8-4A00-A62B-EECB3B87587A}"/>
    <dgm:cxn modelId="{8836071E-62B8-4F7F-9F77-3ED7849BF3BE}" srcId="{E42D55E5-181C-4041-A558-10BF6F931C19}" destId="{DAC04127-E5C5-4210-A688-05D64223F1CF}" srcOrd="2" destOrd="0" parTransId="{E92C50D3-21FB-4DAE-9BE7-5E66E2AD09CA}" sibTransId="{1C989938-9990-4888-95ED-21D52ACFD098}"/>
    <dgm:cxn modelId="{43762A44-0047-4A3E-B405-9E12B3CF25DE}" type="presOf" srcId="{E42D55E5-181C-4041-A558-10BF6F931C19}" destId="{A64D4579-BACA-400B-9B30-E5C6C3DA27EC}" srcOrd="0" destOrd="0" presId="urn:microsoft.com/office/officeart/2008/layout/LinedList"/>
    <dgm:cxn modelId="{ED7D4B4A-AC5D-4710-901C-1AE7D92BB074}" type="presOf" srcId="{32E43943-F41A-4B08-913F-EC3059390F58}" destId="{5ECF6DB1-C2B5-4858-9303-1020D3EDDCD0}" srcOrd="0" destOrd="0" presId="urn:microsoft.com/office/officeart/2008/layout/LinedList"/>
    <dgm:cxn modelId="{EDFF8278-A6A0-49BA-9099-49592B3E4D5E}" srcId="{E42D55E5-181C-4041-A558-10BF6F931C19}" destId="{8FB2408F-A464-498E-9FF7-87541CE55B8B}" srcOrd="1" destOrd="0" parTransId="{AEAB0E06-2746-4DBD-B4AA-79E092569ABA}" sibTransId="{028FF248-6ABD-489E-ABE7-67C1676BAF70}"/>
    <dgm:cxn modelId="{3DBA5E7D-45B9-41C1-B80A-8597C4C3736B}" type="presOf" srcId="{7DC2548D-54D4-44EB-AA60-F88FB708B8E4}" destId="{7233573A-82DF-4B8E-B05E-D54355340F82}" srcOrd="0" destOrd="0" presId="urn:microsoft.com/office/officeart/2008/layout/LinedList"/>
    <dgm:cxn modelId="{92F26BAF-4D22-44D6-93A4-D1CA34D39909}" type="presOf" srcId="{A201E662-9D26-4AF8-A61D-FF294B8570CB}" destId="{7C905A30-D7AA-451D-908D-35605EC224FE}" srcOrd="0" destOrd="0" presId="urn:microsoft.com/office/officeart/2008/layout/LinedList"/>
    <dgm:cxn modelId="{50F195BE-9E83-4798-99A7-1F6CA64A8C3C}" type="presOf" srcId="{8FB2408F-A464-498E-9FF7-87541CE55B8B}" destId="{23A81B22-0230-4184-B473-61C358E389C8}" srcOrd="0" destOrd="0" presId="urn:microsoft.com/office/officeart/2008/layout/LinedList"/>
    <dgm:cxn modelId="{73E39DC7-9EB8-4EAC-829D-6171C46387F1}" srcId="{E42D55E5-181C-4041-A558-10BF6F931C19}" destId="{7DC2548D-54D4-44EB-AA60-F88FB708B8E4}" srcOrd="3" destOrd="0" parTransId="{15A2906B-FA2C-4F26-A02C-A1DCEC3DD3ED}" sibTransId="{7602F3BA-6250-4082-A8EE-7678FAACE960}"/>
    <dgm:cxn modelId="{4F2807D3-5CED-4350-849C-7BAA42450EE7}" srcId="{E42D55E5-181C-4041-A558-10BF6F931C19}" destId="{32E43943-F41A-4B08-913F-EC3059390F58}" srcOrd="4" destOrd="0" parTransId="{7F8519C5-F608-4DDC-B912-0F56506B44EE}" sibTransId="{4BC4164E-AD77-4BA4-BDA3-B0BFFF8D73C8}"/>
    <dgm:cxn modelId="{3A9B27E9-9A2A-42F5-9B5E-89526BDBA8B1}" type="presOf" srcId="{DAC04127-E5C5-4210-A688-05D64223F1CF}" destId="{6F0CECD8-68C2-4810-8055-8A4E0A9BFBDF}" srcOrd="0" destOrd="0" presId="urn:microsoft.com/office/officeart/2008/layout/LinedList"/>
    <dgm:cxn modelId="{BEEA58AA-D24C-42CC-9659-B1EEEE160013}" type="presParOf" srcId="{A64D4579-BACA-400B-9B30-E5C6C3DA27EC}" destId="{24B009F8-713B-43F0-B4A7-D855DC742D74}" srcOrd="0" destOrd="0" presId="urn:microsoft.com/office/officeart/2008/layout/LinedList"/>
    <dgm:cxn modelId="{ED77758D-6883-4630-A94F-7FB1C6BA6525}" type="presParOf" srcId="{A64D4579-BACA-400B-9B30-E5C6C3DA27EC}" destId="{DC0B9790-E4AE-4ADA-880E-4FEF5C6A3DE9}" srcOrd="1" destOrd="0" presId="urn:microsoft.com/office/officeart/2008/layout/LinedList"/>
    <dgm:cxn modelId="{68B359CC-4C1F-4B98-B982-C3ED5E63AD23}" type="presParOf" srcId="{DC0B9790-E4AE-4ADA-880E-4FEF5C6A3DE9}" destId="{7C905A30-D7AA-451D-908D-35605EC224FE}" srcOrd="0" destOrd="0" presId="urn:microsoft.com/office/officeart/2008/layout/LinedList"/>
    <dgm:cxn modelId="{7A8B9B70-AE6D-4EF2-953D-9CB7ED50F6CE}" type="presParOf" srcId="{DC0B9790-E4AE-4ADA-880E-4FEF5C6A3DE9}" destId="{27A16741-AD6E-4113-9F80-0BE4EFBCFDB3}" srcOrd="1" destOrd="0" presId="urn:microsoft.com/office/officeart/2008/layout/LinedList"/>
    <dgm:cxn modelId="{ADABB8DD-7EDB-4E8E-A459-1A5DD1C99CF2}" type="presParOf" srcId="{A64D4579-BACA-400B-9B30-E5C6C3DA27EC}" destId="{E5E6FE38-029B-4478-8194-BA4249B911FF}" srcOrd="2" destOrd="0" presId="urn:microsoft.com/office/officeart/2008/layout/LinedList"/>
    <dgm:cxn modelId="{CC1CD78E-5C2E-4908-AF9B-CA78DAFF9DC9}" type="presParOf" srcId="{A64D4579-BACA-400B-9B30-E5C6C3DA27EC}" destId="{41ADF292-8783-4439-9F7C-9A2D3E5E9CBA}" srcOrd="3" destOrd="0" presId="urn:microsoft.com/office/officeart/2008/layout/LinedList"/>
    <dgm:cxn modelId="{522823AC-5322-43E4-A274-47C483F6998D}" type="presParOf" srcId="{41ADF292-8783-4439-9F7C-9A2D3E5E9CBA}" destId="{23A81B22-0230-4184-B473-61C358E389C8}" srcOrd="0" destOrd="0" presId="urn:microsoft.com/office/officeart/2008/layout/LinedList"/>
    <dgm:cxn modelId="{9527EF31-5030-4070-9484-04010A3C878F}" type="presParOf" srcId="{41ADF292-8783-4439-9F7C-9A2D3E5E9CBA}" destId="{08603DDF-D35A-45B8-83E5-4BB3DB8A79F2}" srcOrd="1" destOrd="0" presId="urn:microsoft.com/office/officeart/2008/layout/LinedList"/>
    <dgm:cxn modelId="{98EAEC87-76F1-46E7-AE4F-438ADE6F61A2}" type="presParOf" srcId="{A64D4579-BACA-400B-9B30-E5C6C3DA27EC}" destId="{7B2F96C1-1A3B-4DFF-80A7-AEDF7BA9A407}" srcOrd="4" destOrd="0" presId="urn:microsoft.com/office/officeart/2008/layout/LinedList"/>
    <dgm:cxn modelId="{9F115251-54CB-4272-B22F-AF6DFDBBB4C4}" type="presParOf" srcId="{A64D4579-BACA-400B-9B30-E5C6C3DA27EC}" destId="{EFE3216A-507F-4237-9FE7-579899ABF649}" srcOrd="5" destOrd="0" presId="urn:microsoft.com/office/officeart/2008/layout/LinedList"/>
    <dgm:cxn modelId="{2F114957-A5A8-47BD-89CB-3B0BC5F6F41C}" type="presParOf" srcId="{EFE3216A-507F-4237-9FE7-579899ABF649}" destId="{6F0CECD8-68C2-4810-8055-8A4E0A9BFBDF}" srcOrd="0" destOrd="0" presId="urn:microsoft.com/office/officeart/2008/layout/LinedList"/>
    <dgm:cxn modelId="{C6E1DB4D-E4ED-4811-8AFC-A27AF073A170}" type="presParOf" srcId="{EFE3216A-507F-4237-9FE7-579899ABF649}" destId="{A44A8C45-478D-4E3F-9281-1F4204E7E8DC}" srcOrd="1" destOrd="0" presId="urn:microsoft.com/office/officeart/2008/layout/LinedList"/>
    <dgm:cxn modelId="{AD119D79-45D0-400F-98B2-8CF59331AD1A}" type="presParOf" srcId="{A64D4579-BACA-400B-9B30-E5C6C3DA27EC}" destId="{ED221EC7-E317-4286-80B1-D8BC175B3121}" srcOrd="6" destOrd="0" presId="urn:microsoft.com/office/officeart/2008/layout/LinedList"/>
    <dgm:cxn modelId="{603206CA-228A-48C0-B2E8-F1640AB76E00}" type="presParOf" srcId="{A64D4579-BACA-400B-9B30-E5C6C3DA27EC}" destId="{FC1D8522-44FA-46D2-A405-25853C873F25}" srcOrd="7" destOrd="0" presId="urn:microsoft.com/office/officeart/2008/layout/LinedList"/>
    <dgm:cxn modelId="{DBFAB4E6-36B7-4077-9C62-5AAB6D5DB059}" type="presParOf" srcId="{FC1D8522-44FA-46D2-A405-25853C873F25}" destId="{7233573A-82DF-4B8E-B05E-D54355340F82}" srcOrd="0" destOrd="0" presId="urn:microsoft.com/office/officeart/2008/layout/LinedList"/>
    <dgm:cxn modelId="{AE96E950-4D8B-4F25-96D0-958D6523B016}" type="presParOf" srcId="{FC1D8522-44FA-46D2-A405-25853C873F25}" destId="{C941AFBB-FD00-43C6-A50C-28D480C638A7}" srcOrd="1" destOrd="0" presId="urn:microsoft.com/office/officeart/2008/layout/LinedList"/>
    <dgm:cxn modelId="{78E730DF-6A10-4D29-AC1B-2C72F7B4717C}" type="presParOf" srcId="{A64D4579-BACA-400B-9B30-E5C6C3DA27EC}" destId="{03D66E21-3232-47CF-A666-3C22BC43B9B7}" srcOrd="8" destOrd="0" presId="urn:microsoft.com/office/officeart/2008/layout/LinedList"/>
    <dgm:cxn modelId="{ADDBF826-4E95-4E61-8CB6-EFAF09EFD518}" type="presParOf" srcId="{A64D4579-BACA-400B-9B30-E5C6C3DA27EC}" destId="{596E8056-F410-4117-AE71-E0E1073460C4}" srcOrd="9" destOrd="0" presId="urn:microsoft.com/office/officeart/2008/layout/LinedList"/>
    <dgm:cxn modelId="{37161F46-EC76-46BA-A90D-8434C3822B47}" type="presParOf" srcId="{596E8056-F410-4117-AE71-E0E1073460C4}" destId="{5ECF6DB1-C2B5-4858-9303-1020D3EDDCD0}" srcOrd="0" destOrd="0" presId="urn:microsoft.com/office/officeart/2008/layout/LinedList"/>
    <dgm:cxn modelId="{62044B08-4251-4F18-870F-3361785FED8F}" type="presParOf" srcId="{596E8056-F410-4117-AE71-E0E1073460C4}" destId="{2488D65C-39A9-4F0A-84FE-A85734740E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0B344-925A-462F-8EF4-52E229683E8D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31CA67-8C4D-44F9-9647-4DE81D5D05E3}">
      <dgm:prSet/>
      <dgm:spPr/>
      <dgm:t>
        <a:bodyPr/>
        <a:lstStyle/>
        <a:p>
          <a:r>
            <a:rPr lang="en-US" dirty="0"/>
            <a:t>What did you see? (a lot of people, sales were on</a:t>
          </a:r>
          <a:r>
            <a:rPr lang="en-US" dirty="0">
              <a:latin typeface="Century Gothic" panose="020B0502020202020204"/>
            </a:rPr>
            <a:t>…)</a:t>
          </a:r>
          <a:endParaRPr lang="en-US" dirty="0"/>
        </a:p>
      </dgm:t>
    </dgm:pt>
    <dgm:pt modelId="{B4B2C7DB-D91A-457D-AD42-EF0D6B8DABA8}" type="parTrans" cxnId="{929E0A47-11D8-47BF-B801-FB13E4D999E0}">
      <dgm:prSet/>
      <dgm:spPr/>
      <dgm:t>
        <a:bodyPr/>
        <a:lstStyle/>
        <a:p>
          <a:endParaRPr lang="en-US"/>
        </a:p>
      </dgm:t>
    </dgm:pt>
    <dgm:pt modelId="{6520A230-7C5C-4D7D-B646-A02EC834CABC}" type="sibTrans" cxnId="{929E0A47-11D8-47BF-B801-FB13E4D999E0}">
      <dgm:prSet/>
      <dgm:spPr/>
      <dgm:t>
        <a:bodyPr/>
        <a:lstStyle/>
        <a:p>
          <a:endParaRPr lang="en-US"/>
        </a:p>
      </dgm:t>
    </dgm:pt>
    <dgm:pt modelId="{1ED374B1-566C-43DC-9B3F-259C35FA85F8}">
      <dgm:prSet/>
      <dgm:spPr/>
      <dgm:t>
        <a:bodyPr/>
        <a:lstStyle/>
        <a:p>
          <a:r>
            <a:rPr lang="en-US" dirty="0"/>
            <a:t>What did you smell? (freshly baked doughnuts from the coffee shop, which made my mouth water …)</a:t>
          </a:r>
        </a:p>
      </dgm:t>
    </dgm:pt>
    <dgm:pt modelId="{D4C2C219-E5EF-4C77-8FB8-8B065AE450E0}" type="parTrans" cxnId="{FF3B0777-833A-46D7-BDE0-D95BD04764B7}">
      <dgm:prSet/>
      <dgm:spPr/>
      <dgm:t>
        <a:bodyPr/>
        <a:lstStyle/>
        <a:p>
          <a:endParaRPr lang="en-US"/>
        </a:p>
      </dgm:t>
    </dgm:pt>
    <dgm:pt modelId="{82AC87ED-480D-40FA-B9FF-F6C527069BC3}" type="sibTrans" cxnId="{FF3B0777-833A-46D7-BDE0-D95BD04764B7}">
      <dgm:prSet/>
      <dgm:spPr/>
      <dgm:t>
        <a:bodyPr/>
        <a:lstStyle/>
        <a:p>
          <a:endParaRPr lang="en-US"/>
        </a:p>
      </dgm:t>
    </dgm:pt>
    <dgm:pt modelId="{A2CCA9D3-6C09-4041-BC18-25ABB46893A7}">
      <dgm:prSet/>
      <dgm:spPr/>
      <dgm:t>
        <a:bodyPr/>
        <a:lstStyle/>
        <a:p>
          <a:r>
            <a:rPr lang="en-US" dirty="0"/>
            <a:t>What did you hear? (relaxing music playing in the background/latest music hits on the radio channel/booming voice on the loudspeaker/the chitchatting of people …)</a:t>
          </a:r>
        </a:p>
      </dgm:t>
    </dgm:pt>
    <dgm:pt modelId="{0DEBEF21-3E07-451C-9D85-F810CC19451D}" type="parTrans" cxnId="{EB9C7137-C2D0-4420-AD92-2CD8F88BE8C2}">
      <dgm:prSet/>
      <dgm:spPr/>
      <dgm:t>
        <a:bodyPr/>
        <a:lstStyle/>
        <a:p>
          <a:endParaRPr lang="en-US"/>
        </a:p>
      </dgm:t>
    </dgm:pt>
    <dgm:pt modelId="{7619CDC2-0A2B-410A-BF6A-91A1FBABC305}" type="sibTrans" cxnId="{EB9C7137-C2D0-4420-AD92-2CD8F88BE8C2}">
      <dgm:prSet/>
      <dgm:spPr/>
      <dgm:t>
        <a:bodyPr/>
        <a:lstStyle/>
        <a:p>
          <a:endParaRPr lang="en-US"/>
        </a:p>
      </dgm:t>
    </dgm:pt>
    <dgm:pt modelId="{A123DE85-BA2F-4AD7-B5CB-FE2774808CA0}">
      <dgm:prSet/>
      <dgm:spPr/>
      <dgm:t>
        <a:bodyPr/>
        <a:lstStyle/>
        <a:p>
          <a:r>
            <a:rPr lang="en-US" dirty="0"/>
            <a:t>What did you like most? (Christmas/Easter decorations in the shop windows/the offers in the shops/visiting different shops … )</a:t>
          </a:r>
        </a:p>
      </dgm:t>
    </dgm:pt>
    <dgm:pt modelId="{8C07F0B1-4A77-442C-9A3E-E16967963440}" type="parTrans" cxnId="{993D8CC4-1219-479D-9793-938E1C91324E}">
      <dgm:prSet/>
      <dgm:spPr/>
      <dgm:t>
        <a:bodyPr/>
        <a:lstStyle/>
        <a:p>
          <a:endParaRPr lang="en-US"/>
        </a:p>
      </dgm:t>
    </dgm:pt>
    <dgm:pt modelId="{2CAC1CA1-4535-432F-82D3-8EC814A158B6}" type="sibTrans" cxnId="{993D8CC4-1219-479D-9793-938E1C91324E}">
      <dgm:prSet/>
      <dgm:spPr/>
      <dgm:t>
        <a:bodyPr/>
        <a:lstStyle/>
        <a:p>
          <a:endParaRPr lang="en-US"/>
        </a:p>
      </dgm:t>
    </dgm:pt>
    <dgm:pt modelId="{3886664A-AF58-4F65-B73E-B4ADF3C0E72D}" type="pres">
      <dgm:prSet presAssocID="{7E30B344-925A-462F-8EF4-52E229683E8D}" presName="vert0" presStyleCnt="0">
        <dgm:presLayoutVars>
          <dgm:dir/>
          <dgm:animOne val="branch"/>
          <dgm:animLvl val="lvl"/>
        </dgm:presLayoutVars>
      </dgm:prSet>
      <dgm:spPr/>
    </dgm:pt>
    <dgm:pt modelId="{59665F6F-3F84-449F-B4D9-A33AF9079232}" type="pres">
      <dgm:prSet presAssocID="{9731CA67-8C4D-44F9-9647-4DE81D5D05E3}" presName="thickLine" presStyleLbl="alignNode1" presStyleIdx="0" presStyleCnt="4"/>
      <dgm:spPr/>
    </dgm:pt>
    <dgm:pt modelId="{FD4B7EEE-445B-4C33-8BD7-47BB9A5ABC10}" type="pres">
      <dgm:prSet presAssocID="{9731CA67-8C4D-44F9-9647-4DE81D5D05E3}" presName="horz1" presStyleCnt="0"/>
      <dgm:spPr/>
    </dgm:pt>
    <dgm:pt modelId="{7A05748C-2E90-4FEA-9358-D8067288BC4F}" type="pres">
      <dgm:prSet presAssocID="{9731CA67-8C4D-44F9-9647-4DE81D5D05E3}" presName="tx1" presStyleLbl="revTx" presStyleIdx="0" presStyleCnt="4"/>
      <dgm:spPr/>
    </dgm:pt>
    <dgm:pt modelId="{8A037715-AF0F-40B0-B257-C89333B6CF14}" type="pres">
      <dgm:prSet presAssocID="{9731CA67-8C4D-44F9-9647-4DE81D5D05E3}" presName="vert1" presStyleCnt="0"/>
      <dgm:spPr/>
    </dgm:pt>
    <dgm:pt modelId="{1485C8EF-8BC2-4DAC-A296-A08C917065BD}" type="pres">
      <dgm:prSet presAssocID="{1ED374B1-566C-43DC-9B3F-259C35FA85F8}" presName="thickLine" presStyleLbl="alignNode1" presStyleIdx="1" presStyleCnt="4"/>
      <dgm:spPr/>
    </dgm:pt>
    <dgm:pt modelId="{A91EF71F-175E-4459-83E4-7BA72D1517A4}" type="pres">
      <dgm:prSet presAssocID="{1ED374B1-566C-43DC-9B3F-259C35FA85F8}" presName="horz1" presStyleCnt="0"/>
      <dgm:spPr/>
    </dgm:pt>
    <dgm:pt modelId="{DBD0019C-6A68-4885-8B78-78E0A8E4040C}" type="pres">
      <dgm:prSet presAssocID="{1ED374B1-566C-43DC-9B3F-259C35FA85F8}" presName="tx1" presStyleLbl="revTx" presStyleIdx="1" presStyleCnt="4"/>
      <dgm:spPr/>
    </dgm:pt>
    <dgm:pt modelId="{7CE7D799-27AC-4294-89F7-8EBE22411A74}" type="pres">
      <dgm:prSet presAssocID="{1ED374B1-566C-43DC-9B3F-259C35FA85F8}" presName="vert1" presStyleCnt="0"/>
      <dgm:spPr/>
    </dgm:pt>
    <dgm:pt modelId="{7538B000-22DF-4EAA-8A0C-5439BBD5C8E5}" type="pres">
      <dgm:prSet presAssocID="{A2CCA9D3-6C09-4041-BC18-25ABB46893A7}" presName="thickLine" presStyleLbl="alignNode1" presStyleIdx="2" presStyleCnt="4"/>
      <dgm:spPr/>
    </dgm:pt>
    <dgm:pt modelId="{6CAF056A-5174-40A9-9567-65A2607FDCD4}" type="pres">
      <dgm:prSet presAssocID="{A2CCA9D3-6C09-4041-BC18-25ABB46893A7}" presName="horz1" presStyleCnt="0"/>
      <dgm:spPr/>
    </dgm:pt>
    <dgm:pt modelId="{3DCF6C3A-62B3-4925-98B1-73335B976286}" type="pres">
      <dgm:prSet presAssocID="{A2CCA9D3-6C09-4041-BC18-25ABB46893A7}" presName="tx1" presStyleLbl="revTx" presStyleIdx="2" presStyleCnt="4"/>
      <dgm:spPr/>
    </dgm:pt>
    <dgm:pt modelId="{7A052C77-B493-455F-AF22-7D5BF1593CA5}" type="pres">
      <dgm:prSet presAssocID="{A2CCA9D3-6C09-4041-BC18-25ABB46893A7}" presName="vert1" presStyleCnt="0"/>
      <dgm:spPr/>
    </dgm:pt>
    <dgm:pt modelId="{9BF0F9DE-53B4-4C76-8F34-982C23F52C6D}" type="pres">
      <dgm:prSet presAssocID="{A123DE85-BA2F-4AD7-B5CB-FE2774808CA0}" presName="thickLine" presStyleLbl="alignNode1" presStyleIdx="3" presStyleCnt="4"/>
      <dgm:spPr/>
    </dgm:pt>
    <dgm:pt modelId="{4BDA1B1A-2A60-4066-8455-4DC00D4617F1}" type="pres">
      <dgm:prSet presAssocID="{A123DE85-BA2F-4AD7-B5CB-FE2774808CA0}" presName="horz1" presStyleCnt="0"/>
      <dgm:spPr/>
    </dgm:pt>
    <dgm:pt modelId="{B36C7368-9264-4320-A8FF-45F20969EF36}" type="pres">
      <dgm:prSet presAssocID="{A123DE85-BA2F-4AD7-B5CB-FE2774808CA0}" presName="tx1" presStyleLbl="revTx" presStyleIdx="3" presStyleCnt="4"/>
      <dgm:spPr/>
    </dgm:pt>
    <dgm:pt modelId="{C8791B44-641C-4ED6-BD3E-BEE2A8418537}" type="pres">
      <dgm:prSet presAssocID="{A123DE85-BA2F-4AD7-B5CB-FE2774808CA0}" presName="vert1" presStyleCnt="0"/>
      <dgm:spPr/>
    </dgm:pt>
  </dgm:ptLst>
  <dgm:cxnLst>
    <dgm:cxn modelId="{75FB4817-9050-4E09-9427-3E1FB180ED64}" type="presOf" srcId="{9731CA67-8C4D-44F9-9647-4DE81D5D05E3}" destId="{7A05748C-2E90-4FEA-9358-D8067288BC4F}" srcOrd="0" destOrd="0" presId="urn:microsoft.com/office/officeart/2008/layout/LinedList"/>
    <dgm:cxn modelId="{EB9C7137-C2D0-4420-AD92-2CD8F88BE8C2}" srcId="{7E30B344-925A-462F-8EF4-52E229683E8D}" destId="{A2CCA9D3-6C09-4041-BC18-25ABB46893A7}" srcOrd="2" destOrd="0" parTransId="{0DEBEF21-3E07-451C-9D85-F810CC19451D}" sibTransId="{7619CDC2-0A2B-410A-BF6A-91A1FBABC305}"/>
    <dgm:cxn modelId="{3EECDA3B-E8BF-4E2D-841E-E511C3605D2A}" type="presOf" srcId="{7E30B344-925A-462F-8EF4-52E229683E8D}" destId="{3886664A-AF58-4F65-B73E-B4ADF3C0E72D}" srcOrd="0" destOrd="0" presId="urn:microsoft.com/office/officeart/2008/layout/LinedList"/>
    <dgm:cxn modelId="{929E0A47-11D8-47BF-B801-FB13E4D999E0}" srcId="{7E30B344-925A-462F-8EF4-52E229683E8D}" destId="{9731CA67-8C4D-44F9-9647-4DE81D5D05E3}" srcOrd="0" destOrd="0" parTransId="{B4B2C7DB-D91A-457D-AD42-EF0D6B8DABA8}" sibTransId="{6520A230-7C5C-4D7D-B646-A02EC834CABC}"/>
    <dgm:cxn modelId="{FF3B0777-833A-46D7-BDE0-D95BD04764B7}" srcId="{7E30B344-925A-462F-8EF4-52E229683E8D}" destId="{1ED374B1-566C-43DC-9B3F-259C35FA85F8}" srcOrd="1" destOrd="0" parTransId="{D4C2C219-E5EF-4C77-8FB8-8B065AE450E0}" sibTransId="{82AC87ED-480D-40FA-B9FF-F6C527069BC3}"/>
    <dgm:cxn modelId="{4298E289-7D09-434E-9EE2-26691301C273}" type="presOf" srcId="{A2CCA9D3-6C09-4041-BC18-25ABB46893A7}" destId="{3DCF6C3A-62B3-4925-98B1-73335B976286}" srcOrd="0" destOrd="0" presId="urn:microsoft.com/office/officeart/2008/layout/LinedList"/>
    <dgm:cxn modelId="{993D8CC4-1219-479D-9793-938E1C91324E}" srcId="{7E30B344-925A-462F-8EF4-52E229683E8D}" destId="{A123DE85-BA2F-4AD7-B5CB-FE2774808CA0}" srcOrd="3" destOrd="0" parTransId="{8C07F0B1-4A77-442C-9A3E-E16967963440}" sibTransId="{2CAC1CA1-4535-432F-82D3-8EC814A158B6}"/>
    <dgm:cxn modelId="{B4EDDEDF-E766-4D1D-A2CD-05EBC410A410}" type="presOf" srcId="{A123DE85-BA2F-4AD7-B5CB-FE2774808CA0}" destId="{B36C7368-9264-4320-A8FF-45F20969EF36}" srcOrd="0" destOrd="0" presId="urn:microsoft.com/office/officeart/2008/layout/LinedList"/>
    <dgm:cxn modelId="{65787EF3-317F-4CE6-8FAE-9B34F50E222F}" type="presOf" srcId="{1ED374B1-566C-43DC-9B3F-259C35FA85F8}" destId="{DBD0019C-6A68-4885-8B78-78E0A8E4040C}" srcOrd="0" destOrd="0" presId="urn:microsoft.com/office/officeart/2008/layout/LinedList"/>
    <dgm:cxn modelId="{33263D03-3424-41C9-BC8D-0DAEA009AF55}" type="presParOf" srcId="{3886664A-AF58-4F65-B73E-B4ADF3C0E72D}" destId="{59665F6F-3F84-449F-B4D9-A33AF9079232}" srcOrd="0" destOrd="0" presId="urn:microsoft.com/office/officeart/2008/layout/LinedList"/>
    <dgm:cxn modelId="{70964F0D-47AB-48C9-AD88-68B43A3D93FF}" type="presParOf" srcId="{3886664A-AF58-4F65-B73E-B4ADF3C0E72D}" destId="{FD4B7EEE-445B-4C33-8BD7-47BB9A5ABC10}" srcOrd="1" destOrd="0" presId="urn:microsoft.com/office/officeart/2008/layout/LinedList"/>
    <dgm:cxn modelId="{5FC5EB09-732D-4EDA-927F-65FE41E91F79}" type="presParOf" srcId="{FD4B7EEE-445B-4C33-8BD7-47BB9A5ABC10}" destId="{7A05748C-2E90-4FEA-9358-D8067288BC4F}" srcOrd="0" destOrd="0" presId="urn:microsoft.com/office/officeart/2008/layout/LinedList"/>
    <dgm:cxn modelId="{A37B6CC0-F078-4C70-BEB1-A8AE5B5D9D2E}" type="presParOf" srcId="{FD4B7EEE-445B-4C33-8BD7-47BB9A5ABC10}" destId="{8A037715-AF0F-40B0-B257-C89333B6CF14}" srcOrd="1" destOrd="0" presId="urn:microsoft.com/office/officeart/2008/layout/LinedList"/>
    <dgm:cxn modelId="{EE61BA10-C83D-4252-994F-0FCAE523DC2A}" type="presParOf" srcId="{3886664A-AF58-4F65-B73E-B4ADF3C0E72D}" destId="{1485C8EF-8BC2-4DAC-A296-A08C917065BD}" srcOrd="2" destOrd="0" presId="urn:microsoft.com/office/officeart/2008/layout/LinedList"/>
    <dgm:cxn modelId="{B0F4B2B5-0459-49FA-A1BD-700820964179}" type="presParOf" srcId="{3886664A-AF58-4F65-B73E-B4ADF3C0E72D}" destId="{A91EF71F-175E-4459-83E4-7BA72D1517A4}" srcOrd="3" destOrd="0" presId="urn:microsoft.com/office/officeart/2008/layout/LinedList"/>
    <dgm:cxn modelId="{E104DD0D-D7D3-48F9-9FC8-BFBF41310246}" type="presParOf" srcId="{A91EF71F-175E-4459-83E4-7BA72D1517A4}" destId="{DBD0019C-6A68-4885-8B78-78E0A8E4040C}" srcOrd="0" destOrd="0" presId="urn:microsoft.com/office/officeart/2008/layout/LinedList"/>
    <dgm:cxn modelId="{88FCEAD2-0DE3-446D-BCF5-A08E3908BA30}" type="presParOf" srcId="{A91EF71F-175E-4459-83E4-7BA72D1517A4}" destId="{7CE7D799-27AC-4294-89F7-8EBE22411A74}" srcOrd="1" destOrd="0" presId="urn:microsoft.com/office/officeart/2008/layout/LinedList"/>
    <dgm:cxn modelId="{AAA40709-7CCB-4485-90CC-2F149E74C8DC}" type="presParOf" srcId="{3886664A-AF58-4F65-B73E-B4ADF3C0E72D}" destId="{7538B000-22DF-4EAA-8A0C-5439BBD5C8E5}" srcOrd="4" destOrd="0" presId="urn:microsoft.com/office/officeart/2008/layout/LinedList"/>
    <dgm:cxn modelId="{DFD2BBFA-1F6F-4C39-9843-3D71C17C4BF7}" type="presParOf" srcId="{3886664A-AF58-4F65-B73E-B4ADF3C0E72D}" destId="{6CAF056A-5174-40A9-9567-65A2607FDCD4}" srcOrd="5" destOrd="0" presId="urn:microsoft.com/office/officeart/2008/layout/LinedList"/>
    <dgm:cxn modelId="{DE03BB16-7FF5-42C5-A6C6-CAF2D0E8B53C}" type="presParOf" srcId="{6CAF056A-5174-40A9-9567-65A2607FDCD4}" destId="{3DCF6C3A-62B3-4925-98B1-73335B976286}" srcOrd="0" destOrd="0" presId="urn:microsoft.com/office/officeart/2008/layout/LinedList"/>
    <dgm:cxn modelId="{46AB32B2-A8F5-46A4-84E1-F8EA6CD1BB40}" type="presParOf" srcId="{6CAF056A-5174-40A9-9567-65A2607FDCD4}" destId="{7A052C77-B493-455F-AF22-7D5BF1593CA5}" srcOrd="1" destOrd="0" presId="urn:microsoft.com/office/officeart/2008/layout/LinedList"/>
    <dgm:cxn modelId="{DB0CF36C-992C-448F-B48B-17D3A66623EB}" type="presParOf" srcId="{3886664A-AF58-4F65-B73E-B4ADF3C0E72D}" destId="{9BF0F9DE-53B4-4C76-8F34-982C23F52C6D}" srcOrd="6" destOrd="0" presId="urn:microsoft.com/office/officeart/2008/layout/LinedList"/>
    <dgm:cxn modelId="{35532684-11AB-479B-9946-E008AF59A702}" type="presParOf" srcId="{3886664A-AF58-4F65-B73E-B4ADF3C0E72D}" destId="{4BDA1B1A-2A60-4066-8455-4DC00D4617F1}" srcOrd="7" destOrd="0" presId="urn:microsoft.com/office/officeart/2008/layout/LinedList"/>
    <dgm:cxn modelId="{31B8DCA1-A27D-4801-A7AB-81E14ADEB8B1}" type="presParOf" srcId="{4BDA1B1A-2A60-4066-8455-4DC00D4617F1}" destId="{B36C7368-9264-4320-A8FF-45F20969EF36}" srcOrd="0" destOrd="0" presId="urn:microsoft.com/office/officeart/2008/layout/LinedList"/>
    <dgm:cxn modelId="{150A7E46-8B21-4323-B1B4-89A7118BE37A}" type="presParOf" srcId="{4BDA1B1A-2A60-4066-8455-4DC00D4617F1}" destId="{C8791B44-641C-4ED6-BD3E-BEE2A84185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E990A-888C-4A0E-AD81-08B74990AE9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55025AF-1C9B-4515-969D-C44764E18FD4}">
      <dgm:prSet/>
      <dgm:spPr/>
      <dgm:t>
        <a:bodyPr/>
        <a:lstStyle/>
        <a:p>
          <a:r>
            <a:rPr lang="en-US"/>
            <a:t>How long did you stay? (the whole morning, till early afternoon …)</a:t>
          </a:r>
        </a:p>
      </dgm:t>
    </dgm:pt>
    <dgm:pt modelId="{E8F18F9D-1FDC-4982-AE7D-A4A91F48F726}" type="parTrans" cxnId="{CAB41302-65C0-4BAB-9472-622775350FA7}">
      <dgm:prSet/>
      <dgm:spPr/>
      <dgm:t>
        <a:bodyPr/>
        <a:lstStyle/>
        <a:p>
          <a:endParaRPr lang="en-US"/>
        </a:p>
      </dgm:t>
    </dgm:pt>
    <dgm:pt modelId="{C4507800-C4D1-4E72-8AEB-495E073B8E00}" type="sibTrans" cxnId="{CAB41302-65C0-4BAB-9472-622775350FA7}">
      <dgm:prSet/>
      <dgm:spPr/>
      <dgm:t>
        <a:bodyPr/>
        <a:lstStyle/>
        <a:p>
          <a:endParaRPr lang="en-US"/>
        </a:p>
      </dgm:t>
    </dgm:pt>
    <dgm:pt modelId="{1DE7A2DA-6EB6-49DF-90B7-F265EDC4138C}">
      <dgm:prSet/>
      <dgm:spPr/>
      <dgm:t>
        <a:bodyPr/>
        <a:lstStyle/>
        <a:p>
          <a:r>
            <a:rPr lang="en-US"/>
            <a:t>Did you enjoy yourself? (had the best time of my life, enjoyed every second of our trip ...)</a:t>
          </a:r>
        </a:p>
      </dgm:t>
    </dgm:pt>
    <dgm:pt modelId="{2CD2B09A-424C-4C53-9531-C40ACAF9A1A5}" type="parTrans" cxnId="{E80E8C8E-DAC4-40CD-82C1-78EDE34BEB69}">
      <dgm:prSet/>
      <dgm:spPr/>
      <dgm:t>
        <a:bodyPr/>
        <a:lstStyle/>
        <a:p>
          <a:endParaRPr lang="en-US"/>
        </a:p>
      </dgm:t>
    </dgm:pt>
    <dgm:pt modelId="{12B7099F-A326-4770-BD05-07DF0A153F3A}" type="sibTrans" cxnId="{E80E8C8E-DAC4-40CD-82C1-78EDE34BEB69}">
      <dgm:prSet/>
      <dgm:spPr/>
      <dgm:t>
        <a:bodyPr/>
        <a:lstStyle/>
        <a:p>
          <a:endParaRPr lang="en-US"/>
        </a:p>
      </dgm:t>
    </dgm:pt>
    <dgm:pt modelId="{B610C1FB-5793-45DB-AC54-DE08DD301742}">
      <dgm:prSet/>
      <dgm:spPr/>
      <dgm:t>
        <a:bodyPr/>
        <a:lstStyle/>
        <a:p>
          <a:r>
            <a:rPr lang="en-US"/>
            <a:t>Which was the best part of your shopping trip?  (I managed to find the perfect gift for my sister …)</a:t>
          </a:r>
        </a:p>
      </dgm:t>
    </dgm:pt>
    <dgm:pt modelId="{B1F77E92-7506-4B33-915F-9CE738496F29}" type="parTrans" cxnId="{3470633D-09FF-4B44-8EB8-02BFB3EA6F8B}">
      <dgm:prSet/>
      <dgm:spPr/>
      <dgm:t>
        <a:bodyPr/>
        <a:lstStyle/>
        <a:p>
          <a:endParaRPr lang="en-US"/>
        </a:p>
      </dgm:t>
    </dgm:pt>
    <dgm:pt modelId="{D25F3B2D-C297-41E8-B223-5E1CBF797641}" type="sibTrans" cxnId="{3470633D-09FF-4B44-8EB8-02BFB3EA6F8B}">
      <dgm:prSet/>
      <dgm:spPr/>
      <dgm:t>
        <a:bodyPr/>
        <a:lstStyle/>
        <a:p>
          <a:endParaRPr lang="en-US"/>
        </a:p>
      </dgm:t>
    </dgm:pt>
    <dgm:pt modelId="{318C8DE8-0FFA-40BE-973B-7358B851C80C}">
      <dgm:prSet/>
      <dgm:spPr/>
      <dgm:t>
        <a:bodyPr/>
        <a:lstStyle/>
        <a:p>
          <a:r>
            <a:rPr lang="en-US"/>
            <a:t>How did you feel at the end of the trip? Would you like to go again? (we were dead tired, look forward to …)</a:t>
          </a:r>
        </a:p>
      </dgm:t>
    </dgm:pt>
    <dgm:pt modelId="{618F50C8-7A92-4379-ACD5-F68767A43482}" type="parTrans" cxnId="{02524E16-4A6C-4327-8096-B7C6D40B8184}">
      <dgm:prSet/>
      <dgm:spPr/>
      <dgm:t>
        <a:bodyPr/>
        <a:lstStyle/>
        <a:p>
          <a:endParaRPr lang="en-US"/>
        </a:p>
      </dgm:t>
    </dgm:pt>
    <dgm:pt modelId="{BFFF19CE-4645-4821-9DF7-845EA8B6D322}" type="sibTrans" cxnId="{02524E16-4A6C-4327-8096-B7C6D40B8184}">
      <dgm:prSet/>
      <dgm:spPr/>
      <dgm:t>
        <a:bodyPr/>
        <a:lstStyle/>
        <a:p>
          <a:endParaRPr lang="en-US"/>
        </a:p>
      </dgm:t>
    </dgm:pt>
    <dgm:pt modelId="{7BDE45A1-4D77-443D-9A0F-D14EF6FE1EAE}" type="pres">
      <dgm:prSet presAssocID="{915E990A-888C-4A0E-AD81-08B74990AE9E}" presName="vert0" presStyleCnt="0">
        <dgm:presLayoutVars>
          <dgm:dir/>
          <dgm:animOne val="branch"/>
          <dgm:animLvl val="lvl"/>
        </dgm:presLayoutVars>
      </dgm:prSet>
      <dgm:spPr/>
    </dgm:pt>
    <dgm:pt modelId="{2087F089-F01A-4735-AEED-AFEF5881368D}" type="pres">
      <dgm:prSet presAssocID="{855025AF-1C9B-4515-969D-C44764E18FD4}" presName="thickLine" presStyleLbl="alignNode1" presStyleIdx="0" presStyleCnt="4"/>
      <dgm:spPr/>
    </dgm:pt>
    <dgm:pt modelId="{6DCC9F84-1C4C-44EF-8F3E-8DB0D98474B7}" type="pres">
      <dgm:prSet presAssocID="{855025AF-1C9B-4515-969D-C44764E18FD4}" presName="horz1" presStyleCnt="0"/>
      <dgm:spPr/>
    </dgm:pt>
    <dgm:pt modelId="{7818947E-F14E-4100-830D-2B7604259C44}" type="pres">
      <dgm:prSet presAssocID="{855025AF-1C9B-4515-969D-C44764E18FD4}" presName="tx1" presStyleLbl="revTx" presStyleIdx="0" presStyleCnt="4"/>
      <dgm:spPr/>
    </dgm:pt>
    <dgm:pt modelId="{3AFFB5A9-BDAC-4FA1-A5EB-636FE78BC33E}" type="pres">
      <dgm:prSet presAssocID="{855025AF-1C9B-4515-969D-C44764E18FD4}" presName="vert1" presStyleCnt="0"/>
      <dgm:spPr/>
    </dgm:pt>
    <dgm:pt modelId="{6415C3C2-9452-4752-8C73-A4B672ACAFD1}" type="pres">
      <dgm:prSet presAssocID="{1DE7A2DA-6EB6-49DF-90B7-F265EDC4138C}" presName="thickLine" presStyleLbl="alignNode1" presStyleIdx="1" presStyleCnt="4"/>
      <dgm:spPr/>
    </dgm:pt>
    <dgm:pt modelId="{2FC539CD-6621-47ED-AFC0-439C9C441495}" type="pres">
      <dgm:prSet presAssocID="{1DE7A2DA-6EB6-49DF-90B7-F265EDC4138C}" presName="horz1" presStyleCnt="0"/>
      <dgm:spPr/>
    </dgm:pt>
    <dgm:pt modelId="{A34ED61D-B254-4856-ADDE-28769A905A96}" type="pres">
      <dgm:prSet presAssocID="{1DE7A2DA-6EB6-49DF-90B7-F265EDC4138C}" presName="tx1" presStyleLbl="revTx" presStyleIdx="1" presStyleCnt="4"/>
      <dgm:spPr/>
    </dgm:pt>
    <dgm:pt modelId="{9778AA0D-CF13-42A6-B71C-17EE69626FBE}" type="pres">
      <dgm:prSet presAssocID="{1DE7A2DA-6EB6-49DF-90B7-F265EDC4138C}" presName="vert1" presStyleCnt="0"/>
      <dgm:spPr/>
    </dgm:pt>
    <dgm:pt modelId="{8C2C8F21-0E24-4CBE-A01A-6BF2701B8EAE}" type="pres">
      <dgm:prSet presAssocID="{B610C1FB-5793-45DB-AC54-DE08DD301742}" presName="thickLine" presStyleLbl="alignNode1" presStyleIdx="2" presStyleCnt="4"/>
      <dgm:spPr/>
    </dgm:pt>
    <dgm:pt modelId="{A349231B-30DC-4A5A-979A-9F8E094B41AF}" type="pres">
      <dgm:prSet presAssocID="{B610C1FB-5793-45DB-AC54-DE08DD301742}" presName="horz1" presStyleCnt="0"/>
      <dgm:spPr/>
    </dgm:pt>
    <dgm:pt modelId="{FA0A7DCD-E526-4888-834B-33BB9CDB06B4}" type="pres">
      <dgm:prSet presAssocID="{B610C1FB-5793-45DB-AC54-DE08DD301742}" presName="tx1" presStyleLbl="revTx" presStyleIdx="2" presStyleCnt="4"/>
      <dgm:spPr/>
    </dgm:pt>
    <dgm:pt modelId="{F33BF4EE-25C7-42C6-9081-E9E4332ADAB8}" type="pres">
      <dgm:prSet presAssocID="{B610C1FB-5793-45DB-AC54-DE08DD301742}" presName="vert1" presStyleCnt="0"/>
      <dgm:spPr/>
    </dgm:pt>
    <dgm:pt modelId="{52983E5C-F74B-4858-B162-807755947408}" type="pres">
      <dgm:prSet presAssocID="{318C8DE8-0FFA-40BE-973B-7358B851C80C}" presName="thickLine" presStyleLbl="alignNode1" presStyleIdx="3" presStyleCnt="4"/>
      <dgm:spPr/>
    </dgm:pt>
    <dgm:pt modelId="{4FB100CA-98A0-4254-9D60-FADD93E43092}" type="pres">
      <dgm:prSet presAssocID="{318C8DE8-0FFA-40BE-973B-7358B851C80C}" presName="horz1" presStyleCnt="0"/>
      <dgm:spPr/>
    </dgm:pt>
    <dgm:pt modelId="{DB374766-87FA-4C10-AC62-D4F0F667E4E5}" type="pres">
      <dgm:prSet presAssocID="{318C8DE8-0FFA-40BE-973B-7358B851C80C}" presName="tx1" presStyleLbl="revTx" presStyleIdx="3" presStyleCnt="4"/>
      <dgm:spPr/>
    </dgm:pt>
    <dgm:pt modelId="{E93ED30B-954D-4AE6-9B6F-3808B1991BD1}" type="pres">
      <dgm:prSet presAssocID="{318C8DE8-0FFA-40BE-973B-7358B851C80C}" presName="vert1" presStyleCnt="0"/>
      <dgm:spPr/>
    </dgm:pt>
  </dgm:ptLst>
  <dgm:cxnLst>
    <dgm:cxn modelId="{CAB41302-65C0-4BAB-9472-622775350FA7}" srcId="{915E990A-888C-4A0E-AD81-08B74990AE9E}" destId="{855025AF-1C9B-4515-969D-C44764E18FD4}" srcOrd="0" destOrd="0" parTransId="{E8F18F9D-1FDC-4982-AE7D-A4A91F48F726}" sibTransId="{C4507800-C4D1-4E72-8AEB-495E073B8E00}"/>
    <dgm:cxn modelId="{7AB29C02-050F-439D-8A52-901B9296997A}" type="presOf" srcId="{318C8DE8-0FFA-40BE-973B-7358B851C80C}" destId="{DB374766-87FA-4C10-AC62-D4F0F667E4E5}" srcOrd="0" destOrd="0" presId="urn:microsoft.com/office/officeart/2008/layout/LinedList"/>
    <dgm:cxn modelId="{02524E16-4A6C-4327-8096-B7C6D40B8184}" srcId="{915E990A-888C-4A0E-AD81-08B74990AE9E}" destId="{318C8DE8-0FFA-40BE-973B-7358B851C80C}" srcOrd="3" destOrd="0" parTransId="{618F50C8-7A92-4379-ACD5-F68767A43482}" sibTransId="{BFFF19CE-4645-4821-9DF7-845EA8B6D322}"/>
    <dgm:cxn modelId="{1FC7A626-6805-44A8-82D9-A624AF7DF5B1}" type="presOf" srcId="{915E990A-888C-4A0E-AD81-08B74990AE9E}" destId="{7BDE45A1-4D77-443D-9A0F-D14EF6FE1EAE}" srcOrd="0" destOrd="0" presId="urn:microsoft.com/office/officeart/2008/layout/LinedList"/>
    <dgm:cxn modelId="{3470633D-09FF-4B44-8EB8-02BFB3EA6F8B}" srcId="{915E990A-888C-4A0E-AD81-08B74990AE9E}" destId="{B610C1FB-5793-45DB-AC54-DE08DD301742}" srcOrd="2" destOrd="0" parTransId="{B1F77E92-7506-4B33-915F-9CE738496F29}" sibTransId="{D25F3B2D-C297-41E8-B223-5E1CBF797641}"/>
    <dgm:cxn modelId="{E80E8C8E-DAC4-40CD-82C1-78EDE34BEB69}" srcId="{915E990A-888C-4A0E-AD81-08B74990AE9E}" destId="{1DE7A2DA-6EB6-49DF-90B7-F265EDC4138C}" srcOrd="1" destOrd="0" parTransId="{2CD2B09A-424C-4C53-9531-C40ACAF9A1A5}" sibTransId="{12B7099F-A326-4770-BD05-07DF0A153F3A}"/>
    <dgm:cxn modelId="{E159E8AE-5717-4E82-BEAC-CAFA4CC1E65E}" type="presOf" srcId="{B610C1FB-5793-45DB-AC54-DE08DD301742}" destId="{FA0A7DCD-E526-4888-834B-33BB9CDB06B4}" srcOrd="0" destOrd="0" presId="urn:microsoft.com/office/officeart/2008/layout/LinedList"/>
    <dgm:cxn modelId="{B74FF0D2-5A18-484B-8638-404429598892}" type="presOf" srcId="{1DE7A2DA-6EB6-49DF-90B7-F265EDC4138C}" destId="{A34ED61D-B254-4856-ADDE-28769A905A96}" srcOrd="0" destOrd="0" presId="urn:microsoft.com/office/officeart/2008/layout/LinedList"/>
    <dgm:cxn modelId="{DDBB87DB-2F26-40E2-A503-ADED22F4BCFE}" type="presOf" srcId="{855025AF-1C9B-4515-969D-C44764E18FD4}" destId="{7818947E-F14E-4100-830D-2B7604259C44}" srcOrd="0" destOrd="0" presId="urn:microsoft.com/office/officeart/2008/layout/LinedList"/>
    <dgm:cxn modelId="{E4D1A014-D8CD-405A-98BB-452BF8761CC5}" type="presParOf" srcId="{7BDE45A1-4D77-443D-9A0F-D14EF6FE1EAE}" destId="{2087F089-F01A-4735-AEED-AFEF5881368D}" srcOrd="0" destOrd="0" presId="urn:microsoft.com/office/officeart/2008/layout/LinedList"/>
    <dgm:cxn modelId="{9BBDFD24-FA09-4151-9E68-D46D905D00F2}" type="presParOf" srcId="{7BDE45A1-4D77-443D-9A0F-D14EF6FE1EAE}" destId="{6DCC9F84-1C4C-44EF-8F3E-8DB0D98474B7}" srcOrd="1" destOrd="0" presId="urn:microsoft.com/office/officeart/2008/layout/LinedList"/>
    <dgm:cxn modelId="{D8EEDA32-8A9A-4A66-946A-2FBBB5EFA499}" type="presParOf" srcId="{6DCC9F84-1C4C-44EF-8F3E-8DB0D98474B7}" destId="{7818947E-F14E-4100-830D-2B7604259C44}" srcOrd="0" destOrd="0" presId="urn:microsoft.com/office/officeart/2008/layout/LinedList"/>
    <dgm:cxn modelId="{F86B3B08-AC2A-422F-B76F-01AB7FBF981F}" type="presParOf" srcId="{6DCC9F84-1C4C-44EF-8F3E-8DB0D98474B7}" destId="{3AFFB5A9-BDAC-4FA1-A5EB-636FE78BC33E}" srcOrd="1" destOrd="0" presId="urn:microsoft.com/office/officeart/2008/layout/LinedList"/>
    <dgm:cxn modelId="{6791F9FB-A019-4728-B11D-2E6D6BEB078F}" type="presParOf" srcId="{7BDE45A1-4D77-443D-9A0F-D14EF6FE1EAE}" destId="{6415C3C2-9452-4752-8C73-A4B672ACAFD1}" srcOrd="2" destOrd="0" presId="urn:microsoft.com/office/officeart/2008/layout/LinedList"/>
    <dgm:cxn modelId="{EC737F64-38CD-4718-996F-0EB56406001A}" type="presParOf" srcId="{7BDE45A1-4D77-443D-9A0F-D14EF6FE1EAE}" destId="{2FC539CD-6621-47ED-AFC0-439C9C441495}" srcOrd="3" destOrd="0" presId="urn:microsoft.com/office/officeart/2008/layout/LinedList"/>
    <dgm:cxn modelId="{A7467B29-C5C1-47AF-88DF-AA1380D1450E}" type="presParOf" srcId="{2FC539CD-6621-47ED-AFC0-439C9C441495}" destId="{A34ED61D-B254-4856-ADDE-28769A905A96}" srcOrd="0" destOrd="0" presId="urn:microsoft.com/office/officeart/2008/layout/LinedList"/>
    <dgm:cxn modelId="{FB6E000A-BCE5-4586-922C-2B90A3C48C36}" type="presParOf" srcId="{2FC539CD-6621-47ED-AFC0-439C9C441495}" destId="{9778AA0D-CF13-42A6-B71C-17EE69626FBE}" srcOrd="1" destOrd="0" presId="urn:microsoft.com/office/officeart/2008/layout/LinedList"/>
    <dgm:cxn modelId="{CF5B608E-C3A8-4C5F-8F65-1D1A28620F0D}" type="presParOf" srcId="{7BDE45A1-4D77-443D-9A0F-D14EF6FE1EAE}" destId="{8C2C8F21-0E24-4CBE-A01A-6BF2701B8EAE}" srcOrd="4" destOrd="0" presId="urn:microsoft.com/office/officeart/2008/layout/LinedList"/>
    <dgm:cxn modelId="{CAB211D7-AE90-4A89-86DF-6E1BB3C24DDC}" type="presParOf" srcId="{7BDE45A1-4D77-443D-9A0F-D14EF6FE1EAE}" destId="{A349231B-30DC-4A5A-979A-9F8E094B41AF}" srcOrd="5" destOrd="0" presId="urn:microsoft.com/office/officeart/2008/layout/LinedList"/>
    <dgm:cxn modelId="{96308AA3-8BDA-47FC-B48D-BD5DFD581666}" type="presParOf" srcId="{A349231B-30DC-4A5A-979A-9F8E094B41AF}" destId="{FA0A7DCD-E526-4888-834B-33BB9CDB06B4}" srcOrd="0" destOrd="0" presId="urn:microsoft.com/office/officeart/2008/layout/LinedList"/>
    <dgm:cxn modelId="{A89E5610-B9F6-4B30-8E1A-EB1980AFF742}" type="presParOf" srcId="{A349231B-30DC-4A5A-979A-9F8E094B41AF}" destId="{F33BF4EE-25C7-42C6-9081-E9E4332ADAB8}" srcOrd="1" destOrd="0" presId="urn:microsoft.com/office/officeart/2008/layout/LinedList"/>
    <dgm:cxn modelId="{AF28B2A9-0A9D-4651-BE33-855EB2A848DA}" type="presParOf" srcId="{7BDE45A1-4D77-443D-9A0F-D14EF6FE1EAE}" destId="{52983E5C-F74B-4858-B162-807755947408}" srcOrd="6" destOrd="0" presId="urn:microsoft.com/office/officeart/2008/layout/LinedList"/>
    <dgm:cxn modelId="{2B768F08-4910-4011-849D-D5EAAC88F5C9}" type="presParOf" srcId="{7BDE45A1-4D77-443D-9A0F-D14EF6FE1EAE}" destId="{4FB100CA-98A0-4254-9D60-FADD93E43092}" srcOrd="7" destOrd="0" presId="urn:microsoft.com/office/officeart/2008/layout/LinedList"/>
    <dgm:cxn modelId="{9051E0A5-D682-4A10-95F4-3FAA9493B901}" type="presParOf" srcId="{4FB100CA-98A0-4254-9D60-FADD93E43092}" destId="{DB374766-87FA-4C10-AC62-D4F0F667E4E5}" srcOrd="0" destOrd="0" presId="urn:microsoft.com/office/officeart/2008/layout/LinedList"/>
    <dgm:cxn modelId="{7DB171C7-1A6A-4BBA-AF8A-BD879E751D74}" type="presParOf" srcId="{4FB100CA-98A0-4254-9D60-FADD93E43092}" destId="{E93ED30B-954D-4AE6-9B6F-3808B1991B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009F8-713B-43F0-B4A7-D855DC742D74}">
      <dsp:nvSpPr>
        <dsp:cNvPr id="0" name=""/>
        <dsp:cNvSpPr/>
      </dsp:nvSpPr>
      <dsp:spPr>
        <a:xfrm>
          <a:off x="0" y="552"/>
          <a:ext cx="10816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05A30-D7AA-451D-908D-35605EC224FE}">
      <dsp:nvSpPr>
        <dsp:cNvPr id="0" name=""/>
        <dsp:cNvSpPr/>
      </dsp:nvSpPr>
      <dsp:spPr>
        <a:xfrm>
          <a:off x="0" y="552"/>
          <a:ext cx="10816354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When did you go?</a:t>
          </a:r>
        </a:p>
      </dsp:txBody>
      <dsp:txXfrm>
        <a:off x="0" y="552"/>
        <a:ext cx="10816354" cy="904642"/>
      </dsp:txXfrm>
    </dsp:sp>
    <dsp:sp modelId="{E5E6FE38-029B-4478-8194-BA4249B911FF}">
      <dsp:nvSpPr>
        <dsp:cNvPr id="0" name=""/>
        <dsp:cNvSpPr/>
      </dsp:nvSpPr>
      <dsp:spPr>
        <a:xfrm>
          <a:off x="0" y="905194"/>
          <a:ext cx="10816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81B22-0230-4184-B473-61C358E389C8}">
      <dsp:nvSpPr>
        <dsp:cNvPr id="0" name=""/>
        <dsp:cNvSpPr/>
      </dsp:nvSpPr>
      <dsp:spPr>
        <a:xfrm>
          <a:off x="0" y="905194"/>
          <a:ext cx="10816354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Where did you go? </a:t>
          </a:r>
        </a:p>
      </dsp:txBody>
      <dsp:txXfrm>
        <a:off x="0" y="905194"/>
        <a:ext cx="10816354" cy="904642"/>
      </dsp:txXfrm>
    </dsp:sp>
    <dsp:sp modelId="{7B2F96C1-1A3B-4DFF-80A7-AEDF7BA9A407}">
      <dsp:nvSpPr>
        <dsp:cNvPr id="0" name=""/>
        <dsp:cNvSpPr/>
      </dsp:nvSpPr>
      <dsp:spPr>
        <a:xfrm>
          <a:off x="0" y="1809836"/>
          <a:ext cx="10816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CECD8-68C2-4810-8055-8A4E0A9BFBDF}">
      <dsp:nvSpPr>
        <dsp:cNvPr id="0" name=""/>
        <dsp:cNvSpPr/>
      </dsp:nvSpPr>
      <dsp:spPr>
        <a:xfrm>
          <a:off x="0" y="1809836"/>
          <a:ext cx="10816354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With whom did you go there? </a:t>
          </a:r>
        </a:p>
      </dsp:txBody>
      <dsp:txXfrm>
        <a:off x="0" y="1809836"/>
        <a:ext cx="10816354" cy="904642"/>
      </dsp:txXfrm>
    </dsp:sp>
    <dsp:sp modelId="{ED221EC7-E317-4286-80B1-D8BC175B3121}">
      <dsp:nvSpPr>
        <dsp:cNvPr id="0" name=""/>
        <dsp:cNvSpPr/>
      </dsp:nvSpPr>
      <dsp:spPr>
        <a:xfrm>
          <a:off x="0" y="2714478"/>
          <a:ext cx="10816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3573A-82DF-4B8E-B05E-D54355340F82}">
      <dsp:nvSpPr>
        <dsp:cNvPr id="0" name=""/>
        <dsp:cNvSpPr/>
      </dsp:nvSpPr>
      <dsp:spPr>
        <a:xfrm>
          <a:off x="0" y="2714478"/>
          <a:ext cx="10816354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Why did you go there?</a:t>
          </a:r>
        </a:p>
      </dsp:txBody>
      <dsp:txXfrm>
        <a:off x="0" y="2714478"/>
        <a:ext cx="10816354" cy="904642"/>
      </dsp:txXfrm>
    </dsp:sp>
    <dsp:sp modelId="{03D66E21-3232-47CF-A666-3C22BC43B9B7}">
      <dsp:nvSpPr>
        <dsp:cNvPr id="0" name=""/>
        <dsp:cNvSpPr/>
      </dsp:nvSpPr>
      <dsp:spPr>
        <a:xfrm>
          <a:off x="0" y="3619120"/>
          <a:ext cx="10816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6DB1-C2B5-4858-9303-1020D3EDDCD0}">
      <dsp:nvSpPr>
        <dsp:cNvPr id="0" name=""/>
        <dsp:cNvSpPr/>
      </dsp:nvSpPr>
      <dsp:spPr>
        <a:xfrm>
          <a:off x="0" y="3619120"/>
          <a:ext cx="10816354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How did you go there?</a:t>
          </a:r>
        </a:p>
      </dsp:txBody>
      <dsp:txXfrm>
        <a:off x="0" y="3619120"/>
        <a:ext cx="10816354" cy="904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65F6F-3F84-449F-B4D9-A33AF9079232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05748C-2E90-4FEA-9358-D8067288BC4F}">
      <dsp:nvSpPr>
        <dsp:cNvPr id="0" name=""/>
        <dsp:cNvSpPr/>
      </dsp:nvSpPr>
      <dsp:spPr>
        <a:xfrm>
          <a:off x="0" y="0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did you see? (a lot of people, sales were on</a:t>
          </a:r>
          <a:r>
            <a:rPr lang="en-US" sz="2100" kern="1200" dirty="0">
              <a:latin typeface="Century Gothic" panose="020B0502020202020204"/>
            </a:rPr>
            <a:t>…)</a:t>
          </a:r>
          <a:endParaRPr lang="en-US" sz="2100" kern="1200" dirty="0"/>
        </a:p>
      </dsp:txBody>
      <dsp:txXfrm>
        <a:off x="0" y="0"/>
        <a:ext cx="6832212" cy="1316194"/>
      </dsp:txXfrm>
    </dsp:sp>
    <dsp:sp modelId="{1485C8EF-8BC2-4DAC-A296-A08C917065BD}">
      <dsp:nvSpPr>
        <dsp:cNvPr id="0" name=""/>
        <dsp:cNvSpPr/>
      </dsp:nvSpPr>
      <dsp:spPr>
        <a:xfrm>
          <a:off x="0" y="131619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297909"/>
                <a:satOff val="-6387"/>
                <a:lumOff val="-2484"/>
                <a:alphaOff val="0"/>
                <a:tint val="96000"/>
                <a:lumMod val="104000"/>
              </a:schemeClr>
            </a:gs>
            <a:gs pos="100000">
              <a:schemeClr val="accent2">
                <a:hueOff val="297909"/>
                <a:satOff val="-6387"/>
                <a:lumOff val="-248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97909"/>
              <a:satOff val="-6387"/>
              <a:lumOff val="-24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0019C-6A68-4885-8B78-78E0A8E4040C}">
      <dsp:nvSpPr>
        <dsp:cNvPr id="0" name=""/>
        <dsp:cNvSpPr/>
      </dsp:nvSpPr>
      <dsp:spPr>
        <a:xfrm>
          <a:off x="0" y="131619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did you smell? (freshly baked doughnuts from the coffee shop, which made my mouth water …)</a:t>
          </a:r>
        </a:p>
      </dsp:txBody>
      <dsp:txXfrm>
        <a:off x="0" y="1316194"/>
        <a:ext cx="6832212" cy="1316194"/>
      </dsp:txXfrm>
    </dsp:sp>
    <dsp:sp modelId="{7538B000-22DF-4EAA-8A0C-5439BBD5C8E5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595818"/>
                <a:satOff val="-12775"/>
                <a:lumOff val="-4967"/>
                <a:alphaOff val="0"/>
                <a:tint val="96000"/>
                <a:lumMod val="104000"/>
              </a:schemeClr>
            </a:gs>
            <a:gs pos="100000">
              <a:schemeClr val="accent2">
                <a:hueOff val="595818"/>
                <a:satOff val="-12775"/>
                <a:lumOff val="-496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95818"/>
              <a:satOff val="-12775"/>
              <a:lumOff val="-496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F6C3A-62B3-4925-98B1-73335B976286}">
      <dsp:nvSpPr>
        <dsp:cNvPr id="0" name=""/>
        <dsp:cNvSpPr/>
      </dsp:nvSpPr>
      <dsp:spPr>
        <a:xfrm>
          <a:off x="0" y="2632389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did you hear? (relaxing music playing in the background/latest music hits on the radio channel/booming voice on the loudspeaker/the chitchatting of people …)</a:t>
          </a:r>
        </a:p>
      </dsp:txBody>
      <dsp:txXfrm>
        <a:off x="0" y="2632389"/>
        <a:ext cx="6832212" cy="1316194"/>
      </dsp:txXfrm>
    </dsp:sp>
    <dsp:sp modelId="{9BF0F9DE-53B4-4C76-8F34-982C23F52C6D}">
      <dsp:nvSpPr>
        <dsp:cNvPr id="0" name=""/>
        <dsp:cNvSpPr/>
      </dsp:nvSpPr>
      <dsp:spPr>
        <a:xfrm>
          <a:off x="0" y="394858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893727"/>
                <a:satOff val="-19162"/>
                <a:lumOff val="-7451"/>
                <a:alphaOff val="0"/>
                <a:tint val="96000"/>
                <a:lumMod val="104000"/>
              </a:schemeClr>
            </a:gs>
            <a:gs pos="100000">
              <a:schemeClr val="accent2">
                <a:hueOff val="893727"/>
                <a:satOff val="-19162"/>
                <a:lumOff val="-745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93727"/>
              <a:satOff val="-19162"/>
              <a:lumOff val="-7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C7368-9264-4320-A8FF-45F20969EF36}">
      <dsp:nvSpPr>
        <dsp:cNvPr id="0" name=""/>
        <dsp:cNvSpPr/>
      </dsp:nvSpPr>
      <dsp:spPr>
        <a:xfrm>
          <a:off x="0" y="394858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did you like most? (Christmas/Easter decorations in the shop windows/the offers in the shops/visiting different shops … )</a:t>
          </a:r>
        </a:p>
      </dsp:txBody>
      <dsp:txXfrm>
        <a:off x="0" y="3948584"/>
        <a:ext cx="6832212" cy="1316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F089-F01A-4735-AEED-AFEF5881368D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8947E-F14E-4100-830D-2B7604259C44}">
      <dsp:nvSpPr>
        <dsp:cNvPr id="0" name=""/>
        <dsp:cNvSpPr/>
      </dsp:nvSpPr>
      <dsp:spPr>
        <a:xfrm>
          <a:off x="0" y="0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long did you stay? (the whole morning, till early afternoon …)</a:t>
          </a:r>
        </a:p>
      </dsp:txBody>
      <dsp:txXfrm>
        <a:off x="0" y="0"/>
        <a:ext cx="6832212" cy="1316194"/>
      </dsp:txXfrm>
    </dsp:sp>
    <dsp:sp modelId="{6415C3C2-9452-4752-8C73-A4B672ACAFD1}">
      <dsp:nvSpPr>
        <dsp:cNvPr id="0" name=""/>
        <dsp:cNvSpPr/>
      </dsp:nvSpPr>
      <dsp:spPr>
        <a:xfrm>
          <a:off x="0" y="1316194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ED61D-B254-4856-ADDE-28769A905A96}">
      <dsp:nvSpPr>
        <dsp:cNvPr id="0" name=""/>
        <dsp:cNvSpPr/>
      </dsp:nvSpPr>
      <dsp:spPr>
        <a:xfrm>
          <a:off x="0" y="131619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Did you enjoy yourself? (had the best time of my life, enjoyed every second of our trip ...)</a:t>
          </a:r>
        </a:p>
      </dsp:txBody>
      <dsp:txXfrm>
        <a:off x="0" y="1316194"/>
        <a:ext cx="6832212" cy="1316194"/>
      </dsp:txXfrm>
    </dsp:sp>
    <dsp:sp modelId="{8C2C8F21-0E24-4CBE-A01A-6BF2701B8EAE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A7DCD-E526-4888-834B-33BB9CDB06B4}">
      <dsp:nvSpPr>
        <dsp:cNvPr id="0" name=""/>
        <dsp:cNvSpPr/>
      </dsp:nvSpPr>
      <dsp:spPr>
        <a:xfrm>
          <a:off x="0" y="2632389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Which was the best part of your shopping trip?  (I managed to find the perfect gift for my sister …)</a:t>
          </a:r>
        </a:p>
      </dsp:txBody>
      <dsp:txXfrm>
        <a:off x="0" y="2632389"/>
        <a:ext cx="6832212" cy="1316194"/>
      </dsp:txXfrm>
    </dsp:sp>
    <dsp:sp modelId="{52983E5C-F74B-4858-B162-807755947408}">
      <dsp:nvSpPr>
        <dsp:cNvPr id="0" name=""/>
        <dsp:cNvSpPr/>
      </dsp:nvSpPr>
      <dsp:spPr>
        <a:xfrm>
          <a:off x="0" y="3948584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374766-87FA-4C10-AC62-D4F0F667E4E5}">
      <dsp:nvSpPr>
        <dsp:cNvPr id="0" name=""/>
        <dsp:cNvSpPr/>
      </dsp:nvSpPr>
      <dsp:spPr>
        <a:xfrm>
          <a:off x="0" y="394858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did you feel at the end of the trip? Would you like to go again? (we were dead tired, look forward to …)</a:t>
          </a:r>
        </a:p>
      </dsp:txBody>
      <dsp:txXfrm>
        <a:off x="0" y="3948584"/>
        <a:ext cx="6832212" cy="131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B6BE-6388-4F4C-AA64-49367A1CB60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08E3-D3AD-4C34-9E8C-B31A54440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9CE8-CDB0-4A37-ADC5-C2EF51C80F8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097F-43FD-4243-B090-A761C1AB95E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2209-08E2-4AFE-9E0A-9B2986E4549A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D3B7-31C9-46E6-A419-F047AF06335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2D98-66F3-4185-9E06-E926C379F10E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9043-AEC4-4469-89C8-E5590077FEDF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CA3A-B0AB-4661-A769-3A403E5684B8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EFF0-C3F3-43A6-BAEC-05140D91D29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9F87-CBB7-484B-9342-2AC0F717422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0CA6-22E6-42AD-AC70-9E2097BD629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DAB-4385-42CE-9E86-9D365C6A074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F27-658B-47AC-8F8F-3B1361E6D30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9572-84CE-400A-A21B-2DB21EFA061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B63C-6548-4055-A306-9A967E980D49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2C0B-F175-48B9-B35B-2BEE5523639A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A6B1-2C73-4A3E-B17B-A3E01CC70146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C126-D23C-4160-B12F-EAE2DDE444C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AF7CB4B4-5FF3-42DF-BC74-C443B08B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3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66EFAAC-0A6C-4217-A7FA-191F0A58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74541EDE-9F44-42BF-8C3A-554DA7EFD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86BDF138-E0AE-4A8F-9562-CC8347E84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26AE9E5F-48D9-4400-94D6-9677B296E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FA6138C-73B8-4803-BAB0-2F471064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9C07CC5D-7375-4501-8160-77E7D60A8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868C6DC0-B87B-4476-8021-A3FFA265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AC81DDB7-3B59-4952-93E3-F543A48ED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42404706-2547-470A-AED8-BDED8CB26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23D64345-DD78-41FA-AD92-85C4667E9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9484D008-88A6-40D9-885C-55E42DF0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FF0A1198-24AC-474B-B872-05AC34CAD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8504BE67-26A2-4464-90DA-F288B8EC4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54FE0D-7E07-4254-8626-5077B0385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75557453-7AB9-4F78-8FAB-B15A306AA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C8E097DF-0308-4DE5-AD28-FE0476A61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9D7A0294-33DD-44DF-A0FF-1438FAE4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D6A7492E-1876-4088-A041-8B348957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8B3B1AB1-FC5A-44A6-9C14-55B70E5F6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D3ECE19E-6F79-41CB-A3A3-8A982B459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63934713-3D56-4B95-9E9C-EAAB80E9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6066DA19-4B68-4940-9B57-19A410A4A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222CEDA-915F-44D6-BB98-2FE8C8E5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EB8B5D7-44D1-4600-A956-3B16E655C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632D37C-F995-4E3D-9214-438D1DE02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DEDB2695-007C-4F46-8F6B-18FA35E62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D31E256-2313-42FC-9188-311A298F7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5535" y="2693194"/>
            <a:ext cx="5681134" cy="22627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latin typeface="Andika"/>
              </a:rPr>
              <a:t>Lesson 4:  </a:t>
            </a:r>
            <a:br>
              <a:rPr lang="en-US" sz="3700" dirty="0">
                <a:latin typeface="Andika"/>
              </a:rPr>
            </a:br>
            <a:r>
              <a:rPr lang="en-US" sz="3700" dirty="0">
                <a:latin typeface="Andika"/>
              </a:rPr>
              <a:t>Writing</a:t>
            </a:r>
            <a:br>
              <a:rPr lang="en-US" sz="3700" dirty="0">
                <a:latin typeface="Andika"/>
              </a:rPr>
            </a:br>
            <a:br>
              <a:rPr lang="en-US" sz="3700" dirty="0">
                <a:latin typeface="Andika"/>
              </a:rPr>
            </a:br>
            <a:r>
              <a:rPr lang="en-US" sz="3700" dirty="0">
                <a:latin typeface="Andika"/>
              </a:rPr>
              <a:t>Topic:          </a:t>
            </a:r>
            <a:br>
              <a:rPr lang="en-US" sz="3700" dirty="0">
                <a:latin typeface="Andika"/>
              </a:rPr>
            </a:br>
            <a:r>
              <a:rPr lang="en-US" sz="3700" dirty="0">
                <a:latin typeface="Andika"/>
              </a:rPr>
              <a:t>Shopping and Services</a:t>
            </a:r>
            <a:br>
              <a:rPr lang="en-US" sz="3700" dirty="0">
                <a:latin typeface="Andika"/>
              </a:rPr>
            </a:br>
            <a:br>
              <a:rPr lang="en-US" sz="3700" dirty="0">
                <a:latin typeface="Andika"/>
              </a:rPr>
            </a:br>
            <a:r>
              <a:rPr lang="en-US" sz="3700" dirty="0">
                <a:latin typeface="Andika"/>
              </a:rPr>
              <a:t>Year:</a:t>
            </a:r>
            <a:br>
              <a:rPr lang="en-US" sz="3700" dirty="0">
                <a:latin typeface="Andika"/>
              </a:rPr>
            </a:br>
            <a:r>
              <a:rPr lang="en-US" sz="3700" dirty="0">
                <a:latin typeface="Andika"/>
              </a:rPr>
              <a:t>4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BA05957-EDEF-4883-A731-F887FDF14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33">
            <a:extLst>
              <a:ext uri="{FF2B5EF4-FFF2-40B4-BE49-F238E27FC236}">
                <a16:creationId xmlns:a16="http://schemas.microsoft.com/office/drawing/2014/main" id="{732CD9C9-9903-4E05-9124-58820C4E1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34" name="Picture 10" descr="Back from the dead: why the shopping mall is stronger than ever | Shopping  mall, Shopping malls, Outdoor shopping">
            <a:extLst>
              <a:ext uri="{FF2B5EF4-FFF2-40B4-BE49-F238E27FC236}">
                <a16:creationId xmlns:a16="http://schemas.microsoft.com/office/drawing/2014/main" id="{C67DC19F-5344-4FBC-8341-FA43A67D6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r="34842" b="-1"/>
          <a:stretch/>
        </p:blipFill>
        <p:spPr bwMode="auto">
          <a:xfrm>
            <a:off x="20" y="10"/>
            <a:ext cx="36810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2967-02B2-4C38-A933-F2C054F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9411" y="4529540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sp>
        <p:nvSpPr>
          <p:cNvPr id="7" name="AutoShape 2" descr="Some Chinese Malls Have “Husband Storage” Facilities for the Shopping-Averse  | Smart News | Smithsonian Magazine">
            <a:extLst>
              <a:ext uri="{FF2B5EF4-FFF2-40B4-BE49-F238E27FC236}">
                <a16:creationId xmlns:a16="http://schemas.microsoft.com/office/drawing/2014/main" id="{974B8FA1-E782-4327-B060-97B45C6752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ome Chinese Malls Have “Husband Storage” Facilities for the Shopping-Averse  | Smart News | Smithsonian Magazine">
            <a:extLst>
              <a:ext uri="{FF2B5EF4-FFF2-40B4-BE49-F238E27FC236}">
                <a16:creationId xmlns:a16="http://schemas.microsoft.com/office/drawing/2014/main" id="{65456333-3F2C-452D-8FB7-50AD0124A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Some Chinese Malls Have “Husband Storage” Facilities for the Shopping-Averse  | Smart News | Smithsonian Magazine">
            <a:extLst>
              <a:ext uri="{FF2B5EF4-FFF2-40B4-BE49-F238E27FC236}">
                <a16:creationId xmlns:a16="http://schemas.microsoft.com/office/drawing/2014/main" id="{DD66E44D-56F8-4E22-A117-B83B34222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Some Chinese Malls Have “Husband Storage” Facilities for the Shopping-Averse  | Smart News | Smithsonian Magazine">
            <a:extLst>
              <a:ext uri="{FF2B5EF4-FFF2-40B4-BE49-F238E27FC236}">
                <a16:creationId xmlns:a16="http://schemas.microsoft.com/office/drawing/2014/main" id="{396F35BB-7E1F-4D43-BB64-F5129F7197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290B15-7DF3-4B59-8B85-64F0BC9F3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59990B-114B-41B9-9EBF-C73D2025C07D}"/>
              </a:ext>
            </a:extLst>
          </p:cNvPr>
          <p:cNvSpPr/>
          <p:nvPr/>
        </p:nvSpPr>
        <p:spPr>
          <a:xfrm>
            <a:off x="668593" y="167862"/>
            <a:ext cx="12716759" cy="528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ndika"/>
              </a:rPr>
              <a:t>Understand the TITLE!</a:t>
            </a:r>
          </a:p>
          <a:p>
            <a:pPr algn="ctr"/>
            <a:endParaRPr lang="mt-MT" sz="36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latin typeface="Andika"/>
                <a:cs typeface="Times New Roman" pitchFamily="18"/>
              </a:rPr>
              <a:t>Keep in mind the </a:t>
            </a:r>
            <a:r>
              <a:rPr lang="en-GB" sz="3600" b="1" dirty="0">
                <a:latin typeface="Andika"/>
                <a:cs typeface="Times New Roman" pitchFamily="18"/>
              </a:rPr>
              <a:t>GAP: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Andika"/>
                <a:cs typeface="Times New Roman" pitchFamily="18"/>
              </a:rPr>
              <a:t> </a:t>
            </a:r>
            <a:br>
              <a:rPr lang="en-GB" sz="3600" dirty="0">
                <a:latin typeface="Andika"/>
                <a:cs typeface="Times New Roman" pitchFamily="18"/>
              </a:rPr>
            </a:br>
            <a:r>
              <a:rPr lang="en-GB" sz="3600" b="1" dirty="0">
                <a:latin typeface="Andika"/>
                <a:cs typeface="Times New Roman" pitchFamily="18"/>
              </a:rPr>
              <a:t>GENRE</a:t>
            </a:r>
            <a:r>
              <a:rPr lang="en-GB" sz="3600" dirty="0">
                <a:latin typeface="Andika"/>
                <a:cs typeface="Times New Roman" pitchFamily="18"/>
              </a:rPr>
              <a:t> </a:t>
            </a:r>
            <a:r>
              <a:rPr lang="mt-MT" sz="3600" dirty="0">
                <a:latin typeface="Andika"/>
                <a:cs typeface="Times New Roman" pitchFamily="18"/>
              </a:rPr>
              <a:t> </a:t>
            </a:r>
            <a:r>
              <a:rPr lang="en-US" sz="3600" dirty="0">
                <a:latin typeface="Andika"/>
                <a:cs typeface="Times New Roman" pitchFamily="18"/>
              </a:rPr>
              <a:t>		   a list</a:t>
            </a:r>
            <a:r>
              <a:rPr lang="mt-MT" sz="3600" dirty="0">
                <a:latin typeface="Andika"/>
                <a:cs typeface="Times New Roman" pitchFamily="18"/>
              </a:rPr>
              <a:t> </a:t>
            </a:r>
            <a:endParaRPr lang="en-US" sz="3600" dirty="0">
              <a:latin typeface="Andika"/>
              <a:cs typeface="Times New Roman" pitchFamily="18"/>
            </a:endParaRPr>
          </a:p>
          <a:p>
            <a:pPr>
              <a:lnSpc>
                <a:spcPct val="150000"/>
              </a:lnSpc>
            </a:pPr>
            <a:r>
              <a:rPr lang="en-GB" sz="3600" b="1" dirty="0">
                <a:latin typeface="Andika"/>
                <a:cs typeface="Times New Roman" pitchFamily="18"/>
              </a:rPr>
              <a:t>AUDIENCE</a:t>
            </a:r>
            <a:r>
              <a:rPr lang="en-GB" sz="3600" dirty="0">
                <a:latin typeface="Andika"/>
                <a:cs typeface="Times New Roman" pitchFamily="18"/>
              </a:rPr>
              <a:t>   yourself </a:t>
            </a:r>
            <a:br>
              <a:rPr lang="en-GB" sz="3600" dirty="0">
                <a:latin typeface="Andika"/>
                <a:cs typeface="Times New Roman" pitchFamily="18"/>
              </a:rPr>
            </a:br>
            <a:r>
              <a:rPr lang="en-GB" sz="3600" b="1" dirty="0">
                <a:latin typeface="Andika"/>
                <a:cs typeface="Times New Roman" pitchFamily="18"/>
              </a:rPr>
              <a:t>PURPOSE</a:t>
            </a:r>
            <a:r>
              <a:rPr lang="en-GB" sz="3600" dirty="0">
                <a:latin typeface="Andika"/>
                <a:cs typeface="Times New Roman" pitchFamily="18"/>
              </a:rPr>
              <a:t> 	    to remember all the food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Andika"/>
                <a:cs typeface="Times New Roman" pitchFamily="18"/>
              </a:rPr>
              <a:t>                       items you need to buy </a:t>
            </a:r>
            <a:endParaRPr lang="mt-MT" sz="3600" dirty="0">
              <a:latin typeface="Andika"/>
            </a:endParaRPr>
          </a:p>
        </p:txBody>
      </p:sp>
      <p:pic>
        <p:nvPicPr>
          <p:cNvPr id="2050" name="Picture 2" descr="🌈 writing shopping lists – Edmund Waller Blog">
            <a:extLst>
              <a:ext uri="{FF2B5EF4-FFF2-40B4-BE49-F238E27FC236}">
                <a16:creationId xmlns:a16="http://schemas.microsoft.com/office/drawing/2014/main" id="{FB312FB3-6725-4DE1-8D8E-AD948303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06" y="1152907"/>
            <a:ext cx="3106994" cy="42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1B2D85-019E-4402-AB98-ED91D65E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F69F17E5-3D86-481F-BD59-9D198A750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AD3FB61-6AE9-4485-BE50-6A67D1BB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315C98F-1CCA-4D5A-A03F-29B4BED6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8456C65E-3C59-4D40-864F-2A31AF2C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C3C90EF-2E9B-44A4-AB78-BEBD307C3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48E12179-609D-4AF7-96BF-E828E5852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008B167-7073-455A-9573-FBDDF23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9FC9F31E-3F8D-4B62-87C7-BBBD035E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4F10612-C7D6-428E-9148-D931DFB23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043D6C36-269F-44CF-B0F2-349C6645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6C168F67-740E-466B-8BDA-26A6F2B7F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CF2E0909-CFBD-4E94-BEEA-9B6DF1DF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5B8BB545-FACB-4642-8938-14D8CD792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E36904FB-4D24-4290-AD83-449182E6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F68AFD49-42C0-402C-8593-37AC0754F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8C1A257-22D4-41EF-AF6A-CF2D5A1D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95A189A6-9285-450E-9B7E-80B2D590B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D59B349F-5A32-4504-9284-1BE405A5C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79CEC7EC-900E-4C58-9230-308D5E4F5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DC40C46F-A374-45DD-8616-ABBFD1F60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75A53528-B55E-4DEA-8E5D-041E3F2A8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E33C2044-55CC-4D24-83D6-56DA2A4D9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7FE42B80-0325-42E2-A066-69C44DD35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A0F3EB45-3286-4ACF-B3E0-E3C8CF23F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DABF753A-353D-49D9-8111-08D35B7A6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2FED251-392F-4094-8F4A-371A795E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82082796-8C4C-405B-9F59-11B4223D6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8358644C-7384-41C4-978E-1125B9BF8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3074" name="Picture 2" descr="Vanilla Cake Recipe (VIDEO) - NatashasKitchen.com">
            <a:extLst>
              <a:ext uri="{FF2B5EF4-FFF2-40B4-BE49-F238E27FC236}">
                <a16:creationId xmlns:a16="http://schemas.microsoft.com/office/drawing/2014/main" id="{4E0830B6-8170-4CD7-98A5-1B83C284D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7E39382-3BDF-4F54-8585-82ACB0EE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Freeform 11">
            <a:extLst>
              <a:ext uri="{FF2B5EF4-FFF2-40B4-BE49-F238E27FC236}">
                <a16:creationId xmlns:a16="http://schemas.microsoft.com/office/drawing/2014/main" id="{06E7B50D-4267-4B64-A59B-48EA8221E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E31CE6-DD3A-4BE2-B654-BEDA8CCE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/>
          </a:p>
        </p:txBody>
      </p:sp>
      <p:pic>
        <p:nvPicPr>
          <p:cNvPr id="3076" name="Picture 4" descr="Basic Sponge Cake Base Recipe (Video) - Happy Foods Tube">
            <a:extLst>
              <a:ext uri="{FF2B5EF4-FFF2-40B4-BE49-F238E27FC236}">
                <a16:creationId xmlns:a16="http://schemas.microsoft.com/office/drawing/2014/main" id="{53F936A7-AF8E-4D70-AC6A-E6DDBDC9D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r="5808" b="2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7A81025-7EA9-493C-A8AA-C2443AD2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3DA34-8552-410F-B2F3-357FF214BA9A}"/>
              </a:ext>
            </a:extLst>
          </p:cNvPr>
          <p:cNvSpPr txBox="1"/>
          <p:nvPr/>
        </p:nvSpPr>
        <p:spPr>
          <a:xfrm>
            <a:off x="6473910" y="788194"/>
            <a:ext cx="5066419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Baking a cake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Ingredients you might need: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butter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milk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flour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vanilla essence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baking powder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72">
            <a:extLst>
              <a:ext uri="{FF2B5EF4-FFF2-40B4-BE49-F238E27FC236}">
                <a16:creationId xmlns:a16="http://schemas.microsoft.com/office/drawing/2014/main" id="{FC7BE47C-BAEE-49EE-BB54-156C979A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2EE9AC32-EDB1-4EFD-BB0E-C26E206C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2FDF0B09-0E9E-45B4-B91E-0E7734ED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1EEB8353-6E5B-417C-B98B-07EE30640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9C5BD3B-D39A-4F8B-9240-7A6C153F0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FD941421-268E-4666-A503-9F058B24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00E88A0-7025-47DF-BA70-A8F6F5708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E00BA63-6194-4ECA-84D8-80235F409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39AC4B74-4C3D-4EDA-94C2-CDA24D068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202B11E6-4CA9-4162-AF59-8C145BC3B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8B0AF5D0-1EDB-41E2-8FCD-60CBC2EF5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C0D0B969-D0AC-487B-9438-B1FA3284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7583D38-95E7-4E22-8130-05E88EC0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3" name="Group 86">
            <a:extLst>
              <a:ext uri="{FF2B5EF4-FFF2-40B4-BE49-F238E27FC236}">
                <a16:creationId xmlns:a16="http://schemas.microsoft.com/office/drawing/2014/main" id="{BB3CB4D2-7362-459B-B043-4A7AA941D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340EF90C-4725-4FA2-9C0E-5CC80706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5B4B95F-5B02-4199-A4CF-BF80796B2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B1A85464-EB4E-4F24-B8D1-5AAB1BD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F9CEBF3A-E181-4658-A255-3280C6126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8C349E6E-E8E7-4B47-BE5A-46BC3CCF9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DD8C0E0-3E7A-4139-BD20-6E7498410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3F5C45D2-1802-44B0-A7A1-E7643C61B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E70E5B6E-B6D6-4758-87EB-CE36D7E7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42D1616A-61DA-4C6C-9AB1-A69903B14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BE714FAF-C28B-40B1-8019-BBDC970C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C7AFB3CA-A3ED-4531-BCA8-7571793D4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025E88D5-74FA-49C6-8C3A-2C145643D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04" name="Rectangle 100">
            <a:extLst>
              <a:ext uri="{FF2B5EF4-FFF2-40B4-BE49-F238E27FC236}">
                <a16:creationId xmlns:a16="http://schemas.microsoft.com/office/drawing/2014/main" id="{55438AA5-07F1-406C-8BA2-E8A868DE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Freeform 11">
            <a:extLst>
              <a:ext uri="{FF2B5EF4-FFF2-40B4-BE49-F238E27FC236}">
                <a16:creationId xmlns:a16="http://schemas.microsoft.com/office/drawing/2014/main" id="{F69F17E5-3D86-481F-BD59-9D198A750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AD3FB61-6AE9-4485-BE50-6A67D1BB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315C98F-1CCA-4D5A-A03F-29B4BED6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8456C65E-3C59-4D40-864F-2A31AF2C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C3C90EF-2E9B-44A4-AB78-BEBD307C3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48E12179-609D-4AF7-96BF-E828E5852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008B167-7073-455A-9573-FBDDF23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9FC9F31E-3F8D-4B62-87C7-BBBD035E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4F10612-C7D6-428E-9148-D931DFB23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043D6C36-269F-44CF-B0F2-349C6645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6C168F67-740E-466B-8BDA-26A6F2B7F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CF2E0909-CFBD-4E94-BEEA-9B6DF1DF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5B8BB545-FACB-4642-8938-14D8CD792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E36904FB-4D24-4290-AD83-449182E6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F68AFD49-42C0-402C-8593-37AC0754F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8C1A257-22D4-41EF-AF6A-CF2D5A1D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95A189A6-9285-450E-9B7E-80B2D590B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D59B349F-5A32-4504-9284-1BE405A5C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79CEC7EC-900E-4C58-9230-308D5E4F5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DC40C46F-A374-45DD-8616-ABBFD1F60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75A53528-B55E-4DEA-8E5D-041E3F2A8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E33C2044-55CC-4D24-83D6-56DA2A4D9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7FE42B80-0325-42E2-A066-69C44DD35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A0F3EB45-3286-4ACF-B3E0-E3C8CF23F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DABF753A-353D-49D9-8111-08D35B7A6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2FED251-392F-4094-8F4A-371A795E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82082796-8C4C-405B-9F59-11B4223D6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8358644C-7384-41C4-978E-1125B9BF8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4100" name="Picture 4" descr="Easy Homemade Pancakes Recipe | Kitchn">
            <a:extLst>
              <a:ext uri="{FF2B5EF4-FFF2-40B4-BE49-F238E27FC236}">
                <a16:creationId xmlns:a16="http://schemas.microsoft.com/office/drawing/2014/main" id="{7A66B170-1EAE-495C-A056-40E14062D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2" b="3"/>
          <a:stretch/>
        </p:blipFill>
        <p:spPr bwMode="auto">
          <a:xfrm>
            <a:off x="-2650" y="10"/>
            <a:ext cx="4646985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7E39382-3BDF-4F54-8585-82ACB0EE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Freeform 11">
            <a:extLst>
              <a:ext uri="{FF2B5EF4-FFF2-40B4-BE49-F238E27FC236}">
                <a16:creationId xmlns:a16="http://schemas.microsoft.com/office/drawing/2014/main" id="{06E7B50D-4267-4B64-A59B-48EA8221E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E31CE6-DD3A-4BE2-B654-BEDA8CCE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/>
          </a:p>
        </p:txBody>
      </p:sp>
      <p:pic>
        <p:nvPicPr>
          <p:cNvPr id="4098" name="Picture 2" descr="Classic Pancakes Recipe - BettyCrocker.com">
            <a:extLst>
              <a:ext uri="{FF2B5EF4-FFF2-40B4-BE49-F238E27FC236}">
                <a16:creationId xmlns:a16="http://schemas.microsoft.com/office/drawing/2014/main" id="{0FEFF8F7-106D-4304-80BB-124808819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2546"/>
          <a:stretch/>
        </p:blipFill>
        <p:spPr bwMode="auto">
          <a:xfrm>
            <a:off x="-1552" y="3429000"/>
            <a:ext cx="4646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7A81025-7EA9-493C-A8AA-C2443AD28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3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6934" y="3429000"/>
            <a:ext cx="466263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23DA34-8552-410F-B2F3-357FF214BA9A}"/>
              </a:ext>
            </a:extLst>
          </p:cNvPr>
          <p:cNvSpPr txBox="1"/>
          <p:nvPr/>
        </p:nvSpPr>
        <p:spPr>
          <a:xfrm>
            <a:off x="6533441" y="788194"/>
            <a:ext cx="5066419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pancakes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Ingredients you might need: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milk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eggs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flour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syrup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9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5709C-BB89-4144-A2CC-B8798725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EFFFF"/>
                </a:solidFill>
              </a:rPr>
              <a:t>Success Criteria</a:t>
            </a: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4860B-D8DB-4507-B842-E94EEC4D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</a:t>
            </a:r>
            <a:r>
              <a:rPr lang="en-US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534F8-97DD-4437-B9AD-95879B87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2262247"/>
            <a:ext cx="5640502" cy="23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Long Writing Task: </a:t>
            </a:r>
            <a:br>
              <a:rPr lang="en-US" sz="5400" b="1" dirty="0"/>
            </a:br>
            <a:r>
              <a:rPr lang="en-US" sz="5400" b="1" dirty="0"/>
              <a:t>A Recount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2580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What is a RECOUNT?</a:t>
            </a:r>
            <a:br>
              <a:rPr lang="en-US" sz="320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1F99C-E02C-43B8-A14D-2693D8F4A8FD}"/>
              </a:ext>
            </a:extLst>
          </p:cNvPr>
          <p:cNvSpPr txBox="1"/>
          <p:nvPr/>
        </p:nvSpPr>
        <p:spPr>
          <a:xfrm>
            <a:off x="4706578" y="589722"/>
            <a:ext cx="6798033" cy="532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recount retells an event or experience that happened in the past. 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past tense. 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recount entertains or informs e.g. a recount of a traffic accident.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Events are written in a chronological order. The use of time conjunctions such as ‘first’, ‘next’, ‘then’ and ‘later’ is necessary. </a:t>
            </a:r>
            <a:br>
              <a:rPr lang="en-US" sz="2400" b="1" dirty="0"/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b="1" dirty="0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3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1B41E-E208-4778-A46E-8234DB42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51" y="643467"/>
            <a:ext cx="7874298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3710C-FF10-4A86-9EE8-B681EF74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49513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</a:rPr>
              <a:t>1</a:t>
            </a:r>
            <a:r>
              <a:rPr lang="mt-MT" sz="900" dirty="0">
                <a:solidFill>
                  <a:srgbClr val="FFFFFF"/>
                </a:solidFill>
              </a:rPr>
              <a:t>6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3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F1EA5-9E9A-4466-A0A4-0FB01F21610C}"/>
              </a:ext>
            </a:extLst>
          </p:cNvPr>
          <p:cNvSpPr txBox="1"/>
          <p:nvPr/>
        </p:nvSpPr>
        <p:spPr>
          <a:xfrm>
            <a:off x="684944" y="264319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Recount Title: 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shopping mall has opened in your town. You have visited the mall with a friend/relative. 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Font typeface="Wingdings 3" charset="2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recount about your trip to share it with your friend/relative.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xplanation of recount text - YouTube">
            <a:extLst>
              <a:ext uri="{FF2B5EF4-FFF2-40B4-BE49-F238E27FC236}">
                <a16:creationId xmlns:a16="http://schemas.microsoft.com/office/drawing/2014/main" id="{1658337C-12B2-453C-A4AF-C93BF560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1310773"/>
            <a:ext cx="6953577" cy="39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E71532-21D0-402A-BB86-EEFCCC81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900"/>
          </a:p>
        </p:txBody>
      </p:sp>
      <p:sp>
        <p:nvSpPr>
          <p:cNvPr id="7" name="AutoShape 2" descr="Pretty Stylish Brunette Girl Is Very Happy Out On A Shopping.. Royalty Free  Cliparts, Vectors, And Stock Illustration. Image 15527050.">
            <a:extLst>
              <a:ext uri="{FF2B5EF4-FFF2-40B4-BE49-F238E27FC236}">
                <a16:creationId xmlns:a16="http://schemas.microsoft.com/office/drawing/2014/main" id="{58FBA25A-EA98-41D3-8183-09BC1160D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Pretty Stylish Brunette Girl Is Very Happy Out On A Shopping.. Royalty Free  Cliparts, Vectors, And Stock Illustration. Image 15527050.">
            <a:extLst>
              <a:ext uri="{FF2B5EF4-FFF2-40B4-BE49-F238E27FC236}">
                <a16:creationId xmlns:a16="http://schemas.microsoft.com/office/drawing/2014/main" id="{B1F38AD7-A5D1-40B3-89E4-965AB98EB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Free Clip Art Shopping Spree (Page 1) - Line.17QQ.com">
            <a:extLst>
              <a:ext uri="{FF2B5EF4-FFF2-40B4-BE49-F238E27FC236}">
                <a16:creationId xmlns:a16="http://schemas.microsoft.com/office/drawing/2014/main" id="{972ADB1E-B817-4180-9626-FFC4D06815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Free Clip Art Shopping Spree (Page 1) - Line.17QQ.com">
            <a:extLst>
              <a:ext uri="{FF2B5EF4-FFF2-40B4-BE49-F238E27FC236}">
                <a16:creationId xmlns:a16="http://schemas.microsoft.com/office/drawing/2014/main" id="{61C1AD78-1DD6-41CA-B035-6EA01B5CD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7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03421-FA31-4EF3-A74E-1F58248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7B645-2682-4A64-93DF-EC148E912413}"/>
              </a:ext>
            </a:extLst>
          </p:cNvPr>
          <p:cNvSpPr/>
          <p:nvPr/>
        </p:nvSpPr>
        <p:spPr>
          <a:xfrm>
            <a:off x="3373062" y="1228725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in mind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GAP: </a:t>
            </a:r>
          </a:p>
          <a:p>
            <a:pPr>
              <a:spcBef>
                <a:spcPts val="1000"/>
              </a:spcBef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GENRE: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recount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AUDIENCE:	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young readers</a:t>
            </a:r>
            <a:br>
              <a:rPr lang="en-US" sz="2800" dirty="0"/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	to describe in detail a shopping trip</a:t>
            </a:r>
            <a:br>
              <a:rPr lang="en-US" sz="2800" dirty="0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43DC-711B-4F34-8ADC-2E30D5722D58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Question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Prompts</a:t>
            </a:r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046DB-1A70-4286-8BC0-1465C67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18</a:t>
            </a:r>
          </a:p>
        </p:txBody>
      </p:sp>
      <p:pic>
        <p:nvPicPr>
          <p:cNvPr id="10242" name="Picture 2" descr="Recount Writing Literacy Centre. Teach students how to write detailed,  interesting and well structured recoun… | Recount writing, Writing lessons,  Teaching writing">
            <a:extLst>
              <a:ext uri="{FF2B5EF4-FFF2-40B4-BE49-F238E27FC236}">
                <a16:creationId xmlns:a16="http://schemas.microsoft.com/office/drawing/2014/main" id="{FC20EA4D-AFD0-467E-8EE3-77B92ED98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1"/>
          <a:stretch/>
        </p:blipFill>
        <p:spPr bwMode="auto">
          <a:xfrm>
            <a:off x="6648753" y="967417"/>
            <a:ext cx="3518984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Lesson Objectives</a:t>
            </a:r>
            <a:r>
              <a:rPr lang="en-US"/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During this lesson I will:</a:t>
            </a:r>
            <a:endParaRPr lang="en-US"/>
          </a:p>
          <a:p>
            <a:r>
              <a:rPr lang="en-US" dirty="0"/>
              <a:t>play a memory game. </a:t>
            </a:r>
          </a:p>
          <a:p>
            <a:r>
              <a:rPr lang="en-US" dirty="0"/>
              <a:t>form a list.</a:t>
            </a:r>
          </a:p>
          <a:p>
            <a:r>
              <a:rPr lang="en-US" dirty="0"/>
              <a:t>write a recount.</a:t>
            </a:r>
          </a:p>
          <a:p>
            <a:r>
              <a:rPr lang="en-US" dirty="0"/>
              <a:t>learn the success criteria for writing a list and a recount.</a:t>
            </a:r>
          </a:p>
          <a:p>
            <a:endParaRPr lang="en-US"/>
          </a:p>
          <a:p>
            <a:pPr marL="0" indent="0"/>
            <a:endParaRPr lang="en-US"/>
          </a:p>
          <a:p>
            <a:endParaRPr lang="en-US"/>
          </a:p>
        </p:txBody>
      </p:sp>
      <p:pic>
        <p:nvPicPr>
          <p:cNvPr id="6" name="Picture 5" descr="Acting Magazine What is an Objective? - Acting Magazine">
            <a:extLst>
              <a:ext uri="{FF2B5EF4-FFF2-40B4-BE49-F238E27FC236}">
                <a16:creationId xmlns:a16="http://schemas.microsoft.com/office/drawing/2014/main" id="{83A0CC28-19B1-4707-AFA5-3B7C394F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45710"/>
            <a:ext cx="6953577" cy="4641512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8489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34323-3063-4470-AB73-C1865105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2980" y="1069644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D95E-6BD8-43C2-B6F2-464CC0CF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93" y="659027"/>
            <a:ext cx="7387204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29716-C5F7-4A72-A43C-9D69B1AF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52980" y="1069644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20EAA-7452-475C-A043-35CBA126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200" y="659027"/>
            <a:ext cx="7412589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046DB-1A70-4286-8BC0-1465C67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</a:rPr>
              <a:t>2</a:t>
            </a:r>
            <a:r>
              <a:rPr lang="mt-MT" sz="1900" dirty="0">
                <a:solidFill>
                  <a:schemeClr val="bg1"/>
                </a:solidFill>
              </a:rPr>
              <a:t>1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43DC-711B-4F34-8ADC-2E30D5722D58}"/>
              </a:ext>
            </a:extLst>
          </p:cNvPr>
          <p:cNvSpPr txBox="1"/>
          <p:nvPr/>
        </p:nvSpPr>
        <p:spPr>
          <a:xfrm>
            <a:off x="629663" y="1167013"/>
            <a:ext cx="3826577" cy="2677656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Andika"/>
              </a:rPr>
              <a:t>Another writing model of a recount. </a:t>
            </a:r>
          </a:p>
          <a:p>
            <a:pPr algn="ctr"/>
            <a:r>
              <a:rPr lang="en-US" sz="2800" i="1" dirty="0">
                <a:latin typeface="Andika"/>
              </a:rPr>
              <a:t>You witnessed a road accident. Write a recount of this  road accident to share it with your friend.</a:t>
            </a:r>
            <a:r>
              <a:rPr lang="en-US" sz="2800" b="1" i="1" dirty="0">
                <a:latin typeface="Andika"/>
              </a:rPr>
              <a:t> </a:t>
            </a:r>
            <a:endParaRPr lang="en-GB" sz="2800" b="1" i="1">
              <a:latin typeface="Andik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86302-E7A3-4A51-8E7F-F07E9E2FD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5"/>
          <a:stretch/>
        </p:blipFill>
        <p:spPr>
          <a:xfrm>
            <a:off x="4716190" y="-108155"/>
            <a:ext cx="7211322" cy="72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6332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046DB-1A70-4286-8BC0-1465C67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43DC-711B-4F34-8ADC-2E30D5722D58}"/>
              </a:ext>
            </a:extLst>
          </p:cNvPr>
          <p:cNvSpPr txBox="1"/>
          <p:nvPr/>
        </p:nvSpPr>
        <p:spPr>
          <a:xfrm>
            <a:off x="138739" y="696351"/>
            <a:ext cx="1990000" cy="4992457"/>
          </a:xfrm>
          <a:prstGeom prst="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ndika"/>
              </a:rPr>
              <a:t>Take a look at the Recount Writing Frame</a:t>
            </a:r>
            <a:endParaRPr lang="en-GB" sz="3600" b="1" dirty="0">
              <a:latin typeface="Andik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77482-84B0-4ADB-9264-BE0D89A3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71" y="0"/>
            <a:ext cx="5670619" cy="69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13724-4A68-4F80-8E4B-734A5DB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25E06-7226-499B-AD70-2FC0E40E2217}"/>
              </a:ext>
            </a:extLst>
          </p:cNvPr>
          <p:cNvSpPr txBox="1"/>
          <p:nvPr/>
        </p:nvSpPr>
        <p:spPr>
          <a:xfrm>
            <a:off x="5184242" y="616401"/>
            <a:ext cx="387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ndika"/>
              </a:rPr>
              <a:t>Introduction </a:t>
            </a:r>
            <a:endParaRPr lang="en-GB" sz="4000" b="1" dirty="0">
              <a:latin typeface="Andika"/>
            </a:endParaRPr>
          </a:p>
        </p:txBody>
      </p:sp>
      <p:pic>
        <p:nvPicPr>
          <p:cNvPr id="2050" name="Picture 2" descr="Hong Kong's best kids' shops — Time Out">
            <a:extLst>
              <a:ext uri="{FF2B5EF4-FFF2-40B4-BE49-F238E27FC236}">
                <a16:creationId xmlns:a16="http://schemas.microsoft.com/office/drawing/2014/main" id="{5A2A544D-A4B6-44A9-B25D-3AAEA1DA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95" y="2271252"/>
            <a:ext cx="36575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TextBox 2">
            <a:extLst>
              <a:ext uri="{FF2B5EF4-FFF2-40B4-BE49-F238E27FC236}">
                <a16:creationId xmlns:a16="http://schemas.microsoft.com/office/drawing/2014/main" id="{D9AA2C8A-FFC6-422D-94EE-FA24D1CF8AC4}"/>
              </a:ext>
            </a:extLst>
          </p:cNvPr>
          <p:cNvGraphicFramePr/>
          <p:nvPr/>
        </p:nvGraphicFramePr>
        <p:xfrm>
          <a:off x="2092083" y="1668440"/>
          <a:ext cx="1081635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32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0D7F1-3AA3-41FE-962C-5DB0B5A9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C17A32D-661C-4A7D-B00F-ED07721E9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934C4F-A6E0-4531-BCA6-E0299B443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BC56C65-6D5F-44BD-987D-CB705ECD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F08DB5-0184-4523-A76B-F3BE3B64C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92F39F-8BE5-4422-975B-806D8763E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B45B674-93EA-4CB2-8BFE-4DD11ECB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F663F7-D512-43BF-A60F-548158DD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5792ABF-EE75-49E2-A0E0-3247D09E5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862EA5-AD9D-43A8-B7D6-57A620D2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312FE8-78B6-4653-92B0-7ADC66B3B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6DC1169-7F5B-490D-BE24-C32167EBB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4759D47-CB5B-46A1-8BDF-546FF6071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955F5D-8B25-4A69-9A86-1963D8A5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4215EA8-B880-40B5-BCFF-DCFCE9C4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FBCFB3E-4A32-4040-A28F-B296CE90C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CE682E-721B-41C1-8F59-A68EEBC5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C9C7739-9AD6-4B85-A486-C92E99CD8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C48EE9C-CD0F-4779-9399-65AC7632B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D0D1044-849F-4C27-A652-D2910B840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37B7AEAD-E626-4827-B5EF-F9DD361C8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97C048D-34F0-45AB-9C46-0A797344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D70364F-56BC-43CE-BD82-E6065E8B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00D1134-DA53-4E46-A37D-77B2B74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971E03E-2FA8-4F0F-A287-58C7B091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139B5CD-D486-4C27-9AD1-9E856E26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30CC7B-1674-4BB1-B36F-D9B325A4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5C24618-074C-47D2-A727-57045F7E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25E06-7226-499B-AD70-2FC0E40E2217}"/>
              </a:ext>
            </a:extLst>
          </p:cNvPr>
          <p:cNvSpPr txBox="1"/>
          <p:nvPr/>
        </p:nvSpPr>
        <p:spPr>
          <a:xfrm>
            <a:off x="1259893" y="3101093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Body 1 – Describe the Place </a:t>
            </a: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13724-4A68-4F80-8E4B-734A5DB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12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F27135AF-5092-450A-815F-519A10A6A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66849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99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25E06-7226-499B-AD70-2FC0E40E2217}"/>
              </a:ext>
            </a:extLst>
          </p:cNvPr>
          <p:cNvSpPr txBox="1"/>
          <p:nvPr/>
        </p:nvSpPr>
        <p:spPr>
          <a:xfrm>
            <a:off x="3373062" y="624110"/>
            <a:ext cx="81315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Body 2 – What did you do?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13724-4A68-4F80-8E4B-734A5DB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1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77BFC-BD5C-4F15-B9CB-9D95499E29C7}"/>
              </a:ext>
            </a:extLst>
          </p:cNvPr>
          <p:cNvSpPr txBox="1"/>
          <p:nvPr/>
        </p:nvSpPr>
        <p:spPr>
          <a:xfrm>
            <a:off x="3301625" y="1526381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shops did you visit?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(clothes shop, shoe shop,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buy?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 gift for my sister, a book for myself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your … buy?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 t-shirt, a pair of shoes, sportswear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eat? (a salad, a cup of tea and a doughnut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enjoy most? (window shopping, buying things  on sale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something out of the ordinary happen? (left my purse in a shop, lost my earring 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1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5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0D7F1-3AA3-41FE-962C-5DB0B5A9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C17A32D-661C-4A7D-B00F-ED07721E9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934C4F-A6E0-4531-BCA6-E0299B443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BC56C65-6D5F-44BD-987D-CB705ECD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F08DB5-0184-4523-A76B-F3BE3B64C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92F39F-8BE5-4422-975B-806D8763E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B45B674-93EA-4CB2-8BFE-4DD11ECB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F663F7-D512-43BF-A60F-548158DD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5792ABF-EE75-49E2-A0E0-3247D09E5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862EA5-AD9D-43A8-B7D6-57A620D2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6312FE8-78B6-4653-92B0-7ADC66B3B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6DC1169-7F5B-490D-BE24-C32167EBB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4759D47-CB5B-46A1-8BDF-546FF6071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955F5D-8B25-4A69-9A86-1963D8A5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4215EA8-B880-40B5-BCFF-DCFCE9C4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FBCFB3E-4A32-4040-A28F-B296CE90C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CE682E-721B-41C1-8F59-A68EEBC5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C9C7739-9AD6-4B85-A486-C92E99CD8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C48EE9C-CD0F-4779-9399-65AC7632B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D0D1044-849F-4C27-A652-D2910B840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37B7AEAD-E626-4827-B5EF-F9DD361C8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97C048D-34F0-45AB-9C46-0A797344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D70364F-56BC-43CE-BD82-E6065E8B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00D1134-DA53-4E46-A37D-77B2B74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971E03E-2FA8-4F0F-A287-58C7B091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139B5CD-D486-4C27-9AD1-9E856E26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30CC7B-1674-4BB1-B36F-D9B325A4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5C24618-074C-47D2-A727-57045F7E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25E06-7226-499B-AD70-2FC0E40E2217}"/>
              </a:ext>
            </a:extLst>
          </p:cNvPr>
          <p:cNvSpPr txBox="1"/>
          <p:nvPr/>
        </p:nvSpPr>
        <p:spPr>
          <a:xfrm>
            <a:off x="1259893" y="3101093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13724-4A68-4F80-8E4B-734A5DBE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12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7F30B04-35DE-4C3F-B250-17C11092C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92870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3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43DC-711B-4F34-8ADC-2E30D5722D58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Success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Criteria</a:t>
            </a:r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046DB-1A70-4286-8BC0-1465C67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AAF28-6DD3-4CA9-AAC0-AEA2C520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38" y="967417"/>
            <a:ext cx="4104614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2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9E2E4-B597-4F52-92B8-A2824DB5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75321-3368-4312-A7CD-EEADEC6DE5D6}"/>
              </a:ext>
            </a:extLst>
          </p:cNvPr>
          <p:cNvSpPr txBox="1"/>
          <p:nvPr/>
        </p:nvSpPr>
        <p:spPr>
          <a:xfrm>
            <a:off x="1838226" y="419613"/>
            <a:ext cx="102364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>
                <a:latin typeface="Andika"/>
              </a:rPr>
              <a:t>Post-Task Activity: </a:t>
            </a:r>
          </a:p>
          <a:p>
            <a:pPr>
              <a:lnSpc>
                <a:spcPct val="150000"/>
              </a:lnSpc>
            </a:pPr>
            <a:endParaRPr lang="en-US" sz="4000" b="1" dirty="0">
              <a:latin typeface="Andika"/>
            </a:endParaRPr>
          </a:p>
          <a:p>
            <a:endParaRPr lang="en-GB" dirty="0"/>
          </a:p>
        </p:txBody>
      </p:sp>
      <p:sp>
        <p:nvSpPr>
          <p:cNvPr id="4" name="AutoShape 2" descr="BDL Books, Malta's largest book store... - BDL Books, Malta | Facebook">
            <a:extLst>
              <a:ext uri="{FF2B5EF4-FFF2-40B4-BE49-F238E27FC236}">
                <a16:creationId xmlns:a16="http://schemas.microsoft.com/office/drawing/2014/main" id="{90E07CE0-9127-4743-9243-7781E248FC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BDL Books, Malta's largest book store... - BDL Books, Malta | Facebook">
            <a:extLst>
              <a:ext uri="{FF2B5EF4-FFF2-40B4-BE49-F238E27FC236}">
                <a16:creationId xmlns:a16="http://schemas.microsoft.com/office/drawing/2014/main" id="{F13366D5-99F8-46F1-B065-AA6908633C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BDL Books, Malta's largest book store... - BDL Books, Malta | Facebook">
            <a:extLst>
              <a:ext uri="{FF2B5EF4-FFF2-40B4-BE49-F238E27FC236}">
                <a16:creationId xmlns:a16="http://schemas.microsoft.com/office/drawing/2014/main" id="{530EEE6C-8555-40E9-AE5C-A79DBED87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BDL Books, Malta's largest book store... - BDL Books, Malta | Facebook">
            <a:extLst>
              <a:ext uri="{FF2B5EF4-FFF2-40B4-BE49-F238E27FC236}">
                <a16:creationId xmlns:a16="http://schemas.microsoft.com/office/drawing/2014/main" id="{7BC3FCBF-D367-40AD-BDB3-BD54D9CF3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C80BD-8D92-451B-B38A-2F0F86C0D92A}"/>
              </a:ext>
            </a:extLst>
          </p:cNvPr>
          <p:cNvSpPr/>
          <p:nvPr/>
        </p:nvSpPr>
        <p:spPr>
          <a:xfrm>
            <a:off x="1450257" y="1768404"/>
            <a:ext cx="1020588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222222"/>
                </a:solidFill>
                <a:latin typeface="Andika"/>
                <a:cs typeface="Calibri" panose="020F0502020204030204" pitchFamily="34" charset="0"/>
              </a:rPr>
              <a:t>After you write your recount,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222222"/>
                </a:solidFill>
                <a:latin typeface="Andika"/>
                <a:cs typeface="Calibri" panose="020F0502020204030204" pitchFamily="34" charset="0"/>
              </a:rPr>
              <a:t>share it with someone at home. </a:t>
            </a:r>
          </a:p>
        </p:txBody>
      </p:sp>
      <p:pic>
        <p:nvPicPr>
          <p:cNvPr id="3074" name="Picture 2" descr="Read to Someone: Tozer Library Homepage">
            <a:extLst>
              <a:ext uri="{FF2B5EF4-FFF2-40B4-BE49-F238E27FC236}">
                <a16:creationId xmlns:a16="http://schemas.microsoft.com/office/drawing/2014/main" id="{0566088D-B3B6-419B-BB17-2799195A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3" y="4439935"/>
            <a:ext cx="2507226" cy="2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7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/>
              <a:t>Download these resources</a:t>
            </a:r>
            <a:r>
              <a:rPr lang="en-US" sz="3300"/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/>
          </a:p>
          <a:p>
            <a:r>
              <a:rPr lang="en-US"/>
              <a:t>Recount Writing Frame</a:t>
            </a:r>
          </a:p>
          <a:p>
            <a:r>
              <a:rPr lang="en-US"/>
              <a:t>Success Criteria for List Writing Worksheet</a:t>
            </a:r>
          </a:p>
          <a:p>
            <a:r>
              <a:rPr lang="en-US"/>
              <a:t>Success Criteria for Recount Writing Worksheet</a:t>
            </a:r>
          </a:p>
        </p:txBody>
      </p:sp>
      <p:pic>
        <p:nvPicPr>
          <p:cNvPr id="6" name="Picture 5" descr="Resources - Sustainability-based lesson plans for teachers">
            <a:extLst>
              <a:ext uri="{FF2B5EF4-FFF2-40B4-BE49-F238E27FC236}">
                <a16:creationId xmlns:a16="http://schemas.microsoft.com/office/drawing/2014/main" id="{23BD1517-C2A2-4732-9785-662416E9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19465"/>
            <a:ext cx="6953577" cy="3894003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01415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7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Thank You Messages: What to Write in a Thank-You Card | Hallmark Ideas &amp;  Inspiration">
            <a:extLst>
              <a:ext uri="{FF2B5EF4-FFF2-40B4-BE49-F238E27FC236}">
                <a16:creationId xmlns:a16="http://schemas.microsoft.com/office/drawing/2014/main" id="{0F4863D1-39C5-478F-B6D5-3A7F9FE6D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6" r="1" b="21188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08DA4-D957-462D-B760-1DA17974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99381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45590" y="5545334"/>
            <a:ext cx="4497705" cy="8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Pre-Task</a:t>
            </a:r>
            <a:br>
              <a:rPr lang="en-US" sz="3000" b="1" dirty="0"/>
            </a:br>
            <a:br>
              <a:rPr lang="en-US" sz="3000" dirty="0"/>
            </a:br>
            <a:r>
              <a:rPr lang="en-US" sz="3000" dirty="0"/>
              <a:t>1. Look carefully at the picture.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2. When I remove the picture, you have three minutes to write a list of all the shopping items in the trolley. </a:t>
            </a:r>
            <a:endParaRPr lang="en-US" sz="3000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3994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hopping trolley products food Royalty Free Vector Image">
            <a:extLst>
              <a:ext uri="{FF2B5EF4-FFF2-40B4-BE49-F238E27FC236}">
                <a16:creationId xmlns:a16="http://schemas.microsoft.com/office/drawing/2014/main" id="{66059C96-6E42-41D2-AB21-04D8AC3E2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20949"/>
          <a:stretch/>
        </p:blipFill>
        <p:spPr bwMode="auto">
          <a:xfrm>
            <a:off x="2062597" y="643467"/>
            <a:ext cx="80668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6467B8-B5B3-4DCE-87B7-1BEBF297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349513"/>
            <a:ext cx="779767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528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4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59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0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3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4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5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6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7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20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60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2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3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4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5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6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Freeform 11">
            <a:extLst>
              <a:ext uri="{FF2B5EF4-FFF2-40B4-BE49-F238E27FC236}">
                <a16:creationId xmlns:a16="http://schemas.microsoft.com/office/drawing/2014/main" id="{12852FF2-F486-4EEC-8C4F-38380F3F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62" name="Rectangle 236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1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2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3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4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8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9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0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1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54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5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6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7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8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9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0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1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2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3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4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5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9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050" name="Picture 2" descr="Shopping trolley products food Royalty Free Vector Image">
            <a:extLst>
              <a:ext uri="{FF2B5EF4-FFF2-40B4-BE49-F238E27FC236}">
                <a16:creationId xmlns:a16="http://schemas.microsoft.com/office/drawing/2014/main" id="{2CAFADCC-93F7-49F2-8D3C-1D50F2620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6" r="7847"/>
          <a:stretch/>
        </p:blipFill>
        <p:spPr bwMode="auto">
          <a:xfrm>
            <a:off x="-17140" y="0"/>
            <a:ext cx="4856835" cy="75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0A92-EA7F-43C4-AEAB-8670D70D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1705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mt-MT" sz="1900" dirty="0"/>
              <a:t>6</a:t>
            </a:r>
            <a:endParaRPr lang="en-US" sz="1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C05C7-B194-466C-B077-A9E548154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644" y="575967"/>
            <a:ext cx="6451469" cy="421998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rgbClr val="FF0000"/>
                </a:solidFill>
                <a:latin typeface="Andika"/>
              </a:rPr>
              <a:t> </a:t>
            </a:r>
            <a:r>
              <a:rPr lang="en-US" sz="11200" dirty="0">
                <a:solidFill>
                  <a:schemeClr val="tx1"/>
                </a:solidFill>
                <a:latin typeface="Andika"/>
              </a:rPr>
              <a:t>a carrot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two strawberries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bunch of bananas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yellow pepper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bunch of grapes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loaf of bread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two baguettes in a brown bag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watermelon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block of cheese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bunch of cherries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two cartons of milk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two oranges 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green apple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a jar of food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r>
              <a:rPr lang="en-US" sz="11200" dirty="0">
                <a:solidFill>
                  <a:schemeClr val="tx1"/>
                </a:solidFill>
                <a:latin typeface="Andika"/>
              </a:rPr>
              <a:t> two pieces of salami</a:t>
            </a: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69076-D8CD-40FF-B015-C4DAC09D5E82}"/>
              </a:ext>
            </a:extLst>
          </p:cNvPr>
          <p:cNvSpPr txBox="1"/>
          <p:nvPr/>
        </p:nvSpPr>
        <p:spPr>
          <a:xfrm>
            <a:off x="584779" y="386264"/>
            <a:ext cx="3181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ndika"/>
              </a:rPr>
              <a:t>What did you write in your list?</a:t>
            </a:r>
            <a:endParaRPr lang="en-GB" sz="2400" b="1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31616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Short Writing Task: </a:t>
            </a:r>
            <a:br>
              <a:rPr lang="en-US" sz="5400" b="1" dirty="0"/>
            </a:br>
            <a:r>
              <a:rPr lang="en-US" sz="5400" b="1" dirty="0"/>
              <a:t>Forming a List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171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9D795-4674-4371-A726-DE61A920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9" y="1646073"/>
            <a:ext cx="4445619" cy="42409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FEFFFF"/>
                </a:solidFill>
              </a:rPr>
              <a:t>What is a list?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A list is a series of items written or mentioned. They follow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one another.</a:t>
            </a:r>
            <a:br>
              <a:rPr lang="en-US" sz="2200" dirty="0">
                <a:solidFill>
                  <a:srgbClr val="FEFFFF"/>
                </a:solidFill>
              </a:rPr>
            </a:br>
            <a:br>
              <a:rPr lang="en-US" sz="2200" dirty="0"/>
            </a:br>
            <a:r>
              <a:rPr lang="en-US" sz="2200" b="1" dirty="0">
                <a:solidFill>
                  <a:srgbClr val="FEFFFF"/>
                </a:solidFill>
              </a:rPr>
              <a:t>Examples of lists: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- writing a list of friends to invite for your birthday party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- writing a shopping list 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- writing a list of books which you need to </a:t>
            </a:r>
            <a:br>
              <a:rPr lang="en-US" sz="2200" dirty="0"/>
            </a:br>
            <a:r>
              <a:rPr lang="en-US" sz="2200" dirty="0">
                <a:solidFill>
                  <a:srgbClr val="FEFFFF"/>
                </a:solidFill>
              </a:rPr>
              <a:t>   take to school </a:t>
            </a:r>
            <a:br>
              <a:rPr lang="en-US" sz="2200" dirty="0"/>
            </a:br>
            <a:br>
              <a:rPr lang="en-US" sz="2200" dirty="0"/>
            </a:br>
            <a:r>
              <a:rPr lang="en-US" sz="2200" b="1" dirty="0">
                <a:solidFill>
                  <a:srgbClr val="FEFFFF"/>
                </a:solidFill>
              </a:rPr>
              <a:t>A list is usually numbered or bulleted.</a:t>
            </a:r>
            <a:br>
              <a:rPr lang="en-US" sz="1900" b="1" dirty="0"/>
            </a:br>
            <a:endParaRPr lang="en-US" sz="1900" b="1">
              <a:solidFill>
                <a:srgbClr val="FE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87C67-D93B-4AA7-9F8A-8FC263FA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3074" name="Picture 2" descr="Write a Shopping List - Clevernotes.ie">
            <a:extLst>
              <a:ext uri="{FF2B5EF4-FFF2-40B4-BE49-F238E27FC236}">
                <a16:creationId xmlns:a16="http://schemas.microsoft.com/office/drawing/2014/main" id="{89500299-E0E0-4F43-AACA-082937E8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994" y="1825108"/>
            <a:ext cx="5640502" cy="3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" name="Rectangle 37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7" name="Rectangle 41">
            <a:extLst>
              <a:ext uri="{FF2B5EF4-FFF2-40B4-BE49-F238E27FC236}">
                <a16:creationId xmlns:a16="http://schemas.microsoft.com/office/drawing/2014/main" id="{9A5F7260-25DB-4177-8FA0-EB8FD79ED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503EE6EF-E0BF-4990-BFB7-3C7FBF1B2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9D795-4674-4371-A726-DE61A920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967417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100" u="sng" dirty="0">
                <a:solidFill>
                  <a:srgbClr val="FEFFFF"/>
                </a:solidFill>
              </a:rPr>
              <a:t>Writing Task Title</a:t>
            </a:r>
            <a:r>
              <a:rPr lang="en-US" sz="3100" dirty="0">
                <a:solidFill>
                  <a:srgbClr val="FEFFFF"/>
                </a:solidFill>
              </a:rPr>
              <a:t>:</a:t>
            </a:r>
            <a:br>
              <a:rPr lang="en-US" sz="3100" dirty="0"/>
            </a:br>
            <a:r>
              <a:rPr lang="en-US" sz="3100" dirty="0">
                <a:solidFill>
                  <a:srgbClr val="FEFFFF"/>
                </a:solidFill>
              </a:rPr>
              <a:t>It is your friend’s birthday. You are going to surprise him/her by:</a:t>
            </a:r>
            <a:br>
              <a:rPr lang="en-US" sz="3100" dirty="0"/>
            </a:br>
            <a:r>
              <a:rPr lang="en-US" sz="3100" dirty="0">
                <a:solidFill>
                  <a:srgbClr val="FEFFFF"/>
                </a:solidFill>
              </a:rPr>
              <a:t>a. baking a cake      OR      </a:t>
            </a:r>
            <a:br>
              <a:rPr lang="en-US" sz="3100" dirty="0">
                <a:solidFill>
                  <a:srgbClr val="FEFFFF"/>
                </a:solidFill>
              </a:rPr>
            </a:br>
            <a:r>
              <a:rPr lang="en-US" sz="3100" dirty="0">
                <a:solidFill>
                  <a:srgbClr val="FEFFFF"/>
                </a:solidFill>
              </a:rPr>
              <a:t>b. making a pancake</a:t>
            </a:r>
            <a:br>
              <a:rPr lang="en-US" sz="3100" dirty="0"/>
            </a:br>
            <a:r>
              <a:rPr lang="en-US" sz="3100" dirty="0">
                <a:solidFill>
                  <a:srgbClr val="FEFFFF"/>
                </a:solidFill>
              </a:rPr>
              <a:t>Write a shopping list with </a:t>
            </a:r>
            <a:br>
              <a:rPr lang="en-US" sz="3100" dirty="0"/>
            </a:br>
            <a:r>
              <a:rPr lang="en-US" sz="3100" dirty="0">
                <a:solidFill>
                  <a:srgbClr val="FEFFFF"/>
                </a:solidFill>
              </a:rPr>
              <a:t>all the ingredients you need to buy.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F6F7A-A181-4B04-8371-815180419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r="1247"/>
          <a:stretch/>
        </p:blipFill>
        <p:spPr>
          <a:xfrm>
            <a:off x="7540750" y="10"/>
            <a:ext cx="4651250" cy="6858776"/>
          </a:xfrm>
          <a:prstGeom prst="rect">
            <a:avLst/>
          </a:prstGeom>
        </p:spPr>
      </p:pic>
      <p:sp>
        <p:nvSpPr>
          <p:cNvPr id="41" name="Freeform 23">
            <a:extLst>
              <a:ext uri="{FF2B5EF4-FFF2-40B4-BE49-F238E27FC236}">
                <a16:creationId xmlns:a16="http://schemas.microsoft.com/office/drawing/2014/main" id="{9250C19D-8522-456E-B043-4B0C002CA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87C67-D93B-4AA7-9F8A-8FC263FA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5494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737DA-CC16-4BAD-B32D-CBF7F15DCC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http://schemas.microsoft.com/office/2006/documentManagement/type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A4C810-D698-4A83-A96E-8F5D80645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393DBC-6C7A-48C6-A1E3-E70D72C59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1115</TotalTime>
  <Words>730</Words>
  <Application>Microsoft Office PowerPoint</Application>
  <PresentationFormat>Widescreen</PresentationFormat>
  <Paragraphs>151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Wisp</vt:lpstr>
      <vt:lpstr>Lesson 4:   Writing  Topic:           Shopping and Services  Year: 4</vt:lpstr>
      <vt:lpstr>Lesson Objectives:</vt:lpstr>
      <vt:lpstr>Download these resources:</vt:lpstr>
      <vt:lpstr>Pre-Task  1. Look carefully at the picture.  2. When I remove the picture, you have three minutes to write a list of all the shopping items in the trolley. </vt:lpstr>
      <vt:lpstr>PowerPoint Presentation</vt:lpstr>
      <vt:lpstr>PowerPoint Presentation</vt:lpstr>
      <vt:lpstr>Short Writing Task:  Forming a List</vt:lpstr>
      <vt:lpstr>What is a list? A list is a series of items written or mentioned. They follow one another.  Examples of lists: - writing a list of friends to invite for your birthday party - writing a shopping list  - writing a list of books which you need to     take to school   A list is usually numbered or bulleted. </vt:lpstr>
      <vt:lpstr>Writing Task Title: It is your friend’s birthday. You are going to surprise him/her by: a. baking a cake      OR       b. making a pancake Write a shopping list with  all the ingredients you need to buy.</vt:lpstr>
      <vt:lpstr>PowerPoint Presentation</vt:lpstr>
      <vt:lpstr>PowerPoint Presentation</vt:lpstr>
      <vt:lpstr>PowerPoint Presentation</vt:lpstr>
      <vt:lpstr>Success Criteria</vt:lpstr>
      <vt:lpstr>Long Writing Task:  A Recount</vt:lpstr>
      <vt:lpstr>What is a RECOUNT?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 Speaking  Topic:        Shopping and Services</dc:title>
  <dc:creator>Vanessa Xuereb</dc:creator>
  <cp:lastModifiedBy>Vanessa Xuereb</cp:lastModifiedBy>
  <cp:revision>102</cp:revision>
  <dcterms:created xsi:type="dcterms:W3CDTF">2021-03-26T11:50:43Z</dcterms:created>
  <dcterms:modified xsi:type="dcterms:W3CDTF">2021-10-04T09:57:58Z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