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97" r:id="rId2"/>
    <p:sldId id="264" r:id="rId3"/>
    <p:sldId id="316" r:id="rId4"/>
    <p:sldId id="300" r:id="rId5"/>
    <p:sldId id="301" r:id="rId6"/>
    <p:sldId id="302" r:id="rId7"/>
    <p:sldId id="257" r:id="rId8"/>
    <p:sldId id="304" r:id="rId9"/>
    <p:sldId id="314" r:id="rId10"/>
    <p:sldId id="310" r:id="rId11"/>
    <p:sldId id="311" r:id="rId12"/>
    <p:sldId id="312" r:id="rId13"/>
  </p:sldIdLst>
  <p:sldSz cx="12192000" cy="6858000"/>
  <p:notesSz cx="6858000" cy="9144000"/>
  <p:embeddedFontLst>
    <p:embeddedFont>
      <p:font typeface="Aharoni" panose="02010803020104030203" pitchFamily="2" charset="-79"/>
      <p:bold r:id="rId15"/>
    </p:embeddedFont>
    <p:embeddedFont>
      <p:font typeface="Andika" panose="02000000000000000000" pitchFamily="2" charset="0"/>
      <p:regular r:id="rId16"/>
    </p:embeddedFon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
      <p:font typeface="Cavolini" panose="03000502040302020204" pitchFamily="66"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B760A0C-18B0-40E2-B8EB-17AED5DC5EB4}">
          <p14:sldIdLst>
            <p14:sldId id="297"/>
            <p14:sldId id="264"/>
            <p14:sldId id="316"/>
            <p14:sldId id="300"/>
            <p14:sldId id="301"/>
            <p14:sldId id="302"/>
            <p14:sldId id="257"/>
            <p14:sldId id="304"/>
            <p14:sldId id="314"/>
            <p14:sldId id="310"/>
            <p14:sldId id="311"/>
            <p14:sldId id="31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500E7B-77EB-44A1-A4F9-19CF251132CB}" v="235" dt="2021-03-22T20:54:46.9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043" autoAdjust="0"/>
  </p:normalViewPr>
  <p:slideViewPr>
    <p:cSldViewPr snapToGrid="0">
      <p:cViewPr varScale="1">
        <p:scale>
          <a:sx n="63" d="100"/>
          <a:sy n="63" d="100"/>
        </p:scale>
        <p:origin x="138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rieth Attard" userId="75441522-1268-482d-b74b-a084f810ee66" providerId="ADAL" clId="{7E500E7B-77EB-44A1-A4F9-19CF251132CB}"/>
    <pc:docChg chg="undo redo custSel addSld delSld modSld sldOrd addSection delSection modSection">
      <pc:chgData name="Urieth Attard" userId="75441522-1268-482d-b74b-a084f810ee66" providerId="ADAL" clId="{7E500E7B-77EB-44A1-A4F9-19CF251132CB}" dt="2021-03-22T20:54:52.153" v="462" actId="1076"/>
      <pc:docMkLst>
        <pc:docMk/>
      </pc:docMkLst>
      <pc:sldChg chg="addSp modSp add">
        <pc:chgData name="Urieth Attard" userId="75441522-1268-482d-b74b-a084f810ee66" providerId="ADAL" clId="{7E500E7B-77EB-44A1-A4F9-19CF251132CB}" dt="2021-03-22T20:54:52.153" v="462" actId="1076"/>
        <pc:sldMkLst>
          <pc:docMk/>
          <pc:sldMk cId="3085277754" sldId="264"/>
        </pc:sldMkLst>
        <pc:spChg chg="mod">
          <ac:chgData name="Urieth Attard" userId="75441522-1268-482d-b74b-a084f810ee66" providerId="ADAL" clId="{7E500E7B-77EB-44A1-A4F9-19CF251132CB}" dt="2021-03-22T20:54:46.971" v="461"/>
          <ac:spMkLst>
            <pc:docMk/>
            <pc:sldMk cId="3085277754" sldId="264"/>
            <ac:spMk id="11" creationId="{B56D0684-977D-4AE8-A56B-F7BBB30FF0B1}"/>
          </ac:spMkLst>
        </pc:spChg>
        <pc:picChg chg="add mod">
          <ac:chgData name="Urieth Attard" userId="75441522-1268-482d-b74b-a084f810ee66" providerId="ADAL" clId="{7E500E7B-77EB-44A1-A4F9-19CF251132CB}" dt="2021-03-22T20:54:52.153" v="462" actId="1076"/>
          <ac:picMkLst>
            <pc:docMk/>
            <pc:sldMk cId="3085277754" sldId="264"/>
            <ac:picMk id="6" creationId="{9E844F21-0DB3-4763-8A3F-36A28054AFBF}"/>
          </ac:picMkLst>
        </pc:picChg>
      </pc:sldChg>
      <pc:sldChg chg="modNotesTx">
        <pc:chgData name="Urieth Attard" userId="75441522-1268-482d-b74b-a084f810ee66" providerId="ADAL" clId="{7E500E7B-77EB-44A1-A4F9-19CF251132CB}" dt="2021-03-21T10:42:54.156" v="407" actId="6549"/>
        <pc:sldMkLst>
          <pc:docMk/>
          <pc:sldMk cId="2166095226" sldId="301"/>
        </pc:sldMkLst>
      </pc:sldChg>
      <pc:sldChg chg="addSp delSp modSp delAnim modAnim">
        <pc:chgData name="Urieth Attard" userId="75441522-1268-482d-b74b-a084f810ee66" providerId="ADAL" clId="{7E500E7B-77EB-44A1-A4F9-19CF251132CB}" dt="2021-03-14T21:10:56.812" v="176" actId="478"/>
        <pc:sldMkLst>
          <pc:docMk/>
          <pc:sldMk cId="2476262319" sldId="304"/>
        </pc:sldMkLst>
        <pc:spChg chg="add del mod">
          <ac:chgData name="Urieth Attard" userId="75441522-1268-482d-b74b-a084f810ee66" providerId="ADAL" clId="{7E500E7B-77EB-44A1-A4F9-19CF251132CB}" dt="2021-03-14T20:55:50.536" v="108" actId="478"/>
          <ac:spMkLst>
            <pc:docMk/>
            <pc:sldMk cId="2476262319" sldId="304"/>
            <ac:spMk id="5" creationId="{4008B4F8-0AB8-4E2C-B0E0-D0A4FD126D76}"/>
          </ac:spMkLst>
        </pc:spChg>
        <pc:spChg chg="add del mod">
          <ac:chgData name="Urieth Attard" userId="75441522-1268-482d-b74b-a084f810ee66" providerId="ADAL" clId="{7E500E7B-77EB-44A1-A4F9-19CF251132CB}" dt="2021-03-14T20:58:43.481" v="146" actId="478"/>
          <ac:spMkLst>
            <pc:docMk/>
            <pc:sldMk cId="2476262319" sldId="304"/>
            <ac:spMk id="9" creationId="{E6FD5295-2717-4E21-993D-32226BB161D7}"/>
          </ac:spMkLst>
        </pc:spChg>
        <pc:graphicFrameChg chg="add del">
          <ac:chgData name="Urieth Attard" userId="75441522-1268-482d-b74b-a084f810ee66" providerId="ADAL" clId="{7E500E7B-77EB-44A1-A4F9-19CF251132CB}" dt="2021-03-14T20:44:09.936" v="85"/>
          <ac:graphicFrameMkLst>
            <pc:docMk/>
            <pc:sldMk cId="2476262319" sldId="304"/>
            <ac:graphicFrameMk id="3" creationId="{66F93EEA-9248-45D5-8D13-2156AED340B9}"/>
          </ac:graphicFrameMkLst>
        </pc:graphicFrameChg>
        <pc:graphicFrameChg chg="add del modGraphic">
          <ac:chgData name="Urieth Attard" userId="75441522-1268-482d-b74b-a084f810ee66" providerId="ADAL" clId="{7E500E7B-77EB-44A1-A4F9-19CF251132CB}" dt="2021-03-14T21:10:56.812" v="176" actId="478"/>
          <ac:graphicFrameMkLst>
            <pc:docMk/>
            <pc:sldMk cId="2476262319" sldId="304"/>
            <ac:graphicFrameMk id="11" creationId="{35562A47-99AE-4C2A-80C9-DD6B7FF3F599}"/>
          </ac:graphicFrameMkLst>
        </pc:graphicFrameChg>
        <pc:picChg chg="mod">
          <ac:chgData name="Urieth Attard" userId="75441522-1268-482d-b74b-a084f810ee66" providerId="ADAL" clId="{7E500E7B-77EB-44A1-A4F9-19CF251132CB}" dt="2021-03-14T20:57:00.355" v="122" actId="14100"/>
          <ac:picMkLst>
            <pc:docMk/>
            <pc:sldMk cId="2476262319" sldId="304"/>
            <ac:picMk id="4" creationId="{CCDF7749-130E-441A-B91A-B002EB1B6F6D}"/>
          </ac:picMkLst>
        </pc:picChg>
        <pc:picChg chg="add del mod modCrop">
          <ac:chgData name="Urieth Attard" userId="75441522-1268-482d-b74b-a084f810ee66" providerId="ADAL" clId="{7E500E7B-77EB-44A1-A4F9-19CF251132CB}" dt="2021-03-14T20:54:54.086" v="104"/>
          <ac:picMkLst>
            <pc:docMk/>
            <pc:sldMk cId="2476262319" sldId="304"/>
            <ac:picMk id="6" creationId="{C43FBD5A-58BC-47B6-9CFC-EAA02CB39148}"/>
          </ac:picMkLst>
        </pc:picChg>
        <pc:picChg chg="add del mod modCrop">
          <ac:chgData name="Urieth Attard" userId="75441522-1268-482d-b74b-a084f810ee66" providerId="ADAL" clId="{7E500E7B-77EB-44A1-A4F9-19CF251132CB}" dt="2021-03-14T20:55:39.693" v="107" actId="478"/>
          <ac:picMkLst>
            <pc:docMk/>
            <pc:sldMk cId="2476262319" sldId="304"/>
            <ac:picMk id="7" creationId="{0ABF67B8-7CF4-48FF-8C5F-BF44D77586A1}"/>
          </ac:picMkLst>
        </pc:picChg>
        <pc:picChg chg="add del mod">
          <ac:chgData name="Urieth Attard" userId="75441522-1268-482d-b74b-a084f810ee66" providerId="ADAL" clId="{7E500E7B-77EB-44A1-A4F9-19CF251132CB}" dt="2021-03-14T20:56:18.089" v="111" actId="478"/>
          <ac:picMkLst>
            <pc:docMk/>
            <pc:sldMk cId="2476262319" sldId="304"/>
            <ac:picMk id="8" creationId="{7FC6EEB5-FA82-452B-A774-36ADCFD33686}"/>
          </ac:picMkLst>
        </pc:picChg>
      </pc:sldChg>
      <pc:sldChg chg="modSp">
        <pc:chgData name="Urieth Attard" userId="75441522-1268-482d-b74b-a084f810ee66" providerId="ADAL" clId="{7E500E7B-77EB-44A1-A4F9-19CF251132CB}" dt="2021-03-14T20:41:42.247" v="83" actId="6549"/>
        <pc:sldMkLst>
          <pc:docMk/>
          <pc:sldMk cId="963822098" sldId="310"/>
        </pc:sldMkLst>
        <pc:spChg chg="mod">
          <ac:chgData name="Urieth Attard" userId="75441522-1268-482d-b74b-a084f810ee66" providerId="ADAL" clId="{7E500E7B-77EB-44A1-A4F9-19CF251132CB}" dt="2021-03-14T20:41:07.379" v="56" actId="20577"/>
          <ac:spMkLst>
            <pc:docMk/>
            <pc:sldMk cId="963822098" sldId="310"/>
            <ac:spMk id="5" creationId="{1993D392-F329-43E9-9441-09952C434C3F}"/>
          </ac:spMkLst>
        </pc:spChg>
        <pc:spChg chg="mod">
          <ac:chgData name="Urieth Attard" userId="75441522-1268-482d-b74b-a084f810ee66" providerId="ADAL" clId="{7E500E7B-77EB-44A1-A4F9-19CF251132CB}" dt="2021-03-14T20:41:10.959" v="61" actId="20577"/>
          <ac:spMkLst>
            <pc:docMk/>
            <pc:sldMk cId="963822098" sldId="310"/>
            <ac:spMk id="10" creationId="{1AB16A08-BFB4-4232-84EA-F39DD1E3D9BD}"/>
          </ac:spMkLst>
        </pc:spChg>
        <pc:spChg chg="mod">
          <ac:chgData name="Urieth Attard" userId="75441522-1268-482d-b74b-a084f810ee66" providerId="ADAL" clId="{7E500E7B-77EB-44A1-A4F9-19CF251132CB}" dt="2021-03-14T20:41:42.247" v="83" actId="6549"/>
          <ac:spMkLst>
            <pc:docMk/>
            <pc:sldMk cId="963822098" sldId="310"/>
            <ac:spMk id="13" creationId="{CD589502-C93D-4983-8B77-10E02588A48C}"/>
          </ac:spMkLst>
        </pc:spChg>
      </pc:sldChg>
      <pc:sldChg chg="modNotesTx">
        <pc:chgData name="Urieth Attard" userId="75441522-1268-482d-b74b-a084f810ee66" providerId="ADAL" clId="{7E500E7B-77EB-44A1-A4F9-19CF251132CB}" dt="2021-03-14T21:12:38.889" v="181" actId="20577"/>
        <pc:sldMkLst>
          <pc:docMk/>
          <pc:sldMk cId="164177509" sldId="312"/>
        </pc:sldMkLst>
      </pc:sldChg>
      <pc:sldChg chg="addSp modSp new add modNotesTx">
        <pc:chgData name="Urieth Attard" userId="75441522-1268-482d-b74b-a084f810ee66" providerId="ADAL" clId="{7E500E7B-77EB-44A1-A4F9-19CF251132CB}" dt="2021-03-21T10:43:13.649" v="460" actId="20577"/>
        <pc:sldMkLst>
          <pc:docMk/>
          <pc:sldMk cId="3445035284" sldId="314"/>
        </pc:sldMkLst>
        <pc:spChg chg="add mod">
          <ac:chgData name="Urieth Attard" userId="75441522-1268-482d-b74b-a084f810ee66" providerId="ADAL" clId="{7E500E7B-77EB-44A1-A4F9-19CF251132CB}" dt="2021-03-14T21:00:50.905" v="152" actId="1076"/>
          <ac:spMkLst>
            <pc:docMk/>
            <pc:sldMk cId="3445035284" sldId="314"/>
            <ac:spMk id="4" creationId="{4BF5537A-26D2-40CF-93BB-5CA1CED4F2E1}"/>
          </ac:spMkLst>
        </pc:spChg>
        <pc:graphicFrameChg chg="add mod modGraphic">
          <ac:chgData name="Urieth Attard" userId="75441522-1268-482d-b74b-a084f810ee66" providerId="ADAL" clId="{7E500E7B-77EB-44A1-A4F9-19CF251132CB}" dt="2021-03-14T21:07:49.006" v="169" actId="207"/>
          <ac:graphicFrameMkLst>
            <pc:docMk/>
            <pc:sldMk cId="3445035284" sldId="314"/>
            <ac:graphicFrameMk id="3" creationId="{80F784B7-6DF7-40F4-ACAA-94E0AFD92B7B}"/>
          </ac:graphicFrameMkLst>
        </pc:graphicFrameChg>
      </pc:sldChg>
      <pc:sldChg chg="modSp add">
        <pc:chgData name="Urieth Attard" userId="75441522-1268-482d-b74b-a084f810ee66" providerId="ADAL" clId="{7E500E7B-77EB-44A1-A4F9-19CF251132CB}" dt="2021-03-21T10:42:20.975" v="406" actId="20577"/>
        <pc:sldMkLst>
          <pc:docMk/>
          <pc:sldMk cId="2808312611" sldId="316"/>
        </pc:sldMkLst>
        <pc:spChg chg="mod">
          <ac:chgData name="Urieth Attard" userId="75441522-1268-482d-b74b-a084f810ee66" providerId="ADAL" clId="{7E500E7B-77EB-44A1-A4F9-19CF251132CB}" dt="2021-03-21T10:39:27.470" v="229" actId="20577"/>
          <ac:spMkLst>
            <pc:docMk/>
            <pc:sldMk cId="2808312611" sldId="316"/>
            <ac:spMk id="2" creationId="{8D4ED53B-8230-4C36-9720-599714DF2D7B}"/>
          </ac:spMkLst>
        </pc:spChg>
        <pc:spChg chg="mod">
          <ac:chgData name="Urieth Attard" userId="75441522-1268-482d-b74b-a084f810ee66" providerId="ADAL" clId="{7E500E7B-77EB-44A1-A4F9-19CF251132CB}" dt="2021-03-21T10:42:20.975" v="406" actId="20577"/>
          <ac:spMkLst>
            <pc:docMk/>
            <pc:sldMk cId="2808312611" sldId="316"/>
            <ac:spMk id="11" creationId="{A26E9CFD-8B9E-4D05-8ED6-5B41CEACAB25}"/>
          </ac:spMkLst>
        </pc:spChg>
        <pc:spChg chg="mod">
          <ac:chgData name="Urieth Attard" userId="75441522-1268-482d-b74b-a084f810ee66" providerId="ADAL" clId="{7E500E7B-77EB-44A1-A4F9-19CF251132CB}" dt="2021-03-21T10:40:59.899" v="332" actId="20577"/>
          <ac:spMkLst>
            <pc:docMk/>
            <pc:sldMk cId="2808312611" sldId="316"/>
            <ac:spMk id="12" creationId="{EB9EF41A-3E6A-4B81-9DF4-4C6C837241D6}"/>
          </ac:spMkLst>
        </pc:spChg>
        <pc:spChg chg="mod">
          <ac:chgData name="Urieth Attard" userId="75441522-1268-482d-b74b-a084f810ee66" providerId="ADAL" clId="{7E500E7B-77EB-44A1-A4F9-19CF251132CB}" dt="2021-03-21T10:41:05.034" v="333" actId="2710"/>
          <ac:spMkLst>
            <pc:docMk/>
            <pc:sldMk cId="2808312611" sldId="316"/>
            <ac:spMk id="13" creationId="{B895C837-4C78-4D02-8B95-5EB234D478C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4B9FDF-F524-46CA-8259-698628843B9B}" type="datetimeFigureOut">
              <a:rPr lang="en-GB" smtClean="0"/>
              <a:t>22/03/2021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2A7EAB-6E1F-4FC8-87B0-0421E646A27C}" type="slidenum">
              <a:rPr lang="en-GB" smtClean="0"/>
              <a:t>‹#›</a:t>
            </a:fld>
            <a:endParaRPr lang="en-GB"/>
          </a:p>
        </p:txBody>
      </p:sp>
    </p:spTree>
    <p:extLst>
      <p:ext uri="{BB962C8B-B14F-4D97-AF65-F5344CB8AC3E}">
        <p14:creationId xmlns:p14="http://schemas.microsoft.com/office/powerpoint/2010/main" val="2743528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A7E4206-08BD-4AB4-8C6A-4726E646DF73}" type="slidenum">
              <a:rPr lang="en-GB" smtClean="0"/>
              <a:t>3</a:t>
            </a:fld>
            <a:endParaRPr lang="en-GB"/>
          </a:p>
        </p:txBody>
      </p:sp>
    </p:spTree>
    <p:extLst>
      <p:ext uri="{BB962C8B-B14F-4D97-AF65-F5344CB8AC3E}">
        <p14:creationId xmlns:p14="http://schemas.microsoft.com/office/powerpoint/2010/main" val="2242660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An application form is a form on which you write down personal details such as name, surname, date of birth, address, telephone number, email address, hobbies and interests, to mention a few.</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C02A7EAB-6E1F-4FC8-87B0-0421E646A27C}" type="slidenum">
              <a:rPr lang="en-GB" smtClean="0"/>
              <a:t>4</a:t>
            </a:fld>
            <a:endParaRPr lang="en-GB"/>
          </a:p>
        </p:txBody>
      </p:sp>
    </p:spTree>
    <p:extLst>
      <p:ext uri="{BB962C8B-B14F-4D97-AF65-F5344CB8AC3E}">
        <p14:creationId xmlns:p14="http://schemas.microsoft.com/office/powerpoint/2010/main" val="3099798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2A7EAB-6E1F-4FC8-87B0-0421E646A27C}" type="slidenum">
              <a:rPr lang="en-GB" smtClean="0"/>
              <a:t>5</a:t>
            </a:fld>
            <a:endParaRPr lang="en-GB"/>
          </a:p>
        </p:txBody>
      </p:sp>
    </p:spTree>
    <p:extLst>
      <p:ext uri="{BB962C8B-B14F-4D97-AF65-F5344CB8AC3E}">
        <p14:creationId xmlns:p14="http://schemas.microsoft.com/office/powerpoint/2010/main" val="2607664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You can fill an application form by hand but you can also fill in an application form online, that is on the web.  </a:t>
            </a:r>
          </a:p>
          <a:p>
            <a:endParaRPr lang="en-GB" dirty="0"/>
          </a:p>
        </p:txBody>
      </p:sp>
      <p:sp>
        <p:nvSpPr>
          <p:cNvPr id="4" name="Slide Number Placeholder 3"/>
          <p:cNvSpPr>
            <a:spLocks noGrp="1"/>
          </p:cNvSpPr>
          <p:nvPr>
            <p:ph type="sldNum" sz="quarter" idx="5"/>
          </p:nvPr>
        </p:nvSpPr>
        <p:spPr/>
        <p:txBody>
          <a:bodyPr/>
          <a:lstStyle/>
          <a:p>
            <a:fld id="{C02A7EAB-6E1F-4FC8-87B0-0421E646A27C}" type="slidenum">
              <a:rPr lang="en-GB" smtClean="0"/>
              <a:t>6</a:t>
            </a:fld>
            <a:endParaRPr lang="en-GB"/>
          </a:p>
        </p:txBody>
      </p:sp>
    </p:spTree>
    <p:extLst>
      <p:ext uri="{BB962C8B-B14F-4D97-AF65-F5344CB8AC3E}">
        <p14:creationId xmlns:p14="http://schemas.microsoft.com/office/powerpoint/2010/main" val="3795656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These are some examples of how an application form looks like.  Different application forms might ask you for different details, depending on what you will be applying for. </a:t>
            </a:r>
            <a:endParaRPr lang="en-GB" dirty="0"/>
          </a:p>
        </p:txBody>
      </p:sp>
      <p:sp>
        <p:nvSpPr>
          <p:cNvPr id="4" name="Slide Number Placeholder 3"/>
          <p:cNvSpPr>
            <a:spLocks noGrp="1"/>
          </p:cNvSpPr>
          <p:nvPr>
            <p:ph type="sldNum" sz="quarter" idx="5"/>
          </p:nvPr>
        </p:nvSpPr>
        <p:spPr/>
        <p:txBody>
          <a:bodyPr/>
          <a:lstStyle/>
          <a:p>
            <a:fld id="{C02A7EAB-6E1F-4FC8-87B0-0421E646A27C}" type="slidenum">
              <a:rPr lang="en-GB" smtClean="0"/>
              <a:t>7</a:t>
            </a:fld>
            <a:endParaRPr lang="en-GB"/>
          </a:p>
        </p:txBody>
      </p:sp>
    </p:spTree>
    <p:extLst>
      <p:ext uri="{BB962C8B-B14F-4D97-AF65-F5344CB8AC3E}">
        <p14:creationId xmlns:p14="http://schemas.microsoft.com/office/powerpoint/2010/main" val="2124153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Success Criteria for filling in an application form</a:t>
            </a:r>
          </a:p>
        </p:txBody>
      </p:sp>
      <p:sp>
        <p:nvSpPr>
          <p:cNvPr id="4" name="Slide Number Placeholder 3"/>
          <p:cNvSpPr>
            <a:spLocks noGrp="1"/>
          </p:cNvSpPr>
          <p:nvPr>
            <p:ph type="sldNum" sz="quarter" idx="5"/>
          </p:nvPr>
        </p:nvSpPr>
        <p:spPr/>
        <p:txBody>
          <a:bodyPr/>
          <a:lstStyle/>
          <a:p>
            <a:fld id="{C02A7EAB-6E1F-4FC8-87B0-0421E646A27C}" type="slidenum">
              <a:rPr lang="en-GB" smtClean="0"/>
              <a:t>9</a:t>
            </a:fld>
            <a:endParaRPr lang="en-GB"/>
          </a:p>
        </p:txBody>
      </p:sp>
    </p:spTree>
    <p:extLst>
      <p:ext uri="{BB962C8B-B14F-4D97-AF65-F5344CB8AC3E}">
        <p14:creationId xmlns:p14="http://schemas.microsoft.com/office/powerpoint/2010/main" val="2082365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Here you need to show that you really wish to do this job and that you know how to carry out this job.  You need to list down two or three reasons why you are applying for this position, in my case as a zoo keeper.  So, I’m going to write:</a:t>
            </a:r>
          </a:p>
          <a:p>
            <a:endParaRPr lang="en-GB" dirty="0"/>
          </a:p>
        </p:txBody>
      </p:sp>
      <p:sp>
        <p:nvSpPr>
          <p:cNvPr id="4" name="Slide Number Placeholder 3"/>
          <p:cNvSpPr>
            <a:spLocks noGrp="1"/>
          </p:cNvSpPr>
          <p:nvPr>
            <p:ph type="sldNum" sz="quarter" idx="5"/>
          </p:nvPr>
        </p:nvSpPr>
        <p:spPr/>
        <p:txBody>
          <a:bodyPr/>
          <a:lstStyle/>
          <a:p>
            <a:fld id="{C02A7EAB-6E1F-4FC8-87B0-0421E646A27C}" type="slidenum">
              <a:rPr lang="en-GB" smtClean="0"/>
              <a:t>11</a:t>
            </a:fld>
            <a:endParaRPr lang="en-GB"/>
          </a:p>
        </p:txBody>
      </p:sp>
    </p:spTree>
    <p:extLst>
      <p:ext uri="{BB962C8B-B14F-4D97-AF65-F5344CB8AC3E}">
        <p14:creationId xmlns:p14="http://schemas.microsoft.com/office/powerpoint/2010/main" val="2500595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you need to show that you have what it takes to do this job.  You need to list previous experiences, qualities and skills that will help you do this job.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Now, let’s check and read what we have written.  First, we go over it again to try and improve it.   If you think you have misspelled words, look them up in a dictionary and write them correctly.</a:t>
            </a:r>
          </a:p>
          <a:p>
            <a:endParaRPr lang="en-GB" dirty="0"/>
          </a:p>
        </p:txBody>
      </p:sp>
      <p:sp>
        <p:nvSpPr>
          <p:cNvPr id="4" name="Slide Number Placeholder 3"/>
          <p:cNvSpPr>
            <a:spLocks noGrp="1"/>
          </p:cNvSpPr>
          <p:nvPr>
            <p:ph type="sldNum" sz="quarter" idx="5"/>
          </p:nvPr>
        </p:nvSpPr>
        <p:spPr/>
        <p:txBody>
          <a:bodyPr/>
          <a:lstStyle/>
          <a:p>
            <a:fld id="{C02A7EAB-6E1F-4FC8-87B0-0421E646A27C}" type="slidenum">
              <a:rPr lang="en-GB" smtClean="0"/>
              <a:t>12</a:t>
            </a:fld>
            <a:endParaRPr lang="en-GB"/>
          </a:p>
        </p:txBody>
      </p:sp>
    </p:spTree>
    <p:extLst>
      <p:ext uri="{BB962C8B-B14F-4D97-AF65-F5344CB8AC3E}">
        <p14:creationId xmlns:p14="http://schemas.microsoft.com/office/powerpoint/2010/main" val="3248353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79BBC-415A-49C6-B547-CB32DC7BE4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0D3031C-4ADC-4F80-B366-4060FC9CBB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DF46370-48C5-4956-AF86-C754185A62A5}"/>
              </a:ext>
            </a:extLst>
          </p:cNvPr>
          <p:cNvSpPr>
            <a:spLocks noGrp="1"/>
          </p:cNvSpPr>
          <p:nvPr>
            <p:ph type="dt" sz="half" idx="10"/>
          </p:nvPr>
        </p:nvSpPr>
        <p:spPr/>
        <p:txBody>
          <a:bodyPr/>
          <a:lstStyle/>
          <a:p>
            <a:fld id="{5813E957-0A34-446D-8112-1039594CC182}" type="datetime1">
              <a:rPr lang="en-GB" smtClean="0"/>
              <a:t>22/03/2021</a:t>
            </a:fld>
            <a:endParaRPr lang="en-GB"/>
          </a:p>
        </p:txBody>
      </p:sp>
      <p:sp>
        <p:nvSpPr>
          <p:cNvPr id="5" name="Footer Placeholder 4">
            <a:extLst>
              <a:ext uri="{FF2B5EF4-FFF2-40B4-BE49-F238E27FC236}">
                <a16:creationId xmlns:a16="http://schemas.microsoft.com/office/drawing/2014/main" id="{5BC0153D-C841-48F4-A2A7-A1A2C3D316E1}"/>
              </a:ext>
            </a:extLst>
          </p:cNvPr>
          <p:cNvSpPr>
            <a:spLocks noGrp="1"/>
          </p:cNvSpPr>
          <p:nvPr>
            <p:ph type="ftr" sz="quarter" idx="11"/>
          </p:nvPr>
        </p:nvSpPr>
        <p:spPr/>
        <p:txBody>
          <a:bodyPr/>
          <a:lstStyle/>
          <a:p>
            <a:r>
              <a:rPr lang="en-GB"/>
              <a:t>English Primary Department</a:t>
            </a:r>
          </a:p>
        </p:txBody>
      </p:sp>
      <p:sp>
        <p:nvSpPr>
          <p:cNvPr id="6" name="Slide Number Placeholder 5">
            <a:extLst>
              <a:ext uri="{FF2B5EF4-FFF2-40B4-BE49-F238E27FC236}">
                <a16:creationId xmlns:a16="http://schemas.microsoft.com/office/drawing/2014/main" id="{D6D1F3E2-8E51-442E-8942-42E02153BD46}"/>
              </a:ext>
            </a:extLst>
          </p:cNvPr>
          <p:cNvSpPr>
            <a:spLocks noGrp="1"/>
          </p:cNvSpPr>
          <p:nvPr>
            <p:ph type="sldNum" sz="quarter" idx="12"/>
          </p:nvPr>
        </p:nvSpPr>
        <p:spPr/>
        <p:txBody>
          <a:bodyPr/>
          <a:lstStyle/>
          <a:p>
            <a:fld id="{21051B47-5933-4685-AC9A-B054F6F7D985}" type="slidenum">
              <a:rPr lang="en-GB" smtClean="0"/>
              <a:t>‹#›</a:t>
            </a:fld>
            <a:endParaRPr lang="en-GB"/>
          </a:p>
        </p:txBody>
      </p:sp>
    </p:spTree>
    <p:extLst>
      <p:ext uri="{BB962C8B-B14F-4D97-AF65-F5344CB8AC3E}">
        <p14:creationId xmlns:p14="http://schemas.microsoft.com/office/powerpoint/2010/main" val="204198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5CAEC-08F5-47BF-B488-7D7CBC3761D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30A4272-E55A-4196-860D-7A74A2A6C75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16745E9-DA4D-4988-8C0A-5A8B84BB30CA}"/>
              </a:ext>
            </a:extLst>
          </p:cNvPr>
          <p:cNvSpPr>
            <a:spLocks noGrp="1"/>
          </p:cNvSpPr>
          <p:nvPr>
            <p:ph type="dt" sz="half" idx="10"/>
          </p:nvPr>
        </p:nvSpPr>
        <p:spPr/>
        <p:txBody>
          <a:bodyPr/>
          <a:lstStyle/>
          <a:p>
            <a:fld id="{DEFCB7BE-16ED-4424-88DE-5E3B007694C4}" type="datetime1">
              <a:rPr lang="en-GB" smtClean="0"/>
              <a:t>22/03/2021</a:t>
            </a:fld>
            <a:endParaRPr lang="en-GB"/>
          </a:p>
        </p:txBody>
      </p:sp>
      <p:sp>
        <p:nvSpPr>
          <p:cNvPr id="5" name="Footer Placeholder 4">
            <a:extLst>
              <a:ext uri="{FF2B5EF4-FFF2-40B4-BE49-F238E27FC236}">
                <a16:creationId xmlns:a16="http://schemas.microsoft.com/office/drawing/2014/main" id="{E47591C1-8694-4705-A748-2CD6F86BF689}"/>
              </a:ext>
            </a:extLst>
          </p:cNvPr>
          <p:cNvSpPr>
            <a:spLocks noGrp="1"/>
          </p:cNvSpPr>
          <p:nvPr>
            <p:ph type="ftr" sz="quarter" idx="11"/>
          </p:nvPr>
        </p:nvSpPr>
        <p:spPr/>
        <p:txBody>
          <a:bodyPr/>
          <a:lstStyle/>
          <a:p>
            <a:r>
              <a:rPr lang="en-GB"/>
              <a:t>English Primary Department</a:t>
            </a:r>
          </a:p>
        </p:txBody>
      </p:sp>
      <p:sp>
        <p:nvSpPr>
          <p:cNvPr id="6" name="Slide Number Placeholder 5">
            <a:extLst>
              <a:ext uri="{FF2B5EF4-FFF2-40B4-BE49-F238E27FC236}">
                <a16:creationId xmlns:a16="http://schemas.microsoft.com/office/drawing/2014/main" id="{3849D2AA-42E7-4268-823B-9D02966B2951}"/>
              </a:ext>
            </a:extLst>
          </p:cNvPr>
          <p:cNvSpPr>
            <a:spLocks noGrp="1"/>
          </p:cNvSpPr>
          <p:nvPr>
            <p:ph type="sldNum" sz="quarter" idx="12"/>
          </p:nvPr>
        </p:nvSpPr>
        <p:spPr/>
        <p:txBody>
          <a:bodyPr/>
          <a:lstStyle/>
          <a:p>
            <a:fld id="{21051B47-5933-4685-AC9A-B054F6F7D985}" type="slidenum">
              <a:rPr lang="en-GB" smtClean="0"/>
              <a:t>‹#›</a:t>
            </a:fld>
            <a:endParaRPr lang="en-GB"/>
          </a:p>
        </p:txBody>
      </p:sp>
    </p:spTree>
    <p:extLst>
      <p:ext uri="{BB962C8B-B14F-4D97-AF65-F5344CB8AC3E}">
        <p14:creationId xmlns:p14="http://schemas.microsoft.com/office/powerpoint/2010/main" val="2977787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97CC57-8736-4A7D-8FAD-21CF6CA54B1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5EA2798-87A8-4923-BDEC-481F5732F73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03A23D-F05F-4757-BA30-6E921F04B7B6}"/>
              </a:ext>
            </a:extLst>
          </p:cNvPr>
          <p:cNvSpPr>
            <a:spLocks noGrp="1"/>
          </p:cNvSpPr>
          <p:nvPr>
            <p:ph type="dt" sz="half" idx="10"/>
          </p:nvPr>
        </p:nvSpPr>
        <p:spPr/>
        <p:txBody>
          <a:bodyPr/>
          <a:lstStyle/>
          <a:p>
            <a:fld id="{739E63EB-4588-4CB7-ABB8-291822CA6526}" type="datetime1">
              <a:rPr lang="en-GB" smtClean="0"/>
              <a:t>22/03/2021</a:t>
            </a:fld>
            <a:endParaRPr lang="en-GB"/>
          </a:p>
        </p:txBody>
      </p:sp>
      <p:sp>
        <p:nvSpPr>
          <p:cNvPr id="5" name="Footer Placeholder 4">
            <a:extLst>
              <a:ext uri="{FF2B5EF4-FFF2-40B4-BE49-F238E27FC236}">
                <a16:creationId xmlns:a16="http://schemas.microsoft.com/office/drawing/2014/main" id="{AB4689D4-D0A8-4C13-9DD9-92E1C0F7E662}"/>
              </a:ext>
            </a:extLst>
          </p:cNvPr>
          <p:cNvSpPr>
            <a:spLocks noGrp="1"/>
          </p:cNvSpPr>
          <p:nvPr>
            <p:ph type="ftr" sz="quarter" idx="11"/>
          </p:nvPr>
        </p:nvSpPr>
        <p:spPr/>
        <p:txBody>
          <a:bodyPr/>
          <a:lstStyle/>
          <a:p>
            <a:r>
              <a:rPr lang="en-GB"/>
              <a:t>English Primary Department</a:t>
            </a:r>
          </a:p>
        </p:txBody>
      </p:sp>
      <p:sp>
        <p:nvSpPr>
          <p:cNvPr id="6" name="Slide Number Placeholder 5">
            <a:extLst>
              <a:ext uri="{FF2B5EF4-FFF2-40B4-BE49-F238E27FC236}">
                <a16:creationId xmlns:a16="http://schemas.microsoft.com/office/drawing/2014/main" id="{2192480E-880B-4BF9-80E2-39987D0CE180}"/>
              </a:ext>
            </a:extLst>
          </p:cNvPr>
          <p:cNvSpPr>
            <a:spLocks noGrp="1"/>
          </p:cNvSpPr>
          <p:nvPr>
            <p:ph type="sldNum" sz="quarter" idx="12"/>
          </p:nvPr>
        </p:nvSpPr>
        <p:spPr/>
        <p:txBody>
          <a:bodyPr/>
          <a:lstStyle/>
          <a:p>
            <a:fld id="{21051B47-5933-4685-AC9A-B054F6F7D985}" type="slidenum">
              <a:rPr lang="en-GB" smtClean="0"/>
              <a:t>‹#›</a:t>
            </a:fld>
            <a:endParaRPr lang="en-GB"/>
          </a:p>
        </p:txBody>
      </p:sp>
    </p:spTree>
    <p:extLst>
      <p:ext uri="{BB962C8B-B14F-4D97-AF65-F5344CB8AC3E}">
        <p14:creationId xmlns:p14="http://schemas.microsoft.com/office/powerpoint/2010/main" val="398288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7D45F-2453-4018-8B3B-393BCC0B323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7E7734-7A80-482E-95FE-B41CD279A20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D5BBEF-9487-4E03-A593-91F88B99A45A}"/>
              </a:ext>
            </a:extLst>
          </p:cNvPr>
          <p:cNvSpPr>
            <a:spLocks noGrp="1"/>
          </p:cNvSpPr>
          <p:nvPr>
            <p:ph type="dt" sz="half" idx="10"/>
          </p:nvPr>
        </p:nvSpPr>
        <p:spPr/>
        <p:txBody>
          <a:bodyPr/>
          <a:lstStyle/>
          <a:p>
            <a:fld id="{4FF63A27-1D44-4E89-A558-6D72785F55AF}" type="datetime1">
              <a:rPr lang="en-GB" smtClean="0"/>
              <a:t>22/03/2021</a:t>
            </a:fld>
            <a:endParaRPr lang="en-GB"/>
          </a:p>
        </p:txBody>
      </p:sp>
      <p:sp>
        <p:nvSpPr>
          <p:cNvPr id="5" name="Footer Placeholder 4">
            <a:extLst>
              <a:ext uri="{FF2B5EF4-FFF2-40B4-BE49-F238E27FC236}">
                <a16:creationId xmlns:a16="http://schemas.microsoft.com/office/drawing/2014/main" id="{CC18EBE2-97A6-4B19-9DAD-DD81B99F4A36}"/>
              </a:ext>
            </a:extLst>
          </p:cNvPr>
          <p:cNvSpPr>
            <a:spLocks noGrp="1"/>
          </p:cNvSpPr>
          <p:nvPr>
            <p:ph type="ftr" sz="quarter" idx="11"/>
          </p:nvPr>
        </p:nvSpPr>
        <p:spPr/>
        <p:txBody>
          <a:bodyPr/>
          <a:lstStyle/>
          <a:p>
            <a:r>
              <a:rPr lang="en-GB"/>
              <a:t>English Primary Department</a:t>
            </a:r>
          </a:p>
        </p:txBody>
      </p:sp>
      <p:sp>
        <p:nvSpPr>
          <p:cNvPr id="6" name="Slide Number Placeholder 5">
            <a:extLst>
              <a:ext uri="{FF2B5EF4-FFF2-40B4-BE49-F238E27FC236}">
                <a16:creationId xmlns:a16="http://schemas.microsoft.com/office/drawing/2014/main" id="{60ECA4A5-DB37-4727-AF2C-C604C98EE395}"/>
              </a:ext>
            </a:extLst>
          </p:cNvPr>
          <p:cNvSpPr>
            <a:spLocks noGrp="1"/>
          </p:cNvSpPr>
          <p:nvPr>
            <p:ph type="sldNum" sz="quarter" idx="12"/>
          </p:nvPr>
        </p:nvSpPr>
        <p:spPr/>
        <p:txBody>
          <a:bodyPr/>
          <a:lstStyle/>
          <a:p>
            <a:fld id="{21051B47-5933-4685-AC9A-B054F6F7D985}" type="slidenum">
              <a:rPr lang="en-GB" smtClean="0"/>
              <a:t>‹#›</a:t>
            </a:fld>
            <a:endParaRPr lang="en-GB"/>
          </a:p>
        </p:txBody>
      </p:sp>
    </p:spTree>
    <p:extLst>
      <p:ext uri="{BB962C8B-B14F-4D97-AF65-F5344CB8AC3E}">
        <p14:creationId xmlns:p14="http://schemas.microsoft.com/office/powerpoint/2010/main" val="878120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02E30-40D1-4ABB-AB57-F0028D7B14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069DF18-D603-4EA4-86C8-0DF9E7EC5B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6892B47-7727-4CC2-ABF3-19DD75CB4D27}"/>
              </a:ext>
            </a:extLst>
          </p:cNvPr>
          <p:cNvSpPr>
            <a:spLocks noGrp="1"/>
          </p:cNvSpPr>
          <p:nvPr>
            <p:ph type="dt" sz="half" idx="10"/>
          </p:nvPr>
        </p:nvSpPr>
        <p:spPr/>
        <p:txBody>
          <a:bodyPr/>
          <a:lstStyle/>
          <a:p>
            <a:fld id="{4B41ADC4-BDBF-4BEF-B6E8-52D76CE3942E}" type="datetime1">
              <a:rPr lang="en-GB" smtClean="0"/>
              <a:t>22/03/2021</a:t>
            </a:fld>
            <a:endParaRPr lang="en-GB"/>
          </a:p>
        </p:txBody>
      </p:sp>
      <p:sp>
        <p:nvSpPr>
          <p:cNvPr id="5" name="Footer Placeholder 4">
            <a:extLst>
              <a:ext uri="{FF2B5EF4-FFF2-40B4-BE49-F238E27FC236}">
                <a16:creationId xmlns:a16="http://schemas.microsoft.com/office/drawing/2014/main" id="{70533093-E9F9-4C44-8C5E-F0753E8B376D}"/>
              </a:ext>
            </a:extLst>
          </p:cNvPr>
          <p:cNvSpPr>
            <a:spLocks noGrp="1"/>
          </p:cNvSpPr>
          <p:nvPr>
            <p:ph type="ftr" sz="quarter" idx="11"/>
          </p:nvPr>
        </p:nvSpPr>
        <p:spPr/>
        <p:txBody>
          <a:bodyPr/>
          <a:lstStyle/>
          <a:p>
            <a:r>
              <a:rPr lang="en-GB"/>
              <a:t>English Primary Department</a:t>
            </a:r>
          </a:p>
        </p:txBody>
      </p:sp>
      <p:sp>
        <p:nvSpPr>
          <p:cNvPr id="6" name="Slide Number Placeholder 5">
            <a:extLst>
              <a:ext uri="{FF2B5EF4-FFF2-40B4-BE49-F238E27FC236}">
                <a16:creationId xmlns:a16="http://schemas.microsoft.com/office/drawing/2014/main" id="{80465311-EB25-4701-9778-57AEE55ECEC9}"/>
              </a:ext>
            </a:extLst>
          </p:cNvPr>
          <p:cNvSpPr>
            <a:spLocks noGrp="1"/>
          </p:cNvSpPr>
          <p:nvPr>
            <p:ph type="sldNum" sz="quarter" idx="12"/>
          </p:nvPr>
        </p:nvSpPr>
        <p:spPr/>
        <p:txBody>
          <a:bodyPr/>
          <a:lstStyle/>
          <a:p>
            <a:fld id="{21051B47-5933-4685-AC9A-B054F6F7D985}" type="slidenum">
              <a:rPr lang="en-GB" smtClean="0"/>
              <a:t>‹#›</a:t>
            </a:fld>
            <a:endParaRPr lang="en-GB"/>
          </a:p>
        </p:txBody>
      </p:sp>
    </p:spTree>
    <p:extLst>
      <p:ext uri="{BB962C8B-B14F-4D97-AF65-F5344CB8AC3E}">
        <p14:creationId xmlns:p14="http://schemas.microsoft.com/office/powerpoint/2010/main" val="922613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BCF9D-2F8C-493E-8A83-3BD0925FAE1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3883C0E-60F8-4F57-A513-F5944FF7CC3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2EF719F-0FAA-484D-81D1-CCC2F2221CB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3245F36-12AB-4C42-9064-B4F876509D8B}"/>
              </a:ext>
            </a:extLst>
          </p:cNvPr>
          <p:cNvSpPr>
            <a:spLocks noGrp="1"/>
          </p:cNvSpPr>
          <p:nvPr>
            <p:ph type="dt" sz="half" idx="10"/>
          </p:nvPr>
        </p:nvSpPr>
        <p:spPr/>
        <p:txBody>
          <a:bodyPr/>
          <a:lstStyle/>
          <a:p>
            <a:fld id="{FC0F2615-C3D6-4028-8592-8CB5A514A977}" type="datetime1">
              <a:rPr lang="en-GB" smtClean="0"/>
              <a:t>22/03/2021</a:t>
            </a:fld>
            <a:endParaRPr lang="en-GB"/>
          </a:p>
        </p:txBody>
      </p:sp>
      <p:sp>
        <p:nvSpPr>
          <p:cNvPr id="6" name="Footer Placeholder 5">
            <a:extLst>
              <a:ext uri="{FF2B5EF4-FFF2-40B4-BE49-F238E27FC236}">
                <a16:creationId xmlns:a16="http://schemas.microsoft.com/office/drawing/2014/main" id="{719A54F0-0A20-4B24-9B4D-F957C956F657}"/>
              </a:ext>
            </a:extLst>
          </p:cNvPr>
          <p:cNvSpPr>
            <a:spLocks noGrp="1"/>
          </p:cNvSpPr>
          <p:nvPr>
            <p:ph type="ftr" sz="quarter" idx="11"/>
          </p:nvPr>
        </p:nvSpPr>
        <p:spPr/>
        <p:txBody>
          <a:bodyPr/>
          <a:lstStyle/>
          <a:p>
            <a:r>
              <a:rPr lang="en-GB"/>
              <a:t>English Primary Department</a:t>
            </a:r>
          </a:p>
        </p:txBody>
      </p:sp>
      <p:sp>
        <p:nvSpPr>
          <p:cNvPr id="7" name="Slide Number Placeholder 6">
            <a:extLst>
              <a:ext uri="{FF2B5EF4-FFF2-40B4-BE49-F238E27FC236}">
                <a16:creationId xmlns:a16="http://schemas.microsoft.com/office/drawing/2014/main" id="{8EF66E6A-B54F-4042-BE26-AC2179E959CA}"/>
              </a:ext>
            </a:extLst>
          </p:cNvPr>
          <p:cNvSpPr>
            <a:spLocks noGrp="1"/>
          </p:cNvSpPr>
          <p:nvPr>
            <p:ph type="sldNum" sz="quarter" idx="12"/>
          </p:nvPr>
        </p:nvSpPr>
        <p:spPr/>
        <p:txBody>
          <a:bodyPr/>
          <a:lstStyle/>
          <a:p>
            <a:fld id="{21051B47-5933-4685-AC9A-B054F6F7D985}" type="slidenum">
              <a:rPr lang="en-GB" smtClean="0"/>
              <a:t>‹#›</a:t>
            </a:fld>
            <a:endParaRPr lang="en-GB"/>
          </a:p>
        </p:txBody>
      </p:sp>
    </p:spTree>
    <p:extLst>
      <p:ext uri="{BB962C8B-B14F-4D97-AF65-F5344CB8AC3E}">
        <p14:creationId xmlns:p14="http://schemas.microsoft.com/office/powerpoint/2010/main" val="2677895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C8A82-86FD-4C76-A024-0FFE362C7A7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E8501CC-4FD1-4937-B565-CB09E84E30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DC30427-4122-42A9-B71D-140B2D64666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7F0DBF8-3FBF-46D2-9CC2-224CD9DA9F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BE769A0-5F7F-4EAC-A1E2-9D8513AB71F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DC044D3-C977-498A-B19C-3CB7AC749BCC}"/>
              </a:ext>
            </a:extLst>
          </p:cNvPr>
          <p:cNvSpPr>
            <a:spLocks noGrp="1"/>
          </p:cNvSpPr>
          <p:nvPr>
            <p:ph type="dt" sz="half" idx="10"/>
          </p:nvPr>
        </p:nvSpPr>
        <p:spPr/>
        <p:txBody>
          <a:bodyPr/>
          <a:lstStyle/>
          <a:p>
            <a:fld id="{2F82902C-5ACB-4174-BF63-8BAE204736E5}" type="datetime1">
              <a:rPr lang="en-GB" smtClean="0"/>
              <a:t>22/03/2021</a:t>
            </a:fld>
            <a:endParaRPr lang="en-GB"/>
          </a:p>
        </p:txBody>
      </p:sp>
      <p:sp>
        <p:nvSpPr>
          <p:cNvPr id="8" name="Footer Placeholder 7">
            <a:extLst>
              <a:ext uri="{FF2B5EF4-FFF2-40B4-BE49-F238E27FC236}">
                <a16:creationId xmlns:a16="http://schemas.microsoft.com/office/drawing/2014/main" id="{D30A7CEB-1859-4A0B-AC28-9DBDBF93AAC2}"/>
              </a:ext>
            </a:extLst>
          </p:cNvPr>
          <p:cNvSpPr>
            <a:spLocks noGrp="1"/>
          </p:cNvSpPr>
          <p:nvPr>
            <p:ph type="ftr" sz="quarter" idx="11"/>
          </p:nvPr>
        </p:nvSpPr>
        <p:spPr/>
        <p:txBody>
          <a:bodyPr/>
          <a:lstStyle/>
          <a:p>
            <a:r>
              <a:rPr lang="en-GB"/>
              <a:t>English Primary Department</a:t>
            </a:r>
          </a:p>
        </p:txBody>
      </p:sp>
      <p:sp>
        <p:nvSpPr>
          <p:cNvPr id="9" name="Slide Number Placeholder 8">
            <a:extLst>
              <a:ext uri="{FF2B5EF4-FFF2-40B4-BE49-F238E27FC236}">
                <a16:creationId xmlns:a16="http://schemas.microsoft.com/office/drawing/2014/main" id="{EE0D0157-C1F3-48FF-9090-DDBB170D71B5}"/>
              </a:ext>
            </a:extLst>
          </p:cNvPr>
          <p:cNvSpPr>
            <a:spLocks noGrp="1"/>
          </p:cNvSpPr>
          <p:nvPr>
            <p:ph type="sldNum" sz="quarter" idx="12"/>
          </p:nvPr>
        </p:nvSpPr>
        <p:spPr/>
        <p:txBody>
          <a:bodyPr/>
          <a:lstStyle/>
          <a:p>
            <a:fld id="{21051B47-5933-4685-AC9A-B054F6F7D985}" type="slidenum">
              <a:rPr lang="en-GB" smtClean="0"/>
              <a:t>‹#›</a:t>
            </a:fld>
            <a:endParaRPr lang="en-GB"/>
          </a:p>
        </p:txBody>
      </p:sp>
    </p:spTree>
    <p:extLst>
      <p:ext uri="{BB962C8B-B14F-4D97-AF65-F5344CB8AC3E}">
        <p14:creationId xmlns:p14="http://schemas.microsoft.com/office/powerpoint/2010/main" val="1842081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FBD86-9A36-4012-B5C6-667FC151161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77D54E4-D1BC-4260-8698-2FBE5B5902D2}"/>
              </a:ext>
            </a:extLst>
          </p:cNvPr>
          <p:cNvSpPr>
            <a:spLocks noGrp="1"/>
          </p:cNvSpPr>
          <p:nvPr>
            <p:ph type="dt" sz="half" idx="10"/>
          </p:nvPr>
        </p:nvSpPr>
        <p:spPr/>
        <p:txBody>
          <a:bodyPr/>
          <a:lstStyle/>
          <a:p>
            <a:fld id="{8D1F00ED-10A7-4D4F-B33C-949D0F253D9B}" type="datetime1">
              <a:rPr lang="en-GB" smtClean="0"/>
              <a:t>22/03/2021</a:t>
            </a:fld>
            <a:endParaRPr lang="en-GB"/>
          </a:p>
        </p:txBody>
      </p:sp>
      <p:sp>
        <p:nvSpPr>
          <p:cNvPr id="4" name="Footer Placeholder 3">
            <a:extLst>
              <a:ext uri="{FF2B5EF4-FFF2-40B4-BE49-F238E27FC236}">
                <a16:creationId xmlns:a16="http://schemas.microsoft.com/office/drawing/2014/main" id="{1941893A-C974-4EB5-93D6-EBA30AAAF941}"/>
              </a:ext>
            </a:extLst>
          </p:cNvPr>
          <p:cNvSpPr>
            <a:spLocks noGrp="1"/>
          </p:cNvSpPr>
          <p:nvPr>
            <p:ph type="ftr" sz="quarter" idx="11"/>
          </p:nvPr>
        </p:nvSpPr>
        <p:spPr/>
        <p:txBody>
          <a:bodyPr/>
          <a:lstStyle/>
          <a:p>
            <a:r>
              <a:rPr lang="en-GB"/>
              <a:t>English Primary Department</a:t>
            </a:r>
          </a:p>
        </p:txBody>
      </p:sp>
      <p:sp>
        <p:nvSpPr>
          <p:cNvPr id="5" name="Slide Number Placeholder 4">
            <a:extLst>
              <a:ext uri="{FF2B5EF4-FFF2-40B4-BE49-F238E27FC236}">
                <a16:creationId xmlns:a16="http://schemas.microsoft.com/office/drawing/2014/main" id="{B4F7D269-6691-487A-80D4-1BCEF60FD8D8}"/>
              </a:ext>
            </a:extLst>
          </p:cNvPr>
          <p:cNvSpPr>
            <a:spLocks noGrp="1"/>
          </p:cNvSpPr>
          <p:nvPr>
            <p:ph type="sldNum" sz="quarter" idx="12"/>
          </p:nvPr>
        </p:nvSpPr>
        <p:spPr/>
        <p:txBody>
          <a:bodyPr/>
          <a:lstStyle/>
          <a:p>
            <a:fld id="{21051B47-5933-4685-AC9A-B054F6F7D985}" type="slidenum">
              <a:rPr lang="en-GB" smtClean="0"/>
              <a:t>‹#›</a:t>
            </a:fld>
            <a:endParaRPr lang="en-GB"/>
          </a:p>
        </p:txBody>
      </p:sp>
    </p:spTree>
    <p:extLst>
      <p:ext uri="{BB962C8B-B14F-4D97-AF65-F5344CB8AC3E}">
        <p14:creationId xmlns:p14="http://schemas.microsoft.com/office/powerpoint/2010/main" val="1758714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4F2639-78BB-471A-A830-4071B9250D97}"/>
              </a:ext>
            </a:extLst>
          </p:cNvPr>
          <p:cNvSpPr>
            <a:spLocks noGrp="1"/>
          </p:cNvSpPr>
          <p:nvPr>
            <p:ph type="dt" sz="half" idx="10"/>
          </p:nvPr>
        </p:nvSpPr>
        <p:spPr/>
        <p:txBody>
          <a:bodyPr/>
          <a:lstStyle/>
          <a:p>
            <a:fld id="{D896895F-F57A-4290-B3D3-616F99400B1C}" type="datetime1">
              <a:rPr lang="en-GB" smtClean="0"/>
              <a:t>22/03/2021</a:t>
            </a:fld>
            <a:endParaRPr lang="en-GB"/>
          </a:p>
        </p:txBody>
      </p:sp>
      <p:sp>
        <p:nvSpPr>
          <p:cNvPr id="3" name="Footer Placeholder 2">
            <a:extLst>
              <a:ext uri="{FF2B5EF4-FFF2-40B4-BE49-F238E27FC236}">
                <a16:creationId xmlns:a16="http://schemas.microsoft.com/office/drawing/2014/main" id="{0C1295F5-BCFB-4BF0-98B2-9D369308332D}"/>
              </a:ext>
            </a:extLst>
          </p:cNvPr>
          <p:cNvSpPr>
            <a:spLocks noGrp="1"/>
          </p:cNvSpPr>
          <p:nvPr>
            <p:ph type="ftr" sz="quarter" idx="11"/>
          </p:nvPr>
        </p:nvSpPr>
        <p:spPr/>
        <p:txBody>
          <a:bodyPr/>
          <a:lstStyle/>
          <a:p>
            <a:r>
              <a:rPr lang="en-GB"/>
              <a:t>English Primary Department</a:t>
            </a:r>
          </a:p>
        </p:txBody>
      </p:sp>
      <p:sp>
        <p:nvSpPr>
          <p:cNvPr id="4" name="Slide Number Placeholder 3">
            <a:extLst>
              <a:ext uri="{FF2B5EF4-FFF2-40B4-BE49-F238E27FC236}">
                <a16:creationId xmlns:a16="http://schemas.microsoft.com/office/drawing/2014/main" id="{A0BF160D-6DC3-4F87-80FD-15DF219C53A8}"/>
              </a:ext>
            </a:extLst>
          </p:cNvPr>
          <p:cNvSpPr>
            <a:spLocks noGrp="1"/>
          </p:cNvSpPr>
          <p:nvPr>
            <p:ph type="sldNum" sz="quarter" idx="12"/>
          </p:nvPr>
        </p:nvSpPr>
        <p:spPr/>
        <p:txBody>
          <a:bodyPr/>
          <a:lstStyle/>
          <a:p>
            <a:fld id="{21051B47-5933-4685-AC9A-B054F6F7D985}" type="slidenum">
              <a:rPr lang="en-GB" smtClean="0"/>
              <a:t>‹#›</a:t>
            </a:fld>
            <a:endParaRPr lang="en-GB"/>
          </a:p>
        </p:txBody>
      </p:sp>
    </p:spTree>
    <p:extLst>
      <p:ext uri="{BB962C8B-B14F-4D97-AF65-F5344CB8AC3E}">
        <p14:creationId xmlns:p14="http://schemas.microsoft.com/office/powerpoint/2010/main" val="3630218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C69AB-57FC-4954-BF15-79B7424E1F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D67A4BF-05F7-4859-864C-3AE9AF2E08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B0D97EE-37E2-4CEF-8A41-CD02DD3172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B5358D4-187B-4424-B2B6-50C12959A189}"/>
              </a:ext>
            </a:extLst>
          </p:cNvPr>
          <p:cNvSpPr>
            <a:spLocks noGrp="1"/>
          </p:cNvSpPr>
          <p:nvPr>
            <p:ph type="dt" sz="half" idx="10"/>
          </p:nvPr>
        </p:nvSpPr>
        <p:spPr/>
        <p:txBody>
          <a:bodyPr/>
          <a:lstStyle/>
          <a:p>
            <a:fld id="{BE5EC6AF-6A3E-4F77-B1DC-1166CBEE278C}" type="datetime1">
              <a:rPr lang="en-GB" smtClean="0"/>
              <a:t>22/03/2021</a:t>
            </a:fld>
            <a:endParaRPr lang="en-GB"/>
          </a:p>
        </p:txBody>
      </p:sp>
      <p:sp>
        <p:nvSpPr>
          <p:cNvPr id="6" name="Footer Placeholder 5">
            <a:extLst>
              <a:ext uri="{FF2B5EF4-FFF2-40B4-BE49-F238E27FC236}">
                <a16:creationId xmlns:a16="http://schemas.microsoft.com/office/drawing/2014/main" id="{DC4B5ED6-4FCF-4A05-8ECF-7AFFAB261D9C}"/>
              </a:ext>
            </a:extLst>
          </p:cNvPr>
          <p:cNvSpPr>
            <a:spLocks noGrp="1"/>
          </p:cNvSpPr>
          <p:nvPr>
            <p:ph type="ftr" sz="quarter" idx="11"/>
          </p:nvPr>
        </p:nvSpPr>
        <p:spPr/>
        <p:txBody>
          <a:bodyPr/>
          <a:lstStyle/>
          <a:p>
            <a:r>
              <a:rPr lang="en-GB"/>
              <a:t>English Primary Department</a:t>
            </a:r>
          </a:p>
        </p:txBody>
      </p:sp>
      <p:sp>
        <p:nvSpPr>
          <p:cNvPr id="7" name="Slide Number Placeholder 6">
            <a:extLst>
              <a:ext uri="{FF2B5EF4-FFF2-40B4-BE49-F238E27FC236}">
                <a16:creationId xmlns:a16="http://schemas.microsoft.com/office/drawing/2014/main" id="{F91515F3-74DD-4434-943E-C8BD6B0F9105}"/>
              </a:ext>
            </a:extLst>
          </p:cNvPr>
          <p:cNvSpPr>
            <a:spLocks noGrp="1"/>
          </p:cNvSpPr>
          <p:nvPr>
            <p:ph type="sldNum" sz="quarter" idx="12"/>
          </p:nvPr>
        </p:nvSpPr>
        <p:spPr/>
        <p:txBody>
          <a:bodyPr/>
          <a:lstStyle/>
          <a:p>
            <a:fld id="{21051B47-5933-4685-AC9A-B054F6F7D985}" type="slidenum">
              <a:rPr lang="en-GB" smtClean="0"/>
              <a:t>‹#›</a:t>
            </a:fld>
            <a:endParaRPr lang="en-GB"/>
          </a:p>
        </p:txBody>
      </p:sp>
    </p:spTree>
    <p:extLst>
      <p:ext uri="{BB962C8B-B14F-4D97-AF65-F5344CB8AC3E}">
        <p14:creationId xmlns:p14="http://schemas.microsoft.com/office/powerpoint/2010/main" val="175369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26F94-FB27-4959-B44E-110B516596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4390DA8-1D35-47EF-81B4-F981FC0E8C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435CD9A-477B-405A-8236-B66A75E2C9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97B69A2-DD52-4E08-B75D-999D04226716}"/>
              </a:ext>
            </a:extLst>
          </p:cNvPr>
          <p:cNvSpPr>
            <a:spLocks noGrp="1"/>
          </p:cNvSpPr>
          <p:nvPr>
            <p:ph type="dt" sz="half" idx="10"/>
          </p:nvPr>
        </p:nvSpPr>
        <p:spPr/>
        <p:txBody>
          <a:bodyPr/>
          <a:lstStyle/>
          <a:p>
            <a:fld id="{ACE5CADE-B40A-4AD8-B98E-877CD47BE8DB}" type="datetime1">
              <a:rPr lang="en-GB" smtClean="0"/>
              <a:t>22/03/2021</a:t>
            </a:fld>
            <a:endParaRPr lang="en-GB"/>
          </a:p>
        </p:txBody>
      </p:sp>
      <p:sp>
        <p:nvSpPr>
          <p:cNvPr id="6" name="Footer Placeholder 5">
            <a:extLst>
              <a:ext uri="{FF2B5EF4-FFF2-40B4-BE49-F238E27FC236}">
                <a16:creationId xmlns:a16="http://schemas.microsoft.com/office/drawing/2014/main" id="{BA5F2E1C-E59A-4E3E-A17F-3320ABE1BFBD}"/>
              </a:ext>
            </a:extLst>
          </p:cNvPr>
          <p:cNvSpPr>
            <a:spLocks noGrp="1"/>
          </p:cNvSpPr>
          <p:nvPr>
            <p:ph type="ftr" sz="quarter" idx="11"/>
          </p:nvPr>
        </p:nvSpPr>
        <p:spPr/>
        <p:txBody>
          <a:bodyPr/>
          <a:lstStyle/>
          <a:p>
            <a:r>
              <a:rPr lang="en-GB"/>
              <a:t>English Primary Department</a:t>
            </a:r>
          </a:p>
        </p:txBody>
      </p:sp>
      <p:sp>
        <p:nvSpPr>
          <p:cNvPr id="7" name="Slide Number Placeholder 6">
            <a:extLst>
              <a:ext uri="{FF2B5EF4-FFF2-40B4-BE49-F238E27FC236}">
                <a16:creationId xmlns:a16="http://schemas.microsoft.com/office/drawing/2014/main" id="{CF9E9FE6-F84F-445F-A143-CEFDFC2E7745}"/>
              </a:ext>
            </a:extLst>
          </p:cNvPr>
          <p:cNvSpPr>
            <a:spLocks noGrp="1"/>
          </p:cNvSpPr>
          <p:nvPr>
            <p:ph type="sldNum" sz="quarter" idx="12"/>
          </p:nvPr>
        </p:nvSpPr>
        <p:spPr/>
        <p:txBody>
          <a:bodyPr/>
          <a:lstStyle/>
          <a:p>
            <a:fld id="{21051B47-5933-4685-AC9A-B054F6F7D985}" type="slidenum">
              <a:rPr lang="en-GB" smtClean="0"/>
              <a:t>‹#›</a:t>
            </a:fld>
            <a:endParaRPr lang="en-GB"/>
          </a:p>
        </p:txBody>
      </p:sp>
    </p:spTree>
    <p:extLst>
      <p:ext uri="{BB962C8B-B14F-4D97-AF65-F5344CB8AC3E}">
        <p14:creationId xmlns:p14="http://schemas.microsoft.com/office/powerpoint/2010/main" val="183765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511C41-7C5B-4966-B4A4-7E2D72EF98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23FC6CC-1F70-4985-8514-C28A845963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F85442-0AC7-4BE9-97C7-6D6011801C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F10B06-F7EA-4CBE-802B-B2250E49C7A2}" type="datetime1">
              <a:rPr lang="en-GB" smtClean="0"/>
              <a:t>22/03/2021</a:t>
            </a:fld>
            <a:endParaRPr lang="en-GB"/>
          </a:p>
        </p:txBody>
      </p:sp>
      <p:sp>
        <p:nvSpPr>
          <p:cNvPr id="5" name="Footer Placeholder 4">
            <a:extLst>
              <a:ext uri="{FF2B5EF4-FFF2-40B4-BE49-F238E27FC236}">
                <a16:creationId xmlns:a16="http://schemas.microsoft.com/office/drawing/2014/main" id="{87EF780D-F0E5-449A-B444-1BC6FBAEA7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English Primary Department</a:t>
            </a:r>
          </a:p>
        </p:txBody>
      </p:sp>
      <p:sp>
        <p:nvSpPr>
          <p:cNvPr id="6" name="Slide Number Placeholder 5">
            <a:extLst>
              <a:ext uri="{FF2B5EF4-FFF2-40B4-BE49-F238E27FC236}">
                <a16:creationId xmlns:a16="http://schemas.microsoft.com/office/drawing/2014/main" id="{60939F5D-2C84-48DC-B6A5-ACCEC5A1AB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051B47-5933-4685-AC9A-B054F6F7D985}" type="slidenum">
              <a:rPr lang="en-GB" smtClean="0"/>
              <a:t>‹#›</a:t>
            </a:fld>
            <a:endParaRPr lang="en-GB"/>
          </a:p>
        </p:txBody>
      </p:sp>
    </p:spTree>
    <p:extLst>
      <p:ext uri="{BB962C8B-B14F-4D97-AF65-F5344CB8AC3E}">
        <p14:creationId xmlns:p14="http://schemas.microsoft.com/office/powerpoint/2010/main" val="41118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urieth.attard@ilearn.edu.mt" TargetMode="External"/><Relationship Id="rId2" Type="http://schemas.openxmlformats.org/officeDocument/2006/relationships/hyperlink" Target="mailto:marie-claire.camilleri@ilearn.edu.mt" TargetMode="Externa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hyperlink" Target="mailto:mary.jude.camilleri@ilearn.edu.m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AB225BA-7412-4605-8E8D-5AED2BF56A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jobs and occupations background">
            <a:extLst>
              <a:ext uri="{FF2B5EF4-FFF2-40B4-BE49-F238E27FC236}">
                <a16:creationId xmlns:a16="http://schemas.microsoft.com/office/drawing/2014/main" id="{BBAE862B-75F9-4BEA-A0A8-B6A3BE44E9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333"/>
          <a:stretch/>
        </p:blipFill>
        <p:spPr bwMode="auto">
          <a:xfrm>
            <a:off x="20" y="11"/>
            <a:ext cx="12191980" cy="6857989"/>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604BB9CD-970D-4FE5-B4E3-D651735BF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3">
              <a:alphaModFix amt="27000"/>
              <a:duotone>
                <a:schemeClr val="accent1">
                  <a:shade val="45000"/>
                  <a:satMod val="135000"/>
                </a:schemeClr>
                <a:prstClr val="white"/>
              </a:duotone>
              <a:extLst>
                <a:ext uri="{BEBA8EAE-BF5A-486C-A8C5-ECC9F3942E4B}">
                  <a14:imgProps xmlns:a14="http://schemas.microsoft.com/office/drawing/2010/main">
                    <a14:imgLayer r:embed="rId4">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a:tile tx="0" ty="-254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8D0916-1146-4848-8F04-554AA4584025}"/>
              </a:ext>
            </a:extLst>
          </p:cNvPr>
          <p:cNvSpPr>
            <a:spLocks noGrp="1"/>
          </p:cNvSpPr>
          <p:nvPr>
            <p:ph type="ctrTitle"/>
          </p:nvPr>
        </p:nvSpPr>
        <p:spPr>
          <a:xfrm>
            <a:off x="-68827" y="2152955"/>
            <a:ext cx="12359149" cy="2552091"/>
          </a:xfrm>
          <a:solidFill>
            <a:srgbClr val="FFFFFF">
              <a:alpha val="47843"/>
            </a:srgbClr>
          </a:solidFill>
        </p:spPr>
        <p:txBody>
          <a:bodyPr anchor="ctr">
            <a:normAutofit/>
          </a:bodyPr>
          <a:lstStyle/>
          <a:p>
            <a:r>
              <a:rPr lang="en-GB" sz="8000" dirty="0">
                <a:ln w="22225">
                  <a:solidFill>
                    <a:schemeClr val="tx1"/>
                  </a:solidFill>
                  <a:prstDash val="solid"/>
                </a:ln>
                <a:solidFill>
                  <a:schemeClr val="bg1"/>
                </a:solidFill>
                <a:latin typeface="Aharoni" panose="02010803020104030203" pitchFamily="2" charset="-79"/>
                <a:cs typeface="Aharoni" panose="02010803020104030203" pitchFamily="2" charset="-79"/>
              </a:rPr>
              <a:t>Jobs and Occupations</a:t>
            </a:r>
          </a:p>
        </p:txBody>
      </p:sp>
      <p:sp>
        <p:nvSpPr>
          <p:cNvPr id="3" name="Subtitle 2">
            <a:extLst>
              <a:ext uri="{FF2B5EF4-FFF2-40B4-BE49-F238E27FC236}">
                <a16:creationId xmlns:a16="http://schemas.microsoft.com/office/drawing/2014/main" id="{400C2842-0827-4AED-BCA2-5C8FD3F3C1C3}"/>
              </a:ext>
            </a:extLst>
          </p:cNvPr>
          <p:cNvSpPr>
            <a:spLocks noGrp="1"/>
          </p:cNvSpPr>
          <p:nvPr>
            <p:ph type="subTitle" idx="1"/>
          </p:nvPr>
        </p:nvSpPr>
        <p:spPr>
          <a:xfrm>
            <a:off x="2165111" y="4189376"/>
            <a:ext cx="7891272" cy="707465"/>
          </a:xfrm>
          <a:ln>
            <a:noFill/>
          </a:ln>
        </p:spPr>
        <p:txBody>
          <a:bodyPr>
            <a:normAutofit/>
          </a:bodyPr>
          <a:lstStyle/>
          <a:p>
            <a:r>
              <a:rPr lang="en-GB" dirty="0">
                <a:ln w="0"/>
                <a:solidFill>
                  <a:schemeClr val="bg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Lesson 5 - Writing</a:t>
            </a:r>
          </a:p>
        </p:txBody>
      </p:sp>
      <p:sp>
        <p:nvSpPr>
          <p:cNvPr id="75" name="Rectangle 74">
            <a:extLst>
              <a:ext uri="{FF2B5EF4-FFF2-40B4-BE49-F238E27FC236}">
                <a16:creationId xmlns:a16="http://schemas.microsoft.com/office/drawing/2014/main" id="{5E0D6276-8D53-4DDA-A15A-90E0831F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1955749"/>
            <a:ext cx="10222992"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00C150C7-96FB-4EB9-BDF9-212535A60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808342"/>
            <a:ext cx="10222992"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E8A0841E-89F4-4EBF-A791-8821A0F84A5A}"/>
              </a:ext>
            </a:extLst>
          </p:cNvPr>
          <p:cNvSpPr>
            <a:spLocks noGrp="1"/>
          </p:cNvSpPr>
          <p:nvPr>
            <p:ph type="ftr" sz="quarter" idx="11"/>
          </p:nvPr>
        </p:nvSpPr>
        <p:spPr/>
        <p:txBody>
          <a:bodyPr/>
          <a:lstStyle/>
          <a:p>
            <a:r>
              <a:rPr lang="en-GB"/>
              <a:t>English Primary Department</a:t>
            </a:r>
          </a:p>
        </p:txBody>
      </p:sp>
    </p:spTree>
    <p:extLst>
      <p:ext uri="{BB962C8B-B14F-4D97-AF65-F5344CB8AC3E}">
        <p14:creationId xmlns:p14="http://schemas.microsoft.com/office/powerpoint/2010/main" val="99691033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C9FDD-1068-4A41-B58B-0BC24E2D76B0}"/>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624348AD-5F39-4A84-B1CC-1642672B4122}"/>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42A77337-460A-4015-A8A0-25BA271DDB8A}"/>
              </a:ext>
            </a:extLst>
          </p:cNvPr>
          <p:cNvPicPr>
            <a:picLocks noChangeAspect="1"/>
          </p:cNvPicPr>
          <p:nvPr/>
        </p:nvPicPr>
        <p:blipFill>
          <a:blip r:embed="rId2"/>
          <a:stretch>
            <a:fillRect/>
          </a:stretch>
        </p:blipFill>
        <p:spPr>
          <a:xfrm>
            <a:off x="2102280" y="365125"/>
            <a:ext cx="7810500" cy="6419850"/>
          </a:xfrm>
          <a:prstGeom prst="rect">
            <a:avLst/>
          </a:prstGeom>
        </p:spPr>
      </p:pic>
      <p:sp>
        <p:nvSpPr>
          <p:cNvPr id="5" name="Rectangle 4">
            <a:extLst>
              <a:ext uri="{FF2B5EF4-FFF2-40B4-BE49-F238E27FC236}">
                <a16:creationId xmlns:a16="http://schemas.microsoft.com/office/drawing/2014/main" id="{1993D392-F329-43E9-9441-09952C434C3F}"/>
              </a:ext>
            </a:extLst>
          </p:cNvPr>
          <p:cNvSpPr/>
          <p:nvPr/>
        </p:nvSpPr>
        <p:spPr>
          <a:xfrm>
            <a:off x="3478871" y="1275338"/>
            <a:ext cx="1649812" cy="646331"/>
          </a:xfrm>
          <a:prstGeom prst="rect">
            <a:avLst/>
          </a:prstGeom>
          <a:noFill/>
        </p:spPr>
        <p:txBody>
          <a:bodyPr wrap="none" lIns="91440" tIns="45720" rIns="91440" bIns="45720">
            <a:spAutoFit/>
          </a:bodyPr>
          <a:lstStyle/>
          <a:p>
            <a:pPr algn="ctr"/>
            <a:r>
              <a:rPr lang="en-US" sz="3600" b="0" cap="none" spc="0" dirty="0">
                <a:ln w="0"/>
                <a:solidFill>
                  <a:srgbClr val="92D050"/>
                </a:solidFill>
                <a:effectLst>
                  <a:outerShdw blurRad="38100" dist="19050" dir="2700000" algn="tl" rotWithShape="0">
                    <a:schemeClr val="dk1">
                      <a:alpha val="40000"/>
                    </a:schemeClr>
                  </a:outerShdw>
                </a:effectLst>
                <a:latin typeface="Cavolini" panose="03000502040302020204" pitchFamily="66" charset="0"/>
                <a:cs typeface="Cavolini" panose="03000502040302020204" pitchFamily="66" charset="0"/>
              </a:rPr>
              <a:t>Maria</a:t>
            </a:r>
          </a:p>
        </p:txBody>
      </p:sp>
      <p:cxnSp>
        <p:nvCxnSpPr>
          <p:cNvPr id="7" name="Straight Arrow Connector 6">
            <a:extLst>
              <a:ext uri="{FF2B5EF4-FFF2-40B4-BE49-F238E27FC236}">
                <a16:creationId xmlns:a16="http://schemas.microsoft.com/office/drawing/2014/main" id="{217FBCF5-02E1-4FFA-B592-D02A066EA708}"/>
              </a:ext>
            </a:extLst>
          </p:cNvPr>
          <p:cNvCxnSpPr/>
          <p:nvPr/>
        </p:nvCxnSpPr>
        <p:spPr>
          <a:xfrm>
            <a:off x="1133856" y="792480"/>
            <a:ext cx="1572768" cy="64251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C903AA78-88D2-4FB3-8202-FB7A415728F3}"/>
              </a:ext>
            </a:extLst>
          </p:cNvPr>
          <p:cNvCxnSpPr>
            <a:cxnSpLocks/>
          </p:cNvCxnSpPr>
          <p:nvPr/>
        </p:nvCxnSpPr>
        <p:spPr>
          <a:xfrm flipH="1">
            <a:off x="8479536" y="792480"/>
            <a:ext cx="1521714" cy="46700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1AB16A08-BFB4-4232-84EA-F39DD1E3D9BD}"/>
              </a:ext>
            </a:extLst>
          </p:cNvPr>
          <p:cNvSpPr/>
          <p:nvPr/>
        </p:nvSpPr>
        <p:spPr>
          <a:xfrm>
            <a:off x="6663152" y="1308249"/>
            <a:ext cx="1646606" cy="646331"/>
          </a:xfrm>
          <a:prstGeom prst="rect">
            <a:avLst/>
          </a:prstGeom>
          <a:noFill/>
        </p:spPr>
        <p:txBody>
          <a:bodyPr wrap="none" lIns="91440" tIns="45720" rIns="91440" bIns="45720">
            <a:spAutoFit/>
          </a:bodyPr>
          <a:lstStyle/>
          <a:p>
            <a:pPr algn="ctr"/>
            <a:r>
              <a:rPr lang="en-US" sz="3600" b="0" cap="none" spc="0" dirty="0" err="1">
                <a:ln w="0"/>
                <a:solidFill>
                  <a:srgbClr val="92D050"/>
                </a:solidFill>
                <a:effectLst>
                  <a:outerShdw blurRad="38100" dist="19050" dir="2700000" algn="tl" rotWithShape="0">
                    <a:schemeClr val="dk1">
                      <a:alpha val="40000"/>
                    </a:schemeClr>
                  </a:outerShdw>
                </a:effectLst>
                <a:latin typeface="Cavolini" panose="03000502040302020204" pitchFamily="66" charset="0"/>
                <a:cs typeface="Cavolini" panose="03000502040302020204" pitchFamily="66" charset="0"/>
              </a:rPr>
              <a:t>Grech</a:t>
            </a:r>
            <a:endParaRPr lang="en-US" sz="3600" b="0" cap="none" spc="0" dirty="0">
              <a:ln w="0"/>
              <a:solidFill>
                <a:srgbClr val="92D050"/>
              </a:solidFill>
              <a:effectLst>
                <a:outerShdw blurRad="38100" dist="19050" dir="2700000" algn="tl" rotWithShape="0">
                  <a:schemeClr val="dk1">
                    <a:alpha val="40000"/>
                  </a:schemeClr>
                </a:outerShdw>
              </a:effectLst>
              <a:latin typeface="Cavolini" panose="03000502040302020204" pitchFamily="66" charset="0"/>
              <a:cs typeface="Cavolini" panose="03000502040302020204" pitchFamily="66" charset="0"/>
            </a:endParaRPr>
          </a:p>
        </p:txBody>
      </p:sp>
      <p:cxnSp>
        <p:nvCxnSpPr>
          <p:cNvPr id="11" name="Straight Arrow Connector 10">
            <a:extLst>
              <a:ext uri="{FF2B5EF4-FFF2-40B4-BE49-F238E27FC236}">
                <a16:creationId xmlns:a16="http://schemas.microsoft.com/office/drawing/2014/main" id="{F645CC82-71E1-4852-B6F9-1660523A5FE6}"/>
              </a:ext>
            </a:extLst>
          </p:cNvPr>
          <p:cNvCxnSpPr>
            <a:cxnSpLocks/>
          </p:cNvCxnSpPr>
          <p:nvPr/>
        </p:nvCxnSpPr>
        <p:spPr>
          <a:xfrm>
            <a:off x="838200" y="2333199"/>
            <a:ext cx="161048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D589502-C93D-4983-8B77-10E02588A48C}"/>
              </a:ext>
            </a:extLst>
          </p:cNvPr>
          <p:cNvSpPr/>
          <p:nvPr/>
        </p:nvSpPr>
        <p:spPr>
          <a:xfrm>
            <a:off x="3740740" y="2249477"/>
            <a:ext cx="3996607" cy="646331"/>
          </a:xfrm>
          <a:prstGeom prst="rect">
            <a:avLst/>
          </a:prstGeom>
          <a:noFill/>
        </p:spPr>
        <p:txBody>
          <a:bodyPr wrap="none" lIns="91440" tIns="45720" rIns="91440" bIns="45720">
            <a:spAutoFit/>
          </a:bodyPr>
          <a:lstStyle/>
          <a:p>
            <a:pPr algn="ctr"/>
            <a:r>
              <a:rPr lang="en-US" sz="3600" b="0" cap="none" spc="0" dirty="0">
                <a:ln w="0"/>
                <a:solidFill>
                  <a:srgbClr val="92D050"/>
                </a:solidFill>
                <a:effectLst>
                  <a:outerShdw blurRad="38100" dist="19050" dir="2700000" algn="tl" rotWithShape="0">
                    <a:schemeClr val="dk1">
                      <a:alpha val="40000"/>
                    </a:schemeClr>
                  </a:outerShdw>
                </a:effectLst>
                <a:latin typeface="Cavolini" panose="03000502040302020204" pitchFamily="66" charset="0"/>
                <a:cs typeface="Cavolini" panose="03000502040302020204" pitchFamily="66" charset="0"/>
              </a:rPr>
              <a:t>24, Cats Street</a:t>
            </a:r>
          </a:p>
        </p:txBody>
      </p:sp>
      <p:cxnSp>
        <p:nvCxnSpPr>
          <p:cNvPr id="15" name="Straight Arrow Connector 14">
            <a:extLst>
              <a:ext uri="{FF2B5EF4-FFF2-40B4-BE49-F238E27FC236}">
                <a16:creationId xmlns:a16="http://schemas.microsoft.com/office/drawing/2014/main" id="{BE41EBCB-E55C-4948-B6D2-97B55A68375C}"/>
              </a:ext>
            </a:extLst>
          </p:cNvPr>
          <p:cNvCxnSpPr>
            <a:cxnSpLocks/>
          </p:cNvCxnSpPr>
          <p:nvPr/>
        </p:nvCxnSpPr>
        <p:spPr>
          <a:xfrm>
            <a:off x="966216" y="3415239"/>
            <a:ext cx="161048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A9675C4A-F02B-4F62-8052-329C5EEA0917}"/>
              </a:ext>
            </a:extLst>
          </p:cNvPr>
          <p:cNvSpPr/>
          <p:nvPr/>
        </p:nvSpPr>
        <p:spPr>
          <a:xfrm>
            <a:off x="3228981" y="2996494"/>
            <a:ext cx="1771640" cy="646331"/>
          </a:xfrm>
          <a:prstGeom prst="rect">
            <a:avLst/>
          </a:prstGeom>
          <a:noFill/>
        </p:spPr>
        <p:txBody>
          <a:bodyPr wrap="none" lIns="91440" tIns="45720" rIns="91440" bIns="45720">
            <a:spAutoFit/>
          </a:bodyPr>
          <a:lstStyle/>
          <a:p>
            <a:pPr algn="ctr"/>
            <a:r>
              <a:rPr lang="en-US" sz="3600" b="0" cap="none" spc="0" dirty="0" err="1">
                <a:ln w="0"/>
                <a:solidFill>
                  <a:srgbClr val="92D050"/>
                </a:solidFill>
                <a:effectLst>
                  <a:outerShdw blurRad="38100" dist="19050" dir="2700000" algn="tl" rotWithShape="0">
                    <a:schemeClr val="dk1">
                      <a:alpha val="40000"/>
                    </a:schemeClr>
                  </a:outerShdw>
                </a:effectLst>
                <a:latin typeface="Cavolini" panose="03000502040302020204" pitchFamily="66" charset="0"/>
                <a:cs typeface="Cavolini" panose="03000502040302020204" pitchFamily="66" charset="0"/>
              </a:rPr>
              <a:t>Mosta</a:t>
            </a:r>
            <a:endParaRPr lang="en-US" sz="3600" b="0" cap="none" spc="0" dirty="0">
              <a:ln w="0"/>
              <a:solidFill>
                <a:srgbClr val="92D050"/>
              </a:solidFill>
              <a:effectLst>
                <a:outerShdw blurRad="38100" dist="19050" dir="2700000" algn="tl" rotWithShape="0">
                  <a:schemeClr val="dk1">
                    <a:alpha val="40000"/>
                  </a:schemeClr>
                </a:outerShdw>
              </a:effectLst>
              <a:latin typeface="Cavolini" panose="03000502040302020204" pitchFamily="66" charset="0"/>
              <a:cs typeface="Cavolini" panose="03000502040302020204" pitchFamily="66" charset="0"/>
            </a:endParaRPr>
          </a:p>
        </p:txBody>
      </p:sp>
      <p:cxnSp>
        <p:nvCxnSpPr>
          <p:cNvPr id="18" name="Straight Arrow Connector 17">
            <a:extLst>
              <a:ext uri="{FF2B5EF4-FFF2-40B4-BE49-F238E27FC236}">
                <a16:creationId xmlns:a16="http://schemas.microsoft.com/office/drawing/2014/main" id="{13AC8AD5-3BCE-4D0F-A3F3-388E8B264252}"/>
              </a:ext>
            </a:extLst>
          </p:cNvPr>
          <p:cNvCxnSpPr>
            <a:cxnSpLocks/>
          </p:cNvCxnSpPr>
          <p:nvPr/>
        </p:nvCxnSpPr>
        <p:spPr>
          <a:xfrm flipH="1">
            <a:off x="9483471" y="3226263"/>
            <a:ext cx="2271518"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A08EFEB5-252A-4328-B3C1-9EB0A42713A3}"/>
              </a:ext>
            </a:extLst>
          </p:cNvPr>
          <p:cNvSpPr/>
          <p:nvPr/>
        </p:nvSpPr>
        <p:spPr>
          <a:xfrm>
            <a:off x="6235152" y="3066047"/>
            <a:ext cx="2576346" cy="646331"/>
          </a:xfrm>
          <a:prstGeom prst="rect">
            <a:avLst/>
          </a:prstGeom>
          <a:noFill/>
        </p:spPr>
        <p:txBody>
          <a:bodyPr wrap="none" lIns="91440" tIns="45720" rIns="91440" bIns="45720">
            <a:spAutoFit/>
          </a:bodyPr>
          <a:lstStyle/>
          <a:p>
            <a:pPr algn="ctr"/>
            <a:r>
              <a:rPr lang="en-US" sz="3600" b="0" cap="none" spc="0" dirty="0">
                <a:ln w="0"/>
                <a:solidFill>
                  <a:srgbClr val="92D050"/>
                </a:solidFill>
                <a:effectLst>
                  <a:outerShdw blurRad="38100" dist="19050" dir="2700000" algn="tl" rotWithShape="0">
                    <a:schemeClr val="dk1">
                      <a:alpha val="40000"/>
                    </a:schemeClr>
                  </a:outerShdw>
                </a:effectLst>
                <a:latin typeface="Cavolini" panose="03000502040302020204" pitchFamily="66" charset="0"/>
                <a:cs typeface="Cavolini" panose="03000502040302020204" pitchFamily="66" charset="0"/>
              </a:rPr>
              <a:t>MST 4488</a:t>
            </a:r>
          </a:p>
        </p:txBody>
      </p:sp>
      <p:cxnSp>
        <p:nvCxnSpPr>
          <p:cNvPr id="21" name="Straight Arrow Connector 20">
            <a:extLst>
              <a:ext uri="{FF2B5EF4-FFF2-40B4-BE49-F238E27FC236}">
                <a16:creationId xmlns:a16="http://schemas.microsoft.com/office/drawing/2014/main" id="{6EC9519D-2788-490C-930B-75CBFA16F62D}"/>
              </a:ext>
            </a:extLst>
          </p:cNvPr>
          <p:cNvCxnSpPr>
            <a:cxnSpLocks/>
          </p:cNvCxnSpPr>
          <p:nvPr/>
        </p:nvCxnSpPr>
        <p:spPr>
          <a:xfrm>
            <a:off x="966216" y="4177239"/>
            <a:ext cx="161048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AB39D16B-F4D3-4545-B2B4-83CF930F3EBE}"/>
              </a:ext>
            </a:extLst>
          </p:cNvPr>
          <p:cNvSpPr/>
          <p:nvPr/>
        </p:nvSpPr>
        <p:spPr>
          <a:xfrm>
            <a:off x="3300569" y="3777762"/>
            <a:ext cx="1669048" cy="646331"/>
          </a:xfrm>
          <a:prstGeom prst="rect">
            <a:avLst/>
          </a:prstGeom>
          <a:noFill/>
        </p:spPr>
        <p:txBody>
          <a:bodyPr wrap="none" lIns="91440" tIns="45720" rIns="91440" bIns="45720">
            <a:spAutoFit/>
          </a:bodyPr>
          <a:lstStyle/>
          <a:p>
            <a:pPr algn="ctr"/>
            <a:r>
              <a:rPr lang="en-US" sz="3600" dirty="0">
                <a:ln w="0"/>
                <a:solidFill>
                  <a:srgbClr val="92D050"/>
                </a:solidFill>
                <a:effectLst>
                  <a:outerShdw blurRad="38100" dist="19050" dir="2700000" algn="tl" rotWithShape="0">
                    <a:schemeClr val="dk1">
                      <a:alpha val="40000"/>
                    </a:schemeClr>
                  </a:outerShdw>
                </a:effectLst>
                <a:latin typeface="Cavolini" panose="03000502040302020204" pitchFamily="66" charset="0"/>
                <a:cs typeface="Cavolini" panose="03000502040302020204" pitchFamily="66" charset="0"/>
              </a:rPr>
              <a:t>Malta</a:t>
            </a:r>
            <a:endParaRPr lang="en-US" sz="3600" b="0" cap="none" spc="0" dirty="0">
              <a:ln w="0"/>
              <a:solidFill>
                <a:srgbClr val="92D050"/>
              </a:solidFill>
              <a:effectLst>
                <a:outerShdw blurRad="38100" dist="19050" dir="2700000" algn="tl" rotWithShape="0">
                  <a:schemeClr val="dk1">
                    <a:alpha val="40000"/>
                  </a:schemeClr>
                </a:outerShdw>
              </a:effectLst>
              <a:latin typeface="Cavolini" panose="03000502040302020204" pitchFamily="66" charset="0"/>
              <a:cs typeface="Cavolini" panose="03000502040302020204" pitchFamily="66" charset="0"/>
            </a:endParaRPr>
          </a:p>
        </p:txBody>
      </p:sp>
      <p:cxnSp>
        <p:nvCxnSpPr>
          <p:cNvPr id="23" name="Straight Arrow Connector 22">
            <a:extLst>
              <a:ext uri="{FF2B5EF4-FFF2-40B4-BE49-F238E27FC236}">
                <a16:creationId xmlns:a16="http://schemas.microsoft.com/office/drawing/2014/main" id="{FA5B4EB5-67BF-47F3-8D87-7040657E1808}"/>
              </a:ext>
            </a:extLst>
          </p:cNvPr>
          <p:cNvCxnSpPr>
            <a:cxnSpLocks/>
          </p:cNvCxnSpPr>
          <p:nvPr/>
        </p:nvCxnSpPr>
        <p:spPr>
          <a:xfrm flipH="1">
            <a:off x="9367647" y="4126790"/>
            <a:ext cx="2271518"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A65CFD0C-E8D5-4CE5-AB5F-16D830639B38}"/>
              </a:ext>
            </a:extLst>
          </p:cNvPr>
          <p:cNvSpPr/>
          <p:nvPr/>
        </p:nvSpPr>
        <p:spPr>
          <a:xfrm>
            <a:off x="6167906" y="3841958"/>
            <a:ext cx="2744662" cy="646331"/>
          </a:xfrm>
          <a:prstGeom prst="rect">
            <a:avLst/>
          </a:prstGeom>
          <a:noFill/>
        </p:spPr>
        <p:txBody>
          <a:bodyPr wrap="none" lIns="91440" tIns="45720" rIns="91440" bIns="45720">
            <a:spAutoFit/>
          </a:bodyPr>
          <a:lstStyle/>
          <a:p>
            <a:pPr algn="ctr"/>
            <a:r>
              <a:rPr lang="en-US" sz="3600" dirty="0">
                <a:ln w="0"/>
                <a:solidFill>
                  <a:srgbClr val="92D050"/>
                </a:solidFill>
                <a:effectLst>
                  <a:outerShdw blurRad="38100" dist="19050" dir="2700000" algn="tl" rotWithShape="0">
                    <a:schemeClr val="dk1">
                      <a:alpha val="40000"/>
                    </a:schemeClr>
                  </a:outerShdw>
                </a:effectLst>
                <a:latin typeface="Cavolini" panose="03000502040302020204" pitchFamily="66" charset="0"/>
                <a:cs typeface="Cavolini" panose="03000502040302020204" pitchFamily="66" charset="0"/>
              </a:rPr>
              <a:t>23-4-2013</a:t>
            </a:r>
            <a:endParaRPr lang="en-US" sz="3600" b="0" cap="none" spc="0" dirty="0">
              <a:ln w="0"/>
              <a:solidFill>
                <a:srgbClr val="92D050"/>
              </a:solidFill>
              <a:effectLst>
                <a:outerShdw blurRad="38100" dist="19050" dir="2700000" algn="tl" rotWithShape="0">
                  <a:schemeClr val="dk1">
                    <a:alpha val="40000"/>
                  </a:schemeClr>
                </a:outerShdw>
              </a:effectLst>
              <a:latin typeface="Cavolini" panose="03000502040302020204" pitchFamily="66" charset="0"/>
              <a:cs typeface="Cavolini" panose="03000502040302020204" pitchFamily="66" charset="0"/>
            </a:endParaRPr>
          </a:p>
        </p:txBody>
      </p:sp>
      <p:cxnSp>
        <p:nvCxnSpPr>
          <p:cNvPr id="25" name="Straight Arrow Connector 24">
            <a:extLst>
              <a:ext uri="{FF2B5EF4-FFF2-40B4-BE49-F238E27FC236}">
                <a16:creationId xmlns:a16="http://schemas.microsoft.com/office/drawing/2014/main" id="{4082DC66-8EFB-44D2-B257-E8960A4F8055}"/>
              </a:ext>
            </a:extLst>
          </p:cNvPr>
          <p:cNvCxnSpPr>
            <a:cxnSpLocks/>
          </p:cNvCxnSpPr>
          <p:nvPr/>
        </p:nvCxnSpPr>
        <p:spPr>
          <a:xfrm>
            <a:off x="966216" y="4165123"/>
            <a:ext cx="161048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13F9005-A9BD-405A-9352-D08E80D4CBC1}"/>
              </a:ext>
            </a:extLst>
          </p:cNvPr>
          <p:cNvCxnSpPr>
            <a:cxnSpLocks/>
          </p:cNvCxnSpPr>
          <p:nvPr/>
        </p:nvCxnSpPr>
        <p:spPr>
          <a:xfrm>
            <a:off x="966215" y="4951507"/>
            <a:ext cx="161048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8ACA2FA7-8227-4BDA-9F96-49186B2876A0}"/>
              </a:ext>
            </a:extLst>
          </p:cNvPr>
          <p:cNvSpPr/>
          <p:nvPr/>
        </p:nvSpPr>
        <p:spPr>
          <a:xfrm>
            <a:off x="2744074" y="4766841"/>
            <a:ext cx="2741456" cy="400110"/>
          </a:xfrm>
          <a:prstGeom prst="rect">
            <a:avLst/>
          </a:prstGeom>
          <a:noFill/>
        </p:spPr>
        <p:txBody>
          <a:bodyPr wrap="none" lIns="91440" tIns="45720" rIns="91440" bIns="45720">
            <a:spAutoFit/>
          </a:bodyPr>
          <a:lstStyle/>
          <a:p>
            <a:pPr algn="ctr"/>
            <a:r>
              <a:rPr lang="en-US" sz="2000" b="0" cap="none" spc="0" dirty="0">
                <a:ln w="0"/>
                <a:solidFill>
                  <a:srgbClr val="92D050"/>
                </a:solidFill>
                <a:effectLst>
                  <a:outerShdw blurRad="38100" dist="19050" dir="2700000" algn="tl" rotWithShape="0">
                    <a:schemeClr val="dk1">
                      <a:alpha val="40000"/>
                    </a:schemeClr>
                  </a:outerShdw>
                </a:effectLst>
                <a:latin typeface="Cavolini" panose="03000502040302020204" pitchFamily="66" charset="0"/>
                <a:cs typeface="Cavolini" panose="03000502040302020204" pitchFamily="66" charset="0"/>
              </a:rPr>
              <a:t>urieth@gmail.com</a:t>
            </a:r>
          </a:p>
        </p:txBody>
      </p:sp>
      <p:cxnSp>
        <p:nvCxnSpPr>
          <p:cNvPr id="30" name="Straight Arrow Connector 29">
            <a:extLst>
              <a:ext uri="{FF2B5EF4-FFF2-40B4-BE49-F238E27FC236}">
                <a16:creationId xmlns:a16="http://schemas.microsoft.com/office/drawing/2014/main" id="{EAFC0905-ABA4-45EF-94DA-C1E6D082155F}"/>
              </a:ext>
            </a:extLst>
          </p:cNvPr>
          <p:cNvCxnSpPr>
            <a:cxnSpLocks/>
          </p:cNvCxnSpPr>
          <p:nvPr/>
        </p:nvCxnSpPr>
        <p:spPr>
          <a:xfrm flipH="1">
            <a:off x="9367647" y="4902537"/>
            <a:ext cx="2271518"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57713801-A7F6-4822-B23B-FF6AC34ABCC1}"/>
              </a:ext>
            </a:extLst>
          </p:cNvPr>
          <p:cNvSpPr/>
          <p:nvPr/>
        </p:nvSpPr>
        <p:spPr>
          <a:xfrm>
            <a:off x="6307018" y="4628341"/>
            <a:ext cx="2505814" cy="646331"/>
          </a:xfrm>
          <a:prstGeom prst="rect">
            <a:avLst/>
          </a:prstGeom>
          <a:noFill/>
        </p:spPr>
        <p:txBody>
          <a:bodyPr wrap="none" lIns="91440" tIns="45720" rIns="91440" bIns="45720">
            <a:spAutoFit/>
          </a:bodyPr>
          <a:lstStyle/>
          <a:p>
            <a:pPr algn="ctr"/>
            <a:r>
              <a:rPr lang="en-US" sz="3600" dirty="0">
                <a:ln w="0"/>
                <a:solidFill>
                  <a:srgbClr val="92D050"/>
                </a:solidFill>
                <a:effectLst>
                  <a:outerShdw blurRad="38100" dist="19050" dir="2700000" algn="tl" rotWithShape="0">
                    <a:schemeClr val="dk1">
                      <a:alpha val="40000"/>
                    </a:schemeClr>
                  </a:outerShdw>
                </a:effectLst>
                <a:latin typeface="Cavolini" panose="03000502040302020204" pitchFamily="66" charset="0"/>
                <a:cs typeface="Cavolini" panose="03000502040302020204" pitchFamily="66" charset="0"/>
              </a:rPr>
              <a:t>27874635</a:t>
            </a:r>
            <a:endParaRPr lang="en-US" sz="3600" b="0" cap="none" spc="0" dirty="0">
              <a:ln w="0"/>
              <a:solidFill>
                <a:srgbClr val="92D050"/>
              </a:solidFill>
              <a:effectLst>
                <a:outerShdw blurRad="38100" dist="19050" dir="2700000" algn="tl" rotWithShape="0">
                  <a:schemeClr val="dk1">
                    <a:alpha val="40000"/>
                  </a:schemeClr>
                </a:outerShdw>
              </a:effectLst>
              <a:latin typeface="Cavolini" panose="03000502040302020204" pitchFamily="66" charset="0"/>
              <a:cs typeface="Cavolini" panose="03000502040302020204" pitchFamily="66" charset="0"/>
            </a:endParaRPr>
          </a:p>
        </p:txBody>
      </p:sp>
      <p:cxnSp>
        <p:nvCxnSpPr>
          <p:cNvPr id="32" name="Straight Arrow Connector 31">
            <a:extLst>
              <a:ext uri="{FF2B5EF4-FFF2-40B4-BE49-F238E27FC236}">
                <a16:creationId xmlns:a16="http://schemas.microsoft.com/office/drawing/2014/main" id="{0549F498-8737-4775-97CC-47C5CB8E6FA0}"/>
              </a:ext>
            </a:extLst>
          </p:cNvPr>
          <p:cNvCxnSpPr>
            <a:cxnSpLocks/>
          </p:cNvCxnSpPr>
          <p:nvPr/>
        </p:nvCxnSpPr>
        <p:spPr>
          <a:xfrm>
            <a:off x="1096137" y="5750083"/>
            <a:ext cx="161048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2D989256-AAD5-4236-A04A-5541ADDCB766}"/>
              </a:ext>
            </a:extLst>
          </p:cNvPr>
          <p:cNvSpPr/>
          <p:nvPr/>
        </p:nvSpPr>
        <p:spPr>
          <a:xfrm>
            <a:off x="3086624" y="5364385"/>
            <a:ext cx="4435831" cy="646331"/>
          </a:xfrm>
          <a:prstGeom prst="rect">
            <a:avLst/>
          </a:prstGeom>
          <a:noFill/>
        </p:spPr>
        <p:txBody>
          <a:bodyPr wrap="none" lIns="91440" tIns="45720" rIns="91440" bIns="45720">
            <a:spAutoFit/>
          </a:bodyPr>
          <a:lstStyle/>
          <a:p>
            <a:pPr algn="ctr"/>
            <a:r>
              <a:rPr lang="en-US" sz="3600" dirty="0" err="1">
                <a:ln w="0"/>
                <a:solidFill>
                  <a:srgbClr val="92D050"/>
                </a:solidFill>
                <a:effectLst>
                  <a:outerShdw blurRad="38100" dist="19050" dir="2700000" algn="tl" rotWithShape="0">
                    <a:schemeClr val="dk1">
                      <a:alpha val="40000"/>
                    </a:schemeClr>
                  </a:outerShdw>
                </a:effectLst>
                <a:latin typeface="Cavolini" panose="03000502040302020204" pitchFamily="66" charset="0"/>
                <a:cs typeface="Cavolini" panose="03000502040302020204" pitchFamily="66" charset="0"/>
              </a:rPr>
              <a:t>Mosta</a:t>
            </a:r>
            <a:r>
              <a:rPr lang="en-US" sz="3600" dirty="0">
                <a:ln w="0"/>
                <a:solidFill>
                  <a:srgbClr val="92D050"/>
                </a:solidFill>
                <a:effectLst>
                  <a:outerShdw blurRad="38100" dist="19050" dir="2700000" algn="tl" rotWithShape="0">
                    <a:schemeClr val="dk1">
                      <a:alpha val="40000"/>
                    </a:schemeClr>
                  </a:outerShdw>
                </a:effectLst>
                <a:latin typeface="Cavolini" panose="03000502040302020204" pitchFamily="66" charset="0"/>
                <a:cs typeface="Cavolini" panose="03000502040302020204" pitchFamily="66" charset="0"/>
              </a:rPr>
              <a:t> Primary B</a:t>
            </a:r>
            <a:endParaRPr lang="en-US" sz="3600" b="0" cap="none" spc="0" dirty="0">
              <a:ln w="0"/>
              <a:solidFill>
                <a:srgbClr val="92D050"/>
              </a:solidFill>
              <a:effectLst>
                <a:outerShdw blurRad="38100" dist="19050" dir="2700000" algn="tl" rotWithShape="0">
                  <a:schemeClr val="dk1">
                    <a:alpha val="40000"/>
                  </a:schemeClr>
                </a:outerShdw>
              </a:effectLst>
              <a:latin typeface="Cavolini" panose="03000502040302020204" pitchFamily="66" charset="0"/>
              <a:cs typeface="Cavolini" panose="03000502040302020204" pitchFamily="66" charset="0"/>
            </a:endParaRPr>
          </a:p>
        </p:txBody>
      </p:sp>
      <p:cxnSp>
        <p:nvCxnSpPr>
          <p:cNvPr id="35" name="Straight Arrow Connector 34">
            <a:extLst>
              <a:ext uri="{FF2B5EF4-FFF2-40B4-BE49-F238E27FC236}">
                <a16:creationId xmlns:a16="http://schemas.microsoft.com/office/drawing/2014/main" id="{3FD09800-62AE-4EA6-BDC3-2EA75C8E331B}"/>
              </a:ext>
            </a:extLst>
          </p:cNvPr>
          <p:cNvCxnSpPr>
            <a:cxnSpLocks/>
          </p:cNvCxnSpPr>
          <p:nvPr/>
        </p:nvCxnSpPr>
        <p:spPr>
          <a:xfrm>
            <a:off x="1133856" y="6536467"/>
            <a:ext cx="161048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0A0511BA-5F32-4441-93E0-9A79DDAE73B7}"/>
              </a:ext>
            </a:extLst>
          </p:cNvPr>
          <p:cNvSpPr/>
          <p:nvPr/>
        </p:nvSpPr>
        <p:spPr>
          <a:xfrm>
            <a:off x="3935907" y="6196545"/>
            <a:ext cx="3021982" cy="646331"/>
          </a:xfrm>
          <a:prstGeom prst="rect">
            <a:avLst/>
          </a:prstGeom>
          <a:noFill/>
        </p:spPr>
        <p:txBody>
          <a:bodyPr wrap="none" lIns="91440" tIns="45720" rIns="91440" bIns="45720">
            <a:spAutoFit/>
          </a:bodyPr>
          <a:lstStyle/>
          <a:p>
            <a:pPr algn="ctr"/>
            <a:r>
              <a:rPr lang="en-US" sz="3600" dirty="0">
                <a:ln w="0"/>
                <a:solidFill>
                  <a:srgbClr val="92D050"/>
                </a:solidFill>
                <a:effectLst>
                  <a:outerShdw blurRad="38100" dist="19050" dir="2700000" algn="tl" rotWithShape="0">
                    <a:schemeClr val="dk1">
                      <a:alpha val="40000"/>
                    </a:schemeClr>
                  </a:outerShdw>
                </a:effectLst>
                <a:latin typeface="Cavolini" panose="03000502040302020204" pitchFamily="66" charset="0"/>
                <a:cs typeface="Cavolini" panose="03000502040302020204" pitchFamily="66" charset="0"/>
              </a:rPr>
              <a:t>Zoo Keeper</a:t>
            </a:r>
            <a:endParaRPr lang="en-US" sz="3600" b="0" cap="none" spc="0" dirty="0">
              <a:ln w="0"/>
              <a:solidFill>
                <a:srgbClr val="92D050"/>
              </a:solidFill>
              <a:effectLst>
                <a:outerShdw blurRad="38100" dist="19050" dir="2700000" algn="tl" rotWithShape="0">
                  <a:schemeClr val="dk1">
                    <a:alpha val="40000"/>
                  </a:schemeClr>
                </a:outerShdw>
              </a:effectLst>
              <a:latin typeface="Cavolini" panose="03000502040302020204" pitchFamily="66" charset="0"/>
              <a:cs typeface="Cavolini" panose="03000502040302020204" pitchFamily="66" charset="0"/>
            </a:endParaRPr>
          </a:p>
        </p:txBody>
      </p:sp>
      <p:sp>
        <p:nvSpPr>
          <p:cNvPr id="6" name="Footer Placeholder 5">
            <a:extLst>
              <a:ext uri="{FF2B5EF4-FFF2-40B4-BE49-F238E27FC236}">
                <a16:creationId xmlns:a16="http://schemas.microsoft.com/office/drawing/2014/main" id="{CD8424CE-C9CE-4CA1-B7B5-47E2BDB6D6A4}"/>
              </a:ext>
            </a:extLst>
          </p:cNvPr>
          <p:cNvSpPr>
            <a:spLocks noGrp="1"/>
          </p:cNvSpPr>
          <p:nvPr>
            <p:ph type="ftr" sz="quarter" idx="11"/>
          </p:nvPr>
        </p:nvSpPr>
        <p:spPr/>
        <p:txBody>
          <a:bodyPr/>
          <a:lstStyle/>
          <a:p>
            <a:r>
              <a:rPr lang="en-GB"/>
              <a:t>English Primary Department</a:t>
            </a:r>
          </a:p>
        </p:txBody>
      </p:sp>
    </p:spTree>
    <p:extLst>
      <p:ext uri="{BB962C8B-B14F-4D97-AF65-F5344CB8AC3E}">
        <p14:creationId xmlns:p14="http://schemas.microsoft.com/office/powerpoint/2010/main" val="963822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3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3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3" grpId="0"/>
      <p:bldP spid="17" grpId="0"/>
      <p:bldP spid="20" grpId="0"/>
      <p:bldP spid="22" grpId="0"/>
      <p:bldP spid="24" grpId="0"/>
      <p:bldP spid="28" grpId="0"/>
      <p:bldP spid="31" grpId="0"/>
      <p:bldP spid="33"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A0A75-5D08-4B73-B63F-8575DB16FE5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719952B-759D-47AD-B1DF-D64C7C6E2B62}"/>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F9FB983F-1717-4DB2-A9B9-D82285656F85}"/>
              </a:ext>
            </a:extLst>
          </p:cNvPr>
          <p:cNvPicPr>
            <a:picLocks noChangeAspect="1"/>
          </p:cNvPicPr>
          <p:nvPr/>
        </p:nvPicPr>
        <p:blipFill>
          <a:blip r:embed="rId3"/>
          <a:stretch>
            <a:fillRect/>
          </a:stretch>
        </p:blipFill>
        <p:spPr>
          <a:xfrm>
            <a:off x="1077680" y="648854"/>
            <a:ext cx="9259110" cy="6157480"/>
          </a:xfrm>
          <a:prstGeom prst="rect">
            <a:avLst/>
          </a:prstGeom>
        </p:spPr>
      </p:pic>
      <p:cxnSp>
        <p:nvCxnSpPr>
          <p:cNvPr id="5" name="Straight Arrow Connector 4">
            <a:extLst>
              <a:ext uri="{FF2B5EF4-FFF2-40B4-BE49-F238E27FC236}">
                <a16:creationId xmlns:a16="http://schemas.microsoft.com/office/drawing/2014/main" id="{27BEEB67-E40B-49D6-A374-603172143B2F}"/>
              </a:ext>
            </a:extLst>
          </p:cNvPr>
          <p:cNvCxnSpPr/>
          <p:nvPr/>
        </p:nvCxnSpPr>
        <p:spPr>
          <a:xfrm>
            <a:off x="282442" y="648854"/>
            <a:ext cx="1572768" cy="64251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ACAF0AAD-FCB5-4BE7-8D21-626D4FEA0F17}"/>
              </a:ext>
            </a:extLst>
          </p:cNvPr>
          <p:cNvSpPr/>
          <p:nvPr/>
        </p:nvSpPr>
        <p:spPr>
          <a:xfrm>
            <a:off x="1855210" y="970109"/>
            <a:ext cx="8385456" cy="2554545"/>
          </a:xfrm>
          <a:prstGeom prst="rect">
            <a:avLst/>
          </a:prstGeom>
          <a:noFill/>
        </p:spPr>
        <p:txBody>
          <a:bodyPr wrap="square" lIns="91440" tIns="45720" rIns="91440" bIns="45720">
            <a:spAutoFit/>
          </a:bodyPr>
          <a:lstStyle/>
          <a:p>
            <a:r>
              <a:rPr lang="en-GB" sz="4000" dirty="0">
                <a:solidFill>
                  <a:srgbClr val="92D050"/>
                </a:solidFill>
                <a:latin typeface="Cavolini" panose="03000502040302020204" pitchFamily="66" charset="0"/>
                <a:cs typeface="Cavolini" panose="03000502040302020204" pitchFamily="66" charset="0"/>
              </a:rPr>
              <a:t>I love being around animals.  I enjoy taking care of them, feeding them and keeping them healthy.</a:t>
            </a:r>
          </a:p>
        </p:txBody>
      </p:sp>
      <p:sp>
        <p:nvSpPr>
          <p:cNvPr id="7" name="Footer Placeholder 6">
            <a:extLst>
              <a:ext uri="{FF2B5EF4-FFF2-40B4-BE49-F238E27FC236}">
                <a16:creationId xmlns:a16="http://schemas.microsoft.com/office/drawing/2014/main" id="{75F14CCC-C278-494A-B2DA-6F8E3EA6CFB2}"/>
              </a:ext>
            </a:extLst>
          </p:cNvPr>
          <p:cNvSpPr>
            <a:spLocks noGrp="1"/>
          </p:cNvSpPr>
          <p:nvPr>
            <p:ph type="ftr" sz="quarter" idx="11"/>
          </p:nvPr>
        </p:nvSpPr>
        <p:spPr/>
        <p:txBody>
          <a:bodyPr/>
          <a:lstStyle/>
          <a:p>
            <a:r>
              <a:rPr lang="en-GB"/>
              <a:t>English Primary Department</a:t>
            </a:r>
          </a:p>
        </p:txBody>
      </p:sp>
    </p:spTree>
    <p:extLst>
      <p:ext uri="{BB962C8B-B14F-4D97-AF65-F5344CB8AC3E}">
        <p14:creationId xmlns:p14="http://schemas.microsoft.com/office/powerpoint/2010/main" val="3548876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A0A75-5D08-4B73-B63F-8575DB16FE5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719952B-759D-47AD-B1DF-D64C7C6E2B62}"/>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F9FB983F-1717-4DB2-A9B9-D82285656F85}"/>
              </a:ext>
            </a:extLst>
          </p:cNvPr>
          <p:cNvPicPr>
            <a:picLocks noChangeAspect="1"/>
          </p:cNvPicPr>
          <p:nvPr/>
        </p:nvPicPr>
        <p:blipFill>
          <a:blip r:embed="rId3"/>
          <a:stretch>
            <a:fillRect/>
          </a:stretch>
        </p:blipFill>
        <p:spPr>
          <a:xfrm>
            <a:off x="1077680" y="648854"/>
            <a:ext cx="9259110" cy="6157480"/>
          </a:xfrm>
          <a:prstGeom prst="rect">
            <a:avLst/>
          </a:prstGeom>
        </p:spPr>
      </p:pic>
      <p:cxnSp>
        <p:nvCxnSpPr>
          <p:cNvPr id="5" name="Straight Arrow Connector 4">
            <a:extLst>
              <a:ext uri="{FF2B5EF4-FFF2-40B4-BE49-F238E27FC236}">
                <a16:creationId xmlns:a16="http://schemas.microsoft.com/office/drawing/2014/main" id="{27BEEB67-E40B-49D6-A374-603172143B2F}"/>
              </a:ext>
            </a:extLst>
          </p:cNvPr>
          <p:cNvCxnSpPr/>
          <p:nvPr/>
        </p:nvCxnSpPr>
        <p:spPr>
          <a:xfrm>
            <a:off x="0" y="4001294"/>
            <a:ext cx="1572768" cy="64251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ACAF0AAD-FCB5-4BE7-8D21-626D4FEA0F17}"/>
              </a:ext>
            </a:extLst>
          </p:cNvPr>
          <p:cNvSpPr/>
          <p:nvPr/>
        </p:nvSpPr>
        <p:spPr>
          <a:xfrm>
            <a:off x="1855210" y="970109"/>
            <a:ext cx="8385456" cy="2554545"/>
          </a:xfrm>
          <a:prstGeom prst="rect">
            <a:avLst/>
          </a:prstGeom>
          <a:noFill/>
        </p:spPr>
        <p:txBody>
          <a:bodyPr wrap="square" lIns="91440" tIns="45720" rIns="91440" bIns="45720">
            <a:spAutoFit/>
          </a:bodyPr>
          <a:lstStyle/>
          <a:p>
            <a:r>
              <a:rPr lang="en-GB" sz="4000" dirty="0">
                <a:solidFill>
                  <a:srgbClr val="92D050"/>
                </a:solidFill>
                <a:latin typeface="Cavolini" panose="03000502040302020204" pitchFamily="66" charset="0"/>
                <a:cs typeface="Cavolini" panose="03000502040302020204" pitchFamily="66" charset="0"/>
              </a:rPr>
              <a:t>I love being around animals.  I enjoy taking care of them, feeding them and keeping them healthy.</a:t>
            </a:r>
          </a:p>
        </p:txBody>
      </p:sp>
      <p:sp>
        <p:nvSpPr>
          <p:cNvPr id="7" name="Rectangle 6">
            <a:extLst>
              <a:ext uri="{FF2B5EF4-FFF2-40B4-BE49-F238E27FC236}">
                <a16:creationId xmlns:a16="http://schemas.microsoft.com/office/drawing/2014/main" id="{D3FA160D-32D7-44D7-A7E1-C187A209A61D}"/>
              </a:ext>
            </a:extLst>
          </p:cNvPr>
          <p:cNvSpPr/>
          <p:nvPr/>
        </p:nvSpPr>
        <p:spPr>
          <a:xfrm>
            <a:off x="1762051" y="4454820"/>
            <a:ext cx="8385456" cy="1754326"/>
          </a:xfrm>
          <a:prstGeom prst="rect">
            <a:avLst/>
          </a:prstGeom>
          <a:noFill/>
        </p:spPr>
        <p:txBody>
          <a:bodyPr wrap="square" lIns="91440" tIns="45720" rIns="91440" bIns="45720">
            <a:spAutoFit/>
          </a:bodyPr>
          <a:lstStyle/>
          <a:p>
            <a:r>
              <a:rPr lang="en-GB" sz="3600" dirty="0">
                <a:solidFill>
                  <a:srgbClr val="92D050"/>
                </a:solidFill>
                <a:latin typeface="Cavolini" panose="03000502040302020204" pitchFamily="66" charset="0"/>
                <a:cs typeface="Cavolini" panose="03000502040302020204" pitchFamily="66" charset="0"/>
              </a:rPr>
              <a:t>I am very gentle and kind with animals.  I have a pet hamster and I feed it and clean after it. </a:t>
            </a:r>
          </a:p>
        </p:txBody>
      </p:sp>
      <p:sp>
        <p:nvSpPr>
          <p:cNvPr id="8" name="Footer Placeholder 7">
            <a:extLst>
              <a:ext uri="{FF2B5EF4-FFF2-40B4-BE49-F238E27FC236}">
                <a16:creationId xmlns:a16="http://schemas.microsoft.com/office/drawing/2014/main" id="{6880D71C-0006-41BB-9BD2-9F50C4A0C6DF}"/>
              </a:ext>
            </a:extLst>
          </p:cNvPr>
          <p:cNvSpPr>
            <a:spLocks noGrp="1"/>
          </p:cNvSpPr>
          <p:nvPr>
            <p:ph type="ftr" sz="quarter" idx="11"/>
          </p:nvPr>
        </p:nvSpPr>
        <p:spPr/>
        <p:txBody>
          <a:bodyPr/>
          <a:lstStyle/>
          <a:p>
            <a:r>
              <a:rPr lang="en-GB"/>
              <a:t>English Primary Department</a:t>
            </a:r>
          </a:p>
        </p:txBody>
      </p:sp>
    </p:spTree>
    <p:extLst>
      <p:ext uri="{BB962C8B-B14F-4D97-AF65-F5344CB8AC3E}">
        <p14:creationId xmlns:p14="http://schemas.microsoft.com/office/powerpoint/2010/main" val="164177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5C5199A-5869-4B8F-8E8C-4978B714DD27}"/>
              </a:ext>
            </a:extLst>
          </p:cNvPr>
          <p:cNvSpPr>
            <a:spLocks noGrp="1"/>
          </p:cNvSpPr>
          <p:nvPr>
            <p:ph type="title"/>
          </p:nvPr>
        </p:nvSpPr>
        <p:spPr>
          <a:xfrm>
            <a:off x="651387" y="275303"/>
            <a:ext cx="10515600" cy="805785"/>
          </a:xfrm>
        </p:spPr>
        <p:txBody>
          <a:bodyPr>
            <a:normAutofit/>
          </a:bodyPr>
          <a:lstStyle/>
          <a:p>
            <a:r>
              <a:rPr lang="en-GB" sz="2000" dirty="0">
                <a:latin typeface="Andika" panose="02000000000000000000" pitchFamily="2" charset="0"/>
                <a:ea typeface="Andika" panose="02000000000000000000" pitchFamily="2" charset="0"/>
                <a:cs typeface="Andika" panose="02000000000000000000" pitchFamily="2" charset="0"/>
              </a:rPr>
              <a:t>Notes for the Educator</a:t>
            </a:r>
          </a:p>
        </p:txBody>
      </p:sp>
      <p:sp>
        <p:nvSpPr>
          <p:cNvPr id="11" name="Content Placeholder 10">
            <a:extLst>
              <a:ext uri="{FF2B5EF4-FFF2-40B4-BE49-F238E27FC236}">
                <a16:creationId xmlns:a16="http://schemas.microsoft.com/office/drawing/2014/main" id="{B56D0684-977D-4AE8-A56B-F7BBB30FF0B1}"/>
              </a:ext>
            </a:extLst>
          </p:cNvPr>
          <p:cNvSpPr>
            <a:spLocks noGrp="1"/>
          </p:cNvSpPr>
          <p:nvPr>
            <p:ph idx="1"/>
          </p:nvPr>
        </p:nvSpPr>
        <p:spPr>
          <a:xfrm>
            <a:off x="539169" y="1184328"/>
            <a:ext cx="11001444" cy="5398369"/>
          </a:xfrm>
        </p:spPr>
        <p:txBody>
          <a:bodyPr>
            <a:normAutofit/>
          </a:bodyPr>
          <a:lstStyle/>
          <a:p>
            <a:pPr>
              <a:lnSpc>
                <a:spcPct val="150000"/>
              </a:lnSpc>
            </a:pPr>
            <a:r>
              <a:rPr lang="en-GB" sz="1400" dirty="0">
                <a:latin typeface="Andika" panose="02000000000000000000" pitchFamily="2" charset="0"/>
                <a:ea typeface="Andika" panose="02000000000000000000" pitchFamily="2" charset="0"/>
                <a:cs typeface="Andika" panose="02000000000000000000" pitchFamily="2" charset="0"/>
              </a:rPr>
              <a:t>This lesson is pegged directly to Learning Outcomes W 5.9 I can write a paragraph appropriately for an audience and with a purpose; W5.12 I can make a text more interesting or more relevant to me by changing the vocabulary and W5.14 I can use resources to help me plan my written work and present it accurately.</a:t>
            </a:r>
            <a:endParaRPr lang="en-GB" sz="1400" i="1" dirty="0">
              <a:latin typeface="Andika" panose="02000000000000000000" pitchFamily="2" charset="0"/>
              <a:ea typeface="Andika" panose="02000000000000000000" pitchFamily="2" charset="0"/>
              <a:cs typeface="Andika" panose="02000000000000000000" pitchFamily="2" charset="0"/>
            </a:endParaRPr>
          </a:p>
          <a:p>
            <a:pPr>
              <a:lnSpc>
                <a:spcPct val="150000"/>
              </a:lnSpc>
            </a:pPr>
            <a:r>
              <a:rPr lang="en-GB" sz="1400" dirty="0">
                <a:latin typeface="Andika" panose="02000000000000000000" pitchFamily="2" charset="0"/>
                <a:ea typeface="Andika" panose="02000000000000000000" pitchFamily="2" charset="0"/>
                <a:cs typeface="Andika" panose="02000000000000000000" pitchFamily="2" charset="0"/>
              </a:rPr>
              <a:t>Teachers are to refer to the Scheme of Work where each lesson is explained in more detail.</a:t>
            </a:r>
          </a:p>
          <a:p>
            <a:pPr>
              <a:lnSpc>
                <a:spcPct val="150000"/>
              </a:lnSpc>
            </a:pPr>
            <a:r>
              <a:rPr lang="en-GB" sz="1400" dirty="0">
                <a:latin typeface="Andika" panose="02000000000000000000" pitchFamily="2" charset="0"/>
                <a:ea typeface="Andika" panose="02000000000000000000" pitchFamily="2" charset="0"/>
                <a:cs typeface="Andika" panose="02000000000000000000" pitchFamily="2" charset="0"/>
              </a:rPr>
              <a:t>Effects are included to make the presentation more interactive.  Please present the PowerPoint in Slideshow Mode. </a:t>
            </a:r>
          </a:p>
          <a:p>
            <a:pPr>
              <a:lnSpc>
                <a:spcPct val="150000"/>
              </a:lnSpc>
            </a:pPr>
            <a:r>
              <a:rPr lang="en-GB" sz="1400" dirty="0">
                <a:latin typeface="Andika" panose="02000000000000000000" pitchFamily="2" charset="0"/>
                <a:ea typeface="Andika" panose="02000000000000000000" pitchFamily="2" charset="0"/>
                <a:cs typeface="Andika" panose="02000000000000000000" pitchFamily="2" charset="0"/>
              </a:rPr>
              <a:t>Wherever possible we have included the use of online apps to enhance the teaching and learning experience.</a:t>
            </a:r>
          </a:p>
          <a:p>
            <a:pPr>
              <a:lnSpc>
                <a:spcPct val="150000"/>
              </a:lnSpc>
            </a:pPr>
            <a:r>
              <a:rPr lang="en-GB" sz="1400" dirty="0">
                <a:latin typeface="Andika" panose="02000000000000000000" pitchFamily="2" charset="0"/>
                <a:ea typeface="Andika" panose="02000000000000000000" pitchFamily="2" charset="0"/>
                <a:cs typeface="Andika" panose="02000000000000000000" pitchFamily="2" charset="0"/>
              </a:rPr>
              <a:t>The Notes section underneath the slides may contain some further points to help you during the lesson.</a:t>
            </a:r>
          </a:p>
          <a:p>
            <a:pPr>
              <a:lnSpc>
                <a:spcPct val="150000"/>
              </a:lnSpc>
            </a:pPr>
            <a:r>
              <a:rPr lang="en-GB" sz="1400" dirty="0">
                <a:latin typeface="Andika" panose="02000000000000000000" pitchFamily="2" charset="0"/>
                <a:ea typeface="Andika" panose="02000000000000000000" pitchFamily="2" charset="0"/>
                <a:cs typeface="Andika" panose="02000000000000000000" pitchFamily="2" charset="0"/>
              </a:rPr>
              <a:t>Teachers are encouraged to adapt and make the necessary changes to this document as required to meet the learners’ language needs.</a:t>
            </a:r>
          </a:p>
          <a:p>
            <a:pPr>
              <a:lnSpc>
                <a:spcPct val="150000"/>
              </a:lnSpc>
            </a:pPr>
            <a:r>
              <a:rPr lang="en-GB" sz="1400" dirty="0">
                <a:latin typeface="Andika" panose="02000000000000000000" pitchFamily="2" charset="0"/>
                <a:ea typeface="Andika" panose="02000000000000000000" pitchFamily="2" charset="0"/>
                <a:cs typeface="Andika" panose="02000000000000000000" pitchFamily="2" charset="0"/>
              </a:rPr>
              <a:t>Audio files or links to websites may be included.</a:t>
            </a:r>
          </a:p>
          <a:p>
            <a:pPr>
              <a:lnSpc>
                <a:spcPct val="150000"/>
              </a:lnSpc>
            </a:pPr>
            <a:r>
              <a:rPr lang="en-GB" sz="1400" dirty="0">
                <a:latin typeface="Andika" panose="02000000000000000000" pitchFamily="2" charset="0"/>
                <a:ea typeface="Andika" panose="02000000000000000000" pitchFamily="2" charset="0"/>
                <a:cs typeface="Andika" panose="02000000000000000000" pitchFamily="2" charset="0"/>
              </a:rPr>
              <a:t>The tasks included in the PowerPoint presentation are also being shared as handouts.  </a:t>
            </a:r>
          </a:p>
          <a:p>
            <a:pPr>
              <a:lnSpc>
                <a:spcPct val="150000"/>
              </a:lnSpc>
            </a:pPr>
            <a:r>
              <a:rPr lang="en-GB" sz="1400" dirty="0">
                <a:latin typeface="Andika"/>
                <a:ea typeface="Andika"/>
                <a:cs typeface="Andika"/>
              </a:rPr>
              <a:t>For any comments, feedback or suggestions please email us at: </a:t>
            </a:r>
            <a:r>
              <a:rPr lang="en-GB" sz="1400" dirty="0">
                <a:latin typeface="Andika"/>
                <a:ea typeface="Andika"/>
                <a:cs typeface="Andika"/>
                <a:hlinkClick r:id="rId2"/>
              </a:rPr>
              <a:t>marie-claire.camilleri@ilearn.edu.mt</a:t>
            </a:r>
            <a:r>
              <a:rPr lang="en-GB" sz="1400" dirty="0">
                <a:latin typeface="Andika"/>
                <a:ea typeface="Andika"/>
                <a:cs typeface="Andika"/>
              </a:rPr>
              <a:t>; </a:t>
            </a:r>
            <a:r>
              <a:rPr lang="en-GB" sz="1400" dirty="0">
                <a:latin typeface="Andika"/>
                <a:ea typeface="Andika"/>
                <a:cs typeface="Andika"/>
                <a:hlinkClick r:id="rId3"/>
              </a:rPr>
              <a:t>urieth.attard@ilearn.edu.mt</a:t>
            </a:r>
            <a:r>
              <a:rPr lang="en-GB" sz="1400" dirty="0">
                <a:latin typeface="Andika"/>
                <a:ea typeface="Andika"/>
                <a:cs typeface="Andika"/>
              </a:rPr>
              <a:t>; </a:t>
            </a:r>
            <a:r>
              <a:rPr lang="en-GB" sz="1400" dirty="0">
                <a:latin typeface="Andika"/>
                <a:ea typeface="Andika"/>
                <a:cs typeface="Andika"/>
                <a:hlinkClick r:id="rId4"/>
              </a:rPr>
              <a:t>mary.jude.camilleri@ilearn.edu.mt</a:t>
            </a:r>
            <a:r>
              <a:rPr lang="en-GB" sz="1400" dirty="0">
                <a:latin typeface="Andika"/>
                <a:ea typeface="Andika"/>
                <a:cs typeface="Andika"/>
              </a:rPr>
              <a:t>.   You may also call the office on: 25983683.</a:t>
            </a:r>
            <a:endParaRPr lang="en-GB" sz="1400" dirty="0">
              <a:highlight>
                <a:srgbClr val="FFFF00"/>
              </a:highlight>
              <a:latin typeface="Andika" panose="02000000000000000000" pitchFamily="2" charset="0"/>
              <a:ea typeface="Andika" panose="02000000000000000000" pitchFamily="2" charset="0"/>
              <a:cs typeface="Andika" panose="02000000000000000000" pitchFamily="2" charset="0"/>
            </a:endParaRPr>
          </a:p>
          <a:p>
            <a:pPr>
              <a:lnSpc>
                <a:spcPct val="150000"/>
              </a:lnSpc>
            </a:pPr>
            <a:endParaRPr lang="en-GB" sz="1400" dirty="0"/>
          </a:p>
        </p:txBody>
      </p:sp>
      <p:cxnSp>
        <p:nvCxnSpPr>
          <p:cNvPr id="13" name="Straight Connector 12">
            <a:extLst>
              <a:ext uri="{FF2B5EF4-FFF2-40B4-BE49-F238E27FC236}">
                <a16:creationId xmlns:a16="http://schemas.microsoft.com/office/drawing/2014/main" id="{3D5766B0-8390-4A92-A147-161FDC33062A}"/>
              </a:ext>
            </a:extLst>
          </p:cNvPr>
          <p:cNvCxnSpPr/>
          <p:nvPr/>
        </p:nvCxnSpPr>
        <p:spPr>
          <a:xfrm>
            <a:off x="668594" y="904568"/>
            <a:ext cx="10550012"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Footer Placeholder 13">
            <a:extLst>
              <a:ext uri="{FF2B5EF4-FFF2-40B4-BE49-F238E27FC236}">
                <a16:creationId xmlns:a16="http://schemas.microsoft.com/office/drawing/2014/main" id="{A961A400-1C26-4EAA-87F8-504EA2056B75}"/>
              </a:ext>
            </a:extLst>
          </p:cNvPr>
          <p:cNvSpPr>
            <a:spLocks noGrp="1"/>
          </p:cNvSpPr>
          <p:nvPr>
            <p:ph type="ftr" sz="quarter" idx="11"/>
          </p:nvPr>
        </p:nvSpPr>
        <p:spPr/>
        <p:txBody>
          <a:bodyPr/>
          <a:lstStyle/>
          <a:p>
            <a:r>
              <a:rPr lang="en-GB"/>
              <a:t>English Primary Department</a:t>
            </a:r>
          </a:p>
        </p:txBody>
      </p:sp>
      <p:pic>
        <p:nvPicPr>
          <p:cNvPr id="6" name="Picture 5">
            <a:extLst>
              <a:ext uri="{FF2B5EF4-FFF2-40B4-BE49-F238E27FC236}">
                <a16:creationId xmlns:a16="http://schemas.microsoft.com/office/drawing/2014/main" id="{9E844F21-0DB3-4763-8A3F-36A28054AF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74442" y="6235429"/>
            <a:ext cx="2117558" cy="606965"/>
          </a:xfrm>
          <a:prstGeom prst="rect">
            <a:avLst/>
          </a:prstGeom>
        </p:spPr>
      </p:pic>
    </p:spTree>
    <p:extLst>
      <p:ext uri="{BB962C8B-B14F-4D97-AF65-F5344CB8AC3E}">
        <p14:creationId xmlns:p14="http://schemas.microsoft.com/office/powerpoint/2010/main" val="3085277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67DB90-85D3-4756-9EC2-6EB94DB1C20F}"/>
              </a:ext>
            </a:extLst>
          </p:cNvPr>
          <p:cNvSpPr/>
          <p:nvPr/>
        </p:nvSpPr>
        <p:spPr>
          <a:xfrm>
            <a:off x="1" y="185876"/>
            <a:ext cx="12192000" cy="1561901"/>
          </a:xfrm>
          <a:prstGeom prst="rect">
            <a:avLst/>
          </a:prstGeom>
          <a:solidFill>
            <a:srgbClr val="CC99F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D4ED53B-8230-4C36-9720-599714DF2D7B}"/>
              </a:ext>
            </a:extLst>
          </p:cNvPr>
          <p:cNvSpPr>
            <a:spLocks noGrp="1"/>
          </p:cNvSpPr>
          <p:nvPr>
            <p:ph type="title"/>
          </p:nvPr>
        </p:nvSpPr>
        <p:spPr>
          <a:xfrm>
            <a:off x="2204924" y="525517"/>
            <a:ext cx="9411659" cy="663974"/>
          </a:xfrm>
        </p:spPr>
        <p:txBody>
          <a:bodyPr anchor="b">
            <a:normAutofit fontScale="90000"/>
          </a:bodyPr>
          <a:lstStyle/>
          <a:p>
            <a:pPr>
              <a:lnSpc>
                <a:spcPct val="150000"/>
              </a:lnSpc>
            </a:pPr>
            <a:r>
              <a:rPr lang="en-GB" sz="3700" b="1" dirty="0">
                <a:ln w="22225">
                  <a:noFill/>
                  <a:prstDash val="solid"/>
                </a:ln>
                <a:solidFill>
                  <a:schemeClr val="bg1"/>
                </a:solidFill>
                <a:latin typeface="Andika" panose="02000000000000000000" pitchFamily="2" charset="0"/>
                <a:ea typeface="Andika" panose="02000000000000000000" pitchFamily="2" charset="0"/>
                <a:cs typeface="Andika" panose="02000000000000000000" pitchFamily="2" charset="0"/>
              </a:rPr>
              <a:t>I am learning how to fill in an application form.  </a:t>
            </a:r>
          </a:p>
        </p:txBody>
      </p:sp>
      <p:pic>
        <p:nvPicPr>
          <p:cNvPr id="4098" name="Picture 2" descr="Reading - Free people icons">
            <a:extLst>
              <a:ext uri="{FF2B5EF4-FFF2-40B4-BE49-F238E27FC236}">
                <a16:creationId xmlns:a16="http://schemas.microsoft.com/office/drawing/2014/main" id="{07E050BF-ED3A-461D-A302-E8FE9262DE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630" y="286886"/>
            <a:ext cx="1359877" cy="1359877"/>
          </a:xfrm>
          <a:prstGeom prst="rect">
            <a:avLst/>
          </a:prstGeom>
          <a:noFill/>
          <a:extLst>
            <a:ext uri="{909E8E84-426E-40DD-AFC4-6F175D3DCCD1}">
              <a14:hiddenFill xmlns:a14="http://schemas.microsoft.com/office/drawing/2010/main">
                <a:solidFill>
                  <a:srgbClr val="FFFFFF"/>
                </a:solidFill>
              </a14:hiddenFill>
            </a:ext>
          </a:extLst>
        </p:spPr>
      </p:pic>
      <p:sp>
        <p:nvSpPr>
          <p:cNvPr id="11" name="Freeform: Shape 10">
            <a:extLst>
              <a:ext uri="{FF2B5EF4-FFF2-40B4-BE49-F238E27FC236}">
                <a16:creationId xmlns:a16="http://schemas.microsoft.com/office/drawing/2014/main" id="{A26E9CFD-8B9E-4D05-8ED6-5B41CEACAB25}"/>
              </a:ext>
            </a:extLst>
          </p:cNvPr>
          <p:cNvSpPr/>
          <p:nvPr/>
        </p:nvSpPr>
        <p:spPr>
          <a:xfrm>
            <a:off x="4919219" y="1885646"/>
            <a:ext cx="7130026" cy="1659090"/>
          </a:xfrm>
          <a:custGeom>
            <a:avLst/>
            <a:gdLst>
              <a:gd name="connsiteX0" fmla="*/ 0 w 7130026"/>
              <a:gd name="connsiteY0" fmla="*/ 241517 h 1449073"/>
              <a:gd name="connsiteX1" fmla="*/ 241517 w 7130026"/>
              <a:gd name="connsiteY1" fmla="*/ 0 h 1449073"/>
              <a:gd name="connsiteX2" fmla="*/ 6888509 w 7130026"/>
              <a:gd name="connsiteY2" fmla="*/ 0 h 1449073"/>
              <a:gd name="connsiteX3" fmla="*/ 7130026 w 7130026"/>
              <a:gd name="connsiteY3" fmla="*/ 241517 h 1449073"/>
              <a:gd name="connsiteX4" fmla="*/ 7130026 w 7130026"/>
              <a:gd name="connsiteY4" fmla="*/ 1207556 h 1449073"/>
              <a:gd name="connsiteX5" fmla="*/ 6888509 w 7130026"/>
              <a:gd name="connsiteY5" fmla="*/ 1449073 h 1449073"/>
              <a:gd name="connsiteX6" fmla="*/ 241517 w 7130026"/>
              <a:gd name="connsiteY6" fmla="*/ 1449073 h 1449073"/>
              <a:gd name="connsiteX7" fmla="*/ 0 w 7130026"/>
              <a:gd name="connsiteY7" fmla="*/ 1207556 h 1449073"/>
              <a:gd name="connsiteX8" fmla="*/ 0 w 7130026"/>
              <a:gd name="connsiteY8" fmla="*/ 241517 h 144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1449073">
                <a:moveTo>
                  <a:pt x="0" y="241517"/>
                </a:moveTo>
                <a:cubicBezTo>
                  <a:pt x="0" y="108131"/>
                  <a:pt x="108131" y="0"/>
                  <a:pt x="241517" y="0"/>
                </a:cubicBezTo>
                <a:lnTo>
                  <a:pt x="6888509" y="0"/>
                </a:lnTo>
                <a:cubicBezTo>
                  <a:pt x="7021895" y="0"/>
                  <a:pt x="7130026" y="108131"/>
                  <a:pt x="7130026" y="241517"/>
                </a:cubicBezTo>
                <a:lnTo>
                  <a:pt x="7130026" y="1207556"/>
                </a:lnTo>
                <a:cubicBezTo>
                  <a:pt x="7130026" y="1340942"/>
                  <a:pt x="7021895" y="1449073"/>
                  <a:pt x="6888509" y="1449073"/>
                </a:cubicBezTo>
                <a:lnTo>
                  <a:pt x="241517" y="1449073"/>
                </a:lnTo>
                <a:cubicBezTo>
                  <a:pt x="108131" y="1449073"/>
                  <a:pt x="0" y="1340942"/>
                  <a:pt x="0" y="1207556"/>
                </a:cubicBezTo>
                <a:lnTo>
                  <a:pt x="0" y="241517"/>
                </a:lnTo>
                <a:close/>
              </a:path>
            </a:pathLst>
          </a:custGeom>
          <a:solidFill>
            <a:srgbClr val="FF9933"/>
          </a:solidFill>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spcFirstLastPara="0" vert="horz" wrap="square" lIns="192658" tIns="192658" rIns="192658" bIns="192658" numCol="1" spcCol="1270" anchor="ctr" anchorCtr="0">
            <a:noAutofit/>
          </a:bodyPr>
          <a:lstStyle/>
          <a:p>
            <a:pPr marL="0" lvl="0" indent="0" algn="l" defTabSz="1422400">
              <a:lnSpc>
                <a:spcPct val="100000"/>
              </a:lnSpc>
              <a:spcBef>
                <a:spcPct val="0"/>
              </a:spcBef>
              <a:spcAft>
                <a:spcPts val="0"/>
              </a:spcAft>
              <a:buNone/>
            </a:pPr>
            <a:r>
              <a:rPr lang="en-GB" sz="3200" b="1" kern="1200" dirty="0">
                <a:latin typeface="Andika" panose="02000000000000000000" pitchFamily="2" charset="0"/>
                <a:ea typeface="Andika" panose="02000000000000000000" pitchFamily="2" charset="0"/>
                <a:cs typeface="Andika" panose="02000000000000000000" pitchFamily="2" charset="0"/>
              </a:rPr>
              <a:t>I can use a writing frame to plan my writing and present it neatly.</a:t>
            </a:r>
            <a:endParaRPr lang="en-US" sz="3200" b="1" kern="1200" dirty="0">
              <a:latin typeface="Andika" panose="02000000000000000000" pitchFamily="2" charset="0"/>
              <a:ea typeface="Andika" panose="02000000000000000000" pitchFamily="2" charset="0"/>
              <a:cs typeface="Andika" panose="02000000000000000000" pitchFamily="2" charset="0"/>
            </a:endParaRPr>
          </a:p>
        </p:txBody>
      </p:sp>
      <p:sp>
        <p:nvSpPr>
          <p:cNvPr id="12" name="Freeform: Shape 11">
            <a:extLst>
              <a:ext uri="{FF2B5EF4-FFF2-40B4-BE49-F238E27FC236}">
                <a16:creationId xmlns:a16="http://schemas.microsoft.com/office/drawing/2014/main" id="{EB9EF41A-3E6A-4B81-9DF4-4C6C837241D6}"/>
              </a:ext>
            </a:extLst>
          </p:cNvPr>
          <p:cNvSpPr/>
          <p:nvPr/>
        </p:nvSpPr>
        <p:spPr>
          <a:xfrm>
            <a:off x="4919219" y="3615712"/>
            <a:ext cx="7130026" cy="1591858"/>
          </a:xfrm>
          <a:custGeom>
            <a:avLst/>
            <a:gdLst>
              <a:gd name="connsiteX0" fmla="*/ 0 w 7130026"/>
              <a:gd name="connsiteY0" fmla="*/ 231730 h 1390352"/>
              <a:gd name="connsiteX1" fmla="*/ 231730 w 7130026"/>
              <a:gd name="connsiteY1" fmla="*/ 0 h 1390352"/>
              <a:gd name="connsiteX2" fmla="*/ 6898296 w 7130026"/>
              <a:gd name="connsiteY2" fmla="*/ 0 h 1390352"/>
              <a:gd name="connsiteX3" fmla="*/ 7130026 w 7130026"/>
              <a:gd name="connsiteY3" fmla="*/ 231730 h 1390352"/>
              <a:gd name="connsiteX4" fmla="*/ 7130026 w 7130026"/>
              <a:gd name="connsiteY4" fmla="*/ 1158622 h 1390352"/>
              <a:gd name="connsiteX5" fmla="*/ 6898296 w 7130026"/>
              <a:gd name="connsiteY5" fmla="*/ 1390352 h 1390352"/>
              <a:gd name="connsiteX6" fmla="*/ 231730 w 7130026"/>
              <a:gd name="connsiteY6" fmla="*/ 1390352 h 1390352"/>
              <a:gd name="connsiteX7" fmla="*/ 0 w 7130026"/>
              <a:gd name="connsiteY7" fmla="*/ 1158622 h 1390352"/>
              <a:gd name="connsiteX8" fmla="*/ 0 w 7130026"/>
              <a:gd name="connsiteY8" fmla="*/ 231730 h 139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1390352">
                <a:moveTo>
                  <a:pt x="0" y="231730"/>
                </a:moveTo>
                <a:cubicBezTo>
                  <a:pt x="0" y="103749"/>
                  <a:pt x="103749" y="0"/>
                  <a:pt x="231730" y="0"/>
                </a:cubicBezTo>
                <a:lnTo>
                  <a:pt x="6898296" y="0"/>
                </a:lnTo>
                <a:cubicBezTo>
                  <a:pt x="7026277" y="0"/>
                  <a:pt x="7130026" y="103749"/>
                  <a:pt x="7130026" y="231730"/>
                </a:cubicBezTo>
                <a:lnTo>
                  <a:pt x="7130026" y="1158622"/>
                </a:lnTo>
                <a:cubicBezTo>
                  <a:pt x="7130026" y="1286603"/>
                  <a:pt x="7026277" y="1390352"/>
                  <a:pt x="6898296" y="1390352"/>
                </a:cubicBezTo>
                <a:lnTo>
                  <a:pt x="231730" y="1390352"/>
                </a:lnTo>
                <a:cubicBezTo>
                  <a:pt x="103749" y="1390352"/>
                  <a:pt x="0" y="1286603"/>
                  <a:pt x="0" y="1158622"/>
                </a:cubicBezTo>
                <a:lnTo>
                  <a:pt x="0" y="231730"/>
                </a:lnTo>
                <a:close/>
              </a:path>
            </a:pathLst>
          </a:custGeom>
          <a:solidFill>
            <a:srgbClr val="33CCCC"/>
          </a:solidFill>
        </p:spPr>
        <p:style>
          <a:lnRef idx="3">
            <a:schemeClr val="lt1">
              <a:hueOff val="0"/>
              <a:satOff val="0"/>
              <a:lumOff val="0"/>
              <a:alphaOff val="0"/>
            </a:schemeClr>
          </a:lnRef>
          <a:fillRef idx="1">
            <a:schemeClr val="accent4">
              <a:hueOff val="4900445"/>
              <a:satOff val="-20388"/>
              <a:lumOff val="4804"/>
              <a:alphaOff val="0"/>
            </a:schemeClr>
          </a:fillRef>
          <a:effectRef idx="1">
            <a:schemeClr val="accent4">
              <a:hueOff val="4900445"/>
              <a:satOff val="-20388"/>
              <a:lumOff val="4804"/>
              <a:alphaOff val="0"/>
            </a:schemeClr>
          </a:effectRef>
          <a:fontRef idx="minor">
            <a:schemeClr val="lt1"/>
          </a:fontRef>
        </p:style>
        <p:txBody>
          <a:bodyPr spcFirstLastPara="0" vert="horz" wrap="square" lIns="189791" tIns="189791" rIns="189791" bIns="189791" numCol="1" spcCol="1270" anchor="ctr" anchorCtr="0">
            <a:noAutofit/>
          </a:bodyPr>
          <a:lstStyle/>
          <a:p>
            <a:pPr marL="0" lvl="0" indent="0" algn="l" defTabSz="1422400">
              <a:lnSpc>
                <a:spcPct val="100000"/>
              </a:lnSpc>
              <a:spcBef>
                <a:spcPct val="0"/>
              </a:spcBef>
              <a:spcAft>
                <a:spcPts val="0"/>
              </a:spcAft>
              <a:buNone/>
            </a:pPr>
            <a:r>
              <a:rPr lang="en-GB" sz="3200" b="1" kern="1200" dirty="0">
                <a:latin typeface="Andika" panose="02000000000000000000" pitchFamily="2" charset="0"/>
                <a:ea typeface="Andika" panose="02000000000000000000" pitchFamily="2" charset="0"/>
                <a:cs typeface="Andika" panose="02000000000000000000" pitchFamily="2" charset="0"/>
              </a:rPr>
              <a:t>I </a:t>
            </a:r>
            <a:r>
              <a:rPr lang="en-GB" sz="3200" b="1" dirty="0">
                <a:latin typeface="Andika" panose="02000000000000000000" pitchFamily="2" charset="0"/>
                <a:ea typeface="Andika" panose="02000000000000000000" pitchFamily="2" charset="0"/>
                <a:cs typeface="Andika" panose="02000000000000000000" pitchFamily="2" charset="0"/>
              </a:rPr>
              <a:t>can write a short paragraph for an audience and with a  purpose</a:t>
            </a:r>
            <a:endParaRPr lang="en-US" sz="3200" b="1" kern="1200" dirty="0">
              <a:latin typeface="Andika" panose="02000000000000000000" pitchFamily="2" charset="0"/>
              <a:ea typeface="Andika" panose="02000000000000000000" pitchFamily="2" charset="0"/>
              <a:cs typeface="Andika" panose="02000000000000000000" pitchFamily="2" charset="0"/>
            </a:endParaRPr>
          </a:p>
        </p:txBody>
      </p:sp>
      <p:sp>
        <p:nvSpPr>
          <p:cNvPr id="13" name="Freeform: Shape 12">
            <a:extLst>
              <a:ext uri="{FF2B5EF4-FFF2-40B4-BE49-F238E27FC236}">
                <a16:creationId xmlns:a16="http://schemas.microsoft.com/office/drawing/2014/main" id="{B895C837-4C78-4D02-8B95-5EB234D478CD}"/>
              </a:ext>
            </a:extLst>
          </p:cNvPr>
          <p:cNvSpPr/>
          <p:nvPr/>
        </p:nvSpPr>
        <p:spPr>
          <a:xfrm>
            <a:off x="4919219" y="5278546"/>
            <a:ext cx="7130026" cy="1393578"/>
          </a:xfrm>
          <a:custGeom>
            <a:avLst/>
            <a:gdLst>
              <a:gd name="connsiteX0" fmla="*/ 0 w 7130026"/>
              <a:gd name="connsiteY0" fmla="*/ 144197 h 865162"/>
              <a:gd name="connsiteX1" fmla="*/ 144197 w 7130026"/>
              <a:gd name="connsiteY1" fmla="*/ 0 h 865162"/>
              <a:gd name="connsiteX2" fmla="*/ 6985829 w 7130026"/>
              <a:gd name="connsiteY2" fmla="*/ 0 h 865162"/>
              <a:gd name="connsiteX3" fmla="*/ 7130026 w 7130026"/>
              <a:gd name="connsiteY3" fmla="*/ 144197 h 865162"/>
              <a:gd name="connsiteX4" fmla="*/ 7130026 w 7130026"/>
              <a:gd name="connsiteY4" fmla="*/ 720965 h 865162"/>
              <a:gd name="connsiteX5" fmla="*/ 6985829 w 7130026"/>
              <a:gd name="connsiteY5" fmla="*/ 865162 h 865162"/>
              <a:gd name="connsiteX6" fmla="*/ 144197 w 7130026"/>
              <a:gd name="connsiteY6" fmla="*/ 865162 h 865162"/>
              <a:gd name="connsiteX7" fmla="*/ 0 w 7130026"/>
              <a:gd name="connsiteY7" fmla="*/ 720965 h 865162"/>
              <a:gd name="connsiteX8" fmla="*/ 0 w 7130026"/>
              <a:gd name="connsiteY8" fmla="*/ 144197 h 86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865162">
                <a:moveTo>
                  <a:pt x="0" y="144197"/>
                </a:moveTo>
                <a:cubicBezTo>
                  <a:pt x="0" y="64559"/>
                  <a:pt x="64559" y="0"/>
                  <a:pt x="144197" y="0"/>
                </a:cubicBezTo>
                <a:lnTo>
                  <a:pt x="6985829" y="0"/>
                </a:lnTo>
                <a:cubicBezTo>
                  <a:pt x="7065467" y="0"/>
                  <a:pt x="7130026" y="64559"/>
                  <a:pt x="7130026" y="144197"/>
                </a:cubicBezTo>
                <a:lnTo>
                  <a:pt x="7130026" y="720965"/>
                </a:lnTo>
                <a:cubicBezTo>
                  <a:pt x="7130026" y="800603"/>
                  <a:pt x="7065467" y="865162"/>
                  <a:pt x="6985829" y="865162"/>
                </a:cubicBezTo>
                <a:lnTo>
                  <a:pt x="144197" y="865162"/>
                </a:lnTo>
                <a:cubicBezTo>
                  <a:pt x="64559" y="865162"/>
                  <a:pt x="0" y="800603"/>
                  <a:pt x="0" y="720965"/>
                </a:cubicBezTo>
                <a:lnTo>
                  <a:pt x="0" y="144197"/>
                </a:lnTo>
                <a:close/>
              </a:path>
            </a:pathLst>
          </a:custGeom>
          <a:solidFill>
            <a:srgbClr val="9933FF"/>
          </a:solidFill>
        </p:spPr>
        <p:style>
          <a:lnRef idx="3">
            <a:schemeClr val="lt1">
              <a:hueOff val="0"/>
              <a:satOff val="0"/>
              <a:lumOff val="0"/>
              <a:alphaOff val="0"/>
            </a:schemeClr>
          </a:lnRef>
          <a:fillRef idx="1">
            <a:schemeClr val="accent4">
              <a:hueOff val="9800891"/>
              <a:satOff val="-40777"/>
              <a:lumOff val="9608"/>
              <a:alphaOff val="0"/>
            </a:schemeClr>
          </a:fillRef>
          <a:effectRef idx="1">
            <a:schemeClr val="accent4">
              <a:hueOff val="9800891"/>
              <a:satOff val="-40777"/>
              <a:lumOff val="9608"/>
              <a:alphaOff val="0"/>
            </a:schemeClr>
          </a:effectRef>
          <a:fontRef idx="minor">
            <a:schemeClr val="lt1"/>
          </a:fontRef>
        </p:style>
        <p:txBody>
          <a:bodyPr spcFirstLastPara="0" vert="horz" wrap="square" lIns="164154" tIns="164154" rIns="164154" bIns="164154" numCol="1" spcCol="1270" anchor="ctr" anchorCtr="0">
            <a:noAutofit/>
          </a:bodyPr>
          <a:lstStyle/>
          <a:p>
            <a:pPr marL="0" lvl="0" indent="0" algn="l" defTabSz="1422400">
              <a:spcBef>
                <a:spcPct val="0"/>
              </a:spcBef>
              <a:spcAft>
                <a:spcPct val="35000"/>
              </a:spcAft>
              <a:buNone/>
            </a:pPr>
            <a:r>
              <a:rPr lang="en-GB" sz="3200" b="1" kern="1200" dirty="0">
                <a:latin typeface="Andika" panose="02000000000000000000" pitchFamily="2" charset="0"/>
                <a:ea typeface="Andika" panose="02000000000000000000" pitchFamily="2" charset="0"/>
                <a:cs typeface="Andika" panose="02000000000000000000" pitchFamily="2" charset="0"/>
              </a:rPr>
              <a:t>I can </a:t>
            </a:r>
            <a:r>
              <a:rPr lang="en-GB" sz="3200" b="1" dirty="0">
                <a:latin typeface="Andika" panose="02000000000000000000" pitchFamily="2" charset="0"/>
                <a:ea typeface="Andika" panose="02000000000000000000" pitchFamily="2" charset="0"/>
                <a:cs typeface="Andika" panose="02000000000000000000" pitchFamily="2" charset="0"/>
              </a:rPr>
              <a:t>improve my writing by revising and editing it</a:t>
            </a:r>
            <a:r>
              <a:rPr lang="en-GB" sz="3200" b="1" kern="1200" dirty="0">
                <a:latin typeface="Andika" panose="02000000000000000000" pitchFamily="2" charset="0"/>
                <a:ea typeface="Andika" panose="02000000000000000000" pitchFamily="2" charset="0"/>
                <a:cs typeface="Andika" panose="02000000000000000000" pitchFamily="2" charset="0"/>
              </a:rPr>
              <a:t>. </a:t>
            </a:r>
            <a:endParaRPr lang="en-US" sz="3200" b="1" kern="1200" dirty="0">
              <a:latin typeface="Andika" panose="02000000000000000000" pitchFamily="2" charset="0"/>
              <a:ea typeface="Andika" panose="02000000000000000000" pitchFamily="2" charset="0"/>
              <a:cs typeface="Andika" panose="02000000000000000000" pitchFamily="2" charset="0"/>
            </a:endParaRPr>
          </a:p>
        </p:txBody>
      </p:sp>
      <p:pic>
        <p:nvPicPr>
          <p:cNvPr id="1026" name="Picture 2" descr="Free Poetry Cliparts, Download Free Clip Art, Free Clip Art on Clipart  Library">
            <a:extLst>
              <a:ext uri="{FF2B5EF4-FFF2-40B4-BE49-F238E27FC236}">
                <a16:creationId xmlns:a16="http://schemas.microsoft.com/office/drawing/2014/main" id="{3C977534-E34D-4D20-9C2E-96B414F7D0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095" y="1783190"/>
            <a:ext cx="3286125"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31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3" name="Arc 72">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Image result for application form - kid friendly">
            <a:extLst>
              <a:ext uri="{FF2B5EF4-FFF2-40B4-BE49-F238E27FC236}">
                <a16:creationId xmlns:a16="http://schemas.microsoft.com/office/drawing/2014/main" id="{7303CB89-7129-4F77-AA00-924479235AC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rot="21326504">
            <a:off x="790194" y="511293"/>
            <a:ext cx="4603356" cy="5665670"/>
          </a:xfrm>
          <a:prstGeom prst="rect">
            <a:avLst/>
          </a:prstGeom>
          <a:solidFill>
            <a:srgbClr val="FFFFFF">
              <a:shade val="85000"/>
            </a:srgbClr>
          </a:solidFill>
          <a:ln w="88900" cap="sq">
            <a:solidFill>
              <a:srgbClr val="FFFFFF"/>
            </a:solidFill>
            <a:miter lim="800000"/>
          </a:ln>
          <a:effectLst>
            <a:outerShdw blurRad="50800" dist="38100" algn="l" rotWithShape="0">
              <a:prstClr val="black">
                <a:alpha val="40000"/>
              </a:prstClr>
            </a:outerShdw>
          </a:effectLst>
          <a:scene3d>
            <a:camera prst="orthographicFront"/>
            <a:lightRig rig="twoPt" dir="t">
              <a:rot lat="0" lon="0" rev="7200000"/>
            </a:lightRig>
          </a:scene3d>
          <a:sp3d>
            <a:bevelT w="25400" h="19050"/>
            <a:contourClr>
              <a:srgbClr val="FFFFFF"/>
            </a:contourClr>
          </a:sp3d>
          <a:extLst/>
        </p:spPr>
      </p:pic>
      <p:sp>
        <p:nvSpPr>
          <p:cNvPr id="3" name="Content Placeholder 2">
            <a:extLst>
              <a:ext uri="{FF2B5EF4-FFF2-40B4-BE49-F238E27FC236}">
                <a16:creationId xmlns:a16="http://schemas.microsoft.com/office/drawing/2014/main" id="{66AA1AC0-F2E3-45B8-8B48-B49F849125E7}"/>
              </a:ext>
            </a:extLst>
          </p:cNvPr>
          <p:cNvSpPr>
            <a:spLocks noGrp="1"/>
          </p:cNvSpPr>
          <p:nvPr>
            <p:ph idx="1"/>
          </p:nvPr>
        </p:nvSpPr>
        <p:spPr>
          <a:xfrm>
            <a:off x="6041763" y="1214124"/>
            <a:ext cx="5458838" cy="4192520"/>
          </a:xfrm>
        </p:spPr>
        <p:txBody>
          <a:bodyPr>
            <a:normAutofit/>
          </a:bodyPr>
          <a:lstStyle/>
          <a:p>
            <a:r>
              <a:rPr lang="en-GB" dirty="0">
                <a:latin typeface="Andika" panose="02000000000000000000" pitchFamily="2" charset="0"/>
                <a:ea typeface="Andika" panose="02000000000000000000" pitchFamily="2" charset="0"/>
                <a:cs typeface="Andika" panose="02000000000000000000" pitchFamily="2" charset="0"/>
              </a:rPr>
              <a:t>name </a:t>
            </a:r>
          </a:p>
          <a:p>
            <a:r>
              <a:rPr lang="en-GB" dirty="0">
                <a:latin typeface="Andika" panose="02000000000000000000" pitchFamily="2" charset="0"/>
                <a:ea typeface="Andika" panose="02000000000000000000" pitchFamily="2" charset="0"/>
                <a:cs typeface="Andika" panose="02000000000000000000" pitchFamily="2" charset="0"/>
              </a:rPr>
              <a:t>surname </a:t>
            </a:r>
          </a:p>
          <a:p>
            <a:r>
              <a:rPr lang="en-GB" dirty="0">
                <a:latin typeface="Andika" panose="02000000000000000000" pitchFamily="2" charset="0"/>
                <a:ea typeface="Andika" panose="02000000000000000000" pitchFamily="2" charset="0"/>
                <a:cs typeface="Andika" panose="02000000000000000000" pitchFamily="2" charset="0"/>
              </a:rPr>
              <a:t>date of birth </a:t>
            </a:r>
          </a:p>
          <a:p>
            <a:r>
              <a:rPr lang="en-GB" dirty="0">
                <a:latin typeface="Andika" panose="02000000000000000000" pitchFamily="2" charset="0"/>
                <a:ea typeface="Andika" panose="02000000000000000000" pitchFamily="2" charset="0"/>
                <a:cs typeface="Andika" panose="02000000000000000000" pitchFamily="2" charset="0"/>
              </a:rPr>
              <a:t>address </a:t>
            </a:r>
          </a:p>
          <a:p>
            <a:r>
              <a:rPr lang="en-GB" dirty="0">
                <a:latin typeface="Andika" panose="02000000000000000000" pitchFamily="2" charset="0"/>
                <a:ea typeface="Andika" panose="02000000000000000000" pitchFamily="2" charset="0"/>
                <a:cs typeface="Andika" panose="02000000000000000000" pitchFamily="2" charset="0"/>
              </a:rPr>
              <a:t>telephone number </a:t>
            </a:r>
          </a:p>
          <a:p>
            <a:r>
              <a:rPr lang="en-GB" dirty="0">
                <a:latin typeface="Andika" panose="02000000000000000000" pitchFamily="2" charset="0"/>
                <a:ea typeface="Andika" panose="02000000000000000000" pitchFamily="2" charset="0"/>
                <a:cs typeface="Andika" panose="02000000000000000000" pitchFamily="2" charset="0"/>
              </a:rPr>
              <a:t>email address</a:t>
            </a:r>
          </a:p>
          <a:p>
            <a:r>
              <a:rPr lang="en-GB" dirty="0">
                <a:latin typeface="Andika" panose="02000000000000000000" pitchFamily="2" charset="0"/>
                <a:ea typeface="Andika" panose="02000000000000000000" pitchFamily="2" charset="0"/>
                <a:cs typeface="Andika" panose="02000000000000000000" pitchFamily="2" charset="0"/>
              </a:rPr>
              <a:t>hobbies and interests</a:t>
            </a:r>
          </a:p>
          <a:p>
            <a:r>
              <a:rPr lang="en-GB" dirty="0">
                <a:latin typeface="Andika" panose="02000000000000000000" pitchFamily="2" charset="0"/>
                <a:ea typeface="Andika" panose="02000000000000000000" pitchFamily="2" charset="0"/>
                <a:cs typeface="Andika" panose="02000000000000000000" pitchFamily="2" charset="0"/>
              </a:rPr>
              <a:t>experiences </a:t>
            </a:r>
          </a:p>
        </p:txBody>
      </p:sp>
      <p:sp>
        <p:nvSpPr>
          <p:cNvPr id="2" name="Footer Placeholder 1">
            <a:extLst>
              <a:ext uri="{FF2B5EF4-FFF2-40B4-BE49-F238E27FC236}">
                <a16:creationId xmlns:a16="http://schemas.microsoft.com/office/drawing/2014/main" id="{09035D33-3700-4E63-9DF1-629B8CF2BB1A}"/>
              </a:ext>
            </a:extLst>
          </p:cNvPr>
          <p:cNvSpPr>
            <a:spLocks noGrp="1"/>
          </p:cNvSpPr>
          <p:nvPr>
            <p:ph type="ftr" sz="quarter" idx="11"/>
          </p:nvPr>
        </p:nvSpPr>
        <p:spPr/>
        <p:txBody>
          <a:bodyPr/>
          <a:lstStyle/>
          <a:p>
            <a:r>
              <a:rPr lang="en-GB"/>
              <a:t>English Primary Department</a:t>
            </a:r>
          </a:p>
        </p:txBody>
      </p:sp>
    </p:spTree>
    <p:extLst>
      <p:ext uri="{BB962C8B-B14F-4D97-AF65-F5344CB8AC3E}">
        <p14:creationId xmlns:p14="http://schemas.microsoft.com/office/powerpoint/2010/main" val="2243650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Content Placeholder 2">
            <a:extLst>
              <a:ext uri="{FF2B5EF4-FFF2-40B4-BE49-F238E27FC236}">
                <a16:creationId xmlns:a16="http://schemas.microsoft.com/office/drawing/2014/main" id="{AB5A5664-5735-4F1A-A485-980D3651B5F3}"/>
              </a:ext>
            </a:extLst>
          </p:cNvPr>
          <p:cNvSpPr>
            <a:spLocks noGrp="1"/>
          </p:cNvSpPr>
          <p:nvPr>
            <p:ph idx="1"/>
          </p:nvPr>
        </p:nvSpPr>
        <p:spPr>
          <a:xfrm>
            <a:off x="280955" y="921125"/>
            <a:ext cx="5941603" cy="4882516"/>
          </a:xfrm>
        </p:spPr>
        <p:txBody>
          <a:bodyPr>
            <a:normAutofit/>
          </a:bodyPr>
          <a:lstStyle/>
          <a:p>
            <a:pPr lvl="0">
              <a:lnSpc>
                <a:spcPct val="150000"/>
              </a:lnSpc>
            </a:pPr>
            <a:r>
              <a:rPr lang="en-GB" dirty="0">
                <a:latin typeface="Andika" panose="02000000000000000000" pitchFamily="2" charset="0"/>
                <a:ea typeface="Andika" panose="02000000000000000000" pitchFamily="2" charset="0"/>
                <a:cs typeface="Andika" panose="02000000000000000000" pitchFamily="2" charset="0"/>
              </a:rPr>
              <a:t>Become a member of a group/library</a:t>
            </a:r>
          </a:p>
          <a:p>
            <a:pPr lvl="0">
              <a:lnSpc>
                <a:spcPct val="150000"/>
              </a:lnSpc>
            </a:pPr>
            <a:r>
              <a:rPr lang="en-GB" dirty="0">
                <a:latin typeface="Andika" panose="02000000000000000000" pitchFamily="2" charset="0"/>
                <a:ea typeface="Andika" panose="02000000000000000000" pitchFamily="2" charset="0"/>
                <a:cs typeface="Andika" panose="02000000000000000000" pitchFamily="2" charset="0"/>
              </a:rPr>
              <a:t>Join a club (summer club/football nursery/karate)</a:t>
            </a:r>
          </a:p>
          <a:p>
            <a:pPr lvl="0">
              <a:lnSpc>
                <a:spcPct val="150000"/>
              </a:lnSpc>
            </a:pPr>
            <a:r>
              <a:rPr lang="en-GB" dirty="0">
                <a:latin typeface="Andika" panose="02000000000000000000" pitchFamily="2" charset="0"/>
                <a:ea typeface="Andika" panose="02000000000000000000" pitchFamily="2" charset="0"/>
                <a:cs typeface="Andika" panose="02000000000000000000" pitchFamily="2" charset="0"/>
              </a:rPr>
              <a:t>Apply for a job</a:t>
            </a:r>
          </a:p>
          <a:p>
            <a:pPr lvl="0">
              <a:lnSpc>
                <a:spcPct val="150000"/>
              </a:lnSpc>
            </a:pPr>
            <a:r>
              <a:rPr lang="en-GB" dirty="0">
                <a:latin typeface="Andika" panose="02000000000000000000" pitchFamily="2" charset="0"/>
                <a:ea typeface="Andika" panose="02000000000000000000" pitchFamily="2" charset="0"/>
                <a:cs typeface="Andika" panose="02000000000000000000" pitchFamily="2" charset="0"/>
              </a:rPr>
              <a:t>Apply for a passport</a:t>
            </a:r>
          </a:p>
          <a:p>
            <a:pPr>
              <a:lnSpc>
                <a:spcPct val="150000"/>
              </a:lnSpc>
            </a:pPr>
            <a:endParaRPr lang="en-GB" dirty="0">
              <a:latin typeface="Andika" panose="02000000000000000000" pitchFamily="2" charset="0"/>
              <a:ea typeface="Andika" panose="02000000000000000000" pitchFamily="2" charset="0"/>
              <a:cs typeface="Andika" panose="02000000000000000000" pitchFamily="2" charset="0"/>
            </a:endParaRPr>
          </a:p>
        </p:txBody>
      </p:sp>
      <p:pic>
        <p:nvPicPr>
          <p:cNvPr id="3074" name="Picture 2" descr="Image result for clipart: filling in an application form">
            <a:extLst>
              <a:ext uri="{FF2B5EF4-FFF2-40B4-BE49-F238E27FC236}">
                <a16:creationId xmlns:a16="http://schemas.microsoft.com/office/drawing/2014/main" id="{A3BA69A9-811C-4B32-A39C-706CD19EF8D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321" r="5181" b="3"/>
          <a:stretch/>
        </p:blipFill>
        <p:spPr bwMode="auto">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
        <p:nvSpPr>
          <p:cNvPr id="73" name="Arc 72">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5" name="Oval 74">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Footer Placeholder 1">
            <a:extLst>
              <a:ext uri="{FF2B5EF4-FFF2-40B4-BE49-F238E27FC236}">
                <a16:creationId xmlns:a16="http://schemas.microsoft.com/office/drawing/2014/main" id="{DA25CB56-5487-4CCB-A288-21D37B44E52E}"/>
              </a:ext>
            </a:extLst>
          </p:cNvPr>
          <p:cNvSpPr>
            <a:spLocks noGrp="1"/>
          </p:cNvSpPr>
          <p:nvPr>
            <p:ph type="ftr" sz="quarter" idx="11"/>
          </p:nvPr>
        </p:nvSpPr>
        <p:spPr/>
        <p:txBody>
          <a:bodyPr/>
          <a:lstStyle/>
          <a:p>
            <a:r>
              <a:rPr lang="en-GB"/>
              <a:t>English Primary Department</a:t>
            </a:r>
          </a:p>
        </p:txBody>
      </p:sp>
    </p:spTree>
    <p:extLst>
      <p:ext uri="{BB962C8B-B14F-4D97-AF65-F5344CB8AC3E}">
        <p14:creationId xmlns:p14="http://schemas.microsoft.com/office/powerpoint/2010/main" val="2166095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7806D-EBDC-4566-89EA-414EF253B8D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0B4E033-ED8E-40B4-8FE7-1DC8BDCA6852}"/>
              </a:ext>
            </a:extLst>
          </p:cNvPr>
          <p:cNvSpPr>
            <a:spLocks noGrp="1"/>
          </p:cNvSpPr>
          <p:nvPr>
            <p:ph idx="1"/>
          </p:nvPr>
        </p:nvSpPr>
        <p:spPr/>
        <p:txBody>
          <a:bodyPr/>
          <a:lstStyle/>
          <a:p>
            <a:endParaRPr lang="en-GB" dirty="0"/>
          </a:p>
        </p:txBody>
      </p:sp>
      <p:pic>
        <p:nvPicPr>
          <p:cNvPr id="4098" name="Picture 2" descr="Image result for clipart: filling in an application form online">
            <a:extLst>
              <a:ext uri="{FF2B5EF4-FFF2-40B4-BE49-F238E27FC236}">
                <a16:creationId xmlns:a16="http://schemas.microsoft.com/office/drawing/2014/main" id="{A2B6EA2F-1FF2-401A-B11D-8B9C48F042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034" y="868773"/>
            <a:ext cx="4647124" cy="46471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4100" name="Picture 4" descr="Image result for clipart: filling in an application form online">
            <a:extLst>
              <a:ext uri="{FF2B5EF4-FFF2-40B4-BE49-F238E27FC236}">
                <a16:creationId xmlns:a16="http://schemas.microsoft.com/office/drawing/2014/main" id="{0A17DA2F-539F-4E44-AA30-4186E45CF9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6089" y="812913"/>
            <a:ext cx="4247382" cy="47029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Footer Placeholder 3">
            <a:extLst>
              <a:ext uri="{FF2B5EF4-FFF2-40B4-BE49-F238E27FC236}">
                <a16:creationId xmlns:a16="http://schemas.microsoft.com/office/drawing/2014/main" id="{71A2E695-1282-431C-9FF3-AA21F2040E06}"/>
              </a:ext>
            </a:extLst>
          </p:cNvPr>
          <p:cNvSpPr>
            <a:spLocks noGrp="1"/>
          </p:cNvSpPr>
          <p:nvPr>
            <p:ph type="ftr" sz="quarter" idx="11"/>
          </p:nvPr>
        </p:nvSpPr>
        <p:spPr/>
        <p:txBody>
          <a:bodyPr/>
          <a:lstStyle/>
          <a:p>
            <a:r>
              <a:rPr lang="en-GB"/>
              <a:t>English Primary Department</a:t>
            </a:r>
          </a:p>
        </p:txBody>
      </p:sp>
    </p:spTree>
    <p:extLst>
      <p:ext uri="{BB962C8B-B14F-4D97-AF65-F5344CB8AC3E}">
        <p14:creationId xmlns:p14="http://schemas.microsoft.com/office/powerpoint/2010/main" val="4258380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6FED0-BC1A-4514-A9A1-2DCCBFE6AC07}"/>
              </a:ext>
            </a:extLst>
          </p:cNvPr>
          <p:cNvSpPr>
            <a:spLocks noGrp="1"/>
          </p:cNvSpPr>
          <p:nvPr>
            <p:ph type="title"/>
          </p:nvPr>
        </p:nvSpPr>
        <p:spPr/>
        <p:txBody>
          <a:bodyPr/>
          <a:lstStyle/>
          <a:p>
            <a:endParaRPr lang="en-GB"/>
          </a:p>
        </p:txBody>
      </p:sp>
      <p:pic>
        <p:nvPicPr>
          <p:cNvPr id="1026" name="Picture 2" descr="Image result for application - summer club">
            <a:extLst>
              <a:ext uri="{FF2B5EF4-FFF2-40B4-BE49-F238E27FC236}">
                <a16:creationId xmlns:a16="http://schemas.microsoft.com/office/drawing/2014/main" id="{CC730825-8641-4EE2-98C7-E966BC1EAD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51659">
            <a:off x="608121" y="599453"/>
            <a:ext cx="4368937" cy="56590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8" name="Picture 4" descr="Image result for application for a library membership">
            <a:extLst>
              <a:ext uri="{FF2B5EF4-FFF2-40B4-BE49-F238E27FC236}">
                <a16:creationId xmlns:a16="http://schemas.microsoft.com/office/drawing/2014/main" id="{F80F82E0-6464-47DD-8482-63A95066CAA8}"/>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rot="322636">
            <a:off x="5225243" y="1556360"/>
            <a:ext cx="6658273" cy="37452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Footer Placeholder 2">
            <a:extLst>
              <a:ext uri="{FF2B5EF4-FFF2-40B4-BE49-F238E27FC236}">
                <a16:creationId xmlns:a16="http://schemas.microsoft.com/office/drawing/2014/main" id="{BFC189C3-D4D6-43C9-95FB-ECFF04A08A10}"/>
              </a:ext>
            </a:extLst>
          </p:cNvPr>
          <p:cNvSpPr>
            <a:spLocks noGrp="1"/>
          </p:cNvSpPr>
          <p:nvPr>
            <p:ph type="ftr" sz="quarter" idx="11"/>
          </p:nvPr>
        </p:nvSpPr>
        <p:spPr/>
        <p:txBody>
          <a:bodyPr/>
          <a:lstStyle/>
          <a:p>
            <a:r>
              <a:rPr lang="en-GB"/>
              <a:t>English Primary Department</a:t>
            </a:r>
          </a:p>
        </p:txBody>
      </p:sp>
    </p:spTree>
    <p:extLst>
      <p:ext uri="{BB962C8B-B14F-4D97-AF65-F5344CB8AC3E}">
        <p14:creationId xmlns:p14="http://schemas.microsoft.com/office/powerpoint/2010/main" val="4284345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DF7749-130E-441A-B91A-B002EB1B6F6D}"/>
              </a:ext>
            </a:extLst>
          </p:cNvPr>
          <p:cNvPicPr>
            <a:picLocks noChangeAspect="1"/>
          </p:cNvPicPr>
          <p:nvPr/>
        </p:nvPicPr>
        <p:blipFill>
          <a:blip r:embed="rId2"/>
          <a:stretch>
            <a:fillRect/>
          </a:stretch>
        </p:blipFill>
        <p:spPr>
          <a:xfrm>
            <a:off x="3732166" y="49575"/>
            <a:ext cx="4571176" cy="6783373"/>
          </a:xfrm>
          <a:prstGeom prst="rect">
            <a:avLst/>
          </a:prstGeom>
        </p:spPr>
      </p:pic>
      <p:sp>
        <p:nvSpPr>
          <p:cNvPr id="2" name="Footer Placeholder 1">
            <a:extLst>
              <a:ext uri="{FF2B5EF4-FFF2-40B4-BE49-F238E27FC236}">
                <a16:creationId xmlns:a16="http://schemas.microsoft.com/office/drawing/2014/main" id="{527D7A6A-DF94-4662-B19A-09181279CCDD}"/>
              </a:ext>
            </a:extLst>
          </p:cNvPr>
          <p:cNvSpPr>
            <a:spLocks noGrp="1"/>
          </p:cNvSpPr>
          <p:nvPr>
            <p:ph type="ftr" sz="quarter" idx="11"/>
          </p:nvPr>
        </p:nvSpPr>
        <p:spPr/>
        <p:txBody>
          <a:bodyPr/>
          <a:lstStyle/>
          <a:p>
            <a:r>
              <a:rPr lang="en-GB"/>
              <a:t>English Primary Department</a:t>
            </a:r>
          </a:p>
        </p:txBody>
      </p:sp>
    </p:spTree>
    <p:extLst>
      <p:ext uri="{BB962C8B-B14F-4D97-AF65-F5344CB8AC3E}">
        <p14:creationId xmlns:p14="http://schemas.microsoft.com/office/powerpoint/2010/main" val="247626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F8EDC02-DC10-4BC3-9081-B7316FB30CCD}"/>
              </a:ext>
            </a:extLst>
          </p:cNvPr>
          <p:cNvSpPr>
            <a:spLocks noGrp="1"/>
          </p:cNvSpPr>
          <p:nvPr>
            <p:ph type="ftr" sz="quarter" idx="11"/>
          </p:nvPr>
        </p:nvSpPr>
        <p:spPr/>
        <p:txBody>
          <a:bodyPr/>
          <a:lstStyle/>
          <a:p>
            <a:r>
              <a:rPr lang="en-GB"/>
              <a:t>English Primary Department</a:t>
            </a:r>
          </a:p>
        </p:txBody>
      </p:sp>
      <p:graphicFrame>
        <p:nvGraphicFramePr>
          <p:cNvPr id="3" name="Table 2">
            <a:extLst>
              <a:ext uri="{FF2B5EF4-FFF2-40B4-BE49-F238E27FC236}">
                <a16:creationId xmlns:a16="http://schemas.microsoft.com/office/drawing/2014/main" id="{80F784B7-6DF7-40F4-ACAA-94E0AFD92B7B}"/>
              </a:ext>
            </a:extLst>
          </p:cNvPr>
          <p:cNvGraphicFramePr>
            <a:graphicFrameLocks noGrp="1"/>
          </p:cNvGraphicFramePr>
          <p:nvPr>
            <p:extLst>
              <p:ext uri="{D42A27DB-BD31-4B8C-83A1-F6EECF244321}">
                <p14:modId xmlns:p14="http://schemas.microsoft.com/office/powerpoint/2010/main" val="2032270364"/>
              </p:ext>
            </p:extLst>
          </p:nvPr>
        </p:nvGraphicFramePr>
        <p:xfrm>
          <a:off x="1537398" y="1240746"/>
          <a:ext cx="8755980" cy="3719642"/>
        </p:xfrm>
        <a:graphic>
          <a:graphicData uri="http://schemas.openxmlformats.org/drawingml/2006/table">
            <a:tbl>
              <a:tblPr firstRow="1" firstCol="1" bandRow="1">
                <a:tableStyleId>{5C22544A-7EE6-4342-B048-85BDC9FD1C3A}</a:tableStyleId>
              </a:tblPr>
              <a:tblGrid>
                <a:gridCol w="7727280">
                  <a:extLst>
                    <a:ext uri="{9D8B030D-6E8A-4147-A177-3AD203B41FA5}">
                      <a16:colId xmlns:a16="http://schemas.microsoft.com/office/drawing/2014/main" val="2547206632"/>
                    </a:ext>
                  </a:extLst>
                </a:gridCol>
                <a:gridCol w="1028700">
                  <a:extLst>
                    <a:ext uri="{9D8B030D-6E8A-4147-A177-3AD203B41FA5}">
                      <a16:colId xmlns:a16="http://schemas.microsoft.com/office/drawing/2014/main" val="1600814299"/>
                    </a:ext>
                  </a:extLst>
                </a:gridCol>
              </a:tblGrid>
              <a:tr h="0">
                <a:tc>
                  <a:txBody>
                    <a:bodyPr/>
                    <a:lstStyle/>
                    <a:p>
                      <a:pPr>
                        <a:lnSpc>
                          <a:spcPct val="120000"/>
                        </a:lnSpc>
                        <a:spcAft>
                          <a:spcPts val="0"/>
                        </a:spcAft>
                      </a:pPr>
                      <a:r>
                        <a:rPr lang="en-GB" sz="2800" dirty="0">
                          <a:solidFill>
                            <a:schemeClr val="tx1"/>
                          </a:solidFill>
                          <a:effectLst/>
                          <a:latin typeface="Andika" panose="02000000000000000000" pitchFamily="2" charset="0"/>
                          <a:ea typeface="Andika" panose="02000000000000000000" pitchFamily="2" charset="0"/>
                          <a:cs typeface="Andika" panose="02000000000000000000" pitchFamily="2" charset="0"/>
                        </a:rPr>
                        <a:t>Did I…?</a:t>
                      </a:r>
                      <a:endParaRPr lang="en-GB" sz="1200" dirty="0">
                        <a:solidFill>
                          <a:schemeClr val="tx1"/>
                        </a:solidFill>
                        <a:effectLst/>
                        <a:latin typeface="Andika" panose="02000000000000000000" pitchFamily="2" charset="0"/>
                        <a:ea typeface="Andika" panose="02000000000000000000" pitchFamily="2" charset="0"/>
                        <a:cs typeface="Andika" panose="02000000000000000000"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20000"/>
                        </a:lnSpc>
                        <a:spcAft>
                          <a:spcPts val="0"/>
                        </a:spcAft>
                      </a:pPr>
                      <a:r>
                        <a:rPr lang="en-GB" sz="2800" dirty="0">
                          <a:solidFill>
                            <a:schemeClr val="tx1"/>
                          </a:solidFill>
                          <a:effectLst/>
                          <a:latin typeface="Andika" panose="02000000000000000000" pitchFamily="2" charset="0"/>
                          <a:ea typeface="Andika" panose="02000000000000000000" pitchFamily="2" charset="0"/>
                          <a:cs typeface="Andika" panose="02000000000000000000" pitchFamily="2" charset="0"/>
                        </a:rPr>
                        <a:t> </a:t>
                      </a:r>
                      <a:endParaRPr lang="en-GB" sz="1200" dirty="0">
                        <a:solidFill>
                          <a:schemeClr val="tx1"/>
                        </a:solidFill>
                        <a:effectLst/>
                        <a:latin typeface="Andika" panose="02000000000000000000" pitchFamily="2" charset="0"/>
                        <a:ea typeface="Andika" panose="02000000000000000000" pitchFamily="2" charset="0"/>
                        <a:cs typeface="Andika" panose="02000000000000000000"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647457982"/>
                  </a:ext>
                </a:extLst>
              </a:tr>
              <a:tr h="0">
                <a:tc>
                  <a:txBody>
                    <a:bodyPr/>
                    <a:lstStyle/>
                    <a:p>
                      <a:pPr>
                        <a:lnSpc>
                          <a:spcPct val="120000"/>
                        </a:lnSpc>
                        <a:spcAft>
                          <a:spcPts val="0"/>
                        </a:spcAft>
                      </a:pPr>
                      <a:r>
                        <a:rPr lang="en-GB" sz="1800" dirty="0">
                          <a:solidFill>
                            <a:schemeClr val="tx1"/>
                          </a:solidFill>
                          <a:effectLst/>
                          <a:latin typeface="Andika" panose="02000000000000000000" pitchFamily="2" charset="0"/>
                          <a:ea typeface="Calibri" panose="020F0502020204030204" pitchFamily="34" charset="0"/>
                          <a:cs typeface="Times New Roman" panose="02020603050405020304" pitchFamily="18" charset="0"/>
                        </a:rPr>
                        <a:t>fill in all the spaces?</a:t>
                      </a:r>
                      <a:endParaRPr lang="en-GB"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20000"/>
                        </a:lnSpc>
                        <a:spcAft>
                          <a:spcPts val="0"/>
                        </a:spcAft>
                      </a:pPr>
                      <a:r>
                        <a:rPr lang="en-GB" sz="2800">
                          <a:solidFill>
                            <a:schemeClr val="tx1"/>
                          </a:solidFill>
                          <a:effectLst/>
                          <a:latin typeface="Andika" panose="02000000000000000000" pitchFamily="2" charset="0"/>
                          <a:ea typeface="Andika" panose="02000000000000000000" pitchFamily="2" charset="0"/>
                          <a:cs typeface="Andika" panose="02000000000000000000" pitchFamily="2" charset="0"/>
                        </a:rPr>
                        <a:t> </a:t>
                      </a:r>
                      <a:endParaRPr lang="en-GB" sz="1200">
                        <a:solidFill>
                          <a:schemeClr val="tx1"/>
                        </a:solidFill>
                        <a:effectLst/>
                        <a:latin typeface="Andika" panose="02000000000000000000" pitchFamily="2" charset="0"/>
                        <a:ea typeface="Andika" panose="02000000000000000000" pitchFamily="2" charset="0"/>
                        <a:cs typeface="Andika" panose="02000000000000000000"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1914454"/>
                  </a:ext>
                </a:extLst>
              </a:tr>
              <a:tr h="0">
                <a:tc>
                  <a:txBody>
                    <a:bodyPr/>
                    <a:lstStyle/>
                    <a:p>
                      <a:pPr>
                        <a:lnSpc>
                          <a:spcPct val="120000"/>
                        </a:lnSpc>
                        <a:spcAft>
                          <a:spcPts val="0"/>
                        </a:spcAft>
                      </a:pPr>
                      <a:r>
                        <a:rPr lang="en-GB" sz="1800" dirty="0">
                          <a:solidFill>
                            <a:schemeClr val="tx1"/>
                          </a:solidFill>
                          <a:effectLst/>
                          <a:latin typeface="Andika" panose="02000000000000000000" pitchFamily="2" charset="0"/>
                          <a:ea typeface="Calibri" panose="020F0502020204030204" pitchFamily="34" charset="0"/>
                          <a:cs typeface="Times New Roman" panose="02020603050405020304" pitchFamily="18" charset="0"/>
                        </a:rPr>
                        <a:t>write all the details such as date of birth, email address and telephone number correctly?</a:t>
                      </a:r>
                      <a:endParaRPr lang="en-GB"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20000"/>
                        </a:lnSpc>
                        <a:spcAft>
                          <a:spcPts val="0"/>
                        </a:spcAft>
                      </a:pPr>
                      <a:r>
                        <a:rPr lang="en-GB" sz="2800">
                          <a:solidFill>
                            <a:schemeClr val="tx1"/>
                          </a:solidFill>
                          <a:effectLst/>
                          <a:latin typeface="Andika" panose="02000000000000000000" pitchFamily="2" charset="0"/>
                          <a:ea typeface="Andika" panose="02000000000000000000" pitchFamily="2" charset="0"/>
                          <a:cs typeface="Andika" panose="02000000000000000000" pitchFamily="2" charset="0"/>
                        </a:rPr>
                        <a:t> </a:t>
                      </a:r>
                      <a:endParaRPr lang="en-GB" sz="1200">
                        <a:solidFill>
                          <a:schemeClr val="tx1"/>
                        </a:solidFill>
                        <a:effectLst/>
                        <a:latin typeface="Andika" panose="02000000000000000000" pitchFamily="2" charset="0"/>
                        <a:ea typeface="Andika" panose="02000000000000000000" pitchFamily="2" charset="0"/>
                        <a:cs typeface="Andika" panose="02000000000000000000"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22269530"/>
                  </a:ext>
                </a:extLst>
              </a:tr>
              <a:tr h="0">
                <a:tc>
                  <a:txBody>
                    <a:bodyPr/>
                    <a:lstStyle/>
                    <a:p>
                      <a:pPr>
                        <a:lnSpc>
                          <a:spcPct val="120000"/>
                        </a:lnSpc>
                        <a:spcAft>
                          <a:spcPts val="0"/>
                        </a:spcAft>
                      </a:pPr>
                      <a:r>
                        <a:rPr lang="en-GB" sz="1800" dirty="0">
                          <a:solidFill>
                            <a:schemeClr val="tx1"/>
                          </a:solidFill>
                          <a:effectLst/>
                          <a:latin typeface="Andika" panose="02000000000000000000" pitchFamily="2" charset="0"/>
                          <a:ea typeface="Calibri" panose="020F0502020204030204" pitchFamily="34" charset="0"/>
                          <a:cs typeface="Times New Roman" panose="02020603050405020304" pitchFamily="18" charset="0"/>
                        </a:rPr>
                        <a:t>give at least 2 reasons why I want this job?</a:t>
                      </a:r>
                      <a:endParaRPr lang="en-GB"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20000"/>
                        </a:lnSpc>
                        <a:spcAft>
                          <a:spcPts val="0"/>
                        </a:spcAft>
                      </a:pPr>
                      <a:r>
                        <a:rPr lang="en-GB" sz="2800">
                          <a:solidFill>
                            <a:schemeClr val="tx1"/>
                          </a:solidFill>
                          <a:effectLst/>
                          <a:latin typeface="Andika" panose="02000000000000000000" pitchFamily="2" charset="0"/>
                          <a:ea typeface="Andika" panose="02000000000000000000" pitchFamily="2" charset="0"/>
                          <a:cs typeface="Andika" panose="02000000000000000000" pitchFamily="2" charset="0"/>
                        </a:rPr>
                        <a:t> </a:t>
                      </a:r>
                      <a:endParaRPr lang="en-GB" sz="1200">
                        <a:solidFill>
                          <a:schemeClr val="tx1"/>
                        </a:solidFill>
                        <a:effectLst/>
                        <a:latin typeface="Andika" panose="02000000000000000000" pitchFamily="2" charset="0"/>
                        <a:ea typeface="Andika" panose="02000000000000000000" pitchFamily="2" charset="0"/>
                        <a:cs typeface="Andika" panose="02000000000000000000"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0818231"/>
                  </a:ext>
                </a:extLst>
              </a:tr>
              <a:tr h="0">
                <a:tc>
                  <a:txBody>
                    <a:bodyPr/>
                    <a:lstStyle/>
                    <a:p>
                      <a:pPr>
                        <a:lnSpc>
                          <a:spcPct val="120000"/>
                        </a:lnSpc>
                        <a:spcAft>
                          <a:spcPts val="0"/>
                        </a:spcAft>
                      </a:pPr>
                      <a:r>
                        <a:rPr lang="en-GB" sz="1800" dirty="0">
                          <a:solidFill>
                            <a:schemeClr val="tx1"/>
                          </a:solidFill>
                          <a:effectLst/>
                          <a:latin typeface="Andika" panose="02000000000000000000" pitchFamily="2" charset="0"/>
                          <a:ea typeface="Calibri" panose="020F0502020204030204" pitchFamily="34" charset="0"/>
                          <a:cs typeface="Times New Roman" panose="02020603050405020304" pitchFamily="18" charset="0"/>
                        </a:rPr>
                        <a:t>include 2 qualities that are important for this job?</a:t>
                      </a:r>
                      <a:endParaRPr lang="en-GB"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20000"/>
                        </a:lnSpc>
                        <a:spcAft>
                          <a:spcPts val="0"/>
                        </a:spcAft>
                      </a:pPr>
                      <a:r>
                        <a:rPr lang="en-GB" sz="2800">
                          <a:solidFill>
                            <a:schemeClr val="tx1"/>
                          </a:solidFill>
                          <a:effectLst/>
                          <a:latin typeface="Andika" panose="02000000000000000000" pitchFamily="2" charset="0"/>
                          <a:ea typeface="Andika" panose="02000000000000000000" pitchFamily="2" charset="0"/>
                          <a:cs typeface="Andika" panose="02000000000000000000" pitchFamily="2" charset="0"/>
                        </a:rPr>
                        <a:t> </a:t>
                      </a:r>
                      <a:endParaRPr lang="en-GB" sz="1200">
                        <a:solidFill>
                          <a:schemeClr val="tx1"/>
                        </a:solidFill>
                        <a:effectLst/>
                        <a:latin typeface="Andika" panose="02000000000000000000" pitchFamily="2" charset="0"/>
                        <a:ea typeface="Andika" panose="02000000000000000000" pitchFamily="2" charset="0"/>
                        <a:cs typeface="Andika" panose="02000000000000000000"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31955028"/>
                  </a:ext>
                </a:extLst>
              </a:tr>
              <a:tr h="0">
                <a:tc>
                  <a:txBody>
                    <a:bodyPr/>
                    <a:lstStyle/>
                    <a:p>
                      <a:pPr>
                        <a:lnSpc>
                          <a:spcPct val="120000"/>
                        </a:lnSpc>
                        <a:spcAft>
                          <a:spcPts val="0"/>
                        </a:spcAft>
                      </a:pPr>
                      <a:r>
                        <a:rPr lang="en-GB" sz="1800" dirty="0">
                          <a:solidFill>
                            <a:schemeClr val="tx1"/>
                          </a:solidFill>
                          <a:effectLst/>
                          <a:latin typeface="Andika" panose="02000000000000000000" pitchFamily="2" charset="0"/>
                          <a:ea typeface="Calibri" panose="020F0502020204030204" pitchFamily="34" charset="0"/>
                          <a:cs typeface="Times New Roman" panose="02020603050405020304" pitchFamily="18" charset="0"/>
                        </a:rPr>
                        <a:t>use interesting words?</a:t>
                      </a:r>
                      <a:endParaRPr lang="en-GB"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20000"/>
                        </a:lnSpc>
                        <a:spcAft>
                          <a:spcPts val="0"/>
                        </a:spcAft>
                      </a:pPr>
                      <a:r>
                        <a:rPr lang="en-GB" sz="2800">
                          <a:solidFill>
                            <a:schemeClr val="tx1"/>
                          </a:solidFill>
                          <a:effectLst/>
                          <a:latin typeface="Andika" panose="02000000000000000000" pitchFamily="2" charset="0"/>
                          <a:ea typeface="Andika" panose="02000000000000000000" pitchFamily="2" charset="0"/>
                          <a:cs typeface="Andika" panose="02000000000000000000" pitchFamily="2" charset="0"/>
                        </a:rPr>
                        <a:t> </a:t>
                      </a:r>
                      <a:endParaRPr lang="en-GB" sz="1200">
                        <a:solidFill>
                          <a:schemeClr val="tx1"/>
                        </a:solidFill>
                        <a:effectLst/>
                        <a:latin typeface="Andika" panose="02000000000000000000" pitchFamily="2" charset="0"/>
                        <a:ea typeface="Andika" panose="02000000000000000000" pitchFamily="2" charset="0"/>
                        <a:cs typeface="Andika" panose="02000000000000000000"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71751630"/>
                  </a:ext>
                </a:extLst>
              </a:tr>
              <a:tr h="186055">
                <a:tc>
                  <a:txBody>
                    <a:bodyPr/>
                    <a:lstStyle/>
                    <a:p>
                      <a:pPr>
                        <a:lnSpc>
                          <a:spcPct val="120000"/>
                        </a:lnSpc>
                        <a:spcAft>
                          <a:spcPts val="0"/>
                        </a:spcAft>
                      </a:pPr>
                      <a:r>
                        <a:rPr lang="en-GB" sz="1800" dirty="0">
                          <a:solidFill>
                            <a:schemeClr val="tx1"/>
                          </a:solidFill>
                          <a:effectLst/>
                          <a:latin typeface="Andika" panose="02000000000000000000" pitchFamily="2" charset="0"/>
                          <a:ea typeface="Calibri" panose="020F0502020204030204" pitchFamily="34" charset="0"/>
                          <a:cs typeface="Times New Roman" panose="02020603050405020304" pitchFamily="18" charset="0"/>
                        </a:rPr>
                        <a:t>use capital letters for proper nouns such as my name and surname, house, address, etc…?</a:t>
                      </a:r>
                      <a:endParaRPr lang="en-GB"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20000"/>
                        </a:lnSpc>
                        <a:spcAft>
                          <a:spcPts val="0"/>
                        </a:spcAft>
                      </a:pPr>
                      <a:r>
                        <a:rPr lang="en-GB" sz="2800" dirty="0">
                          <a:solidFill>
                            <a:schemeClr val="tx1"/>
                          </a:solidFill>
                          <a:effectLst/>
                          <a:latin typeface="Andika" panose="02000000000000000000" pitchFamily="2" charset="0"/>
                          <a:ea typeface="Andika" panose="02000000000000000000" pitchFamily="2" charset="0"/>
                          <a:cs typeface="Andika" panose="02000000000000000000" pitchFamily="2" charset="0"/>
                        </a:rPr>
                        <a:t> </a:t>
                      </a:r>
                      <a:endParaRPr lang="en-GB" sz="1200" dirty="0">
                        <a:solidFill>
                          <a:schemeClr val="tx1"/>
                        </a:solidFill>
                        <a:effectLst/>
                        <a:latin typeface="Andika" panose="02000000000000000000" pitchFamily="2" charset="0"/>
                        <a:ea typeface="Andika" panose="02000000000000000000" pitchFamily="2" charset="0"/>
                        <a:cs typeface="Andika" panose="02000000000000000000"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6177486"/>
                  </a:ext>
                </a:extLst>
              </a:tr>
            </a:tbl>
          </a:graphicData>
        </a:graphic>
      </p:graphicFrame>
      <p:sp>
        <p:nvSpPr>
          <p:cNvPr id="4" name="Rectangle 1">
            <a:extLst>
              <a:ext uri="{FF2B5EF4-FFF2-40B4-BE49-F238E27FC236}">
                <a16:creationId xmlns:a16="http://schemas.microsoft.com/office/drawing/2014/main" id="{4BF5537A-26D2-40CF-93BB-5CA1CED4F2E1}"/>
              </a:ext>
            </a:extLst>
          </p:cNvPr>
          <p:cNvSpPr>
            <a:spLocks noChangeArrowheads="1"/>
          </p:cNvSpPr>
          <p:nvPr/>
        </p:nvSpPr>
        <p:spPr bwMode="auto">
          <a:xfrm>
            <a:off x="-312650" y="47691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200" b="1" i="0" u="none" strike="noStrike" cap="none" normalizeH="0" baseline="0" dirty="0">
                <a:ln>
                  <a:noFill/>
                </a:ln>
                <a:solidFill>
                  <a:schemeClr val="tx1"/>
                </a:solidFill>
                <a:effectLst/>
                <a:latin typeface="Andika" panose="02000000000000000000" pitchFamily="2" charset="0"/>
                <a:ea typeface="Calibri" panose="020F0502020204030204" pitchFamily="34" charset="0"/>
                <a:cs typeface="Andika" panose="02000000000000000000" pitchFamily="2" charset="0"/>
              </a:rPr>
              <a:t>Filling in an Application Checklist</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450352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TotalTime>
  <Words>774</Words>
  <Application>Microsoft Office PowerPoint</Application>
  <PresentationFormat>Widescreen</PresentationFormat>
  <Paragraphs>85</Paragraphs>
  <Slides>12</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Cavolini</vt:lpstr>
      <vt:lpstr>Aharoni</vt:lpstr>
      <vt:lpstr>Calibri</vt:lpstr>
      <vt:lpstr>Andika</vt:lpstr>
      <vt:lpstr>Calibri Light</vt:lpstr>
      <vt:lpstr>Office Theme</vt:lpstr>
      <vt:lpstr>Jobs and Occupations</vt:lpstr>
      <vt:lpstr>Notes for the Educator</vt:lpstr>
      <vt:lpstr>I am learning how to fill in an application form.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Filling in an application</dc:title>
  <dc:creator>urieth aquilina</dc:creator>
  <cp:lastModifiedBy>urieth aquilina</cp:lastModifiedBy>
  <cp:revision>14</cp:revision>
  <dcterms:created xsi:type="dcterms:W3CDTF">2021-02-08T19:50:12Z</dcterms:created>
  <dcterms:modified xsi:type="dcterms:W3CDTF">2021-03-22T20:55:00Z</dcterms:modified>
</cp:coreProperties>
</file>