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97" r:id="rId5"/>
    <p:sldId id="264" r:id="rId6"/>
    <p:sldId id="299" r:id="rId7"/>
    <p:sldId id="270" r:id="rId8"/>
    <p:sldId id="271" r:id="rId9"/>
    <p:sldId id="256" r:id="rId10"/>
    <p:sldId id="257" r:id="rId11"/>
    <p:sldId id="300" r:id="rId12"/>
    <p:sldId id="258" r:id="rId13"/>
    <p:sldId id="274" r:id="rId14"/>
    <p:sldId id="261" r:id="rId15"/>
    <p:sldId id="275" r:id="rId16"/>
    <p:sldId id="263" r:id="rId17"/>
    <p:sldId id="276" r:id="rId18"/>
    <p:sldId id="298" r:id="rId19"/>
  </p:sldIdLst>
  <p:sldSz cx="12192000" cy="6858000"/>
  <p:notesSz cx="6858000" cy="9144000"/>
  <p:embeddedFontLst>
    <p:embeddedFont>
      <p:font typeface="Aharoni" panose="02010803020104030203" pitchFamily="2" charset="-79"/>
      <p:bold r:id="rId21"/>
    </p:embeddedFont>
    <p:embeddedFont>
      <p:font typeface="Andika" panose="02000000000000000000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39A65-865E-4975-A421-083226C1D0FC}" v="25" dt="2021-03-22T20:54:10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533" autoAdjust="0"/>
  </p:normalViewPr>
  <p:slideViewPr>
    <p:cSldViewPr snapToGrid="0">
      <p:cViewPr varScale="1">
        <p:scale>
          <a:sx n="61" d="100"/>
          <a:sy n="61" d="100"/>
        </p:scale>
        <p:origin x="14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80939A65-865E-4975-A421-083226C1D0FC}"/>
    <pc:docChg chg="custSel addSld delSld modSld sldOrd">
      <pc:chgData name="Urieth Attard" userId="75441522-1268-482d-b74b-a084f810ee66" providerId="ADAL" clId="{80939A65-865E-4975-A421-083226C1D0FC}" dt="2021-03-22T20:54:23.854" v="259" actId="1076"/>
      <pc:docMkLst>
        <pc:docMk/>
      </pc:docMkLst>
      <pc:sldChg chg="addSp delSp modSp add setBg">
        <pc:chgData name="Urieth Attard" userId="75441522-1268-482d-b74b-a084f810ee66" providerId="ADAL" clId="{80939A65-865E-4975-A421-083226C1D0FC}" dt="2021-03-22T20:54:23.854" v="259" actId="1076"/>
        <pc:sldMkLst>
          <pc:docMk/>
          <pc:sldMk cId="3085277754" sldId="264"/>
        </pc:sldMkLst>
        <pc:spChg chg="mod">
          <ac:chgData name="Urieth Attard" userId="75441522-1268-482d-b74b-a084f810ee66" providerId="ADAL" clId="{80939A65-865E-4975-A421-083226C1D0FC}" dt="2021-03-22T20:54:19.069" v="258" actId="5793"/>
          <ac:spMkLst>
            <pc:docMk/>
            <pc:sldMk cId="3085277754" sldId="264"/>
            <ac:spMk id="11" creationId="{B56D0684-977D-4AE8-A56B-F7BBB30FF0B1}"/>
          </ac:spMkLst>
        </pc:spChg>
        <pc:graphicFrameChg chg="add del">
          <ac:chgData name="Urieth Attard" userId="75441522-1268-482d-b74b-a084f810ee66" providerId="ADAL" clId="{80939A65-865E-4975-A421-083226C1D0FC}" dt="2021-03-14T20:17:39.711" v="154" actId="478"/>
          <ac:graphicFrameMkLst>
            <pc:docMk/>
            <pc:sldMk cId="3085277754" sldId="264"/>
            <ac:graphicFrameMk id="2" creationId="{7C8BCC78-8DF9-4E29-A4EC-CC0A6776DC45}"/>
          </ac:graphicFrameMkLst>
        </pc:graphicFrameChg>
        <pc:picChg chg="add mod">
          <ac:chgData name="Urieth Attard" userId="75441522-1268-482d-b74b-a084f810ee66" providerId="ADAL" clId="{80939A65-865E-4975-A421-083226C1D0FC}" dt="2021-03-22T20:54:23.854" v="259" actId="1076"/>
          <ac:picMkLst>
            <pc:docMk/>
            <pc:sldMk cId="3085277754" sldId="264"/>
            <ac:picMk id="6" creationId="{6C869B7C-AD6A-45E4-A776-B79E6BE73B9A}"/>
          </ac:picMkLst>
        </pc:picChg>
      </pc:sldChg>
      <pc:sldChg chg="modNotesTx">
        <pc:chgData name="Urieth Attard" userId="75441522-1268-482d-b74b-a084f810ee66" providerId="ADAL" clId="{80939A65-865E-4975-A421-083226C1D0FC}" dt="2021-03-14T20:30:21.535" v="227" actId="20577"/>
        <pc:sldMkLst>
          <pc:docMk/>
          <pc:sldMk cId="2383722730" sldId="298"/>
        </pc:sldMkLst>
      </pc:sldChg>
      <pc:sldChg chg="modSp add">
        <pc:chgData name="Urieth Attard" userId="75441522-1268-482d-b74b-a084f810ee66" providerId="ADAL" clId="{80939A65-865E-4975-A421-083226C1D0FC}" dt="2021-03-21T10:36:41.071" v="255" actId="2710"/>
        <pc:sldMkLst>
          <pc:docMk/>
          <pc:sldMk cId="2808312611" sldId="299"/>
        </pc:sldMkLst>
        <pc:spChg chg="mod">
          <ac:chgData name="Urieth Attard" userId="75441522-1268-482d-b74b-a084f810ee66" providerId="ADAL" clId="{80939A65-865E-4975-A421-083226C1D0FC}" dt="2021-03-21T10:35:41.118" v="252" actId="20577"/>
          <ac:spMkLst>
            <pc:docMk/>
            <pc:sldMk cId="2808312611" sldId="299"/>
            <ac:spMk id="11" creationId="{A26E9CFD-8B9E-4D05-8ED6-5B41CEACAB25}"/>
          </ac:spMkLst>
        </pc:spChg>
        <pc:spChg chg="mod">
          <ac:chgData name="Urieth Attard" userId="75441522-1268-482d-b74b-a084f810ee66" providerId="ADAL" clId="{80939A65-865E-4975-A421-083226C1D0FC}" dt="2021-03-21T10:36:12.678" v="253" actId="207"/>
          <ac:spMkLst>
            <pc:docMk/>
            <pc:sldMk cId="2808312611" sldId="299"/>
            <ac:spMk id="12" creationId="{EB9EF41A-3E6A-4B81-9DF4-4C6C837241D6}"/>
          </ac:spMkLst>
        </pc:spChg>
        <pc:spChg chg="mod">
          <ac:chgData name="Urieth Attard" userId="75441522-1268-482d-b74b-a084f810ee66" providerId="ADAL" clId="{80939A65-865E-4975-A421-083226C1D0FC}" dt="2021-03-21T10:36:41.071" v="255" actId="2710"/>
          <ac:spMkLst>
            <pc:docMk/>
            <pc:sldMk cId="2808312611" sldId="299"/>
            <ac:spMk id="13" creationId="{B895C837-4C78-4D02-8B95-5EB234D478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8C7C5-1CC6-4C44-88E1-6D80B553FF21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4A365-611F-4B80-AA66-37C5475C0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9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4A365-611F-4B80-AA66-37C5475C06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6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wear a white coat.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a comfortable chair which can lean back.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use a lot of tools such as the tweezers and a mouth mirror.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I use an X-ray machine to look at your teeth.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a 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4A365-611F-4B80-AA66-37C5475C06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7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comes another one: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wear a uniform.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work outside, sometimes even in bad weather.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carry a heavy bag.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I ride a bike or the motorbike.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a 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4A365-611F-4B80-AA66-37C5475C06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5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4A365-611F-4B80-AA66-37C5475C06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9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Now, try doing the same for the jobs that you are about to see.  I am going to help you by giving you some sentence starters.  You may also refer to the handout with the vocabulary that is available with this lesson.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4A365-611F-4B80-AA66-37C5475C06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6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ask students to record their responses on </a:t>
            </a:r>
            <a:r>
              <a:rPr lang="en-GB" dirty="0" err="1"/>
              <a:t>FlipGrid</a:t>
            </a:r>
            <a:r>
              <a:rPr lang="en-GB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4A365-611F-4B80-AA66-37C5475C06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7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9471-4358-4EA3-BF71-F6BC5FB21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68339-D652-49BA-8F37-F6BA037D7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80C15-61E1-4FD4-8925-F6DFA2C1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0119-10ED-4F2D-A7A5-0CC6D4FD1400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2756-2578-4B59-88C1-88A02424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F59E0-4EED-4E53-B24A-54C01319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65B9-9E24-4B12-BAAB-67AAB0DB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3E421-E218-4D6A-B472-3124902F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22F1F-C530-4404-AEFC-8FD1E6CE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713B-E756-4618-B478-725847C9F785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255FB-F9EA-4597-BE56-6023C51F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41760-E223-4787-8A01-DDA98D74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C10A8-3728-4FC3-8F8E-A8C37AC78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B492F-886F-42BE-9662-287D168E6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022B6-4358-4245-9479-3ED09A3A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DA43-6E37-4A57-8631-027FDF7B7161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09ED1-90AD-448D-8A25-2008BAAB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33D2D-4C43-4849-9FF0-E623AFCF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3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7F0F-579B-49BB-98B9-08B820CF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E01C4-F181-46ED-8FEB-A1CB5801E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8F5FF-E5B2-4505-A117-4BD5FCB1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5E50-79E8-4078-A9FE-DF624F6F88CC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16F52-F0EF-4323-A166-3D22DCEE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15B32-02D2-46AB-97FB-DBF49498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2677-2CD6-416F-9F5E-33458989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075D5-B159-436A-9F69-16FA8516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53426-1696-42E3-9030-69C2B6E0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2542-BDB5-4B3E-B90B-F3047200A0C5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94BE1-3BBE-4456-A3B3-33DE1940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4CA91-3B41-4F5C-8691-A24F9DEC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45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FB2D-7CC3-4275-9C0C-7789A4AA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42697-73BD-4A95-ADFC-9510B9E46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3FF5C-C665-4693-BB6B-600B4F3A9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17350-FFDF-461A-8A2E-1FC8BCA1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13BB-CAD0-4FD8-A88A-A8E06EE6AE35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85D03-DF16-4F83-A763-0E3A8178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43FE1-6245-4F07-9E7F-26B8596A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CEE6-A891-4A5B-9E15-8AD315D2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BEEF1-F286-4BC0-9A64-02CDC0D2C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3F33D-8F33-443D-BB1F-562C428A2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A387B-9F94-4C2A-A337-F099FC521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BAFFF-DB51-4D0A-92EB-EE6B23984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DF8E5-EA5B-4365-AB69-99181D96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D378-3466-4B16-9560-2C504D06462E}" type="datetime1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55C80-2C22-44A7-BB4B-5C0C4A50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AFB2C-2540-48A3-AE82-992CE42B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8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5C8E-C7EE-42C3-91CE-34D87EA1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0AB7F-BE5C-44CD-AE23-4ED6E34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C5B6-3511-4810-BCF6-C54EC716127D}" type="datetime1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F49AE-CB33-4865-B0FC-8AFFD86A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BEA90-D306-424C-9E2C-1FE49170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9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360EB-D072-4C6D-B929-ABB8A81D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3A67-4C47-4976-A271-705E507D2BEA}" type="datetime1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3C8B1-DF76-4DBA-BDBB-2313A517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755C1-C3DF-4534-9127-4C122417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0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B4D9-7D04-44D7-80ED-18197924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E18B-A5DE-4845-B73F-26B43D91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0C34D-3359-4AEC-A869-56073F07A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DCEC0-B31D-4D66-8B90-984C435F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FA67-6382-45D9-B4DF-7C00EAB961BA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A480F-F8C7-4C97-9525-800BE7C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57F54-2A54-4EF8-98DF-3C31CA35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41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7C19-23F8-42C7-82D3-606C9E91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EF060-286A-4DD1-8857-6C02BC985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21272-E5DE-40C2-8104-7F3E2F5DB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FEA48-8B5F-460E-86B0-D1F782E5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2E49-253A-4347-A945-9D8D0D3D183C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9DBD9-0131-4C88-8FB4-5C6111B7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A2D65-2D32-4F8A-8129-FFE15E86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3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EE7D1-16BC-4C6D-899F-F5A34D7D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8AEA3-31E3-43EC-AD71-5BAA6004A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156BE-6B50-46F1-A9E8-AF7A46808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ACEF-8CB4-4677-8B75-156B7E7B98C7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83ECF-4EBC-4321-B099-3F1ABBE8D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F1167-86FA-4FB0-8AC2-75FBB1AF9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8954-36CB-4CC8-8A02-05CA0C23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claire.camilleri@ilearn.edu.m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mailto:mary.jude.camilleri@ilearn.edu.mt" TargetMode="External"/><Relationship Id="rId4" Type="http://schemas.openxmlformats.org/officeDocument/2006/relationships/hyperlink" Target="mailto:urieth.attard@ilearn.edu.m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jobs and occupations background">
            <a:extLst>
              <a:ext uri="{FF2B5EF4-FFF2-40B4-BE49-F238E27FC236}">
                <a16:creationId xmlns:a16="http://schemas.microsoft.com/office/drawing/2014/main" id="{BBAE862B-75F9-4BEA-A0A8-B6A3BE44E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 bwMode="auto">
          <a:xfrm>
            <a:off x="20" y="11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D0916-1146-4848-8F04-554AA458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2955"/>
            <a:ext cx="12191980" cy="2552091"/>
          </a:xfrm>
          <a:solidFill>
            <a:srgbClr val="FFFFFF">
              <a:alpha val="47843"/>
            </a:srgbClr>
          </a:solidFill>
          <a:ln>
            <a:solidFill>
              <a:srgbClr val="000000">
                <a:alpha val="50196"/>
              </a:srgbClr>
            </a:solidFill>
          </a:ln>
        </p:spPr>
        <p:txBody>
          <a:bodyPr anchor="ctr">
            <a:normAutofit/>
          </a:bodyPr>
          <a:lstStyle/>
          <a:p>
            <a:r>
              <a:rPr lang="en-GB" sz="800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Jobs and Occupations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C2842-0827-4AED-BCA2-5C8FD3F3C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0354" y="4189376"/>
            <a:ext cx="7891272" cy="70746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Lesson </a:t>
            </a:r>
            <a:r>
              <a:rPr lang="en-GB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 – Speaking</a:t>
            </a:r>
          </a:p>
          <a:p>
            <a:endParaRPr lang="en-GB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0A375-B470-43AE-9935-E590134A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99691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Image result for chef clipart">
            <a:extLst>
              <a:ext uri="{FF2B5EF4-FFF2-40B4-BE49-F238E27FC236}">
                <a16:creationId xmlns:a16="http://schemas.microsoft.com/office/drawing/2014/main" id="{4CF54C9C-5827-4F3B-9A4E-21FC2F14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092" y="877824"/>
            <a:ext cx="2847824" cy="5102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EFB7AE-75BF-41ED-A76C-9E282756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540" y="685800"/>
            <a:ext cx="7073100" cy="37854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works as a ….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works in …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prepares …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needs to be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C4E6B0-DF77-4EF1-B64C-6A5976D3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59237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ab  driver">
            <a:extLst>
              <a:ext uri="{FF2B5EF4-FFF2-40B4-BE49-F238E27FC236}">
                <a16:creationId xmlns:a16="http://schemas.microsoft.com/office/drawing/2014/main" id="{C907EB01-20B5-43F1-A801-3D8492601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2" y="57427"/>
            <a:ext cx="10373310" cy="66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B70D3-97BC-47CE-859C-2997D90AF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DBB43-1459-497D-8B11-F78D1495C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7A2E31B-6442-4053-B2A9-F32A3987997B}"/>
              </a:ext>
            </a:extLst>
          </p:cNvPr>
          <p:cNvSpPr/>
          <p:nvPr/>
        </p:nvSpPr>
        <p:spPr>
          <a:xfrm>
            <a:off x="473307" y="65941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34E28A6-D9C1-442B-AFE4-E93C0864FAE0}"/>
              </a:ext>
            </a:extLst>
          </p:cNvPr>
          <p:cNvSpPr/>
          <p:nvPr/>
        </p:nvSpPr>
        <p:spPr>
          <a:xfrm>
            <a:off x="481781" y="2316163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F9AEB61-C4BE-4277-8B48-A60EBD700D8C}"/>
              </a:ext>
            </a:extLst>
          </p:cNvPr>
          <p:cNvSpPr/>
          <p:nvPr/>
        </p:nvSpPr>
        <p:spPr>
          <a:xfrm>
            <a:off x="481781" y="458674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696A584-67EB-4AB4-BC32-B40E73342743}"/>
              </a:ext>
            </a:extLst>
          </p:cNvPr>
          <p:cNvSpPr/>
          <p:nvPr/>
        </p:nvSpPr>
        <p:spPr>
          <a:xfrm>
            <a:off x="2425660" y="118099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8AA0B-4F01-4ECC-9FAE-0BC947098FB0}"/>
              </a:ext>
            </a:extLst>
          </p:cNvPr>
          <p:cNvSpPr/>
          <p:nvPr/>
        </p:nvSpPr>
        <p:spPr>
          <a:xfrm>
            <a:off x="2425660" y="3450915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35DB0F0-4F80-4B5A-8815-357F6D5D1690}"/>
              </a:ext>
            </a:extLst>
          </p:cNvPr>
          <p:cNvSpPr/>
          <p:nvPr/>
        </p:nvSpPr>
        <p:spPr>
          <a:xfrm>
            <a:off x="2416329" y="572216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A82AD3E5-E58D-4203-BD85-E21687392975}"/>
              </a:ext>
            </a:extLst>
          </p:cNvPr>
          <p:cNvSpPr/>
          <p:nvPr/>
        </p:nvSpPr>
        <p:spPr>
          <a:xfrm>
            <a:off x="4350877" y="4198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456D0C8-C9FB-4613-96ED-3CA91A19414E}"/>
              </a:ext>
            </a:extLst>
          </p:cNvPr>
          <p:cNvSpPr/>
          <p:nvPr/>
        </p:nvSpPr>
        <p:spPr>
          <a:xfrm>
            <a:off x="4350877" y="2312573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4404A61-42A7-4584-B8CA-8C9819B242C6}"/>
              </a:ext>
            </a:extLst>
          </p:cNvPr>
          <p:cNvSpPr/>
          <p:nvPr/>
        </p:nvSpPr>
        <p:spPr>
          <a:xfrm>
            <a:off x="4341546" y="458315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B04A03B-A999-4231-917A-6607EBEE81AC}"/>
              </a:ext>
            </a:extLst>
          </p:cNvPr>
          <p:cNvSpPr/>
          <p:nvPr/>
        </p:nvSpPr>
        <p:spPr>
          <a:xfrm>
            <a:off x="6285425" y="117694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0328ED5-0F71-48AF-B42D-0E58933575A6}"/>
              </a:ext>
            </a:extLst>
          </p:cNvPr>
          <p:cNvSpPr/>
          <p:nvPr/>
        </p:nvSpPr>
        <p:spPr>
          <a:xfrm>
            <a:off x="6285425" y="344753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C914F96B-2198-4513-B45D-7F964B77FD6B}"/>
              </a:ext>
            </a:extLst>
          </p:cNvPr>
          <p:cNvSpPr/>
          <p:nvPr/>
        </p:nvSpPr>
        <p:spPr>
          <a:xfrm>
            <a:off x="6276094" y="571811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D4373E7D-7CA5-48E6-8FE8-6EB802F1292C}"/>
              </a:ext>
            </a:extLst>
          </p:cNvPr>
          <p:cNvSpPr/>
          <p:nvPr/>
        </p:nvSpPr>
        <p:spPr>
          <a:xfrm>
            <a:off x="8229304" y="41321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F8D2548-2F94-4F2A-9013-61CD9095FE54}"/>
              </a:ext>
            </a:extLst>
          </p:cNvPr>
          <p:cNvSpPr/>
          <p:nvPr/>
        </p:nvSpPr>
        <p:spPr>
          <a:xfrm>
            <a:off x="8229304" y="2311906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198FEBE1-E7D2-4FA2-8DAD-83CFBCF0457B}"/>
              </a:ext>
            </a:extLst>
          </p:cNvPr>
          <p:cNvSpPr/>
          <p:nvPr/>
        </p:nvSpPr>
        <p:spPr>
          <a:xfrm>
            <a:off x="8219973" y="4582491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FE3F14FD-8749-467E-AAEB-B901E12702CA}"/>
              </a:ext>
            </a:extLst>
          </p:cNvPr>
          <p:cNvSpPr/>
          <p:nvPr/>
        </p:nvSpPr>
        <p:spPr>
          <a:xfrm>
            <a:off x="10179702" y="-109363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66DD8BD2-E94A-4709-96C9-82268ECBBDA1}"/>
              </a:ext>
            </a:extLst>
          </p:cNvPr>
          <p:cNvSpPr/>
          <p:nvPr/>
        </p:nvSpPr>
        <p:spPr>
          <a:xfrm>
            <a:off x="10179702" y="117694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826D3F8-427D-4FB2-BB9A-BC161F1481D1}"/>
              </a:ext>
            </a:extLst>
          </p:cNvPr>
          <p:cNvSpPr/>
          <p:nvPr/>
        </p:nvSpPr>
        <p:spPr>
          <a:xfrm>
            <a:off x="10170371" y="344753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6FBEB2B-F20C-4D9D-B9F1-F2B959616427}"/>
              </a:ext>
            </a:extLst>
          </p:cNvPr>
          <p:cNvSpPr/>
          <p:nvPr/>
        </p:nvSpPr>
        <p:spPr>
          <a:xfrm>
            <a:off x="10180343" y="5717450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AED4B1F6-1257-484A-8D8B-17E1712928D9}"/>
              </a:ext>
            </a:extLst>
          </p:cNvPr>
          <p:cNvSpPr/>
          <p:nvPr/>
        </p:nvSpPr>
        <p:spPr>
          <a:xfrm>
            <a:off x="-1462098" y="34461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2EF3547-0EE3-4493-9E23-14F8E6770394}"/>
              </a:ext>
            </a:extLst>
          </p:cNvPr>
          <p:cNvSpPr/>
          <p:nvPr/>
        </p:nvSpPr>
        <p:spPr>
          <a:xfrm>
            <a:off x="-1462098" y="57272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E16FB026-89FC-44B6-96AD-EAE2861EACB5}"/>
              </a:ext>
            </a:extLst>
          </p:cNvPr>
          <p:cNvSpPr/>
          <p:nvPr/>
        </p:nvSpPr>
        <p:spPr>
          <a:xfrm>
            <a:off x="2432179" y="-1045875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2F531B2-6759-4A62-AEE5-1EB5D061F287}"/>
              </a:ext>
            </a:extLst>
          </p:cNvPr>
          <p:cNvSpPr/>
          <p:nvPr/>
        </p:nvSpPr>
        <p:spPr>
          <a:xfrm>
            <a:off x="6281514" y="-1073644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D8CE3C8D-5CEB-4ACA-8BBF-C6876C193CA5}"/>
              </a:ext>
            </a:extLst>
          </p:cNvPr>
          <p:cNvSpPr/>
          <p:nvPr/>
        </p:nvSpPr>
        <p:spPr>
          <a:xfrm>
            <a:off x="-1462098" y="11650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1C9B7D5-4DA8-46B4-BB2E-4D60D9696297}"/>
              </a:ext>
            </a:extLst>
          </p:cNvPr>
          <p:cNvSpPr/>
          <p:nvPr/>
        </p:nvSpPr>
        <p:spPr>
          <a:xfrm>
            <a:off x="-1472528" y="-1074609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A9E9B-C008-420F-A5A3-4475274B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9410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EFB7AE-75BF-41ED-A76C-9E282756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11" y="396240"/>
            <a:ext cx="4695084" cy="37854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works as a ……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works ….…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drives …..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needs to be …</a:t>
            </a:r>
          </a:p>
        </p:txBody>
      </p:sp>
      <p:sp>
        <p:nvSpPr>
          <p:cNvPr id="6148" name="Rectangle 13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taxi driver clipart">
            <a:extLst>
              <a:ext uri="{FF2B5EF4-FFF2-40B4-BE49-F238E27FC236}">
                <a16:creationId xmlns:a16="http://schemas.microsoft.com/office/drawing/2014/main" id="{8125D7A6-BF70-4322-9CCE-196FE8C7E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2110648"/>
            <a:ext cx="6019331" cy="26334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AB4BD1-351D-4106-93B2-99E09299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5028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hairdresser male">
            <a:extLst>
              <a:ext uri="{FF2B5EF4-FFF2-40B4-BE49-F238E27FC236}">
                <a16:creationId xmlns:a16="http://schemas.microsoft.com/office/drawing/2014/main" id="{2D7FD7BE-428B-480D-AB52-27F8FF87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532"/>
            <a:ext cx="11724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73DBB43-1459-497D-8B11-F78D1495C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7A2E31B-6442-4053-B2A9-F32A3987997B}"/>
              </a:ext>
            </a:extLst>
          </p:cNvPr>
          <p:cNvSpPr/>
          <p:nvPr/>
        </p:nvSpPr>
        <p:spPr>
          <a:xfrm>
            <a:off x="482575" y="6722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34E28A6-D9C1-442B-AFE4-E93C0864FAE0}"/>
              </a:ext>
            </a:extLst>
          </p:cNvPr>
          <p:cNvSpPr/>
          <p:nvPr/>
        </p:nvSpPr>
        <p:spPr>
          <a:xfrm>
            <a:off x="481781" y="2316163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F9AEB61-C4BE-4277-8B48-A60EBD700D8C}"/>
              </a:ext>
            </a:extLst>
          </p:cNvPr>
          <p:cNvSpPr/>
          <p:nvPr/>
        </p:nvSpPr>
        <p:spPr>
          <a:xfrm>
            <a:off x="481781" y="458674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696A584-67EB-4AB4-BC32-B40E73342743}"/>
              </a:ext>
            </a:extLst>
          </p:cNvPr>
          <p:cNvSpPr/>
          <p:nvPr/>
        </p:nvSpPr>
        <p:spPr>
          <a:xfrm>
            <a:off x="2425660" y="1212120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8AA0B-4F01-4ECC-9FAE-0BC947098FB0}"/>
              </a:ext>
            </a:extLst>
          </p:cNvPr>
          <p:cNvSpPr/>
          <p:nvPr/>
        </p:nvSpPr>
        <p:spPr>
          <a:xfrm>
            <a:off x="2425660" y="345158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35DB0F0-4F80-4B5A-8815-357F6D5D1690}"/>
              </a:ext>
            </a:extLst>
          </p:cNvPr>
          <p:cNvSpPr/>
          <p:nvPr/>
        </p:nvSpPr>
        <p:spPr>
          <a:xfrm>
            <a:off x="2416329" y="572216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A82AD3E5-E58D-4203-BD85-E21687392975}"/>
              </a:ext>
            </a:extLst>
          </p:cNvPr>
          <p:cNvSpPr/>
          <p:nvPr/>
        </p:nvSpPr>
        <p:spPr>
          <a:xfrm>
            <a:off x="4350877" y="4198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456D0C8-C9FB-4613-96ED-3CA91A19414E}"/>
              </a:ext>
            </a:extLst>
          </p:cNvPr>
          <p:cNvSpPr/>
          <p:nvPr/>
        </p:nvSpPr>
        <p:spPr>
          <a:xfrm>
            <a:off x="4350877" y="2312573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4404A61-42A7-4584-B8CA-8C9819B242C6}"/>
              </a:ext>
            </a:extLst>
          </p:cNvPr>
          <p:cNvSpPr/>
          <p:nvPr/>
        </p:nvSpPr>
        <p:spPr>
          <a:xfrm>
            <a:off x="4341546" y="458315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B04A03B-A999-4231-917A-6607EBEE81AC}"/>
              </a:ext>
            </a:extLst>
          </p:cNvPr>
          <p:cNvSpPr/>
          <p:nvPr/>
        </p:nvSpPr>
        <p:spPr>
          <a:xfrm>
            <a:off x="6285425" y="117694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0328ED5-0F71-48AF-B42D-0E58933575A6}"/>
              </a:ext>
            </a:extLst>
          </p:cNvPr>
          <p:cNvSpPr/>
          <p:nvPr/>
        </p:nvSpPr>
        <p:spPr>
          <a:xfrm>
            <a:off x="6285425" y="344753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C914F96B-2198-4513-B45D-7F964B77FD6B}"/>
              </a:ext>
            </a:extLst>
          </p:cNvPr>
          <p:cNvSpPr/>
          <p:nvPr/>
        </p:nvSpPr>
        <p:spPr>
          <a:xfrm>
            <a:off x="6276094" y="571811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D4373E7D-7CA5-48E6-8FE8-6EB802F1292C}"/>
              </a:ext>
            </a:extLst>
          </p:cNvPr>
          <p:cNvSpPr/>
          <p:nvPr/>
        </p:nvSpPr>
        <p:spPr>
          <a:xfrm>
            <a:off x="8229304" y="41321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F8D2548-2F94-4F2A-9013-61CD9095FE54}"/>
              </a:ext>
            </a:extLst>
          </p:cNvPr>
          <p:cNvSpPr/>
          <p:nvPr/>
        </p:nvSpPr>
        <p:spPr>
          <a:xfrm>
            <a:off x="8229304" y="2311906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198FEBE1-E7D2-4FA2-8DAD-83CFBCF0457B}"/>
              </a:ext>
            </a:extLst>
          </p:cNvPr>
          <p:cNvSpPr/>
          <p:nvPr/>
        </p:nvSpPr>
        <p:spPr>
          <a:xfrm>
            <a:off x="8219973" y="4582491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FE3F14FD-8749-467E-AAEB-B901E12702CA}"/>
              </a:ext>
            </a:extLst>
          </p:cNvPr>
          <p:cNvSpPr/>
          <p:nvPr/>
        </p:nvSpPr>
        <p:spPr>
          <a:xfrm>
            <a:off x="10179702" y="-109363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66DD8BD2-E94A-4709-96C9-82268ECBBDA1}"/>
              </a:ext>
            </a:extLst>
          </p:cNvPr>
          <p:cNvSpPr/>
          <p:nvPr/>
        </p:nvSpPr>
        <p:spPr>
          <a:xfrm>
            <a:off x="10179702" y="117694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826D3F8-427D-4FB2-BB9A-BC161F1481D1}"/>
              </a:ext>
            </a:extLst>
          </p:cNvPr>
          <p:cNvSpPr/>
          <p:nvPr/>
        </p:nvSpPr>
        <p:spPr>
          <a:xfrm>
            <a:off x="10170371" y="344753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6FBEB2B-F20C-4D9D-B9F1-F2B959616427}"/>
              </a:ext>
            </a:extLst>
          </p:cNvPr>
          <p:cNvSpPr/>
          <p:nvPr/>
        </p:nvSpPr>
        <p:spPr>
          <a:xfrm>
            <a:off x="10180343" y="5717450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AED4B1F6-1257-484A-8D8B-17E1712928D9}"/>
              </a:ext>
            </a:extLst>
          </p:cNvPr>
          <p:cNvSpPr/>
          <p:nvPr/>
        </p:nvSpPr>
        <p:spPr>
          <a:xfrm>
            <a:off x="-1462098" y="34461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2EF3547-0EE3-4493-9E23-14F8E6770394}"/>
              </a:ext>
            </a:extLst>
          </p:cNvPr>
          <p:cNvSpPr/>
          <p:nvPr/>
        </p:nvSpPr>
        <p:spPr>
          <a:xfrm>
            <a:off x="-1462098" y="57272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E16FB026-89FC-44B6-96AD-EAE2861EACB5}"/>
              </a:ext>
            </a:extLst>
          </p:cNvPr>
          <p:cNvSpPr/>
          <p:nvPr/>
        </p:nvSpPr>
        <p:spPr>
          <a:xfrm>
            <a:off x="2432179" y="-1045875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2F531B2-6759-4A62-AEE5-1EB5D061F287}"/>
              </a:ext>
            </a:extLst>
          </p:cNvPr>
          <p:cNvSpPr/>
          <p:nvPr/>
        </p:nvSpPr>
        <p:spPr>
          <a:xfrm>
            <a:off x="6281514" y="-1073644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D8CE3C8D-5CEB-4ACA-8BBF-C6876C193CA5}"/>
              </a:ext>
            </a:extLst>
          </p:cNvPr>
          <p:cNvSpPr/>
          <p:nvPr/>
        </p:nvSpPr>
        <p:spPr>
          <a:xfrm>
            <a:off x="-1462098" y="11650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1C9B7D5-4DA8-46B4-BB2E-4D60D9696297}"/>
              </a:ext>
            </a:extLst>
          </p:cNvPr>
          <p:cNvSpPr/>
          <p:nvPr/>
        </p:nvSpPr>
        <p:spPr>
          <a:xfrm>
            <a:off x="-1472528" y="-1074609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AFE38A-A72C-4022-86FA-62C3CF04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5581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EFB7AE-75BF-41ED-A76C-9E282756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11" y="396240"/>
            <a:ext cx="4695084" cy="37854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works as a ……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works ….…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uses …..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needs to be …</a:t>
            </a:r>
          </a:p>
        </p:txBody>
      </p:sp>
      <p:sp>
        <p:nvSpPr>
          <p:cNvPr id="6148" name="Rectangle 13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male hairdresser clipart">
            <a:extLst>
              <a:ext uri="{FF2B5EF4-FFF2-40B4-BE49-F238E27FC236}">
                <a16:creationId xmlns:a16="http://schemas.microsoft.com/office/drawing/2014/main" id="{997D7DC6-9079-4099-8B28-A498A88CD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/>
        </p:blipFill>
        <p:spPr bwMode="auto">
          <a:xfrm>
            <a:off x="5773103" y="1134709"/>
            <a:ext cx="4943475" cy="45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A56DA-AA2C-4752-8E2F-93BA2F2D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3695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EFB7AE-75BF-41ED-A76C-9E282756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11" y="396240"/>
            <a:ext cx="4695084" cy="37854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 the picture, I am a…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work….…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use …..</a:t>
            </a:r>
          </a:p>
          <a:p>
            <a:pPr marL="0" indent="0">
              <a:lnSpc>
                <a:spcPct val="150000"/>
              </a:lnSpc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need to be …</a:t>
            </a:r>
          </a:p>
        </p:txBody>
      </p:sp>
      <p:sp>
        <p:nvSpPr>
          <p:cNvPr id="6148" name="Rectangle 13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62A46-A781-48AC-9769-A69F3D22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3837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C5199A-5869-4B8F-8E8C-4978B714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75303"/>
            <a:ext cx="10515600" cy="80578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6D0684-977D-4AE8-A56B-F7BBB30F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69" y="1184328"/>
            <a:ext cx="11001444" cy="53983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 LS 5.8 I can communicate my own questions fluent and accurately with some allowances to self-current in the process.</a:t>
            </a:r>
            <a:endParaRPr lang="en-GB" sz="1400" i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Effects are included to make the presentation more interactive.  Please present the PowerPoint in Slideshow Mode.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Notes section underneath the slides may contain some further points to help you during the lesson.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encouraged to adapt and make the necessary changes to this document as required 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Audio files or links to websites may be included.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tasks included in the PowerPoint presentation are also being shared as handouts. 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400" dirty="0">
                <a:latin typeface="Andika"/>
                <a:ea typeface="Andika"/>
                <a:cs typeface="Andika"/>
                <a:hlinkClick r:id="rId3"/>
              </a:rPr>
              <a:t>marie-claire.camilleri@ilearn.edu.mt</a:t>
            </a:r>
            <a:r>
              <a:rPr lang="en-GB" sz="1400" dirty="0">
                <a:latin typeface="Andika"/>
                <a:ea typeface="Andika"/>
                <a:cs typeface="Andika"/>
              </a:rPr>
              <a:t>; </a:t>
            </a:r>
            <a:r>
              <a:rPr lang="en-GB" sz="1400" dirty="0">
                <a:latin typeface="Andika"/>
                <a:ea typeface="Andika"/>
                <a:cs typeface="Andika"/>
                <a:hlinkClick r:id="rId4"/>
              </a:rPr>
              <a:t>urieth.attard@ilearn.edu.mt</a:t>
            </a:r>
            <a:r>
              <a:rPr lang="en-GB" sz="1400" dirty="0">
                <a:latin typeface="Andika"/>
                <a:ea typeface="Andika"/>
                <a:cs typeface="Andika"/>
              </a:rPr>
              <a:t>; </a:t>
            </a:r>
            <a:r>
              <a:rPr lang="en-GB" sz="1400" dirty="0">
                <a:latin typeface="Andika"/>
                <a:ea typeface="Andika"/>
                <a:cs typeface="Andika"/>
                <a:hlinkClick r:id="rId5"/>
              </a:rPr>
              <a:t>mary.jude.camilleri@ilearn.edu.mt</a:t>
            </a:r>
            <a:r>
              <a:rPr lang="en-GB" sz="14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400" dirty="0">
              <a:highlight>
                <a:srgbClr val="FFFF00"/>
              </a:highligh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5766B0-8390-4A92-A147-161FDC33062A}"/>
              </a:ext>
            </a:extLst>
          </p:cNvPr>
          <p:cNvCxnSpPr/>
          <p:nvPr/>
        </p:nvCxnSpPr>
        <p:spPr>
          <a:xfrm>
            <a:off x="668594" y="904568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961A400-1C26-4EAA-87F8-504EA205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English Primary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69B7C-AD6A-45E4-A776-B79E6BE73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882" y="6251035"/>
            <a:ext cx="2117558" cy="6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7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58" y="323745"/>
            <a:ext cx="9411659" cy="128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talk about my favourite sport.</a:t>
            </a:r>
          </a:p>
        </p:txBody>
      </p:sp>
      <p:pic>
        <p:nvPicPr>
          <p:cNvPr id="4098" name="Picture 2" descr="Reading - Free people icons">
            <a:extLst>
              <a:ext uri="{FF2B5EF4-FFF2-40B4-BE49-F238E27FC236}">
                <a16:creationId xmlns:a16="http://schemas.microsoft.com/office/drawing/2014/main" id="{07E050BF-ED3A-461D-A302-E8FE9262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286886"/>
            <a:ext cx="1359877" cy="13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26E9CFD-8B9E-4D05-8ED6-5B41CEACAB25}"/>
              </a:ext>
            </a:extLst>
          </p:cNvPr>
          <p:cNvSpPr/>
          <p:nvPr/>
        </p:nvSpPr>
        <p:spPr>
          <a:xfrm>
            <a:off x="4919219" y="1885646"/>
            <a:ext cx="7130026" cy="1659090"/>
          </a:xfrm>
          <a:custGeom>
            <a:avLst/>
            <a:gdLst>
              <a:gd name="connsiteX0" fmla="*/ 0 w 7130026"/>
              <a:gd name="connsiteY0" fmla="*/ 241517 h 1449073"/>
              <a:gd name="connsiteX1" fmla="*/ 241517 w 7130026"/>
              <a:gd name="connsiteY1" fmla="*/ 0 h 1449073"/>
              <a:gd name="connsiteX2" fmla="*/ 6888509 w 7130026"/>
              <a:gd name="connsiteY2" fmla="*/ 0 h 1449073"/>
              <a:gd name="connsiteX3" fmla="*/ 7130026 w 7130026"/>
              <a:gd name="connsiteY3" fmla="*/ 241517 h 1449073"/>
              <a:gd name="connsiteX4" fmla="*/ 7130026 w 7130026"/>
              <a:gd name="connsiteY4" fmla="*/ 1207556 h 1449073"/>
              <a:gd name="connsiteX5" fmla="*/ 6888509 w 7130026"/>
              <a:gd name="connsiteY5" fmla="*/ 1449073 h 1449073"/>
              <a:gd name="connsiteX6" fmla="*/ 241517 w 7130026"/>
              <a:gd name="connsiteY6" fmla="*/ 1449073 h 1449073"/>
              <a:gd name="connsiteX7" fmla="*/ 0 w 7130026"/>
              <a:gd name="connsiteY7" fmla="*/ 1207556 h 1449073"/>
              <a:gd name="connsiteX8" fmla="*/ 0 w 7130026"/>
              <a:gd name="connsiteY8" fmla="*/ 241517 h 144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449073">
                <a:moveTo>
                  <a:pt x="0" y="241517"/>
                </a:moveTo>
                <a:cubicBezTo>
                  <a:pt x="0" y="108131"/>
                  <a:pt x="108131" y="0"/>
                  <a:pt x="241517" y="0"/>
                </a:cubicBezTo>
                <a:lnTo>
                  <a:pt x="6888509" y="0"/>
                </a:lnTo>
                <a:cubicBezTo>
                  <a:pt x="7021895" y="0"/>
                  <a:pt x="7130026" y="108131"/>
                  <a:pt x="7130026" y="241517"/>
                </a:cubicBezTo>
                <a:lnTo>
                  <a:pt x="7130026" y="1207556"/>
                </a:lnTo>
                <a:cubicBezTo>
                  <a:pt x="7130026" y="1340942"/>
                  <a:pt x="7021895" y="1449073"/>
                  <a:pt x="6888509" y="1449073"/>
                </a:cubicBezTo>
                <a:lnTo>
                  <a:pt x="241517" y="1449073"/>
                </a:lnTo>
                <a:cubicBezTo>
                  <a:pt x="108131" y="1449073"/>
                  <a:pt x="0" y="1340942"/>
                  <a:pt x="0" y="1207556"/>
                </a:cubicBezTo>
                <a:lnTo>
                  <a:pt x="0" y="24151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58" tIns="192658" rIns="192658" bIns="192658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</a:t>
            </a:r>
            <a:r>
              <a:rPr lang="en-GB" sz="32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describe a job by using sentence patterns.</a:t>
            </a:r>
            <a:endParaRPr lang="en-US" sz="3200" b="1" kern="12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9EF41A-3E6A-4B81-9DF4-4C6C837241D6}"/>
              </a:ext>
            </a:extLst>
          </p:cNvPr>
          <p:cNvSpPr/>
          <p:nvPr/>
        </p:nvSpPr>
        <p:spPr>
          <a:xfrm>
            <a:off x="4919219" y="3615712"/>
            <a:ext cx="7130026" cy="1591858"/>
          </a:xfrm>
          <a:custGeom>
            <a:avLst/>
            <a:gdLst>
              <a:gd name="connsiteX0" fmla="*/ 0 w 7130026"/>
              <a:gd name="connsiteY0" fmla="*/ 231730 h 1390352"/>
              <a:gd name="connsiteX1" fmla="*/ 231730 w 7130026"/>
              <a:gd name="connsiteY1" fmla="*/ 0 h 1390352"/>
              <a:gd name="connsiteX2" fmla="*/ 6898296 w 7130026"/>
              <a:gd name="connsiteY2" fmla="*/ 0 h 1390352"/>
              <a:gd name="connsiteX3" fmla="*/ 7130026 w 7130026"/>
              <a:gd name="connsiteY3" fmla="*/ 231730 h 1390352"/>
              <a:gd name="connsiteX4" fmla="*/ 7130026 w 7130026"/>
              <a:gd name="connsiteY4" fmla="*/ 1158622 h 1390352"/>
              <a:gd name="connsiteX5" fmla="*/ 6898296 w 7130026"/>
              <a:gd name="connsiteY5" fmla="*/ 1390352 h 1390352"/>
              <a:gd name="connsiteX6" fmla="*/ 231730 w 7130026"/>
              <a:gd name="connsiteY6" fmla="*/ 1390352 h 1390352"/>
              <a:gd name="connsiteX7" fmla="*/ 0 w 7130026"/>
              <a:gd name="connsiteY7" fmla="*/ 1158622 h 1390352"/>
              <a:gd name="connsiteX8" fmla="*/ 0 w 7130026"/>
              <a:gd name="connsiteY8" fmla="*/ 231730 h 139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1390352">
                <a:moveTo>
                  <a:pt x="0" y="231730"/>
                </a:moveTo>
                <a:cubicBezTo>
                  <a:pt x="0" y="103749"/>
                  <a:pt x="103749" y="0"/>
                  <a:pt x="231730" y="0"/>
                </a:cubicBezTo>
                <a:lnTo>
                  <a:pt x="6898296" y="0"/>
                </a:lnTo>
                <a:cubicBezTo>
                  <a:pt x="7026277" y="0"/>
                  <a:pt x="7130026" y="103749"/>
                  <a:pt x="7130026" y="231730"/>
                </a:cubicBezTo>
                <a:lnTo>
                  <a:pt x="7130026" y="1158622"/>
                </a:lnTo>
                <a:cubicBezTo>
                  <a:pt x="7130026" y="1286603"/>
                  <a:pt x="7026277" y="1390352"/>
                  <a:pt x="6898296" y="1390352"/>
                </a:cubicBezTo>
                <a:lnTo>
                  <a:pt x="231730" y="1390352"/>
                </a:lnTo>
                <a:cubicBezTo>
                  <a:pt x="103749" y="1390352"/>
                  <a:pt x="0" y="1286603"/>
                  <a:pt x="0" y="1158622"/>
                </a:cubicBezTo>
                <a:lnTo>
                  <a:pt x="0" y="231730"/>
                </a:lnTo>
                <a:close/>
              </a:path>
            </a:pathLst>
          </a:custGeom>
          <a:solidFill>
            <a:srgbClr val="FFC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1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791" tIns="189791" rIns="189791" bIns="189791" numCol="1" spcCol="1270" anchor="ctr" anchorCtr="0">
            <a:noAutofit/>
          </a:bodyPr>
          <a:lstStyle/>
          <a:p>
            <a:pPr marL="0" lvl="0" indent="0" algn="l" defTabSz="1422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add details to my description to make it sound more interesting.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895C837-4C78-4D02-8B95-5EB234D478CD}"/>
              </a:ext>
            </a:extLst>
          </p:cNvPr>
          <p:cNvSpPr/>
          <p:nvPr/>
        </p:nvSpPr>
        <p:spPr>
          <a:xfrm>
            <a:off x="4919219" y="5278546"/>
            <a:ext cx="7130026" cy="1393578"/>
          </a:xfrm>
          <a:custGeom>
            <a:avLst/>
            <a:gdLst>
              <a:gd name="connsiteX0" fmla="*/ 0 w 7130026"/>
              <a:gd name="connsiteY0" fmla="*/ 144197 h 865162"/>
              <a:gd name="connsiteX1" fmla="*/ 144197 w 7130026"/>
              <a:gd name="connsiteY1" fmla="*/ 0 h 865162"/>
              <a:gd name="connsiteX2" fmla="*/ 6985829 w 7130026"/>
              <a:gd name="connsiteY2" fmla="*/ 0 h 865162"/>
              <a:gd name="connsiteX3" fmla="*/ 7130026 w 7130026"/>
              <a:gd name="connsiteY3" fmla="*/ 144197 h 865162"/>
              <a:gd name="connsiteX4" fmla="*/ 7130026 w 7130026"/>
              <a:gd name="connsiteY4" fmla="*/ 720965 h 865162"/>
              <a:gd name="connsiteX5" fmla="*/ 6985829 w 7130026"/>
              <a:gd name="connsiteY5" fmla="*/ 865162 h 865162"/>
              <a:gd name="connsiteX6" fmla="*/ 144197 w 7130026"/>
              <a:gd name="connsiteY6" fmla="*/ 865162 h 865162"/>
              <a:gd name="connsiteX7" fmla="*/ 0 w 7130026"/>
              <a:gd name="connsiteY7" fmla="*/ 720965 h 865162"/>
              <a:gd name="connsiteX8" fmla="*/ 0 w 7130026"/>
              <a:gd name="connsiteY8" fmla="*/ 144197 h 86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0026" h="865162">
                <a:moveTo>
                  <a:pt x="0" y="144197"/>
                </a:moveTo>
                <a:cubicBezTo>
                  <a:pt x="0" y="64559"/>
                  <a:pt x="64559" y="0"/>
                  <a:pt x="144197" y="0"/>
                </a:cubicBezTo>
                <a:lnTo>
                  <a:pt x="6985829" y="0"/>
                </a:lnTo>
                <a:cubicBezTo>
                  <a:pt x="7065467" y="0"/>
                  <a:pt x="7130026" y="64559"/>
                  <a:pt x="7130026" y="144197"/>
                </a:cubicBezTo>
                <a:lnTo>
                  <a:pt x="7130026" y="720965"/>
                </a:lnTo>
                <a:cubicBezTo>
                  <a:pt x="7130026" y="800603"/>
                  <a:pt x="7065467" y="865162"/>
                  <a:pt x="6985829" y="865162"/>
                </a:cubicBezTo>
                <a:lnTo>
                  <a:pt x="144197" y="865162"/>
                </a:lnTo>
                <a:cubicBezTo>
                  <a:pt x="64559" y="865162"/>
                  <a:pt x="0" y="800603"/>
                  <a:pt x="0" y="720965"/>
                </a:cubicBezTo>
                <a:lnTo>
                  <a:pt x="0" y="144197"/>
                </a:lnTo>
                <a:close/>
              </a:path>
            </a:pathLst>
          </a:custGeom>
          <a:solidFill>
            <a:srgbClr val="92D05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154" tIns="164154" rIns="164154" bIns="164154" numCol="1" spcCol="1270" anchor="ctr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can self correct some mistakes I make while speaking. </a:t>
            </a:r>
            <a:endParaRPr lang="en-US" sz="3200" b="1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026" name="Picture 2" descr="Free Poetry Cliparts, Download Free Clip Art, Free Clip Art on Clipart  Library">
            <a:extLst>
              <a:ext uri="{FF2B5EF4-FFF2-40B4-BE49-F238E27FC236}">
                <a16:creationId xmlns:a16="http://schemas.microsoft.com/office/drawing/2014/main" id="{3C977534-E34D-4D20-9C2E-96B414F7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5" y="1783190"/>
            <a:ext cx="32861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D60149-4980-4333-9EF1-0877FE086F04}"/>
              </a:ext>
            </a:extLst>
          </p:cNvPr>
          <p:cNvSpPr/>
          <p:nvPr/>
        </p:nvSpPr>
        <p:spPr>
          <a:xfrm>
            <a:off x="3726383" y="1432560"/>
            <a:ext cx="4030777" cy="38252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dentist clipart">
            <a:extLst>
              <a:ext uri="{FF2B5EF4-FFF2-40B4-BE49-F238E27FC236}">
                <a16:creationId xmlns:a16="http://schemas.microsoft.com/office/drawing/2014/main" id="{2336462B-3C09-4500-AAD8-2694E53D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37" y="1866716"/>
            <a:ext cx="3382253" cy="29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hite lab coat dentist">
            <a:extLst>
              <a:ext uri="{FF2B5EF4-FFF2-40B4-BE49-F238E27FC236}">
                <a16:creationId xmlns:a16="http://schemas.microsoft.com/office/drawing/2014/main" id="{A97CC8C3-6791-4B3A-B837-F3583081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1" y="379229"/>
            <a:ext cx="1873983" cy="26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entist chair">
            <a:extLst>
              <a:ext uri="{FF2B5EF4-FFF2-40B4-BE49-F238E27FC236}">
                <a16:creationId xmlns:a16="http://schemas.microsoft.com/office/drawing/2014/main" id="{C00BDBC9-8B29-4AE0-B36F-317616B6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3" y="3862267"/>
            <a:ext cx="2434372" cy="24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x-ray dentist">
            <a:extLst>
              <a:ext uri="{FF2B5EF4-FFF2-40B4-BE49-F238E27FC236}">
                <a16:creationId xmlns:a16="http://schemas.microsoft.com/office/drawing/2014/main" id="{32F50710-F9D9-49E2-9D4F-F5AF8E20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873" y="3862267"/>
            <a:ext cx="2436444" cy="18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dentist tools">
            <a:extLst>
              <a:ext uri="{FF2B5EF4-FFF2-40B4-BE49-F238E27FC236}">
                <a16:creationId xmlns:a16="http://schemas.microsoft.com/office/drawing/2014/main" id="{D0036F0C-2448-4E38-8211-9B53B6BA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01" y="39627"/>
            <a:ext cx="2517042" cy="25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FEA88A-AB7C-4B10-A42A-4B4C1112A057}"/>
              </a:ext>
            </a:extLst>
          </p:cNvPr>
          <p:cNvSpPr/>
          <p:nvPr/>
        </p:nvSpPr>
        <p:spPr>
          <a:xfrm>
            <a:off x="4211010" y="5464614"/>
            <a:ext cx="31951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dentist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281283-F2B0-426C-8F7F-EA8E6902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45383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A1E25F-4F60-47DF-BD16-60745E5E997A}"/>
              </a:ext>
            </a:extLst>
          </p:cNvPr>
          <p:cNvSpPr/>
          <p:nvPr/>
        </p:nvSpPr>
        <p:spPr>
          <a:xfrm>
            <a:off x="3283902" y="681037"/>
            <a:ext cx="4641215" cy="44626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3D4C1-0D46-4A52-8FD2-5CA7A4C6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Image result for postma clipart">
            <a:extLst>
              <a:ext uri="{FF2B5EF4-FFF2-40B4-BE49-F238E27FC236}">
                <a16:creationId xmlns:a16="http://schemas.microsoft.com/office/drawing/2014/main" id="{D8C8C65E-8972-4DFE-8A60-0F4B5234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37" y="936704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ostman uniform">
            <a:extLst>
              <a:ext uri="{FF2B5EF4-FFF2-40B4-BE49-F238E27FC236}">
                <a16:creationId xmlns:a16="http://schemas.microsoft.com/office/drawing/2014/main" id="{985567EA-51C2-45A4-AA89-CA47DF96F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2" r="32222"/>
          <a:stretch/>
        </p:blipFill>
        <p:spPr bwMode="auto">
          <a:xfrm>
            <a:off x="226709" y="428625"/>
            <a:ext cx="2194242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eather">
            <a:extLst>
              <a:ext uri="{FF2B5EF4-FFF2-40B4-BE49-F238E27FC236}">
                <a16:creationId xmlns:a16="http://schemas.microsoft.com/office/drawing/2014/main" id="{EBE6A3C1-B6AD-43DA-97A8-8DDEBCD5C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8" y="4587240"/>
            <a:ext cx="3001498" cy="19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ostman's bag">
            <a:extLst>
              <a:ext uri="{FF2B5EF4-FFF2-40B4-BE49-F238E27FC236}">
                <a16:creationId xmlns:a16="http://schemas.microsoft.com/office/drawing/2014/main" id="{4BDDC8A2-03FD-4051-9E8E-362B8532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848" y="3651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postman bike">
            <a:extLst>
              <a:ext uri="{FF2B5EF4-FFF2-40B4-BE49-F238E27FC236}">
                <a16:creationId xmlns:a16="http://schemas.microsoft.com/office/drawing/2014/main" id="{55D7A36A-4403-4D89-B851-1929B90F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43" y="4488304"/>
            <a:ext cx="2039395" cy="219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8784AC-D07D-43A0-A6A1-579D535070F2}"/>
              </a:ext>
            </a:extLst>
          </p:cNvPr>
          <p:cNvSpPr/>
          <p:nvPr/>
        </p:nvSpPr>
        <p:spPr>
          <a:xfrm>
            <a:off x="3721053" y="5386367"/>
            <a:ext cx="38539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postman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3A956-44B2-414D-A0A1-B78024C0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7469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70D3-97BC-47CE-859C-2997D90AF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DBB43-1459-497D-8B11-F78D1495C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firefighter">
            <a:extLst>
              <a:ext uri="{FF2B5EF4-FFF2-40B4-BE49-F238E27FC236}">
                <a16:creationId xmlns:a16="http://schemas.microsoft.com/office/drawing/2014/main" id="{E2ACD525-A85C-4263-ADB9-F5918492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" y="41988"/>
            <a:ext cx="12036327" cy="67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57A2E31B-6442-4053-B2A9-F32A3987997B}"/>
              </a:ext>
            </a:extLst>
          </p:cNvPr>
          <p:cNvSpPr/>
          <p:nvPr/>
        </p:nvSpPr>
        <p:spPr>
          <a:xfrm>
            <a:off x="452140" y="6101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34E28A6-D9C1-442B-AFE4-E93C0864FAE0}"/>
              </a:ext>
            </a:extLst>
          </p:cNvPr>
          <p:cNvSpPr/>
          <p:nvPr/>
        </p:nvSpPr>
        <p:spPr>
          <a:xfrm>
            <a:off x="481781" y="2316163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F9AEB61-C4BE-4277-8B48-A60EBD700D8C}"/>
              </a:ext>
            </a:extLst>
          </p:cNvPr>
          <p:cNvSpPr/>
          <p:nvPr/>
        </p:nvSpPr>
        <p:spPr>
          <a:xfrm>
            <a:off x="481781" y="458674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696A584-67EB-4AB4-BC32-B40E73342743}"/>
              </a:ext>
            </a:extLst>
          </p:cNvPr>
          <p:cNvSpPr/>
          <p:nvPr/>
        </p:nvSpPr>
        <p:spPr>
          <a:xfrm>
            <a:off x="2425660" y="118099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8AA0B-4F01-4ECC-9FAE-0BC947098FB0}"/>
              </a:ext>
            </a:extLst>
          </p:cNvPr>
          <p:cNvSpPr/>
          <p:nvPr/>
        </p:nvSpPr>
        <p:spPr>
          <a:xfrm>
            <a:off x="2425660" y="345158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35DB0F0-4F80-4B5A-8815-357F6D5D1690}"/>
              </a:ext>
            </a:extLst>
          </p:cNvPr>
          <p:cNvSpPr/>
          <p:nvPr/>
        </p:nvSpPr>
        <p:spPr>
          <a:xfrm>
            <a:off x="2416329" y="572216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A82AD3E5-E58D-4203-BD85-E21687392975}"/>
              </a:ext>
            </a:extLst>
          </p:cNvPr>
          <p:cNvSpPr/>
          <p:nvPr/>
        </p:nvSpPr>
        <p:spPr>
          <a:xfrm>
            <a:off x="4350877" y="4198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456D0C8-C9FB-4613-96ED-3CA91A19414E}"/>
              </a:ext>
            </a:extLst>
          </p:cNvPr>
          <p:cNvSpPr/>
          <p:nvPr/>
        </p:nvSpPr>
        <p:spPr>
          <a:xfrm>
            <a:off x="4350877" y="2312573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4404A61-42A7-4584-B8CA-8C9819B242C6}"/>
              </a:ext>
            </a:extLst>
          </p:cNvPr>
          <p:cNvSpPr/>
          <p:nvPr/>
        </p:nvSpPr>
        <p:spPr>
          <a:xfrm>
            <a:off x="4341546" y="458315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B04A03B-A999-4231-917A-6607EBEE81AC}"/>
              </a:ext>
            </a:extLst>
          </p:cNvPr>
          <p:cNvSpPr/>
          <p:nvPr/>
        </p:nvSpPr>
        <p:spPr>
          <a:xfrm>
            <a:off x="6285425" y="117694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0328ED5-0F71-48AF-B42D-0E58933575A6}"/>
              </a:ext>
            </a:extLst>
          </p:cNvPr>
          <p:cNvSpPr/>
          <p:nvPr/>
        </p:nvSpPr>
        <p:spPr>
          <a:xfrm>
            <a:off x="6285425" y="344753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C914F96B-2198-4513-B45D-7F964B77FD6B}"/>
              </a:ext>
            </a:extLst>
          </p:cNvPr>
          <p:cNvSpPr/>
          <p:nvPr/>
        </p:nvSpPr>
        <p:spPr>
          <a:xfrm>
            <a:off x="6276094" y="571811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D4373E7D-7CA5-48E6-8FE8-6EB802F1292C}"/>
              </a:ext>
            </a:extLst>
          </p:cNvPr>
          <p:cNvSpPr/>
          <p:nvPr/>
        </p:nvSpPr>
        <p:spPr>
          <a:xfrm>
            <a:off x="8229304" y="41321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F8D2548-2F94-4F2A-9013-61CD9095FE54}"/>
              </a:ext>
            </a:extLst>
          </p:cNvPr>
          <p:cNvSpPr/>
          <p:nvPr/>
        </p:nvSpPr>
        <p:spPr>
          <a:xfrm>
            <a:off x="8229304" y="2311906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198FEBE1-E7D2-4FA2-8DAD-83CFBCF0457B}"/>
              </a:ext>
            </a:extLst>
          </p:cNvPr>
          <p:cNvSpPr/>
          <p:nvPr/>
        </p:nvSpPr>
        <p:spPr>
          <a:xfrm>
            <a:off x="8219973" y="4582491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FE3F14FD-8749-467E-AAEB-B901E12702CA}"/>
              </a:ext>
            </a:extLst>
          </p:cNvPr>
          <p:cNvSpPr/>
          <p:nvPr/>
        </p:nvSpPr>
        <p:spPr>
          <a:xfrm>
            <a:off x="10179702" y="-109363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66DD8BD2-E94A-4709-96C9-82268ECBBDA1}"/>
              </a:ext>
            </a:extLst>
          </p:cNvPr>
          <p:cNvSpPr/>
          <p:nvPr/>
        </p:nvSpPr>
        <p:spPr>
          <a:xfrm>
            <a:off x="10179702" y="117694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826D3F8-427D-4FB2-BB9A-BC161F1481D1}"/>
              </a:ext>
            </a:extLst>
          </p:cNvPr>
          <p:cNvSpPr/>
          <p:nvPr/>
        </p:nvSpPr>
        <p:spPr>
          <a:xfrm>
            <a:off x="10170371" y="344753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6FBEB2B-F20C-4D9D-B9F1-F2B959616427}"/>
              </a:ext>
            </a:extLst>
          </p:cNvPr>
          <p:cNvSpPr/>
          <p:nvPr/>
        </p:nvSpPr>
        <p:spPr>
          <a:xfrm>
            <a:off x="10180343" y="5717450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AED4B1F6-1257-484A-8D8B-17E1712928D9}"/>
              </a:ext>
            </a:extLst>
          </p:cNvPr>
          <p:cNvSpPr/>
          <p:nvPr/>
        </p:nvSpPr>
        <p:spPr>
          <a:xfrm>
            <a:off x="-1462098" y="34461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2EF3547-0EE3-4493-9E23-14F8E6770394}"/>
              </a:ext>
            </a:extLst>
          </p:cNvPr>
          <p:cNvSpPr/>
          <p:nvPr/>
        </p:nvSpPr>
        <p:spPr>
          <a:xfrm>
            <a:off x="-1462098" y="57272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E16FB026-89FC-44B6-96AD-EAE2861EACB5}"/>
              </a:ext>
            </a:extLst>
          </p:cNvPr>
          <p:cNvSpPr/>
          <p:nvPr/>
        </p:nvSpPr>
        <p:spPr>
          <a:xfrm>
            <a:off x="2432179" y="-1045875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2F531B2-6759-4A62-AEE5-1EB5D061F287}"/>
              </a:ext>
            </a:extLst>
          </p:cNvPr>
          <p:cNvSpPr/>
          <p:nvPr/>
        </p:nvSpPr>
        <p:spPr>
          <a:xfrm>
            <a:off x="6281514" y="-1073644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D8CE3C8D-5CEB-4ACA-8BBF-C6876C193CA5}"/>
              </a:ext>
            </a:extLst>
          </p:cNvPr>
          <p:cNvSpPr/>
          <p:nvPr/>
        </p:nvSpPr>
        <p:spPr>
          <a:xfrm>
            <a:off x="-1462098" y="11650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1C9B7D5-4DA8-46B4-BB2E-4D60D9696297}"/>
              </a:ext>
            </a:extLst>
          </p:cNvPr>
          <p:cNvSpPr/>
          <p:nvPr/>
        </p:nvSpPr>
        <p:spPr>
          <a:xfrm>
            <a:off x="-1472528" y="-1074609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A1AF6-CB81-437C-97A7-8799B237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4848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EFB7AE-75BF-41ED-A76C-9E282756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51498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She works as a </a:t>
            </a:r>
            <a:r>
              <a:rPr lang="en-GB" sz="4400" b="1" dirty="0"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firefighter</a:t>
            </a: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GB" sz="44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She </a:t>
            </a:r>
            <a:r>
              <a:rPr lang="en-GB" sz="4400" b="1" dirty="0"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puts out fire </a:t>
            </a: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and </a:t>
            </a:r>
            <a:r>
              <a:rPr lang="en-GB" sz="4400" b="1" dirty="0"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rescues people</a:t>
            </a: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GB" sz="44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She wears </a:t>
            </a:r>
            <a:r>
              <a:rPr lang="en-GB" sz="4400" b="1" dirty="0"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helmet </a:t>
            </a: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and </a:t>
            </a:r>
            <a:r>
              <a:rPr lang="en-GB" sz="4400" b="1" dirty="0"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special clothes</a:t>
            </a: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GB" sz="4400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buNone/>
            </a:pP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She needs to be </a:t>
            </a:r>
            <a:r>
              <a:rPr lang="en-GB" sz="4400" b="1" dirty="0"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brave</a:t>
            </a: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</a:t>
            </a:r>
            <a:r>
              <a:rPr lang="en-GB" sz="4400" b="1" dirty="0">
                <a:solidFill>
                  <a:srgbClr val="FF00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strong</a:t>
            </a:r>
            <a:r>
              <a:rPr lang="en-GB" sz="44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  <p:pic>
        <p:nvPicPr>
          <p:cNvPr id="4098" name="Picture 2" descr="Image result for firefighter clipart">
            <a:extLst>
              <a:ext uri="{FF2B5EF4-FFF2-40B4-BE49-F238E27FC236}">
                <a16:creationId xmlns:a16="http://schemas.microsoft.com/office/drawing/2014/main" id="{68C25A8D-4A7E-4223-9854-2C0DD385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87" y="3429000"/>
            <a:ext cx="3300413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1466DD-8308-44F8-A0B4-B5370820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4420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185B-77E4-467E-801F-821910BB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2534-CD5D-4648-B072-7DD8F7BE8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7BD9681-B1F8-4F90-B97D-AAE6516925A5}"/>
              </a:ext>
            </a:extLst>
          </p:cNvPr>
          <p:cNvSpPr txBox="1">
            <a:spLocks/>
          </p:cNvSpPr>
          <p:nvPr/>
        </p:nvSpPr>
        <p:spPr>
          <a:xfrm rot="21380302">
            <a:off x="596587" y="519133"/>
            <a:ext cx="4822243" cy="5819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works as a ….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works in …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prepares …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b="1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He needs to be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6BAF5-384C-49A6-BF0F-26D27177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12505" y="1277608"/>
            <a:ext cx="6639368" cy="452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BE490-7B94-4E78-9D5D-0E9A0003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0665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hef">
            <a:extLst>
              <a:ext uri="{FF2B5EF4-FFF2-40B4-BE49-F238E27FC236}">
                <a16:creationId xmlns:a16="http://schemas.microsoft.com/office/drawing/2014/main" id="{D0D991BF-D102-4974-9CC6-6B187A3AC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54" y="58725"/>
            <a:ext cx="10777654" cy="64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B70D3-97BC-47CE-859C-2997D90AF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DBB43-1459-497D-8B11-F78D1495C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7A2E31B-6442-4053-B2A9-F32A3987997B}"/>
              </a:ext>
            </a:extLst>
          </p:cNvPr>
          <p:cNvSpPr/>
          <p:nvPr/>
        </p:nvSpPr>
        <p:spPr>
          <a:xfrm>
            <a:off x="472450" y="70865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34E28A6-D9C1-442B-AFE4-E93C0864FAE0}"/>
              </a:ext>
            </a:extLst>
          </p:cNvPr>
          <p:cNvSpPr/>
          <p:nvPr/>
        </p:nvSpPr>
        <p:spPr>
          <a:xfrm>
            <a:off x="481781" y="2316163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F9AEB61-C4BE-4277-8B48-A60EBD700D8C}"/>
              </a:ext>
            </a:extLst>
          </p:cNvPr>
          <p:cNvSpPr/>
          <p:nvPr/>
        </p:nvSpPr>
        <p:spPr>
          <a:xfrm>
            <a:off x="481781" y="458674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696A584-67EB-4AB4-BC32-B40E73342743}"/>
              </a:ext>
            </a:extLst>
          </p:cNvPr>
          <p:cNvSpPr/>
          <p:nvPr/>
        </p:nvSpPr>
        <p:spPr>
          <a:xfrm>
            <a:off x="2425660" y="118099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8AA0B-4F01-4ECC-9FAE-0BC947098FB0}"/>
              </a:ext>
            </a:extLst>
          </p:cNvPr>
          <p:cNvSpPr/>
          <p:nvPr/>
        </p:nvSpPr>
        <p:spPr>
          <a:xfrm>
            <a:off x="2425660" y="345158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35DB0F0-4F80-4B5A-8815-357F6D5D1690}"/>
              </a:ext>
            </a:extLst>
          </p:cNvPr>
          <p:cNvSpPr/>
          <p:nvPr/>
        </p:nvSpPr>
        <p:spPr>
          <a:xfrm>
            <a:off x="2416329" y="572216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A82AD3E5-E58D-4203-BD85-E21687392975}"/>
              </a:ext>
            </a:extLst>
          </p:cNvPr>
          <p:cNvSpPr/>
          <p:nvPr/>
        </p:nvSpPr>
        <p:spPr>
          <a:xfrm>
            <a:off x="4350877" y="4198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7456D0C8-C9FB-4613-96ED-3CA91A19414E}"/>
              </a:ext>
            </a:extLst>
          </p:cNvPr>
          <p:cNvSpPr/>
          <p:nvPr/>
        </p:nvSpPr>
        <p:spPr>
          <a:xfrm>
            <a:off x="4350877" y="2312573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4404A61-42A7-4584-B8CA-8C9819B242C6}"/>
              </a:ext>
            </a:extLst>
          </p:cNvPr>
          <p:cNvSpPr/>
          <p:nvPr/>
        </p:nvSpPr>
        <p:spPr>
          <a:xfrm>
            <a:off x="4341546" y="458315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B04A03B-A999-4231-917A-6607EBEE81AC}"/>
              </a:ext>
            </a:extLst>
          </p:cNvPr>
          <p:cNvSpPr/>
          <p:nvPr/>
        </p:nvSpPr>
        <p:spPr>
          <a:xfrm>
            <a:off x="6285425" y="117694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0328ED5-0F71-48AF-B42D-0E58933575A6}"/>
              </a:ext>
            </a:extLst>
          </p:cNvPr>
          <p:cNvSpPr/>
          <p:nvPr/>
        </p:nvSpPr>
        <p:spPr>
          <a:xfrm>
            <a:off x="6285425" y="344753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C914F96B-2198-4513-B45D-7F964B77FD6B}"/>
              </a:ext>
            </a:extLst>
          </p:cNvPr>
          <p:cNvSpPr/>
          <p:nvPr/>
        </p:nvSpPr>
        <p:spPr>
          <a:xfrm>
            <a:off x="6276094" y="571811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D4373E7D-7CA5-48E6-8FE8-6EB802F1292C}"/>
              </a:ext>
            </a:extLst>
          </p:cNvPr>
          <p:cNvSpPr/>
          <p:nvPr/>
        </p:nvSpPr>
        <p:spPr>
          <a:xfrm>
            <a:off x="8229304" y="41321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F8D2548-2F94-4F2A-9013-61CD9095FE54}"/>
              </a:ext>
            </a:extLst>
          </p:cNvPr>
          <p:cNvSpPr/>
          <p:nvPr/>
        </p:nvSpPr>
        <p:spPr>
          <a:xfrm>
            <a:off x="8229304" y="2311906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198FEBE1-E7D2-4FA2-8DAD-83CFBCF0457B}"/>
              </a:ext>
            </a:extLst>
          </p:cNvPr>
          <p:cNvSpPr/>
          <p:nvPr/>
        </p:nvSpPr>
        <p:spPr>
          <a:xfrm>
            <a:off x="8219973" y="4582491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FE3F14FD-8749-467E-AAEB-B901E12702CA}"/>
              </a:ext>
            </a:extLst>
          </p:cNvPr>
          <p:cNvSpPr/>
          <p:nvPr/>
        </p:nvSpPr>
        <p:spPr>
          <a:xfrm>
            <a:off x="10179702" y="-109363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66DD8BD2-E94A-4709-96C9-82268ECBBDA1}"/>
              </a:ext>
            </a:extLst>
          </p:cNvPr>
          <p:cNvSpPr/>
          <p:nvPr/>
        </p:nvSpPr>
        <p:spPr>
          <a:xfrm>
            <a:off x="10179702" y="1176947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826D3F8-427D-4FB2-BB9A-BC161F1481D1}"/>
              </a:ext>
            </a:extLst>
          </p:cNvPr>
          <p:cNvSpPr/>
          <p:nvPr/>
        </p:nvSpPr>
        <p:spPr>
          <a:xfrm>
            <a:off x="10170371" y="3447532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16FBEB2B-F20C-4D9D-B9F1-F2B959616427}"/>
              </a:ext>
            </a:extLst>
          </p:cNvPr>
          <p:cNvSpPr/>
          <p:nvPr/>
        </p:nvSpPr>
        <p:spPr>
          <a:xfrm>
            <a:off x="10180343" y="5717450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AED4B1F6-1257-484A-8D8B-17E1712928D9}"/>
              </a:ext>
            </a:extLst>
          </p:cNvPr>
          <p:cNvSpPr/>
          <p:nvPr/>
        </p:nvSpPr>
        <p:spPr>
          <a:xfrm>
            <a:off x="-1462098" y="34461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32EF3547-0EE3-4493-9E23-14F8E6770394}"/>
              </a:ext>
            </a:extLst>
          </p:cNvPr>
          <p:cNvSpPr/>
          <p:nvPr/>
        </p:nvSpPr>
        <p:spPr>
          <a:xfrm>
            <a:off x="-1462098" y="57272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E16FB026-89FC-44B6-96AD-EAE2861EACB5}"/>
              </a:ext>
            </a:extLst>
          </p:cNvPr>
          <p:cNvSpPr/>
          <p:nvPr/>
        </p:nvSpPr>
        <p:spPr>
          <a:xfrm>
            <a:off x="2432179" y="-1045875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42F531B2-6759-4A62-AEE5-1EB5D061F287}"/>
              </a:ext>
            </a:extLst>
          </p:cNvPr>
          <p:cNvSpPr/>
          <p:nvPr/>
        </p:nvSpPr>
        <p:spPr>
          <a:xfrm>
            <a:off x="6281514" y="-1073644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D8CE3C8D-5CEB-4ACA-8BBF-C6876C193CA5}"/>
              </a:ext>
            </a:extLst>
          </p:cNvPr>
          <p:cNvSpPr/>
          <p:nvPr/>
        </p:nvSpPr>
        <p:spPr>
          <a:xfrm>
            <a:off x="-1462098" y="1165098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1C9B7D5-4DA8-46B4-BB2E-4D60D9696297}"/>
              </a:ext>
            </a:extLst>
          </p:cNvPr>
          <p:cNvSpPr/>
          <p:nvPr/>
        </p:nvSpPr>
        <p:spPr>
          <a:xfrm>
            <a:off x="-1472528" y="-1074609"/>
            <a:ext cx="2517058" cy="2271252"/>
          </a:xfrm>
          <a:prstGeom prst="hexagon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86A96-14C9-4370-BD10-81A020AC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9016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5B802E7915E4A9EAE50A554949258" ma:contentTypeVersion="13" ma:contentTypeDescription="Create a new document." ma:contentTypeScope="" ma:versionID="80bd06f5540f124fb2c5fcd2d0d42155">
  <xsd:schema xmlns:xsd="http://www.w3.org/2001/XMLSchema" xmlns:xs="http://www.w3.org/2001/XMLSchema" xmlns:p="http://schemas.microsoft.com/office/2006/metadata/properties" xmlns:ns3="fa276554-a315-4eb0-8828-08adb05f0a88" xmlns:ns4="951fb4ba-5d5d-4f38-81cd-d6cbb08664b3" targetNamespace="http://schemas.microsoft.com/office/2006/metadata/properties" ma:root="true" ma:fieldsID="f44ea7170d057543772f3ecbc16b49d8" ns3:_="" ns4:_="">
    <xsd:import namespace="fa276554-a315-4eb0-8828-08adb05f0a88"/>
    <xsd:import namespace="951fb4ba-5d5d-4f38-81cd-d6cbb08664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6554-a315-4eb0-8828-08adb05f0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fb4ba-5d5d-4f38-81cd-d6cbb0866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FB6DB1-7F1A-46E2-BA28-8EB94C3DF312}">
  <ds:schemaRefs>
    <ds:schemaRef ds:uri="http://purl.org/dc/elements/1.1/"/>
    <ds:schemaRef ds:uri="http://schemas.microsoft.com/office/2006/metadata/properties"/>
    <ds:schemaRef ds:uri="fa276554-a315-4eb0-8828-08adb05f0a88"/>
    <ds:schemaRef ds:uri="951fb4ba-5d5d-4f38-81cd-d6cbb08664b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E4FC90-5BB0-462F-8FFE-A3251CA0C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2B035-C0DA-47F9-885B-E84E4D957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76554-a315-4eb0-8828-08adb05f0a88"/>
    <ds:schemaRef ds:uri="951fb4ba-5d5d-4f38-81cd-d6cbb0866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567</Words>
  <Application>Microsoft Office PowerPoint</Application>
  <PresentationFormat>Widescreen</PresentationFormat>
  <Paragraphs>94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Aharoni</vt:lpstr>
      <vt:lpstr>Calibri</vt:lpstr>
      <vt:lpstr>Andika</vt:lpstr>
      <vt:lpstr>Calibri Light</vt:lpstr>
      <vt:lpstr>Office Theme</vt:lpstr>
      <vt:lpstr>Jobs and Occupations</vt:lpstr>
      <vt:lpstr>Notes for the Educator</vt:lpstr>
      <vt:lpstr>I am learning how to talk about my favourite sport.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Jobs and Occupations</dc:title>
  <dc:creator>urieth aquilina</dc:creator>
  <cp:lastModifiedBy>urieth aquilina</cp:lastModifiedBy>
  <cp:revision>8</cp:revision>
  <dcterms:created xsi:type="dcterms:W3CDTF">2021-02-11T19:14:39Z</dcterms:created>
  <dcterms:modified xsi:type="dcterms:W3CDTF">2021-03-22T20:54:32Z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0x010100F345B802E7915E4A9EAE50A554949258</vt:lpwstr>
  </property>
</Properties>
</file>