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37"/>
  </p:notesMasterIdLst>
  <p:sldIdLst>
    <p:sldId id="256" r:id="rId5"/>
    <p:sldId id="290" r:id="rId6"/>
    <p:sldId id="257" r:id="rId7"/>
    <p:sldId id="258" r:id="rId8"/>
    <p:sldId id="260" r:id="rId9"/>
    <p:sldId id="272" r:id="rId10"/>
    <p:sldId id="261" r:id="rId11"/>
    <p:sldId id="271" r:id="rId12"/>
    <p:sldId id="274" r:id="rId13"/>
    <p:sldId id="280" r:id="rId14"/>
    <p:sldId id="273" r:id="rId15"/>
    <p:sldId id="266" r:id="rId16"/>
    <p:sldId id="281" r:id="rId17"/>
    <p:sldId id="282" r:id="rId18"/>
    <p:sldId id="283" r:id="rId19"/>
    <p:sldId id="284" r:id="rId20"/>
    <p:sldId id="287" r:id="rId21"/>
    <p:sldId id="285" r:id="rId22"/>
    <p:sldId id="286" r:id="rId23"/>
    <p:sldId id="299" r:id="rId24"/>
    <p:sldId id="300" r:id="rId25"/>
    <p:sldId id="278" r:id="rId26"/>
    <p:sldId id="277" r:id="rId27"/>
    <p:sldId id="291" r:id="rId28"/>
    <p:sldId id="292" r:id="rId29"/>
    <p:sldId id="294" r:id="rId30"/>
    <p:sldId id="293" r:id="rId31"/>
    <p:sldId id="295" r:id="rId32"/>
    <p:sldId id="296" r:id="rId33"/>
    <p:sldId id="297" r:id="rId34"/>
    <p:sldId id="298" r:id="rId35"/>
    <p:sldId id="27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52BC71-1D97-05DB-4021-382388043644}" v="121" dt="2021-10-01T11:03:46.113"/>
    <p1510:client id="{615E24FA-9ADB-8FA9-8D00-6716EC1F5939}" v="175" dt="2021-07-02T08:25:38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4660"/>
  </p:normalViewPr>
  <p:slideViewPr>
    <p:cSldViewPr snapToGrid="0">
      <p:cViewPr varScale="1">
        <p:scale>
          <a:sx n="65" d="100"/>
          <a:sy n="65" d="100"/>
        </p:scale>
        <p:origin x="5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Jude Camilleri" userId="S::mary.jude.camilleri@ilearn.edu.mt::d532b959-8ce3-47c7-b170-dad374501405" providerId="AD" clId="Web-{615E24FA-9ADB-8FA9-8D00-6716EC1F5939}"/>
    <pc:docChg chg="modSld">
      <pc:chgData name="Mary Jude Camilleri" userId="S::mary.jude.camilleri@ilearn.edu.mt::d532b959-8ce3-47c7-b170-dad374501405" providerId="AD" clId="Web-{615E24FA-9ADB-8FA9-8D00-6716EC1F5939}" dt="2021-07-02T08:25:38.133" v="107" actId="1076"/>
      <pc:docMkLst>
        <pc:docMk/>
      </pc:docMkLst>
      <pc:sldChg chg="delSp">
        <pc:chgData name="Mary Jude Camilleri" userId="S::mary.jude.camilleri@ilearn.edu.mt::d532b959-8ce3-47c7-b170-dad374501405" providerId="AD" clId="Web-{615E24FA-9ADB-8FA9-8D00-6716EC1F5939}" dt="2021-07-02T08:10:59.364" v="0"/>
        <pc:sldMkLst>
          <pc:docMk/>
          <pc:sldMk cId="1982030456" sldId="257"/>
        </pc:sldMkLst>
        <pc:picChg chg="del">
          <ac:chgData name="Mary Jude Camilleri" userId="S::mary.jude.camilleri@ilearn.edu.mt::d532b959-8ce3-47c7-b170-dad374501405" providerId="AD" clId="Web-{615E24FA-9ADB-8FA9-8D00-6716EC1F5939}" dt="2021-07-02T08:10:59.364" v="0"/>
          <ac:picMkLst>
            <pc:docMk/>
            <pc:sldMk cId="1982030456" sldId="257"/>
            <ac:picMk id="5" creationId="{AEA8968A-1FD4-4604-B06A-81D5B6FFCB58}"/>
          </ac:picMkLst>
        </pc:picChg>
      </pc:sldChg>
      <pc:sldChg chg="modSp">
        <pc:chgData name="Mary Jude Camilleri" userId="S::mary.jude.camilleri@ilearn.edu.mt::d532b959-8ce3-47c7-b170-dad374501405" providerId="AD" clId="Web-{615E24FA-9ADB-8FA9-8D00-6716EC1F5939}" dt="2021-07-02T08:13:44.852" v="42" actId="20577"/>
        <pc:sldMkLst>
          <pc:docMk/>
          <pc:sldMk cId="692743773" sldId="273"/>
        </pc:sldMkLst>
        <pc:spChg chg="mod">
          <ac:chgData name="Mary Jude Camilleri" userId="S::mary.jude.camilleri@ilearn.edu.mt::d532b959-8ce3-47c7-b170-dad374501405" providerId="AD" clId="Web-{615E24FA-9ADB-8FA9-8D00-6716EC1F5939}" dt="2021-07-02T08:13:44.852" v="42" actId="20577"/>
          <ac:spMkLst>
            <pc:docMk/>
            <pc:sldMk cId="692743773" sldId="273"/>
            <ac:spMk id="2" creationId="{145754B5-7FF8-45C0-A56A-C94934D196E4}"/>
          </ac:spMkLst>
        </pc:spChg>
      </pc:sldChg>
      <pc:sldChg chg="modSp">
        <pc:chgData name="Mary Jude Camilleri" userId="S::mary.jude.camilleri@ilearn.edu.mt::d532b959-8ce3-47c7-b170-dad374501405" providerId="AD" clId="Web-{615E24FA-9ADB-8FA9-8D00-6716EC1F5939}" dt="2021-07-02T08:12:02.115" v="3" actId="20577"/>
        <pc:sldMkLst>
          <pc:docMk/>
          <pc:sldMk cId="4143258160" sldId="274"/>
        </pc:sldMkLst>
        <pc:spChg chg="mod">
          <ac:chgData name="Mary Jude Camilleri" userId="S::mary.jude.camilleri@ilearn.edu.mt::d532b959-8ce3-47c7-b170-dad374501405" providerId="AD" clId="Web-{615E24FA-9ADB-8FA9-8D00-6716EC1F5939}" dt="2021-07-02T08:12:02.115" v="3" actId="20577"/>
          <ac:spMkLst>
            <pc:docMk/>
            <pc:sldMk cId="4143258160" sldId="274"/>
            <ac:spMk id="2" creationId="{A83CD6F5-166C-4243-8D1E-626CD5F292DB}"/>
          </ac:spMkLst>
        </pc:spChg>
      </pc:sldChg>
      <pc:sldChg chg="modSp">
        <pc:chgData name="Mary Jude Camilleri" userId="S::mary.jude.camilleri@ilearn.edu.mt::d532b959-8ce3-47c7-b170-dad374501405" providerId="AD" clId="Web-{615E24FA-9ADB-8FA9-8D00-6716EC1F5939}" dt="2021-07-02T08:25:38.133" v="107" actId="1076"/>
        <pc:sldMkLst>
          <pc:docMk/>
          <pc:sldMk cId="3307446680" sldId="279"/>
        </pc:sldMkLst>
        <pc:picChg chg="mod">
          <ac:chgData name="Mary Jude Camilleri" userId="S::mary.jude.camilleri@ilearn.edu.mt::d532b959-8ce3-47c7-b170-dad374501405" providerId="AD" clId="Web-{615E24FA-9ADB-8FA9-8D00-6716EC1F5939}" dt="2021-07-02T08:25:38.133" v="107" actId="1076"/>
          <ac:picMkLst>
            <pc:docMk/>
            <pc:sldMk cId="3307446680" sldId="279"/>
            <ac:picMk id="4" creationId="{81C213A9-0AFF-46F1-BABB-280D5B5AD177}"/>
          </ac:picMkLst>
        </pc:picChg>
        <pc:picChg chg="mod">
          <ac:chgData name="Mary Jude Camilleri" userId="S::mary.jude.camilleri@ilearn.edu.mt::d532b959-8ce3-47c7-b170-dad374501405" providerId="AD" clId="Web-{615E24FA-9ADB-8FA9-8D00-6716EC1F5939}" dt="2021-07-02T08:25:36.274" v="106" actId="1076"/>
          <ac:picMkLst>
            <pc:docMk/>
            <pc:sldMk cId="3307446680" sldId="279"/>
            <ac:picMk id="6146" creationId="{4AE7EA62-1C92-464C-8728-3B09601E2D33}"/>
          </ac:picMkLst>
        </pc:picChg>
      </pc:sldChg>
      <pc:sldChg chg="modSp">
        <pc:chgData name="Mary Jude Camilleri" userId="S::mary.jude.camilleri@ilearn.edu.mt::d532b959-8ce3-47c7-b170-dad374501405" providerId="AD" clId="Web-{615E24FA-9ADB-8FA9-8D00-6716EC1F5939}" dt="2021-07-02T08:13:33.961" v="38" actId="20577"/>
        <pc:sldMkLst>
          <pc:docMk/>
          <pc:sldMk cId="3710705152" sldId="280"/>
        </pc:sldMkLst>
        <pc:spChg chg="mod">
          <ac:chgData name="Mary Jude Camilleri" userId="S::mary.jude.camilleri@ilearn.edu.mt::d532b959-8ce3-47c7-b170-dad374501405" providerId="AD" clId="Web-{615E24FA-9ADB-8FA9-8D00-6716EC1F5939}" dt="2021-07-02T08:13:33.961" v="38" actId="20577"/>
          <ac:spMkLst>
            <pc:docMk/>
            <pc:sldMk cId="3710705152" sldId="280"/>
            <ac:spMk id="2" creationId="{D51BBFA2-4900-4E31-B722-684DBFF00238}"/>
          </ac:spMkLst>
        </pc:spChg>
      </pc:sldChg>
      <pc:sldChg chg="modSp">
        <pc:chgData name="Mary Jude Camilleri" userId="S::mary.jude.camilleri@ilearn.edu.mt::d532b959-8ce3-47c7-b170-dad374501405" providerId="AD" clId="Web-{615E24FA-9ADB-8FA9-8D00-6716EC1F5939}" dt="2021-07-02T08:14:19.978" v="43" actId="1076"/>
        <pc:sldMkLst>
          <pc:docMk/>
          <pc:sldMk cId="4090397864" sldId="285"/>
        </pc:sldMkLst>
        <pc:picChg chg="mod">
          <ac:chgData name="Mary Jude Camilleri" userId="S::mary.jude.camilleri@ilearn.edu.mt::d532b959-8ce3-47c7-b170-dad374501405" providerId="AD" clId="Web-{615E24FA-9ADB-8FA9-8D00-6716EC1F5939}" dt="2021-07-02T08:14:19.978" v="43" actId="1076"/>
          <ac:picMkLst>
            <pc:docMk/>
            <pc:sldMk cId="4090397864" sldId="285"/>
            <ac:picMk id="7" creationId="{0F53942C-7FA1-4752-8A38-92F09ABED00D}"/>
          </ac:picMkLst>
        </pc:picChg>
      </pc:sldChg>
      <pc:sldChg chg="modSp">
        <pc:chgData name="Mary Jude Camilleri" userId="S::mary.jude.camilleri@ilearn.edu.mt::d532b959-8ce3-47c7-b170-dad374501405" providerId="AD" clId="Web-{615E24FA-9ADB-8FA9-8D00-6716EC1F5939}" dt="2021-07-02T08:14:25.837" v="45" actId="1076"/>
        <pc:sldMkLst>
          <pc:docMk/>
          <pc:sldMk cId="2265478392" sldId="286"/>
        </pc:sldMkLst>
        <pc:picChg chg="mod">
          <ac:chgData name="Mary Jude Camilleri" userId="S::mary.jude.camilleri@ilearn.edu.mt::d532b959-8ce3-47c7-b170-dad374501405" providerId="AD" clId="Web-{615E24FA-9ADB-8FA9-8D00-6716EC1F5939}" dt="2021-07-02T08:14:25.837" v="45" actId="1076"/>
          <ac:picMkLst>
            <pc:docMk/>
            <pc:sldMk cId="2265478392" sldId="286"/>
            <ac:picMk id="3074" creationId="{8D92D913-F21A-47BB-AB3E-484AC2B5CE5F}"/>
          </ac:picMkLst>
        </pc:picChg>
      </pc:sldChg>
      <pc:sldChg chg="delSp">
        <pc:chgData name="Mary Jude Camilleri" userId="S::mary.jude.camilleri@ilearn.edu.mt::d532b959-8ce3-47c7-b170-dad374501405" providerId="AD" clId="Web-{615E24FA-9ADB-8FA9-8D00-6716EC1F5939}" dt="2021-07-02T08:22:11.551" v="49"/>
        <pc:sldMkLst>
          <pc:docMk/>
          <pc:sldMk cId="677208161" sldId="292"/>
        </pc:sldMkLst>
        <pc:picChg chg="del">
          <ac:chgData name="Mary Jude Camilleri" userId="S::mary.jude.camilleri@ilearn.edu.mt::d532b959-8ce3-47c7-b170-dad374501405" providerId="AD" clId="Web-{615E24FA-9ADB-8FA9-8D00-6716EC1F5939}" dt="2021-07-02T08:22:11.551" v="49"/>
          <ac:picMkLst>
            <pc:docMk/>
            <pc:sldMk cId="677208161" sldId="292"/>
            <ac:picMk id="5" creationId="{8C948CE3-9ED2-490E-93CB-F3EEC070A8F1}"/>
          </ac:picMkLst>
        </pc:picChg>
      </pc:sldChg>
      <pc:sldChg chg="modSp">
        <pc:chgData name="Mary Jude Camilleri" userId="S::mary.jude.camilleri@ilearn.edu.mt::d532b959-8ce3-47c7-b170-dad374501405" providerId="AD" clId="Web-{615E24FA-9ADB-8FA9-8D00-6716EC1F5939}" dt="2021-07-02T08:22:56.864" v="57" actId="20577"/>
        <pc:sldMkLst>
          <pc:docMk/>
          <pc:sldMk cId="3147700948" sldId="293"/>
        </pc:sldMkLst>
        <pc:spChg chg="mod">
          <ac:chgData name="Mary Jude Camilleri" userId="S::mary.jude.camilleri@ilearn.edu.mt::d532b959-8ce3-47c7-b170-dad374501405" providerId="AD" clId="Web-{615E24FA-9ADB-8FA9-8D00-6716EC1F5939}" dt="2021-07-02T08:22:56.864" v="57" actId="20577"/>
          <ac:spMkLst>
            <pc:docMk/>
            <pc:sldMk cId="3147700948" sldId="293"/>
            <ac:spMk id="4" creationId="{3D87896D-B138-445D-A801-76DF1B9A08DF}"/>
          </ac:spMkLst>
        </pc:spChg>
      </pc:sldChg>
      <pc:sldChg chg="modSp">
        <pc:chgData name="Mary Jude Camilleri" userId="S::mary.jude.camilleri@ilearn.edu.mt::d532b959-8ce3-47c7-b170-dad374501405" providerId="AD" clId="Web-{615E24FA-9ADB-8FA9-8D00-6716EC1F5939}" dt="2021-07-02T08:22:37.582" v="53" actId="1076"/>
        <pc:sldMkLst>
          <pc:docMk/>
          <pc:sldMk cId="2232712946" sldId="294"/>
        </pc:sldMkLst>
        <pc:spChg chg="mod">
          <ac:chgData name="Mary Jude Camilleri" userId="S::mary.jude.camilleri@ilearn.edu.mt::d532b959-8ce3-47c7-b170-dad374501405" providerId="AD" clId="Web-{615E24FA-9ADB-8FA9-8D00-6716EC1F5939}" dt="2021-07-02T08:22:37.582" v="53" actId="1076"/>
          <ac:spMkLst>
            <pc:docMk/>
            <pc:sldMk cId="2232712946" sldId="294"/>
            <ac:spMk id="3" creationId="{6FC155EC-E298-481C-8642-D054DCD4C3B2}"/>
          </ac:spMkLst>
        </pc:spChg>
      </pc:sldChg>
      <pc:sldChg chg="modSp">
        <pc:chgData name="Mary Jude Camilleri" userId="S::mary.jude.camilleri@ilearn.edu.mt::d532b959-8ce3-47c7-b170-dad374501405" providerId="AD" clId="Web-{615E24FA-9ADB-8FA9-8D00-6716EC1F5939}" dt="2021-07-02T08:24:41.679" v="90" actId="1076"/>
        <pc:sldMkLst>
          <pc:docMk/>
          <pc:sldMk cId="1340531794" sldId="295"/>
        </pc:sldMkLst>
        <pc:spChg chg="mod">
          <ac:chgData name="Mary Jude Camilleri" userId="S::mary.jude.camilleri@ilearn.edu.mt::d532b959-8ce3-47c7-b170-dad374501405" providerId="AD" clId="Web-{615E24FA-9ADB-8FA9-8D00-6716EC1F5939}" dt="2021-07-02T08:23:11.099" v="59" actId="20577"/>
          <ac:spMkLst>
            <pc:docMk/>
            <pc:sldMk cId="1340531794" sldId="295"/>
            <ac:spMk id="2" creationId="{6D1F6B90-4FDA-4ED0-861F-4C3596377630}"/>
          </ac:spMkLst>
        </pc:spChg>
        <pc:spChg chg="mod">
          <ac:chgData name="Mary Jude Camilleri" userId="S::mary.jude.camilleri@ilearn.edu.mt::d532b959-8ce3-47c7-b170-dad374501405" providerId="AD" clId="Web-{615E24FA-9ADB-8FA9-8D00-6716EC1F5939}" dt="2021-07-02T08:24:41.679" v="90" actId="1076"/>
          <ac:spMkLst>
            <pc:docMk/>
            <pc:sldMk cId="1340531794" sldId="295"/>
            <ac:spMk id="3" creationId="{3A12A0C3-C6F2-4EA4-AE06-539EC7EB4D08}"/>
          </ac:spMkLst>
        </pc:spChg>
      </pc:sldChg>
      <pc:sldChg chg="modSp">
        <pc:chgData name="Mary Jude Camilleri" userId="S::mary.jude.camilleri@ilearn.edu.mt::d532b959-8ce3-47c7-b170-dad374501405" providerId="AD" clId="Web-{615E24FA-9ADB-8FA9-8D00-6716EC1F5939}" dt="2021-07-02T08:24:52.085" v="93" actId="20577"/>
        <pc:sldMkLst>
          <pc:docMk/>
          <pc:sldMk cId="1130948949" sldId="296"/>
        </pc:sldMkLst>
        <pc:spChg chg="mod">
          <ac:chgData name="Mary Jude Camilleri" userId="S::mary.jude.camilleri@ilearn.edu.mt::d532b959-8ce3-47c7-b170-dad374501405" providerId="AD" clId="Web-{615E24FA-9ADB-8FA9-8D00-6716EC1F5939}" dt="2021-07-02T08:24:52.085" v="93" actId="20577"/>
          <ac:spMkLst>
            <pc:docMk/>
            <pc:sldMk cId="1130948949" sldId="296"/>
            <ac:spMk id="2" creationId="{42D89602-35B4-4EAC-9CF0-A844F748AB1D}"/>
          </ac:spMkLst>
        </pc:spChg>
      </pc:sldChg>
      <pc:sldChg chg="modSp">
        <pc:chgData name="Mary Jude Camilleri" userId="S::mary.jude.camilleri@ilearn.edu.mt::d532b959-8ce3-47c7-b170-dad374501405" providerId="AD" clId="Web-{615E24FA-9ADB-8FA9-8D00-6716EC1F5939}" dt="2021-07-02T08:25:28.336" v="104" actId="20577"/>
        <pc:sldMkLst>
          <pc:docMk/>
          <pc:sldMk cId="1337708993" sldId="297"/>
        </pc:sldMkLst>
        <pc:spChg chg="mod">
          <ac:chgData name="Mary Jude Camilleri" userId="S::mary.jude.camilleri@ilearn.edu.mt::d532b959-8ce3-47c7-b170-dad374501405" providerId="AD" clId="Web-{615E24FA-9ADB-8FA9-8D00-6716EC1F5939}" dt="2021-07-02T08:25:28.336" v="104" actId="20577"/>
          <ac:spMkLst>
            <pc:docMk/>
            <pc:sldMk cId="1337708993" sldId="297"/>
            <ac:spMk id="3" creationId="{94C6547D-D416-4F81-A1C1-0D9F08BE89E5}"/>
          </ac:spMkLst>
        </pc:spChg>
      </pc:sldChg>
      <pc:sldChg chg="modSp">
        <pc:chgData name="Mary Jude Camilleri" userId="S::mary.jude.camilleri@ilearn.edu.mt::d532b959-8ce3-47c7-b170-dad374501405" providerId="AD" clId="Web-{615E24FA-9ADB-8FA9-8D00-6716EC1F5939}" dt="2021-07-02T08:14:28.744" v="46" actId="1076"/>
        <pc:sldMkLst>
          <pc:docMk/>
          <pc:sldMk cId="3291404086" sldId="299"/>
        </pc:sldMkLst>
        <pc:picChg chg="mod">
          <ac:chgData name="Mary Jude Camilleri" userId="S::mary.jude.camilleri@ilearn.edu.mt::d532b959-8ce3-47c7-b170-dad374501405" providerId="AD" clId="Web-{615E24FA-9ADB-8FA9-8D00-6716EC1F5939}" dt="2021-07-02T08:14:28.744" v="46" actId="1076"/>
          <ac:picMkLst>
            <pc:docMk/>
            <pc:sldMk cId="3291404086" sldId="299"/>
            <ac:picMk id="4" creationId="{B40B24EE-8D00-4347-855F-C86CFB5FDAF3}"/>
          </ac:picMkLst>
        </pc:picChg>
      </pc:sldChg>
      <pc:sldChg chg="modSp">
        <pc:chgData name="Mary Jude Camilleri" userId="S::mary.jude.camilleri@ilearn.edu.mt::d532b959-8ce3-47c7-b170-dad374501405" providerId="AD" clId="Web-{615E24FA-9ADB-8FA9-8D00-6716EC1F5939}" dt="2021-07-02T08:14:33.166" v="48" actId="1076"/>
        <pc:sldMkLst>
          <pc:docMk/>
          <pc:sldMk cId="1762193584" sldId="300"/>
        </pc:sldMkLst>
        <pc:picChg chg="mod">
          <ac:chgData name="Mary Jude Camilleri" userId="S::mary.jude.camilleri@ilearn.edu.mt::d532b959-8ce3-47c7-b170-dad374501405" providerId="AD" clId="Web-{615E24FA-9ADB-8FA9-8D00-6716EC1F5939}" dt="2021-07-02T08:14:33.166" v="48" actId="1076"/>
          <ac:picMkLst>
            <pc:docMk/>
            <pc:sldMk cId="1762193584" sldId="300"/>
            <ac:picMk id="4098" creationId="{48A67C58-C7A1-4F86-BC71-37DD77F49CED}"/>
          </ac:picMkLst>
        </pc:picChg>
      </pc:sldChg>
    </pc:docChg>
  </pc:docChgLst>
  <pc:docChgLst>
    <pc:chgData name="Mary Jude Camilleri" userId="S::mary.jude.camilleri@ilearn.edu.mt::d532b959-8ce3-47c7-b170-dad374501405" providerId="AD" clId="Web-{5152BC71-1D97-05DB-4021-382388043644}"/>
    <pc:docChg chg="modSld">
      <pc:chgData name="Mary Jude Camilleri" userId="S::mary.jude.camilleri@ilearn.edu.mt::d532b959-8ce3-47c7-b170-dad374501405" providerId="AD" clId="Web-{5152BC71-1D97-05DB-4021-382388043644}" dt="2021-10-01T11:03:46.113" v="122" actId="14100"/>
      <pc:docMkLst>
        <pc:docMk/>
      </pc:docMkLst>
      <pc:sldChg chg="addSp delSp modSp mod setBg addAnim delAnim">
        <pc:chgData name="Mary Jude Camilleri" userId="S::mary.jude.camilleri@ilearn.edu.mt::d532b959-8ce3-47c7-b170-dad374501405" providerId="AD" clId="Web-{5152BC71-1D97-05DB-4021-382388043644}" dt="2021-10-01T10:55:53.459" v="25" actId="1076"/>
        <pc:sldMkLst>
          <pc:docMk/>
          <pc:sldMk cId="1267811043" sldId="256"/>
        </pc:sldMkLst>
        <pc:spChg chg="mod">
          <ac:chgData name="Mary Jude Camilleri" userId="S::mary.jude.camilleri@ilearn.edu.mt::d532b959-8ce3-47c7-b170-dad374501405" providerId="AD" clId="Web-{5152BC71-1D97-05DB-4021-382388043644}" dt="2021-10-01T10:55:53.459" v="25" actId="1076"/>
          <ac:spMkLst>
            <pc:docMk/>
            <pc:sldMk cId="1267811043" sldId="256"/>
            <ac:spMk id="2" creationId="{8FE6D49B-7CBC-46AB-AC62-2A7C5C6F7C8B}"/>
          </ac:spMkLst>
        </pc:spChg>
        <pc:spChg chg="del mod">
          <ac:chgData name="Mary Jude Camilleri" userId="S::mary.jude.camilleri@ilearn.edu.mt::d532b959-8ce3-47c7-b170-dad374501405" providerId="AD" clId="Web-{5152BC71-1D97-05DB-4021-382388043644}" dt="2021-10-01T10:55:44.068" v="24"/>
          <ac:spMkLst>
            <pc:docMk/>
            <pc:sldMk cId="1267811043" sldId="256"/>
            <ac:spMk id="3" creationId="{8B6BB800-F7B0-4583-AA4B-7043E89B0D5C}"/>
          </ac:spMkLst>
        </pc:spChg>
        <pc:spChg chg="mod">
          <ac:chgData name="Mary Jude Camilleri" userId="S::mary.jude.camilleri@ilearn.edu.mt::d532b959-8ce3-47c7-b170-dad374501405" providerId="AD" clId="Web-{5152BC71-1D97-05DB-4021-382388043644}" dt="2021-10-01T10:54:59.848" v="0"/>
          <ac:spMkLst>
            <pc:docMk/>
            <pc:sldMk cId="1267811043" sldId="256"/>
            <ac:spMk id="4" creationId="{1AF72C3A-102E-4691-B64F-623D0C5D1EB2}"/>
          </ac:spMkLst>
        </pc:spChg>
        <pc:spChg chg="add mod">
          <ac:chgData name="Mary Jude Camilleri" userId="S::mary.jude.camilleri@ilearn.edu.mt::d532b959-8ce3-47c7-b170-dad374501405" providerId="AD" clId="Web-{5152BC71-1D97-05DB-4021-382388043644}" dt="2021-10-01T10:55:44.068" v="24"/>
          <ac:spMkLst>
            <pc:docMk/>
            <pc:sldMk cId="1267811043" sldId="256"/>
            <ac:spMk id="6" creationId="{4E6A364C-1CC9-43B7-BBF8-539CCFA89D5E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0:54:59.848" v="0"/>
          <ac:spMkLst>
            <pc:docMk/>
            <pc:sldMk cId="1267811043" sldId="256"/>
            <ac:spMk id="71" creationId="{66C7A97A-A7DE-4DFB-8542-1E4BF24C7D31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0:54:59.848" v="0"/>
          <ac:spMkLst>
            <pc:docMk/>
            <pc:sldMk cId="1267811043" sldId="256"/>
            <ac:spMk id="73" creationId="{BE111DB0-3D73-4D20-9D57-CEF5A0D865B9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0:54:59.848" v="0"/>
          <ac:spMkLst>
            <pc:docMk/>
            <pc:sldMk cId="1267811043" sldId="256"/>
            <ac:spMk id="75" creationId="{027ADCA0-A066-4B16-8E1F-3C2483947B72}"/>
          </ac:spMkLst>
        </pc:spChg>
        <pc:picChg chg="mod">
          <ac:chgData name="Mary Jude Camilleri" userId="S::mary.jude.camilleri@ilearn.edu.mt::d532b959-8ce3-47c7-b170-dad374501405" providerId="AD" clId="Web-{5152BC71-1D97-05DB-4021-382388043644}" dt="2021-10-01T10:54:59.848" v="0"/>
          <ac:picMkLst>
            <pc:docMk/>
            <pc:sldMk cId="1267811043" sldId="256"/>
            <ac:picMk id="7170" creationId="{D1312400-AF4C-47F1-82CF-37E269006100}"/>
          </ac:picMkLst>
        </pc:picChg>
      </pc:sldChg>
      <pc:sldChg chg="modSp">
        <pc:chgData name="Mary Jude Camilleri" userId="S::mary.jude.camilleri@ilearn.edu.mt::d532b959-8ce3-47c7-b170-dad374501405" providerId="AD" clId="Web-{5152BC71-1D97-05DB-4021-382388043644}" dt="2021-10-01T10:56:10.538" v="28" actId="20577"/>
        <pc:sldMkLst>
          <pc:docMk/>
          <pc:sldMk cId="1982030456" sldId="257"/>
        </pc:sldMkLst>
        <pc:spChg chg="mod">
          <ac:chgData name="Mary Jude Camilleri" userId="S::mary.jude.camilleri@ilearn.edu.mt::d532b959-8ce3-47c7-b170-dad374501405" providerId="AD" clId="Web-{5152BC71-1D97-05DB-4021-382388043644}" dt="2021-10-01T10:56:10.538" v="28" actId="20577"/>
          <ac:spMkLst>
            <pc:docMk/>
            <pc:sldMk cId="1982030456" sldId="257"/>
            <ac:spMk id="3" creationId="{4EBE023D-8005-419E-BDF5-25B2F8AA1172}"/>
          </ac:spMkLst>
        </pc:spChg>
      </pc:sldChg>
      <pc:sldChg chg="addSp modSp mod setBg">
        <pc:chgData name="Mary Jude Camilleri" userId="S::mary.jude.camilleri@ilearn.edu.mt::d532b959-8ce3-47c7-b170-dad374501405" providerId="AD" clId="Web-{5152BC71-1D97-05DB-4021-382388043644}" dt="2021-10-01T10:56:45.523" v="37" actId="20577"/>
        <pc:sldMkLst>
          <pc:docMk/>
          <pc:sldMk cId="2821861250" sldId="260"/>
        </pc:sldMkLst>
        <pc:spChg chg="mod ord">
          <ac:chgData name="Mary Jude Camilleri" userId="S::mary.jude.camilleri@ilearn.edu.mt::d532b959-8ce3-47c7-b170-dad374501405" providerId="AD" clId="Web-{5152BC71-1D97-05DB-4021-382388043644}" dt="2021-10-01T10:56:45.523" v="37" actId="20577"/>
          <ac:spMkLst>
            <pc:docMk/>
            <pc:sldMk cId="2821861250" sldId="260"/>
            <ac:spMk id="2" creationId="{8CA05A4C-4AFC-468F-88AE-EFA26FC629FD}"/>
          </ac:spMkLst>
        </pc:spChg>
        <pc:spChg chg="mod">
          <ac:chgData name="Mary Jude Camilleri" userId="S::mary.jude.camilleri@ilearn.edu.mt::d532b959-8ce3-47c7-b170-dad374501405" providerId="AD" clId="Web-{5152BC71-1D97-05DB-4021-382388043644}" dt="2021-10-01T10:56:19.679" v="29"/>
          <ac:spMkLst>
            <pc:docMk/>
            <pc:sldMk cId="2821861250" sldId="260"/>
            <ac:spMk id="3" creationId="{461B1C5C-1D4D-4B69-A070-C038CAE856C8}"/>
          </ac:spMkLst>
        </pc:spChg>
        <pc:spChg chg="ord">
          <ac:chgData name="Mary Jude Camilleri" userId="S::mary.jude.camilleri@ilearn.edu.mt::d532b959-8ce3-47c7-b170-dad374501405" providerId="AD" clId="Web-{5152BC71-1D97-05DB-4021-382388043644}" dt="2021-10-01T10:56:19.679" v="29"/>
          <ac:spMkLst>
            <pc:docMk/>
            <pc:sldMk cId="2821861250" sldId="260"/>
            <ac:spMk id="4" creationId="{796CE401-2A8E-4CAA-834A-284FFE1BDBC7}"/>
          </ac:spMkLst>
        </pc:spChg>
        <pc:spChg chg="ord">
          <ac:chgData name="Mary Jude Camilleri" userId="S::mary.jude.camilleri@ilearn.edu.mt::d532b959-8ce3-47c7-b170-dad374501405" providerId="AD" clId="Web-{5152BC71-1D97-05DB-4021-382388043644}" dt="2021-10-01T10:56:19.679" v="29"/>
          <ac:spMkLst>
            <pc:docMk/>
            <pc:sldMk cId="2821861250" sldId="260"/>
            <ac:spMk id="5" creationId="{451D6D67-C259-40E5-A1C1-E3FFAE61F579}"/>
          </ac:spMkLst>
        </pc:spChg>
        <pc:spChg chg="mod">
          <ac:chgData name="Mary Jude Camilleri" userId="S::mary.jude.camilleri@ilearn.edu.mt::d532b959-8ce3-47c7-b170-dad374501405" providerId="AD" clId="Web-{5152BC71-1D97-05DB-4021-382388043644}" dt="2021-10-01T10:56:19.679" v="29"/>
          <ac:spMkLst>
            <pc:docMk/>
            <pc:sldMk cId="2821861250" sldId="260"/>
            <ac:spMk id="8" creationId="{E73FABE2-F1AF-474E-9D8C-66866503E777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0:56:19.679" v="29"/>
          <ac:spMkLst>
            <pc:docMk/>
            <pc:sldMk cId="2821861250" sldId="260"/>
            <ac:spMk id="71" creationId="{4F645BF8-7885-4398-80BC-4C0DF24F5CEE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0:56:19.679" v="29"/>
          <ac:spMkLst>
            <pc:docMk/>
            <pc:sldMk cId="2821861250" sldId="260"/>
            <ac:spMk id="73" creationId="{3212FB65-CD2B-4005-B910-132DCE19FCC7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0:56:19.679" v="29"/>
          <ac:spMkLst>
            <pc:docMk/>
            <pc:sldMk cId="2821861250" sldId="260"/>
            <ac:spMk id="75" creationId="{B5DC95B7-2A72-483B-BA19-2BE751205541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0:56:19.679" v="29"/>
          <ac:spMkLst>
            <pc:docMk/>
            <pc:sldMk cId="2821861250" sldId="260"/>
            <ac:spMk id="77" creationId="{1C822AFE-7E96-4A51-9E55-FCAEACD21357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0:56:19.679" v="29"/>
          <ac:spMkLst>
            <pc:docMk/>
            <pc:sldMk cId="2821861250" sldId="260"/>
            <ac:spMk id="79" creationId="{9169EA61-C175-4B7E-807B-58199DEA7FB3}"/>
          </ac:spMkLst>
        </pc:spChg>
        <pc:picChg chg="mod ord">
          <ac:chgData name="Mary Jude Camilleri" userId="S::mary.jude.camilleri@ilearn.edu.mt::d532b959-8ce3-47c7-b170-dad374501405" providerId="AD" clId="Web-{5152BC71-1D97-05DB-4021-382388043644}" dt="2021-10-01T10:56:19.679" v="29"/>
          <ac:picMkLst>
            <pc:docMk/>
            <pc:sldMk cId="2821861250" sldId="260"/>
            <ac:picMk id="3074" creationId="{A6E43DB3-0EC6-4FD6-9558-B6F99DE15794}"/>
          </ac:picMkLst>
        </pc:picChg>
      </pc:sldChg>
      <pc:sldChg chg="addSp modSp mod setBg">
        <pc:chgData name="Mary Jude Camilleri" userId="S::mary.jude.camilleri@ilearn.edu.mt::d532b959-8ce3-47c7-b170-dad374501405" providerId="AD" clId="Web-{5152BC71-1D97-05DB-4021-382388043644}" dt="2021-10-01T10:57:38.181" v="45" actId="1076"/>
        <pc:sldMkLst>
          <pc:docMk/>
          <pc:sldMk cId="1184424504" sldId="272"/>
        </pc:sldMkLst>
        <pc:spChg chg="mod">
          <ac:chgData name="Mary Jude Camilleri" userId="S::mary.jude.camilleri@ilearn.edu.mt::d532b959-8ce3-47c7-b170-dad374501405" providerId="AD" clId="Web-{5152BC71-1D97-05DB-4021-382388043644}" dt="2021-10-01T10:56:52.414" v="38"/>
          <ac:spMkLst>
            <pc:docMk/>
            <pc:sldMk cId="1184424504" sldId="272"/>
            <ac:spMk id="2" creationId="{783A9B26-6E27-466C-AB3A-F8A3009C0F99}"/>
          </ac:spMkLst>
        </pc:spChg>
        <pc:spChg chg="mod">
          <ac:chgData name="Mary Jude Camilleri" userId="S::mary.jude.camilleri@ilearn.edu.mt::d532b959-8ce3-47c7-b170-dad374501405" providerId="AD" clId="Web-{5152BC71-1D97-05DB-4021-382388043644}" dt="2021-10-01T10:57:38.181" v="45" actId="1076"/>
          <ac:spMkLst>
            <pc:docMk/>
            <pc:sldMk cId="1184424504" sldId="272"/>
            <ac:spMk id="4" creationId="{80CC1158-9465-4B0B-BD5B-BEB73A8E5B03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0:56:52.414" v="38"/>
          <ac:spMkLst>
            <pc:docMk/>
            <pc:sldMk cId="1184424504" sldId="272"/>
            <ac:spMk id="9" creationId="{C162DF2A-64D1-4AA9-BA42-8A4063EADE09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0:56:52.414" v="38"/>
          <ac:spMkLst>
            <pc:docMk/>
            <pc:sldMk cId="1184424504" sldId="272"/>
            <ac:spMk id="11" creationId="{5D7C1373-63AF-4A75-909E-990E05356670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0:56:52.414" v="38"/>
          <ac:spMkLst>
            <pc:docMk/>
            <pc:sldMk cId="1184424504" sldId="272"/>
            <ac:spMk id="13" creationId="{5BDAAE7A-177F-4691-8F07-36CBBA6113AB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0:56:52.414" v="38"/>
          <ac:spMkLst>
            <pc:docMk/>
            <pc:sldMk cId="1184424504" sldId="272"/>
            <ac:spMk id="15" creationId="{5BF82D1D-28BC-4216-A1EA-F7D9C6D1AA82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0:56:52.414" v="38"/>
          <ac:spMkLst>
            <pc:docMk/>
            <pc:sldMk cId="1184424504" sldId="272"/>
            <ac:spMk id="17" creationId="{60A1DC48-C242-4442-822C-570436B809FC}"/>
          </ac:spMkLst>
        </pc:spChg>
      </pc:sldChg>
      <pc:sldChg chg="addSp modSp mod setBg addAnim">
        <pc:chgData name="Mary Jude Camilleri" userId="S::mary.jude.camilleri@ilearn.edu.mt::d532b959-8ce3-47c7-b170-dad374501405" providerId="AD" clId="Web-{5152BC71-1D97-05DB-4021-382388043644}" dt="2021-10-01T11:00:54.421" v="89"/>
        <pc:sldMkLst>
          <pc:docMk/>
          <pc:sldMk cId="692743773" sldId="273"/>
        </pc:sldMkLst>
        <pc:spChg chg="mod">
          <ac:chgData name="Mary Jude Camilleri" userId="S::mary.jude.camilleri@ilearn.edu.mt::d532b959-8ce3-47c7-b170-dad374501405" providerId="AD" clId="Web-{5152BC71-1D97-05DB-4021-382388043644}" dt="2021-10-01T11:00:54.421" v="88"/>
          <ac:spMkLst>
            <pc:docMk/>
            <pc:sldMk cId="692743773" sldId="273"/>
            <ac:spMk id="2" creationId="{145754B5-7FF8-45C0-A56A-C94934D196E4}"/>
          </ac:spMkLst>
        </pc:spChg>
        <pc:spChg chg="mod">
          <ac:chgData name="Mary Jude Camilleri" userId="S::mary.jude.camilleri@ilearn.edu.mt::d532b959-8ce3-47c7-b170-dad374501405" providerId="AD" clId="Web-{5152BC71-1D97-05DB-4021-382388043644}" dt="2021-10-01T11:00:54.421" v="88"/>
          <ac:spMkLst>
            <pc:docMk/>
            <pc:sldMk cId="692743773" sldId="273"/>
            <ac:spMk id="3" creationId="{FABE656B-3B0D-42B2-965B-42D5A1D164D1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1:00:54.421" v="88"/>
          <ac:spMkLst>
            <pc:docMk/>
            <pc:sldMk cId="692743773" sldId="273"/>
            <ac:spMk id="8" creationId="{C162DF2A-64D1-4AA9-BA42-8A4063EADE09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1:00:54.421" v="88"/>
          <ac:spMkLst>
            <pc:docMk/>
            <pc:sldMk cId="692743773" sldId="273"/>
            <ac:spMk id="10" creationId="{5D7C1373-63AF-4A75-909E-990E05356670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1:00:54.421" v="88"/>
          <ac:spMkLst>
            <pc:docMk/>
            <pc:sldMk cId="692743773" sldId="273"/>
            <ac:spMk id="12" creationId="{57F231E5-F402-49E1-82B4-C762909ED227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1:00:54.421" v="88"/>
          <ac:spMkLst>
            <pc:docMk/>
            <pc:sldMk cId="692743773" sldId="273"/>
            <ac:spMk id="14" creationId="{6F0BA12B-74D1-4DB1-9A3F-C9BA27B81512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1:00:54.421" v="88"/>
          <ac:spMkLst>
            <pc:docMk/>
            <pc:sldMk cId="692743773" sldId="273"/>
            <ac:spMk id="16" creationId="{515FCC40-AA93-4D3B-90D0-69BC824EAD47}"/>
          </ac:spMkLst>
        </pc:spChg>
      </pc:sldChg>
      <pc:sldChg chg="addSp modSp mod setBg">
        <pc:chgData name="Mary Jude Camilleri" userId="S::mary.jude.camilleri@ilearn.edu.mt::d532b959-8ce3-47c7-b170-dad374501405" providerId="AD" clId="Web-{5152BC71-1D97-05DB-4021-382388043644}" dt="2021-10-01T10:59:33.012" v="60" actId="1076"/>
        <pc:sldMkLst>
          <pc:docMk/>
          <pc:sldMk cId="4143258160" sldId="274"/>
        </pc:sldMkLst>
        <pc:spChg chg="mod">
          <ac:chgData name="Mary Jude Camilleri" userId="S::mary.jude.camilleri@ilearn.edu.mt::d532b959-8ce3-47c7-b170-dad374501405" providerId="AD" clId="Web-{5152BC71-1D97-05DB-4021-382388043644}" dt="2021-10-01T10:59:33.012" v="60" actId="1076"/>
          <ac:spMkLst>
            <pc:docMk/>
            <pc:sldMk cId="4143258160" sldId="274"/>
            <ac:spMk id="2" creationId="{A83CD6F5-166C-4243-8D1E-626CD5F292DB}"/>
          </ac:spMkLst>
        </pc:spChg>
        <pc:spChg chg="mod">
          <ac:chgData name="Mary Jude Camilleri" userId="S::mary.jude.camilleri@ilearn.edu.mt::d532b959-8ce3-47c7-b170-dad374501405" providerId="AD" clId="Web-{5152BC71-1D97-05DB-4021-382388043644}" dt="2021-10-01T10:58:51.902" v="46"/>
          <ac:spMkLst>
            <pc:docMk/>
            <pc:sldMk cId="4143258160" sldId="274"/>
            <ac:spMk id="3" creationId="{0AA87B47-C095-4EF4-8B6D-0CC58BC0E524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0:58:51.902" v="46"/>
          <ac:spMkLst>
            <pc:docMk/>
            <pc:sldMk cId="4143258160" sldId="274"/>
            <ac:spMk id="8" creationId="{43162304-DA60-4C31-9E2B-E22F8DA75FF5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0:58:51.902" v="46"/>
          <ac:spMkLst>
            <pc:docMk/>
            <pc:sldMk cId="4143258160" sldId="274"/>
            <ac:spMk id="10" creationId="{C4AE1EFF-264A-4A42-BEA1-0E875F40D74F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0:58:51.902" v="46"/>
          <ac:spMkLst>
            <pc:docMk/>
            <pc:sldMk cId="4143258160" sldId="274"/>
            <ac:spMk id="12" creationId="{5DB23C2B-2054-4D8B-9E98-9190F8E05EAD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0:58:51.902" v="46"/>
          <ac:spMkLst>
            <pc:docMk/>
            <pc:sldMk cId="4143258160" sldId="274"/>
            <ac:spMk id="14" creationId="{665C2FCD-09A4-4B4B-AA73-F330DFE91799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0:58:51.902" v="46"/>
          <ac:spMkLst>
            <pc:docMk/>
            <pc:sldMk cId="4143258160" sldId="274"/>
            <ac:spMk id="16" creationId="{8797B5BC-9873-45F9-97D6-298FB5AF08FF}"/>
          </ac:spMkLst>
        </pc:spChg>
      </pc:sldChg>
      <pc:sldChg chg="addSp modSp mod setBg addAnim">
        <pc:chgData name="Mary Jude Camilleri" userId="S::mary.jude.camilleri@ilearn.edu.mt::d532b959-8ce3-47c7-b170-dad374501405" providerId="AD" clId="Web-{5152BC71-1D97-05DB-4021-382388043644}" dt="2021-10-01T11:02:33.111" v="111" actId="14100"/>
        <pc:sldMkLst>
          <pc:docMk/>
          <pc:sldMk cId="4220299545" sldId="277"/>
        </pc:sldMkLst>
        <pc:spChg chg="mod">
          <ac:chgData name="Mary Jude Camilleri" userId="S::mary.jude.camilleri@ilearn.edu.mt::d532b959-8ce3-47c7-b170-dad374501405" providerId="AD" clId="Web-{5152BC71-1D97-05DB-4021-382388043644}" dt="2021-10-01T11:02:12.610" v="107" actId="1076"/>
          <ac:spMkLst>
            <pc:docMk/>
            <pc:sldMk cId="4220299545" sldId="277"/>
            <ac:spMk id="2" creationId="{87D2F2D3-8AF2-4550-9BFD-38C2DD76CFEA}"/>
          </ac:spMkLst>
        </pc:spChg>
        <pc:spChg chg="mod">
          <ac:chgData name="Mary Jude Camilleri" userId="S::mary.jude.camilleri@ilearn.edu.mt::d532b959-8ce3-47c7-b170-dad374501405" providerId="AD" clId="Web-{5152BC71-1D97-05DB-4021-382388043644}" dt="2021-10-01T11:02:33.111" v="111" actId="14100"/>
          <ac:spMkLst>
            <pc:docMk/>
            <pc:sldMk cId="4220299545" sldId="277"/>
            <ac:spMk id="3" creationId="{CFDF008A-DC33-4106-AB72-84159A426B17}"/>
          </ac:spMkLst>
        </pc:spChg>
        <pc:spChg chg="mod ord">
          <ac:chgData name="Mary Jude Camilleri" userId="S::mary.jude.camilleri@ilearn.edu.mt::d532b959-8ce3-47c7-b170-dad374501405" providerId="AD" clId="Web-{5152BC71-1D97-05DB-4021-382388043644}" dt="2021-10-01T11:01:34.859" v="92"/>
          <ac:spMkLst>
            <pc:docMk/>
            <pc:sldMk cId="4220299545" sldId="277"/>
            <ac:spMk id="4" creationId="{4B5963E6-803E-4F4A-85C1-2C3E113CAB2C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1:01:34.859" v="92"/>
          <ac:spMkLst>
            <pc:docMk/>
            <pc:sldMk cId="4220299545" sldId="277"/>
            <ac:spMk id="76" creationId="{0F2F231C-9E36-40B0-A4AD-D3AD1E81F065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1:01:34.859" v="92"/>
          <ac:spMkLst>
            <pc:docMk/>
            <pc:sldMk cId="4220299545" sldId="277"/>
            <ac:spMk id="78" creationId="{AC80E3FC-06A2-4801-8281-7E4E063B73F9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1:01:34.859" v="92"/>
          <ac:spMkLst>
            <pc:docMk/>
            <pc:sldMk cId="4220299545" sldId="277"/>
            <ac:spMk id="80" creationId="{6993D2C4-33A7-4A1E-B168-F4C7A6922AE9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1:01:34.859" v="92"/>
          <ac:spMkLst>
            <pc:docMk/>
            <pc:sldMk cId="4220299545" sldId="277"/>
            <ac:spMk id="82" creationId="{9A66981E-645D-4036-BB9A-5E14E16438FD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1:01:34.859" v="92"/>
          <ac:spMkLst>
            <pc:docMk/>
            <pc:sldMk cId="4220299545" sldId="277"/>
            <ac:spMk id="84" creationId="{4554E15C-DA50-4F0F-A416-E3B088C75711}"/>
          </ac:spMkLst>
        </pc:spChg>
        <pc:picChg chg="mod">
          <ac:chgData name="Mary Jude Camilleri" userId="S::mary.jude.camilleri@ilearn.edu.mt::d532b959-8ce3-47c7-b170-dad374501405" providerId="AD" clId="Web-{5152BC71-1D97-05DB-4021-382388043644}" dt="2021-10-01T11:01:34.859" v="92"/>
          <ac:picMkLst>
            <pc:docMk/>
            <pc:sldMk cId="4220299545" sldId="277"/>
            <ac:picMk id="5122" creationId="{6FF2D6B9-4455-4211-B51A-EA329063B245}"/>
          </ac:picMkLst>
        </pc:picChg>
        <pc:picChg chg="mod ord">
          <ac:chgData name="Mary Jude Camilleri" userId="S::mary.jude.camilleri@ilearn.edu.mt::d532b959-8ce3-47c7-b170-dad374501405" providerId="AD" clId="Web-{5152BC71-1D97-05DB-4021-382388043644}" dt="2021-10-01T11:01:34.859" v="92"/>
          <ac:picMkLst>
            <pc:docMk/>
            <pc:sldMk cId="4220299545" sldId="277"/>
            <ac:picMk id="7174" creationId="{5A437CF9-D0D7-464E-BE9B-0991A120A282}"/>
          </ac:picMkLst>
        </pc:picChg>
      </pc:sldChg>
      <pc:sldChg chg="delSp modSp">
        <pc:chgData name="Mary Jude Camilleri" userId="S::mary.jude.camilleri@ilearn.edu.mt::d532b959-8ce3-47c7-b170-dad374501405" providerId="AD" clId="Web-{5152BC71-1D97-05DB-4021-382388043644}" dt="2021-10-01T11:03:46.113" v="122" actId="14100"/>
        <pc:sldMkLst>
          <pc:docMk/>
          <pc:sldMk cId="3307446680" sldId="279"/>
        </pc:sldMkLst>
        <pc:picChg chg="mod">
          <ac:chgData name="Mary Jude Camilleri" userId="S::mary.jude.camilleri@ilearn.edu.mt::d532b959-8ce3-47c7-b170-dad374501405" providerId="AD" clId="Web-{5152BC71-1D97-05DB-4021-382388043644}" dt="2021-10-01T11:03:46.113" v="122" actId="14100"/>
          <ac:picMkLst>
            <pc:docMk/>
            <pc:sldMk cId="3307446680" sldId="279"/>
            <ac:picMk id="4" creationId="{81C213A9-0AFF-46F1-BABB-280D5B5AD177}"/>
          </ac:picMkLst>
        </pc:picChg>
        <pc:picChg chg="del mod">
          <ac:chgData name="Mary Jude Camilleri" userId="S::mary.jude.camilleri@ilearn.edu.mt::d532b959-8ce3-47c7-b170-dad374501405" providerId="AD" clId="Web-{5152BC71-1D97-05DB-4021-382388043644}" dt="2021-10-01T11:03:34.659" v="120"/>
          <ac:picMkLst>
            <pc:docMk/>
            <pc:sldMk cId="3307446680" sldId="279"/>
            <ac:picMk id="6146" creationId="{4AE7EA62-1C92-464C-8728-3B09601E2D33}"/>
          </ac:picMkLst>
        </pc:picChg>
      </pc:sldChg>
      <pc:sldChg chg="addSp modSp mod setBg">
        <pc:chgData name="Mary Jude Camilleri" userId="S::mary.jude.camilleri@ilearn.edu.mt::d532b959-8ce3-47c7-b170-dad374501405" providerId="AD" clId="Web-{5152BC71-1D97-05DB-4021-382388043644}" dt="2021-10-01T11:00:50.030" v="87" actId="1076"/>
        <pc:sldMkLst>
          <pc:docMk/>
          <pc:sldMk cId="3710705152" sldId="280"/>
        </pc:sldMkLst>
        <pc:spChg chg="mod">
          <ac:chgData name="Mary Jude Camilleri" userId="S::mary.jude.camilleri@ilearn.edu.mt::d532b959-8ce3-47c7-b170-dad374501405" providerId="AD" clId="Web-{5152BC71-1D97-05DB-4021-382388043644}" dt="2021-10-01T11:00:50.030" v="87" actId="1076"/>
          <ac:spMkLst>
            <pc:docMk/>
            <pc:sldMk cId="3710705152" sldId="280"/>
            <ac:spMk id="2" creationId="{D51BBFA2-4900-4E31-B722-684DBFF00238}"/>
          </ac:spMkLst>
        </pc:spChg>
        <pc:spChg chg="mod">
          <ac:chgData name="Mary Jude Camilleri" userId="S::mary.jude.camilleri@ilearn.edu.mt::d532b959-8ce3-47c7-b170-dad374501405" providerId="AD" clId="Web-{5152BC71-1D97-05DB-4021-382388043644}" dt="2021-10-01T10:59:47.841" v="62"/>
          <ac:spMkLst>
            <pc:docMk/>
            <pc:sldMk cId="3710705152" sldId="280"/>
            <ac:spMk id="3" creationId="{39CF9337-DC11-4A9E-936C-367EF490099F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0:59:47.841" v="62"/>
          <ac:spMkLst>
            <pc:docMk/>
            <pc:sldMk cId="3710705152" sldId="280"/>
            <ac:spMk id="8" creationId="{43162304-DA60-4C31-9E2B-E22F8DA75FF5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0:59:47.841" v="62"/>
          <ac:spMkLst>
            <pc:docMk/>
            <pc:sldMk cId="3710705152" sldId="280"/>
            <ac:spMk id="10" creationId="{C4AE1EFF-264A-4A42-BEA1-0E875F40D74F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0:59:47.841" v="62"/>
          <ac:spMkLst>
            <pc:docMk/>
            <pc:sldMk cId="3710705152" sldId="280"/>
            <ac:spMk id="12" creationId="{4102E8E4-3982-4884-AA0F-68EC37047387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0:59:47.841" v="62"/>
          <ac:spMkLst>
            <pc:docMk/>
            <pc:sldMk cId="3710705152" sldId="280"/>
            <ac:spMk id="14" creationId="{51EB3F61-F91A-45E6-81DA-F22A4CBAC4CD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0:59:47.841" v="62"/>
          <ac:spMkLst>
            <pc:docMk/>
            <pc:sldMk cId="3710705152" sldId="280"/>
            <ac:spMk id="16" creationId="{C0D1CB9A-4C6B-4843-B8E9-CD0071D37B0D}"/>
          </ac:spMkLst>
        </pc:spChg>
      </pc:sldChg>
      <pc:sldChg chg="addSp delSp modSp mod setBg">
        <pc:chgData name="Mary Jude Camilleri" userId="S::mary.jude.camilleri@ilearn.edu.mt::d532b959-8ce3-47c7-b170-dad374501405" providerId="AD" clId="Web-{5152BC71-1D97-05DB-4021-382388043644}" dt="2021-10-01T11:01:23.343" v="91"/>
        <pc:sldMkLst>
          <pc:docMk/>
          <pc:sldMk cId="400204614" sldId="287"/>
        </pc:sldMkLst>
        <pc:spChg chg="mod">
          <ac:chgData name="Mary Jude Camilleri" userId="S::mary.jude.camilleri@ilearn.edu.mt::d532b959-8ce3-47c7-b170-dad374501405" providerId="AD" clId="Web-{5152BC71-1D97-05DB-4021-382388043644}" dt="2021-10-01T11:01:23.343" v="91"/>
          <ac:spMkLst>
            <pc:docMk/>
            <pc:sldMk cId="400204614" sldId="287"/>
            <ac:spMk id="2" creationId="{194A1BE4-5602-44BA-977E-668465A73CDE}"/>
          </ac:spMkLst>
        </pc:spChg>
        <pc:spChg chg="del">
          <ac:chgData name="Mary Jude Camilleri" userId="S::mary.jude.camilleri@ilearn.edu.mt::d532b959-8ce3-47c7-b170-dad374501405" providerId="AD" clId="Web-{5152BC71-1D97-05DB-4021-382388043644}" dt="2021-10-01T11:01:23.343" v="91"/>
          <ac:spMkLst>
            <pc:docMk/>
            <pc:sldMk cId="400204614" sldId="287"/>
            <ac:spMk id="3" creationId="{329B1147-4E5C-4442-832F-7547F78CA55D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1:01:23.343" v="91"/>
          <ac:spMkLst>
            <pc:docMk/>
            <pc:sldMk cId="400204614" sldId="287"/>
            <ac:spMk id="9" creationId="{845DB188-4006-4207-A473-B4B569C5B5FE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1:01:23.343" v="91"/>
          <ac:spMkLst>
            <pc:docMk/>
            <pc:sldMk cId="400204614" sldId="287"/>
            <ac:spMk id="11" creationId="{BAB4522D-D095-4687-BFB3-976E665AD4F6}"/>
          </ac:spMkLst>
        </pc:spChg>
        <pc:graphicFrameChg chg="add">
          <ac:chgData name="Mary Jude Camilleri" userId="S::mary.jude.camilleri@ilearn.edu.mt::d532b959-8ce3-47c7-b170-dad374501405" providerId="AD" clId="Web-{5152BC71-1D97-05DB-4021-382388043644}" dt="2021-10-01T11:01:23.343" v="91"/>
          <ac:graphicFrameMkLst>
            <pc:docMk/>
            <pc:sldMk cId="400204614" sldId="287"/>
            <ac:graphicFrameMk id="5" creationId="{9C0F6D52-7A8C-46E1-8865-1AFCEE54C928}"/>
          </ac:graphicFrameMkLst>
        </pc:graphicFrameChg>
        <pc:picChg chg="del">
          <ac:chgData name="Mary Jude Camilleri" userId="S::mary.jude.camilleri@ilearn.edu.mt::d532b959-8ce3-47c7-b170-dad374501405" providerId="AD" clId="Web-{5152BC71-1D97-05DB-4021-382388043644}" dt="2021-10-01T11:01:18.374" v="90"/>
          <ac:picMkLst>
            <pc:docMk/>
            <pc:sldMk cId="400204614" sldId="287"/>
            <ac:picMk id="2050" creationId="{22EFEE80-C964-46E5-903B-A58B74508544}"/>
          </ac:picMkLst>
        </pc:picChg>
      </pc:sldChg>
      <pc:sldChg chg="addSp modSp mod setBg">
        <pc:chgData name="Mary Jude Camilleri" userId="S::mary.jude.camilleri@ilearn.edu.mt::d532b959-8ce3-47c7-b170-dad374501405" providerId="AD" clId="Web-{5152BC71-1D97-05DB-4021-382388043644}" dt="2021-10-01T10:55:58.991" v="26"/>
        <pc:sldMkLst>
          <pc:docMk/>
          <pc:sldMk cId="1094579813" sldId="290"/>
        </pc:sldMkLst>
        <pc:spChg chg="mod">
          <ac:chgData name="Mary Jude Camilleri" userId="S::mary.jude.camilleri@ilearn.edu.mt::d532b959-8ce3-47c7-b170-dad374501405" providerId="AD" clId="Web-{5152BC71-1D97-05DB-4021-382388043644}" dt="2021-10-01T10:55:58.991" v="26"/>
          <ac:spMkLst>
            <pc:docMk/>
            <pc:sldMk cId="1094579813" sldId="290"/>
            <ac:spMk id="2" creationId="{94B72F5E-EA8A-4FE6-93A0-356BCBCA35EC}"/>
          </ac:spMkLst>
        </pc:spChg>
        <pc:spChg chg="mod">
          <ac:chgData name="Mary Jude Camilleri" userId="S::mary.jude.camilleri@ilearn.edu.mt::d532b959-8ce3-47c7-b170-dad374501405" providerId="AD" clId="Web-{5152BC71-1D97-05DB-4021-382388043644}" dt="2021-10-01T10:55:58.991" v="26"/>
          <ac:spMkLst>
            <pc:docMk/>
            <pc:sldMk cId="1094579813" sldId="290"/>
            <ac:spMk id="3" creationId="{41C9444C-5721-4F6A-B34F-FDE9D5907B71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0:55:58.991" v="26"/>
          <ac:spMkLst>
            <pc:docMk/>
            <pc:sldMk cId="1094579813" sldId="290"/>
            <ac:spMk id="8" creationId="{C162DF2A-64D1-4AA9-BA42-8A4063EADE09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0:55:58.991" v="26"/>
          <ac:spMkLst>
            <pc:docMk/>
            <pc:sldMk cId="1094579813" sldId="290"/>
            <ac:spMk id="10" creationId="{5D7C1373-63AF-4A75-909E-990E05356670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0:55:58.991" v="26"/>
          <ac:spMkLst>
            <pc:docMk/>
            <pc:sldMk cId="1094579813" sldId="290"/>
            <ac:spMk id="12" creationId="{2F4AD318-2FB6-4C6E-931E-58E404FA18CD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0:55:58.991" v="26"/>
          <ac:spMkLst>
            <pc:docMk/>
            <pc:sldMk cId="1094579813" sldId="290"/>
            <ac:spMk id="14" creationId="{1A118E35-1CBF-4863-8497-F4DF1A166D2D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0:55:58.991" v="26"/>
          <ac:spMkLst>
            <pc:docMk/>
            <pc:sldMk cId="1094579813" sldId="290"/>
            <ac:spMk id="16" creationId="{6E187274-5DC2-4BE0-AF99-925D6D973550}"/>
          </ac:spMkLst>
        </pc:spChg>
      </pc:sldChg>
      <pc:sldChg chg="addSp modSp mod setBg">
        <pc:chgData name="Mary Jude Camilleri" userId="S::mary.jude.camilleri@ilearn.edu.mt::d532b959-8ce3-47c7-b170-dad374501405" providerId="AD" clId="Web-{5152BC71-1D97-05DB-4021-382388043644}" dt="2021-10-01T11:02:41.189" v="112"/>
        <pc:sldMkLst>
          <pc:docMk/>
          <pc:sldMk cId="2295829853" sldId="291"/>
        </pc:sldMkLst>
        <pc:spChg chg="mod">
          <ac:chgData name="Mary Jude Camilleri" userId="S::mary.jude.camilleri@ilearn.edu.mt::d532b959-8ce3-47c7-b170-dad374501405" providerId="AD" clId="Web-{5152BC71-1D97-05DB-4021-382388043644}" dt="2021-10-01T11:02:41.189" v="112"/>
          <ac:spMkLst>
            <pc:docMk/>
            <pc:sldMk cId="2295829853" sldId="291"/>
            <ac:spMk id="2" creationId="{94B72F5E-EA8A-4FE6-93A0-356BCBCA35EC}"/>
          </ac:spMkLst>
        </pc:spChg>
        <pc:spChg chg="mod">
          <ac:chgData name="Mary Jude Camilleri" userId="S::mary.jude.camilleri@ilearn.edu.mt::d532b959-8ce3-47c7-b170-dad374501405" providerId="AD" clId="Web-{5152BC71-1D97-05DB-4021-382388043644}" dt="2021-10-01T11:02:41.189" v="112"/>
          <ac:spMkLst>
            <pc:docMk/>
            <pc:sldMk cId="2295829853" sldId="291"/>
            <ac:spMk id="3" creationId="{1E257AAF-3FEE-46D5-9B97-228937C6C660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1:02:41.189" v="112"/>
          <ac:spMkLst>
            <pc:docMk/>
            <pc:sldMk cId="2295829853" sldId="291"/>
            <ac:spMk id="8" creationId="{C162DF2A-64D1-4AA9-BA42-8A4063EADE09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1:02:41.189" v="112"/>
          <ac:spMkLst>
            <pc:docMk/>
            <pc:sldMk cId="2295829853" sldId="291"/>
            <ac:spMk id="10" creationId="{5D7C1373-63AF-4A75-909E-990E05356670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1:02:41.189" v="112"/>
          <ac:spMkLst>
            <pc:docMk/>
            <pc:sldMk cId="2295829853" sldId="291"/>
            <ac:spMk id="12" creationId="{57F231E5-F402-49E1-82B4-C762909ED227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1:02:41.189" v="112"/>
          <ac:spMkLst>
            <pc:docMk/>
            <pc:sldMk cId="2295829853" sldId="291"/>
            <ac:spMk id="14" creationId="{6F0BA12B-74D1-4DB1-9A3F-C9BA27B81512}"/>
          </ac:spMkLst>
        </pc:spChg>
        <pc:spChg chg="add">
          <ac:chgData name="Mary Jude Camilleri" userId="S::mary.jude.camilleri@ilearn.edu.mt::d532b959-8ce3-47c7-b170-dad374501405" providerId="AD" clId="Web-{5152BC71-1D97-05DB-4021-382388043644}" dt="2021-10-01T11:02:41.189" v="112"/>
          <ac:spMkLst>
            <pc:docMk/>
            <pc:sldMk cId="2295829853" sldId="291"/>
            <ac:spMk id="16" creationId="{515FCC40-AA93-4D3B-90D0-69BC824EAD47}"/>
          </ac:spMkLst>
        </pc:spChg>
      </pc:sldChg>
      <pc:sldChg chg="modSp">
        <pc:chgData name="Mary Jude Camilleri" userId="S::mary.jude.camilleri@ilearn.edu.mt::d532b959-8ce3-47c7-b170-dad374501405" providerId="AD" clId="Web-{5152BC71-1D97-05DB-4021-382388043644}" dt="2021-10-01T11:03:05.924" v="116" actId="20577"/>
        <pc:sldMkLst>
          <pc:docMk/>
          <pc:sldMk cId="1340531794" sldId="295"/>
        </pc:sldMkLst>
        <pc:spChg chg="mod">
          <ac:chgData name="Mary Jude Camilleri" userId="S::mary.jude.camilleri@ilearn.edu.mt::d532b959-8ce3-47c7-b170-dad374501405" providerId="AD" clId="Web-{5152BC71-1D97-05DB-4021-382388043644}" dt="2021-10-01T11:03:05.924" v="116" actId="20577"/>
          <ac:spMkLst>
            <pc:docMk/>
            <pc:sldMk cId="1340531794" sldId="295"/>
            <ac:spMk id="3" creationId="{3A12A0C3-C6F2-4EA4-AE06-539EC7EB4D08}"/>
          </ac:spMkLst>
        </pc:spChg>
      </pc:sldChg>
      <pc:sldChg chg="modSp">
        <pc:chgData name="Mary Jude Camilleri" userId="S::mary.jude.camilleri@ilearn.edu.mt::d532b959-8ce3-47c7-b170-dad374501405" providerId="AD" clId="Web-{5152BC71-1D97-05DB-4021-382388043644}" dt="2021-10-01T11:03:26.097" v="118" actId="14100"/>
        <pc:sldMkLst>
          <pc:docMk/>
          <pc:sldMk cId="1337708993" sldId="297"/>
        </pc:sldMkLst>
        <pc:spChg chg="mod">
          <ac:chgData name="Mary Jude Camilleri" userId="S::mary.jude.camilleri@ilearn.edu.mt::d532b959-8ce3-47c7-b170-dad374501405" providerId="AD" clId="Web-{5152BC71-1D97-05DB-4021-382388043644}" dt="2021-10-01T11:03:26.097" v="118" actId="14100"/>
          <ac:spMkLst>
            <pc:docMk/>
            <pc:sldMk cId="1337708993" sldId="297"/>
            <ac:spMk id="3" creationId="{94C6547D-D416-4F81-A1C1-0D9F08BE89E5}"/>
          </ac:spMkLst>
        </pc:spChg>
      </pc:sldChg>
    </pc:docChg>
  </pc:docChgLst>
  <pc:docChgLst>
    <pc:chgData name="Vanessa Xuereb" userId="cf06a9f6-2ebd-481e-9fd5-404d201fd7dd" providerId="ADAL" clId="{3A7B2600-4C9B-46F3-A70E-B7031660F90E}"/>
    <pc:docChg chg="custSel modSld">
      <pc:chgData name="Vanessa Xuereb" userId="cf06a9f6-2ebd-481e-9fd5-404d201fd7dd" providerId="ADAL" clId="{3A7B2600-4C9B-46F3-A70E-B7031660F90E}" dt="2021-07-01T08:33:26.370" v="71" actId="1076"/>
      <pc:docMkLst>
        <pc:docMk/>
      </pc:docMkLst>
      <pc:sldChg chg="modSp">
        <pc:chgData name="Vanessa Xuereb" userId="cf06a9f6-2ebd-481e-9fd5-404d201fd7dd" providerId="ADAL" clId="{3A7B2600-4C9B-46F3-A70E-B7031660F90E}" dt="2021-07-01T08:29:40.740" v="42" actId="14100"/>
        <pc:sldMkLst>
          <pc:docMk/>
          <pc:sldMk cId="1267811043" sldId="256"/>
        </pc:sldMkLst>
        <pc:spChg chg="mod">
          <ac:chgData name="Vanessa Xuereb" userId="cf06a9f6-2ebd-481e-9fd5-404d201fd7dd" providerId="ADAL" clId="{3A7B2600-4C9B-46F3-A70E-B7031660F90E}" dt="2021-07-01T08:29:38.402" v="41" actId="1076"/>
          <ac:spMkLst>
            <pc:docMk/>
            <pc:sldMk cId="1267811043" sldId="256"/>
            <ac:spMk id="2" creationId="{8FE6D49B-7CBC-46AB-AC62-2A7C5C6F7C8B}"/>
          </ac:spMkLst>
        </pc:spChg>
        <pc:spChg chg="mod">
          <ac:chgData name="Vanessa Xuereb" userId="cf06a9f6-2ebd-481e-9fd5-404d201fd7dd" providerId="ADAL" clId="{3A7B2600-4C9B-46F3-A70E-B7031660F90E}" dt="2021-07-01T08:29:30.797" v="40" actId="1076"/>
          <ac:spMkLst>
            <pc:docMk/>
            <pc:sldMk cId="1267811043" sldId="256"/>
            <ac:spMk id="3" creationId="{8B6BB800-F7B0-4583-AA4B-7043E89B0D5C}"/>
          </ac:spMkLst>
        </pc:spChg>
        <pc:picChg chg="mod">
          <ac:chgData name="Vanessa Xuereb" userId="cf06a9f6-2ebd-481e-9fd5-404d201fd7dd" providerId="ADAL" clId="{3A7B2600-4C9B-46F3-A70E-B7031660F90E}" dt="2021-07-01T08:29:40.740" v="42" actId="14100"/>
          <ac:picMkLst>
            <pc:docMk/>
            <pc:sldMk cId="1267811043" sldId="256"/>
            <ac:picMk id="7170" creationId="{D1312400-AF4C-47F1-82CF-37E269006100}"/>
          </ac:picMkLst>
        </pc:picChg>
      </pc:sldChg>
      <pc:sldChg chg="modSp">
        <pc:chgData name="Vanessa Xuereb" userId="cf06a9f6-2ebd-481e-9fd5-404d201fd7dd" providerId="ADAL" clId="{3A7B2600-4C9B-46F3-A70E-B7031660F90E}" dt="2021-07-01T08:29:53.566" v="44" actId="255"/>
        <pc:sldMkLst>
          <pc:docMk/>
          <pc:sldMk cId="1982030456" sldId="257"/>
        </pc:sldMkLst>
        <pc:spChg chg="mod">
          <ac:chgData name="Vanessa Xuereb" userId="cf06a9f6-2ebd-481e-9fd5-404d201fd7dd" providerId="ADAL" clId="{3A7B2600-4C9B-46F3-A70E-B7031660F90E}" dt="2021-07-01T08:29:53.566" v="44" actId="255"/>
          <ac:spMkLst>
            <pc:docMk/>
            <pc:sldMk cId="1982030456" sldId="257"/>
            <ac:spMk id="2" creationId="{DAEA54AC-82A1-414D-ACE7-2297F6DCB48D}"/>
          </ac:spMkLst>
        </pc:spChg>
      </pc:sldChg>
      <pc:sldChg chg="modSp">
        <pc:chgData name="Vanessa Xuereb" userId="cf06a9f6-2ebd-481e-9fd5-404d201fd7dd" providerId="ADAL" clId="{3A7B2600-4C9B-46F3-A70E-B7031660F90E}" dt="2021-07-01T08:30:13.510" v="46" actId="14100"/>
        <pc:sldMkLst>
          <pc:docMk/>
          <pc:sldMk cId="2442342777" sldId="258"/>
        </pc:sldMkLst>
        <pc:spChg chg="mod">
          <ac:chgData name="Vanessa Xuereb" userId="cf06a9f6-2ebd-481e-9fd5-404d201fd7dd" providerId="ADAL" clId="{3A7B2600-4C9B-46F3-A70E-B7031660F90E}" dt="2021-07-01T08:30:08.295" v="45" actId="255"/>
          <ac:spMkLst>
            <pc:docMk/>
            <pc:sldMk cId="2442342777" sldId="258"/>
            <ac:spMk id="2" creationId="{0874D2AB-79AD-4DF9-8199-4F91CC64F64F}"/>
          </ac:spMkLst>
        </pc:spChg>
        <pc:spChg chg="mod">
          <ac:chgData name="Vanessa Xuereb" userId="cf06a9f6-2ebd-481e-9fd5-404d201fd7dd" providerId="ADAL" clId="{3A7B2600-4C9B-46F3-A70E-B7031660F90E}" dt="2021-07-01T08:30:13.510" v="46" actId="14100"/>
          <ac:spMkLst>
            <pc:docMk/>
            <pc:sldMk cId="2442342777" sldId="258"/>
            <ac:spMk id="3" creationId="{6FC155EC-E298-481C-8642-D054DCD4C3B2}"/>
          </ac:spMkLst>
        </pc:spChg>
      </pc:sldChg>
      <pc:sldChg chg="modSp">
        <pc:chgData name="Vanessa Xuereb" userId="cf06a9f6-2ebd-481e-9fd5-404d201fd7dd" providerId="ADAL" clId="{3A7B2600-4C9B-46F3-A70E-B7031660F90E}" dt="2021-07-01T08:30:47.371" v="51" actId="1076"/>
        <pc:sldMkLst>
          <pc:docMk/>
          <pc:sldMk cId="2821861250" sldId="260"/>
        </pc:sldMkLst>
        <pc:spChg chg="mod">
          <ac:chgData name="Vanessa Xuereb" userId="cf06a9f6-2ebd-481e-9fd5-404d201fd7dd" providerId="ADAL" clId="{3A7B2600-4C9B-46F3-A70E-B7031660F90E}" dt="2021-07-01T08:30:47.371" v="51" actId="1076"/>
          <ac:spMkLst>
            <pc:docMk/>
            <pc:sldMk cId="2821861250" sldId="260"/>
            <ac:spMk id="2" creationId="{8CA05A4C-4AFC-468F-88AE-EFA26FC629FD}"/>
          </ac:spMkLst>
        </pc:spChg>
      </pc:sldChg>
      <pc:sldChg chg="addSp modSp">
        <pc:chgData name="Vanessa Xuereb" userId="cf06a9f6-2ebd-481e-9fd5-404d201fd7dd" providerId="ADAL" clId="{3A7B2600-4C9B-46F3-A70E-B7031660F90E}" dt="2021-07-01T08:33:26.370" v="71" actId="1076"/>
        <pc:sldMkLst>
          <pc:docMk/>
          <pc:sldMk cId="3307446680" sldId="279"/>
        </pc:sldMkLst>
        <pc:picChg chg="add mod">
          <ac:chgData name="Vanessa Xuereb" userId="cf06a9f6-2ebd-481e-9fd5-404d201fd7dd" providerId="ADAL" clId="{3A7B2600-4C9B-46F3-A70E-B7031660F90E}" dt="2021-07-01T08:33:26.370" v="71" actId="1076"/>
          <ac:picMkLst>
            <pc:docMk/>
            <pc:sldMk cId="3307446680" sldId="279"/>
            <ac:picMk id="4" creationId="{81C213A9-0AFF-46F1-BABB-280D5B5AD177}"/>
          </ac:picMkLst>
        </pc:picChg>
      </pc:sldChg>
      <pc:sldChg chg="modSp">
        <pc:chgData name="Vanessa Xuereb" userId="cf06a9f6-2ebd-481e-9fd5-404d201fd7dd" providerId="ADAL" clId="{3A7B2600-4C9B-46F3-A70E-B7031660F90E}" dt="2021-07-01T08:31:26.358" v="54" actId="255"/>
        <pc:sldMkLst>
          <pc:docMk/>
          <pc:sldMk cId="677208161" sldId="292"/>
        </pc:sldMkLst>
        <pc:spChg chg="mod">
          <ac:chgData name="Vanessa Xuereb" userId="cf06a9f6-2ebd-481e-9fd5-404d201fd7dd" providerId="ADAL" clId="{3A7B2600-4C9B-46F3-A70E-B7031660F90E}" dt="2021-07-01T08:31:26.358" v="54" actId="255"/>
          <ac:spMkLst>
            <pc:docMk/>
            <pc:sldMk cId="677208161" sldId="292"/>
            <ac:spMk id="2" creationId="{DAEA54AC-82A1-414D-ACE7-2297F6DCB48D}"/>
          </ac:spMkLst>
        </pc:spChg>
        <pc:spChg chg="mod">
          <ac:chgData name="Vanessa Xuereb" userId="cf06a9f6-2ebd-481e-9fd5-404d201fd7dd" providerId="ADAL" clId="{3A7B2600-4C9B-46F3-A70E-B7031660F90E}" dt="2021-07-01T08:29:18.407" v="1" actId="27636"/>
          <ac:spMkLst>
            <pc:docMk/>
            <pc:sldMk cId="677208161" sldId="292"/>
            <ac:spMk id="3" creationId="{4EBE023D-8005-419E-BDF5-25B2F8AA1172}"/>
          </ac:spMkLst>
        </pc:spChg>
      </pc:sldChg>
      <pc:sldChg chg="modSp">
        <pc:chgData name="Vanessa Xuereb" userId="cf06a9f6-2ebd-481e-9fd5-404d201fd7dd" providerId="ADAL" clId="{3A7B2600-4C9B-46F3-A70E-B7031660F90E}" dt="2021-07-01T08:31:53.612" v="59" actId="1076"/>
        <pc:sldMkLst>
          <pc:docMk/>
          <pc:sldMk cId="3147700948" sldId="293"/>
        </pc:sldMkLst>
        <pc:spChg chg="mod">
          <ac:chgData name="Vanessa Xuereb" userId="cf06a9f6-2ebd-481e-9fd5-404d201fd7dd" providerId="ADAL" clId="{3A7B2600-4C9B-46F3-A70E-B7031660F90E}" dt="2021-07-01T08:31:53.612" v="59" actId="1076"/>
          <ac:spMkLst>
            <pc:docMk/>
            <pc:sldMk cId="3147700948" sldId="293"/>
            <ac:spMk id="4" creationId="{3D87896D-B138-445D-A801-76DF1B9A08DF}"/>
          </ac:spMkLst>
        </pc:spChg>
      </pc:sldChg>
      <pc:sldChg chg="modSp">
        <pc:chgData name="Vanessa Xuereb" userId="cf06a9f6-2ebd-481e-9fd5-404d201fd7dd" providerId="ADAL" clId="{3A7B2600-4C9B-46F3-A70E-B7031660F90E}" dt="2021-07-01T08:32:01.715" v="60" actId="14100"/>
        <pc:sldMkLst>
          <pc:docMk/>
          <pc:sldMk cId="2232712946" sldId="294"/>
        </pc:sldMkLst>
        <pc:spChg chg="mod">
          <ac:chgData name="Vanessa Xuereb" userId="cf06a9f6-2ebd-481e-9fd5-404d201fd7dd" providerId="ADAL" clId="{3A7B2600-4C9B-46F3-A70E-B7031660F90E}" dt="2021-07-01T08:31:35.270" v="55" actId="255"/>
          <ac:spMkLst>
            <pc:docMk/>
            <pc:sldMk cId="2232712946" sldId="294"/>
            <ac:spMk id="2" creationId="{0874D2AB-79AD-4DF9-8199-4F91CC64F64F}"/>
          </ac:spMkLst>
        </pc:spChg>
        <pc:spChg chg="mod">
          <ac:chgData name="Vanessa Xuereb" userId="cf06a9f6-2ebd-481e-9fd5-404d201fd7dd" providerId="ADAL" clId="{3A7B2600-4C9B-46F3-A70E-B7031660F90E}" dt="2021-07-01T08:32:01.715" v="60" actId="14100"/>
          <ac:spMkLst>
            <pc:docMk/>
            <pc:sldMk cId="2232712946" sldId="294"/>
            <ac:spMk id="3" creationId="{6FC155EC-E298-481C-8642-D054DCD4C3B2}"/>
          </ac:spMkLst>
        </pc:spChg>
      </pc:sldChg>
      <pc:sldChg chg="modSp">
        <pc:chgData name="Vanessa Xuereb" userId="cf06a9f6-2ebd-481e-9fd5-404d201fd7dd" providerId="ADAL" clId="{3A7B2600-4C9B-46F3-A70E-B7031660F90E}" dt="2021-07-01T08:32:11.745" v="61" actId="255"/>
        <pc:sldMkLst>
          <pc:docMk/>
          <pc:sldMk cId="1340531794" sldId="295"/>
        </pc:sldMkLst>
        <pc:spChg chg="mod">
          <ac:chgData name="Vanessa Xuereb" userId="cf06a9f6-2ebd-481e-9fd5-404d201fd7dd" providerId="ADAL" clId="{3A7B2600-4C9B-46F3-A70E-B7031660F90E}" dt="2021-07-01T08:32:11.745" v="61" actId="255"/>
          <ac:spMkLst>
            <pc:docMk/>
            <pc:sldMk cId="1340531794" sldId="295"/>
            <ac:spMk id="2" creationId="{6D1F6B90-4FDA-4ED0-861F-4C3596377630}"/>
          </ac:spMkLst>
        </pc:spChg>
      </pc:sldChg>
      <pc:sldChg chg="modSp">
        <pc:chgData name="Vanessa Xuereb" userId="cf06a9f6-2ebd-481e-9fd5-404d201fd7dd" providerId="ADAL" clId="{3A7B2600-4C9B-46F3-A70E-B7031660F90E}" dt="2021-07-01T08:32:23.423" v="63" actId="27636"/>
        <pc:sldMkLst>
          <pc:docMk/>
          <pc:sldMk cId="1130948949" sldId="296"/>
        </pc:sldMkLst>
        <pc:spChg chg="mod">
          <ac:chgData name="Vanessa Xuereb" userId="cf06a9f6-2ebd-481e-9fd5-404d201fd7dd" providerId="ADAL" clId="{3A7B2600-4C9B-46F3-A70E-B7031660F90E}" dt="2021-07-01T08:32:23.423" v="63" actId="27636"/>
          <ac:spMkLst>
            <pc:docMk/>
            <pc:sldMk cId="1130948949" sldId="296"/>
            <ac:spMk id="2" creationId="{42D89602-35B4-4EAC-9CF0-A844F748AB1D}"/>
          </ac:spMkLst>
        </pc:spChg>
      </pc:sldChg>
      <pc:sldChg chg="delSp modSp">
        <pc:chgData name="Vanessa Xuereb" userId="cf06a9f6-2ebd-481e-9fd5-404d201fd7dd" providerId="ADAL" clId="{3A7B2600-4C9B-46F3-A70E-B7031660F90E}" dt="2021-07-01T08:32:59.385" v="68" actId="255"/>
        <pc:sldMkLst>
          <pc:docMk/>
          <pc:sldMk cId="1337708993" sldId="297"/>
        </pc:sldMkLst>
        <pc:spChg chg="mod">
          <ac:chgData name="Vanessa Xuereb" userId="cf06a9f6-2ebd-481e-9fd5-404d201fd7dd" providerId="ADAL" clId="{3A7B2600-4C9B-46F3-A70E-B7031660F90E}" dt="2021-07-01T08:32:59.385" v="68" actId="255"/>
          <ac:spMkLst>
            <pc:docMk/>
            <pc:sldMk cId="1337708993" sldId="297"/>
            <ac:spMk id="2" creationId="{D73FD676-1647-4F48-ABCD-421635E0DD4C}"/>
          </ac:spMkLst>
        </pc:spChg>
        <pc:spChg chg="mod">
          <ac:chgData name="Vanessa Xuereb" userId="cf06a9f6-2ebd-481e-9fd5-404d201fd7dd" providerId="ADAL" clId="{3A7B2600-4C9B-46F3-A70E-B7031660F90E}" dt="2021-07-01T08:32:34.606" v="64" actId="1076"/>
          <ac:spMkLst>
            <pc:docMk/>
            <pc:sldMk cId="1337708993" sldId="297"/>
            <ac:spMk id="3" creationId="{94C6547D-D416-4F81-A1C1-0D9F08BE89E5}"/>
          </ac:spMkLst>
        </pc:spChg>
        <pc:picChg chg="del">
          <ac:chgData name="Vanessa Xuereb" userId="cf06a9f6-2ebd-481e-9fd5-404d201fd7dd" providerId="ADAL" clId="{3A7B2600-4C9B-46F3-A70E-B7031660F90E}" dt="2021-07-01T08:32:36.411" v="65" actId="478"/>
          <ac:picMkLst>
            <pc:docMk/>
            <pc:sldMk cId="1337708993" sldId="297"/>
            <ac:picMk id="7" creationId="{BD0C104B-06DF-4ECC-83A2-9642FC15AB83}"/>
          </ac:picMkLst>
        </pc:picChg>
      </pc:sldChg>
      <pc:sldChg chg="modSp">
        <pc:chgData name="Vanessa Xuereb" userId="cf06a9f6-2ebd-481e-9fd5-404d201fd7dd" providerId="ADAL" clId="{3A7B2600-4C9B-46F3-A70E-B7031660F90E}" dt="2021-07-01T08:33:18.075" v="69" actId="255"/>
        <pc:sldMkLst>
          <pc:docMk/>
          <pc:sldMk cId="2396200298" sldId="298"/>
        </pc:sldMkLst>
        <pc:spChg chg="mod">
          <ac:chgData name="Vanessa Xuereb" userId="cf06a9f6-2ebd-481e-9fd5-404d201fd7dd" providerId="ADAL" clId="{3A7B2600-4C9B-46F3-A70E-B7031660F90E}" dt="2021-07-01T08:33:18.075" v="69" actId="255"/>
          <ac:spMkLst>
            <pc:docMk/>
            <pc:sldMk cId="2396200298" sldId="298"/>
            <ac:spMk id="2" creationId="{06D17EFB-6E6F-45BA-978C-0E003A06D51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00314-8BDE-454C-8381-4D1DB2BBC10B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A11DC2D-CD75-4980-86F5-283F595F64D5}">
      <dgm:prSet/>
      <dgm:spPr/>
      <dgm:t>
        <a:bodyPr/>
        <a:lstStyle/>
        <a:p>
          <a:r>
            <a:rPr lang="en-US"/>
            <a:t>Look at the following pictures on the next slides.</a:t>
          </a:r>
        </a:p>
      </dgm:t>
    </dgm:pt>
    <dgm:pt modelId="{B2E74044-81AA-4BF8-AA51-9FAB750D9150}" type="parTrans" cxnId="{046700B8-45BC-443E-9DD2-35F36FE230DA}">
      <dgm:prSet/>
      <dgm:spPr/>
      <dgm:t>
        <a:bodyPr/>
        <a:lstStyle/>
        <a:p>
          <a:endParaRPr lang="en-US"/>
        </a:p>
      </dgm:t>
    </dgm:pt>
    <dgm:pt modelId="{0619C174-A025-4A12-AA76-424A78DB95F7}" type="sibTrans" cxnId="{046700B8-45BC-443E-9DD2-35F36FE230DA}">
      <dgm:prSet/>
      <dgm:spPr/>
      <dgm:t>
        <a:bodyPr/>
        <a:lstStyle/>
        <a:p>
          <a:endParaRPr lang="en-US"/>
        </a:p>
      </dgm:t>
    </dgm:pt>
    <dgm:pt modelId="{13D9A2EC-3286-4992-828C-CFCFEAF549CF}">
      <dgm:prSet/>
      <dgm:spPr/>
      <dgm:t>
        <a:bodyPr/>
        <a:lstStyle/>
        <a:p>
          <a:r>
            <a:rPr lang="en-US"/>
            <a:t>Write a caption beneath them. </a:t>
          </a:r>
        </a:p>
      </dgm:t>
    </dgm:pt>
    <dgm:pt modelId="{920FB005-35BE-41F5-BB29-B5F4D65C2CE5}" type="parTrans" cxnId="{F7B91A32-332D-4E2B-8BBB-7536417CA222}">
      <dgm:prSet/>
      <dgm:spPr/>
      <dgm:t>
        <a:bodyPr/>
        <a:lstStyle/>
        <a:p>
          <a:endParaRPr lang="en-US"/>
        </a:p>
      </dgm:t>
    </dgm:pt>
    <dgm:pt modelId="{FA36EEED-6731-4CF2-AAB2-EF09A1478597}" type="sibTrans" cxnId="{F7B91A32-332D-4E2B-8BBB-7536417CA222}">
      <dgm:prSet/>
      <dgm:spPr/>
      <dgm:t>
        <a:bodyPr/>
        <a:lstStyle/>
        <a:p>
          <a:endParaRPr lang="en-US"/>
        </a:p>
      </dgm:t>
    </dgm:pt>
    <dgm:pt modelId="{7AC50EF5-197B-4AED-A99A-330FF51E4519}" type="pres">
      <dgm:prSet presAssocID="{04300314-8BDE-454C-8381-4D1DB2BBC1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7FA3AA-2E68-427A-A67F-3328107A6CBE}" type="pres">
      <dgm:prSet presAssocID="{0A11DC2D-CD75-4980-86F5-283F595F64D5}" presName="hierRoot1" presStyleCnt="0">
        <dgm:presLayoutVars>
          <dgm:hierBranch val="init"/>
        </dgm:presLayoutVars>
      </dgm:prSet>
      <dgm:spPr/>
    </dgm:pt>
    <dgm:pt modelId="{B42777F5-D06A-422F-8B9B-C1F34B07F716}" type="pres">
      <dgm:prSet presAssocID="{0A11DC2D-CD75-4980-86F5-283F595F64D5}" presName="rootComposite1" presStyleCnt="0"/>
      <dgm:spPr/>
    </dgm:pt>
    <dgm:pt modelId="{2BDA3131-427E-422B-B92E-95FA0F09BD27}" type="pres">
      <dgm:prSet presAssocID="{0A11DC2D-CD75-4980-86F5-283F595F64D5}" presName="rootText1" presStyleLbl="node0" presStyleIdx="0" presStyleCnt="2">
        <dgm:presLayoutVars>
          <dgm:chPref val="3"/>
        </dgm:presLayoutVars>
      </dgm:prSet>
      <dgm:spPr/>
    </dgm:pt>
    <dgm:pt modelId="{B0F8FAA2-582E-4738-B72A-BA054C5E9583}" type="pres">
      <dgm:prSet presAssocID="{0A11DC2D-CD75-4980-86F5-283F595F64D5}" presName="rootConnector1" presStyleLbl="node1" presStyleIdx="0" presStyleCnt="0"/>
      <dgm:spPr/>
    </dgm:pt>
    <dgm:pt modelId="{8D268741-9EC3-4EC4-BC06-30DFE72C95B3}" type="pres">
      <dgm:prSet presAssocID="{0A11DC2D-CD75-4980-86F5-283F595F64D5}" presName="hierChild2" presStyleCnt="0"/>
      <dgm:spPr/>
    </dgm:pt>
    <dgm:pt modelId="{7ECF4EFD-4DCE-4947-B47F-C583450AD39C}" type="pres">
      <dgm:prSet presAssocID="{0A11DC2D-CD75-4980-86F5-283F595F64D5}" presName="hierChild3" presStyleCnt="0"/>
      <dgm:spPr/>
    </dgm:pt>
    <dgm:pt modelId="{56CD2A2E-CA25-4B40-9757-A452E33D8F05}" type="pres">
      <dgm:prSet presAssocID="{13D9A2EC-3286-4992-828C-CFCFEAF549CF}" presName="hierRoot1" presStyleCnt="0">
        <dgm:presLayoutVars>
          <dgm:hierBranch val="init"/>
        </dgm:presLayoutVars>
      </dgm:prSet>
      <dgm:spPr/>
    </dgm:pt>
    <dgm:pt modelId="{FF0E978C-10B6-4665-99A2-1F8E8179C2D4}" type="pres">
      <dgm:prSet presAssocID="{13D9A2EC-3286-4992-828C-CFCFEAF549CF}" presName="rootComposite1" presStyleCnt="0"/>
      <dgm:spPr/>
    </dgm:pt>
    <dgm:pt modelId="{537DD42B-10E6-42A9-AD05-C79533C9F218}" type="pres">
      <dgm:prSet presAssocID="{13D9A2EC-3286-4992-828C-CFCFEAF549CF}" presName="rootText1" presStyleLbl="node0" presStyleIdx="1" presStyleCnt="2">
        <dgm:presLayoutVars>
          <dgm:chPref val="3"/>
        </dgm:presLayoutVars>
      </dgm:prSet>
      <dgm:spPr/>
    </dgm:pt>
    <dgm:pt modelId="{4FFCF46F-7F9C-4D4E-8CDB-65DCC65E90EB}" type="pres">
      <dgm:prSet presAssocID="{13D9A2EC-3286-4992-828C-CFCFEAF549CF}" presName="rootConnector1" presStyleLbl="node1" presStyleIdx="0" presStyleCnt="0"/>
      <dgm:spPr/>
    </dgm:pt>
    <dgm:pt modelId="{4CAE1001-AEFF-49D5-BD2B-8F5C78E3E2E5}" type="pres">
      <dgm:prSet presAssocID="{13D9A2EC-3286-4992-828C-CFCFEAF549CF}" presName="hierChild2" presStyleCnt="0"/>
      <dgm:spPr/>
    </dgm:pt>
    <dgm:pt modelId="{0FCBB0AE-8566-4714-88DA-8A52B5171AE7}" type="pres">
      <dgm:prSet presAssocID="{13D9A2EC-3286-4992-828C-CFCFEAF549CF}" presName="hierChild3" presStyleCnt="0"/>
      <dgm:spPr/>
    </dgm:pt>
  </dgm:ptLst>
  <dgm:cxnLst>
    <dgm:cxn modelId="{5FCDA910-6ADF-4FCE-8BC9-9F17C2AFFD83}" type="presOf" srcId="{13D9A2EC-3286-4992-828C-CFCFEAF549CF}" destId="{537DD42B-10E6-42A9-AD05-C79533C9F218}" srcOrd="0" destOrd="0" presId="urn:microsoft.com/office/officeart/2009/3/layout/HorizontalOrganizationChart"/>
    <dgm:cxn modelId="{F7B91A32-332D-4E2B-8BBB-7536417CA222}" srcId="{04300314-8BDE-454C-8381-4D1DB2BBC10B}" destId="{13D9A2EC-3286-4992-828C-CFCFEAF549CF}" srcOrd="1" destOrd="0" parTransId="{920FB005-35BE-41F5-BB29-B5F4D65C2CE5}" sibTransId="{FA36EEED-6731-4CF2-AAB2-EF09A1478597}"/>
    <dgm:cxn modelId="{3A4B0A6F-D52D-4C8A-996C-5BE9AEC796E3}" type="presOf" srcId="{0A11DC2D-CD75-4980-86F5-283F595F64D5}" destId="{2BDA3131-427E-422B-B92E-95FA0F09BD27}" srcOrd="0" destOrd="0" presId="urn:microsoft.com/office/officeart/2009/3/layout/HorizontalOrganizationChart"/>
    <dgm:cxn modelId="{2F9DF39C-99AF-4D9B-8E03-228EA808632A}" type="presOf" srcId="{0A11DC2D-CD75-4980-86F5-283F595F64D5}" destId="{B0F8FAA2-582E-4738-B72A-BA054C5E9583}" srcOrd="1" destOrd="0" presId="urn:microsoft.com/office/officeart/2009/3/layout/HorizontalOrganizationChart"/>
    <dgm:cxn modelId="{046700B8-45BC-443E-9DD2-35F36FE230DA}" srcId="{04300314-8BDE-454C-8381-4D1DB2BBC10B}" destId="{0A11DC2D-CD75-4980-86F5-283F595F64D5}" srcOrd="0" destOrd="0" parTransId="{B2E74044-81AA-4BF8-AA51-9FAB750D9150}" sibTransId="{0619C174-A025-4A12-AA76-424A78DB95F7}"/>
    <dgm:cxn modelId="{9FDC2FC5-DBD2-49B6-8EF6-53EFC80DD651}" type="presOf" srcId="{13D9A2EC-3286-4992-828C-CFCFEAF549CF}" destId="{4FFCF46F-7F9C-4D4E-8CDB-65DCC65E90EB}" srcOrd="1" destOrd="0" presId="urn:microsoft.com/office/officeart/2009/3/layout/HorizontalOrganizationChart"/>
    <dgm:cxn modelId="{012B48D6-8D6E-4AC3-B5A3-6BD023CB5D30}" type="presOf" srcId="{04300314-8BDE-454C-8381-4D1DB2BBC10B}" destId="{7AC50EF5-197B-4AED-A99A-330FF51E4519}" srcOrd="0" destOrd="0" presId="urn:microsoft.com/office/officeart/2009/3/layout/HorizontalOrganizationChart"/>
    <dgm:cxn modelId="{F98ECAE7-7AAF-48A5-8E47-23F84F42DA93}" type="presParOf" srcId="{7AC50EF5-197B-4AED-A99A-330FF51E4519}" destId="{117FA3AA-2E68-427A-A67F-3328107A6CBE}" srcOrd="0" destOrd="0" presId="urn:microsoft.com/office/officeart/2009/3/layout/HorizontalOrganizationChart"/>
    <dgm:cxn modelId="{CEC4F23C-B4A4-44FD-A9F7-8EA19058109B}" type="presParOf" srcId="{117FA3AA-2E68-427A-A67F-3328107A6CBE}" destId="{B42777F5-D06A-422F-8B9B-C1F34B07F716}" srcOrd="0" destOrd="0" presId="urn:microsoft.com/office/officeart/2009/3/layout/HorizontalOrganizationChart"/>
    <dgm:cxn modelId="{7FC9A841-D8A4-4101-AD20-5F01CE3CF279}" type="presParOf" srcId="{B42777F5-D06A-422F-8B9B-C1F34B07F716}" destId="{2BDA3131-427E-422B-B92E-95FA0F09BD27}" srcOrd="0" destOrd="0" presId="urn:microsoft.com/office/officeart/2009/3/layout/HorizontalOrganizationChart"/>
    <dgm:cxn modelId="{6F340685-8762-438B-924C-7465CF921002}" type="presParOf" srcId="{B42777F5-D06A-422F-8B9B-C1F34B07F716}" destId="{B0F8FAA2-582E-4738-B72A-BA054C5E9583}" srcOrd="1" destOrd="0" presId="urn:microsoft.com/office/officeart/2009/3/layout/HorizontalOrganizationChart"/>
    <dgm:cxn modelId="{8F9F94E1-1D44-4CE5-AE62-0F0D5757D2EF}" type="presParOf" srcId="{117FA3AA-2E68-427A-A67F-3328107A6CBE}" destId="{8D268741-9EC3-4EC4-BC06-30DFE72C95B3}" srcOrd="1" destOrd="0" presId="urn:microsoft.com/office/officeart/2009/3/layout/HorizontalOrganizationChart"/>
    <dgm:cxn modelId="{A55506EB-E5CF-463B-AAFE-934F528C6FCD}" type="presParOf" srcId="{117FA3AA-2E68-427A-A67F-3328107A6CBE}" destId="{7ECF4EFD-4DCE-4947-B47F-C583450AD39C}" srcOrd="2" destOrd="0" presId="urn:microsoft.com/office/officeart/2009/3/layout/HorizontalOrganizationChart"/>
    <dgm:cxn modelId="{7C900AA2-729C-4942-A2C2-271858AB7E91}" type="presParOf" srcId="{7AC50EF5-197B-4AED-A99A-330FF51E4519}" destId="{56CD2A2E-CA25-4B40-9757-A452E33D8F05}" srcOrd="1" destOrd="0" presId="urn:microsoft.com/office/officeart/2009/3/layout/HorizontalOrganizationChart"/>
    <dgm:cxn modelId="{5A83A8FE-DC65-4831-89CE-AF8270D2F9D9}" type="presParOf" srcId="{56CD2A2E-CA25-4B40-9757-A452E33D8F05}" destId="{FF0E978C-10B6-4665-99A2-1F8E8179C2D4}" srcOrd="0" destOrd="0" presId="urn:microsoft.com/office/officeart/2009/3/layout/HorizontalOrganizationChart"/>
    <dgm:cxn modelId="{BDDA0971-9A87-46D8-A5BD-5D2A942CFDAA}" type="presParOf" srcId="{FF0E978C-10B6-4665-99A2-1F8E8179C2D4}" destId="{537DD42B-10E6-42A9-AD05-C79533C9F218}" srcOrd="0" destOrd="0" presId="urn:microsoft.com/office/officeart/2009/3/layout/HorizontalOrganizationChart"/>
    <dgm:cxn modelId="{5D5A0809-CF8F-4BD4-8328-A0243511717D}" type="presParOf" srcId="{FF0E978C-10B6-4665-99A2-1F8E8179C2D4}" destId="{4FFCF46F-7F9C-4D4E-8CDB-65DCC65E90EB}" srcOrd="1" destOrd="0" presId="urn:microsoft.com/office/officeart/2009/3/layout/HorizontalOrganizationChart"/>
    <dgm:cxn modelId="{6C02F151-2F82-4478-9B6D-137723F146B6}" type="presParOf" srcId="{56CD2A2E-CA25-4B40-9757-A452E33D8F05}" destId="{4CAE1001-AEFF-49D5-BD2B-8F5C78E3E2E5}" srcOrd="1" destOrd="0" presId="urn:microsoft.com/office/officeart/2009/3/layout/HorizontalOrganizationChart"/>
    <dgm:cxn modelId="{F0143862-0290-4D33-9503-59D6D4421482}" type="presParOf" srcId="{56CD2A2E-CA25-4B40-9757-A452E33D8F05}" destId="{0FCBB0AE-8566-4714-88DA-8A52B5171AE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A3131-427E-422B-B92E-95FA0F09BD27}">
      <dsp:nvSpPr>
        <dsp:cNvPr id="0" name=""/>
        <dsp:cNvSpPr/>
      </dsp:nvSpPr>
      <dsp:spPr>
        <a:xfrm>
          <a:off x="406601" y="2376"/>
          <a:ext cx="6915063" cy="2109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Look at the following pictures on the next slides.</a:t>
          </a:r>
        </a:p>
      </dsp:txBody>
      <dsp:txXfrm>
        <a:off x="406601" y="2376"/>
        <a:ext cx="6915063" cy="2109094"/>
      </dsp:txXfrm>
    </dsp:sp>
    <dsp:sp modelId="{537DD42B-10E6-42A9-AD05-C79533C9F218}">
      <dsp:nvSpPr>
        <dsp:cNvPr id="0" name=""/>
        <dsp:cNvSpPr/>
      </dsp:nvSpPr>
      <dsp:spPr>
        <a:xfrm>
          <a:off x="406601" y="2975853"/>
          <a:ext cx="6915063" cy="2109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Write a caption beneath them. </a:t>
          </a:r>
        </a:p>
      </dsp:txBody>
      <dsp:txXfrm>
        <a:off x="406601" y="2975853"/>
        <a:ext cx="6915063" cy="2109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2ED2B-E3E2-4317-9A9C-D404B2093316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E9EFC-DA5B-478D-B8A7-88C46A805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62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A000-6F4B-4538-8815-316A801DAF60}" type="datetime1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B6E2-1A23-451D-8D4B-BCFFF23F635D}" type="datetime1">
              <a:rPr lang="en-US" smtClean="0"/>
              <a:t>10/1/2021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106A-AA8F-4173-83F4-836B0895D9EA}" type="datetime1">
              <a:rPr lang="en-US" smtClean="0"/>
              <a:t>10/1/2021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E0B3-1B42-45F8-B813-C6782768A5E2}" type="datetime1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CD08-5B9E-490B-AA13-912B7A1B262B}" type="datetime1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1D14-71CF-413C-AA6B-370CB0E42E91}" type="datetime1">
              <a:rPr lang="en-US" smtClean="0"/>
              <a:t>10/1/2021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3C06-A463-4312-995E-B7545075D379}" type="datetime1">
              <a:rPr lang="en-US" smtClean="0"/>
              <a:t>10/1/2021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53D3-08BE-48F4-85D3-1A549EAFB787}" type="datetime1">
              <a:rPr lang="en-US" smtClean="0"/>
              <a:t>10/1/2021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85E3-D2BC-4037-875D-723A41D4E0AA}" type="datetime1">
              <a:rPr lang="en-US" smtClean="0"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CD7D-4E95-4084-B90B-0F4E4DF86A96}" type="datetime1">
              <a:rPr lang="en-US" smtClean="0"/>
              <a:t>10/1/2021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ADD2-A537-42D2-847B-9B971EEF95CE}" type="datetime1">
              <a:rPr lang="en-US" smtClean="0"/>
              <a:t>10/1/2021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249EE8-9E31-4607-85B5-AC41EA343BB4}" type="datetime1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E6D49B-7CBC-46AB-AC62-2A7C5C6F7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092" y="2000917"/>
            <a:ext cx="4816163" cy="3255264"/>
          </a:xfrm>
        </p:spPr>
        <p:txBody>
          <a:bodyPr>
            <a:normAutofit fontScale="90000"/>
          </a:bodyPr>
          <a:lstStyle/>
          <a:p>
            <a:br>
              <a:rPr lang="mt-MT" sz="3700" u="sng" dirty="0">
                <a:latin typeface="Andika"/>
              </a:rPr>
            </a:br>
            <a:r>
              <a:rPr lang="mt-MT" sz="3700" u="sng" dirty="0" err="1">
                <a:latin typeface="Andika"/>
              </a:rPr>
              <a:t>Lesson</a:t>
            </a:r>
            <a:r>
              <a:rPr lang="mt-MT" sz="3700" u="sng" dirty="0">
                <a:latin typeface="Andika"/>
              </a:rPr>
              <a:t> 4</a:t>
            </a:r>
            <a:r>
              <a:rPr lang="mt-MT" sz="3700" dirty="0">
                <a:latin typeface="Andika"/>
              </a:rPr>
              <a:t>: </a:t>
            </a:r>
            <a:br>
              <a:rPr lang="mt-MT" sz="3700" dirty="0">
                <a:latin typeface="Andika"/>
              </a:rPr>
            </a:br>
            <a:r>
              <a:rPr lang="mt-MT" sz="3700" dirty="0" err="1">
                <a:latin typeface="Andika"/>
              </a:rPr>
              <a:t>Writing</a:t>
            </a:r>
            <a:br>
              <a:rPr lang="mt-MT" sz="3700" dirty="0">
                <a:latin typeface="Andika"/>
              </a:rPr>
            </a:br>
            <a:br>
              <a:rPr lang="mt-MT" sz="3700" dirty="0">
                <a:latin typeface="Andika"/>
              </a:rPr>
            </a:br>
            <a:r>
              <a:rPr lang="mt-MT" sz="3700" u="sng" dirty="0" err="1">
                <a:latin typeface="Andika"/>
              </a:rPr>
              <a:t>Topic</a:t>
            </a:r>
            <a:r>
              <a:rPr lang="mt-MT" sz="3700" u="sng" dirty="0">
                <a:latin typeface="Andika"/>
              </a:rPr>
              <a:t>:</a:t>
            </a:r>
            <a:r>
              <a:rPr lang="mt-MT" sz="3700" dirty="0">
                <a:latin typeface="Andika"/>
              </a:rPr>
              <a:t> </a:t>
            </a:r>
            <a:r>
              <a:rPr lang="en-US" sz="3700" dirty="0">
                <a:latin typeface="Andika"/>
              </a:rPr>
              <a:t> </a:t>
            </a:r>
            <a:br>
              <a:rPr lang="en-US" sz="3700" dirty="0">
                <a:latin typeface="Andika"/>
              </a:rPr>
            </a:br>
            <a:r>
              <a:rPr lang="mt-MT" sz="3700" dirty="0" err="1">
                <a:latin typeface="Andika"/>
              </a:rPr>
              <a:t>Hobbies</a:t>
            </a:r>
            <a:r>
              <a:rPr lang="mt-MT" sz="3700" dirty="0">
                <a:latin typeface="Andika"/>
              </a:rPr>
              <a:t> </a:t>
            </a:r>
            <a:r>
              <a:rPr lang="mt-MT" sz="3700" dirty="0" err="1">
                <a:latin typeface="Andika"/>
              </a:rPr>
              <a:t>and</a:t>
            </a:r>
            <a:r>
              <a:rPr lang="mt-MT" sz="3700" dirty="0">
                <a:latin typeface="Andika"/>
              </a:rPr>
              <a:t> </a:t>
            </a:r>
            <a:r>
              <a:rPr lang="mt-MT" sz="3700" dirty="0" err="1">
                <a:latin typeface="Andika"/>
              </a:rPr>
              <a:t>Leisure</a:t>
            </a:r>
            <a:br>
              <a:rPr lang="mt-MT" sz="3700" dirty="0">
                <a:latin typeface="Andika"/>
              </a:rPr>
            </a:br>
            <a:br>
              <a:rPr lang="mt-MT" sz="3700" dirty="0">
                <a:latin typeface="Andika"/>
              </a:rPr>
            </a:br>
            <a:r>
              <a:rPr lang="mt-MT" sz="3700" u="sng" dirty="0" err="1">
                <a:latin typeface="Andika"/>
              </a:rPr>
              <a:t>Year</a:t>
            </a:r>
            <a:r>
              <a:rPr lang="mt-MT" sz="3700" dirty="0">
                <a:latin typeface="Andika"/>
              </a:rPr>
              <a:t>:</a:t>
            </a:r>
            <a:br>
              <a:rPr lang="mt-MT" sz="3700" dirty="0">
                <a:latin typeface="Andika"/>
              </a:rPr>
            </a:br>
            <a:r>
              <a:rPr lang="mt-MT" sz="3700" dirty="0">
                <a:latin typeface="Andika"/>
              </a:rPr>
              <a:t>4</a:t>
            </a:r>
          </a:p>
        </p:txBody>
      </p:sp>
      <p:pic>
        <p:nvPicPr>
          <p:cNvPr id="7170" name="Picture 2" descr="Children Are Engaged In The Hobbies Royalty Free Cliparts, Vectors, And  Stock Illustration. Image 17686314.">
            <a:extLst>
              <a:ext uri="{FF2B5EF4-FFF2-40B4-BE49-F238E27FC236}">
                <a16:creationId xmlns:a16="http://schemas.microsoft.com/office/drawing/2014/main" id="{D1312400-AF4C-47F1-82CF-37E2690061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" r="-1" b="6431"/>
          <a:stretch/>
        </p:blipFill>
        <p:spPr bwMode="auto">
          <a:xfrm>
            <a:off x="5120640" y="759599"/>
            <a:ext cx="6367271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72C3A-102E-4691-B64F-623D0C5D1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E6A364C-1CC9-43B7-BBF8-539CCFA89D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1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102E8E4-3982-4884-AA0F-68EC37047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EB3F61-F91A-45E6-81DA-F22A4CBAC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8"/>
            <a:ext cx="1286934" cy="5333999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1BBFA2-4900-4E31-B722-684DBFF00238}"/>
              </a:ext>
            </a:extLst>
          </p:cNvPr>
          <p:cNvSpPr txBox="1"/>
          <p:nvPr/>
        </p:nvSpPr>
        <p:spPr>
          <a:xfrm>
            <a:off x="1447802" y="1012558"/>
            <a:ext cx="9563383" cy="46905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Keep in mind the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G.A.P: </a:t>
            </a:r>
            <a:br>
              <a:rPr lang="en-US" sz="2800" dirty="0"/>
            </a:b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GENRE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Caption.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Write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SPECIFIC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sentences to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DESCRIBE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picture. 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THE PRESENT TENSE.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br>
              <a:rPr lang="en-US" sz="2800" dirty="0"/>
            </a:b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AUDIENCE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Young readers. 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SIMPLE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 and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APPEALING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language for young readers.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br>
              <a:rPr lang="en-US" sz="2800" dirty="0"/>
            </a:b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PURPOSE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To describe what pupils are doing in each photo. 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FOCUS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should be on the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hobby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picture. </a:t>
            </a:r>
            <a:br>
              <a:rPr lang="en-US" sz="2800" dirty="0"/>
            </a:br>
            <a:br>
              <a:rPr lang="en-US" sz="2800" dirty="0"/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D1CB9A-4C6B-4843-B8E9-CD0071D37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CF9337-DC11-4A9E-936C-367EF490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705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F231E5-F402-49E1-82B4-C762909ED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F0BA12B-74D1-4DB1-9A3F-C9BA27B81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15FCC40-AA93-4D3B-90D0-69BC824EA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5754B5-7FF8-45C0-A56A-C94934D196E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084398" y="1298448"/>
            <a:ext cx="731520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b="1" spc="-100">
                <a:solidFill>
                  <a:schemeClr val="tx2"/>
                </a:solidFill>
              </a:rPr>
              <a:t>Let’s write captions.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BE656B-3B0D-42B2-965B-42D5A1D1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74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40 Unique Hobbies for Kids">
            <a:extLst>
              <a:ext uri="{FF2B5EF4-FFF2-40B4-BE49-F238E27FC236}">
                <a16:creationId xmlns:a16="http://schemas.microsoft.com/office/drawing/2014/main" id="{D1ED5671-150C-40F8-A2F3-753125C11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441" y="0"/>
            <a:ext cx="7005255" cy="525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B2F481-D997-4732-803F-1890A5318468}"/>
              </a:ext>
            </a:extLst>
          </p:cNvPr>
          <p:cNvSpPr txBox="1"/>
          <p:nvPr/>
        </p:nvSpPr>
        <p:spPr>
          <a:xfrm>
            <a:off x="2627697" y="5601902"/>
            <a:ext cx="7286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The brother and sister are using </a:t>
            </a:r>
            <a:r>
              <a:rPr lang="en-US" sz="3600" b="1" dirty="0" err="1"/>
              <a:t>colourful</a:t>
            </a:r>
            <a:r>
              <a:rPr lang="en-US" sz="3600" b="1" dirty="0"/>
              <a:t> markers to draw a picture. </a:t>
            </a:r>
            <a:endParaRPr lang="en-GB" sz="36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90117B-42C1-4878-8651-99555237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08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C2DA-8504-4C81-9E77-704EFDE8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373" y="4995898"/>
            <a:ext cx="10658181" cy="106569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4000" dirty="0">
                <a:latin typeface="Andika"/>
              </a:rPr>
              <a:t> </a:t>
            </a:r>
          </a:p>
        </p:txBody>
      </p:sp>
      <p:sp>
        <p:nvSpPr>
          <p:cNvPr id="3" name="AutoShape 2" descr="Fly a kite in the seaside breezes">
            <a:extLst>
              <a:ext uri="{FF2B5EF4-FFF2-40B4-BE49-F238E27FC236}">
                <a16:creationId xmlns:a16="http://schemas.microsoft.com/office/drawing/2014/main" id="{F27BC2A7-4F2E-4B26-84D2-72E6E7D1CA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Fly a kite in the seaside breezes">
            <a:extLst>
              <a:ext uri="{FF2B5EF4-FFF2-40B4-BE49-F238E27FC236}">
                <a16:creationId xmlns:a16="http://schemas.microsoft.com/office/drawing/2014/main" id="{38F4F1E4-50FB-4140-A561-413D0218D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6412"/>
            <a:ext cx="9152092" cy="534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E69DC5-3A27-4AC1-BC9F-B0794E9244DE}"/>
              </a:ext>
            </a:extLst>
          </p:cNvPr>
          <p:cNvSpPr txBox="1"/>
          <p:nvPr/>
        </p:nvSpPr>
        <p:spPr>
          <a:xfrm>
            <a:off x="9572878" y="1189529"/>
            <a:ext cx="24276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t-MT" sz="4000" dirty="0">
                <a:latin typeface="Andika"/>
              </a:rPr>
              <a:t>The young girl is </a:t>
            </a:r>
            <a:r>
              <a:rPr lang="en-US" sz="4000" dirty="0">
                <a:latin typeface="Andika"/>
              </a:rPr>
              <a:t>flying her </a:t>
            </a:r>
            <a:r>
              <a:rPr lang="en-US" sz="4000" dirty="0" err="1">
                <a:latin typeface="Andika"/>
              </a:rPr>
              <a:t>colourful</a:t>
            </a:r>
            <a:r>
              <a:rPr lang="en-US" sz="4000" dirty="0">
                <a:latin typeface="Andika"/>
              </a:rPr>
              <a:t> kite on the beach.</a:t>
            </a:r>
            <a:endParaRPr lang="en-GB" sz="4000" dirty="0">
              <a:latin typeface="Andik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7C5E-67DD-4FA9-B632-C3DC874BD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84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C2DA-8504-4C81-9E77-704EFDE8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373" y="4995898"/>
            <a:ext cx="10658181" cy="106569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4000" dirty="0">
                <a:latin typeface="Andika"/>
              </a:rPr>
              <a:t> </a:t>
            </a:r>
          </a:p>
        </p:txBody>
      </p:sp>
      <p:sp>
        <p:nvSpPr>
          <p:cNvPr id="3" name="AutoShape 2" descr="Fly a kite in the seaside breezes">
            <a:extLst>
              <a:ext uri="{FF2B5EF4-FFF2-40B4-BE49-F238E27FC236}">
                <a16:creationId xmlns:a16="http://schemas.microsoft.com/office/drawing/2014/main" id="{F27BC2A7-4F2E-4B26-84D2-72E6E7D1CA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E69DC5-3A27-4AC1-BC9F-B0794E9244DE}"/>
              </a:ext>
            </a:extLst>
          </p:cNvPr>
          <p:cNvSpPr txBox="1"/>
          <p:nvPr/>
        </p:nvSpPr>
        <p:spPr>
          <a:xfrm>
            <a:off x="9572878" y="1189529"/>
            <a:ext cx="242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3200" dirty="0">
              <a:latin typeface="Andika"/>
            </a:endParaRPr>
          </a:p>
        </p:txBody>
      </p:sp>
      <p:pic>
        <p:nvPicPr>
          <p:cNvPr id="2052" name="Picture 4" descr="Reading a good book each day could boost kids' academic performance -  Parents - The Jakarta Post">
            <a:extLst>
              <a:ext uri="{FF2B5EF4-FFF2-40B4-BE49-F238E27FC236}">
                <a16:creationId xmlns:a16="http://schemas.microsoft.com/office/drawing/2014/main" id="{1B8E23A8-2D31-4461-9D16-51CCD938B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054"/>
            <a:ext cx="9160184" cy="615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34FD80-A7C1-480C-9D98-461C7918D116}"/>
              </a:ext>
            </a:extLst>
          </p:cNvPr>
          <p:cNvSpPr txBox="1"/>
          <p:nvPr/>
        </p:nvSpPr>
        <p:spPr>
          <a:xfrm>
            <a:off x="9402271" y="1688574"/>
            <a:ext cx="24276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t-MT" sz="4000" dirty="0">
                <a:latin typeface="Andika"/>
              </a:rPr>
              <a:t>The boy </a:t>
            </a:r>
            <a:r>
              <a:rPr lang="en-US" sz="4000" dirty="0">
                <a:latin typeface="Andika"/>
              </a:rPr>
              <a:t>is at the library reading a thick book. </a:t>
            </a:r>
            <a:endParaRPr lang="en-GB" sz="4000" dirty="0">
              <a:latin typeface="Andik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9E0E5-69B4-4301-A3E7-0340CA199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26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C2DA-8504-4C81-9E77-704EFDE8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373" y="4995898"/>
            <a:ext cx="10658181" cy="106569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4000" dirty="0">
                <a:latin typeface="Andika"/>
              </a:rPr>
              <a:t> </a:t>
            </a:r>
          </a:p>
        </p:txBody>
      </p:sp>
      <p:sp>
        <p:nvSpPr>
          <p:cNvPr id="3" name="AutoShape 2" descr="Fly a kite in the seaside breezes">
            <a:extLst>
              <a:ext uri="{FF2B5EF4-FFF2-40B4-BE49-F238E27FC236}">
                <a16:creationId xmlns:a16="http://schemas.microsoft.com/office/drawing/2014/main" id="{F27BC2A7-4F2E-4B26-84D2-72E6E7D1CA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E69DC5-3A27-4AC1-BC9F-B0794E9244DE}"/>
              </a:ext>
            </a:extLst>
          </p:cNvPr>
          <p:cNvSpPr txBox="1"/>
          <p:nvPr/>
        </p:nvSpPr>
        <p:spPr>
          <a:xfrm>
            <a:off x="9572878" y="1189529"/>
            <a:ext cx="242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3200" dirty="0">
              <a:latin typeface="Andik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34FD80-A7C1-480C-9D98-461C7918D116}"/>
              </a:ext>
            </a:extLst>
          </p:cNvPr>
          <p:cNvSpPr txBox="1"/>
          <p:nvPr/>
        </p:nvSpPr>
        <p:spPr>
          <a:xfrm>
            <a:off x="9572878" y="1862102"/>
            <a:ext cx="24276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t-MT" sz="4000" dirty="0">
                <a:latin typeface="Andika"/>
              </a:rPr>
              <a:t>The girl </a:t>
            </a:r>
            <a:r>
              <a:rPr lang="en-US" sz="4000" dirty="0">
                <a:latin typeface="Andika"/>
              </a:rPr>
              <a:t>is using a watering can to water the plants</a:t>
            </a:r>
            <a:r>
              <a:rPr lang="mt-MT" sz="4000" dirty="0">
                <a:latin typeface="Andika"/>
              </a:rPr>
              <a:t>.</a:t>
            </a:r>
            <a:endParaRPr lang="en-GB" sz="4000" dirty="0">
              <a:latin typeface="Andika"/>
            </a:endParaRPr>
          </a:p>
        </p:txBody>
      </p:sp>
      <p:pic>
        <p:nvPicPr>
          <p:cNvPr id="7" name="Picture 2" descr="Popular Children Hobbies | Interesting Facts for Kids">
            <a:extLst>
              <a:ext uri="{FF2B5EF4-FFF2-40B4-BE49-F238E27FC236}">
                <a16:creationId xmlns:a16="http://schemas.microsoft.com/office/drawing/2014/main" id="{EBA20E7D-DDF6-4FE5-A9FD-7175B53A0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1216"/>
            <a:ext cx="9144000" cy="606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92F81-0CD6-47E9-9D44-8ED0C1D96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86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C2DA-8504-4C81-9E77-704EFDE8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373" y="4995898"/>
            <a:ext cx="10658181" cy="106569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4000" dirty="0">
                <a:latin typeface="Andika"/>
              </a:rPr>
              <a:t> </a:t>
            </a:r>
          </a:p>
        </p:txBody>
      </p:sp>
      <p:sp>
        <p:nvSpPr>
          <p:cNvPr id="3" name="AutoShape 2" descr="Fly a kite in the seaside breezes">
            <a:extLst>
              <a:ext uri="{FF2B5EF4-FFF2-40B4-BE49-F238E27FC236}">
                <a16:creationId xmlns:a16="http://schemas.microsoft.com/office/drawing/2014/main" id="{F27BC2A7-4F2E-4B26-84D2-72E6E7D1CA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E69DC5-3A27-4AC1-BC9F-B0794E9244DE}"/>
              </a:ext>
            </a:extLst>
          </p:cNvPr>
          <p:cNvSpPr txBox="1"/>
          <p:nvPr/>
        </p:nvSpPr>
        <p:spPr>
          <a:xfrm>
            <a:off x="9572878" y="1189529"/>
            <a:ext cx="242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3200" dirty="0">
              <a:latin typeface="Andik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34FD80-A7C1-480C-9D98-461C7918D116}"/>
              </a:ext>
            </a:extLst>
          </p:cNvPr>
          <p:cNvSpPr txBox="1"/>
          <p:nvPr/>
        </p:nvSpPr>
        <p:spPr>
          <a:xfrm>
            <a:off x="9572878" y="2397948"/>
            <a:ext cx="24276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t-MT" sz="4000" dirty="0">
                <a:latin typeface="Andika"/>
              </a:rPr>
              <a:t>Th</a:t>
            </a:r>
            <a:r>
              <a:rPr lang="en-US" sz="4000" dirty="0">
                <a:latin typeface="Andika"/>
              </a:rPr>
              <a:t>e boy enjoys</a:t>
            </a:r>
            <a:r>
              <a:rPr lang="mt-MT" sz="4000" dirty="0">
                <a:latin typeface="Andika"/>
              </a:rPr>
              <a:t> playing his guitar. </a:t>
            </a:r>
            <a:endParaRPr lang="en-GB" sz="4000" dirty="0">
              <a:latin typeface="Andika"/>
            </a:endParaRPr>
          </a:p>
        </p:txBody>
      </p:sp>
      <p:pic>
        <p:nvPicPr>
          <p:cNvPr id="1026" name="Picture 2" descr="Premium Photo | Young asian boy playing guitar and smiles over white  background">
            <a:extLst>
              <a:ext uri="{FF2B5EF4-FFF2-40B4-BE49-F238E27FC236}">
                <a16:creationId xmlns:a16="http://schemas.microsoft.com/office/drawing/2014/main" id="{35610D8C-CB00-42FC-BC17-07B471A5A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444"/>
            <a:ext cx="9142062" cy="608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17FF5-F7FF-4CFF-81CF-7CD79B06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52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4A1BE4-5602-44BA-977E-668465A7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17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9C0F6D52-7A8C-46E1-8865-1AFCEE54C9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9398041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204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C2DA-8504-4C81-9E77-704EFDE8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373" y="4995898"/>
            <a:ext cx="10658181" cy="106569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4000" dirty="0">
                <a:latin typeface="Andika"/>
              </a:rPr>
              <a:t> </a:t>
            </a:r>
          </a:p>
        </p:txBody>
      </p:sp>
      <p:sp>
        <p:nvSpPr>
          <p:cNvPr id="3" name="AutoShape 2" descr="Fly a kite in the seaside breezes">
            <a:extLst>
              <a:ext uri="{FF2B5EF4-FFF2-40B4-BE49-F238E27FC236}">
                <a16:creationId xmlns:a16="http://schemas.microsoft.com/office/drawing/2014/main" id="{F27BC2A7-4F2E-4B26-84D2-72E6E7D1CA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E69DC5-3A27-4AC1-BC9F-B0794E9244DE}"/>
              </a:ext>
            </a:extLst>
          </p:cNvPr>
          <p:cNvSpPr txBox="1"/>
          <p:nvPr/>
        </p:nvSpPr>
        <p:spPr>
          <a:xfrm>
            <a:off x="9572878" y="1189529"/>
            <a:ext cx="242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3200" dirty="0">
              <a:latin typeface="Andika"/>
            </a:endParaRPr>
          </a:p>
        </p:txBody>
      </p:sp>
      <p:pic>
        <p:nvPicPr>
          <p:cNvPr id="7" name="Picture 6" descr="Hobbies and activities | National Deaf Children's Society">
            <a:extLst>
              <a:ext uri="{FF2B5EF4-FFF2-40B4-BE49-F238E27FC236}">
                <a16:creationId xmlns:a16="http://schemas.microsoft.com/office/drawing/2014/main" id="{0F53942C-7FA1-4752-8A38-92F09ABED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210393"/>
            <a:ext cx="9160184" cy="622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70B68-078E-4BF9-A56A-ED4F8243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97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C2DA-8504-4C81-9E77-704EFDE8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373" y="4995898"/>
            <a:ext cx="10658181" cy="106569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4000" dirty="0">
                <a:latin typeface="Andika"/>
              </a:rPr>
              <a:t> </a:t>
            </a:r>
          </a:p>
        </p:txBody>
      </p:sp>
      <p:sp>
        <p:nvSpPr>
          <p:cNvPr id="3" name="AutoShape 2" descr="Fly a kite in the seaside breezes">
            <a:extLst>
              <a:ext uri="{FF2B5EF4-FFF2-40B4-BE49-F238E27FC236}">
                <a16:creationId xmlns:a16="http://schemas.microsoft.com/office/drawing/2014/main" id="{F27BC2A7-4F2E-4B26-84D2-72E6E7D1CA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E69DC5-3A27-4AC1-BC9F-B0794E9244DE}"/>
              </a:ext>
            </a:extLst>
          </p:cNvPr>
          <p:cNvSpPr txBox="1"/>
          <p:nvPr/>
        </p:nvSpPr>
        <p:spPr>
          <a:xfrm>
            <a:off x="9572878" y="1189529"/>
            <a:ext cx="242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3200" dirty="0">
              <a:latin typeface="Andika"/>
            </a:endParaRPr>
          </a:p>
        </p:txBody>
      </p:sp>
      <p:pic>
        <p:nvPicPr>
          <p:cNvPr id="3074" name="Picture 2" descr="4 Reasons Your Child Should Play Tennis | ACTIVEkids">
            <a:extLst>
              <a:ext uri="{FF2B5EF4-FFF2-40B4-BE49-F238E27FC236}">
                <a16:creationId xmlns:a16="http://schemas.microsoft.com/office/drawing/2014/main" id="{8D92D913-F21A-47BB-AB3E-484AC2B5C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917" y="517971"/>
            <a:ext cx="9137951" cy="582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15169-38CE-4B7E-A35C-B085734F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7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F4AD318-2FB6-4C6E-931E-58E404FA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A118E35-1CBF-4863-8497-F4DF1A166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E187274-5DC2-4BE0-AF99-925D6D973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B72F5E-EA8A-4FE6-93A0-356BCBCA35EC}"/>
              </a:ext>
            </a:extLst>
          </p:cNvPr>
          <p:cNvSpPr txBox="1"/>
          <p:nvPr/>
        </p:nvSpPr>
        <p:spPr>
          <a:xfrm>
            <a:off x="1069849" y="1298448"/>
            <a:ext cx="7056444" cy="325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900" b="1" spc="-1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PART 1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900" b="1" spc="-1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Writing captions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C9444C-5721-4F6A-B34F-FDE9D590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579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C2DA-8504-4C81-9E77-704EFDE8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373" y="4995898"/>
            <a:ext cx="10658181" cy="106569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4000" dirty="0">
                <a:latin typeface="Andika"/>
              </a:rPr>
              <a:t> </a:t>
            </a:r>
          </a:p>
        </p:txBody>
      </p:sp>
      <p:sp>
        <p:nvSpPr>
          <p:cNvPr id="3" name="AutoShape 2" descr="Fly a kite in the seaside breezes">
            <a:extLst>
              <a:ext uri="{FF2B5EF4-FFF2-40B4-BE49-F238E27FC236}">
                <a16:creationId xmlns:a16="http://schemas.microsoft.com/office/drawing/2014/main" id="{F27BC2A7-4F2E-4B26-84D2-72E6E7D1CA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E69DC5-3A27-4AC1-BC9F-B0794E9244DE}"/>
              </a:ext>
            </a:extLst>
          </p:cNvPr>
          <p:cNvSpPr txBox="1"/>
          <p:nvPr/>
        </p:nvSpPr>
        <p:spPr>
          <a:xfrm>
            <a:off x="9572878" y="1189529"/>
            <a:ext cx="242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3200" dirty="0">
              <a:latin typeface="Andika"/>
            </a:endParaRPr>
          </a:p>
        </p:txBody>
      </p:sp>
      <p:pic>
        <p:nvPicPr>
          <p:cNvPr id="4" name="Picture 2" descr="40 Unique Hobbies for Kids">
            <a:extLst>
              <a:ext uri="{FF2B5EF4-FFF2-40B4-BE49-F238E27FC236}">
                <a16:creationId xmlns:a16="http://schemas.microsoft.com/office/drawing/2014/main" id="{B40B24EE-8D00-4347-855F-C86CFB5FD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583" y="524392"/>
            <a:ext cx="9249196" cy="633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8F542-961F-4AC3-B5EC-8F502EBC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04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C2DA-8504-4C81-9E77-704EFDE8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373" y="4995898"/>
            <a:ext cx="10658181" cy="106569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4000" dirty="0">
                <a:latin typeface="Andika"/>
              </a:rPr>
              <a:t> </a:t>
            </a:r>
          </a:p>
        </p:txBody>
      </p:sp>
      <p:sp>
        <p:nvSpPr>
          <p:cNvPr id="3" name="AutoShape 2" descr="Fly a kite in the seaside breezes">
            <a:extLst>
              <a:ext uri="{FF2B5EF4-FFF2-40B4-BE49-F238E27FC236}">
                <a16:creationId xmlns:a16="http://schemas.microsoft.com/office/drawing/2014/main" id="{F27BC2A7-4F2E-4B26-84D2-72E6E7D1CA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E69DC5-3A27-4AC1-BC9F-B0794E9244DE}"/>
              </a:ext>
            </a:extLst>
          </p:cNvPr>
          <p:cNvSpPr txBox="1"/>
          <p:nvPr/>
        </p:nvSpPr>
        <p:spPr>
          <a:xfrm>
            <a:off x="9572878" y="1189529"/>
            <a:ext cx="242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3200" dirty="0">
              <a:latin typeface="Andika"/>
            </a:endParaRPr>
          </a:p>
        </p:txBody>
      </p:sp>
      <p:pic>
        <p:nvPicPr>
          <p:cNvPr id="4098" name="Picture 2" descr="Children's Books and Reading - Helping Your Child Become A Successful Reader">
            <a:extLst>
              <a:ext uri="{FF2B5EF4-FFF2-40B4-BE49-F238E27FC236}">
                <a16:creationId xmlns:a16="http://schemas.microsoft.com/office/drawing/2014/main" id="{48A67C58-C7A1-4F86-BC71-37DD77F49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17" y="370416"/>
            <a:ext cx="9200644" cy="617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FF7E5-2019-4EE5-AB44-7F9CAF8B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93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0C751F-638B-4B69-865F-EF28214A5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77"/>
          <a:stretch/>
        </p:blipFill>
        <p:spPr>
          <a:xfrm>
            <a:off x="3655391" y="818147"/>
            <a:ext cx="7755508" cy="4906873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6C7D8ABD-C132-4403-B1E2-530EB3CB5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65" y="1123837"/>
            <a:ext cx="3828193" cy="4601183"/>
          </a:xfrm>
        </p:spPr>
        <p:txBody>
          <a:bodyPr/>
          <a:lstStyle/>
          <a:p>
            <a:r>
              <a:rPr lang="en-US" b="1" u="sng" dirty="0"/>
              <a:t>Success Criteria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781E5A-0D21-43FF-96D0-FCAF77A0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610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0F2F231C-9E36-40B0-A4AD-D3AD1E81F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C80E3FC-06A2-4801-8281-7E4E063B7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466616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2F2D3-8AF2-4550-9BFD-38C2DD76C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53" y="905541"/>
            <a:ext cx="3842653" cy="1897952"/>
          </a:xfrm>
        </p:spPr>
        <p:txBody>
          <a:bodyPr>
            <a:normAutofit fontScale="90000"/>
          </a:bodyPr>
          <a:lstStyle/>
          <a:p>
            <a:r>
              <a:rPr lang="mt-MT" sz="4400" b="1" u="sng" dirty="0">
                <a:latin typeface="Andika"/>
              </a:rPr>
              <a:t>Post-</a:t>
            </a:r>
            <a:r>
              <a:rPr lang="mt-MT" sz="4400" b="1" u="sng" dirty="0" err="1">
                <a:latin typeface="Andika"/>
              </a:rPr>
              <a:t>Writing</a:t>
            </a:r>
            <a:r>
              <a:rPr lang="mt-MT" sz="4400" b="1" u="sng" dirty="0">
                <a:latin typeface="Andika"/>
              </a:rPr>
              <a:t> </a:t>
            </a:r>
            <a:r>
              <a:rPr lang="mt-MT" sz="4400" b="1" u="sng" dirty="0" err="1">
                <a:latin typeface="Andika"/>
              </a:rPr>
              <a:t>Task</a:t>
            </a:r>
            <a:r>
              <a:rPr lang="en-US" sz="4400" b="1" dirty="0">
                <a:latin typeface="Andika"/>
              </a:rPr>
              <a:t>:</a:t>
            </a:r>
            <a:br>
              <a:rPr lang="mt-MT" sz="4400" dirty="0"/>
            </a:br>
            <a:endParaRPr lang="en-GB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DF008A-DC33-4106-AB72-84159A426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53" y="2515215"/>
            <a:ext cx="4152215" cy="97393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mt-MT" sz="2800" dirty="0" err="1">
                <a:latin typeface="Andika"/>
              </a:rPr>
              <a:t>Take</a:t>
            </a:r>
            <a:r>
              <a:rPr lang="mt-MT" sz="2800" dirty="0">
                <a:latin typeface="Andika"/>
              </a:rPr>
              <a:t> a </a:t>
            </a:r>
            <a:r>
              <a:rPr lang="mt-MT" sz="2800" dirty="0" err="1">
                <a:latin typeface="Andika"/>
              </a:rPr>
              <a:t>photo</a:t>
            </a:r>
            <a:r>
              <a:rPr lang="mt-MT" sz="2800" dirty="0">
                <a:latin typeface="Andika"/>
              </a:rPr>
              <a:t> of </a:t>
            </a:r>
            <a:r>
              <a:rPr lang="mt-MT" sz="2800" dirty="0" err="1">
                <a:latin typeface="Andika"/>
              </a:rPr>
              <a:t>yourself</a:t>
            </a:r>
            <a:r>
              <a:rPr lang="mt-MT" sz="2800" dirty="0">
                <a:latin typeface="Andika"/>
              </a:rPr>
              <a:t> </a:t>
            </a:r>
            <a:r>
              <a:rPr lang="mt-MT" sz="2800" dirty="0" err="1">
                <a:latin typeface="Andika"/>
              </a:rPr>
              <a:t>practising</a:t>
            </a:r>
            <a:r>
              <a:rPr lang="mt-MT" sz="2800" dirty="0">
                <a:latin typeface="Andika"/>
              </a:rPr>
              <a:t> </a:t>
            </a:r>
            <a:r>
              <a:rPr lang="mt-MT" sz="2800" dirty="0" err="1">
                <a:latin typeface="Andika"/>
              </a:rPr>
              <a:t>your</a:t>
            </a:r>
            <a:r>
              <a:rPr lang="mt-MT" sz="2800" dirty="0">
                <a:latin typeface="Andika"/>
              </a:rPr>
              <a:t> </a:t>
            </a:r>
            <a:r>
              <a:rPr lang="mt-MT" sz="2800" dirty="0" err="1">
                <a:latin typeface="Andika"/>
              </a:rPr>
              <a:t>favourite</a:t>
            </a:r>
            <a:r>
              <a:rPr lang="mt-MT" sz="2800" dirty="0">
                <a:latin typeface="Andika"/>
              </a:rPr>
              <a:t> </a:t>
            </a:r>
            <a:r>
              <a:rPr lang="mt-MT" sz="2800" dirty="0" err="1">
                <a:latin typeface="Andika"/>
              </a:rPr>
              <a:t>hobby</a:t>
            </a:r>
            <a:r>
              <a:rPr lang="mt-MT" sz="2800" dirty="0">
                <a:latin typeface="Andika"/>
              </a:rPr>
              <a:t>. </a:t>
            </a:r>
            <a:r>
              <a:rPr lang="mt-MT" sz="2800" dirty="0" err="1">
                <a:latin typeface="Andika"/>
              </a:rPr>
              <a:t>Then</a:t>
            </a:r>
            <a:r>
              <a:rPr lang="mt-MT" sz="2800" dirty="0">
                <a:latin typeface="Andika"/>
              </a:rPr>
              <a:t> </a:t>
            </a:r>
            <a:r>
              <a:rPr lang="mt-MT" sz="2800" dirty="0" err="1">
                <a:latin typeface="Andika"/>
              </a:rPr>
              <a:t>write</a:t>
            </a:r>
            <a:r>
              <a:rPr lang="mt-MT" sz="2800" dirty="0">
                <a:latin typeface="Andika"/>
              </a:rPr>
              <a:t> a </a:t>
            </a:r>
            <a:r>
              <a:rPr lang="mt-MT" sz="2800" dirty="0" err="1">
                <a:latin typeface="Andika"/>
              </a:rPr>
              <a:t>caption</a:t>
            </a:r>
            <a:r>
              <a:rPr lang="mt-MT" sz="2800" dirty="0">
                <a:latin typeface="Andika"/>
              </a:rPr>
              <a:t> </a:t>
            </a:r>
            <a:r>
              <a:rPr lang="en-US" sz="2800" dirty="0">
                <a:latin typeface="Andika"/>
              </a:rPr>
              <a:t>beneath it and share it with your friends and relatives.</a:t>
            </a:r>
            <a:endParaRPr lang="mt-MT" sz="2800" dirty="0">
              <a:latin typeface="Andika"/>
            </a:endParaRPr>
          </a:p>
          <a:p>
            <a:endParaRPr lang="mt-MT" sz="1500">
              <a:latin typeface="Andika"/>
            </a:endParaRPr>
          </a:p>
          <a:p>
            <a:endParaRPr lang="en-GB" sz="1500">
              <a:latin typeface="Andik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993D2C4-33A7-4A1E-B168-F4C7A6922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8840" y="758952"/>
            <a:ext cx="2079069" cy="2344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A66981E-645D-4036-BB9A-5E14E1643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463" y="4080912"/>
            <a:ext cx="2157385" cy="2008992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554E15C-DA50-4F0F-A416-E3B088C75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963E6-803E-4F4A-85C1-2C3E113C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pic>
        <p:nvPicPr>
          <p:cNvPr id="5122" name="Picture 2" descr="Social skills for children with autism | Raising Children Network">
            <a:extLst>
              <a:ext uri="{FF2B5EF4-FFF2-40B4-BE49-F238E27FC236}">
                <a16:creationId xmlns:a16="http://schemas.microsoft.com/office/drawing/2014/main" id="{6FF2D6B9-4455-4211-B51A-EA329063B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3" r="5231" b="3"/>
          <a:stretch/>
        </p:blipFill>
        <p:spPr bwMode="auto">
          <a:xfrm>
            <a:off x="7460907" y="3264090"/>
            <a:ext cx="4027002" cy="359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Why People Collect Stamps | StampWorld">
            <a:extLst>
              <a:ext uri="{FF2B5EF4-FFF2-40B4-BE49-F238E27FC236}">
                <a16:creationId xmlns:a16="http://schemas.microsoft.com/office/drawing/2014/main" id="{5A437CF9-D0D7-464E-BE9B-0991A120A2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r="16563"/>
          <a:stretch/>
        </p:blipFill>
        <p:spPr bwMode="auto">
          <a:xfrm>
            <a:off x="5137460" y="10"/>
            <a:ext cx="4113440" cy="3920034"/>
          </a:xfrm>
          <a:custGeom>
            <a:avLst/>
            <a:gdLst/>
            <a:ahLst/>
            <a:cxnLst/>
            <a:rect l="l" t="t" r="r" b="b"/>
            <a:pathLst>
              <a:path w="4113440" h="3920044">
                <a:moveTo>
                  <a:pt x="0" y="0"/>
                </a:moveTo>
                <a:lnTo>
                  <a:pt x="4113440" y="0"/>
                </a:lnTo>
                <a:lnTo>
                  <a:pt x="4113440" y="3103224"/>
                </a:lnTo>
                <a:lnTo>
                  <a:pt x="2157388" y="3103224"/>
                </a:lnTo>
                <a:lnTo>
                  <a:pt x="2157388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Why People Collect Stamps | StampWorld">
            <a:extLst>
              <a:ext uri="{FF2B5EF4-FFF2-40B4-BE49-F238E27FC236}">
                <a16:creationId xmlns:a16="http://schemas.microsoft.com/office/drawing/2014/main" id="{055E3216-EEF8-4151-B42F-69B3A331E4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Why People Collect Stamps | StampWorld">
            <a:extLst>
              <a:ext uri="{FF2B5EF4-FFF2-40B4-BE49-F238E27FC236}">
                <a16:creationId xmlns:a16="http://schemas.microsoft.com/office/drawing/2014/main" id="{D5B8AA78-B94D-416D-95CA-71D965B928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29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F231E5-F402-49E1-82B4-C762909ED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F0BA12B-74D1-4DB1-9A3F-C9BA27B81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15FCC40-AA93-4D3B-90D0-69BC824EA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B72F5E-EA8A-4FE6-93A0-356BCBCA35EC}"/>
              </a:ext>
            </a:extLst>
          </p:cNvPr>
          <p:cNvSpPr txBox="1"/>
          <p:nvPr/>
        </p:nvSpPr>
        <p:spPr>
          <a:xfrm>
            <a:off x="4084398" y="1298448"/>
            <a:ext cx="7315200" cy="325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900" b="1" spc="-1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PART 2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900" b="1" spc="-1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Writing a short message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257AAF-3FEE-46D5-9B97-228937C6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24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829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A54AC-82A1-414D-ACE7-2297F6DC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50" y="944728"/>
            <a:ext cx="3341634" cy="460118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mt-MT" sz="4000" b="1" dirty="0">
                <a:latin typeface="Andika"/>
              </a:rPr>
              <a:t>LESSON OBJECTIVE</a:t>
            </a:r>
            <a:r>
              <a:rPr lang="en-US" sz="4000" b="1" dirty="0">
                <a:latin typeface="Andika"/>
              </a:rPr>
              <a:t>S</a:t>
            </a:r>
            <a:endParaRPr lang="en-GB" sz="4000" b="1" dirty="0">
              <a:latin typeface="Andik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E023D-8005-419E-BDF5-25B2F8AA1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8331" y="1575907"/>
            <a:ext cx="7669140" cy="51206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300" dirty="0">
                <a:latin typeface="Andika"/>
              </a:rPr>
              <a:t>Today I will learn:</a:t>
            </a:r>
            <a:endParaRPr lang="en-US" sz="4000" dirty="0">
              <a:latin typeface="Andika"/>
            </a:endParaRPr>
          </a:p>
          <a:p>
            <a:pPr>
              <a:lnSpc>
                <a:spcPct val="150000"/>
              </a:lnSpc>
            </a:pPr>
            <a:r>
              <a:rPr lang="en-US" sz="4300" dirty="0">
                <a:latin typeface="Andika"/>
              </a:rPr>
              <a:t>how to write a short message to invite someone.</a:t>
            </a:r>
          </a:p>
          <a:p>
            <a:pPr>
              <a:lnSpc>
                <a:spcPct val="150000"/>
              </a:lnSpc>
            </a:pPr>
            <a:r>
              <a:rPr lang="en-US" sz="4300" dirty="0">
                <a:latin typeface="Andika"/>
              </a:rPr>
              <a:t>what are the success criteria for writing a message.</a:t>
            </a:r>
            <a:endParaRPr lang="en-US" dirty="0">
              <a:latin typeface="Andika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ndika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ndika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4B574-FA0A-4C5E-8333-E1FCBC328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208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4D2AB-79AD-4DF9-8199-4F91CC64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074743" cy="460118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mt-MT" sz="4000" b="1" dirty="0">
                <a:latin typeface="Andika"/>
              </a:rPr>
              <a:t>DOWNLOAD TH</a:t>
            </a:r>
            <a:r>
              <a:rPr lang="en-US" sz="4000" b="1" dirty="0">
                <a:latin typeface="Andika"/>
              </a:rPr>
              <a:t>ESE</a:t>
            </a:r>
            <a:r>
              <a:rPr lang="mt-MT" sz="4000" b="1" dirty="0">
                <a:latin typeface="Andika"/>
              </a:rPr>
              <a:t> RESOURCE</a:t>
            </a:r>
            <a:r>
              <a:rPr lang="en-US" sz="4000" b="1" dirty="0">
                <a:latin typeface="Andika"/>
              </a:rPr>
              <a:t>S</a:t>
            </a:r>
            <a:endParaRPr lang="en-GB" sz="4000" b="1" dirty="0">
              <a:latin typeface="Andik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155EC-E298-481C-8642-D054DCD4C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017" y="579137"/>
            <a:ext cx="8419063" cy="57019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1"/>
                </a:solidFill>
                <a:latin typeface="Andika"/>
              </a:rPr>
              <a:t> Writing Frame – Short Message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1"/>
                </a:solidFill>
                <a:latin typeface="Andika"/>
              </a:rPr>
              <a:t> Success Criteria Worksheet</a:t>
            </a:r>
            <a:endParaRPr lang="mt-MT" sz="4400" dirty="0">
              <a:solidFill>
                <a:schemeClr val="tx1"/>
              </a:solidFill>
              <a:latin typeface="Andik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FE0AD-7467-456D-823E-F2787F16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712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E28E7-8455-42A1-89E9-3163551B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atin typeface="Andika"/>
              </a:rPr>
              <a:t>Writing a short message</a:t>
            </a:r>
            <a:endParaRPr lang="en-GB" sz="5400" b="1" dirty="0">
              <a:latin typeface="Andik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87896D-B138-445D-A801-76DF1B9A08DF}"/>
              </a:ext>
            </a:extLst>
          </p:cNvPr>
          <p:cNvSpPr txBox="1"/>
          <p:nvPr/>
        </p:nvSpPr>
        <p:spPr>
          <a:xfrm>
            <a:off x="3569781" y="675320"/>
            <a:ext cx="7428490" cy="38844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 u="sng" dirty="0">
                <a:latin typeface="Andika"/>
              </a:rPr>
              <a:t>Title:</a:t>
            </a:r>
            <a:r>
              <a:rPr lang="en-GB" sz="3600" dirty="0">
                <a:latin typeface="Andika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GB" sz="3600" dirty="0">
                <a:latin typeface="Andika"/>
              </a:rPr>
              <a:t>You need someone to play the </a:t>
            </a:r>
          </a:p>
          <a:p>
            <a:pPr algn="just">
              <a:lnSpc>
                <a:spcPct val="150000"/>
              </a:lnSpc>
            </a:pPr>
            <a:r>
              <a:rPr lang="en-GB" sz="3600" dirty="0">
                <a:latin typeface="Andika"/>
              </a:rPr>
              <a:t>Uno-card game with. Write a short message to a friend and invite him/her to play the Uno-card game with you.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F3772E-D549-46AB-8434-72DBA7FC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700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F6B90-4FDA-4ED0-861F-4C359637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1169"/>
            <a:ext cx="3479575" cy="517385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Andika"/>
              </a:rPr>
              <a:t>Let’s understand the title.</a:t>
            </a:r>
            <a:endParaRPr lang="en-GB" sz="4800" b="1" dirty="0">
              <a:latin typeface="Andik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12A0C3-C6F2-4EA4-AE06-539EC7EB4D08}"/>
              </a:ext>
            </a:extLst>
          </p:cNvPr>
          <p:cNvSpPr/>
          <p:nvPr/>
        </p:nvSpPr>
        <p:spPr>
          <a:xfrm>
            <a:off x="3855948" y="-157915"/>
            <a:ext cx="7690132" cy="8962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mt-MT" sz="2400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br>
              <a:rPr lang="en-GB" sz="2400" dirty="0">
                <a:latin typeface="Andika"/>
                <a:cs typeface="Times New Roman" pitchFamily="18"/>
              </a:rPr>
            </a:br>
            <a:r>
              <a:rPr lang="en-GB" sz="2400" b="1" dirty="0">
                <a:latin typeface="Andika"/>
                <a:cs typeface="Times New Roman"/>
              </a:rPr>
              <a:t>GENRE </a:t>
            </a:r>
            <a:r>
              <a:rPr lang="en-GB" sz="2400" dirty="0">
                <a:latin typeface="Andika"/>
                <a:cs typeface="Times New Roman"/>
              </a:rPr>
              <a:t>– Sh</a:t>
            </a:r>
            <a:r>
              <a:rPr lang="en-US" sz="2400" dirty="0">
                <a:latin typeface="Andika"/>
                <a:cs typeface="Times New Roman"/>
              </a:rPr>
              <a:t>ort Message  </a:t>
            </a:r>
            <a:endParaRPr lang="en-US" sz="2400" dirty="0">
              <a:latin typeface="Andika"/>
              <a:cs typeface="Times New Roman" pitchFamily="18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ndika"/>
                <a:cs typeface="Times New Roman"/>
              </a:rPr>
              <a:t>Be concise and to the point.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ndika"/>
                <a:cs typeface="Times New Roman"/>
              </a:rPr>
              <a:t>Include a salutation and a closing.</a:t>
            </a:r>
            <a:endParaRPr lang="en-US" sz="2400" dirty="0">
              <a:latin typeface="Andika"/>
              <a:cs typeface="Times New Roman" pitchFamily="18"/>
            </a:endParaRPr>
          </a:p>
          <a:p>
            <a:pPr algn="ctr">
              <a:lnSpc>
                <a:spcPct val="150000"/>
              </a:lnSpc>
            </a:pPr>
            <a:br>
              <a:rPr lang="en-GB" sz="2400" dirty="0">
                <a:latin typeface="Andika"/>
                <a:cs typeface="Times New Roman" pitchFamily="18"/>
              </a:rPr>
            </a:br>
            <a:r>
              <a:rPr lang="en-GB" sz="2400" b="1" dirty="0">
                <a:latin typeface="Andika"/>
                <a:cs typeface="Times New Roman"/>
              </a:rPr>
              <a:t> AUDIENCE </a:t>
            </a:r>
            <a:r>
              <a:rPr lang="en-GB" sz="2400" dirty="0">
                <a:latin typeface="Andika"/>
                <a:cs typeface="Times New Roman"/>
              </a:rPr>
              <a:t>– A friend</a:t>
            </a:r>
            <a:r>
              <a:rPr lang="mt-MT" sz="2400" dirty="0">
                <a:latin typeface="Andika"/>
                <a:cs typeface="Times New Roman"/>
              </a:rPr>
              <a:t> </a:t>
            </a:r>
            <a:endParaRPr lang="en-US" sz="2400">
              <a:latin typeface="Andika"/>
              <a:cs typeface="Times New Roman" pitchFamily="18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ndika"/>
                <a:cs typeface="Times New Roman"/>
              </a:rPr>
              <a:t>Use a friendly, chatty style</a:t>
            </a:r>
            <a:r>
              <a:rPr lang="mt-MT" sz="2400" dirty="0">
                <a:latin typeface="Andika"/>
                <a:cs typeface="Times New Roman"/>
              </a:rPr>
              <a:t>.</a:t>
            </a:r>
            <a:r>
              <a:rPr lang="en-GB" sz="2400" dirty="0">
                <a:latin typeface="Andika"/>
                <a:cs typeface="Times New Roman"/>
              </a:rPr>
              <a:t> </a:t>
            </a:r>
            <a:endParaRPr lang="en-GB" sz="2400" dirty="0">
              <a:latin typeface="Andika"/>
              <a:cs typeface="Times New Roman" pitchFamily="18"/>
            </a:endParaRPr>
          </a:p>
          <a:p>
            <a:pPr algn="ctr">
              <a:lnSpc>
                <a:spcPct val="150000"/>
              </a:lnSpc>
            </a:pPr>
            <a:br>
              <a:rPr lang="en-GB" sz="2400" dirty="0">
                <a:latin typeface="Andika"/>
                <a:cs typeface="Times New Roman" pitchFamily="18"/>
              </a:rPr>
            </a:br>
            <a:r>
              <a:rPr lang="en-GB" sz="2400" b="1" dirty="0">
                <a:latin typeface="Andika"/>
                <a:cs typeface="Times New Roman"/>
              </a:rPr>
              <a:t>PURPOSE</a:t>
            </a:r>
            <a:r>
              <a:rPr lang="en-GB" sz="2400" dirty="0">
                <a:latin typeface="Andika"/>
                <a:cs typeface="Times New Roman"/>
              </a:rPr>
              <a:t> – To invite </a:t>
            </a:r>
            <a:endParaRPr lang="en-GB" sz="2400">
              <a:latin typeface="Andika"/>
              <a:cs typeface="Times New Roman" pitchFamily="18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ndika"/>
                <a:cs typeface="Times New Roman"/>
              </a:rPr>
              <a:t>G</a:t>
            </a:r>
            <a:r>
              <a:rPr lang="en-GB" sz="2400" dirty="0" err="1">
                <a:latin typeface="Andika"/>
                <a:cs typeface="Times New Roman"/>
              </a:rPr>
              <a:t>ive</a:t>
            </a:r>
            <a:r>
              <a:rPr lang="en-GB" sz="2400" dirty="0">
                <a:latin typeface="Andika"/>
                <a:cs typeface="Times New Roman"/>
              </a:rPr>
              <a:t> reasons for your friend to join you.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ndika"/>
                <a:cs typeface="Times New Roman"/>
              </a:rPr>
              <a:t>S</a:t>
            </a:r>
            <a:r>
              <a:rPr lang="en-GB" sz="2400" dirty="0">
                <a:latin typeface="Andika"/>
                <a:cs typeface="Times New Roman"/>
              </a:rPr>
              <a:t>hare details such as date, place…</a:t>
            </a:r>
          </a:p>
          <a:p>
            <a:pPr algn="ctr">
              <a:lnSpc>
                <a:spcPct val="150000"/>
              </a:lnSpc>
            </a:pPr>
            <a:endParaRPr lang="en-GB" sz="3600" dirty="0">
              <a:latin typeface="Andika"/>
              <a:cs typeface="Times New Roman" pitchFamily="18"/>
            </a:endParaRPr>
          </a:p>
          <a:p>
            <a:pPr algn="ctr">
              <a:lnSpc>
                <a:spcPct val="150000"/>
              </a:lnSpc>
            </a:pPr>
            <a:br>
              <a:rPr lang="en-GB" sz="3600" dirty="0">
                <a:latin typeface="Andika"/>
                <a:cs typeface="Times New Roman" pitchFamily="18"/>
              </a:rPr>
            </a:br>
            <a:endParaRPr lang="en-GB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F8727-9C54-4F63-BA03-5DBE235B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31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89602-35B4-4EAC-9CF0-A844F748A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atin typeface="Andika"/>
              </a:rPr>
              <a:t>Writing Frame </a:t>
            </a:r>
            <a:br>
              <a:rPr lang="en-US" sz="5400" b="1" dirty="0">
                <a:latin typeface="Andika"/>
              </a:rPr>
            </a:br>
            <a:r>
              <a:rPr lang="en-US" sz="5400" b="1" dirty="0">
                <a:latin typeface="Andika"/>
              </a:rPr>
              <a:t> </a:t>
            </a:r>
            <a:endParaRPr lang="en-US" sz="5400" b="1">
              <a:latin typeface="Andik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777C5-4736-428B-9D52-301712AB6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764" y="0"/>
            <a:ext cx="6712456" cy="702780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2E5EBF-C3C6-4EF2-8E70-EB41FD0AB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948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A54AC-82A1-414D-ACE7-2297F6DC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50" y="944728"/>
            <a:ext cx="3253144" cy="460118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mt-MT" sz="4000" b="1" dirty="0">
                <a:latin typeface="Andika"/>
              </a:rPr>
              <a:t>LESSON OBJECTIVES</a:t>
            </a:r>
            <a:endParaRPr lang="en-GB" sz="4000" b="1" dirty="0">
              <a:latin typeface="Andik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E023D-8005-419E-BDF5-25B2F8AA1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423" y="944728"/>
            <a:ext cx="766914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Andika"/>
              </a:rPr>
              <a:t>Today I will learn:</a:t>
            </a:r>
          </a:p>
          <a:p>
            <a:pPr>
              <a:lnSpc>
                <a:spcPct val="150000"/>
              </a:lnSpc>
            </a:pPr>
            <a:r>
              <a:rPr lang="mt-MT" sz="4300" dirty="0">
                <a:latin typeface="Andika"/>
              </a:rPr>
              <a:t>w</a:t>
            </a:r>
            <a:r>
              <a:rPr lang="en-US" sz="4300" dirty="0">
                <a:latin typeface="Andika"/>
              </a:rPr>
              <a:t>ha</a:t>
            </a:r>
            <a:r>
              <a:rPr lang="mt-MT" sz="4300" dirty="0">
                <a:latin typeface="Andika"/>
              </a:rPr>
              <a:t>t </a:t>
            </a:r>
            <a:r>
              <a:rPr lang="en-US" sz="4300" dirty="0">
                <a:latin typeface="Andika"/>
              </a:rPr>
              <a:t>are captions.</a:t>
            </a:r>
          </a:p>
          <a:p>
            <a:pPr>
              <a:lnSpc>
                <a:spcPct val="150000"/>
              </a:lnSpc>
            </a:pPr>
            <a:r>
              <a:rPr lang="en-US" sz="4300" dirty="0">
                <a:latin typeface="Andika"/>
              </a:rPr>
              <a:t>how to </a:t>
            </a:r>
            <a:r>
              <a:rPr lang="mt-MT" sz="4300" dirty="0">
                <a:latin typeface="Andika"/>
              </a:rPr>
              <a:t>write captions</a:t>
            </a:r>
            <a:r>
              <a:rPr lang="en-US" sz="4300" dirty="0">
                <a:latin typeface="Andika"/>
              </a:rPr>
              <a:t>.</a:t>
            </a:r>
          </a:p>
          <a:p>
            <a:endParaRPr lang="en-US" dirty="0">
              <a:latin typeface="Andika"/>
            </a:endParaRPr>
          </a:p>
          <a:p>
            <a:endParaRPr lang="en-US" dirty="0">
              <a:latin typeface="Andika"/>
            </a:endParaRPr>
          </a:p>
          <a:p>
            <a:endParaRPr lang="en-US" dirty="0">
              <a:latin typeface="Andika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3B3E7-DACE-46AF-B7B4-1AC4DA0C4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30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FD676-1647-4F48-ABCD-421635E0D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Andika"/>
              </a:rPr>
              <a:t>Follow these points while writing your message</a:t>
            </a:r>
            <a:endParaRPr lang="en-GB" sz="4000" b="1" dirty="0">
              <a:latin typeface="Andik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6547D-D416-4F81-A1C1-0D9F08BE8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408" y="4421547"/>
            <a:ext cx="8129564" cy="807720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latin typeface="Andika"/>
              </a:rPr>
              <a:t> Greet your friend (Hello/Hi/Dear).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latin typeface="Andika"/>
              </a:rPr>
              <a:t> Explain why you are writing (to invite him/her to play Uno-card game).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latin typeface="Andika"/>
              </a:rPr>
              <a:t> Specify the place and time of the meeting.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latin typeface="Andika"/>
              </a:rPr>
              <a:t> Use the first person ‘I’.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latin typeface="Andika"/>
              </a:rPr>
              <a:t> Close your message (Love, Your friend, …).</a:t>
            </a:r>
            <a:endParaRPr lang="en-GB" sz="3200" dirty="0">
              <a:latin typeface="Andik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BC6E2-4DB9-4419-B1CB-2774D31E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08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17EFB-6E6F-45BA-978C-0E003A06D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801113"/>
            <a:ext cx="2975803" cy="492390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atin typeface="Andika"/>
              </a:rPr>
              <a:t> Success Criteria</a:t>
            </a:r>
            <a:endParaRPr lang="en-GB" sz="5400" b="1" dirty="0">
              <a:latin typeface="Andik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440662-F706-4885-910E-2F7B7947B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441" y="0"/>
            <a:ext cx="6917145" cy="68486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5FD6BA-0F93-41FA-B3AD-5DEFB483C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00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56F939-4531-4EB1-9E3F-01216AAE3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213A9-0AFF-46F1-BABB-280D5B5AD1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11713" y="2533014"/>
            <a:ext cx="5616892" cy="126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4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4D2AB-79AD-4DF9-8199-4F91CC64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074743" cy="460118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mt-MT" sz="4000" b="1" dirty="0">
                <a:latin typeface="Andika"/>
              </a:rPr>
              <a:t>DOWNLOAD THESE RESOURCES</a:t>
            </a:r>
            <a:endParaRPr lang="en-GB" sz="4000" b="1" dirty="0">
              <a:latin typeface="Andik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155EC-E298-481C-8642-D054DCD4C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282804"/>
            <a:ext cx="7968771" cy="57019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1"/>
                </a:solidFill>
                <a:latin typeface="Andika"/>
              </a:rPr>
              <a:t> </a:t>
            </a:r>
            <a:r>
              <a:rPr lang="mt-MT" sz="4400" dirty="0">
                <a:solidFill>
                  <a:schemeClr val="tx1"/>
                </a:solidFill>
                <a:latin typeface="Andika"/>
              </a:rPr>
              <a:t>Pictures Worksheet</a:t>
            </a:r>
            <a:endParaRPr lang="en-US" sz="4400" dirty="0">
              <a:solidFill>
                <a:schemeClr val="tx1"/>
              </a:solidFill>
              <a:latin typeface="Andik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1"/>
                </a:solidFill>
                <a:latin typeface="Andika"/>
              </a:rPr>
              <a:t> Success Criteria Worksheet</a:t>
            </a:r>
            <a:endParaRPr lang="mt-MT" sz="4400" dirty="0">
              <a:solidFill>
                <a:schemeClr val="tx1"/>
              </a:solidFill>
              <a:latin typeface="Andik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54E2A-1F9F-4BFA-86ED-F10A440E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4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B5DC95B7-2A72-483B-BA19-2BE75120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C822AFE-7E96-4A51-9E55-FCAEACD21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120" y="757325"/>
            <a:ext cx="4341880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3FABE2-F1AF-474E-9D8C-66866503E777}"/>
              </a:ext>
            </a:extLst>
          </p:cNvPr>
          <p:cNvSpPr/>
          <p:nvPr/>
        </p:nvSpPr>
        <p:spPr>
          <a:xfrm>
            <a:off x="8161390" y="1079770"/>
            <a:ext cx="3654857" cy="1527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spc="-6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A CAPTION?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169EA61-C175-4B7E-807B-58199DEA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Nonfiction Text Features: Writing Captions | Text features, Nonfiction  texts, Text features activities">
            <a:extLst>
              <a:ext uri="{FF2B5EF4-FFF2-40B4-BE49-F238E27FC236}">
                <a16:creationId xmlns:a16="http://schemas.microsoft.com/office/drawing/2014/main" id="{A6E43DB3-0EC6-4FD6-9558-B6F99DE1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515" y="914469"/>
            <a:ext cx="6500974" cy="501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A05A4C-4AFC-468F-88AE-EFA26FC629FD}"/>
              </a:ext>
            </a:extLst>
          </p:cNvPr>
          <p:cNvSpPr txBox="1"/>
          <p:nvPr/>
        </p:nvSpPr>
        <p:spPr>
          <a:xfrm>
            <a:off x="8161390" y="2607014"/>
            <a:ext cx="3654857" cy="31579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800" dirty="0">
                <a:solidFill>
                  <a:srgbClr val="FFFFFF"/>
                </a:solidFill>
              </a:rPr>
              <a:t>A caption consists of a sentence which describes a picture in as few words as possible. It can include a quote or a saying. 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1B1C5C-1D4D-4B69-A070-C038CAE85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5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AutoShape 10" descr="Kids climbing ladder in the park - Download Free Vectors, Clipart Graphics  &amp; Vector Art">
            <a:extLst>
              <a:ext uri="{FF2B5EF4-FFF2-40B4-BE49-F238E27FC236}">
                <a16:creationId xmlns:a16="http://schemas.microsoft.com/office/drawing/2014/main" id="{796CE401-2A8E-4CAA-834A-284FFE1BDB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2" descr="Kids climbing ladder in the park - Download Free Vectors, Clipart Graphics  &amp; Vector Art">
            <a:extLst>
              <a:ext uri="{FF2B5EF4-FFF2-40B4-BE49-F238E27FC236}">
                <a16:creationId xmlns:a16="http://schemas.microsoft.com/office/drawing/2014/main" id="{451D6D67-C259-40E5-A1C1-E3FFAE61F5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86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CC1158-9465-4B0B-BD5B-BEB73A8E5B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61042" y="285750"/>
            <a:ext cx="9843332" cy="533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spc="-100" dirty="0">
                <a:solidFill>
                  <a:schemeClr val="accent1"/>
                </a:solidFill>
              </a:rPr>
              <a:t>Captions: </a:t>
            </a:r>
            <a:br>
              <a:rPr lang="en-US" sz="4400" b="1" spc="-100" dirty="0"/>
            </a:br>
            <a:br>
              <a:rPr lang="en-US" sz="4400" b="1" spc="-100" dirty="0"/>
            </a:br>
            <a:r>
              <a:rPr lang="en-US" sz="4400" spc="-100" dirty="0">
                <a:solidFill>
                  <a:schemeClr val="accent1"/>
                </a:solidFill>
              </a:rPr>
              <a:t>-  are short and to the point. </a:t>
            </a:r>
            <a:br>
              <a:rPr lang="en-US" sz="4400" spc="-100" dirty="0"/>
            </a:br>
            <a:r>
              <a:rPr lang="en-US" sz="4400" spc="-100" dirty="0">
                <a:solidFill>
                  <a:schemeClr val="accent1"/>
                </a:solidFill>
              </a:rPr>
              <a:t>-  give information about the picture.</a:t>
            </a:r>
            <a:br>
              <a:rPr lang="en-US" sz="4400" spc="-100" dirty="0"/>
            </a:br>
            <a:r>
              <a:rPr lang="en-US" sz="4400" spc="-100" dirty="0">
                <a:solidFill>
                  <a:schemeClr val="accent1"/>
                </a:solidFill>
              </a:rPr>
              <a:t>-  include who is in the picture.</a:t>
            </a:r>
            <a:br>
              <a:rPr lang="en-US" sz="4400" spc="-100" dirty="0"/>
            </a:br>
            <a:r>
              <a:rPr lang="en-US" sz="4400" spc="-100" dirty="0">
                <a:solidFill>
                  <a:schemeClr val="accent1"/>
                </a:solidFill>
              </a:rPr>
              <a:t>-  state who is doing what, where and why.</a:t>
            </a:r>
            <a:br>
              <a:rPr lang="en-US" sz="4400" spc="-100" dirty="0"/>
            </a:br>
            <a:r>
              <a:rPr lang="en-US" sz="4400" spc="-100" dirty="0">
                <a:solidFill>
                  <a:schemeClr val="accent1"/>
                </a:solidFill>
              </a:rPr>
              <a:t>-  are written in the present tense. 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3A9B26-6E27-466C-AB3A-F8A3009C0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42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4E413-3983-4D2C-AC5C-558873F84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mt-MT" sz="3200" b="1" dirty="0">
                <a:latin typeface="Andika"/>
              </a:rPr>
              <a:t>Let’s read the captions under these picture</a:t>
            </a:r>
            <a:r>
              <a:rPr lang="en-US" sz="3200" b="1" dirty="0">
                <a:latin typeface="Andika"/>
              </a:rPr>
              <a:t>s. </a:t>
            </a:r>
            <a:br>
              <a:rPr lang="en-US" sz="3200" b="1" dirty="0">
                <a:latin typeface="Andika"/>
              </a:rPr>
            </a:br>
            <a:r>
              <a:rPr lang="en-US" sz="3200" b="1" dirty="0">
                <a:latin typeface="Andika"/>
              </a:rPr>
              <a:t>What are they describing? </a:t>
            </a:r>
            <a:endParaRPr lang="en-GB" sz="3200" b="1" dirty="0">
              <a:latin typeface="Andik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430C38-EB22-4888-9C8B-AE548E039AAC}"/>
              </a:ext>
            </a:extLst>
          </p:cNvPr>
          <p:cNvSpPr txBox="1"/>
          <p:nvPr/>
        </p:nvSpPr>
        <p:spPr>
          <a:xfrm>
            <a:off x="4213781" y="4572000"/>
            <a:ext cx="3271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ndika"/>
              </a:rPr>
              <a:t>A girl is baking with an adult.</a:t>
            </a:r>
            <a:endParaRPr lang="en-GB" sz="3200" dirty="0">
              <a:latin typeface="Andika"/>
            </a:endParaRPr>
          </a:p>
        </p:txBody>
      </p:sp>
      <p:pic>
        <p:nvPicPr>
          <p:cNvPr id="1026" name="Picture 2" descr="Brother and sister making crafts with autumn leaf at table - CAIF27505 -  Sam Edwards/Westend61">
            <a:extLst>
              <a:ext uri="{FF2B5EF4-FFF2-40B4-BE49-F238E27FC236}">
                <a16:creationId xmlns:a16="http://schemas.microsoft.com/office/drawing/2014/main" id="{86B46490-3CF6-48ED-B74C-B80E52E10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013" y="1123837"/>
            <a:ext cx="3115434" cy="29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ibrary of adult cooking class vector royalty free stock free png files ▻▻▻  Clipart Art 2019">
            <a:extLst>
              <a:ext uri="{FF2B5EF4-FFF2-40B4-BE49-F238E27FC236}">
                <a16:creationId xmlns:a16="http://schemas.microsoft.com/office/drawing/2014/main" id="{603D1B8E-58DA-47F6-BE36-C2599BD91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09" y="1123838"/>
            <a:ext cx="2892442" cy="263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CE3582-92E1-4468-8EA7-3C74CC1D0FD6}"/>
              </a:ext>
            </a:extLst>
          </p:cNvPr>
          <p:cNvSpPr txBox="1"/>
          <p:nvPr/>
        </p:nvSpPr>
        <p:spPr>
          <a:xfrm>
            <a:off x="8130013" y="4572000"/>
            <a:ext cx="3271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ndika"/>
              </a:rPr>
              <a:t>Two siblings are doing crafts together. </a:t>
            </a:r>
            <a:endParaRPr lang="en-GB" sz="3200" dirty="0">
              <a:latin typeface="Andik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4EB92A-BFE9-4DEC-9A6E-2474E02AB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205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3EC09C-D0FD-457D-A9EB-CD6BD5899C2A}"/>
              </a:ext>
            </a:extLst>
          </p:cNvPr>
          <p:cNvSpPr txBox="1"/>
          <p:nvPr/>
        </p:nvSpPr>
        <p:spPr>
          <a:xfrm>
            <a:off x="1066800" y="4837529"/>
            <a:ext cx="3769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ndika"/>
              </a:rPr>
              <a:t>This girl is reading with the help of her grandma. </a:t>
            </a:r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08A2E7-DEEF-499D-9B80-D0E338F13985}"/>
              </a:ext>
            </a:extLst>
          </p:cNvPr>
          <p:cNvSpPr txBox="1"/>
          <p:nvPr/>
        </p:nvSpPr>
        <p:spPr>
          <a:xfrm>
            <a:off x="7929514" y="4133773"/>
            <a:ext cx="3271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dirty="0"/>
          </a:p>
        </p:txBody>
      </p:sp>
      <p:pic>
        <p:nvPicPr>
          <p:cNvPr id="3" name="Picture 2" descr="Grandmother and Granddaughter are Reading a Book clipart. Free download  transparent .PNG | Creazilla">
            <a:extLst>
              <a:ext uri="{FF2B5EF4-FFF2-40B4-BE49-F238E27FC236}">
                <a16:creationId xmlns:a16="http://schemas.microsoft.com/office/drawing/2014/main" id="{512696DC-103A-4F3F-9EF5-97F0AA522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68" y="758724"/>
            <a:ext cx="2509728" cy="366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amp Collecting – Miniature Artworks USA">
            <a:extLst>
              <a:ext uri="{FF2B5EF4-FFF2-40B4-BE49-F238E27FC236}">
                <a16:creationId xmlns:a16="http://schemas.microsoft.com/office/drawing/2014/main" id="{7C977E53-B97D-4059-A0EF-9B3779FF1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49" y="1140977"/>
            <a:ext cx="4096306" cy="272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9639BC-77AC-4943-94A6-38888205A8DC}"/>
              </a:ext>
            </a:extLst>
          </p:cNvPr>
          <p:cNvSpPr txBox="1"/>
          <p:nvPr/>
        </p:nvSpPr>
        <p:spPr>
          <a:xfrm>
            <a:off x="7163595" y="4981837"/>
            <a:ext cx="3769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ndika"/>
              </a:rPr>
              <a:t>These children are examining stamps.</a:t>
            </a:r>
            <a:endParaRPr lang="en-GB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D7A101-8DC8-4161-8BDE-7D26BB9E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76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3CD6F5-166C-4243-8D1E-626CD5F292DB}"/>
              </a:ext>
            </a:extLst>
          </p:cNvPr>
          <p:cNvSpPr/>
          <p:nvPr/>
        </p:nvSpPr>
        <p:spPr>
          <a:xfrm>
            <a:off x="906963" y="-39405"/>
            <a:ext cx="7235137" cy="5543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4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Writing task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 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</a:t>
            </a:r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school blog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publishing photos of pupils </a:t>
            </a:r>
            <a:r>
              <a:rPr lang="en-US" sz="24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practising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different hobbies during lockdown. Write a </a:t>
            </a:r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caption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under each photo to </a:t>
            </a:r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describe what the pupil/s is/are doing in the picture. 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87B47-C095-4EF4-8B6D-0CC58BC0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9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25816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C671144226CB47AEB985B793084D1F" ma:contentTypeVersion="12" ma:contentTypeDescription="Create a new document." ma:contentTypeScope="" ma:versionID="e31607a7761edd683048e63200c157e0">
  <xsd:schema xmlns:xsd="http://www.w3.org/2001/XMLSchema" xmlns:xs="http://www.w3.org/2001/XMLSchema" xmlns:p="http://schemas.microsoft.com/office/2006/metadata/properties" xmlns:ns3="fa66959e-e86f-4aa9-8951-d94e00e307c3" xmlns:ns4="c9e4a8ef-117f-40ff-b518-3a0e57a5c37d" targetNamespace="http://schemas.microsoft.com/office/2006/metadata/properties" ma:root="true" ma:fieldsID="8764ed92afcac15896f569d1712cfe97" ns3:_="" ns4:_="">
    <xsd:import namespace="fa66959e-e86f-4aa9-8951-d94e00e307c3"/>
    <xsd:import namespace="c9e4a8ef-117f-40ff-b518-3a0e57a5c37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6959e-e86f-4aa9-8951-d94e00e307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4a8ef-117f-40ff-b518-3a0e57a5c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C5C8E8-B830-430A-A9A1-A9EA9F2A07A8}">
  <ds:schemaRefs>
    <ds:schemaRef ds:uri="http://purl.org/dc/dcmitype/"/>
    <ds:schemaRef ds:uri="http://schemas.microsoft.com/office/infopath/2007/PartnerControls"/>
    <ds:schemaRef ds:uri="c9e4a8ef-117f-40ff-b518-3a0e57a5c37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fa66959e-e86f-4aa9-8951-d94e00e307c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DCF7245-9793-4690-99E0-EE6813FB7D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66959e-e86f-4aa9-8951-d94e00e307c3"/>
    <ds:schemaRef ds:uri="c9e4a8ef-117f-40ff-b518-3a0e57a5c3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7199A9-9142-4FE7-B122-191F96FE81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625</TotalTime>
  <Words>490</Words>
  <Application>Microsoft Office PowerPoint</Application>
  <PresentationFormat>Widescreen</PresentationFormat>
  <Paragraphs>119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Frame</vt:lpstr>
      <vt:lpstr> Lesson 4:  Writing  Topic:   Hobbies and Leisure  Year: 4</vt:lpstr>
      <vt:lpstr>PowerPoint Presentation</vt:lpstr>
      <vt:lpstr>LESSON OBJECTIVES</vt:lpstr>
      <vt:lpstr>DOWNLOAD THESE RESOURCES</vt:lpstr>
      <vt:lpstr>PowerPoint Presentation</vt:lpstr>
      <vt:lpstr>Captions:   -  are short and to the point.  -  give information about the picture. -  include who is in the picture. -  state who is doing what, where and why. -  are written in the present tense. </vt:lpstr>
      <vt:lpstr>Let’s read the captions under these pictures.  What are they describing? </vt:lpstr>
      <vt:lpstr>PowerPoint Presentation</vt:lpstr>
      <vt:lpstr>PowerPoint Presentation</vt:lpstr>
      <vt:lpstr>PowerPoint Presentation</vt:lpstr>
      <vt:lpstr>Let’s write captions.</vt:lpstr>
      <vt:lpstr>PowerPoint Presentation</vt:lpstr>
      <vt:lpstr> </vt:lpstr>
      <vt:lpstr> </vt:lpstr>
      <vt:lpstr> </vt:lpstr>
      <vt:lpstr> </vt:lpstr>
      <vt:lpstr>PowerPoint Presentation</vt:lpstr>
      <vt:lpstr> </vt:lpstr>
      <vt:lpstr> </vt:lpstr>
      <vt:lpstr> </vt:lpstr>
      <vt:lpstr> </vt:lpstr>
      <vt:lpstr>Success Criteria  </vt:lpstr>
      <vt:lpstr>Post-Writing Task: </vt:lpstr>
      <vt:lpstr>PowerPoint Presentation</vt:lpstr>
      <vt:lpstr>LESSON OBJECTIVES</vt:lpstr>
      <vt:lpstr>DOWNLOAD THESE RESOURCES</vt:lpstr>
      <vt:lpstr>Writing a short message</vt:lpstr>
      <vt:lpstr>Let’s understand the title.</vt:lpstr>
      <vt:lpstr>Writing Frame   </vt:lpstr>
      <vt:lpstr>Follow these points while writing your message</vt:lpstr>
      <vt:lpstr> Success Criteria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4: Writing       Topic: Hobbies and Leisure</dc:title>
  <dc:creator>Vanessa Xuereb</dc:creator>
  <cp:lastModifiedBy>Vanessa Xuereb</cp:lastModifiedBy>
  <cp:revision>124</cp:revision>
  <dcterms:created xsi:type="dcterms:W3CDTF">2021-03-14T19:39:43Z</dcterms:created>
  <dcterms:modified xsi:type="dcterms:W3CDTF">2021-10-01T11:03:49Z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0x010100E8C671144226CB47AEB985B793084D1F</vt:lpwstr>
  </property>
</Properties>
</file>