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60" r:id="rId8"/>
    <p:sldId id="261" r:id="rId9"/>
    <p:sldId id="259" r:id="rId10"/>
    <p:sldId id="278" r:id="rId11"/>
    <p:sldId id="303" r:id="rId12"/>
    <p:sldId id="305" r:id="rId13"/>
    <p:sldId id="306" r:id="rId14"/>
    <p:sldId id="292" r:id="rId15"/>
    <p:sldId id="279" r:id="rId16"/>
    <p:sldId id="308" r:id="rId17"/>
    <p:sldId id="309" r:id="rId18"/>
    <p:sldId id="311" r:id="rId19"/>
    <p:sldId id="312" r:id="rId20"/>
    <p:sldId id="310" r:id="rId21"/>
    <p:sldId id="313" r:id="rId22"/>
    <p:sldId id="315" r:id="rId23"/>
    <p:sldId id="287" r:id="rId24"/>
    <p:sldId id="29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520761-4F09-5C9B-E465-C278E9975F09}" v="129" dt="2021-10-01T09:00:45.949"/>
    <p1510:client id="{FAC6FE47-B293-0B94-C94C-5B7832EB7FC2}" v="697" dt="2021-09-29T11:08:57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Jude Camilleri" userId="S::mary.jude.camilleri@ilearn.edu.mt::d532b959-8ce3-47c7-b170-dad374501405" providerId="AD" clId="Web-{AA520761-4F09-5C9B-E465-C278E9975F09}"/>
    <pc:docChg chg="addSld delSld modSld">
      <pc:chgData name="Mary Jude Camilleri" userId="S::mary.jude.camilleri@ilearn.edu.mt::d532b959-8ce3-47c7-b170-dad374501405" providerId="AD" clId="Web-{AA520761-4F09-5C9B-E465-C278E9975F09}" dt="2021-10-01T09:00:45.949" v="134" actId="14100"/>
      <pc:docMkLst>
        <pc:docMk/>
      </pc:docMkLst>
      <pc:sldChg chg="addSp delSp modSp mod setBg">
        <pc:chgData name="Mary Jude Camilleri" userId="S::mary.jude.camilleri@ilearn.edu.mt::d532b959-8ce3-47c7-b170-dad374501405" providerId="AD" clId="Web-{AA520761-4F09-5C9B-E465-C278E9975F09}" dt="2021-10-01T08:54:29.206" v="10" actId="1076"/>
        <pc:sldMkLst>
          <pc:docMk/>
          <pc:sldMk cId="2470620400" sldId="256"/>
        </pc:sldMkLst>
        <pc:spChg chg="del mod ord">
          <ac:chgData name="Mary Jude Camilleri" userId="S::mary.jude.camilleri@ilearn.edu.mt::d532b959-8ce3-47c7-b170-dad374501405" providerId="AD" clId="Web-{AA520761-4F09-5C9B-E465-C278E9975F09}" dt="2021-10-01T08:54:25.737" v="9"/>
          <ac:spMkLst>
            <pc:docMk/>
            <pc:sldMk cId="2470620400" sldId="256"/>
            <ac:spMk id="3" creationId="{608D4EC5-80EC-45E2-9A0D-ED4F43BB9FE0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4:29.206" v="10" actId="1076"/>
          <ac:spMkLst>
            <pc:docMk/>
            <pc:sldMk cId="2470620400" sldId="256"/>
            <ac:spMk id="4" creationId="{FD31E256-2313-42FC-9188-311A298F7399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4:11.674" v="0"/>
          <ac:spMkLst>
            <pc:docMk/>
            <pc:sldMk cId="2470620400" sldId="256"/>
            <ac:spMk id="5" creationId="{838C2967-02B2-4C38-A933-F2C054F062DC}"/>
          </ac:spMkLst>
        </pc:spChg>
        <pc:spChg chg="add mod">
          <ac:chgData name="Mary Jude Camilleri" userId="S::mary.jude.camilleri@ilearn.edu.mt::d532b959-8ce3-47c7-b170-dad374501405" providerId="AD" clId="Web-{AA520761-4F09-5C9B-E465-C278E9975F09}" dt="2021-10-01T08:54:25.737" v="9"/>
          <ac:spMkLst>
            <pc:docMk/>
            <pc:sldMk cId="2470620400" sldId="256"/>
            <ac:spMk id="6" creationId="{5353B145-938F-46DF-8120-842CDCD2E61E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11.674" v="0"/>
          <ac:spMkLst>
            <pc:docMk/>
            <pc:sldMk cId="2470620400" sldId="256"/>
            <ac:spMk id="71" creationId="{EA50189A-2FD4-4608-A527-341A1811A64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11.674" v="0"/>
          <ac:spMkLst>
            <pc:docMk/>
            <pc:sldMk cId="2470620400" sldId="256"/>
            <ac:spMk id="73" creationId="{95ECFC88-1E40-4C47-960F-87C500F10959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11.674" v="0"/>
          <ac:spMkLst>
            <pc:docMk/>
            <pc:sldMk cId="2470620400" sldId="256"/>
            <ac:spMk id="75" creationId="{3B61BD80-022D-4577-9D14-EAD5DFD135CF}"/>
          </ac:spMkLst>
        </pc:spChg>
        <pc:picChg chg="mod ord">
          <ac:chgData name="Mary Jude Camilleri" userId="S::mary.jude.camilleri@ilearn.edu.mt::d532b959-8ce3-47c7-b170-dad374501405" providerId="AD" clId="Web-{AA520761-4F09-5C9B-E465-C278E9975F09}" dt="2021-10-01T08:54:11.674" v="0"/>
          <ac:picMkLst>
            <pc:docMk/>
            <pc:sldMk cId="2470620400" sldId="256"/>
            <ac:picMk id="1026" creationId="{4DA2886A-AFA1-49F5-BA48-80A655722A33}"/>
          </ac:picMkLst>
        </pc:picChg>
      </pc:sldChg>
      <pc:sldChg chg="addSp modSp mod setBg">
        <pc:chgData name="Mary Jude Camilleri" userId="S::mary.jude.camilleri@ilearn.edu.mt::d532b959-8ce3-47c7-b170-dad374501405" providerId="AD" clId="Web-{AA520761-4F09-5C9B-E465-C278E9975F09}" dt="2021-10-01T08:55:02.472" v="21" actId="1076"/>
        <pc:sldMkLst>
          <pc:docMk/>
          <pc:sldMk cId="1184896951" sldId="257"/>
        </pc:sldMkLst>
        <pc:spChg chg="mod">
          <ac:chgData name="Mary Jude Camilleri" userId="S::mary.jude.camilleri@ilearn.edu.mt::d532b959-8ce3-47c7-b170-dad374501405" providerId="AD" clId="Web-{AA520761-4F09-5C9B-E465-C278E9975F09}" dt="2021-10-01T08:55:00.909" v="20" actId="14100"/>
          <ac:spMkLst>
            <pc:docMk/>
            <pc:sldMk cId="1184896951" sldId="257"/>
            <ac:spMk id="2" creationId="{C53FF765-5429-4833-A41D-84B6EFB1CFCA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4:55.784" v="18" actId="14100"/>
          <ac:spMkLst>
            <pc:docMk/>
            <pc:sldMk cId="1184896951" sldId="257"/>
            <ac:spMk id="3" creationId="{89BD9B8C-3198-49AE-B74B-4EDD3C5BAE9A}"/>
          </ac:spMkLst>
        </pc:spChg>
        <pc:spChg chg="mod ord">
          <ac:chgData name="Mary Jude Camilleri" userId="S::mary.jude.camilleri@ilearn.edu.mt::d532b959-8ce3-47c7-b170-dad374501405" providerId="AD" clId="Web-{AA520761-4F09-5C9B-E465-C278E9975F09}" dt="2021-10-01T08:54:32.690" v="11"/>
          <ac:spMkLst>
            <pc:docMk/>
            <pc:sldMk cId="1184896951" sldId="257"/>
            <ac:spMk id="5" creationId="{BB8C58F4-E6AF-498E-9697-8464FB97922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32.690" v="11"/>
          <ac:spMkLst>
            <pc:docMk/>
            <pc:sldMk cId="1184896951" sldId="257"/>
            <ac:spMk id="39" creationId="{AE2F7D72-C98C-4C79-88A4-1DD7AAE7BF3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32.690" v="11"/>
          <ac:spMkLst>
            <pc:docMk/>
            <pc:sldMk cId="1184896951" sldId="257"/>
            <ac:spMk id="41" creationId="{17BE9237-F367-4B09-A610-9AC21A4323A3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32.690" v="11"/>
          <ac:spMkLst>
            <pc:docMk/>
            <pc:sldMk cId="1184896951" sldId="257"/>
            <ac:spMk id="43" creationId="{FBFE3618-8387-4153-870E-99EA1B9784F5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32.690" v="11"/>
          <ac:spMkLst>
            <pc:docMk/>
            <pc:sldMk cId="1184896951" sldId="257"/>
            <ac:spMk id="45" creationId="{BB99A42A-5548-4BB8-9115-A05821C360A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4:32.690" v="11"/>
          <ac:spMkLst>
            <pc:docMk/>
            <pc:sldMk cId="1184896951" sldId="257"/>
            <ac:spMk id="47" creationId="{D49441E5-946F-46B3-BDD2-BAD088532367}"/>
          </ac:spMkLst>
        </pc:spChg>
        <pc:grpChg chg="add">
          <ac:chgData name="Mary Jude Camilleri" userId="S::mary.jude.camilleri@ilearn.edu.mt::d532b959-8ce3-47c7-b170-dad374501405" providerId="AD" clId="Web-{AA520761-4F09-5C9B-E465-C278E9975F09}" dt="2021-10-01T08:54:32.690" v="11"/>
          <ac:grpSpMkLst>
            <pc:docMk/>
            <pc:sldMk cId="1184896951" sldId="257"/>
            <ac:grpSpMk id="11" creationId="{51B860BB-F934-4DE1-A930-090DD475F1A9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4:32.690" v="11"/>
          <ac:grpSpMkLst>
            <pc:docMk/>
            <pc:sldMk cId="1184896951" sldId="257"/>
            <ac:grpSpMk id="25" creationId="{DD17BCFA-C80F-4670-B8B9-034B5B1C8BA8}"/>
          </ac:grpSpMkLst>
        </pc:grpChg>
        <pc:picChg chg="mod">
          <ac:chgData name="Mary Jude Camilleri" userId="S::mary.jude.camilleri@ilearn.edu.mt::d532b959-8ce3-47c7-b170-dad374501405" providerId="AD" clId="Web-{AA520761-4F09-5C9B-E465-C278E9975F09}" dt="2021-10-01T08:55:02.472" v="21" actId="1076"/>
          <ac:picMkLst>
            <pc:docMk/>
            <pc:sldMk cId="1184896951" sldId="257"/>
            <ac:picMk id="6" creationId="{83A0CC28-19B1-4707-AFA5-3B7C394FDF8D}"/>
          </ac:picMkLst>
        </pc:picChg>
      </pc:sldChg>
      <pc:sldChg chg="addSp modSp mod setBg">
        <pc:chgData name="Mary Jude Camilleri" userId="S::mary.jude.camilleri@ilearn.edu.mt::d532b959-8ce3-47c7-b170-dad374501405" providerId="AD" clId="Web-{AA520761-4F09-5C9B-E465-C278E9975F09}" dt="2021-10-01T08:55:07.191" v="22"/>
        <pc:sldMkLst>
          <pc:docMk/>
          <pc:sldMk cId="2014158908" sldId="258"/>
        </pc:sldMkLst>
        <pc:spChg chg="mo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2" creationId="{C53FF765-5429-4833-A41D-84B6EFB1CFCA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3" creationId="{89BD9B8C-3198-49AE-B74B-4EDD3C5BAE9A}"/>
          </ac:spMkLst>
        </pc:spChg>
        <pc:spChg chg="mod or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5" creationId="{BB8C58F4-E6AF-498E-9697-8464FB97922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39" creationId="{AE2F7D72-C98C-4C79-88A4-1DD7AAE7BF3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41" creationId="{17BE9237-F367-4B09-A610-9AC21A4323A3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43" creationId="{FBFE3618-8387-4153-870E-99EA1B9784F5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45" creationId="{BB99A42A-5548-4BB8-9115-A05821C360A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07.191" v="22"/>
          <ac:spMkLst>
            <pc:docMk/>
            <pc:sldMk cId="2014158908" sldId="258"/>
            <ac:spMk id="47" creationId="{D49441E5-946F-46B3-BDD2-BAD088532367}"/>
          </ac:spMkLst>
        </pc:spChg>
        <pc:grpChg chg="add">
          <ac:chgData name="Mary Jude Camilleri" userId="S::mary.jude.camilleri@ilearn.edu.mt::d532b959-8ce3-47c7-b170-dad374501405" providerId="AD" clId="Web-{AA520761-4F09-5C9B-E465-C278E9975F09}" dt="2021-10-01T08:55:07.191" v="22"/>
          <ac:grpSpMkLst>
            <pc:docMk/>
            <pc:sldMk cId="2014158908" sldId="258"/>
            <ac:grpSpMk id="11" creationId="{51B860BB-F934-4DE1-A930-090DD475F1A9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5:07.191" v="22"/>
          <ac:grpSpMkLst>
            <pc:docMk/>
            <pc:sldMk cId="2014158908" sldId="258"/>
            <ac:grpSpMk id="25" creationId="{DD17BCFA-C80F-4670-B8B9-034B5B1C8BA8}"/>
          </ac:grpSpMkLst>
        </pc:grpChg>
        <pc:picChg chg="mod">
          <ac:chgData name="Mary Jude Camilleri" userId="S::mary.jude.camilleri@ilearn.edu.mt::d532b959-8ce3-47c7-b170-dad374501405" providerId="AD" clId="Web-{AA520761-4F09-5C9B-E465-C278E9975F09}" dt="2021-10-01T08:55:07.191" v="22"/>
          <ac:picMkLst>
            <pc:docMk/>
            <pc:sldMk cId="2014158908" sldId="258"/>
            <ac:picMk id="6" creationId="{23BD1517-C2A2-4732-9785-662416E9BBA0}"/>
          </ac:picMkLst>
        </pc:picChg>
      </pc:sldChg>
      <pc:sldChg chg="addSp modSp mod setBg addAnim setClrOvrMap">
        <pc:chgData name="Mary Jude Camilleri" userId="S::mary.jude.camilleri@ilearn.edu.mt::d532b959-8ce3-47c7-b170-dad374501405" providerId="AD" clId="Web-{AA520761-4F09-5C9B-E465-C278E9975F09}" dt="2021-10-01T08:56:40.599" v="73"/>
        <pc:sldMkLst>
          <pc:docMk/>
          <pc:sldMk cId="2417157992" sldId="259"/>
        </pc:sldMkLst>
        <pc:spChg chg="mod">
          <ac:chgData name="Mary Jude Camilleri" userId="S::mary.jude.camilleri@ilearn.edu.mt::d532b959-8ce3-47c7-b170-dad374501405" providerId="AD" clId="Web-{AA520761-4F09-5C9B-E465-C278E9975F09}" dt="2021-10-01T08:56:40.599" v="72"/>
          <ac:spMkLst>
            <pc:docMk/>
            <pc:sldMk cId="2417157992" sldId="259"/>
            <ac:spMk id="2" creationId="{80373F0D-459D-4AEE-B6DF-5723CB7015F8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6:40.599" v="72"/>
          <ac:spMkLst>
            <pc:docMk/>
            <pc:sldMk cId="2417157992" sldId="259"/>
            <ac:spMk id="3" creationId="{C999B73F-9169-49EE-9FF9-CDA7AEA8D0A0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6:40.599" v="72"/>
          <ac:spMkLst>
            <pc:docMk/>
            <pc:sldMk cId="2417157992" sldId="259"/>
            <ac:spMk id="99" creationId="{FF1A843A-A6BC-4027-A46F-8EA29D26FEAA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6:40.599" v="72"/>
          <ac:spMkLst>
            <pc:docMk/>
            <pc:sldMk cId="2417157992" sldId="259"/>
            <ac:spMk id="101" creationId="{2507F48C-66CC-4AFA-B9A7-360743221EC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6:40.599" v="72"/>
          <ac:spMkLst>
            <pc:docMk/>
            <pc:sldMk cId="2417157992" sldId="259"/>
            <ac:spMk id="103" creationId="{1FF9CEF5-A50D-4B8B-9852-D76F7037867E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6:40.599" v="72"/>
          <ac:spMkLst>
            <pc:docMk/>
            <pc:sldMk cId="2417157992" sldId="259"/>
            <ac:spMk id="105" creationId="{30684D86-C9D1-40C3-A9B6-EC935C7312E3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6:40.599" v="72"/>
          <ac:spMkLst>
            <pc:docMk/>
            <pc:sldMk cId="2417157992" sldId="259"/>
            <ac:spMk id="107" creationId="{1EDF7896-F56A-49DA-90F3-F5CE8B9833AD}"/>
          </ac:spMkLst>
        </pc:spChg>
        <pc:grpChg chg="add">
          <ac:chgData name="Mary Jude Camilleri" userId="S::mary.jude.camilleri@ilearn.edu.mt::d532b959-8ce3-47c7-b170-dad374501405" providerId="AD" clId="Web-{AA520761-4F09-5C9B-E465-C278E9975F09}" dt="2021-10-01T08:56:40.599" v="72"/>
          <ac:grpSpMkLst>
            <pc:docMk/>
            <pc:sldMk cId="2417157992" sldId="259"/>
            <ac:grpSpMk id="71" creationId="{027FE0C2-9C19-4FB7-81C0-06ECDD8C0511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6:40.599" v="72"/>
          <ac:grpSpMkLst>
            <pc:docMk/>
            <pc:sldMk cId="2417157992" sldId="259"/>
            <ac:grpSpMk id="85" creationId="{AC0D9DD5-F48B-4179-BF11-4D156DA02A0A}"/>
          </ac:grpSpMkLst>
        </pc:grpChg>
        <pc:picChg chg="mod ord">
          <ac:chgData name="Mary Jude Camilleri" userId="S::mary.jude.camilleri@ilearn.edu.mt::d532b959-8ce3-47c7-b170-dad374501405" providerId="AD" clId="Web-{AA520761-4F09-5C9B-E465-C278E9975F09}" dt="2021-10-01T08:56:40.599" v="72"/>
          <ac:picMkLst>
            <pc:docMk/>
            <pc:sldMk cId="2417157992" sldId="259"/>
            <ac:picMk id="3074" creationId="{C13DF6C2-6F78-4467-B80F-A1FCBD66712D}"/>
          </ac:picMkLst>
        </pc:picChg>
      </pc:sldChg>
      <pc:sldChg chg="addSp delSp modSp mod setBg addAnim">
        <pc:chgData name="Mary Jude Camilleri" userId="S::mary.jude.camilleri@ilearn.edu.mt::d532b959-8ce3-47c7-b170-dad374501405" providerId="AD" clId="Web-{AA520761-4F09-5C9B-E465-C278E9975F09}" dt="2021-10-01T08:56:20.693" v="46" actId="1076"/>
        <pc:sldMkLst>
          <pc:docMk/>
          <pc:sldMk cId="2399446159" sldId="260"/>
        </pc:sldMkLst>
        <pc:spChg chg="mod">
          <ac:chgData name="Mary Jude Camilleri" userId="S::mary.jude.camilleri@ilearn.edu.mt::d532b959-8ce3-47c7-b170-dad374501405" providerId="AD" clId="Web-{AA520761-4F09-5C9B-E465-C278E9975F09}" dt="2021-10-01T08:56:20.693" v="46" actId="1076"/>
          <ac:spMkLst>
            <pc:docMk/>
            <pc:sldMk cId="2399446159" sldId="260"/>
            <ac:spMk id="2" creationId="{80373F0D-459D-4AEE-B6DF-5723CB7015F8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3" creationId="{C999B73F-9169-49EE-9FF9-CDA7AEA8D0A0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99" creationId="{AE2F7D72-C98C-4C79-88A4-1DD7AAE7BF3D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01" creationId="{C03B0394-07A3-4767-BDD5-04B2F3E6BD4B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03" creationId="{EA50189A-2FD4-4608-A527-341A1811A64B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05" creationId="{95ECFC88-1E40-4C47-960F-87C500F10959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07" creationId="{3B61BD80-022D-4577-9D14-EAD5DFD135CF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63" creationId="{FF1A843A-A6BC-4027-A46F-8EA29D26FEAA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65" creationId="{2507F48C-66CC-4AFA-B9A7-360743221EC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67" creationId="{34542078-E6A8-432D-8A8B-24604A3A5612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97" creationId="{B2AA32FB-B608-41B6-8760-AA1367392C6F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5:44.207" v="32"/>
          <ac:spMkLst>
            <pc:docMk/>
            <pc:sldMk cId="2399446159" sldId="260"/>
            <ac:spMk id="199" creationId="{BCEEA0D8-22D2-4E96-ABCB-99344CEBC072}"/>
          </ac:spMkLst>
        </pc:spChg>
        <pc:grpChg chg="add del">
          <ac:chgData name="Mary Jude Camilleri" userId="S::mary.jude.camilleri@ilearn.edu.mt::d532b959-8ce3-47c7-b170-dad374501405" providerId="AD" clId="Web-{AA520761-4F09-5C9B-E465-C278E9975F09}" dt="2021-10-01T08:55:44.207" v="32"/>
          <ac:grpSpMkLst>
            <pc:docMk/>
            <pc:sldMk cId="2399446159" sldId="260"/>
            <ac:grpSpMk id="71" creationId="{51B860BB-F934-4DE1-A930-090DD475F1A9}"/>
          </ac:grpSpMkLst>
        </pc:grpChg>
        <pc:grpChg chg="add del">
          <ac:chgData name="Mary Jude Camilleri" userId="S::mary.jude.camilleri@ilearn.edu.mt::d532b959-8ce3-47c7-b170-dad374501405" providerId="AD" clId="Web-{AA520761-4F09-5C9B-E465-C278E9975F09}" dt="2021-10-01T08:55:44.207" v="32"/>
          <ac:grpSpMkLst>
            <pc:docMk/>
            <pc:sldMk cId="2399446159" sldId="260"/>
            <ac:grpSpMk id="85" creationId="{DD17BCFA-C80F-4670-B8B9-034B5B1C8BA8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5:44.207" v="32"/>
          <ac:grpSpMkLst>
            <pc:docMk/>
            <pc:sldMk cId="2399446159" sldId="260"/>
            <ac:grpSpMk id="135" creationId="{027FE0C2-9C19-4FB7-81C0-06ECDD8C0511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5:44.207" v="32"/>
          <ac:grpSpMkLst>
            <pc:docMk/>
            <pc:sldMk cId="2399446159" sldId="260"/>
            <ac:grpSpMk id="149" creationId="{AC0D9DD5-F48B-4179-BF11-4D156DA02A0A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5:44.207" v="32"/>
          <ac:grpSpMkLst>
            <pc:docMk/>
            <pc:sldMk cId="2399446159" sldId="260"/>
            <ac:grpSpMk id="169" creationId="{A4E48887-9270-4938-917C-2297B0C11561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5:44.207" v="32"/>
          <ac:grpSpMkLst>
            <pc:docMk/>
            <pc:sldMk cId="2399446159" sldId="260"/>
            <ac:grpSpMk id="183" creationId="{C9FB5BCB-55FF-44E8-B475-CB515D39DEE7}"/>
          </ac:grpSpMkLst>
        </pc:grpChg>
        <pc:picChg chg="mod ord">
          <ac:chgData name="Mary Jude Camilleri" userId="S::mary.jude.camilleri@ilearn.edu.mt::d532b959-8ce3-47c7-b170-dad374501405" providerId="AD" clId="Web-{AA520761-4F09-5C9B-E465-C278E9975F09}" dt="2021-10-01T08:55:44.207" v="32"/>
          <ac:picMkLst>
            <pc:docMk/>
            <pc:sldMk cId="2399446159" sldId="260"/>
            <ac:picMk id="2050" creationId="{945E13AE-EA0A-4483-B5C2-6A3130A2A29A}"/>
          </ac:picMkLst>
        </pc:picChg>
      </pc:sldChg>
      <pc:sldChg chg="addSp modSp mod setBg">
        <pc:chgData name="Mary Jude Camilleri" userId="S::mary.jude.camilleri@ilearn.edu.mt::d532b959-8ce3-47c7-b170-dad374501405" providerId="AD" clId="Web-{AA520761-4F09-5C9B-E465-C278E9975F09}" dt="2021-10-01T08:59:02.462" v="117" actId="1076"/>
        <pc:sldMkLst>
          <pc:docMk/>
          <pc:sldMk cId="3836358211" sldId="279"/>
        </pc:sldMkLst>
        <pc:spChg chg="mod ord">
          <ac:chgData name="Mary Jude Camilleri" userId="S::mary.jude.camilleri@ilearn.edu.mt::d532b959-8ce3-47c7-b170-dad374501405" providerId="AD" clId="Web-{AA520761-4F09-5C9B-E465-C278E9975F09}" dt="2021-10-01T08:59:02.462" v="117" actId="1076"/>
          <ac:spMkLst>
            <pc:docMk/>
            <pc:sldMk cId="3836358211" sldId="279"/>
            <ac:spMk id="3" creationId="{4D59990B-114B-41B9-9EBF-C73D2025C07D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8:11.633" v="89"/>
          <ac:spMkLst>
            <pc:docMk/>
            <pc:sldMk cId="3836358211" sldId="279"/>
            <ac:spMk id="5" creationId="{681B2D85-019E-4402-AB98-ED91D65E044E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8:11.633" v="89"/>
          <ac:spMkLst>
            <pc:docMk/>
            <pc:sldMk cId="3836358211" sldId="279"/>
            <ac:spMk id="38" creationId="{72EA7E7A-2786-4974-974E-596DF241233A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8:11.633" v="89"/>
          <ac:spMkLst>
            <pc:docMk/>
            <pc:sldMk cId="3836358211" sldId="279"/>
            <ac:spMk id="40" creationId="{172B28B0-DC63-419A-B658-966AC66ADFD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8:11.633" v="89"/>
          <ac:spMkLst>
            <pc:docMk/>
            <pc:sldMk cId="3836358211" sldId="279"/>
            <ac:spMk id="42" creationId="{0A46F010-D160-4609-8979-FFD8C1EA6C43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8:11.633" v="89"/>
          <ac:spMkLst>
            <pc:docMk/>
            <pc:sldMk cId="3836358211" sldId="279"/>
            <ac:spMk id="44" creationId="{81B8C4F6-C3AC-4C94-8EC7-E4F7B7E9CDB6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8:11.633" v="89"/>
          <ac:spMkLst>
            <pc:docMk/>
            <pc:sldMk cId="3836358211" sldId="279"/>
            <ac:spMk id="60" creationId="{91328346-8BAD-4616-B50B-5CFDA5648D6A}"/>
          </ac:spMkLst>
        </pc:spChg>
        <pc:grpChg chg="add">
          <ac:chgData name="Mary Jude Camilleri" userId="S::mary.jude.camilleri@ilearn.edu.mt::d532b959-8ce3-47c7-b170-dad374501405" providerId="AD" clId="Web-{AA520761-4F09-5C9B-E465-C278E9975F09}" dt="2021-10-01T08:58:11.633" v="89"/>
          <ac:grpSpMkLst>
            <pc:docMk/>
            <pc:sldMk cId="3836358211" sldId="279"/>
            <ac:grpSpMk id="10" creationId="{013C2CBB-FBA9-4601-A756-927997BF9E0D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8:11.633" v="89"/>
          <ac:grpSpMkLst>
            <pc:docMk/>
            <pc:sldMk cId="3836358211" sldId="279"/>
            <ac:grpSpMk id="24" creationId="{1A54B10D-23ED-48C3-B878-DB4D22D70CC5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8:58:11.633" v="89"/>
          <ac:grpSpMkLst>
            <pc:docMk/>
            <pc:sldMk cId="3836358211" sldId="279"/>
            <ac:grpSpMk id="46" creationId="{0B789310-9859-4942-98C8-3D2F12AAAE73}"/>
          </ac:grpSpMkLst>
        </pc:grpChg>
      </pc:sldChg>
      <pc:sldChg chg="addSp delSp modSp">
        <pc:chgData name="Mary Jude Camilleri" userId="S::mary.jude.camilleri@ilearn.edu.mt::d532b959-8ce3-47c7-b170-dad374501405" providerId="AD" clId="Web-{AA520761-4F09-5C9B-E465-C278E9975F09}" dt="2021-10-01T09:00:33.558" v="131"/>
        <pc:sldMkLst>
          <pc:docMk/>
          <pc:sldMk cId="1375582752" sldId="287"/>
        </pc:sldMkLst>
        <pc:spChg chg="mod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2" creationId="{439046DB-1A70-4286-8BC0-1465C678BC88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3" creationId="{36B743DC-711B-4F34-8ADC-2E30D5722D58}"/>
          </ac:spMkLst>
        </pc:spChg>
        <pc:spChg chg="del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38" creationId="{AE2F7D72-C98C-4C79-88A4-1DD7AAE7BF3D}"/>
          </ac:spMkLst>
        </pc:spChg>
        <pc:spChg chg="del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40" creationId="{17BE9237-F367-4B09-A610-9AC21A4323A3}"/>
          </ac:spMkLst>
        </pc:spChg>
        <pc:spChg chg="del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42" creationId="{3419E28B-721B-4D0D-A1D3-78EAC57253AF}"/>
          </ac:spMkLst>
        </pc:spChg>
        <pc:spChg chg="del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44" creationId="{359E45B9-0D24-465E-84AD-FEDBA836B569}"/>
          </ac:spMkLst>
        </pc:spChg>
        <pc:spChg chg="del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46" creationId="{1F36A2FB-17CD-4DA6-9D8A-BFD6ADF6A321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50" creationId="{AE2F7D72-C98C-4C79-88A4-1DD7AAE7BF3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64" creationId="{C03B0394-07A3-4767-BDD5-04B2F3E6BD4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78" creationId="{EA50189A-2FD4-4608-A527-341A1811A64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80" creationId="{95ECFC88-1E40-4C47-960F-87C500F10959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9:00:33.558" v="131"/>
          <ac:spMkLst>
            <pc:docMk/>
            <pc:sldMk cId="1375582752" sldId="287"/>
            <ac:spMk id="82" creationId="{3B61BD80-022D-4577-9D14-EAD5DFD135CF}"/>
          </ac:spMkLst>
        </pc:spChg>
        <pc:grpChg chg="del">
          <ac:chgData name="Mary Jude Camilleri" userId="S::mary.jude.camilleri@ilearn.edu.mt::d532b959-8ce3-47c7-b170-dad374501405" providerId="AD" clId="Web-{AA520761-4F09-5C9B-E465-C278E9975F09}" dt="2021-10-01T09:00:33.558" v="131"/>
          <ac:grpSpMkLst>
            <pc:docMk/>
            <pc:sldMk cId="1375582752" sldId="287"/>
            <ac:grpSpMk id="10" creationId="{51B860BB-F934-4DE1-A930-090DD475F1A9}"/>
          </ac:grpSpMkLst>
        </pc:grpChg>
        <pc:grpChg chg="del">
          <ac:chgData name="Mary Jude Camilleri" userId="S::mary.jude.camilleri@ilearn.edu.mt::d532b959-8ce3-47c7-b170-dad374501405" providerId="AD" clId="Web-{AA520761-4F09-5C9B-E465-C278E9975F09}" dt="2021-10-01T09:00:33.558" v="131"/>
          <ac:grpSpMkLst>
            <pc:docMk/>
            <pc:sldMk cId="1375582752" sldId="287"/>
            <ac:grpSpMk id="24" creationId="{DD17BCFA-C80F-4670-B8B9-034B5B1C8BA8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9:00:33.558" v="131"/>
          <ac:grpSpMkLst>
            <pc:docMk/>
            <pc:sldMk cId="1375582752" sldId="287"/>
            <ac:grpSpMk id="48" creationId="{51B860BB-F934-4DE1-A930-090DD475F1A9}"/>
          </ac:grpSpMkLst>
        </pc:grpChg>
        <pc:grpChg chg="add">
          <ac:chgData name="Mary Jude Camilleri" userId="S::mary.jude.camilleri@ilearn.edu.mt::d532b959-8ce3-47c7-b170-dad374501405" providerId="AD" clId="Web-{AA520761-4F09-5C9B-E465-C278E9975F09}" dt="2021-10-01T09:00:33.558" v="131"/>
          <ac:grpSpMkLst>
            <pc:docMk/>
            <pc:sldMk cId="1375582752" sldId="287"/>
            <ac:grpSpMk id="49" creationId="{DD17BCFA-C80F-4670-B8B9-034B5B1C8BA8}"/>
          </ac:grpSpMkLst>
        </pc:grpChg>
        <pc:picChg chg="mod">
          <ac:chgData name="Mary Jude Camilleri" userId="S::mary.jude.camilleri@ilearn.edu.mt::d532b959-8ce3-47c7-b170-dad374501405" providerId="AD" clId="Web-{AA520761-4F09-5C9B-E465-C278E9975F09}" dt="2021-10-01T09:00:33.558" v="131"/>
          <ac:picMkLst>
            <pc:docMk/>
            <pc:sldMk cId="1375582752" sldId="287"/>
            <ac:picMk id="6" creationId="{316285C9-29D5-4615-A0E0-0E3A7FEA3C3E}"/>
          </ac:picMkLst>
        </pc:picChg>
      </pc:sldChg>
      <pc:sldChg chg="delSp modSp">
        <pc:chgData name="Mary Jude Camilleri" userId="S::mary.jude.camilleri@ilearn.edu.mt::d532b959-8ce3-47c7-b170-dad374501405" providerId="AD" clId="Web-{AA520761-4F09-5C9B-E465-C278E9975F09}" dt="2021-10-01T09:00:45.949" v="134" actId="14100"/>
        <pc:sldMkLst>
          <pc:docMk/>
          <pc:sldMk cId="3553182536" sldId="291"/>
        </pc:sldMkLst>
        <pc:picChg chg="mod">
          <ac:chgData name="Mary Jude Camilleri" userId="S::mary.jude.camilleri@ilearn.edu.mt::d532b959-8ce3-47c7-b170-dad374501405" providerId="AD" clId="Web-{AA520761-4F09-5C9B-E465-C278E9975F09}" dt="2021-10-01T09:00:45.949" v="134" actId="14100"/>
          <ac:picMkLst>
            <pc:docMk/>
            <pc:sldMk cId="3553182536" sldId="291"/>
            <ac:picMk id="6" creationId="{81C213A9-0AFF-46F1-BABB-280D5B5AD177}"/>
          </ac:picMkLst>
        </pc:picChg>
        <pc:picChg chg="del">
          <ac:chgData name="Mary Jude Camilleri" userId="S::mary.jude.camilleri@ilearn.edu.mt::d532b959-8ce3-47c7-b170-dad374501405" providerId="AD" clId="Web-{AA520761-4F09-5C9B-E465-C278E9975F09}" dt="2021-10-01T09:00:37.418" v="132"/>
          <ac:picMkLst>
            <pc:docMk/>
            <pc:sldMk cId="3553182536" sldId="291"/>
            <ac:picMk id="4098" creationId="{0F4863D1-39C5-478F-B6D5-3A7F9FE6D72C}"/>
          </ac:picMkLst>
        </pc:picChg>
      </pc:sldChg>
      <pc:sldChg chg="addSp delSp modSp mod setBg">
        <pc:chgData name="Mary Jude Camilleri" userId="S::mary.jude.camilleri@ilearn.edu.mt::d532b959-8ce3-47c7-b170-dad374501405" providerId="AD" clId="Web-{AA520761-4F09-5C9B-E465-C278E9975F09}" dt="2021-10-01T08:58:02.242" v="88" actId="14100"/>
        <pc:sldMkLst>
          <pc:docMk/>
          <pc:sldMk cId="1616492901" sldId="292"/>
        </pc:sldMkLst>
        <pc:spChg chg="mod ord">
          <ac:chgData name="Mary Jude Camilleri" userId="S::mary.jude.camilleri@ilearn.edu.mt::d532b959-8ce3-47c7-b170-dad374501405" providerId="AD" clId="Web-{AA520761-4F09-5C9B-E465-C278E9975F09}" dt="2021-10-01T08:57:34.288" v="78"/>
          <ac:spMkLst>
            <pc:docMk/>
            <pc:sldMk cId="1616492901" sldId="292"/>
            <ac:spMk id="2" creationId="{34E31CE6-DD3A-4BE2-B654-BEDA8CCE284D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8:57:56.711" v="86" actId="20577"/>
          <ac:spMkLst>
            <pc:docMk/>
            <pc:sldMk cId="1616492901" sldId="292"/>
            <ac:spMk id="7" creationId="{BF350BE1-2246-4082-A23D-C5A8D134595D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7:34.288" v="78"/>
          <ac:spMkLst>
            <pc:docMk/>
            <pc:sldMk cId="1616492901" sldId="292"/>
            <ac:spMk id="105" creationId="{AE2F7D72-C98C-4C79-88A4-1DD7AAE7BF3D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7:34.288" v="78"/>
          <ac:spMkLst>
            <pc:docMk/>
            <pc:sldMk cId="1616492901" sldId="292"/>
            <ac:spMk id="107" creationId="{17BE9237-F367-4B09-A610-9AC21A4323A3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7:34.288" v="78"/>
          <ac:spMkLst>
            <pc:docMk/>
            <pc:sldMk cId="1616492901" sldId="292"/>
            <ac:spMk id="109" creationId="{FBFE3618-8387-4153-870E-99EA1B9784F5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7:34.288" v="78"/>
          <ac:spMkLst>
            <pc:docMk/>
            <pc:sldMk cId="1616492901" sldId="292"/>
            <ac:spMk id="111" creationId="{BB99A42A-5548-4BB8-9115-A05821C360AB}"/>
          </ac:spMkLst>
        </pc:spChg>
        <pc:spChg chg="add del">
          <ac:chgData name="Mary Jude Camilleri" userId="S::mary.jude.camilleri@ilearn.edu.mt::d532b959-8ce3-47c7-b170-dad374501405" providerId="AD" clId="Web-{AA520761-4F09-5C9B-E465-C278E9975F09}" dt="2021-10-01T08:57:34.288" v="78"/>
          <ac:spMkLst>
            <pc:docMk/>
            <pc:sldMk cId="1616492901" sldId="292"/>
            <ac:spMk id="113" creationId="{D49441E5-946F-46B3-BDD2-BAD088532367}"/>
          </ac:spMkLst>
        </pc:spChg>
        <pc:grpChg chg="add del">
          <ac:chgData name="Mary Jude Camilleri" userId="S::mary.jude.camilleri@ilearn.edu.mt::d532b959-8ce3-47c7-b170-dad374501405" providerId="AD" clId="Web-{AA520761-4F09-5C9B-E465-C278E9975F09}" dt="2021-10-01T08:57:34.288" v="78"/>
          <ac:grpSpMkLst>
            <pc:docMk/>
            <pc:sldMk cId="1616492901" sldId="292"/>
            <ac:grpSpMk id="77" creationId="{51B860BB-F934-4DE1-A930-090DD475F1A9}"/>
          </ac:grpSpMkLst>
        </pc:grpChg>
        <pc:grpChg chg="add del">
          <ac:chgData name="Mary Jude Camilleri" userId="S::mary.jude.camilleri@ilearn.edu.mt::d532b959-8ce3-47c7-b170-dad374501405" providerId="AD" clId="Web-{AA520761-4F09-5C9B-E465-C278E9975F09}" dt="2021-10-01T08:57:34.288" v="78"/>
          <ac:grpSpMkLst>
            <pc:docMk/>
            <pc:sldMk cId="1616492901" sldId="292"/>
            <ac:grpSpMk id="91" creationId="{DD17BCFA-C80F-4670-B8B9-034B5B1C8BA8}"/>
          </ac:grpSpMkLst>
        </pc:grpChg>
        <pc:picChg chg="mod ord">
          <ac:chgData name="Mary Jude Camilleri" userId="S::mary.jude.camilleri@ilearn.edu.mt::d532b959-8ce3-47c7-b170-dad374501405" providerId="AD" clId="Web-{AA520761-4F09-5C9B-E465-C278E9975F09}" dt="2021-10-01T08:58:02.242" v="88" actId="14100"/>
          <ac:picMkLst>
            <pc:docMk/>
            <pc:sldMk cId="1616492901" sldId="292"/>
            <ac:picMk id="1032" creationId="{210B7CC1-2F47-4CA5-A5E5-2002AC917B7D}"/>
          </ac:picMkLst>
        </pc:picChg>
      </pc:sldChg>
      <pc:sldChg chg="del">
        <pc:chgData name="Mary Jude Camilleri" userId="S::mary.jude.camilleri@ilearn.edu.mt::d532b959-8ce3-47c7-b170-dad374501405" providerId="AD" clId="Web-{AA520761-4F09-5C9B-E465-C278E9975F09}" dt="2021-10-01T08:57:10.444" v="75"/>
        <pc:sldMkLst>
          <pc:docMk/>
          <pc:sldMk cId="764451778" sldId="304"/>
        </pc:sldMkLst>
      </pc:sldChg>
      <pc:sldChg chg="addSp delSp modSp">
        <pc:chgData name="Mary Jude Camilleri" userId="S::mary.jude.camilleri@ilearn.edu.mt::d532b959-8ce3-47c7-b170-dad374501405" providerId="AD" clId="Web-{AA520761-4F09-5C9B-E465-C278E9975F09}" dt="2021-10-01T08:57:08.069" v="74"/>
        <pc:sldMkLst>
          <pc:docMk/>
          <pc:sldMk cId="3923435437" sldId="305"/>
        </pc:sldMkLst>
        <pc:spChg chg="del">
          <ac:chgData name="Mary Jude Camilleri" userId="S::mary.jude.camilleri@ilearn.edu.mt::d532b959-8ce3-47c7-b170-dad374501405" providerId="AD" clId="Web-{AA520761-4F09-5C9B-E465-C278E9975F09}" dt="2021-10-01T08:57:08.069" v="74"/>
          <ac:spMkLst>
            <pc:docMk/>
            <pc:sldMk cId="3923435437" sldId="305"/>
            <ac:spMk id="71" creationId="{01520B72-94C4-4ABB-AC64-A3382705BE06}"/>
          </ac:spMkLst>
        </pc:spChg>
        <pc:spChg chg="del">
          <ac:chgData name="Mary Jude Camilleri" userId="S::mary.jude.camilleri@ilearn.edu.mt::d532b959-8ce3-47c7-b170-dad374501405" providerId="AD" clId="Web-{AA520761-4F09-5C9B-E465-C278E9975F09}" dt="2021-10-01T08:57:08.069" v="74"/>
          <ac:spMkLst>
            <pc:docMk/>
            <pc:sldMk cId="3923435437" sldId="305"/>
            <ac:spMk id="73" creationId="{9A64CBFD-D6E8-4E6A-8F66-1948BED33157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7:08.069" v="74"/>
          <ac:spMkLst>
            <pc:docMk/>
            <pc:sldMk cId="3923435437" sldId="305"/>
            <ac:spMk id="135" creationId="{01520B72-94C4-4ABB-AC64-A3382705BE06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7:08.069" v="74"/>
          <ac:spMkLst>
            <pc:docMk/>
            <pc:sldMk cId="3923435437" sldId="305"/>
            <ac:spMk id="137" creationId="{9A64CBFD-D6E8-4E6A-8F66-1948BED33157}"/>
          </ac:spMkLst>
        </pc:spChg>
        <pc:picChg chg="mod">
          <ac:chgData name="Mary Jude Camilleri" userId="S::mary.jude.camilleri@ilearn.edu.mt::d532b959-8ce3-47c7-b170-dad374501405" providerId="AD" clId="Web-{AA520761-4F09-5C9B-E465-C278E9975F09}" dt="2021-10-01T08:57:08.069" v="74"/>
          <ac:picMkLst>
            <pc:docMk/>
            <pc:sldMk cId="3923435437" sldId="305"/>
            <ac:picMk id="9218" creationId="{C6B6089B-439F-4333-81BB-2D8C8589027C}"/>
          </ac:picMkLst>
        </pc:picChg>
      </pc:sldChg>
      <pc:sldChg chg="del">
        <pc:chgData name="Mary Jude Camilleri" userId="S::mary.jude.camilleri@ilearn.edu.mt::d532b959-8ce3-47c7-b170-dad374501405" providerId="AD" clId="Web-{AA520761-4F09-5C9B-E465-C278E9975F09}" dt="2021-10-01T08:57:21.303" v="76"/>
        <pc:sldMkLst>
          <pc:docMk/>
          <pc:sldMk cId="1319599112" sldId="307"/>
        </pc:sldMkLst>
      </pc:sldChg>
      <pc:sldChg chg="addSp modSp mod setBg">
        <pc:chgData name="Mary Jude Camilleri" userId="S::mary.jude.camilleri@ilearn.edu.mt::d532b959-8ce3-47c7-b170-dad374501405" providerId="AD" clId="Web-{AA520761-4F09-5C9B-E465-C278E9975F09}" dt="2021-10-01T08:59:06.806" v="118"/>
        <pc:sldMkLst>
          <pc:docMk/>
          <pc:sldMk cId="38112842" sldId="308"/>
        </pc:sldMkLst>
        <pc:spChg chg="mod ord">
          <ac:chgData name="Mary Jude Camilleri" userId="S::mary.jude.camilleri@ilearn.edu.mt::d532b959-8ce3-47c7-b170-dad374501405" providerId="AD" clId="Web-{AA520761-4F09-5C9B-E465-C278E9975F09}" dt="2021-10-01T08:59:06.806" v="118"/>
          <ac:spMkLst>
            <pc:docMk/>
            <pc:sldMk cId="38112842" sldId="308"/>
            <ac:spMk id="2" creationId="{E43A3C90-B8B4-4F71-BCE4-6B4DB275F2D2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06.806" v="118"/>
          <ac:spMkLst>
            <pc:docMk/>
            <pc:sldMk cId="38112842" sldId="308"/>
            <ac:spMk id="10" creationId="{01520B72-94C4-4ABB-AC64-A3382705BE06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06.806" v="118"/>
          <ac:spMkLst>
            <pc:docMk/>
            <pc:sldMk cId="38112842" sldId="308"/>
            <ac:spMk id="12" creationId="{9A64CBFD-D6E8-4E6A-8F66-1948BED33157}"/>
          </ac:spMkLst>
        </pc:spChg>
        <pc:picChg chg="mod">
          <ac:chgData name="Mary Jude Camilleri" userId="S::mary.jude.camilleri@ilearn.edu.mt::d532b959-8ce3-47c7-b170-dad374501405" providerId="AD" clId="Web-{AA520761-4F09-5C9B-E465-C278E9975F09}" dt="2021-10-01T08:59:06.806" v="118"/>
          <ac:picMkLst>
            <pc:docMk/>
            <pc:sldMk cId="38112842" sldId="308"/>
            <ac:picMk id="5" creationId="{8DF3E422-7929-4372-B7FC-F1CE0530EE21}"/>
          </ac:picMkLst>
        </pc:picChg>
      </pc:sldChg>
      <pc:sldChg chg="addSp modSp mod setBg">
        <pc:chgData name="Mary Jude Camilleri" userId="S::mary.jude.camilleri@ilearn.edu.mt::d532b959-8ce3-47c7-b170-dad374501405" providerId="AD" clId="Web-{AA520761-4F09-5C9B-E465-C278E9975F09}" dt="2021-10-01T08:59:11.478" v="119"/>
        <pc:sldMkLst>
          <pc:docMk/>
          <pc:sldMk cId="1293702487" sldId="309"/>
        </pc:sldMkLst>
        <pc:spChg chg="mod ord">
          <ac:chgData name="Mary Jude Camilleri" userId="S::mary.jude.camilleri@ilearn.edu.mt::d532b959-8ce3-47c7-b170-dad374501405" providerId="AD" clId="Web-{AA520761-4F09-5C9B-E465-C278E9975F09}" dt="2021-10-01T08:59:11.478" v="119"/>
          <ac:spMkLst>
            <pc:docMk/>
            <pc:sldMk cId="1293702487" sldId="309"/>
            <ac:spMk id="2" creationId="{3E58B1C5-063C-4B30-80C1-46F483221AB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11.478" v="119"/>
          <ac:spMkLst>
            <pc:docMk/>
            <pc:sldMk cId="1293702487" sldId="309"/>
            <ac:spMk id="9" creationId="{01520B72-94C4-4ABB-AC64-A3382705BE06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11.478" v="119"/>
          <ac:spMkLst>
            <pc:docMk/>
            <pc:sldMk cId="1293702487" sldId="309"/>
            <ac:spMk id="11" creationId="{9A64CBFD-D6E8-4E6A-8F66-1948BED33157}"/>
          </ac:spMkLst>
        </pc:spChg>
        <pc:picChg chg="mod">
          <ac:chgData name="Mary Jude Camilleri" userId="S::mary.jude.camilleri@ilearn.edu.mt::d532b959-8ce3-47c7-b170-dad374501405" providerId="AD" clId="Web-{AA520761-4F09-5C9B-E465-C278E9975F09}" dt="2021-10-01T08:59:11.478" v="119"/>
          <ac:picMkLst>
            <pc:docMk/>
            <pc:sldMk cId="1293702487" sldId="309"/>
            <ac:picMk id="4" creationId="{46E908EB-FEFB-425F-84F5-614B021C7DBD}"/>
          </ac:picMkLst>
        </pc:picChg>
      </pc:sldChg>
      <pc:sldChg chg="addSp modSp mod setBg">
        <pc:chgData name="Mary Jude Camilleri" userId="S::mary.jude.camilleri@ilearn.edu.mt::d532b959-8ce3-47c7-b170-dad374501405" providerId="AD" clId="Web-{AA520761-4F09-5C9B-E465-C278E9975F09}" dt="2021-10-01T08:59:27.166" v="121"/>
        <pc:sldMkLst>
          <pc:docMk/>
          <pc:sldMk cId="3582328123" sldId="310"/>
        </pc:sldMkLst>
        <pc:spChg chg="mod ord">
          <ac:chgData name="Mary Jude Camilleri" userId="S::mary.jude.camilleri@ilearn.edu.mt::d532b959-8ce3-47c7-b170-dad374501405" providerId="AD" clId="Web-{AA520761-4F09-5C9B-E465-C278E9975F09}" dt="2021-10-01T08:59:27.166" v="121"/>
          <ac:spMkLst>
            <pc:docMk/>
            <pc:sldMk cId="3582328123" sldId="310"/>
            <ac:spMk id="2" creationId="{DA5596E8-A831-425C-8B6C-B52D2481551B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27.166" v="121"/>
          <ac:spMkLst>
            <pc:docMk/>
            <pc:sldMk cId="3582328123" sldId="310"/>
            <ac:spMk id="9" creationId="{01520B72-94C4-4ABB-AC64-A3382705BE06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27.166" v="121"/>
          <ac:spMkLst>
            <pc:docMk/>
            <pc:sldMk cId="3582328123" sldId="310"/>
            <ac:spMk id="11" creationId="{9A64CBFD-D6E8-4E6A-8F66-1948BED33157}"/>
          </ac:spMkLst>
        </pc:spChg>
        <pc:picChg chg="mod">
          <ac:chgData name="Mary Jude Camilleri" userId="S::mary.jude.camilleri@ilearn.edu.mt::d532b959-8ce3-47c7-b170-dad374501405" providerId="AD" clId="Web-{AA520761-4F09-5C9B-E465-C278E9975F09}" dt="2021-10-01T08:59:27.166" v="121"/>
          <ac:picMkLst>
            <pc:docMk/>
            <pc:sldMk cId="3582328123" sldId="310"/>
            <ac:picMk id="4" creationId="{51306919-4A41-4EB9-BE0B-4D2E31EACA4A}"/>
          </ac:picMkLst>
        </pc:picChg>
      </pc:sldChg>
      <pc:sldChg chg="addSp modSp mod setBg">
        <pc:chgData name="Mary Jude Camilleri" userId="S::mary.jude.camilleri@ilearn.edu.mt::d532b959-8ce3-47c7-b170-dad374501405" providerId="AD" clId="Web-{AA520761-4F09-5C9B-E465-C278E9975F09}" dt="2021-10-01T08:59:24.135" v="120"/>
        <pc:sldMkLst>
          <pc:docMk/>
          <pc:sldMk cId="2915053432" sldId="312"/>
        </pc:sldMkLst>
        <pc:spChg chg="mod ord">
          <ac:chgData name="Mary Jude Camilleri" userId="S::mary.jude.camilleri@ilearn.edu.mt::d532b959-8ce3-47c7-b170-dad374501405" providerId="AD" clId="Web-{AA520761-4F09-5C9B-E465-C278E9975F09}" dt="2021-10-01T08:59:24.135" v="120"/>
          <ac:spMkLst>
            <pc:docMk/>
            <pc:sldMk cId="2915053432" sldId="312"/>
            <ac:spMk id="2" creationId="{649989A7-A88B-4802-A3CB-DDEC6976D31D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24.135" v="120"/>
          <ac:spMkLst>
            <pc:docMk/>
            <pc:sldMk cId="2915053432" sldId="312"/>
            <ac:spMk id="1028" creationId="{01520B72-94C4-4ABB-AC64-A3382705BE06}"/>
          </ac:spMkLst>
        </pc:spChg>
        <pc:spChg chg="add">
          <ac:chgData name="Mary Jude Camilleri" userId="S::mary.jude.camilleri@ilearn.edu.mt::d532b959-8ce3-47c7-b170-dad374501405" providerId="AD" clId="Web-{AA520761-4F09-5C9B-E465-C278E9975F09}" dt="2021-10-01T08:59:24.135" v="120"/>
          <ac:spMkLst>
            <pc:docMk/>
            <pc:sldMk cId="2915053432" sldId="312"/>
            <ac:spMk id="1029" creationId="{9A64CBFD-D6E8-4E6A-8F66-1948BED33157}"/>
          </ac:spMkLst>
        </pc:spChg>
        <pc:picChg chg="mod">
          <ac:chgData name="Mary Jude Camilleri" userId="S::mary.jude.camilleri@ilearn.edu.mt::d532b959-8ce3-47c7-b170-dad374501405" providerId="AD" clId="Web-{AA520761-4F09-5C9B-E465-C278E9975F09}" dt="2021-10-01T08:59:24.135" v="120"/>
          <ac:picMkLst>
            <pc:docMk/>
            <pc:sldMk cId="2915053432" sldId="312"/>
            <ac:picMk id="1026" creationId="{20466580-D8B7-49C2-A91A-43B288551D98}"/>
          </ac:picMkLst>
        </pc:picChg>
      </pc:sldChg>
      <pc:sldChg chg="delSp modSp">
        <pc:chgData name="Mary Jude Camilleri" userId="S::mary.jude.camilleri@ilearn.edu.mt::d532b959-8ce3-47c7-b170-dad374501405" providerId="AD" clId="Web-{AA520761-4F09-5C9B-E465-C278E9975F09}" dt="2021-10-01T09:00:19.214" v="128" actId="1076"/>
        <pc:sldMkLst>
          <pc:docMk/>
          <pc:sldMk cId="503492973" sldId="313"/>
        </pc:sldMkLst>
        <pc:spChg chg="del">
          <ac:chgData name="Mary Jude Camilleri" userId="S::mary.jude.camilleri@ilearn.edu.mt::d532b959-8ce3-47c7-b170-dad374501405" providerId="AD" clId="Web-{AA520761-4F09-5C9B-E465-C278E9975F09}" dt="2021-10-01T09:00:10.354" v="126"/>
          <ac:spMkLst>
            <pc:docMk/>
            <pc:sldMk cId="503492973" sldId="313"/>
            <ac:spMk id="3" creationId="{73DA3CB7-C70C-4880-9AD3-87478F15D33B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9:00:14.901" v="127" actId="1076"/>
          <ac:spMkLst>
            <pc:docMk/>
            <pc:sldMk cId="503492973" sldId="313"/>
            <ac:spMk id="4" creationId="{6B20A892-3AE7-443F-BD4A-5EF1606DCC97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9:00:19.214" v="128" actId="1076"/>
          <ac:spMkLst>
            <pc:docMk/>
            <pc:sldMk cId="503492973" sldId="313"/>
            <ac:spMk id="5" creationId="{B375E8B0-4D64-4E4C-B7B9-CC22110ABFD9}"/>
          </ac:spMkLst>
        </pc:spChg>
      </pc:sldChg>
      <pc:sldChg chg="new del">
        <pc:chgData name="Mary Jude Camilleri" userId="S::mary.jude.camilleri@ilearn.edu.mt::d532b959-8ce3-47c7-b170-dad374501405" providerId="AD" clId="Web-{AA520761-4F09-5C9B-E465-C278E9975F09}" dt="2021-10-01T08:59:54.745" v="124"/>
        <pc:sldMkLst>
          <pc:docMk/>
          <pc:sldMk cId="2541883536" sldId="314"/>
        </pc:sldMkLst>
      </pc:sldChg>
      <pc:sldChg chg="delSp modSp add replId">
        <pc:chgData name="Mary Jude Camilleri" userId="S::mary.jude.camilleri@ilearn.edu.mt::d532b959-8ce3-47c7-b170-dad374501405" providerId="AD" clId="Web-{AA520761-4F09-5C9B-E465-C278E9975F09}" dt="2021-10-01T09:00:29.699" v="130" actId="1076"/>
        <pc:sldMkLst>
          <pc:docMk/>
          <pc:sldMk cId="2784861791" sldId="315"/>
        </pc:sldMkLst>
        <pc:spChg chg="mod">
          <ac:chgData name="Mary Jude Camilleri" userId="S::mary.jude.camilleri@ilearn.edu.mt::d532b959-8ce3-47c7-b170-dad374501405" providerId="AD" clId="Web-{AA520761-4F09-5C9B-E465-C278E9975F09}" dt="2021-10-01T09:00:27.027" v="129" actId="1076"/>
          <ac:spMkLst>
            <pc:docMk/>
            <pc:sldMk cId="2784861791" sldId="315"/>
            <ac:spMk id="3" creationId="{73DA3CB7-C70C-4880-9AD3-87478F15D33B}"/>
          </ac:spMkLst>
        </pc:spChg>
        <pc:spChg chg="del">
          <ac:chgData name="Mary Jude Camilleri" userId="S::mary.jude.camilleri@ilearn.edu.mt::d532b959-8ce3-47c7-b170-dad374501405" providerId="AD" clId="Web-{AA520761-4F09-5C9B-E465-C278E9975F09}" dt="2021-10-01T09:00:01.901" v="125"/>
          <ac:spMkLst>
            <pc:docMk/>
            <pc:sldMk cId="2784861791" sldId="315"/>
            <ac:spMk id="4" creationId="{6B20A892-3AE7-443F-BD4A-5EF1606DCC97}"/>
          </ac:spMkLst>
        </pc:spChg>
        <pc:spChg chg="mod">
          <ac:chgData name="Mary Jude Camilleri" userId="S::mary.jude.camilleri@ilearn.edu.mt::d532b959-8ce3-47c7-b170-dad374501405" providerId="AD" clId="Web-{AA520761-4F09-5C9B-E465-C278E9975F09}" dt="2021-10-01T09:00:29.699" v="130" actId="1076"/>
          <ac:spMkLst>
            <pc:docMk/>
            <pc:sldMk cId="2784861791" sldId="315"/>
            <ac:spMk id="5" creationId="{B375E8B0-4D64-4E4C-B7B9-CC22110ABFD9}"/>
          </ac:spMkLst>
        </pc:spChg>
      </pc:sldChg>
    </pc:docChg>
  </pc:docChgLst>
  <pc:docChgLst>
    <pc:chgData name="Mary Jude Camilleri" userId="S::mary.jude.camilleri@ilearn.edu.mt::d532b959-8ce3-47c7-b170-dad374501405" providerId="AD" clId="Web-{FAC6FE47-B293-0B94-C94C-5B7832EB7FC2}"/>
    <pc:docChg chg="delSld modSld">
      <pc:chgData name="Mary Jude Camilleri" userId="S::mary.jude.camilleri@ilearn.edu.mt::d532b959-8ce3-47c7-b170-dad374501405" providerId="AD" clId="Web-{FAC6FE47-B293-0B94-C94C-5B7832EB7FC2}" dt="2021-09-29T11:08:57.571" v="481" actId="1076"/>
      <pc:docMkLst>
        <pc:docMk/>
      </pc:docMkLst>
      <pc:sldChg chg="modSp">
        <pc:chgData name="Mary Jude Camilleri" userId="S::mary.jude.camilleri@ilearn.edu.mt::d532b959-8ce3-47c7-b170-dad374501405" providerId="AD" clId="Web-{FAC6FE47-B293-0B94-C94C-5B7832EB7FC2}" dt="2021-09-29T10:47:15.387" v="22" actId="1076"/>
        <pc:sldMkLst>
          <pc:docMk/>
          <pc:sldMk cId="1184896951" sldId="257"/>
        </pc:sldMkLst>
        <pc:spChg chg="mod">
          <ac:chgData name="Mary Jude Camilleri" userId="S::mary.jude.camilleri@ilearn.edu.mt::d532b959-8ce3-47c7-b170-dad374501405" providerId="AD" clId="Web-{FAC6FE47-B293-0B94-C94C-5B7832EB7FC2}" dt="2021-09-29T10:47:15.387" v="22" actId="1076"/>
          <ac:spMkLst>
            <pc:docMk/>
            <pc:sldMk cId="1184896951" sldId="257"/>
            <ac:spMk id="2" creationId="{C53FF765-5429-4833-A41D-84B6EFB1CFCA}"/>
          </ac:spMkLst>
        </pc:spChg>
        <pc:spChg chg="mod">
          <ac:chgData name="Mary Jude Camilleri" userId="S::mary.jude.camilleri@ilearn.edu.mt::d532b959-8ce3-47c7-b170-dad374501405" providerId="AD" clId="Web-{FAC6FE47-B293-0B94-C94C-5B7832EB7FC2}" dt="2021-09-29T10:47:09.590" v="20" actId="20577"/>
          <ac:spMkLst>
            <pc:docMk/>
            <pc:sldMk cId="1184896951" sldId="257"/>
            <ac:spMk id="3" creationId="{89BD9B8C-3198-49AE-B74B-4EDD3C5BAE9A}"/>
          </ac:spMkLst>
        </pc:spChg>
      </pc:sldChg>
      <pc:sldChg chg="modSp">
        <pc:chgData name="Mary Jude Camilleri" userId="S::mary.jude.camilleri@ilearn.edu.mt::d532b959-8ce3-47c7-b170-dad374501405" providerId="AD" clId="Web-{FAC6FE47-B293-0B94-C94C-5B7832EB7FC2}" dt="2021-09-29T10:47:58.450" v="48" actId="20577"/>
        <pc:sldMkLst>
          <pc:docMk/>
          <pc:sldMk cId="2014158908" sldId="258"/>
        </pc:sldMkLst>
        <pc:spChg chg="mod">
          <ac:chgData name="Mary Jude Camilleri" userId="S::mary.jude.camilleri@ilearn.edu.mt::d532b959-8ce3-47c7-b170-dad374501405" providerId="AD" clId="Web-{FAC6FE47-B293-0B94-C94C-5B7832EB7FC2}" dt="2021-09-29T10:47:58.450" v="48" actId="20577"/>
          <ac:spMkLst>
            <pc:docMk/>
            <pc:sldMk cId="2014158908" sldId="258"/>
            <ac:spMk id="3" creationId="{89BD9B8C-3198-49AE-B74B-4EDD3C5BAE9A}"/>
          </ac:spMkLst>
        </pc:spChg>
      </pc:sldChg>
      <pc:sldChg chg="modSp">
        <pc:chgData name="Mary Jude Camilleri" userId="S::mary.jude.camilleri@ilearn.edu.mt::d532b959-8ce3-47c7-b170-dad374501405" providerId="AD" clId="Web-{FAC6FE47-B293-0B94-C94C-5B7832EB7FC2}" dt="2021-09-29T10:50:32.157" v="185" actId="1076"/>
        <pc:sldMkLst>
          <pc:docMk/>
          <pc:sldMk cId="2417157992" sldId="259"/>
        </pc:sldMkLst>
        <pc:spChg chg="mod">
          <ac:chgData name="Mary Jude Camilleri" userId="S::mary.jude.camilleri@ilearn.edu.mt::d532b959-8ce3-47c7-b170-dad374501405" providerId="AD" clId="Web-{FAC6FE47-B293-0B94-C94C-5B7832EB7FC2}" dt="2021-09-29T10:50:15.609" v="183" actId="1076"/>
          <ac:spMkLst>
            <pc:docMk/>
            <pc:sldMk cId="2417157992" sldId="259"/>
            <ac:spMk id="2" creationId="{80373F0D-459D-4AEE-B6DF-5723CB7015F8}"/>
          </ac:spMkLst>
        </pc:spChg>
        <pc:picChg chg="mod">
          <ac:chgData name="Mary Jude Camilleri" userId="S::mary.jude.camilleri@ilearn.edu.mt::d532b959-8ce3-47c7-b170-dad374501405" providerId="AD" clId="Web-{FAC6FE47-B293-0B94-C94C-5B7832EB7FC2}" dt="2021-09-29T10:50:32.157" v="185" actId="1076"/>
          <ac:picMkLst>
            <pc:docMk/>
            <pc:sldMk cId="2417157992" sldId="259"/>
            <ac:picMk id="3074" creationId="{C13DF6C2-6F78-4467-B80F-A1FCBD66712D}"/>
          </ac:picMkLst>
        </pc:picChg>
      </pc:sldChg>
      <pc:sldChg chg="modSp">
        <pc:chgData name="Mary Jude Camilleri" userId="S::mary.jude.camilleri@ilearn.edu.mt::d532b959-8ce3-47c7-b170-dad374501405" providerId="AD" clId="Web-{FAC6FE47-B293-0B94-C94C-5B7832EB7FC2}" dt="2021-09-29T10:49:24.843" v="137" actId="20577"/>
        <pc:sldMkLst>
          <pc:docMk/>
          <pc:sldMk cId="2399446159" sldId="260"/>
        </pc:sldMkLst>
        <pc:spChg chg="mod">
          <ac:chgData name="Mary Jude Camilleri" userId="S::mary.jude.camilleri@ilearn.edu.mt::d532b959-8ce3-47c7-b170-dad374501405" providerId="AD" clId="Web-{FAC6FE47-B293-0B94-C94C-5B7832EB7FC2}" dt="2021-09-29T10:49:24.843" v="137" actId="20577"/>
          <ac:spMkLst>
            <pc:docMk/>
            <pc:sldMk cId="2399446159" sldId="260"/>
            <ac:spMk id="2" creationId="{80373F0D-459D-4AEE-B6DF-5723CB7015F8}"/>
          </ac:spMkLst>
        </pc:spChg>
      </pc:sldChg>
      <pc:sldChg chg="modSp">
        <pc:chgData name="Mary Jude Camilleri" userId="S::mary.jude.camilleri@ilearn.edu.mt::d532b959-8ce3-47c7-b170-dad374501405" providerId="AD" clId="Web-{FAC6FE47-B293-0B94-C94C-5B7832EB7FC2}" dt="2021-09-29T10:56:39.368" v="289" actId="14100"/>
        <pc:sldMkLst>
          <pc:docMk/>
          <pc:sldMk cId="312600224" sldId="278"/>
        </pc:sldMkLst>
        <pc:spChg chg="mod">
          <ac:chgData name="Mary Jude Camilleri" userId="S::mary.jude.camilleri@ilearn.edu.mt::d532b959-8ce3-47c7-b170-dad374501405" providerId="AD" clId="Web-{FAC6FE47-B293-0B94-C94C-5B7832EB7FC2}" dt="2021-09-29T10:56:39.368" v="289" actId="14100"/>
          <ac:spMkLst>
            <pc:docMk/>
            <pc:sldMk cId="312600224" sldId="278"/>
            <ac:spMk id="2" creationId="{82B47489-2253-47FE-81A8-3DB56B0378D9}"/>
          </ac:spMkLst>
        </pc:spChg>
      </pc:sldChg>
      <pc:sldChg chg="modSp">
        <pc:chgData name="Mary Jude Camilleri" userId="S::mary.jude.camilleri@ilearn.edu.mt::d532b959-8ce3-47c7-b170-dad374501405" providerId="AD" clId="Web-{FAC6FE47-B293-0B94-C94C-5B7832EB7FC2}" dt="2021-09-29T11:03:51.112" v="401" actId="20577"/>
        <pc:sldMkLst>
          <pc:docMk/>
          <pc:sldMk cId="3836358211" sldId="279"/>
        </pc:sldMkLst>
        <pc:spChg chg="mod">
          <ac:chgData name="Mary Jude Camilleri" userId="S::mary.jude.camilleri@ilearn.edu.mt::d532b959-8ce3-47c7-b170-dad374501405" providerId="AD" clId="Web-{FAC6FE47-B293-0B94-C94C-5B7832EB7FC2}" dt="2021-09-29T11:03:51.112" v="401" actId="20577"/>
          <ac:spMkLst>
            <pc:docMk/>
            <pc:sldMk cId="3836358211" sldId="279"/>
            <ac:spMk id="3" creationId="{4D59990B-114B-41B9-9EBF-C73D2025C07D}"/>
          </ac:spMkLst>
        </pc:spChg>
      </pc:sldChg>
      <pc:sldChg chg="del">
        <pc:chgData name="Mary Jude Camilleri" userId="S::mary.jude.camilleri@ilearn.edu.mt::d532b959-8ce3-47c7-b170-dad374501405" providerId="AD" clId="Web-{FAC6FE47-B293-0B94-C94C-5B7832EB7FC2}" dt="2021-09-29T11:07:38.945" v="477"/>
        <pc:sldMkLst>
          <pc:docMk/>
          <pc:sldMk cId="2987178019" sldId="289"/>
        </pc:sldMkLst>
      </pc:sldChg>
      <pc:sldChg chg="modSp">
        <pc:chgData name="Mary Jude Camilleri" userId="S::mary.jude.camilleri@ilearn.edu.mt::d532b959-8ce3-47c7-b170-dad374501405" providerId="AD" clId="Web-{FAC6FE47-B293-0B94-C94C-5B7832EB7FC2}" dt="2021-09-29T11:03:17.502" v="344" actId="1076"/>
        <pc:sldMkLst>
          <pc:docMk/>
          <pc:sldMk cId="1616492901" sldId="292"/>
        </pc:sldMkLst>
        <pc:spChg chg="mod">
          <ac:chgData name="Mary Jude Camilleri" userId="S::mary.jude.camilleri@ilearn.edu.mt::d532b959-8ce3-47c7-b170-dad374501405" providerId="AD" clId="Web-{FAC6FE47-B293-0B94-C94C-5B7832EB7FC2}" dt="2021-09-29T11:03:07.767" v="341" actId="20577"/>
          <ac:spMkLst>
            <pc:docMk/>
            <pc:sldMk cId="1616492901" sldId="292"/>
            <ac:spMk id="7" creationId="{BF350BE1-2246-4082-A23D-C5A8D134595D}"/>
          </ac:spMkLst>
        </pc:spChg>
        <pc:picChg chg="mod">
          <ac:chgData name="Mary Jude Camilleri" userId="S::mary.jude.camilleri@ilearn.edu.mt::d532b959-8ce3-47c7-b170-dad374501405" providerId="AD" clId="Web-{FAC6FE47-B293-0B94-C94C-5B7832EB7FC2}" dt="2021-09-29T11:03:17.502" v="344" actId="1076"/>
          <ac:picMkLst>
            <pc:docMk/>
            <pc:sldMk cId="1616492901" sldId="292"/>
            <ac:picMk id="1032" creationId="{210B7CC1-2F47-4CA5-A5E5-2002AC917B7D}"/>
          </ac:picMkLst>
        </pc:picChg>
      </pc:sldChg>
      <pc:sldChg chg="modSp">
        <pc:chgData name="Mary Jude Camilleri" userId="S::mary.jude.camilleri@ilearn.edu.mt::d532b959-8ce3-47c7-b170-dad374501405" providerId="AD" clId="Web-{FAC6FE47-B293-0B94-C94C-5B7832EB7FC2}" dt="2021-09-29T10:57:42.916" v="299" actId="1076"/>
        <pc:sldMkLst>
          <pc:docMk/>
          <pc:sldMk cId="764451778" sldId="304"/>
        </pc:sldMkLst>
        <pc:picChg chg="mod">
          <ac:chgData name="Mary Jude Camilleri" userId="S::mary.jude.camilleri@ilearn.edu.mt::d532b959-8ce3-47c7-b170-dad374501405" providerId="AD" clId="Web-{FAC6FE47-B293-0B94-C94C-5B7832EB7FC2}" dt="2021-09-29T10:57:42.916" v="299" actId="1076"/>
          <ac:picMkLst>
            <pc:docMk/>
            <pc:sldMk cId="764451778" sldId="304"/>
            <ac:picMk id="8194" creationId="{71568B9F-538E-48A4-96BD-9AFF592F8BF8}"/>
          </ac:picMkLst>
        </pc:picChg>
      </pc:sldChg>
      <pc:sldChg chg="modSp">
        <pc:chgData name="Mary Jude Camilleri" userId="S::mary.jude.camilleri@ilearn.edu.mt::d532b959-8ce3-47c7-b170-dad374501405" providerId="AD" clId="Web-{FAC6FE47-B293-0B94-C94C-5B7832EB7FC2}" dt="2021-09-29T10:58:48.105" v="302" actId="1076"/>
        <pc:sldMkLst>
          <pc:docMk/>
          <pc:sldMk cId="3923435437" sldId="305"/>
        </pc:sldMkLst>
        <pc:picChg chg="mod">
          <ac:chgData name="Mary Jude Camilleri" userId="S::mary.jude.camilleri@ilearn.edu.mt::d532b959-8ce3-47c7-b170-dad374501405" providerId="AD" clId="Web-{FAC6FE47-B293-0B94-C94C-5B7832EB7FC2}" dt="2021-09-29T10:58:48.105" v="302" actId="1076"/>
          <ac:picMkLst>
            <pc:docMk/>
            <pc:sldMk cId="3923435437" sldId="305"/>
            <ac:picMk id="9218" creationId="{C6B6089B-439F-4333-81BB-2D8C8589027C}"/>
          </ac:picMkLst>
        </pc:picChg>
      </pc:sldChg>
      <pc:sldChg chg="addSp delSp">
        <pc:chgData name="Mary Jude Camilleri" userId="S::mary.jude.camilleri@ilearn.edu.mt::d532b959-8ce3-47c7-b170-dad374501405" providerId="AD" clId="Web-{FAC6FE47-B293-0B94-C94C-5B7832EB7FC2}" dt="2021-09-29T11:02:36.079" v="304"/>
        <pc:sldMkLst>
          <pc:docMk/>
          <pc:sldMk cId="2183058933" sldId="306"/>
        </pc:sldMkLst>
        <pc:picChg chg="add del">
          <ac:chgData name="Mary Jude Camilleri" userId="S::mary.jude.camilleri@ilearn.edu.mt::d532b959-8ce3-47c7-b170-dad374501405" providerId="AD" clId="Web-{FAC6FE47-B293-0B94-C94C-5B7832EB7FC2}" dt="2021-09-29T11:02:36.079" v="304"/>
          <ac:picMkLst>
            <pc:docMk/>
            <pc:sldMk cId="2183058933" sldId="306"/>
            <ac:picMk id="10242" creationId="{CF7DB87E-3D47-46D9-818F-96DD3AD7DBA8}"/>
          </ac:picMkLst>
        </pc:picChg>
      </pc:sldChg>
      <pc:sldChg chg="modSp">
        <pc:chgData name="Mary Jude Camilleri" userId="S::mary.jude.camilleri@ilearn.edu.mt::d532b959-8ce3-47c7-b170-dad374501405" providerId="AD" clId="Web-{FAC6FE47-B293-0B94-C94C-5B7832EB7FC2}" dt="2021-09-29T11:05:37.786" v="459" actId="20577"/>
        <pc:sldMkLst>
          <pc:docMk/>
          <pc:sldMk cId="1156563819" sldId="311"/>
        </pc:sldMkLst>
        <pc:spChg chg="mod">
          <ac:chgData name="Mary Jude Camilleri" userId="S::mary.jude.camilleri@ilearn.edu.mt::d532b959-8ce3-47c7-b170-dad374501405" providerId="AD" clId="Web-{FAC6FE47-B293-0B94-C94C-5B7832EB7FC2}" dt="2021-09-29T11:05:37.786" v="459" actId="20577"/>
          <ac:spMkLst>
            <pc:docMk/>
            <pc:sldMk cId="1156563819" sldId="311"/>
            <ac:spMk id="3" creationId="{E1B21383-2948-4F8F-9BCB-34E2921BBDCC}"/>
          </ac:spMkLst>
        </pc:spChg>
      </pc:sldChg>
      <pc:sldChg chg="delSp modSp">
        <pc:chgData name="Mary Jude Camilleri" userId="S::mary.jude.camilleri@ilearn.edu.mt::d532b959-8ce3-47c7-b170-dad374501405" providerId="AD" clId="Web-{FAC6FE47-B293-0B94-C94C-5B7832EB7FC2}" dt="2021-09-29T11:05:51.974" v="462" actId="1076"/>
        <pc:sldMkLst>
          <pc:docMk/>
          <pc:sldMk cId="2915053432" sldId="312"/>
        </pc:sldMkLst>
        <pc:spChg chg="del">
          <ac:chgData name="Mary Jude Camilleri" userId="S::mary.jude.camilleri@ilearn.edu.mt::d532b959-8ce3-47c7-b170-dad374501405" providerId="AD" clId="Web-{FAC6FE47-B293-0B94-C94C-5B7832EB7FC2}" dt="2021-09-29T11:05:44.145" v="460"/>
          <ac:spMkLst>
            <pc:docMk/>
            <pc:sldMk cId="2915053432" sldId="312"/>
            <ac:spMk id="3" creationId="{479CE884-98DE-4F67-AB62-D16547A544E8}"/>
          </ac:spMkLst>
        </pc:spChg>
        <pc:picChg chg="mod">
          <ac:chgData name="Mary Jude Camilleri" userId="S::mary.jude.camilleri@ilearn.edu.mt::d532b959-8ce3-47c7-b170-dad374501405" providerId="AD" clId="Web-{FAC6FE47-B293-0B94-C94C-5B7832EB7FC2}" dt="2021-09-29T11:05:51.974" v="462" actId="1076"/>
          <ac:picMkLst>
            <pc:docMk/>
            <pc:sldMk cId="2915053432" sldId="312"/>
            <ac:picMk id="1026" creationId="{20466580-D8B7-49C2-A91A-43B288551D98}"/>
          </ac:picMkLst>
        </pc:picChg>
      </pc:sldChg>
      <pc:sldChg chg="modSp">
        <pc:chgData name="Mary Jude Camilleri" userId="S::mary.jude.camilleri@ilearn.edu.mt::d532b959-8ce3-47c7-b170-dad374501405" providerId="AD" clId="Web-{FAC6FE47-B293-0B94-C94C-5B7832EB7FC2}" dt="2021-09-29T11:08:57.571" v="481" actId="1076"/>
        <pc:sldMkLst>
          <pc:docMk/>
          <pc:sldMk cId="503492973" sldId="313"/>
        </pc:sldMkLst>
        <pc:spChg chg="mod">
          <ac:chgData name="Mary Jude Camilleri" userId="S::mary.jude.camilleri@ilearn.edu.mt::d532b959-8ce3-47c7-b170-dad374501405" providerId="AD" clId="Web-{FAC6FE47-B293-0B94-C94C-5B7832EB7FC2}" dt="2021-09-29T11:08:52.806" v="480" actId="20577"/>
          <ac:spMkLst>
            <pc:docMk/>
            <pc:sldMk cId="503492973" sldId="313"/>
            <ac:spMk id="3" creationId="{73DA3CB7-C70C-4880-9AD3-87478F15D33B}"/>
          </ac:spMkLst>
        </pc:spChg>
        <pc:spChg chg="mod">
          <ac:chgData name="Mary Jude Camilleri" userId="S::mary.jude.camilleri@ilearn.edu.mt::d532b959-8ce3-47c7-b170-dad374501405" providerId="AD" clId="Web-{FAC6FE47-B293-0B94-C94C-5B7832EB7FC2}" dt="2021-09-29T11:08:57.571" v="481" actId="1076"/>
          <ac:spMkLst>
            <pc:docMk/>
            <pc:sldMk cId="503492973" sldId="313"/>
            <ac:spMk id="4" creationId="{6B20A892-3AE7-443F-BD4A-5EF1606DCC97}"/>
          </ac:spMkLst>
        </pc:spChg>
        <pc:spChg chg="mod">
          <ac:chgData name="Mary Jude Camilleri" userId="S::mary.jude.camilleri@ilearn.edu.mt::d532b959-8ce3-47c7-b170-dad374501405" providerId="AD" clId="Web-{FAC6FE47-B293-0B94-C94C-5B7832EB7FC2}" dt="2021-09-29T11:07:11.694" v="472" actId="1076"/>
          <ac:spMkLst>
            <pc:docMk/>
            <pc:sldMk cId="503492973" sldId="313"/>
            <ac:spMk id="5" creationId="{B375E8B0-4D64-4E4C-B7B9-CC22110ABFD9}"/>
          </ac:spMkLst>
        </pc:spChg>
      </pc:sldChg>
    </pc:docChg>
  </pc:docChgLst>
  <pc:docChgLst>
    <pc:chgData name="Vanessa Xuereb" userId="cf06a9f6-2ebd-481e-9fd5-404d201fd7dd" providerId="ADAL" clId="{AE9B5AEB-BD63-4909-A668-55F028089234}"/>
    <pc:docChg chg="undo redo custSel addSld modSld sldOrd">
      <pc:chgData name="Vanessa Xuereb" userId="cf06a9f6-2ebd-481e-9fd5-404d201fd7dd" providerId="ADAL" clId="{AE9B5AEB-BD63-4909-A668-55F028089234}" dt="2021-07-23T19:21:34.570" v="317" actId="931"/>
      <pc:docMkLst>
        <pc:docMk/>
      </pc:docMkLst>
      <pc:sldChg chg="addSp modSp">
        <pc:chgData name="Vanessa Xuereb" userId="cf06a9f6-2ebd-481e-9fd5-404d201fd7dd" providerId="ADAL" clId="{AE9B5AEB-BD63-4909-A668-55F028089234}" dt="2021-07-23T18:04:47.240" v="226" actId="1076"/>
        <pc:sldMkLst>
          <pc:docMk/>
          <pc:sldMk cId="2417157992" sldId="259"/>
        </pc:sldMkLst>
        <pc:spChg chg="mod">
          <ac:chgData name="Vanessa Xuereb" userId="cf06a9f6-2ebd-481e-9fd5-404d201fd7dd" providerId="ADAL" clId="{AE9B5AEB-BD63-4909-A668-55F028089234}" dt="2021-07-23T18:04:43.305" v="224" actId="255"/>
          <ac:spMkLst>
            <pc:docMk/>
            <pc:sldMk cId="2417157992" sldId="259"/>
            <ac:spMk id="2" creationId="{80373F0D-459D-4AEE-B6DF-5723CB7015F8}"/>
          </ac:spMkLst>
        </pc:spChg>
        <pc:picChg chg="add mod">
          <ac:chgData name="Vanessa Xuereb" userId="cf06a9f6-2ebd-481e-9fd5-404d201fd7dd" providerId="ADAL" clId="{AE9B5AEB-BD63-4909-A668-55F028089234}" dt="2021-07-23T18:04:47.240" v="226" actId="1076"/>
          <ac:picMkLst>
            <pc:docMk/>
            <pc:sldMk cId="2417157992" sldId="259"/>
            <ac:picMk id="3074" creationId="{C13DF6C2-6F78-4467-B80F-A1FCBD66712D}"/>
          </ac:picMkLst>
        </pc:picChg>
      </pc:sldChg>
      <pc:sldChg chg="addSp">
        <pc:chgData name="Vanessa Xuereb" userId="cf06a9f6-2ebd-481e-9fd5-404d201fd7dd" providerId="ADAL" clId="{AE9B5AEB-BD63-4909-A668-55F028089234}" dt="2021-07-23T17:31:11.348" v="0" actId="931"/>
        <pc:sldMkLst>
          <pc:docMk/>
          <pc:sldMk cId="3025283517" sldId="261"/>
        </pc:sldMkLst>
        <pc:spChg chg="add">
          <ac:chgData name="Vanessa Xuereb" userId="cf06a9f6-2ebd-481e-9fd5-404d201fd7dd" providerId="ADAL" clId="{AE9B5AEB-BD63-4909-A668-55F028089234}" dt="2021-07-23T17:31:11.348" v="0" actId="931"/>
          <ac:spMkLst>
            <pc:docMk/>
            <pc:sldMk cId="3025283517" sldId="261"/>
            <ac:spMk id="3" creationId="{6F48C627-F650-4AB3-BAE5-AAF8020DBBDE}"/>
          </ac:spMkLst>
        </pc:spChg>
      </pc:sldChg>
      <pc:sldChg chg="addSp delSp modSp ord">
        <pc:chgData name="Vanessa Xuereb" userId="cf06a9f6-2ebd-481e-9fd5-404d201fd7dd" providerId="ADAL" clId="{AE9B5AEB-BD63-4909-A668-55F028089234}" dt="2021-07-23T18:08:50.405" v="278" actId="14100"/>
        <pc:sldMkLst>
          <pc:docMk/>
          <pc:sldMk cId="312600224" sldId="278"/>
        </pc:sldMkLst>
        <pc:spChg chg="del">
          <ac:chgData name="Vanessa Xuereb" userId="cf06a9f6-2ebd-481e-9fd5-404d201fd7dd" providerId="ADAL" clId="{AE9B5AEB-BD63-4909-A668-55F028089234}" dt="2021-07-23T18:08:41.291" v="275" actId="478"/>
          <ac:spMkLst>
            <pc:docMk/>
            <pc:sldMk cId="312600224" sldId="278"/>
            <ac:spMk id="6" creationId="{D626B153-5124-47BE-82D5-77E844E64AAF}"/>
          </ac:spMkLst>
        </pc:spChg>
        <pc:picChg chg="add mod">
          <ac:chgData name="Vanessa Xuereb" userId="cf06a9f6-2ebd-481e-9fd5-404d201fd7dd" providerId="ADAL" clId="{AE9B5AEB-BD63-4909-A668-55F028089234}" dt="2021-07-23T18:08:50.405" v="278" actId="14100"/>
          <ac:picMkLst>
            <pc:docMk/>
            <pc:sldMk cId="312600224" sldId="278"/>
            <ac:picMk id="5122" creationId="{46AF6489-47CE-47C1-90FC-DEC8356F7B0F}"/>
          </ac:picMkLst>
        </pc:picChg>
      </pc:sldChg>
      <pc:sldChg chg="addSp delSp modSp add mod setBg">
        <pc:chgData name="Vanessa Xuereb" userId="cf06a9f6-2ebd-481e-9fd5-404d201fd7dd" providerId="ADAL" clId="{AE9B5AEB-BD63-4909-A668-55F028089234}" dt="2021-07-23T18:11:50.373" v="292" actId="26606"/>
        <pc:sldMkLst>
          <pc:docMk/>
          <pc:sldMk cId="2926566199" sldId="303"/>
        </pc:sldMkLst>
        <pc:spChg chg="mod ord">
          <ac:chgData name="Vanessa Xuereb" userId="cf06a9f6-2ebd-481e-9fd5-404d201fd7dd" providerId="ADAL" clId="{AE9B5AEB-BD63-4909-A668-55F028089234}" dt="2021-07-23T18:11:50.373" v="292" actId="26606"/>
          <ac:spMkLst>
            <pc:docMk/>
            <pc:sldMk cId="2926566199" sldId="303"/>
            <ac:spMk id="2" creationId="{CA44B402-371F-45B7-BED8-11873E50CC1E}"/>
          </ac:spMkLst>
        </pc:spChg>
        <pc:spChg chg="add del">
          <ac:chgData name="Vanessa Xuereb" userId="cf06a9f6-2ebd-481e-9fd5-404d201fd7dd" providerId="ADAL" clId="{AE9B5AEB-BD63-4909-A668-55F028089234}" dt="2021-07-23T18:11:50.358" v="291" actId="26606"/>
          <ac:spMkLst>
            <pc:docMk/>
            <pc:sldMk cId="2926566199" sldId="303"/>
            <ac:spMk id="77" creationId="{B78EDDD3-C548-48EF-B3CA-B290B17192AB}"/>
          </ac:spMkLst>
        </pc:spChg>
        <pc:spChg chg="add">
          <ac:chgData name="Vanessa Xuereb" userId="cf06a9f6-2ebd-481e-9fd5-404d201fd7dd" providerId="ADAL" clId="{AE9B5AEB-BD63-4909-A668-55F028089234}" dt="2021-07-23T18:11:50.373" v="292" actId="26606"/>
          <ac:spMkLst>
            <pc:docMk/>
            <pc:sldMk cId="2926566199" sldId="303"/>
            <ac:spMk id="79" creationId="{E72D8D1B-59F6-4FF3-8547-9BBB6129F2FA}"/>
          </ac:spMkLst>
        </pc:spChg>
        <pc:spChg chg="add">
          <ac:chgData name="Vanessa Xuereb" userId="cf06a9f6-2ebd-481e-9fd5-404d201fd7dd" providerId="ADAL" clId="{AE9B5AEB-BD63-4909-A668-55F028089234}" dt="2021-07-23T18:11:50.373" v="292" actId="26606"/>
          <ac:spMkLst>
            <pc:docMk/>
            <pc:sldMk cId="2926566199" sldId="303"/>
            <ac:spMk id="81" creationId="{8FC8C21F-9484-4A71-ABFA-6C10682FAC3E}"/>
          </ac:spMkLst>
        </pc:spChg>
        <pc:spChg chg="add">
          <ac:chgData name="Vanessa Xuereb" userId="cf06a9f6-2ebd-481e-9fd5-404d201fd7dd" providerId="ADAL" clId="{AE9B5AEB-BD63-4909-A668-55F028089234}" dt="2021-07-23T18:11:50.373" v="292" actId="26606"/>
          <ac:spMkLst>
            <pc:docMk/>
            <pc:sldMk cId="2926566199" sldId="303"/>
            <ac:spMk id="83" creationId="{2C444748-5A8D-4B53-89FE-42B455DFA2D1}"/>
          </ac:spMkLst>
        </pc:spChg>
        <pc:spChg chg="add">
          <ac:chgData name="Vanessa Xuereb" userId="cf06a9f6-2ebd-481e-9fd5-404d201fd7dd" providerId="ADAL" clId="{AE9B5AEB-BD63-4909-A668-55F028089234}" dt="2021-07-23T18:11:50.373" v="292" actId="26606"/>
          <ac:spMkLst>
            <pc:docMk/>
            <pc:sldMk cId="2926566199" sldId="303"/>
            <ac:spMk id="85" creationId="{14044C96-7CFD-44DB-A579-D77B0D37C681}"/>
          </ac:spMkLst>
        </pc:spChg>
        <pc:spChg chg="add">
          <ac:chgData name="Vanessa Xuereb" userId="cf06a9f6-2ebd-481e-9fd5-404d201fd7dd" providerId="ADAL" clId="{AE9B5AEB-BD63-4909-A668-55F028089234}" dt="2021-07-23T18:11:50.373" v="292" actId="26606"/>
          <ac:spMkLst>
            <pc:docMk/>
            <pc:sldMk cId="2926566199" sldId="303"/>
            <ac:spMk id="7178" creationId="{E1750109-3B91-4506-B997-0CD8E35A1488}"/>
          </ac:spMkLst>
        </pc:spChg>
        <pc:picChg chg="add mod ord">
          <ac:chgData name="Vanessa Xuereb" userId="cf06a9f6-2ebd-481e-9fd5-404d201fd7dd" providerId="ADAL" clId="{AE9B5AEB-BD63-4909-A668-55F028089234}" dt="2021-07-23T18:11:50.373" v="292" actId="26606"/>
          <ac:picMkLst>
            <pc:docMk/>
            <pc:sldMk cId="2926566199" sldId="303"/>
            <ac:picMk id="7170" creationId="{47E53346-B188-4080-9056-FEB4DC62BC42}"/>
          </ac:picMkLst>
        </pc:picChg>
        <pc:picChg chg="add mod ord">
          <ac:chgData name="Vanessa Xuereb" userId="cf06a9f6-2ebd-481e-9fd5-404d201fd7dd" providerId="ADAL" clId="{AE9B5AEB-BD63-4909-A668-55F028089234}" dt="2021-07-23T18:11:50.373" v="292" actId="26606"/>
          <ac:picMkLst>
            <pc:docMk/>
            <pc:sldMk cId="2926566199" sldId="303"/>
            <ac:picMk id="7172" creationId="{6E517205-B7F4-4A02-9746-03B5C14F03C4}"/>
          </ac:picMkLst>
        </pc:picChg>
        <pc:picChg chg="add mod ord">
          <ac:chgData name="Vanessa Xuereb" userId="cf06a9f6-2ebd-481e-9fd5-404d201fd7dd" providerId="ADAL" clId="{AE9B5AEB-BD63-4909-A668-55F028089234}" dt="2021-07-23T18:11:50.373" v="292" actId="26606"/>
          <ac:picMkLst>
            <pc:docMk/>
            <pc:sldMk cId="2926566199" sldId="303"/>
            <ac:picMk id="7174" creationId="{4127C2F5-7822-4132-8134-6A499DED74C2}"/>
          </ac:picMkLst>
        </pc:picChg>
        <pc:picChg chg="add mod">
          <ac:chgData name="Vanessa Xuereb" userId="cf06a9f6-2ebd-481e-9fd5-404d201fd7dd" providerId="ADAL" clId="{AE9B5AEB-BD63-4909-A668-55F028089234}" dt="2021-07-23T18:11:50.373" v="292" actId="26606"/>
          <ac:picMkLst>
            <pc:docMk/>
            <pc:sldMk cId="2926566199" sldId="303"/>
            <ac:picMk id="7176" creationId="{0741AFAF-CA31-47C3-A7A2-F62564F95957}"/>
          </ac:picMkLst>
        </pc:picChg>
      </pc:sldChg>
      <pc:sldChg chg="addSp modSp add mod setBg">
        <pc:chgData name="Vanessa Xuereb" userId="cf06a9f6-2ebd-481e-9fd5-404d201fd7dd" providerId="ADAL" clId="{AE9B5AEB-BD63-4909-A668-55F028089234}" dt="2021-07-23T18:14:10.529" v="295" actId="26606"/>
        <pc:sldMkLst>
          <pc:docMk/>
          <pc:sldMk cId="764451778" sldId="304"/>
        </pc:sldMkLst>
        <pc:spChg chg="mod ord">
          <ac:chgData name="Vanessa Xuereb" userId="cf06a9f6-2ebd-481e-9fd5-404d201fd7dd" providerId="ADAL" clId="{AE9B5AEB-BD63-4909-A668-55F028089234}" dt="2021-07-23T18:14:10.529" v="295" actId="26606"/>
          <ac:spMkLst>
            <pc:docMk/>
            <pc:sldMk cId="764451778" sldId="304"/>
            <ac:spMk id="2" creationId="{D5EE6C62-51E9-4EB6-B4B5-C9A22AE1548F}"/>
          </ac:spMkLst>
        </pc:spChg>
        <pc:spChg chg="add">
          <ac:chgData name="Vanessa Xuereb" userId="cf06a9f6-2ebd-481e-9fd5-404d201fd7dd" providerId="ADAL" clId="{AE9B5AEB-BD63-4909-A668-55F028089234}" dt="2021-07-23T18:14:10.529" v="295" actId="26606"/>
          <ac:spMkLst>
            <pc:docMk/>
            <pc:sldMk cId="764451778" sldId="304"/>
            <ac:spMk id="71" creationId="{01520B72-94C4-4ABB-AC64-A3382705BE06}"/>
          </ac:spMkLst>
        </pc:spChg>
        <pc:spChg chg="add">
          <ac:chgData name="Vanessa Xuereb" userId="cf06a9f6-2ebd-481e-9fd5-404d201fd7dd" providerId="ADAL" clId="{AE9B5AEB-BD63-4909-A668-55F028089234}" dt="2021-07-23T18:14:10.529" v="295" actId="26606"/>
          <ac:spMkLst>
            <pc:docMk/>
            <pc:sldMk cId="764451778" sldId="304"/>
            <ac:spMk id="73" creationId="{9A64CBFD-D6E8-4E6A-8F66-1948BED33157}"/>
          </ac:spMkLst>
        </pc:spChg>
        <pc:picChg chg="add mod">
          <ac:chgData name="Vanessa Xuereb" userId="cf06a9f6-2ebd-481e-9fd5-404d201fd7dd" providerId="ADAL" clId="{AE9B5AEB-BD63-4909-A668-55F028089234}" dt="2021-07-23T18:14:10.529" v="295" actId="26606"/>
          <ac:picMkLst>
            <pc:docMk/>
            <pc:sldMk cId="764451778" sldId="304"/>
            <ac:picMk id="8194" creationId="{71568B9F-538E-48A4-96BD-9AFF592F8BF8}"/>
          </ac:picMkLst>
        </pc:picChg>
      </pc:sldChg>
      <pc:sldChg chg="addSp modSp add mod setBg">
        <pc:chgData name="Vanessa Xuereb" userId="cf06a9f6-2ebd-481e-9fd5-404d201fd7dd" providerId="ADAL" clId="{AE9B5AEB-BD63-4909-A668-55F028089234}" dt="2021-07-23T18:20:48.167" v="298" actId="26606"/>
        <pc:sldMkLst>
          <pc:docMk/>
          <pc:sldMk cId="3923435437" sldId="305"/>
        </pc:sldMkLst>
        <pc:spChg chg="mod ord">
          <ac:chgData name="Vanessa Xuereb" userId="cf06a9f6-2ebd-481e-9fd5-404d201fd7dd" providerId="ADAL" clId="{AE9B5AEB-BD63-4909-A668-55F028089234}" dt="2021-07-23T18:20:48.167" v="298" actId="26606"/>
          <ac:spMkLst>
            <pc:docMk/>
            <pc:sldMk cId="3923435437" sldId="305"/>
            <ac:spMk id="2" creationId="{12C19D28-1F5A-43CE-8F4C-FA12AA4FF47E}"/>
          </ac:spMkLst>
        </pc:spChg>
        <pc:spChg chg="add">
          <ac:chgData name="Vanessa Xuereb" userId="cf06a9f6-2ebd-481e-9fd5-404d201fd7dd" providerId="ADAL" clId="{AE9B5AEB-BD63-4909-A668-55F028089234}" dt="2021-07-23T18:20:48.167" v="298" actId="26606"/>
          <ac:spMkLst>
            <pc:docMk/>
            <pc:sldMk cId="3923435437" sldId="305"/>
            <ac:spMk id="71" creationId="{01520B72-94C4-4ABB-AC64-A3382705BE06}"/>
          </ac:spMkLst>
        </pc:spChg>
        <pc:spChg chg="add">
          <ac:chgData name="Vanessa Xuereb" userId="cf06a9f6-2ebd-481e-9fd5-404d201fd7dd" providerId="ADAL" clId="{AE9B5AEB-BD63-4909-A668-55F028089234}" dt="2021-07-23T18:20:48.167" v="298" actId="26606"/>
          <ac:spMkLst>
            <pc:docMk/>
            <pc:sldMk cId="3923435437" sldId="305"/>
            <ac:spMk id="73" creationId="{9A64CBFD-D6E8-4E6A-8F66-1948BED33157}"/>
          </ac:spMkLst>
        </pc:spChg>
        <pc:picChg chg="add mod">
          <ac:chgData name="Vanessa Xuereb" userId="cf06a9f6-2ebd-481e-9fd5-404d201fd7dd" providerId="ADAL" clId="{AE9B5AEB-BD63-4909-A668-55F028089234}" dt="2021-07-23T18:20:48.167" v="298" actId="26606"/>
          <ac:picMkLst>
            <pc:docMk/>
            <pc:sldMk cId="3923435437" sldId="305"/>
            <ac:picMk id="9218" creationId="{C6B6089B-439F-4333-81BB-2D8C8589027C}"/>
          </ac:picMkLst>
        </pc:picChg>
      </pc:sldChg>
      <pc:sldChg chg="addSp modSp add mod setBg">
        <pc:chgData name="Vanessa Xuereb" userId="cf06a9f6-2ebd-481e-9fd5-404d201fd7dd" providerId="ADAL" clId="{AE9B5AEB-BD63-4909-A668-55F028089234}" dt="2021-07-23T18:21:16.743" v="301" actId="26606"/>
        <pc:sldMkLst>
          <pc:docMk/>
          <pc:sldMk cId="2183058933" sldId="306"/>
        </pc:sldMkLst>
        <pc:spChg chg="mod ord">
          <ac:chgData name="Vanessa Xuereb" userId="cf06a9f6-2ebd-481e-9fd5-404d201fd7dd" providerId="ADAL" clId="{AE9B5AEB-BD63-4909-A668-55F028089234}" dt="2021-07-23T18:21:16.743" v="301" actId="26606"/>
          <ac:spMkLst>
            <pc:docMk/>
            <pc:sldMk cId="2183058933" sldId="306"/>
            <ac:spMk id="2" creationId="{F06E5AE2-8F83-4CB1-896F-D99A32EBA3AA}"/>
          </ac:spMkLst>
        </pc:spChg>
        <pc:spChg chg="add">
          <ac:chgData name="Vanessa Xuereb" userId="cf06a9f6-2ebd-481e-9fd5-404d201fd7dd" providerId="ADAL" clId="{AE9B5AEB-BD63-4909-A668-55F028089234}" dt="2021-07-23T18:21:16.743" v="301" actId="26606"/>
          <ac:spMkLst>
            <pc:docMk/>
            <pc:sldMk cId="2183058933" sldId="306"/>
            <ac:spMk id="71" creationId="{01520B72-94C4-4ABB-AC64-A3382705BE06}"/>
          </ac:spMkLst>
        </pc:spChg>
        <pc:spChg chg="add">
          <ac:chgData name="Vanessa Xuereb" userId="cf06a9f6-2ebd-481e-9fd5-404d201fd7dd" providerId="ADAL" clId="{AE9B5AEB-BD63-4909-A668-55F028089234}" dt="2021-07-23T18:21:16.743" v="301" actId="26606"/>
          <ac:spMkLst>
            <pc:docMk/>
            <pc:sldMk cId="2183058933" sldId="306"/>
            <ac:spMk id="73" creationId="{9A64CBFD-D6E8-4E6A-8F66-1948BED33157}"/>
          </ac:spMkLst>
        </pc:spChg>
        <pc:picChg chg="add mod">
          <ac:chgData name="Vanessa Xuereb" userId="cf06a9f6-2ebd-481e-9fd5-404d201fd7dd" providerId="ADAL" clId="{AE9B5AEB-BD63-4909-A668-55F028089234}" dt="2021-07-23T18:21:16.743" v="301" actId="26606"/>
          <ac:picMkLst>
            <pc:docMk/>
            <pc:sldMk cId="2183058933" sldId="306"/>
            <ac:picMk id="10242" creationId="{CF7DB87E-3D47-46D9-818F-96DD3AD7DBA8}"/>
          </ac:picMkLst>
        </pc:picChg>
      </pc:sldChg>
      <pc:sldChg chg="addSp modSp add">
        <pc:chgData name="Vanessa Xuereb" userId="cf06a9f6-2ebd-481e-9fd5-404d201fd7dd" providerId="ADAL" clId="{AE9B5AEB-BD63-4909-A668-55F028089234}" dt="2021-07-23T18:22:43.728" v="308" actId="1076"/>
        <pc:sldMkLst>
          <pc:docMk/>
          <pc:sldMk cId="1319599112" sldId="307"/>
        </pc:sldMkLst>
        <pc:picChg chg="add mod">
          <ac:chgData name="Vanessa Xuereb" userId="cf06a9f6-2ebd-481e-9fd5-404d201fd7dd" providerId="ADAL" clId="{AE9B5AEB-BD63-4909-A668-55F028089234}" dt="2021-07-23T18:22:43.728" v="308" actId="1076"/>
          <ac:picMkLst>
            <pc:docMk/>
            <pc:sldMk cId="1319599112" sldId="307"/>
            <ac:picMk id="11266" creationId="{B46DDC22-07B3-407E-BBCD-054C78F735C9}"/>
          </ac:picMkLst>
        </pc:picChg>
      </pc:sldChg>
      <pc:sldChg chg="addSp modSp add">
        <pc:chgData name="Vanessa Xuereb" userId="cf06a9f6-2ebd-481e-9fd5-404d201fd7dd" providerId="ADAL" clId="{AE9B5AEB-BD63-4909-A668-55F028089234}" dt="2021-07-23T19:18:56.993" v="315" actId="1076"/>
        <pc:sldMkLst>
          <pc:docMk/>
          <pc:sldMk cId="38112842" sldId="308"/>
        </pc:sldMkLst>
        <pc:picChg chg="add mod">
          <ac:chgData name="Vanessa Xuereb" userId="cf06a9f6-2ebd-481e-9fd5-404d201fd7dd" providerId="ADAL" clId="{AE9B5AEB-BD63-4909-A668-55F028089234}" dt="2021-07-23T19:18:56.993" v="315" actId="1076"/>
          <ac:picMkLst>
            <pc:docMk/>
            <pc:sldMk cId="38112842" sldId="308"/>
            <ac:picMk id="4" creationId="{77302EAC-E393-462F-B253-D0F5069C8AA9}"/>
          </ac:picMkLst>
        </pc:picChg>
      </pc:sldChg>
      <pc:sldChg chg="addSp modSp add">
        <pc:chgData name="Vanessa Xuereb" userId="cf06a9f6-2ebd-481e-9fd5-404d201fd7dd" providerId="ADAL" clId="{AE9B5AEB-BD63-4909-A668-55F028089234}" dt="2021-07-23T19:21:34.570" v="317" actId="931"/>
        <pc:sldMkLst>
          <pc:docMk/>
          <pc:sldMk cId="1293702487" sldId="309"/>
        </pc:sldMkLst>
        <pc:picChg chg="add mod">
          <ac:chgData name="Vanessa Xuereb" userId="cf06a9f6-2ebd-481e-9fd5-404d201fd7dd" providerId="ADAL" clId="{AE9B5AEB-BD63-4909-A668-55F028089234}" dt="2021-07-23T19:21:34.570" v="317" actId="931"/>
          <ac:picMkLst>
            <pc:docMk/>
            <pc:sldMk cId="1293702487" sldId="309"/>
            <ac:picMk id="4" creationId="{46E908EB-FEFB-425F-84F5-614B021C7DBD}"/>
          </ac:picMkLst>
        </pc:picChg>
      </pc:sldChg>
    </pc:docChg>
  </pc:docChgLst>
  <pc:docChgLst>
    <pc:chgData name="Vanessa Xuereb" userId="cf06a9f6-2ebd-481e-9fd5-404d201fd7dd" providerId="ADAL" clId="{67E79A12-1933-41F3-81DA-8C68E19EFA7F}"/>
    <pc:docChg chg="undo custSel addSld delSld modSld sldOrd">
      <pc:chgData name="Vanessa Xuereb" userId="cf06a9f6-2ebd-481e-9fd5-404d201fd7dd" providerId="ADAL" clId="{67E79A12-1933-41F3-81DA-8C68E19EFA7F}" dt="2021-08-22T10:23:15.253" v="1591" actId="1076"/>
      <pc:docMkLst>
        <pc:docMk/>
      </pc:docMkLst>
      <pc:sldChg chg="modSp">
        <pc:chgData name="Vanessa Xuereb" userId="cf06a9f6-2ebd-481e-9fd5-404d201fd7dd" providerId="ADAL" clId="{67E79A12-1933-41F3-81DA-8C68E19EFA7F}" dt="2021-08-22T10:22:47.632" v="1589" actId="20577"/>
        <pc:sldMkLst>
          <pc:docMk/>
          <pc:sldMk cId="2470620400" sldId="256"/>
        </pc:sldMkLst>
        <pc:spChg chg="mod">
          <ac:chgData name="Vanessa Xuereb" userId="cf06a9f6-2ebd-481e-9fd5-404d201fd7dd" providerId="ADAL" clId="{67E79A12-1933-41F3-81DA-8C68E19EFA7F}" dt="2021-08-22T10:22:47.632" v="1589" actId="20577"/>
          <ac:spMkLst>
            <pc:docMk/>
            <pc:sldMk cId="2470620400" sldId="256"/>
            <ac:spMk id="3" creationId="{608D4EC5-80EC-45E2-9A0D-ED4F43BB9FE0}"/>
          </ac:spMkLst>
        </pc:spChg>
      </pc:sldChg>
      <pc:sldChg chg="modSp">
        <pc:chgData name="Vanessa Xuereb" userId="cf06a9f6-2ebd-481e-9fd5-404d201fd7dd" providerId="ADAL" clId="{67E79A12-1933-41F3-81DA-8C68E19EFA7F}" dt="2021-07-24T05:02:11.069" v="10" actId="20577"/>
        <pc:sldMkLst>
          <pc:docMk/>
          <pc:sldMk cId="1184896951" sldId="257"/>
        </pc:sldMkLst>
        <pc:spChg chg="mod">
          <ac:chgData name="Vanessa Xuereb" userId="cf06a9f6-2ebd-481e-9fd5-404d201fd7dd" providerId="ADAL" clId="{67E79A12-1933-41F3-81DA-8C68E19EFA7F}" dt="2021-07-24T05:02:11.069" v="10" actId="20577"/>
          <ac:spMkLst>
            <pc:docMk/>
            <pc:sldMk cId="1184896951" sldId="257"/>
            <ac:spMk id="3" creationId="{89BD9B8C-3198-49AE-B74B-4EDD3C5BAE9A}"/>
          </ac:spMkLst>
        </pc:spChg>
      </pc:sldChg>
      <pc:sldChg chg="modSp">
        <pc:chgData name="Vanessa Xuereb" userId="cf06a9f6-2ebd-481e-9fd5-404d201fd7dd" providerId="ADAL" clId="{67E79A12-1933-41F3-81DA-8C68E19EFA7F}" dt="2021-08-12T11:15:08.974" v="1562" actId="20577"/>
        <pc:sldMkLst>
          <pc:docMk/>
          <pc:sldMk cId="2014158908" sldId="258"/>
        </pc:sldMkLst>
        <pc:spChg chg="mod">
          <ac:chgData name="Vanessa Xuereb" userId="cf06a9f6-2ebd-481e-9fd5-404d201fd7dd" providerId="ADAL" clId="{67E79A12-1933-41F3-81DA-8C68E19EFA7F}" dt="2021-08-12T11:15:08.974" v="1562" actId="20577"/>
          <ac:spMkLst>
            <pc:docMk/>
            <pc:sldMk cId="2014158908" sldId="258"/>
            <ac:spMk id="3" creationId="{89BD9B8C-3198-49AE-B74B-4EDD3C5BAE9A}"/>
          </ac:spMkLst>
        </pc:spChg>
        <pc:picChg chg="mod">
          <ac:chgData name="Vanessa Xuereb" userId="cf06a9f6-2ebd-481e-9fd5-404d201fd7dd" providerId="ADAL" clId="{67E79A12-1933-41F3-81DA-8C68E19EFA7F}" dt="2021-08-11T11:53:34.978" v="1558" actId="14100"/>
          <ac:picMkLst>
            <pc:docMk/>
            <pc:sldMk cId="2014158908" sldId="258"/>
            <ac:picMk id="6" creationId="{23BD1517-C2A2-4732-9785-662416E9BBA0}"/>
          </ac:picMkLst>
        </pc:picChg>
      </pc:sldChg>
      <pc:sldChg chg="modSp">
        <pc:chgData name="Vanessa Xuereb" userId="cf06a9f6-2ebd-481e-9fd5-404d201fd7dd" providerId="ADAL" clId="{67E79A12-1933-41F3-81DA-8C68E19EFA7F}" dt="2021-08-06T11:37:35.327" v="235" actId="1076"/>
        <pc:sldMkLst>
          <pc:docMk/>
          <pc:sldMk cId="2417157992" sldId="259"/>
        </pc:sldMkLst>
        <pc:picChg chg="mod">
          <ac:chgData name="Vanessa Xuereb" userId="cf06a9f6-2ebd-481e-9fd5-404d201fd7dd" providerId="ADAL" clId="{67E79A12-1933-41F3-81DA-8C68E19EFA7F}" dt="2021-08-06T11:37:35.327" v="235" actId="1076"/>
          <ac:picMkLst>
            <pc:docMk/>
            <pc:sldMk cId="2417157992" sldId="259"/>
            <ac:picMk id="3074" creationId="{C13DF6C2-6F78-4467-B80F-A1FCBD66712D}"/>
          </ac:picMkLst>
        </pc:picChg>
      </pc:sldChg>
      <pc:sldChg chg="addSp delSp modSp modAnim">
        <pc:chgData name="Vanessa Xuereb" userId="cf06a9f6-2ebd-481e-9fd5-404d201fd7dd" providerId="ADAL" clId="{67E79A12-1933-41F3-81DA-8C68E19EFA7F}" dt="2021-08-02T11:46:20.304" v="231" actId="14100"/>
        <pc:sldMkLst>
          <pc:docMk/>
          <pc:sldMk cId="3025283517" sldId="261"/>
        </pc:sldMkLst>
        <pc:spChg chg="del">
          <ac:chgData name="Vanessa Xuereb" userId="cf06a9f6-2ebd-481e-9fd5-404d201fd7dd" providerId="ADAL" clId="{67E79A12-1933-41F3-81DA-8C68E19EFA7F}" dt="2021-08-02T11:46:07.603" v="227" actId="478"/>
          <ac:spMkLst>
            <pc:docMk/>
            <pc:sldMk cId="3025283517" sldId="261"/>
            <ac:spMk id="3" creationId="{6F48C627-F650-4AB3-BAE5-AAF8020DBBDE}"/>
          </ac:spMkLst>
        </pc:spChg>
        <pc:picChg chg="add mod">
          <ac:chgData name="Vanessa Xuereb" userId="cf06a9f6-2ebd-481e-9fd5-404d201fd7dd" providerId="ADAL" clId="{67E79A12-1933-41F3-81DA-8C68E19EFA7F}" dt="2021-08-02T11:46:20.304" v="231" actId="14100"/>
          <ac:picMkLst>
            <pc:docMk/>
            <pc:sldMk cId="3025283517" sldId="261"/>
            <ac:picMk id="4" creationId="{B502525C-8871-4418-8AAE-DC31D0D73426}"/>
          </ac:picMkLst>
        </pc:picChg>
      </pc:sldChg>
      <pc:sldChg chg="addSp delSp modSp">
        <pc:chgData name="Vanessa Xuereb" userId="cf06a9f6-2ebd-481e-9fd5-404d201fd7dd" providerId="ADAL" clId="{67E79A12-1933-41F3-81DA-8C68E19EFA7F}" dt="2021-08-11T11:28:10.713" v="1132" actId="113"/>
        <pc:sldMkLst>
          <pc:docMk/>
          <pc:sldMk cId="312600224" sldId="278"/>
        </pc:sldMkLst>
        <pc:spChg chg="add mod">
          <ac:chgData name="Vanessa Xuereb" userId="cf06a9f6-2ebd-481e-9fd5-404d201fd7dd" providerId="ADAL" clId="{67E79A12-1933-41F3-81DA-8C68E19EFA7F}" dt="2021-08-11T11:28:10.713" v="1132" actId="113"/>
          <ac:spMkLst>
            <pc:docMk/>
            <pc:sldMk cId="312600224" sldId="278"/>
            <ac:spMk id="2" creationId="{82B47489-2253-47FE-81A8-3DB56B0378D9}"/>
          </ac:spMkLst>
        </pc:spChg>
        <pc:picChg chg="del mod">
          <ac:chgData name="Vanessa Xuereb" userId="cf06a9f6-2ebd-481e-9fd5-404d201fd7dd" providerId="ADAL" clId="{67E79A12-1933-41F3-81DA-8C68E19EFA7F}" dt="2021-08-11T11:25:01.982" v="1011" actId="478"/>
          <ac:picMkLst>
            <pc:docMk/>
            <pc:sldMk cId="312600224" sldId="278"/>
            <ac:picMk id="5122" creationId="{46AF6489-47CE-47C1-90FC-DEC8356F7B0F}"/>
          </ac:picMkLst>
        </pc:picChg>
      </pc:sldChg>
      <pc:sldChg chg="modSp ord">
        <pc:chgData name="Vanessa Xuereb" userId="cf06a9f6-2ebd-481e-9fd5-404d201fd7dd" providerId="ADAL" clId="{67E79A12-1933-41F3-81DA-8C68E19EFA7F}" dt="2021-07-24T05:12:51.246" v="144" actId="20577"/>
        <pc:sldMkLst>
          <pc:docMk/>
          <pc:sldMk cId="3836358211" sldId="279"/>
        </pc:sldMkLst>
        <pc:spChg chg="mod">
          <ac:chgData name="Vanessa Xuereb" userId="cf06a9f6-2ebd-481e-9fd5-404d201fd7dd" providerId="ADAL" clId="{67E79A12-1933-41F3-81DA-8C68E19EFA7F}" dt="2021-07-24T05:12:51.246" v="144" actId="20577"/>
          <ac:spMkLst>
            <pc:docMk/>
            <pc:sldMk cId="3836358211" sldId="279"/>
            <ac:spMk id="3" creationId="{4D59990B-114B-41B9-9EBF-C73D2025C07D}"/>
          </ac:spMkLst>
        </pc:spChg>
      </pc:sldChg>
      <pc:sldChg chg="addSp delSp modSp">
        <pc:chgData name="Vanessa Xuereb" userId="cf06a9f6-2ebd-481e-9fd5-404d201fd7dd" providerId="ADAL" clId="{67E79A12-1933-41F3-81DA-8C68E19EFA7F}" dt="2021-07-24T05:15:02.022" v="170" actId="1076"/>
        <pc:sldMkLst>
          <pc:docMk/>
          <pc:sldMk cId="1375582752" sldId="287"/>
        </pc:sldMkLst>
        <pc:spChg chg="mod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2" creationId="{439046DB-1A70-4286-8BC0-1465C678BC88}"/>
          </ac:spMkLst>
        </pc:spChg>
        <pc:spChg chg="mod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3" creationId="{36B743DC-711B-4F34-8ADC-2E30D5722D58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38" creationId="{AE2F7D72-C98C-4C79-88A4-1DD7AAE7BF3D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40" creationId="{17BE9237-F367-4B09-A610-9AC21A4323A3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42" creationId="{3419E28B-721B-4D0D-A1D3-78EAC57253AF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44" creationId="{359E45B9-0D24-465E-84AD-FEDBA836B569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46" creationId="{1F36A2FB-17CD-4DA6-9D8A-BFD6ADF6A321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79" creationId="{FF1A843A-A6BC-4027-A46F-8EA29D26FEAA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81" creationId="{2507F48C-66CC-4AFA-B9A7-360743221ECD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83" creationId="{FA94DED7-0A28-4AD9-8747-E94113225016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85" creationId="{6F175609-91A3-416E-BC3D-7548FDE02910}"/>
          </ac:spMkLst>
        </pc:spChg>
        <pc:spChg chg="add del">
          <ac:chgData name="Vanessa Xuereb" userId="cf06a9f6-2ebd-481e-9fd5-404d201fd7dd" providerId="ADAL" clId="{67E79A12-1933-41F3-81DA-8C68E19EFA7F}" dt="2021-07-24T05:14:42.703" v="165" actId="26606"/>
          <ac:spMkLst>
            <pc:docMk/>
            <pc:sldMk cId="1375582752" sldId="287"/>
            <ac:spMk id="87" creationId="{9A3B0D54-9DF0-4FF8-A0AA-B4234DF358EF}"/>
          </ac:spMkLst>
        </pc:spChg>
        <pc:grpChg chg="add del">
          <ac:chgData name="Vanessa Xuereb" userId="cf06a9f6-2ebd-481e-9fd5-404d201fd7dd" providerId="ADAL" clId="{67E79A12-1933-41F3-81DA-8C68E19EFA7F}" dt="2021-07-24T05:14:42.703" v="165" actId="26606"/>
          <ac:grpSpMkLst>
            <pc:docMk/>
            <pc:sldMk cId="1375582752" sldId="287"/>
            <ac:grpSpMk id="10" creationId="{51B860BB-F934-4DE1-A930-090DD475F1A9}"/>
          </ac:grpSpMkLst>
        </pc:grpChg>
        <pc:grpChg chg="add del">
          <ac:chgData name="Vanessa Xuereb" userId="cf06a9f6-2ebd-481e-9fd5-404d201fd7dd" providerId="ADAL" clId="{67E79A12-1933-41F3-81DA-8C68E19EFA7F}" dt="2021-07-24T05:14:42.703" v="165" actId="26606"/>
          <ac:grpSpMkLst>
            <pc:docMk/>
            <pc:sldMk cId="1375582752" sldId="287"/>
            <ac:grpSpMk id="24" creationId="{DD17BCFA-C80F-4670-B8B9-034B5B1C8BA8}"/>
          </ac:grpSpMkLst>
        </pc:grpChg>
        <pc:grpChg chg="add del">
          <ac:chgData name="Vanessa Xuereb" userId="cf06a9f6-2ebd-481e-9fd5-404d201fd7dd" providerId="ADAL" clId="{67E79A12-1933-41F3-81DA-8C68E19EFA7F}" dt="2021-07-24T05:14:42.703" v="165" actId="26606"/>
          <ac:grpSpMkLst>
            <pc:docMk/>
            <pc:sldMk cId="1375582752" sldId="287"/>
            <ac:grpSpMk id="51" creationId="{027FE0C2-9C19-4FB7-81C0-06ECDD8C0511}"/>
          </ac:grpSpMkLst>
        </pc:grpChg>
        <pc:grpChg chg="add del">
          <ac:chgData name="Vanessa Xuereb" userId="cf06a9f6-2ebd-481e-9fd5-404d201fd7dd" providerId="ADAL" clId="{67E79A12-1933-41F3-81DA-8C68E19EFA7F}" dt="2021-07-24T05:14:42.703" v="165" actId="26606"/>
          <ac:grpSpMkLst>
            <pc:docMk/>
            <pc:sldMk cId="1375582752" sldId="287"/>
            <ac:grpSpMk id="65" creationId="{AC0D9DD5-F48B-4179-BF11-4D156DA02A0A}"/>
          </ac:grpSpMkLst>
        </pc:grpChg>
        <pc:picChg chg="del">
          <ac:chgData name="Vanessa Xuereb" userId="cf06a9f6-2ebd-481e-9fd5-404d201fd7dd" providerId="ADAL" clId="{67E79A12-1933-41F3-81DA-8C68E19EFA7F}" dt="2021-07-24T05:13:17.151" v="145" actId="478"/>
          <ac:picMkLst>
            <pc:docMk/>
            <pc:sldMk cId="1375582752" sldId="287"/>
            <ac:picMk id="5" creationId="{9F3AAF28-6DD3-4CA9-AAC0-AEA2C520CF88}"/>
          </ac:picMkLst>
        </pc:picChg>
        <pc:picChg chg="add mod">
          <ac:chgData name="Vanessa Xuereb" userId="cf06a9f6-2ebd-481e-9fd5-404d201fd7dd" providerId="ADAL" clId="{67E79A12-1933-41F3-81DA-8C68E19EFA7F}" dt="2021-07-24T05:15:02.022" v="170" actId="1076"/>
          <ac:picMkLst>
            <pc:docMk/>
            <pc:sldMk cId="1375582752" sldId="287"/>
            <ac:picMk id="6" creationId="{316285C9-29D5-4615-A0E0-0E3A7FEA3C3E}"/>
          </ac:picMkLst>
        </pc:picChg>
      </pc:sldChg>
      <pc:sldChg chg="modSp">
        <pc:chgData name="Vanessa Xuereb" userId="cf06a9f6-2ebd-481e-9fd5-404d201fd7dd" providerId="ADAL" clId="{67E79A12-1933-41F3-81DA-8C68E19EFA7F}" dt="2021-07-24T05:21:46.611" v="220" actId="1076"/>
        <pc:sldMkLst>
          <pc:docMk/>
          <pc:sldMk cId="2987178019" sldId="289"/>
        </pc:sldMkLst>
        <pc:spChg chg="mod">
          <ac:chgData name="Vanessa Xuereb" userId="cf06a9f6-2ebd-481e-9fd5-404d201fd7dd" providerId="ADAL" clId="{67E79A12-1933-41F3-81DA-8C68E19EFA7F}" dt="2021-07-24T05:21:41.208" v="219" actId="20577"/>
          <ac:spMkLst>
            <pc:docMk/>
            <pc:sldMk cId="2987178019" sldId="289"/>
            <ac:spMk id="9" creationId="{5E5C80BD-8D92-451B-B38A-2F0F86C0D92A}"/>
          </ac:spMkLst>
        </pc:spChg>
        <pc:picChg chg="mod">
          <ac:chgData name="Vanessa Xuereb" userId="cf06a9f6-2ebd-481e-9fd5-404d201fd7dd" providerId="ADAL" clId="{67E79A12-1933-41F3-81DA-8C68E19EFA7F}" dt="2021-07-24T05:21:46.611" v="220" actId="1076"/>
          <ac:picMkLst>
            <pc:docMk/>
            <pc:sldMk cId="2987178019" sldId="289"/>
            <ac:picMk id="3074" creationId="{0566088D-B3B6-419B-BB17-2799195AA1A2}"/>
          </ac:picMkLst>
        </pc:picChg>
      </pc:sldChg>
      <pc:sldChg chg="addSp delSp modSp">
        <pc:chgData name="Vanessa Xuereb" userId="cf06a9f6-2ebd-481e-9fd5-404d201fd7dd" providerId="ADAL" clId="{67E79A12-1933-41F3-81DA-8C68E19EFA7F}" dt="2021-08-22T10:23:15.253" v="1591" actId="1076"/>
        <pc:sldMkLst>
          <pc:docMk/>
          <pc:sldMk cId="3553182536" sldId="291"/>
        </pc:sldMkLst>
        <pc:picChg chg="add mod">
          <ac:chgData name="Vanessa Xuereb" userId="cf06a9f6-2ebd-481e-9fd5-404d201fd7dd" providerId="ADAL" clId="{67E79A12-1933-41F3-81DA-8C68E19EFA7F}" dt="2021-08-22T10:23:15.253" v="1591" actId="1076"/>
          <ac:picMkLst>
            <pc:docMk/>
            <pc:sldMk cId="3553182536" sldId="291"/>
            <ac:picMk id="6" creationId="{81C213A9-0AFF-46F1-BABB-280D5B5AD177}"/>
          </ac:picMkLst>
        </pc:picChg>
        <pc:picChg chg="del">
          <ac:chgData name="Vanessa Xuereb" userId="cf06a9f6-2ebd-481e-9fd5-404d201fd7dd" providerId="ADAL" clId="{67E79A12-1933-41F3-81DA-8C68E19EFA7F}" dt="2021-07-24T05:21:53.590" v="221" actId="478"/>
          <ac:picMkLst>
            <pc:docMk/>
            <pc:sldMk cId="3553182536" sldId="291"/>
            <ac:picMk id="7" creationId="{81C213A9-0AFF-46F1-BABB-280D5B5AD177}"/>
          </ac:picMkLst>
        </pc:picChg>
      </pc:sldChg>
      <pc:sldChg chg="addSp delSp modSp ord">
        <pc:chgData name="Vanessa Xuereb" userId="cf06a9f6-2ebd-481e-9fd5-404d201fd7dd" providerId="ADAL" clId="{67E79A12-1933-41F3-81DA-8C68E19EFA7F}" dt="2021-08-06T11:40:14.671" v="243" actId="1076"/>
        <pc:sldMkLst>
          <pc:docMk/>
          <pc:sldMk cId="1616492901" sldId="292"/>
        </pc:sldMkLst>
        <pc:spChg chg="add">
          <ac:chgData name="Vanessa Xuereb" userId="cf06a9f6-2ebd-481e-9fd5-404d201fd7dd" providerId="ADAL" clId="{67E79A12-1933-41F3-81DA-8C68E19EFA7F}" dt="2021-08-06T11:39:49.964" v="236" actId="1076"/>
          <ac:spMkLst>
            <pc:docMk/>
            <pc:sldMk cId="1616492901" sldId="292"/>
            <ac:spMk id="3" creationId="{67B988EE-B7D4-4EAA-9D74-539B13040335}"/>
          </ac:spMkLst>
        </pc:spChg>
        <pc:spChg chg="add del mod">
          <ac:chgData name="Vanessa Xuereb" userId="cf06a9f6-2ebd-481e-9fd5-404d201fd7dd" providerId="ADAL" clId="{67E79A12-1933-41F3-81DA-8C68E19EFA7F}" dt="2021-07-24T05:06:39.750" v="57" actId="14100"/>
          <ac:spMkLst>
            <pc:docMk/>
            <pc:sldMk cId="1616492901" sldId="292"/>
            <ac:spMk id="3" creationId="{735098B7-3144-4AD8-A04C-687ECB6103E0}"/>
          </ac:spMkLst>
        </pc:spChg>
        <pc:spChg chg="add del mod">
          <ac:chgData name="Vanessa Xuereb" userId="cf06a9f6-2ebd-481e-9fd5-404d201fd7dd" providerId="ADAL" clId="{67E79A12-1933-41F3-81DA-8C68E19EFA7F}" dt="2021-07-24T05:06:52.026" v="60" actId="14100"/>
          <ac:spMkLst>
            <pc:docMk/>
            <pc:sldMk cId="1616492901" sldId="292"/>
            <ac:spMk id="4" creationId="{CE787118-A7A3-44B1-A9DD-803749297F03}"/>
          </ac:spMkLst>
        </pc:spChg>
        <pc:spChg chg="add">
          <ac:chgData name="Vanessa Xuereb" userId="cf06a9f6-2ebd-481e-9fd5-404d201fd7dd" providerId="ADAL" clId="{67E79A12-1933-41F3-81DA-8C68E19EFA7F}" dt="2021-08-06T11:39:52.070" v="237" actId="1076"/>
          <ac:spMkLst>
            <pc:docMk/>
            <pc:sldMk cId="1616492901" sldId="292"/>
            <ac:spMk id="4" creationId="{D1D01619-1CD7-4C42-99CA-AD1511A5E670}"/>
          </ac:spMkLst>
        </pc:spChg>
        <pc:spChg chg="add">
          <ac:chgData name="Vanessa Xuereb" userId="cf06a9f6-2ebd-481e-9fd5-404d201fd7dd" providerId="ADAL" clId="{67E79A12-1933-41F3-81DA-8C68E19EFA7F}" dt="2021-08-06T11:39:55.134" v="238" actId="1076"/>
          <ac:spMkLst>
            <pc:docMk/>
            <pc:sldMk cId="1616492901" sldId="292"/>
            <ac:spMk id="5" creationId="{1D34A758-0EFF-4B56-A414-C891A1F7F2D7}"/>
          </ac:spMkLst>
        </pc:spChg>
        <pc:spChg chg="add del mod">
          <ac:chgData name="Vanessa Xuereb" userId="cf06a9f6-2ebd-481e-9fd5-404d201fd7dd" providerId="ADAL" clId="{67E79A12-1933-41F3-81DA-8C68E19EFA7F}" dt="2021-07-24T05:06:57.552" v="63" actId="14100"/>
          <ac:spMkLst>
            <pc:docMk/>
            <pc:sldMk cId="1616492901" sldId="292"/>
            <ac:spMk id="5" creationId="{3CF36771-F922-486F-9700-5E0584160ACD}"/>
          </ac:spMkLst>
        </pc:spChg>
        <pc:spChg chg="add del mod">
          <ac:chgData name="Vanessa Xuereb" userId="cf06a9f6-2ebd-481e-9fd5-404d201fd7dd" providerId="ADAL" clId="{67E79A12-1933-41F3-81DA-8C68E19EFA7F}" dt="2021-07-24T05:07:05.053" v="66" actId="14100"/>
          <ac:spMkLst>
            <pc:docMk/>
            <pc:sldMk cId="1616492901" sldId="292"/>
            <ac:spMk id="6" creationId="{DD3F4950-253F-4AFF-8B54-AF2DC1224820}"/>
          </ac:spMkLst>
        </pc:spChg>
        <pc:spChg chg="add mod">
          <ac:chgData name="Vanessa Xuereb" userId="cf06a9f6-2ebd-481e-9fd5-404d201fd7dd" providerId="ADAL" clId="{67E79A12-1933-41F3-81DA-8C68E19EFA7F}" dt="2021-07-24T05:09:08.562" v="137" actId="14100"/>
          <ac:spMkLst>
            <pc:docMk/>
            <pc:sldMk cId="1616492901" sldId="292"/>
            <ac:spMk id="7" creationId="{BF350BE1-2246-4082-A23D-C5A8D134595D}"/>
          </ac:spMkLst>
        </pc:spChg>
        <pc:picChg chg="add mod">
          <ac:chgData name="Vanessa Xuereb" userId="cf06a9f6-2ebd-481e-9fd5-404d201fd7dd" providerId="ADAL" clId="{67E79A12-1933-41F3-81DA-8C68E19EFA7F}" dt="2021-08-06T11:40:14.671" v="243" actId="1076"/>
          <ac:picMkLst>
            <pc:docMk/>
            <pc:sldMk cId="1616492901" sldId="292"/>
            <ac:picMk id="1032" creationId="{210B7CC1-2F47-4CA5-A5E5-2002AC917B7D}"/>
          </ac:picMkLst>
        </pc:picChg>
      </pc:sldChg>
      <pc:sldChg chg="addSp delSp modSp">
        <pc:chgData name="Vanessa Xuereb" userId="cf06a9f6-2ebd-481e-9fd5-404d201fd7dd" providerId="ADAL" clId="{67E79A12-1933-41F3-81DA-8C68E19EFA7F}" dt="2021-08-12T11:21:40.698" v="1572" actId="1076"/>
        <pc:sldMkLst>
          <pc:docMk/>
          <pc:sldMk cId="38112842" sldId="308"/>
        </pc:sldMkLst>
        <pc:picChg chg="del">
          <ac:chgData name="Vanessa Xuereb" userId="cf06a9f6-2ebd-481e-9fd5-404d201fd7dd" providerId="ADAL" clId="{67E79A12-1933-41F3-81DA-8C68E19EFA7F}" dt="2021-08-12T11:17:59.020" v="1567" actId="478"/>
          <ac:picMkLst>
            <pc:docMk/>
            <pc:sldMk cId="38112842" sldId="308"/>
            <ac:picMk id="4" creationId="{77302EAC-E393-462F-B253-D0F5069C8AA9}"/>
          </ac:picMkLst>
        </pc:picChg>
        <pc:picChg chg="add mod">
          <ac:chgData name="Vanessa Xuereb" userId="cf06a9f6-2ebd-481e-9fd5-404d201fd7dd" providerId="ADAL" clId="{67E79A12-1933-41F3-81DA-8C68E19EFA7F}" dt="2021-08-12T11:21:40.698" v="1572" actId="1076"/>
          <ac:picMkLst>
            <pc:docMk/>
            <pc:sldMk cId="38112842" sldId="308"/>
            <ac:picMk id="5" creationId="{8DF3E422-7929-4372-B7FC-F1CE0530EE21}"/>
          </ac:picMkLst>
        </pc:picChg>
      </pc:sldChg>
      <pc:sldChg chg="modSp ord">
        <pc:chgData name="Vanessa Xuereb" userId="cf06a9f6-2ebd-481e-9fd5-404d201fd7dd" providerId="ADAL" clId="{67E79A12-1933-41F3-81DA-8C68E19EFA7F}" dt="2021-07-26T12:54:55.943" v="226" actId="1076"/>
        <pc:sldMkLst>
          <pc:docMk/>
          <pc:sldMk cId="1293702487" sldId="309"/>
        </pc:sldMkLst>
        <pc:picChg chg="mod">
          <ac:chgData name="Vanessa Xuereb" userId="cf06a9f6-2ebd-481e-9fd5-404d201fd7dd" providerId="ADAL" clId="{67E79A12-1933-41F3-81DA-8C68E19EFA7F}" dt="2021-07-26T12:54:55.943" v="226" actId="1076"/>
          <ac:picMkLst>
            <pc:docMk/>
            <pc:sldMk cId="1293702487" sldId="309"/>
            <ac:picMk id="4" creationId="{46E908EB-FEFB-425F-84F5-614B021C7DBD}"/>
          </ac:picMkLst>
        </pc:picChg>
      </pc:sldChg>
      <pc:sldChg chg="addSp modSp add">
        <pc:chgData name="Vanessa Xuereb" userId="cf06a9f6-2ebd-481e-9fd5-404d201fd7dd" providerId="ADAL" clId="{67E79A12-1933-41F3-81DA-8C68E19EFA7F}" dt="2021-07-24T05:19:31.609" v="174" actId="1076"/>
        <pc:sldMkLst>
          <pc:docMk/>
          <pc:sldMk cId="3582328123" sldId="310"/>
        </pc:sldMkLst>
        <pc:picChg chg="add mod">
          <ac:chgData name="Vanessa Xuereb" userId="cf06a9f6-2ebd-481e-9fd5-404d201fd7dd" providerId="ADAL" clId="{67E79A12-1933-41F3-81DA-8C68E19EFA7F}" dt="2021-07-24T05:19:31.609" v="174" actId="1076"/>
          <ac:picMkLst>
            <pc:docMk/>
            <pc:sldMk cId="3582328123" sldId="310"/>
            <ac:picMk id="4" creationId="{51306919-4A41-4EB9-BE0B-4D2E31EACA4A}"/>
          </ac:picMkLst>
        </pc:picChg>
      </pc:sldChg>
      <pc:sldChg chg="addSp modSp add">
        <pc:chgData name="Vanessa Xuereb" userId="cf06a9f6-2ebd-481e-9fd5-404d201fd7dd" providerId="ADAL" clId="{67E79A12-1933-41F3-81DA-8C68E19EFA7F}" dt="2021-08-11T11:37:09.502" v="1245" actId="207"/>
        <pc:sldMkLst>
          <pc:docMk/>
          <pc:sldMk cId="1156563819" sldId="311"/>
        </pc:sldMkLst>
        <pc:spChg chg="add mod">
          <ac:chgData name="Vanessa Xuereb" userId="cf06a9f6-2ebd-481e-9fd5-404d201fd7dd" providerId="ADAL" clId="{67E79A12-1933-41F3-81DA-8C68E19EFA7F}" dt="2021-08-11T11:37:09.502" v="1245" actId="207"/>
          <ac:spMkLst>
            <pc:docMk/>
            <pc:sldMk cId="1156563819" sldId="311"/>
            <ac:spMk id="3" creationId="{E1B21383-2948-4F8F-9BCB-34E2921BBDCC}"/>
          </ac:spMkLst>
        </pc:spChg>
      </pc:sldChg>
      <pc:sldChg chg="addSp delSp modSp add mod setBg">
        <pc:chgData name="Vanessa Xuereb" userId="cf06a9f6-2ebd-481e-9fd5-404d201fd7dd" providerId="ADAL" clId="{67E79A12-1933-41F3-81DA-8C68E19EFA7F}" dt="2021-08-11T11:39:51.749" v="1423" actId="1076"/>
        <pc:sldMkLst>
          <pc:docMk/>
          <pc:sldMk cId="2915053432" sldId="312"/>
        </pc:sldMkLst>
        <pc:spChg chg="mod">
          <ac:chgData name="Vanessa Xuereb" userId="cf06a9f6-2ebd-481e-9fd5-404d201fd7dd" providerId="ADAL" clId="{67E79A12-1933-41F3-81DA-8C68E19EFA7F}" dt="2021-08-11T11:38:43.924" v="1252" actId="26606"/>
          <ac:spMkLst>
            <pc:docMk/>
            <pc:sldMk cId="2915053432" sldId="312"/>
            <ac:spMk id="2" creationId="{649989A7-A88B-4802-A3CB-DDEC6976D31D}"/>
          </ac:spMkLst>
        </pc:spChg>
        <pc:spChg chg="add mod">
          <ac:chgData name="Vanessa Xuereb" userId="cf06a9f6-2ebd-481e-9fd5-404d201fd7dd" providerId="ADAL" clId="{67E79A12-1933-41F3-81DA-8C68E19EFA7F}" dt="2021-08-11T11:39:51.749" v="1423" actId="1076"/>
          <ac:spMkLst>
            <pc:docMk/>
            <pc:sldMk cId="2915053432" sldId="312"/>
            <ac:spMk id="3" creationId="{479CE884-98DE-4F67-AB62-D16547A544E8}"/>
          </ac:spMkLst>
        </pc:spChg>
        <pc:spChg chg="add del">
          <ac:chgData name="Vanessa Xuereb" userId="cf06a9f6-2ebd-481e-9fd5-404d201fd7dd" providerId="ADAL" clId="{67E79A12-1933-41F3-81DA-8C68E19EFA7F}" dt="2021-08-11T11:38:43.924" v="1252" actId="26606"/>
          <ac:spMkLst>
            <pc:docMk/>
            <pc:sldMk cId="2915053432" sldId="312"/>
            <ac:spMk id="71" creationId="{54EEEBD9-D37D-42B9-BE64-2C102B1D6E09}"/>
          </ac:spMkLst>
        </pc:spChg>
        <pc:spChg chg="add del">
          <ac:chgData name="Vanessa Xuereb" userId="cf06a9f6-2ebd-481e-9fd5-404d201fd7dd" providerId="ADAL" clId="{67E79A12-1933-41F3-81DA-8C68E19EFA7F}" dt="2021-08-11T11:38:43.924" v="1252" actId="26606"/>
          <ac:spMkLst>
            <pc:docMk/>
            <pc:sldMk cId="2915053432" sldId="312"/>
            <ac:spMk id="73" creationId="{A2F47212-081A-4E41-8623-C5BD41ADDCA9}"/>
          </ac:spMkLst>
        </pc:spChg>
        <pc:picChg chg="add mod">
          <ac:chgData name="Vanessa Xuereb" userId="cf06a9f6-2ebd-481e-9fd5-404d201fd7dd" providerId="ADAL" clId="{67E79A12-1933-41F3-81DA-8C68E19EFA7F}" dt="2021-08-11T11:38:50.450" v="1255" actId="1076"/>
          <ac:picMkLst>
            <pc:docMk/>
            <pc:sldMk cId="2915053432" sldId="312"/>
            <ac:picMk id="1026" creationId="{20466580-D8B7-49C2-A91A-43B288551D98}"/>
          </ac:picMkLst>
        </pc:picChg>
      </pc:sldChg>
      <pc:sldChg chg="addSp modSp add">
        <pc:chgData name="Vanessa Xuereb" userId="cf06a9f6-2ebd-481e-9fd5-404d201fd7dd" providerId="ADAL" clId="{67E79A12-1933-41F3-81DA-8C68E19EFA7F}" dt="2021-08-12T11:17:32.944" v="1566" actId="20577"/>
        <pc:sldMkLst>
          <pc:docMk/>
          <pc:sldMk cId="503492973" sldId="313"/>
        </pc:sldMkLst>
        <pc:spChg chg="add mod">
          <ac:chgData name="Vanessa Xuereb" userId="cf06a9f6-2ebd-481e-9fd5-404d201fd7dd" providerId="ADAL" clId="{67E79A12-1933-41F3-81DA-8C68E19EFA7F}" dt="2021-08-11T11:51:39.887" v="1427" actId="113"/>
          <ac:spMkLst>
            <pc:docMk/>
            <pc:sldMk cId="503492973" sldId="313"/>
            <ac:spMk id="3" creationId="{73DA3CB7-C70C-4880-9AD3-87478F15D33B}"/>
          </ac:spMkLst>
        </pc:spChg>
        <pc:spChg chg="add mod">
          <ac:chgData name="Vanessa Xuereb" userId="cf06a9f6-2ebd-481e-9fd5-404d201fd7dd" providerId="ADAL" clId="{67E79A12-1933-41F3-81DA-8C68E19EFA7F}" dt="2021-08-12T11:17:32.944" v="1566" actId="20577"/>
          <ac:spMkLst>
            <pc:docMk/>
            <pc:sldMk cId="503492973" sldId="313"/>
            <ac:spMk id="4" creationId="{6B20A892-3AE7-443F-BD4A-5EF1606DCC97}"/>
          </ac:spMkLst>
        </pc:spChg>
        <pc:spChg chg="add mod">
          <ac:chgData name="Vanessa Xuereb" userId="cf06a9f6-2ebd-481e-9fd5-404d201fd7dd" providerId="ADAL" clId="{67E79A12-1933-41F3-81DA-8C68E19EFA7F}" dt="2021-08-11T11:53:03.896" v="1515" actId="113"/>
          <ac:spMkLst>
            <pc:docMk/>
            <pc:sldMk cId="503492973" sldId="313"/>
            <ac:spMk id="5" creationId="{B375E8B0-4D64-4E4C-B7B9-CC22110ABF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7B6BE-6388-4F4C-AA64-49367A1CB60B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08E3-D3AD-4C34-9E8C-B31A54440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4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49CE8-CDB0-4A37-ADC5-C2EF51C80F8D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F097F-43FD-4243-B090-A761C1AB95EF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2209-08E2-4AFE-9E0A-9B2986E4549A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D3B7-31C9-46E6-A419-F047AF06335D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2D98-66F3-4185-9E06-E926C379F10E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9043-AEC4-4469-89C8-E5590077FEDF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CA3A-B0AB-4661-A769-3A403E5684B8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EFF0-C3F3-43A6-BAEC-05140D91D299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29F87-CBB7-484B-9342-2AC0F7174226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0CA6-22E6-42AD-AC70-9E2097BD629D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DAB-4385-42CE-9E86-9D365C6A0744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8F27-658B-47AC-8F8F-3B1361E6D303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9572-84CE-400A-A21B-2DB21EFA0613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B63C-6548-4055-A306-9A967E980D49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2C0B-F175-48B9-B35B-2BEE5523639A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A6B1-2C73-4A3E-B17B-A3E01CC70146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EC126-D23C-4160-B12F-EAE2DDE444C4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A50189A-2FD4-4608-A527-341A1811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ECFC88-1E40-4C47-960F-87C500F10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31E256-2313-42FC-9188-311A298F7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23" y="1146010"/>
            <a:ext cx="3778870" cy="39432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EFFFF"/>
                </a:solidFill>
                <a:latin typeface="Andika"/>
              </a:rPr>
              <a:t>Lesson 4:  Writing</a:t>
            </a:r>
            <a:br>
              <a:rPr lang="en-US" sz="4000" dirty="0">
                <a:latin typeface="Andika"/>
              </a:rPr>
            </a:br>
            <a:br>
              <a:rPr lang="en-US" sz="4000" dirty="0">
                <a:latin typeface="Andika"/>
              </a:rPr>
            </a:br>
            <a:r>
              <a:rPr lang="en-US" sz="4000" dirty="0">
                <a:solidFill>
                  <a:srgbClr val="FEFFFF"/>
                </a:solidFill>
                <a:latin typeface="Andika"/>
              </a:rPr>
              <a:t>Topic:        Entertainment</a:t>
            </a:r>
            <a:br>
              <a:rPr lang="en-US" sz="4000" dirty="0">
                <a:solidFill>
                  <a:srgbClr val="FEFFFF"/>
                </a:solidFill>
                <a:latin typeface="Andika"/>
              </a:rPr>
            </a:br>
            <a:br>
              <a:rPr lang="en-US" sz="4000" dirty="0">
                <a:solidFill>
                  <a:srgbClr val="FEFFFF"/>
                </a:solidFill>
                <a:latin typeface="Andika"/>
              </a:rPr>
            </a:br>
            <a:r>
              <a:rPr lang="en-US" sz="4000" dirty="0">
                <a:solidFill>
                  <a:srgbClr val="FEFFFF"/>
                </a:solidFill>
                <a:latin typeface="Andika"/>
              </a:rPr>
              <a:t>Year:</a:t>
            </a:r>
            <a:br>
              <a:rPr lang="en-US" sz="4000" dirty="0">
                <a:solidFill>
                  <a:srgbClr val="FEFFFF"/>
                </a:solidFill>
                <a:latin typeface="Andika"/>
              </a:rPr>
            </a:br>
            <a:r>
              <a:rPr lang="en-US" sz="4000" dirty="0">
                <a:solidFill>
                  <a:srgbClr val="FEFFFF"/>
                </a:solidFill>
                <a:latin typeface="Andika"/>
              </a:rPr>
              <a:t>4</a:t>
            </a: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3B61BD80-022D-4577-9D14-EAD5DFD1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C2967-02B2-4C38-A933-F2C054F0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42486" y="5202719"/>
            <a:ext cx="650510" cy="5176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1026" name="Picture 2" descr="https://www.alicornio.co.za/wp-content/uploads/2019/06/amusement-park-01.png">
            <a:extLst>
              <a:ext uri="{FF2B5EF4-FFF2-40B4-BE49-F238E27FC236}">
                <a16:creationId xmlns:a16="http://schemas.microsoft.com/office/drawing/2014/main" id="{4DA2886A-AFA1-49F5-BA48-80A65572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7994" y="1543083"/>
            <a:ext cx="5640502" cy="377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Some Chinese Malls Have “Husband Storage” Facilities for the Shopping-Averse  | Smart News | Smithsonian Magazine">
            <a:extLst>
              <a:ext uri="{FF2B5EF4-FFF2-40B4-BE49-F238E27FC236}">
                <a16:creationId xmlns:a16="http://schemas.microsoft.com/office/drawing/2014/main" id="{974B8FA1-E782-4327-B060-97B45C6752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Some Chinese Malls Have “Husband Storage” Facilities for the Shopping-Averse  | Smart News | Smithsonian Magazine">
            <a:extLst>
              <a:ext uri="{FF2B5EF4-FFF2-40B4-BE49-F238E27FC236}">
                <a16:creationId xmlns:a16="http://schemas.microsoft.com/office/drawing/2014/main" id="{65456333-3F2C-452D-8FB7-50AD0124A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Some Chinese Malls Have “Husband Storage” Facilities for the Shopping-Averse  | Smart News | Smithsonian Magazine">
            <a:extLst>
              <a:ext uri="{FF2B5EF4-FFF2-40B4-BE49-F238E27FC236}">
                <a16:creationId xmlns:a16="http://schemas.microsoft.com/office/drawing/2014/main" id="{DD66E44D-56F8-4E22-A117-B83B34222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8" descr="Some Chinese Malls Have “Husband Storage” Facilities for the Shopping-Averse  | Smart News | Smithsonian Magazine">
            <a:extLst>
              <a:ext uri="{FF2B5EF4-FFF2-40B4-BE49-F238E27FC236}">
                <a16:creationId xmlns:a16="http://schemas.microsoft.com/office/drawing/2014/main" id="{396F35BB-7E1F-4D43-BB64-F5129F7197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53B145-938F-46DF-8120-842CDCD2E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2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84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Achievements - Sanjay Ghodawat International School">
            <a:extLst>
              <a:ext uri="{FF2B5EF4-FFF2-40B4-BE49-F238E27FC236}">
                <a16:creationId xmlns:a16="http://schemas.microsoft.com/office/drawing/2014/main" id="{CF7DB87E-3D47-46D9-818F-96DD3AD7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5235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6E5AE2-8F83-4CB1-896F-D99A32EB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6349513"/>
            <a:ext cx="779767" cy="3703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58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E31CE6-DD3A-4BE2-B654-BEDA8CCE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50BE1-2246-4082-A23D-C5A8D134595D}"/>
              </a:ext>
            </a:extLst>
          </p:cNvPr>
          <p:cNvSpPr txBox="1"/>
          <p:nvPr/>
        </p:nvSpPr>
        <p:spPr>
          <a:xfrm>
            <a:off x="2017728" y="294392"/>
            <a:ext cx="9204384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GB" sz="2800" b="1" u="sng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Title: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GB" sz="2800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 new amusement park has opened in your town. Design an advert to encourage people to visit the place.</a:t>
            </a:r>
            <a:endParaRPr lang="en-GB"/>
          </a:p>
          <a:p>
            <a:pPr algn="ctr"/>
            <a:br>
              <a:rPr lang="en-GB" dirty="0"/>
            </a:br>
            <a:endParaRPr lang="en-GB" dirty="0"/>
          </a:p>
        </p:txBody>
      </p:sp>
      <p:sp>
        <p:nvSpPr>
          <p:cNvPr id="3" name="AutoShape 2" descr="Top 10 Amusement Parks within driving distance of Houston | Texas Kids &amp;amp;  Family Blog">
            <a:extLst>
              <a:ext uri="{FF2B5EF4-FFF2-40B4-BE49-F238E27FC236}">
                <a16:creationId xmlns:a16="http://schemas.microsoft.com/office/drawing/2014/main" id="{67B988EE-B7D4-4EAA-9D74-539B130403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Top 10 Amusement Parks within driving distance of Houston | Texas Kids &amp;amp;  Family Blog">
            <a:extLst>
              <a:ext uri="{FF2B5EF4-FFF2-40B4-BE49-F238E27FC236}">
                <a16:creationId xmlns:a16="http://schemas.microsoft.com/office/drawing/2014/main" id="{D1D01619-1CD7-4C42-99CA-AD1511A5E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Top 10 Amusement Parks within driving distance of Houston | Texas Kids &amp;amp;  Family Blog">
            <a:extLst>
              <a:ext uri="{FF2B5EF4-FFF2-40B4-BE49-F238E27FC236}">
                <a16:creationId xmlns:a16="http://schemas.microsoft.com/office/drawing/2014/main" id="{1D34A758-0EFF-4B56-A414-C891A1F7F2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Theme and Amusement Parks | LoveToKnow">
            <a:extLst>
              <a:ext uri="{FF2B5EF4-FFF2-40B4-BE49-F238E27FC236}">
                <a16:creationId xmlns:a16="http://schemas.microsoft.com/office/drawing/2014/main" id="{210B7CC1-2F47-4CA5-A5E5-2002AC91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14" y="2545822"/>
            <a:ext cx="5460657" cy="38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9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13C2CBB-FBA9-4601-A756-927997BF9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71AD1B6-2D6A-41A3-AAFA-548C3C82B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08B2D67-18BC-46CD-B558-71B0C027A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2349D49-844A-4732-B74F-A633E4F90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6B70679-34C8-45DA-A982-7C94DB2A8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58DE69F-ECB5-46CD-B0CD-526CB7A7D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A106322-670F-4CE5-96C6-5779E42C3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41566A8-C662-4164-8DAC-4ECE012D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AA41139-9478-4631-83AC-CACF510E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757AEA2-47D3-4F15-8965-CF5ACB9FB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A724763-FC28-428A-8C6C-22C1D04F2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A6B8103-BF34-4758-A663-1060D0D05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CE9E2B0-1FB5-4D63-ABD1-0C645BFDD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54B10D-23ED-48C3-B878-DB4D22D70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27FE77E-63C3-43BF-91DD-60C1C11D9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904C998C-3D2D-42D6-B78F-9ABE6D4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23E5FB0C-0803-42A2-8F72-7BADB103F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62E2BC20-5586-4EAB-B00A-9D8A4C1DC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8D072118-6DC0-4325-84D1-9A091A947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B301CE86-EB1F-4CCB-A241-E55CEC25E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BC6F83ED-79B1-4B8A-859B-688CBBD36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5AF9289-F5D5-458E-9690-F41146DE0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A36A93EA-AE44-4149-90F1-741509CC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99944D26-7135-409D-9254-8A82B14BD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8086B18-EF68-4DCB-94D7-3E3928D40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B8EF7AB5-060E-4C7D-BB79-E2A671C52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2EA7E7A-2786-4974-974E-596DF2412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172B28B0-DC63-419A-B658-966AC66AD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228600"/>
            <a:ext cx="2969842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1B2D85-019E-4402-AB98-ED91D65E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7" y="3485923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9990B-114B-41B9-9EBF-C73D2025C07D}"/>
              </a:ext>
            </a:extLst>
          </p:cNvPr>
          <p:cNvSpPr/>
          <p:nvPr/>
        </p:nvSpPr>
        <p:spPr>
          <a:xfrm>
            <a:off x="3158750" y="966788"/>
            <a:ext cx="8131550" cy="3777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Keep in mind the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GAP: </a:t>
            </a:r>
            <a:br>
              <a:rPr lang="en-US" sz="2800" dirty="0"/>
            </a:b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GENRE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        an advert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AUDIENCE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   young readers/others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PURPOSE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     to inform and to persuade</a:t>
            </a:r>
          </a:p>
        </p:txBody>
      </p:sp>
    </p:spTree>
    <p:extLst>
      <p:ext uri="{BB962C8B-B14F-4D97-AF65-F5344CB8AC3E}">
        <p14:creationId xmlns:p14="http://schemas.microsoft.com/office/powerpoint/2010/main" val="383635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3E422-7929-4372-B7FC-F1CE0530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116" y="643467"/>
            <a:ext cx="4665767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A3C90-B8B4-4F71-BCE4-6B4DB275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6349513"/>
            <a:ext cx="779767" cy="3703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908EB-FEFB-425F-84F5-614B021C7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489" y="643467"/>
            <a:ext cx="4039022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8B1C5-063C-4B30-80C1-46F4832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6349513"/>
            <a:ext cx="779767" cy="3703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0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FAF7A-4C57-4359-86A8-D6EAD133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21383-2948-4F8F-9BCB-34E2921BBDCC}"/>
              </a:ext>
            </a:extLst>
          </p:cNvPr>
          <p:cNvSpPr/>
          <p:nvPr/>
        </p:nvSpPr>
        <p:spPr>
          <a:xfrm>
            <a:off x="1565510" y="406782"/>
            <a:ext cx="9586240" cy="67753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202124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is alliteration?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rgbClr val="202124"/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Alliteration consists of a series of words in a sentence have the same first consonant sound. The beginning sound of words is repeated in close succession. 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rgbClr val="0070C0"/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Peter Piper picked a peck of pickled peppers. 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 good cook could cook as many cookies 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as a good cook who could cook cookies.</a:t>
            </a:r>
            <a:endParaRPr lang="en-GB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92D050"/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Black bug bit a big black bear. </a:t>
            </a:r>
            <a:endParaRPr lang="en-GB" sz="2400" dirty="0">
              <a:solidFill>
                <a:srgbClr val="92D050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Sheep should sleep in a shed.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F0066"/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 big bug bit the little beetle but 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F0066"/>
                </a:solidFill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the little beetle bit the big bug back.</a:t>
            </a:r>
            <a:endParaRPr lang="en-GB" dirty="0"/>
          </a:p>
          <a:p>
            <a:pPr>
              <a:lnSpc>
                <a:spcPct val="150000"/>
              </a:lnSpc>
            </a:pPr>
            <a:endParaRPr lang="en-GB" sz="2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63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4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literation | Hägar Language School">
            <a:extLst>
              <a:ext uri="{FF2B5EF4-FFF2-40B4-BE49-F238E27FC236}">
                <a16:creationId xmlns:a16="http://schemas.microsoft.com/office/drawing/2014/main" id="{20466580-D8B7-49C2-A91A-43B288551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6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9989A7-A88B-4802-A3CB-DDEC6976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6349513"/>
            <a:ext cx="779767" cy="3703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5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06919-4A41-4EB9-BE0B-4D2E31EAC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40" y="643467"/>
            <a:ext cx="4289720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596E8-A831-425C-8B6C-B52D2481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6349513"/>
            <a:ext cx="779767" cy="3703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28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40AD8-7CBB-4B62-B521-6E7825C6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0A892-3AE7-443F-BD4A-5EF1606DCC97}"/>
              </a:ext>
            </a:extLst>
          </p:cNvPr>
          <p:cNvSpPr txBox="1"/>
          <p:nvPr/>
        </p:nvSpPr>
        <p:spPr>
          <a:xfrm>
            <a:off x="1924904" y="1209347"/>
            <a:ext cx="5388528" cy="54534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Face Gravity, Face First.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Face your Fears.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Higher, Faster and Smoother Than Ever.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It’s a World of Adventures.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King of Mountains.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Love Every Moment.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Ride On.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Ride Warriors.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Roller Coaster Capital of the World.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Selected as the Best Water Ride in the Nation.</a:t>
            </a:r>
            <a:endParaRPr lang="en-GB" dirty="0">
              <a:solidFill>
                <a:srgbClr val="000000"/>
              </a:solidFill>
              <a:latin typeface="Andika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Again and Again.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The Amazement Park.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The Future is Riding on It.</a:t>
            </a:r>
            <a:endParaRPr lang="en-GB">
              <a:latin typeface="Andika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5E8B0-4D64-4E4C-B7B9-CC22110ABFD9}"/>
              </a:ext>
            </a:extLst>
          </p:cNvPr>
          <p:cNvSpPr txBox="1"/>
          <p:nvPr/>
        </p:nvSpPr>
        <p:spPr>
          <a:xfrm>
            <a:off x="1821273" y="803212"/>
            <a:ext cx="9160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These catchy phrases/slogans can help you while writing your advert</a:t>
            </a:r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.</a:t>
            </a:r>
            <a:endParaRPr lang="en-GB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92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40AD8-7CBB-4B62-B521-6E7825C6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DA3CB7-C70C-4880-9AD3-87478F15D33B}"/>
              </a:ext>
            </a:extLst>
          </p:cNvPr>
          <p:cNvSpPr/>
          <p:nvPr/>
        </p:nvSpPr>
        <p:spPr>
          <a:xfrm>
            <a:off x="1706759" y="1063957"/>
            <a:ext cx="6096000" cy="6132704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fun everywhere.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 rides for you.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a ride, stay cool.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Feel the Happiness.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deserve more fun.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help you to make great memories.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 your Mood.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202124"/>
                </a:solidFill>
                <a:latin typeface="Andik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aim to make you happy.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A Next Generation Thrill Ride Blurring the Lines</a:t>
            </a:r>
            <a:endParaRPr lang="en-GB" sz="1600" dirty="0">
              <a:solidFill>
                <a:srgbClr val="000000"/>
              </a:solidFill>
              <a:latin typeface="Andika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Between Fiction and Reality.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A True Giant Among Coasters.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Are You Ready?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3A3A3A"/>
                </a:solidFill>
                <a:latin typeface="Andika"/>
                <a:ea typeface="Calibri" panose="020F0502020204030204" pitchFamily="34" charset="0"/>
                <a:cs typeface="Times New Roman"/>
              </a:rPr>
              <a:t>Discover the Magic.</a:t>
            </a:r>
            <a:br>
              <a:rPr lang="en-GB" dirty="0">
                <a:latin typeface="Andik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5E8B0-4D64-4E4C-B7B9-CC22110ABFD9}"/>
              </a:ext>
            </a:extLst>
          </p:cNvPr>
          <p:cNvSpPr txBox="1"/>
          <p:nvPr/>
        </p:nvSpPr>
        <p:spPr>
          <a:xfrm>
            <a:off x="1642679" y="755587"/>
            <a:ext cx="9160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These catchy phrases/slogans can help you while writing your advert</a:t>
            </a:r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.</a:t>
            </a:r>
            <a:endParaRPr lang="en-GB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6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B860BB-F934-4DE1-A930-090DD475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927C55-8047-466F-9FE4-B42D3D1AF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914D83D-75AE-426B-90AC-E37CBA2BD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B740D6-20EA-4164-9EDB-243B210E8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843EF7D-8FF7-4B1B-810B-AA92D132E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995A1BF-26D5-42BA-83D6-B74B0793A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06BB22B-358C-43E3-A01E-2CCD2EFD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9828090-C04F-4B25-BD86-CE7A94A34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062093C-CFDD-4759-8CD6-EB2CCD1DB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33C2A8-7609-427D-BC55-13F956201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FF51B36-24F3-42B4-9ACD-2B83F4B57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EBCB31E-7CBF-45FC-B7A3-7FE8E8C8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04CB86A-82A5-40B9-8D4B-159ED1A3C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7BCFA-C80F-4670-B8B9-034B5B1C8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F705DA76-B301-4098-9966-310A00C31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7484AECD-B027-45E9-8764-6E1A4A4A0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CB341AF9-DEB1-42CB-8D1D-F262CFE46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1C7213C3-CCDC-48BD-BF51-7AB8EE57A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7568F4E5-84C7-4F79-A40F-AC4885CB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81654B91-DAE7-4763-8F60-7A35727C2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E9C665F1-5409-4590-AA69-79EABC1E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C3192F7D-0C18-4DB2-A88B-EBF562748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6BE4725-AC90-44AE-8B17-D13BA4BF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2C0C171A-856F-4606-9D98-B5318639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B6D57E3C-42A8-4054-B617-CE82DD8B7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C0A815A3-B7C7-4090-88EA-DA48AE47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E2F7D72-C98C-4C79-88A4-1DD7AAE7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7BE9237-F367-4B09-A610-9AC21A432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BFE3618-8387-4153-870E-99EA1B978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FF765-5429-4833-A41D-84B6EFB1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4828997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Lesson Objectives</a:t>
            </a:r>
            <a:r>
              <a:rPr lang="en-US"/>
              <a:t>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99A42A-5548-4BB8-9115-A05821C36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D9B8C-3198-49AE-B74B-4EDD3C5BA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4459902" cy="37592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During this lesson I will:</a:t>
            </a:r>
          </a:p>
          <a:p>
            <a:r>
              <a:rPr lang="en-US" sz="2400" dirty="0"/>
              <a:t> learn what an advert is.</a:t>
            </a:r>
          </a:p>
          <a:p>
            <a:r>
              <a:rPr lang="en-US" sz="2400" dirty="0"/>
              <a:t> write an advert.</a:t>
            </a:r>
          </a:p>
          <a:p>
            <a:r>
              <a:rPr lang="en-US" sz="2400" dirty="0"/>
              <a:t> learn the success criteria for writing an advert.</a:t>
            </a:r>
          </a:p>
          <a:p>
            <a:endParaRPr lang="en-US"/>
          </a:p>
          <a:p>
            <a:pPr marL="0" indent="0"/>
            <a:endParaRPr lang="en-US"/>
          </a:p>
          <a:p>
            <a:endParaRPr lang="en-US"/>
          </a:p>
        </p:txBody>
      </p:sp>
      <p:pic>
        <p:nvPicPr>
          <p:cNvPr id="6" name="Picture 5" descr="Acting Magazine What is an Objective? - Acting Magazine">
            <a:extLst>
              <a:ext uri="{FF2B5EF4-FFF2-40B4-BE49-F238E27FC236}">
                <a16:creationId xmlns:a16="http://schemas.microsoft.com/office/drawing/2014/main" id="{83A0CC28-19B1-4707-AFA5-3B7C394F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543" y="1421960"/>
            <a:ext cx="6953577" cy="4641512"/>
          </a:xfrm>
          <a:prstGeom prst="rect">
            <a:avLst/>
          </a:prstGeom>
          <a:noFill/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D49441E5-946F-46B3-BDD2-BAD088532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C58F4-E6AF-498E-9697-8464FB97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18489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50">
            <a:extLst>
              <a:ext uri="{FF2B5EF4-FFF2-40B4-BE49-F238E27FC236}">
                <a16:creationId xmlns:a16="http://schemas.microsoft.com/office/drawing/2014/main" id="{51B860BB-F934-4DE1-A930-090DD475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61927C55-8047-466F-9FE4-B42D3D1AF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E914D83D-75AE-426B-90AC-E37CBA2BD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DDB740D6-20EA-4164-9EDB-243B210E8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0843EF7D-8FF7-4B1B-810B-AA92D132E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F995A1BF-26D5-42BA-83D6-B74B0793A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06BB22B-358C-43E3-A01E-2CCD2EFD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09828090-C04F-4B25-BD86-CE7A94A34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B062093C-CFDD-4759-8CD6-EB2CCD1DB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FB33C2A8-7609-427D-BC55-13F956201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9FF51B36-24F3-42B4-9ACD-2B83F4B57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6EBCB31E-7CBF-45FC-B7A3-7FE8E8C8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404CB86A-82A5-40B9-8D4B-159ED1A3C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64">
            <a:extLst>
              <a:ext uri="{FF2B5EF4-FFF2-40B4-BE49-F238E27FC236}">
                <a16:creationId xmlns:a16="http://schemas.microsoft.com/office/drawing/2014/main" id="{DD17BCFA-C80F-4670-B8B9-034B5B1C8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F705DA76-B301-4098-9966-310A00C31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7484AECD-B027-45E9-8764-6E1A4A4A0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CB341AF9-DEB1-42CB-8D1D-F262CFE46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1C7213C3-CCDC-48BD-BF51-7AB8EE57A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7568F4E5-84C7-4F79-A40F-AC4885CB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81654B91-DAE7-4763-8F60-7A35727C2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E9C665F1-5409-4590-AA69-79EABC1E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C3192F7D-0C18-4DB2-A88B-EBF562748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86BE4725-AC90-44AE-8B17-D13BA4BF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6">
              <a:extLst>
                <a:ext uri="{FF2B5EF4-FFF2-40B4-BE49-F238E27FC236}">
                  <a16:creationId xmlns:a16="http://schemas.microsoft.com/office/drawing/2014/main" id="{2C0C171A-856F-4606-9D98-B5318639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B6D57E3C-42A8-4054-B617-CE82DD8B7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8">
              <a:extLst>
                <a:ext uri="{FF2B5EF4-FFF2-40B4-BE49-F238E27FC236}">
                  <a16:creationId xmlns:a16="http://schemas.microsoft.com/office/drawing/2014/main" id="{C0A815A3-B7C7-4090-88EA-DA48AE47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78">
            <a:extLst>
              <a:ext uri="{FF2B5EF4-FFF2-40B4-BE49-F238E27FC236}">
                <a16:creationId xmlns:a16="http://schemas.microsoft.com/office/drawing/2014/main" id="{AE2F7D72-C98C-4C79-88A4-1DD7AAE7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Freeform 6">
            <a:extLst>
              <a:ext uri="{FF2B5EF4-FFF2-40B4-BE49-F238E27FC236}">
                <a16:creationId xmlns:a16="http://schemas.microsoft.com/office/drawing/2014/main" id="{C03B0394-07A3-4767-BDD5-04B2F3E6B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78" name="Rectangle 82">
            <a:extLst>
              <a:ext uri="{FF2B5EF4-FFF2-40B4-BE49-F238E27FC236}">
                <a16:creationId xmlns:a16="http://schemas.microsoft.com/office/drawing/2014/main" id="{EA50189A-2FD4-4608-A527-341A1811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84">
            <a:extLst>
              <a:ext uri="{FF2B5EF4-FFF2-40B4-BE49-F238E27FC236}">
                <a16:creationId xmlns:a16="http://schemas.microsoft.com/office/drawing/2014/main" id="{95ECFC88-1E40-4C47-960F-87C500F10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743DC-711B-4F34-8ADC-2E30D5722D58}"/>
              </a:ext>
            </a:extLst>
          </p:cNvPr>
          <p:cNvSpPr txBox="1"/>
          <p:nvPr/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Success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Criteria</a:t>
            </a:r>
          </a:p>
        </p:txBody>
      </p:sp>
      <p:sp>
        <p:nvSpPr>
          <p:cNvPr id="82" name="Freeform 5">
            <a:extLst>
              <a:ext uri="{FF2B5EF4-FFF2-40B4-BE49-F238E27FC236}">
                <a16:creationId xmlns:a16="http://schemas.microsoft.com/office/drawing/2014/main" id="{3B61BD80-022D-4577-9D14-EAD5DFD1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9046DB-1A70-4286-8BC0-1465C67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42486" y="5202719"/>
            <a:ext cx="650510" cy="517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285C9-29D5-4615-A0E0-0E3A7FEA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293" y="967417"/>
            <a:ext cx="5135904" cy="49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82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19D1EE6-C77B-4AB5-80C2-B2766A04E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67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3991DB-6F50-4514-9746-B72BC8E1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08DA4-D957-462D-B760-1DA17974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6399381"/>
            <a:ext cx="779767" cy="3703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213A9-0AFF-46F1-BABB-280D5B5AD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80283" y="2879937"/>
            <a:ext cx="5577205" cy="10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8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B860BB-F934-4DE1-A930-090DD475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927C55-8047-466F-9FE4-B42D3D1AF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914D83D-75AE-426B-90AC-E37CBA2BD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B740D6-20EA-4164-9EDB-243B210E8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843EF7D-8FF7-4B1B-810B-AA92D132E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995A1BF-26D5-42BA-83D6-B74B0793A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06BB22B-358C-43E3-A01E-2CCD2EFD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9828090-C04F-4B25-BD86-CE7A94A34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062093C-CFDD-4759-8CD6-EB2CCD1DB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33C2A8-7609-427D-BC55-13F956201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FF51B36-24F3-42B4-9ACD-2B83F4B57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EBCB31E-7CBF-45FC-B7A3-7FE8E8C8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04CB86A-82A5-40B9-8D4B-159ED1A3C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7BCFA-C80F-4670-B8B9-034B5B1C8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F705DA76-B301-4098-9966-310A00C31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7484AECD-B027-45E9-8764-6E1A4A4A0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CB341AF9-DEB1-42CB-8D1D-F262CFE46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1C7213C3-CCDC-48BD-BF51-7AB8EE57A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7568F4E5-84C7-4F79-A40F-AC4885CB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81654B91-DAE7-4763-8F60-7A35727C2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E9C665F1-5409-4590-AA69-79EABC1E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C3192F7D-0C18-4DB2-A88B-EBF562748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6BE4725-AC90-44AE-8B17-D13BA4BF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2C0C171A-856F-4606-9D98-B5318639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B6D57E3C-42A8-4054-B617-CE82DD8B7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C0A815A3-B7C7-4090-88EA-DA48AE474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E2F7D72-C98C-4C79-88A4-1DD7AAE7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7BE9237-F367-4B09-A610-9AC21A432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BFE3618-8387-4153-870E-99EA1B978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FF765-5429-4833-A41D-84B6EFB1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b="1"/>
              <a:t>Download these resources</a:t>
            </a:r>
            <a:r>
              <a:rPr lang="en-US" sz="3300"/>
              <a:t>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99A42A-5548-4BB8-9115-A05821C36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D9B8C-3198-49AE-B74B-4EDD3C5BA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endParaRPr lang="en-US"/>
          </a:p>
          <a:p>
            <a:r>
              <a:rPr lang="en-US"/>
              <a:t> Advert writing frame</a:t>
            </a:r>
          </a:p>
          <a:p>
            <a:r>
              <a:rPr lang="en-US"/>
              <a:t> Persuasive writing planning Handout</a:t>
            </a:r>
          </a:p>
          <a:p>
            <a:r>
              <a:rPr lang="en-US"/>
              <a:t> Catchy phrases/slogans Handout</a:t>
            </a:r>
          </a:p>
          <a:p>
            <a:r>
              <a:rPr lang="en-US"/>
              <a:t> Success Criteria Worksheet</a:t>
            </a:r>
          </a:p>
        </p:txBody>
      </p:sp>
      <p:pic>
        <p:nvPicPr>
          <p:cNvPr id="6" name="Picture 5" descr="Resources - Sustainability-based lesson plans for teachers">
            <a:extLst>
              <a:ext uri="{FF2B5EF4-FFF2-40B4-BE49-F238E27FC236}">
                <a16:creationId xmlns:a16="http://schemas.microsoft.com/office/drawing/2014/main" id="{23BD1517-C2A2-4732-9785-662416E9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43" y="1319465"/>
            <a:ext cx="6953577" cy="3894003"/>
          </a:xfrm>
          <a:prstGeom prst="rect">
            <a:avLst/>
          </a:prstGeom>
          <a:noFill/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D49441E5-946F-46B3-BDD2-BAD088532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C58F4-E6AF-498E-9697-8464FB97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01415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6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7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8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6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150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1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3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5" name="Freeform 6">
            <a:extLst>
              <a:ext uri="{FF2B5EF4-FFF2-40B4-BE49-F238E27FC236}">
                <a16:creationId xmlns:a16="http://schemas.microsoft.com/office/drawing/2014/main" id="{2507F48C-66CC-4AFA-B9A7-36074322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34542078-E6A8-432D-8A8B-24604A3A5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musement park players seek lower GST rate">
            <a:extLst>
              <a:ext uri="{FF2B5EF4-FFF2-40B4-BE49-F238E27FC236}">
                <a16:creationId xmlns:a16="http://schemas.microsoft.com/office/drawing/2014/main" id="{945E13AE-EA0A-4483-B5C2-6A3130A2A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4E48887-9270-4938-917C-2297B0C11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70" name="Freeform 11">
              <a:extLst>
                <a:ext uri="{FF2B5EF4-FFF2-40B4-BE49-F238E27FC236}">
                  <a16:creationId xmlns:a16="http://schemas.microsoft.com/office/drawing/2014/main" id="{5E97A4B5-D696-4FFB-96EC-3969211AC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1" name="Freeform 12">
              <a:extLst>
                <a:ext uri="{FF2B5EF4-FFF2-40B4-BE49-F238E27FC236}">
                  <a16:creationId xmlns:a16="http://schemas.microsoft.com/office/drawing/2014/main" id="{F4247FDA-9D72-4A20-A953-DB75522DB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2" name="Freeform 13">
              <a:extLst>
                <a:ext uri="{FF2B5EF4-FFF2-40B4-BE49-F238E27FC236}">
                  <a16:creationId xmlns:a16="http://schemas.microsoft.com/office/drawing/2014/main" id="{178119CE-10A3-403E-B327-39FD33628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3" name="Freeform 14">
              <a:extLst>
                <a:ext uri="{FF2B5EF4-FFF2-40B4-BE49-F238E27FC236}">
                  <a16:creationId xmlns:a16="http://schemas.microsoft.com/office/drawing/2014/main" id="{BF9051C7-DAAA-4503-B8B3-2FDE0E055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4" name="Freeform 15">
              <a:extLst>
                <a:ext uri="{FF2B5EF4-FFF2-40B4-BE49-F238E27FC236}">
                  <a16:creationId xmlns:a16="http://schemas.microsoft.com/office/drawing/2014/main" id="{4B7EA962-12FB-487A-B341-0A6DE77E5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3610D4C8-EFBD-414C-8846-54C5698FB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6" name="Freeform 17">
              <a:extLst>
                <a:ext uri="{FF2B5EF4-FFF2-40B4-BE49-F238E27FC236}">
                  <a16:creationId xmlns:a16="http://schemas.microsoft.com/office/drawing/2014/main" id="{C21E675F-1DAB-4885-B9DA-AB4632E51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7" name="Freeform 18">
              <a:extLst>
                <a:ext uri="{FF2B5EF4-FFF2-40B4-BE49-F238E27FC236}">
                  <a16:creationId xmlns:a16="http://schemas.microsoft.com/office/drawing/2014/main" id="{7FE17559-57E1-41D8-9A82-52F0E1EC8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4D6BE54E-E15B-4BF7-AE9B-CA850E4C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9" name="Freeform 20">
              <a:extLst>
                <a:ext uri="{FF2B5EF4-FFF2-40B4-BE49-F238E27FC236}">
                  <a16:creationId xmlns:a16="http://schemas.microsoft.com/office/drawing/2014/main" id="{C8CF1FE0-6D44-40D4-BC9E-2D2BAAC0F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0" name="Freeform 21">
              <a:extLst>
                <a:ext uri="{FF2B5EF4-FFF2-40B4-BE49-F238E27FC236}">
                  <a16:creationId xmlns:a16="http://schemas.microsoft.com/office/drawing/2014/main" id="{4D8CD99F-0D63-4EC0-9E69-33C935AA9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1" name="Freeform 22">
              <a:extLst>
                <a:ext uri="{FF2B5EF4-FFF2-40B4-BE49-F238E27FC236}">
                  <a16:creationId xmlns:a16="http://schemas.microsoft.com/office/drawing/2014/main" id="{2D1B0E6D-2301-4B85-87D9-2600A123F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373F0D-459D-4AEE-B6DF-5723CB70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745" y="2764631"/>
            <a:ext cx="10165554" cy="22627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Let’s watch a video-clip together.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Then answer the following questions: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</a:t>
            </a:r>
            <a:r>
              <a:rPr lang="en-US" i="1" dirty="0"/>
              <a:t>What is the video-clip about?</a:t>
            </a:r>
            <a:br>
              <a:rPr lang="en-US" i="1" dirty="0"/>
            </a:br>
            <a:r>
              <a:rPr lang="en-US" i="1" dirty="0"/>
              <a:t>- How did you feel when you watched the video-clip?</a:t>
            </a:r>
            <a:br>
              <a:rPr lang="en-US" i="1" dirty="0"/>
            </a:br>
            <a:r>
              <a:rPr lang="en-US" i="1" dirty="0"/>
              <a:t>- Have you ever been on any fun rides?</a:t>
            </a:r>
            <a:br>
              <a:rPr lang="en-US" sz="1800" i="1" dirty="0"/>
            </a:br>
            <a:endParaRPr lang="en-US" sz="1800" b="1" i="1"/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C9FB5BCB-55FF-44E8-B475-CB515D39D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84" name="Freeform 27">
              <a:extLst>
                <a:ext uri="{FF2B5EF4-FFF2-40B4-BE49-F238E27FC236}">
                  <a16:creationId xmlns:a16="http://schemas.microsoft.com/office/drawing/2014/main" id="{842B4885-EC21-455B-8A5B-7CDE2D30F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5" name="Freeform 28">
              <a:extLst>
                <a:ext uri="{FF2B5EF4-FFF2-40B4-BE49-F238E27FC236}">
                  <a16:creationId xmlns:a16="http://schemas.microsoft.com/office/drawing/2014/main" id="{CE92F8D5-5207-478F-9179-D21A5D86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6" name="Freeform 29">
              <a:extLst>
                <a:ext uri="{FF2B5EF4-FFF2-40B4-BE49-F238E27FC236}">
                  <a16:creationId xmlns:a16="http://schemas.microsoft.com/office/drawing/2014/main" id="{4C8A7AE2-A784-4F54-9BF4-F4EB9C536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7" name="Freeform 30">
              <a:extLst>
                <a:ext uri="{FF2B5EF4-FFF2-40B4-BE49-F238E27FC236}">
                  <a16:creationId xmlns:a16="http://schemas.microsoft.com/office/drawing/2014/main" id="{AEAB3670-1604-4BFA-B67E-36C910957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8" name="Freeform 31">
              <a:extLst>
                <a:ext uri="{FF2B5EF4-FFF2-40B4-BE49-F238E27FC236}">
                  <a16:creationId xmlns:a16="http://schemas.microsoft.com/office/drawing/2014/main" id="{FBA6345B-00E7-445F-9ED1-912D336F7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9" name="Freeform 32">
              <a:extLst>
                <a:ext uri="{FF2B5EF4-FFF2-40B4-BE49-F238E27FC236}">
                  <a16:creationId xmlns:a16="http://schemas.microsoft.com/office/drawing/2014/main" id="{A71B4879-E81B-4A29-9124-003FE383B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0" name="Freeform 33">
              <a:extLst>
                <a:ext uri="{FF2B5EF4-FFF2-40B4-BE49-F238E27FC236}">
                  <a16:creationId xmlns:a16="http://schemas.microsoft.com/office/drawing/2014/main" id="{18C79535-6DB6-4370-B6AD-61618DEC2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1" name="Freeform 34">
              <a:extLst>
                <a:ext uri="{FF2B5EF4-FFF2-40B4-BE49-F238E27FC236}">
                  <a16:creationId xmlns:a16="http://schemas.microsoft.com/office/drawing/2014/main" id="{592032C5-4D35-44F8-839E-268D55CBC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2" name="Freeform 35">
              <a:extLst>
                <a:ext uri="{FF2B5EF4-FFF2-40B4-BE49-F238E27FC236}">
                  <a16:creationId xmlns:a16="http://schemas.microsoft.com/office/drawing/2014/main" id="{DDE5CD19-C4AD-4E06-AB6B-4D7CC554F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3" name="Freeform 36">
              <a:extLst>
                <a:ext uri="{FF2B5EF4-FFF2-40B4-BE49-F238E27FC236}">
                  <a16:creationId xmlns:a16="http://schemas.microsoft.com/office/drawing/2014/main" id="{9767786B-D368-4A7A-A045-B98239B13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7B496475-025E-42C3-B075-3AF1731E3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5" name="Freeform 38">
              <a:extLst>
                <a:ext uri="{FF2B5EF4-FFF2-40B4-BE49-F238E27FC236}">
                  <a16:creationId xmlns:a16="http://schemas.microsoft.com/office/drawing/2014/main" id="{148AF32A-DFE9-4CA7-9CFE-945ED38C7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97" name="Rectangle 196">
            <a:extLst>
              <a:ext uri="{FF2B5EF4-FFF2-40B4-BE49-F238E27FC236}">
                <a16:creationId xmlns:a16="http://schemas.microsoft.com/office/drawing/2014/main" id="{B2AA32FB-B608-41B6-8760-AA13673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9" name="Freeform 33">
            <a:extLst>
              <a:ext uri="{FF2B5EF4-FFF2-40B4-BE49-F238E27FC236}">
                <a16:creationId xmlns:a16="http://schemas.microsoft.com/office/drawing/2014/main" id="{BCEEA0D8-22D2-4E96-ABCB-99344CEBC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9B73F-9169-49EE-9FF9-CDA7AEA8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39944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EBB724F1-DC90-45FC-9E90-E1A33393D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628DE88-9989-4D6E-84A4-51A8EBD4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rgbClr val="376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467B8-B5B3-4DCE-87B7-1BEBF297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>
                <a:solidFill>
                  <a:schemeClr val="bg1"/>
                </a:solidFill>
              </a:rPr>
              <a:t>6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4" name="Writing Entertainment">
            <a:hlinkClick r:id="" action="ppaction://media"/>
            <a:extLst>
              <a:ext uri="{FF2B5EF4-FFF2-40B4-BE49-F238E27FC236}">
                <a16:creationId xmlns:a16="http://schemas.microsoft.com/office/drawing/2014/main" id="{B502525C-8871-4418-8AAE-DC31D0D73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962"/>
            <a:ext cx="12192000" cy="68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Freeform 6">
            <a:extLst>
              <a:ext uri="{FF2B5EF4-FFF2-40B4-BE49-F238E27FC236}">
                <a16:creationId xmlns:a16="http://schemas.microsoft.com/office/drawing/2014/main" id="{2507F48C-66CC-4AFA-B9A7-36074322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ortAventura World | Visit Barcelona Tickets">
            <a:extLst>
              <a:ext uri="{FF2B5EF4-FFF2-40B4-BE49-F238E27FC236}">
                <a16:creationId xmlns:a16="http://schemas.microsoft.com/office/drawing/2014/main" id="{C13DF6C2-6F78-4467-B80F-A1FCBD667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73F0D-459D-4AEE-B6DF-5723CB70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2514600"/>
            <a:ext cx="8915399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/>
              <a:t>What is the video-clip about?</a:t>
            </a:r>
            <a:br>
              <a:rPr lang="en-US" sz="3000" b="1"/>
            </a:br>
            <a:r>
              <a:rPr lang="en-US" sz="3000"/>
              <a:t>The video-clip is a television advert. It advertises a popular amusement park in Barcelona. It shows most of the rides inside this park. 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9B73F-9169-49EE-9FF9-CDA7AEA8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417157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87C67-D93B-4AA7-9F8A-8FC263FA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47489-2253-47FE-81A8-3DB56B0378D9}"/>
              </a:ext>
            </a:extLst>
          </p:cNvPr>
          <p:cNvSpPr txBox="1"/>
          <p:nvPr/>
        </p:nvSpPr>
        <p:spPr>
          <a:xfrm>
            <a:off x="1659214" y="610086"/>
            <a:ext cx="9535952" cy="62574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What is an advert?</a:t>
            </a:r>
          </a:p>
          <a:p>
            <a:endParaRPr lang="en-US" sz="2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An advert promotes a product and tries to persuade the consumers (which means us) to buy it or make use of it.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An advert can promote a place which has just opened. It tries to persuade the people to visit the place. 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ndika"/>
              <a:ea typeface="Andika" panose="02000000000000000000" pitchFamily="2" charset="0"/>
              <a:cs typeface="Andika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Adverts can be online, on tv, on billboards, in newspapers … 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ndika"/>
              <a:ea typeface="Andika" panose="02000000000000000000" pitchFamily="2" charset="0"/>
              <a:cs typeface="Andika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Adverts PERSUADE, INFORM and PROMOTE!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0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Rectangle 7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School Summer Camp Advert with Illustrations Template | PosterMyWall">
            <a:extLst>
              <a:ext uri="{FF2B5EF4-FFF2-40B4-BE49-F238E27FC236}">
                <a16:creationId xmlns:a16="http://schemas.microsoft.com/office/drawing/2014/main" id="{6E517205-B7F4-4A02-9746-03B5C14F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39278"/>
            <a:ext cx="3122143" cy="208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V ad for kid&amp;#39;s chocolate brand | Sweets &amp;amp; Savoury Snacks World">
            <a:extLst>
              <a:ext uri="{FF2B5EF4-FFF2-40B4-BE49-F238E27FC236}">
                <a16:creationId xmlns:a16="http://schemas.microsoft.com/office/drawing/2014/main" id="{47E53346-B188-4080-9056-FEB4DC62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3947735"/>
            <a:ext cx="3104943" cy="20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Top 5 children&amp;#39;s shows still have junk food adverts during breaks as  watchdog warns controls are failing | Daily Mail Online">
            <a:extLst>
              <a:ext uri="{FF2B5EF4-FFF2-40B4-BE49-F238E27FC236}">
                <a16:creationId xmlns:a16="http://schemas.microsoft.com/office/drawing/2014/main" id="{0741AFAF-CA31-47C3-A7A2-F62564F9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924136"/>
            <a:ext cx="3252903" cy="50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Travel Flyer Background Images, Stock Photos &amp;amp; Vectors | Shutterstock">
            <a:extLst>
              <a:ext uri="{FF2B5EF4-FFF2-40B4-BE49-F238E27FC236}">
                <a16:creationId xmlns:a16="http://schemas.microsoft.com/office/drawing/2014/main" id="{4127C2F5-7822-4132-8134-6A499DED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990238"/>
            <a:ext cx="3252903" cy="489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44B402-371F-45B7-BED8-11873E50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6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ummer camp advertisements examples - Google Search | Summer camps for kids,  Summer fun for kids, Summer camp">
            <a:extLst>
              <a:ext uri="{FF2B5EF4-FFF2-40B4-BE49-F238E27FC236}">
                <a16:creationId xmlns:a16="http://schemas.microsoft.com/office/drawing/2014/main" id="{C6B6089B-439F-4333-81BB-2D8C8589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0055" y="643467"/>
            <a:ext cx="387189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C19D28-1F5A-43CE-8F4C-FA12AA4F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6349513"/>
            <a:ext cx="779767" cy="3703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3543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671144226CB47AEB985B793084D1F" ma:contentTypeVersion="13" ma:contentTypeDescription="Create a new document." ma:contentTypeScope="" ma:versionID="3688e8ae7f10651cb1f9ceb0b1b5928f">
  <xsd:schema xmlns:xsd="http://www.w3.org/2001/XMLSchema" xmlns:xs="http://www.w3.org/2001/XMLSchema" xmlns:p="http://schemas.microsoft.com/office/2006/metadata/properties" xmlns:ns3="fa66959e-e86f-4aa9-8951-d94e00e307c3" xmlns:ns4="c9e4a8ef-117f-40ff-b518-3a0e57a5c37d" targetNamespace="http://schemas.microsoft.com/office/2006/metadata/properties" ma:root="true" ma:fieldsID="400265c917718fff91b219b842ad58e5" ns3:_="" ns4:_="">
    <xsd:import namespace="fa66959e-e86f-4aa9-8951-d94e00e307c3"/>
    <xsd:import namespace="c9e4a8ef-117f-40ff-b518-3a0e57a5c3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6959e-e86f-4aa9-8951-d94e00e307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a8ef-117f-40ff-b518-3a0e57a5c3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1737DA-CC16-4BAD-B32D-CBF7F15DCC6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c9e4a8ef-117f-40ff-b518-3a0e57a5c37d"/>
    <ds:schemaRef ds:uri="http://purl.org/dc/elements/1.1/"/>
    <ds:schemaRef ds:uri="http://schemas.microsoft.com/office/2006/metadata/properties"/>
    <ds:schemaRef ds:uri="fa66959e-e86f-4aa9-8951-d94e00e307c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615DBA-56A7-4134-B847-7B5DABF2DE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66959e-e86f-4aa9-8951-d94e00e307c3"/>
    <ds:schemaRef ds:uri="c9e4a8ef-117f-40ff-b518-3a0e57a5c3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393DBC-6C7A-48C6-A1E3-E70D72C59C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1332</TotalTime>
  <Words>349</Words>
  <Application>Microsoft Office PowerPoint</Application>
  <PresentationFormat>Widescreen</PresentationFormat>
  <Paragraphs>85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Wisp</vt:lpstr>
      <vt:lpstr>Lesson 4:  Writing  Topic:        Entertainment  Year: 4</vt:lpstr>
      <vt:lpstr>Lesson Objectives:</vt:lpstr>
      <vt:lpstr>Download these resources:</vt:lpstr>
      <vt:lpstr>Let’s watch a video-clip together.   Then answer the following questions:   - What is the video-clip about? - How did you feel when you watched the video-clip? - Have you ever been on any fun rides? </vt:lpstr>
      <vt:lpstr>PowerPoint Presentation</vt:lpstr>
      <vt:lpstr>What is the video-clip about? The video-clip is a television advert. It advertises a popular amusement park in Barcelona. It shows most of the rides inside this park.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2:  Speaking  Topic:        Shopping and Services</dc:title>
  <dc:creator>Vanessa Xuereb</dc:creator>
  <cp:lastModifiedBy>Vanessa Xuereb</cp:lastModifiedBy>
  <cp:revision>177</cp:revision>
  <dcterms:created xsi:type="dcterms:W3CDTF">2021-03-26T11:50:43Z</dcterms:created>
  <dcterms:modified xsi:type="dcterms:W3CDTF">2021-10-01T09:00:53Z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0x010100E8C671144226CB47AEB985B793084D1F</vt:lpwstr>
  </property>
</Properties>
</file>