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1"/>
  </p:notesMasterIdLst>
  <p:sldIdLst>
    <p:sldId id="267" r:id="rId5"/>
    <p:sldId id="300" r:id="rId6"/>
    <p:sldId id="299" r:id="rId7"/>
    <p:sldId id="264" r:id="rId8"/>
    <p:sldId id="265" r:id="rId9"/>
    <p:sldId id="266" r:id="rId10"/>
    <p:sldId id="268" r:id="rId11"/>
    <p:sldId id="257" r:id="rId12"/>
    <p:sldId id="258" r:id="rId13"/>
    <p:sldId id="259" r:id="rId14"/>
    <p:sldId id="260" r:id="rId15"/>
    <p:sldId id="261" r:id="rId16"/>
    <p:sldId id="263" r:id="rId17"/>
    <p:sldId id="262" r:id="rId18"/>
    <p:sldId id="301" r:id="rId19"/>
    <p:sldId id="302" r:id="rId20"/>
  </p:sldIdLst>
  <p:sldSz cx="12192000" cy="6858000"/>
  <p:notesSz cx="6858000" cy="9144000"/>
  <p:embeddedFontLst>
    <p:embeddedFont>
      <p:font typeface="Andika" panose="02000000000000000000" pitchFamily="2" charset="0"/>
      <p:regular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Cavolini" panose="03000502040302020204" pitchFamily="66"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E6BD2A-BBD9-4721-87AB-C43782FFEF71}" v="407" dt="2021-03-22T20:57:17.4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81305" autoAdjust="0"/>
  </p:normalViewPr>
  <p:slideViewPr>
    <p:cSldViewPr snapToGrid="0">
      <p:cViewPr varScale="1">
        <p:scale>
          <a:sx n="66" d="100"/>
          <a:sy n="66" d="100"/>
        </p:scale>
        <p:origin x="121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CDE6BD2A-BBD9-4721-87AB-C43782FFEF71}"/>
    <pc:docChg chg="addSld modSld">
      <pc:chgData name="Urieth Attard" userId="75441522-1268-482d-b74b-a084f810ee66" providerId="ADAL" clId="{CDE6BD2A-BBD9-4721-87AB-C43782FFEF71}" dt="2021-03-22T20:57:17.405" v="685"/>
      <pc:docMkLst>
        <pc:docMk/>
      </pc:docMkLst>
      <pc:sldChg chg="modNotesTx">
        <pc:chgData name="Urieth Attard" userId="75441522-1268-482d-b74b-a084f810ee66" providerId="ADAL" clId="{CDE6BD2A-BBD9-4721-87AB-C43782FFEF71}" dt="2021-03-20T08:21:27.240" v="125" actId="6549"/>
        <pc:sldMkLst>
          <pc:docMk/>
          <pc:sldMk cId="1979403178" sldId="258"/>
        </pc:sldMkLst>
      </pc:sldChg>
      <pc:sldChg chg="modNotesTx">
        <pc:chgData name="Urieth Attard" userId="75441522-1268-482d-b74b-a084f810ee66" providerId="ADAL" clId="{CDE6BD2A-BBD9-4721-87AB-C43782FFEF71}" dt="2021-03-20T08:23:22.418" v="278" actId="6549"/>
        <pc:sldMkLst>
          <pc:docMk/>
          <pc:sldMk cId="1568151641" sldId="264"/>
        </pc:sldMkLst>
      </pc:sldChg>
      <pc:sldChg chg="modNotesTx">
        <pc:chgData name="Urieth Attard" userId="75441522-1268-482d-b74b-a084f810ee66" providerId="ADAL" clId="{CDE6BD2A-BBD9-4721-87AB-C43782FFEF71}" dt="2021-03-20T08:22:40.835" v="234" actId="6549"/>
        <pc:sldMkLst>
          <pc:docMk/>
          <pc:sldMk cId="1832405650" sldId="265"/>
        </pc:sldMkLst>
      </pc:sldChg>
      <pc:sldChg chg="modNotesTx">
        <pc:chgData name="Urieth Attard" userId="75441522-1268-482d-b74b-a084f810ee66" providerId="ADAL" clId="{CDE6BD2A-BBD9-4721-87AB-C43782FFEF71}" dt="2021-03-20T08:21:53.587" v="133" actId="20577"/>
        <pc:sldMkLst>
          <pc:docMk/>
          <pc:sldMk cId="1439199890" sldId="266"/>
        </pc:sldMkLst>
      </pc:sldChg>
      <pc:sldChg chg="modNotesTx">
        <pc:chgData name="Urieth Attard" userId="75441522-1268-482d-b74b-a084f810ee66" providerId="ADAL" clId="{CDE6BD2A-BBD9-4721-87AB-C43782FFEF71}" dt="2021-03-20T08:21:45.310" v="126" actId="6549"/>
        <pc:sldMkLst>
          <pc:docMk/>
          <pc:sldMk cId="2212074255" sldId="268"/>
        </pc:sldMkLst>
      </pc:sldChg>
      <pc:sldChg chg="modSp">
        <pc:chgData name="Urieth Attard" userId="75441522-1268-482d-b74b-a084f810ee66" providerId="ADAL" clId="{CDE6BD2A-BBD9-4721-87AB-C43782FFEF71}" dt="2021-03-20T08:27:22.810" v="682" actId="207"/>
        <pc:sldMkLst>
          <pc:docMk/>
          <pc:sldMk cId="2808312611" sldId="299"/>
        </pc:sldMkLst>
        <pc:spChg chg="mod">
          <ac:chgData name="Urieth Attard" userId="75441522-1268-482d-b74b-a084f810ee66" providerId="ADAL" clId="{CDE6BD2A-BBD9-4721-87AB-C43782FFEF71}" dt="2021-03-20T08:24:52.897" v="493" actId="20577"/>
          <ac:spMkLst>
            <pc:docMk/>
            <pc:sldMk cId="2808312611" sldId="299"/>
            <ac:spMk id="11" creationId="{A26E9CFD-8B9E-4D05-8ED6-5B41CEACAB25}"/>
          </ac:spMkLst>
        </pc:spChg>
        <pc:spChg chg="mod">
          <ac:chgData name="Urieth Attard" userId="75441522-1268-482d-b74b-a084f810ee66" providerId="ADAL" clId="{CDE6BD2A-BBD9-4721-87AB-C43782FFEF71}" dt="2021-03-20T08:27:22.810" v="682" actId="207"/>
          <ac:spMkLst>
            <pc:docMk/>
            <pc:sldMk cId="2808312611" sldId="299"/>
            <ac:spMk id="12" creationId="{EB9EF41A-3E6A-4B81-9DF4-4C6C837241D6}"/>
          </ac:spMkLst>
        </pc:spChg>
        <pc:spChg chg="mod">
          <ac:chgData name="Urieth Attard" userId="75441522-1268-482d-b74b-a084f810ee66" providerId="ADAL" clId="{CDE6BD2A-BBD9-4721-87AB-C43782FFEF71}" dt="2021-03-20T08:27:06.946" v="681" actId="20577"/>
          <ac:spMkLst>
            <pc:docMk/>
            <pc:sldMk cId="2808312611" sldId="299"/>
            <ac:spMk id="13" creationId="{B895C837-4C78-4D02-8B95-5EB234D478CD}"/>
          </ac:spMkLst>
        </pc:spChg>
      </pc:sldChg>
      <pc:sldChg chg="modSp">
        <pc:chgData name="Urieth Attard" userId="75441522-1268-482d-b74b-a084f810ee66" providerId="ADAL" clId="{CDE6BD2A-BBD9-4721-87AB-C43782FFEF71}" dt="2021-03-22T20:57:17.405" v="685"/>
        <pc:sldMkLst>
          <pc:docMk/>
          <pc:sldMk cId="2421257369" sldId="300"/>
        </pc:sldMkLst>
        <pc:spChg chg="mod">
          <ac:chgData name="Urieth Attard" userId="75441522-1268-482d-b74b-a084f810ee66" providerId="ADAL" clId="{CDE6BD2A-BBD9-4721-87AB-C43782FFEF71}" dt="2021-03-22T20:57:17.405" v="685"/>
          <ac:spMkLst>
            <pc:docMk/>
            <pc:sldMk cId="2421257369" sldId="300"/>
            <ac:spMk id="11" creationId="{B56D0684-977D-4AE8-A56B-F7BBB30FF0B1}"/>
          </ac:spMkLst>
        </pc:spChg>
      </pc:sldChg>
      <pc:sldChg chg="modSp modNotesTx">
        <pc:chgData name="Urieth Attard" userId="75441522-1268-482d-b74b-a084f810ee66" providerId="ADAL" clId="{CDE6BD2A-BBD9-4721-87AB-C43782FFEF71}" dt="2021-03-20T08:21:05.830" v="110" actId="6549"/>
        <pc:sldMkLst>
          <pc:docMk/>
          <pc:sldMk cId="2469995932" sldId="301"/>
        </pc:sldMkLst>
        <pc:spChg chg="mod">
          <ac:chgData name="Urieth Attard" userId="75441522-1268-482d-b74b-a084f810ee66" providerId="ADAL" clId="{CDE6BD2A-BBD9-4721-87AB-C43782FFEF71}" dt="2021-03-20T08:19:31.027" v="1" actId="20577"/>
          <ac:spMkLst>
            <pc:docMk/>
            <pc:sldMk cId="2469995932" sldId="301"/>
            <ac:spMk id="6" creationId="{32F68F02-B727-4D91-9F4E-5C089AE1422C}"/>
          </ac:spMkLst>
        </pc:spChg>
      </pc:sldChg>
      <pc:sldChg chg="add">
        <pc:chgData name="Urieth Attard" userId="75441522-1268-482d-b74b-a084f810ee66" providerId="ADAL" clId="{CDE6BD2A-BBD9-4721-87AB-C43782FFEF71}" dt="2021-03-20T08:37:35.896" v="684"/>
        <pc:sldMkLst>
          <pc:docMk/>
          <pc:sldMk cId="1572028739"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8C2A9C-5719-4A8B-A0B9-0E65ED4D295D}" type="datetimeFigureOut">
              <a:rPr lang="en-GB" smtClean="0"/>
              <a:t>22/03/2021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792BA-9E9E-436F-B171-1C9A20B8EDC6}" type="slidenum">
              <a:rPr lang="en-GB" smtClean="0"/>
              <a:t>‹#›</a:t>
            </a:fld>
            <a:endParaRPr lang="en-GB"/>
          </a:p>
        </p:txBody>
      </p:sp>
    </p:spTree>
    <p:extLst>
      <p:ext uri="{BB962C8B-B14F-4D97-AF65-F5344CB8AC3E}">
        <p14:creationId xmlns:p14="http://schemas.microsoft.com/office/powerpoint/2010/main" val="4040129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2</a:t>
            </a:fld>
            <a:endParaRPr lang="en-GB"/>
          </a:p>
        </p:txBody>
      </p:sp>
    </p:spTree>
    <p:extLst>
      <p:ext uri="{BB962C8B-B14F-4D97-AF65-F5344CB8AC3E}">
        <p14:creationId xmlns:p14="http://schemas.microsoft.com/office/powerpoint/2010/main" val="3375659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Learners refer to the picture they drew of the sport they practise or would like to practise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Have learners record their descriptions on </a:t>
            </a:r>
            <a:r>
              <a:rPr lang="en-GB" sz="1200" kern="1200" dirty="0" err="1">
                <a:solidFill>
                  <a:schemeClr val="tx1"/>
                </a:solidFill>
                <a:effectLst/>
                <a:latin typeface="+mn-lt"/>
                <a:ea typeface="+mn-ea"/>
                <a:cs typeface="+mn-cs"/>
              </a:rPr>
              <a:t>Vocaroo</a:t>
            </a:r>
            <a:r>
              <a:rPr lang="en-GB" sz="1200" kern="1200" dirty="0">
                <a:solidFill>
                  <a:schemeClr val="tx1"/>
                </a:solidFill>
                <a:effectLst/>
                <a:latin typeface="+mn-lt"/>
                <a:ea typeface="+mn-ea"/>
                <a:cs typeface="+mn-cs"/>
              </a:rPr>
              <a:t> or </a:t>
            </a:r>
            <a:r>
              <a:rPr lang="en-GB" sz="1200" kern="1200" dirty="0" err="1">
                <a:solidFill>
                  <a:schemeClr val="tx1"/>
                </a:solidFill>
                <a:effectLst/>
                <a:latin typeface="+mn-lt"/>
                <a:ea typeface="+mn-ea"/>
                <a:cs typeface="+mn-cs"/>
              </a:rPr>
              <a:t>Flipgrid</a:t>
            </a:r>
            <a:r>
              <a:rPr lang="en-GB" sz="120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fld id="{A826E4BA-B692-4681-BC74-95B940F36E6B}" type="slidenum">
              <a:rPr lang="en-GB" smtClean="0"/>
              <a:t>16</a:t>
            </a:fld>
            <a:endParaRPr lang="en-GB"/>
          </a:p>
        </p:txBody>
      </p:sp>
    </p:spTree>
    <p:extLst>
      <p:ext uri="{BB962C8B-B14F-4D97-AF65-F5344CB8AC3E}">
        <p14:creationId xmlns:p14="http://schemas.microsoft.com/office/powerpoint/2010/main" val="3133632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3</a:t>
            </a:fld>
            <a:endParaRPr lang="en-GB"/>
          </a:p>
        </p:txBody>
      </p:sp>
    </p:spTree>
    <p:extLst>
      <p:ext uri="{BB962C8B-B14F-4D97-AF65-F5344CB8AC3E}">
        <p14:creationId xmlns:p14="http://schemas.microsoft.com/office/powerpoint/2010/main" val="2242660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this game, you will need the handout that is available for you to download. Show learners how it is played by going over the names of the sports, to make sure that they know all the sports.  </a:t>
            </a:r>
          </a:p>
          <a:p>
            <a:endParaRPr lang="en-GB" dirty="0"/>
          </a:p>
        </p:txBody>
      </p:sp>
      <p:sp>
        <p:nvSpPr>
          <p:cNvPr id="4" name="Slide Number Placeholder 3"/>
          <p:cNvSpPr>
            <a:spLocks noGrp="1"/>
          </p:cNvSpPr>
          <p:nvPr>
            <p:ph type="sldNum" sz="quarter" idx="5"/>
          </p:nvPr>
        </p:nvSpPr>
        <p:spPr/>
        <p:txBody>
          <a:bodyPr/>
          <a:lstStyle/>
          <a:p>
            <a:fld id="{C65792BA-9E9E-436F-B171-1C9A20B8EDC6}" type="slidenum">
              <a:rPr lang="en-GB" smtClean="0"/>
              <a:t>4</a:t>
            </a:fld>
            <a:endParaRPr lang="en-GB"/>
          </a:p>
        </p:txBody>
      </p:sp>
    </p:spTree>
    <p:extLst>
      <p:ext uri="{BB962C8B-B14F-4D97-AF65-F5344CB8AC3E}">
        <p14:creationId xmlns:p14="http://schemas.microsoft.com/office/powerpoint/2010/main" val="3714384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Choose a sport and say some clues to help the learners guess what sport you have chosen.  Learners need to say the letter on the top first and then the number on the side.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Listen carefully to the clues.</a:t>
            </a:r>
          </a:p>
          <a:p>
            <a:pPr lvl="0"/>
            <a:r>
              <a:rPr lang="en-GB" sz="1200" kern="1200" dirty="0">
                <a:solidFill>
                  <a:schemeClr val="tx1"/>
                </a:solidFill>
                <a:effectLst/>
                <a:latin typeface="+mn-lt"/>
                <a:ea typeface="+mn-ea"/>
                <a:cs typeface="+mn-cs"/>
              </a:rPr>
              <a:t>This is a team sport. </a:t>
            </a:r>
          </a:p>
          <a:p>
            <a:pPr lvl="0"/>
            <a:r>
              <a:rPr lang="en-GB" sz="1200" kern="1200" dirty="0">
                <a:solidFill>
                  <a:schemeClr val="tx1"/>
                </a:solidFill>
                <a:effectLst/>
                <a:latin typeface="+mn-lt"/>
                <a:ea typeface="+mn-ea"/>
                <a:cs typeface="+mn-cs"/>
              </a:rPr>
              <a:t>It is played on an ice rink.</a:t>
            </a:r>
          </a:p>
          <a:p>
            <a:pPr lvl="0"/>
            <a:r>
              <a:rPr lang="en-GB" sz="1200" kern="1200" dirty="0">
                <a:solidFill>
                  <a:schemeClr val="tx1"/>
                </a:solidFill>
                <a:effectLst/>
                <a:latin typeface="+mn-lt"/>
                <a:ea typeface="+mn-ea"/>
                <a:cs typeface="+mn-cs"/>
              </a:rPr>
              <a:t>You need to wear a helmet on your head.</a:t>
            </a:r>
          </a:p>
          <a:p>
            <a:pPr lvl="0"/>
            <a:r>
              <a:rPr lang="en-GB" sz="1200" kern="1200" dirty="0">
                <a:solidFill>
                  <a:schemeClr val="tx1"/>
                </a:solidFill>
                <a:effectLst/>
                <a:latin typeface="+mn-lt"/>
                <a:ea typeface="+mn-ea"/>
                <a:cs typeface="+mn-cs"/>
              </a:rPr>
              <a:t>You kick the puck using a stick.</a:t>
            </a:r>
          </a:p>
          <a:p>
            <a:pPr lvl="0"/>
            <a:r>
              <a:rPr lang="en-GB" sz="1200" kern="1200" dirty="0">
                <a:solidFill>
                  <a:schemeClr val="tx1"/>
                </a:solidFill>
                <a:effectLst/>
                <a:latin typeface="+mn-lt"/>
                <a:ea typeface="+mn-ea"/>
                <a:cs typeface="+mn-cs"/>
              </a:rPr>
              <a:t>The aim is to shoot the puck into the opponent’s goalpost.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Do you know which sport this is?  That’s right! It’s B 2 – hockey!</a:t>
            </a:r>
          </a:p>
          <a:p>
            <a:endParaRPr lang="en-GB" dirty="0"/>
          </a:p>
        </p:txBody>
      </p:sp>
      <p:sp>
        <p:nvSpPr>
          <p:cNvPr id="4" name="Slide Number Placeholder 3"/>
          <p:cNvSpPr>
            <a:spLocks noGrp="1"/>
          </p:cNvSpPr>
          <p:nvPr>
            <p:ph type="sldNum" sz="quarter" idx="5"/>
          </p:nvPr>
        </p:nvSpPr>
        <p:spPr/>
        <p:txBody>
          <a:bodyPr/>
          <a:lstStyle/>
          <a:p>
            <a:fld id="{C65792BA-9E9E-436F-B171-1C9A20B8EDC6}" type="slidenum">
              <a:rPr lang="en-GB" smtClean="0"/>
              <a:t>5</a:t>
            </a:fld>
            <a:endParaRPr lang="en-GB"/>
          </a:p>
        </p:txBody>
      </p:sp>
    </p:spTree>
    <p:extLst>
      <p:ext uri="{BB962C8B-B14F-4D97-AF65-F5344CB8AC3E}">
        <p14:creationId xmlns:p14="http://schemas.microsoft.com/office/powerpoint/2010/main" val="3298469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Clues: </a:t>
            </a:r>
          </a:p>
          <a:p>
            <a:pPr lvl="0"/>
            <a:r>
              <a:rPr lang="en-GB" sz="1200" kern="1200" dirty="0">
                <a:solidFill>
                  <a:schemeClr val="tx1"/>
                </a:solidFill>
                <a:effectLst/>
                <a:latin typeface="+mn-lt"/>
                <a:ea typeface="+mn-ea"/>
                <a:cs typeface="+mn-cs"/>
              </a:rPr>
              <a:t>This is a sport played by two people </a:t>
            </a:r>
          </a:p>
          <a:p>
            <a:pPr lvl="0"/>
            <a:r>
              <a:rPr lang="en-GB" sz="1200" kern="1200" dirty="0">
                <a:solidFill>
                  <a:schemeClr val="tx1"/>
                </a:solidFill>
                <a:effectLst/>
                <a:latin typeface="+mn-lt"/>
                <a:ea typeface="+mn-ea"/>
                <a:cs typeface="+mn-cs"/>
              </a:rPr>
              <a:t>It is played on a ring.</a:t>
            </a:r>
          </a:p>
          <a:p>
            <a:pPr lvl="0"/>
            <a:r>
              <a:rPr lang="en-GB" sz="1200" kern="1200" dirty="0">
                <a:solidFill>
                  <a:schemeClr val="tx1"/>
                </a:solidFill>
                <a:effectLst/>
                <a:latin typeface="+mn-lt"/>
                <a:ea typeface="+mn-ea"/>
                <a:cs typeface="+mn-cs"/>
              </a:rPr>
              <a:t>You need to wear gloves to cover your hands.</a:t>
            </a:r>
          </a:p>
          <a:p>
            <a:pPr lvl="0"/>
            <a:r>
              <a:rPr lang="en-GB" sz="1200" kern="1200" dirty="0">
                <a:solidFill>
                  <a:schemeClr val="tx1"/>
                </a:solidFill>
                <a:effectLst/>
                <a:latin typeface="+mn-lt"/>
                <a:ea typeface="+mn-ea"/>
                <a:cs typeface="+mn-cs"/>
              </a:rPr>
              <a:t>In this sport you need to punch your opponent to win.</a:t>
            </a:r>
          </a:p>
          <a:p>
            <a:r>
              <a:rPr lang="en-GB" sz="1200" kern="1200" dirty="0">
                <a:solidFill>
                  <a:schemeClr val="tx1"/>
                </a:solidFill>
                <a:effectLst/>
                <a:latin typeface="+mn-lt"/>
                <a:ea typeface="+mn-ea"/>
                <a:cs typeface="+mn-cs"/>
              </a:rPr>
              <a:t>Can you guess, which sport it is?</a:t>
            </a:r>
          </a:p>
          <a:p>
            <a:endParaRPr lang="en-GB" dirty="0"/>
          </a:p>
        </p:txBody>
      </p:sp>
      <p:sp>
        <p:nvSpPr>
          <p:cNvPr id="4" name="Slide Number Placeholder 3"/>
          <p:cNvSpPr>
            <a:spLocks noGrp="1"/>
          </p:cNvSpPr>
          <p:nvPr>
            <p:ph type="sldNum" sz="quarter" idx="5"/>
          </p:nvPr>
        </p:nvSpPr>
        <p:spPr/>
        <p:txBody>
          <a:bodyPr/>
          <a:lstStyle/>
          <a:p>
            <a:fld id="{C65792BA-9E9E-436F-B171-1C9A20B8EDC6}" type="slidenum">
              <a:rPr lang="en-GB" smtClean="0"/>
              <a:t>6</a:t>
            </a:fld>
            <a:endParaRPr lang="en-GB"/>
          </a:p>
        </p:txBody>
      </p:sp>
    </p:spTree>
    <p:extLst>
      <p:ext uri="{BB962C8B-B14F-4D97-AF65-F5344CB8AC3E}">
        <p14:creationId xmlns:p14="http://schemas.microsoft.com/office/powerpoint/2010/main" val="1706947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26E4BA-B692-4681-BC74-95B940F36E6B}" type="slidenum">
              <a:rPr lang="en-GB" smtClean="0"/>
              <a:t>7</a:t>
            </a:fld>
            <a:endParaRPr lang="en-GB"/>
          </a:p>
        </p:txBody>
      </p:sp>
    </p:spTree>
    <p:extLst>
      <p:ext uri="{BB962C8B-B14F-4D97-AF65-F5344CB8AC3E}">
        <p14:creationId xmlns:p14="http://schemas.microsoft.com/office/powerpoint/2010/main" val="3935042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Do you know who this person is? This is Lionel Messi, a famous football player.  Let’s see what he has to say about his favourite sport.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Have learners do the same for the next sport personalities.  </a:t>
            </a:r>
            <a:endParaRPr lang="en-GB" dirty="0"/>
          </a:p>
        </p:txBody>
      </p:sp>
      <p:sp>
        <p:nvSpPr>
          <p:cNvPr id="4" name="Slide Number Placeholder 3"/>
          <p:cNvSpPr>
            <a:spLocks noGrp="1"/>
          </p:cNvSpPr>
          <p:nvPr>
            <p:ph type="sldNum" sz="quarter" idx="5"/>
          </p:nvPr>
        </p:nvSpPr>
        <p:spPr/>
        <p:txBody>
          <a:bodyPr/>
          <a:lstStyle/>
          <a:p>
            <a:fld id="{C65792BA-9E9E-436F-B171-1C9A20B8EDC6}" type="slidenum">
              <a:rPr lang="en-GB" smtClean="0"/>
              <a:t>9</a:t>
            </a:fld>
            <a:endParaRPr lang="en-GB"/>
          </a:p>
        </p:txBody>
      </p:sp>
    </p:spTree>
    <p:extLst>
      <p:ext uri="{BB962C8B-B14F-4D97-AF65-F5344CB8AC3E}">
        <p14:creationId xmlns:p14="http://schemas.microsoft.com/office/powerpoint/2010/main" val="537997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C65792BA-9E9E-436F-B171-1C9A20B8EDC6}" type="slidenum">
              <a:rPr lang="en-GB" smtClean="0"/>
              <a:t>14</a:t>
            </a:fld>
            <a:endParaRPr lang="en-GB"/>
          </a:p>
        </p:txBody>
      </p:sp>
    </p:spTree>
    <p:extLst>
      <p:ext uri="{BB962C8B-B14F-4D97-AF65-F5344CB8AC3E}">
        <p14:creationId xmlns:p14="http://schemas.microsoft.com/office/powerpoint/2010/main" val="1183625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Learners refer to the picture they drew of the sport they practise or would like to practise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Have learners record their descriptions on </a:t>
            </a:r>
            <a:r>
              <a:rPr lang="en-GB" sz="1200" kern="1200" dirty="0" err="1">
                <a:solidFill>
                  <a:schemeClr val="tx1"/>
                </a:solidFill>
                <a:effectLst/>
                <a:latin typeface="+mn-lt"/>
                <a:ea typeface="+mn-ea"/>
                <a:cs typeface="+mn-cs"/>
              </a:rPr>
              <a:t>Vocaroo</a:t>
            </a:r>
            <a:r>
              <a:rPr lang="en-GB" sz="1200" kern="1200" dirty="0">
                <a:solidFill>
                  <a:schemeClr val="tx1"/>
                </a:solidFill>
                <a:effectLst/>
                <a:latin typeface="+mn-lt"/>
                <a:ea typeface="+mn-ea"/>
                <a:cs typeface="+mn-cs"/>
              </a:rPr>
              <a:t> or </a:t>
            </a:r>
            <a:r>
              <a:rPr lang="en-GB" sz="1200" kern="1200" dirty="0" err="1">
                <a:solidFill>
                  <a:schemeClr val="tx1"/>
                </a:solidFill>
                <a:effectLst/>
                <a:latin typeface="+mn-lt"/>
                <a:ea typeface="+mn-ea"/>
                <a:cs typeface="+mn-cs"/>
              </a:rPr>
              <a:t>Flipgrid</a:t>
            </a:r>
            <a:r>
              <a:rPr lang="en-GB" sz="120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fld id="{A826E4BA-B692-4681-BC74-95B940F36E6B}" type="slidenum">
              <a:rPr lang="en-GB" smtClean="0"/>
              <a:t>15</a:t>
            </a:fld>
            <a:endParaRPr lang="en-GB"/>
          </a:p>
        </p:txBody>
      </p:sp>
    </p:spTree>
    <p:extLst>
      <p:ext uri="{BB962C8B-B14F-4D97-AF65-F5344CB8AC3E}">
        <p14:creationId xmlns:p14="http://schemas.microsoft.com/office/powerpoint/2010/main" val="1011740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A1E9-415A-4917-A45B-3FD48340D9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93CE487-EF6C-4BC4-99D8-0EF368149E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F99B963-C1DD-4ACB-847F-872F08330A4E}"/>
              </a:ext>
            </a:extLst>
          </p:cNvPr>
          <p:cNvSpPr>
            <a:spLocks noGrp="1"/>
          </p:cNvSpPr>
          <p:nvPr>
            <p:ph type="dt" sz="half" idx="10"/>
          </p:nvPr>
        </p:nvSpPr>
        <p:spPr/>
        <p:txBody>
          <a:bodyPr/>
          <a:lstStyle/>
          <a:p>
            <a:fld id="{1791FBD6-094D-4AE3-8DF1-0480187F0984}" type="datetimeFigureOut">
              <a:rPr lang="en-GB" smtClean="0"/>
              <a:t>22/03/2021</a:t>
            </a:fld>
            <a:endParaRPr lang="en-GB"/>
          </a:p>
        </p:txBody>
      </p:sp>
      <p:sp>
        <p:nvSpPr>
          <p:cNvPr id="5" name="Footer Placeholder 4">
            <a:extLst>
              <a:ext uri="{FF2B5EF4-FFF2-40B4-BE49-F238E27FC236}">
                <a16:creationId xmlns:a16="http://schemas.microsoft.com/office/drawing/2014/main" id="{23DD2AC7-0D29-438C-8F10-1F8B42E91F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C25AC5-F0A8-41F4-A234-AC770C2A310E}"/>
              </a:ext>
            </a:extLst>
          </p:cNvPr>
          <p:cNvSpPr>
            <a:spLocks noGrp="1"/>
          </p:cNvSpPr>
          <p:nvPr>
            <p:ph type="sldNum" sz="quarter" idx="12"/>
          </p:nvPr>
        </p:nvSpPr>
        <p:spPr/>
        <p:txBody>
          <a:bodyPr/>
          <a:lstStyle/>
          <a:p>
            <a:fld id="{63673289-A4A8-4504-82AA-A19B3147D35B}" type="slidenum">
              <a:rPr lang="en-GB" smtClean="0"/>
              <a:t>‹#›</a:t>
            </a:fld>
            <a:endParaRPr lang="en-GB"/>
          </a:p>
        </p:txBody>
      </p:sp>
    </p:spTree>
    <p:extLst>
      <p:ext uri="{BB962C8B-B14F-4D97-AF65-F5344CB8AC3E}">
        <p14:creationId xmlns:p14="http://schemas.microsoft.com/office/powerpoint/2010/main" val="714182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01600-051A-4A25-88DB-50BD83876CB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B43714-3400-4B97-B5A3-7B04C8DAC1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77FA0B-414E-40F2-A026-1995073C0CE6}"/>
              </a:ext>
            </a:extLst>
          </p:cNvPr>
          <p:cNvSpPr>
            <a:spLocks noGrp="1"/>
          </p:cNvSpPr>
          <p:nvPr>
            <p:ph type="dt" sz="half" idx="10"/>
          </p:nvPr>
        </p:nvSpPr>
        <p:spPr/>
        <p:txBody>
          <a:bodyPr/>
          <a:lstStyle/>
          <a:p>
            <a:fld id="{1791FBD6-094D-4AE3-8DF1-0480187F0984}" type="datetimeFigureOut">
              <a:rPr lang="en-GB" smtClean="0"/>
              <a:t>22/03/2021</a:t>
            </a:fld>
            <a:endParaRPr lang="en-GB"/>
          </a:p>
        </p:txBody>
      </p:sp>
      <p:sp>
        <p:nvSpPr>
          <p:cNvPr id="5" name="Footer Placeholder 4">
            <a:extLst>
              <a:ext uri="{FF2B5EF4-FFF2-40B4-BE49-F238E27FC236}">
                <a16:creationId xmlns:a16="http://schemas.microsoft.com/office/drawing/2014/main" id="{339BDA82-465D-4CFE-A675-17B044B9F5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8E63A3-73EE-484E-A638-0525FDC86A5F}"/>
              </a:ext>
            </a:extLst>
          </p:cNvPr>
          <p:cNvSpPr>
            <a:spLocks noGrp="1"/>
          </p:cNvSpPr>
          <p:nvPr>
            <p:ph type="sldNum" sz="quarter" idx="12"/>
          </p:nvPr>
        </p:nvSpPr>
        <p:spPr/>
        <p:txBody>
          <a:bodyPr/>
          <a:lstStyle/>
          <a:p>
            <a:fld id="{63673289-A4A8-4504-82AA-A19B3147D35B}" type="slidenum">
              <a:rPr lang="en-GB" smtClean="0"/>
              <a:t>‹#›</a:t>
            </a:fld>
            <a:endParaRPr lang="en-GB"/>
          </a:p>
        </p:txBody>
      </p:sp>
    </p:spTree>
    <p:extLst>
      <p:ext uri="{BB962C8B-B14F-4D97-AF65-F5344CB8AC3E}">
        <p14:creationId xmlns:p14="http://schemas.microsoft.com/office/powerpoint/2010/main" val="4048335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4624C8-1887-4ABF-9AD9-EE3927B170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E825BC-CD2C-47D7-BC37-0D76060EC9D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AF3AFD-0EC7-4F50-A9E6-7763E53DBD3F}"/>
              </a:ext>
            </a:extLst>
          </p:cNvPr>
          <p:cNvSpPr>
            <a:spLocks noGrp="1"/>
          </p:cNvSpPr>
          <p:nvPr>
            <p:ph type="dt" sz="half" idx="10"/>
          </p:nvPr>
        </p:nvSpPr>
        <p:spPr/>
        <p:txBody>
          <a:bodyPr/>
          <a:lstStyle/>
          <a:p>
            <a:fld id="{1791FBD6-094D-4AE3-8DF1-0480187F0984}" type="datetimeFigureOut">
              <a:rPr lang="en-GB" smtClean="0"/>
              <a:t>22/03/2021</a:t>
            </a:fld>
            <a:endParaRPr lang="en-GB"/>
          </a:p>
        </p:txBody>
      </p:sp>
      <p:sp>
        <p:nvSpPr>
          <p:cNvPr id="5" name="Footer Placeholder 4">
            <a:extLst>
              <a:ext uri="{FF2B5EF4-FFF2-40B4-BE49-F238E27FC236}">
                <a16:creationId xmlns:a16="http://schemas.microsoft.com/office/drawing/2014/main" id="{41026DDC-D757-421D-9099-E8D872D013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7F1951-8B78-4EDA-827F-718043CA14DA}"/>
              </a:ext>
            </a:extLst>
          </p:cNvPr>
          <p:cNvSpPr>
            <a:spLocks noGrp="1"/>
          </p:cNvSpPr>
          <p:nvPr>
            <p:ph type="sldNum" sz="quarter" idx="12"/>
          </p:nvPr>
        </p:nvSpPr>
        <p:spPr/>
        <p:txBody>
          <a:bodyPr/>
          <a:lstStyle/>
          <a:p>
            <a:fld id="{63673289-A4A8-4504-82AA-A19B3147D35B}" type="slidenum">
              <a:rPr lang="en-GB" smtClean="0"/>
              <a:t>‹#›</a:t>
            </a:fld>
            <a:endParaRPr lang="en-GB"/>
          </a:p>
        </p:txBody>
      </p:sp>
    </p:spTree>
    <p:extLst>
      <p:ext uri="{BB962C8B-B14F-4D97-AF65-F5344CB8AC3E}">
        <p14:creationId xmlns:p14="http://schemas.microsoft.com/office/powerpoint/2010/main" val="533506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B4DC1-A323-4563-8602-D75D4EBE8E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A81EC9-F42B-4BC0-819B-B5819DC5513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F357DE-3B8A-4381-A707-3360CE07931C}"/>
              </a:ext>
            </a:extLst>
          </p:cNvPr>
          <p:cNvSpPr>
            <a:spLocks noGrp="1"/>
          </p:cNvSpPr>
          <p:nvPr>
            <p:ph type="dt" sz="half" idx="10"/>
          </p:nvPr>
        </p:nvSpPr>
        <p:spPr/>
        <p:txBody>
          <a:bodyPr/>
          <a:lstStyle/>
          <a:p>
            <a:fld id="{1791FBD6-094D-4AE3-8DF1-0480187F0984}" type="datetimeFigureOut">
              <a:rPr lang="en-GB" smtClean="0"/>
              <a:t>22/03/2021</a:t>
            </a:fld>
            <a:endParaRPr lang="en-GB"/>
          </a:p>
        </p:txBody>
      </p:sp>
      <p:sp>
        <p:nvSpPr>
          <p:cNvPr id="5" name="Footer Placeholder 4">
            <a:extLst>
              <a:ext uri="{FF2B5EF4-FFF2-40B4-BE49-F238E27FC236}">
                <a16:creationId xmlns:a16="http://schemas.microsoft.com/office/drawing/2014/main" id="{F61AE82E-4AB5-4C34-A77D-2DCB716546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984450-2918-4A43-B17F-625C7241A5F8}"/>
              </a:ext>
            </a:extLst>
          </p:cNvPr>
          <p:cNvSpPr>
            <a:spLocks noGrp="1"/>
          </p:cNvSpPr>
          <p:nvPr>
            <p:ph type="sldNum" sz="quarter" idx="12"/>
          </p:nvPr>
        </p:nvSpPr>
        <p:spPr/>
        <p:txBody>
          <a:bodyPr/>
          <a:lstStyle/>
          <a:p>
            <a:fld id="{63673289-A4A8-4504-82AA-A19B3147D35B}" type="slidenum">
              <a:rPr lang="en-GB" smtClean="0"/>
              <a:t>‹#›</a:t>
            </a:fld>
            <a:endParaRPr lang="en-GB"/>
          </a:p>
        </p:txBody>
      </p:sp>
    </p:spTree>
    <p:extLst>
      <p:ext uri="{BB962C8B-B14F-4D97-AF65-F5344CB8AC3E}">
        <p14:creationId xmlns:p14="http://schemas.microsoft.com/office/powerpoint/2010/main" val="1662964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18A5-65E9-4B4C-8286-A19E8DE6BF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585BA28-9C99-4973-A226-CED4FF9F74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01B61F-6860-4970-A2A7-FF3C9F99DD43}"/>
              </a:ext>
            </a:extLst>
          </p:cNvPr>
          <p:cNvSpPr>
            <a:spLocks noGrp="1"/>
          </p:cNvSpPr>
          <p:nvPr>
            <p:ph type="dt" sz="half" idx="10"/>
          </p:nvPr>
        </p:nvSpPr>
        <p:spPr/>
        <p:txBody>
          <a:bodyPr/>
          <a:lstStyle/>
          <a:p>
            <a:fld id="{1791FBD6-094D-4AE3-8DF1-0480187F0984}" type="datetimeFigureOut">
              <a:rPr lang="en-GB" smtClean="0"/>
              <a:t>22/03/2021</a:t>
            </a:fld>
            <a:endParaRPr lang="en-GB"/>
          </a:p>
        </p:txBody>
      </p:sp>
      <p:sp>
        <p:nvSpPr>
          <p:cNvPr id="5" name="Footer Placeholder 4">
            <a:extLst>
              <a:ext uri="{FF2B5EF4-FFF2-40B4-BE49-F238E27FC236}">
                <a16:creationId xmlns:a16="http://schemas.microsoft.com/office/drawing/2014/main" id="{CE8B2E1C-5B5F-4946-AA7B-D5922EE893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C00E59-B6B6-4BE5-8BD6-C5CEA153FBB7}"/>
              </a:ext>
            </a:extLst>
          </p:cNvPr>
          <p:cNvSpPr>
            <a:spLocks noGrp="1"/>
          </p:cNvSpPr>
          <p:nvPr>
            <p:ph type="sldNum" sz="quarter" idx="12"/>
          </p:nvPr>
        </p:nvSpPr>
        <p:spPr/>
        <p:txBody>
          <a:bodyPr/>
          <a:lstStyle/>
          <a:p>
            <a:fld id="{63673289-A4A8-4504-82AA-A19B3147D35B}" type="slidenum">
              <a:rPr lang="en-GB" smtClean="0"/>
              <a:t>‹#›</a:t>
            </a:fld>
            <a:endParaRPr lang="en-GB"/>
          </a:p>
        </p:txBody>
      </p:sp>
    </p:spTree>
    <p:extLst>
      <p:ext uri="{BB962C8B-B14F-4D97-AF65-F5344CB8AC3E}">
        <p14:creationId xmlns:p14="http://schemas.microsoft.com/office/powerpoint/2010/main" val="3537459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0FA10-2120-4121-8F5E-AEE5616F9F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E40DC0-8ED2-4FB3-9D13-697EB4E988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FBF48F-C919-41EB-8578-AA001153C76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3A1BE8-C89E-4759-B4E0-9B763ABDD9E7}"/>
              </a:ext>
            </a:extLst>
          </p:cNvPr>
          <p:cNvSpPr>
            <a:spLocks noGrp="1"/>
          </p:cNvSpPr>
          <p:nvPr>
            <p:ph type="dt" sz="half" idx="10"/>
          </p:nvPr>
        </p:nvSpPr>
        <p:spPr/>
        <p:txBody>
          <a:bodyPr/>
          <a:lstStyle/>
          <a:p>
            <a:fld id="{1791FBD6-094D-4AE3-8DF1-0480187F0984}" type="datetimeFigureOut">
              <a:rPr lang="en-GB" smtClean="0"/>
              <a:t>22/03/2021</a:t>
            </a:fld>
            <a:endParaRPr lang="en-GB"/>
          </a:p>
        </p:txBody>
      </p:sp>
      <p:sp>
        <p:nvSpPr>
          <p:cNvPr id="6" name="Footer Placeholder 5">
            <a:extLst>
              <a:ext uri="{FF2B5EF4-FFF2-40B4-BE49-F238E27FC236}">
                <a16:creationId xmlns:a16="http://schemas.microsoft.com/office/drawing/2014/main" id="{DC8A76E3-FAFE-4A79-AF76-D0552F3962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83C8D1-F10C-42CF-B047-A0316094CD1D}"/>
              </a:ext>
            </a:extLst>
          </p:cNvPr>
          <p:cNvSpPr>
            <a:spLocks noGrp="1"/>
          </p:cNvSpPr>
          <p:nvPr>
            <p:ph type="sldNum" sz="quarter" idx="12"/>
          </p:nvPr>
        </p:nvSpPr>
        <p:spPr/>
        <p:txBody>
          <a:bodyPr/>
          <a:lstStyle/>
          <a:p>
            <a:fld id="{63673289-A4A8-4504-82AA-A19B3147D35B}" type="slidenum">
              <a:rPr lang="en-GB" smtClean="0"/>
              <a:t>‹#›</a:t>
            </a:fld>
            <a:endParaRPr lang="en-GB"/>
          </a:p>
        </p:txBody>
      </p:sp>
    </p:spTree>
    <p:extLst>
      <p:ext uri="{BB962C8B-B14F-4D97-AF65-F5344CB8AC3E}">
        <p14:creationId xmlns:p14="http://schemas.microsoft.com/office/powerpoint/2010/main" val="1628021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67041-7BD3-42C4-91BA-5FD47DB5958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780602-32E5-4AE6-B606-EAA2904259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8BFC2E9-6F7C-4FAD-A17B-EDE9FEE80C8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12748D-41F1-47CC-A293-E29D0AC21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7205CBB-AEDF-4701-AE3F-7DED31D86E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7B9A253-69DC-4B69-B32F-5FA332075EA1}"/>
              </a:ext>
            </a:extLst>
          </p:cNvPr>
          <p:cNvSpPr>
            <a:spLocks noGrp="1"/>
          </p:cNvSpPr>
          <p:nvPr>
            <p:ph type="dt" sz="half" idx="10"/>
          </p:nvPr>
        </p:nvSpPr>
        <p:spPr/>
        <p:txBody>
          <a:bodyPr/>
          <a:lstStyle/>
          <a:p>
            <a:fld id="{1791FBD6-094D-4AE3-8DF1-0480187F0984}" type="datetimeFigureOut">
              <a:rPr lang="en-GB" smtClean="0"/>
              <a:t>22/03/2021</a:t>
            </a:fld>
            <a:endParaRPr lang="en-GB"/>
          </a:p>
        </p:txBody>
      </p:sp>
      <p:sp>
        <p:nvSpPr>
          <p:cNvPr id="8" name="Footer Placeholder 7">
            <a:extLst>
              <a:ext uri="{FF2B5EF4-FFF2-40B4-BE49-F238E27FC236}">
                <a16:creationId xmlns:a16="http://schemas.microsoft.com/office/drawing/2014/main" id="{08D8DAFE-B4EF-4C35-9043-53DA4433B75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442945F-629E-430C-89D9-30CAE9CD40B5}"/>
              </a:ext>
            </a:extLst>
          </p:cNvPr>
          <p:cNvSpPr>
            <a:spLocks noGrp="1"/>
          </p:cNvSpPr>
          <p:nvPr>
            <p:ph type="sldNum" sz="quarter" idx="12"/>
          </p:nvPr>
        </p:nvSpPr>
        <p:spPr/>
        <p:txBody>
          <a:bodyPr/>
          <a:lstStyle/>
          <a:p>
            <a:fld id="{63673289-A4A8-4504-82AA-A19B3147D35B}" type="slidenum">
              <a:rPr lang="en-GB" smtClean="0"/>
              <a:t>‹#›</a:t>
            </a:fld>
            <a:endParaRPr lang="en-GB"/>
          </a:p>
        </p:txBody>
      </p:sp>
    </p:spTree>
    <p:extLst>
      <p:ext uri="{BB962C8B-B14F-4D97-AF65-F5344CB8AC3E}">
        <p14:creationId xmlns:p14="http://schemas.microsoft.com/office/powerpoint/2010/main" val="5276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077-A3BB-4FF3-875C-915D21C0693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C8988DC-7522-4571-916D-199F55F5061E}"/>
              </a:ext>
            </a:extLst>
          </p:cNvPr>
          <p:cNvSpPr>
            <a:spLocks noGrp="1"/>
          </p:cNvSpPr>
          <p:nvPr>
            <p:ph type="dt" sz="half" idx="10"/>
          </p:nvPr>
        </p:nvSpPr>
        <p:spPr/>
        <p:txBody>
          <a:bodyPr/>
          <a:lstStyle/>
          <a:p>
            <a:fld id="{1791FBD6-094D-4AE3-8DF1-0480187F0984}" type="datetimeFigureOut">
              <a:rPr lang="en-GB" smtClean="0"/>
              <a:t>22/03/2021</a:t>
            </a:fld>
            <a:endParaRPr lang="en-GB"/>
          </a:p>
        </p:txBody>
      </p:sp>
      <p:sp>
        <p:nvSpPr>
          <p:cNvPr id="4" name="Footer Placeholder 3">
            <a:extLst>
              <a:ext uri="{FF2B5EF4-FFF2-40B4-BE49-F238E27FC236}">
                <a16:creationId xmlns:a16="http://schemas.microsoft.com/office/drawing/2014/main" id="{6174EA00-D6B1-47A9-AD60-23103656520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78DB4C-E271-4BEF-9E50-E73A562CA507}"/>
              </a:ext>
            </a:extLst>
          </p:cNvPr>
          <p:cNvSpPr>
            <a:spLocks noGrp="1"/>
          </p:cNvSpPr>
          <p:nvPr>
            <p:ph type="sldNum" sz="quarter" idx="12"/>
          </p:nvPr>
        </p:nvSpPr>
        <p:spPr/>
        <p:txBody>
          <a:bodyPr/>
          <a:lstStyle/>
          <a:p>
            <a:fld id="{63673289-A4A8-4504-82AA-A19B3147D35B}" type="slidenum">
              <a:rPr lang="en-GB" smtClean="0"/>
              <a:t>‹#›</a:t>
            </a:fld>
            <a:endParaRPr lang="en-GB"/>
          </a:p>
        </p:txBody>
      </p:sp>
    </p:spTree>
    <p:extLst>
      <p:ext uri="{BB962C8B-B14F-4D97-AF65-F5344CB8AC3E}">
        <p14:creationId xmlns:p14="http://schemas.microsoft.com/office/powerpoint/2010/main" val="318585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465422-A9DE-4D7F-9094-353114D2F2B9}"/>
              </a:ext>
            </a:extLst>
          </p:cNvPr>
          <p:cNvSpPr>
            <a:spLocks noGrp="1"/>
          </p:cNvSpPr>
          <p:nvPr>
            <p:ph type="dt" sz="half" idx="10"/>
          </p:nvPr>
        </p:nvSpPr>
        <p:spPr/>
        <p:txBody>
          <a:bodyPr/>
          <a:lstStyle/>
          <a:p>
            <a:fld id="{1791FBD6-094D-4AE3-8DF1-0480187F0984}" type="datetimeFigureOut">
              <a:rPr lang="en-GB" smtClean="0"/>
              <a:t>22/03/2021</a:t>
            </a:fld>
            <a:endParaRPr lang="en-GB"/>
          </a:p>
        </p:txBody>
      </p:sp>
      <p:sp>
        <p:nvSpPr>
          <p:cNvPr id="3" name="Footer Placeholder 2">
            <a:extLst>
              <a:ext uri="{FF2B5EF4-FFF2-40B4-BE49-F238E27FC236}">
                <a16:creationId xmlns:a16="http://schemas.microsoft.com/office/drawing/2014/main" id="{ECDDC575-80D2-49CB-B181-18268A1D8C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D8ECB8-D6DA-49B6-B13D-BA96A452C033}"/>
              </a:ext>
            </a:extLst>
          </p:cNvPr>
          <p:cNvSpPr>
            <a:spLocks noGrp="1"/>
          </p:cNvSpPr>
          <p:nvPr>
            <p:ph type="sldNum" sz="quarter" idx="12"/>
          </p:nvPr>
        </p:nvSpPr>
        <p:spPr/>
        <p:txBody>
          <a:bodyPr/>
          <a:lstStyle/>
          <a:p>
            <a:fld id="{63673289-A4A8-4504-82AA-A19B3147D35B}" type="slidenum">
              <a:rPr lang="en-GB" smtClean="0"/>
              <a:t>‹#›</a:t>
            </a:fld>
            <a:endParaRPr lang="en-GB"/>
          </a:p>
        </p:txBody>
      </p:sp>
    </p:spTree>
    <p:extLst>
      <p:ext uri="{BB962C8B-B14F-4D97-AF65-F5344CB8AC3E}">
        <p14:creationId xmlns:p14="http://schemas.microsoft.com/office/powerpoint/2010/main" val="1814564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A230E-E158-490E-8037-FE3AD0C4F6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AE5E39D-231D-4302-84BB-04A970FB74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E7B29D-6EC6-45B6-B837-8949D1080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781B3D-75AF-45A6-9011-2A6F453792BF}"/>
              </a:ext>
            </a:extLst>
          </p:cNvPr>
          <p:cNvSpPr>
            <a:spLocks noGrp="1"/>
          </p:cNvSpPr>
          <p:nvPr>
            <p:ph type="dt" sz="half" idx="10"/>
          </p:nvPr>
        </p:nvSpPr>
        <p:spPr/>
        <p:txBody>
          <a:bodyPr/>
          <a:lstStyle/>
          <a:p>
            <a:fld id="{1791FBD6-094D-4AE3-8DF1-0480187F0984}" type="datetimeFigureOut">
              <a:rPr lang="en-GB" smtClean="0"/>
              <a:t>22/03/2021</a:t>
            </a:fld>
            <a:endParaRPr lang="en-GB"/>
          </a:p>
        </p:txBody>
      </p:sp>
      <p:sp>
        <p:nvSpPr>
          <p:cNvPr id="6" name="Footer Placeholder 5">
            <a:extLst>
              <a:ext uri="{FF2B5EF4-FFF2-40B4-BE49-F238E27FC236}">
                <a16:creationId xmlns:a16="http://schemas.microsoft.com/office/drawing/2014/main" id="{5372990C-FB1C-4F30-9A01-9D14779196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C1B196-E555-417C-954C-B2C6FD54EF02}"/>
              </a:ext>
            </a:extLst>
          </p:cNvPr>
          <p:cNvSpPr>
            <a:spLocks noGrp="1"/>
          </p:cNvSpPr>
          <p:nvPr>
            <p:ph type="sldNum" sz="quarter" idx="12"/>
          </p:nvPr>
        </p:nvSpPr>
        <p:spPr/>
        <p:txBody>
          <a:bodyPr/>
          <a:lstStyle/>
          <a:p>
            <a:fld id="{63673289-A4A8-4504-82AA-A19B3147D35B}" type="slidenum">
              <a:rPr lang="en-GB" smtClean="0"/>
              <a:t>‹#›</a:t>
            </a:fld>
            <a:endParaRPr lang="en-GB"/>
          </a:p>
        </p:txBody>
      </p:sp>
    </p:spTree>
    <p:extLst>
      <p:ext uri="{BB962C8B-B14F-4D97-AF65-F5344CB8AC3E}">
        <p14:creationId xmlns:p14="http://schemas.microsoft.com/office/powerpoint/2010/main" val="69422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3B17-0B88-463C-9C29-B091CEE661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5199CFA-0167-4BB9-B4F9-4FED2D67C4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22353E1-98A2-47B3-BE40-B2ADCE3835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7D124B-C8C1-45D4-A5BC-0BFA7610F080}"/>
              </a:ext>
            </a:extLst>
          </p:cNvPr>
          <p:cNvSpPr>
            <a:spLocks noGrp="1"/>
          </p:cNvSpPr>
          <p:nvPr>
            <p:ph type="dt" sz="half" idx="10"/>
          </p:nvPr>
        </p:nvSpPr>
        <p:spPr/>
        <p:txBody>
          <a:bodyPr/>
          <a:lstStyle/>
          <a:p>
            <a:fld id="{1791FBD6-094D-4AE3-8DF1-0480187F0984}" type="datetimeFigureOut">
              <a:rPr lang="en-GB" smtClean="0"/>
              <a:t>22/03/2021</a:t>
            </a:fld>
            <a:endParaRPr lang="en-GB"/>
          </a:p>
        </p:txBody>
      </p:sp>
      <p:sp>
        <p:nvSpPr>
          <p:cNvPr id="6" name="Footer Placeholder 5">
            <a:extLst>
              <a:ext uri="{FF2B5EF4-FFF2-40B4-BE49-F238E27FC236}">
                <a16:creationId xmlns:a16="http://schemas.microsoft.com/office/drawing/2014/main" id="{18E61F9B-4155-4D9A-BFE6-B61D8D0695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6D3339-6501-4641-A985-2E2275408C64}"/>
              </a:ext>
            </a:extLst>
          </p:cNvPr>
          <p:cNvSpPr>
            <a:spLocks noGrp="1"/>
          </p:cNvSpPr>
          <p:nvPr>
            <p:ph type="sldNum" sz="quarter" idx="12"/>
          </p:nvPr>
        </p:nvSpPr>
        <p:spPr/>
        <p:txBody>
          <a:bodyPr/>
          <a:lstStyle/>
          <a:p>
            <a:fld id="{63673289-A4A8-4504-82AA-A19B3147D35B}" type="slidenum">
              <a:rPr lang="en-GB" smtClean="0"/>
              <a:t>‹#›</a:t>
            </a:fld>
            <a:endParaRPr lang="en-GB"/>
          </a:p>
        </p:txBody>
      </p:sp>
    </p:spTree>
    <p:extLst>
      <p:ext uri="{BB962C8B-B14F-4D97-AF65-F5344CB8AC3E}">
        <p14:creationId xmlns:p14="http://schemas.microsoft.com/office/powerpoint/2010/main" val="1664522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732371-378F-4D45-8CCA-25ED2C32D2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21A463-FAB6-44B5-B9DF-AFE1891D01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F4F593-76E3-495E-9FC2-582B7FD30D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1FBD6-094D-4AE3-8DF1-0480187F0984}" type="datetimeFigureOut">
              <a:rPr lang="en-GB" smtClean="0"/>
              <a:t>22/03/2021</a:t>
            </a:fld>
            <a:endParaRPr lang="en-GB"/>
          </a:p>
        </p:txBody>
      </p:sp>
      <p:sp>
        <p:nvSpPr>
          <p:cNvPr id="5" name="Footer Placeholder 4">
            <a:extLst>
              <a:ext uri="{FF2B5EF4-FFF2-40B4-BE49-F238E27FC236}">
                <a16:creationId xmlns:a16="http://schemas.microsoft.com/office/drawing/2014/main" id="{A640E866-7A6F-4C5D-B6E6-6EBB0D91F9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9CBDDF5-4CB4-4311-8904-E8E7BFD32B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73289-A4A8-4504-82AA-A19B3147D35B}" type="slidenum">
              <a:rPr lang="en-GB" smtClean="0"/>
              <a:t>‹#›</a:t>
            </a:fld>
            <a:endParaRPr lang="en-GB"/>
          </a:p>
        </p:txBody>
      </p:sp>
    </p:spTree>
    <p:extLst>
      <p:ext uri="{BB962C8B-B14F-4D97-AF65-F5344CB8AC3E}">
        <p14:creationId xmlns:p14="http://schemas.microsoft.com/office/powerpoint/2010/main" val="3245386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mailto:marie-claire.camilleri@ilearn.edu.m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mailto:mary.jude.camilleri@ilearn.edu.mt" TargetMode="External"/><Relationship Id="rId4" Type="http://schemas.openxmlformats.org/officeDocument/2006/relationships/hyperlink" Target="mailto:urieth.attard@ilearn.edu.m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906370-1564-49FA-A802-58546B392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sports background">
            <a:extLst>
              <a:ext uri="{FF2B5EF4-FFF2-40B4-BE49-F238E27FC236}">
                <a16:creationId xmlns:a16="http://schemas.microsoft.com/office/drawing/2014/main" id="{29817418-FA4F-4F0F-8581-041B0E8A5D8E}"/>
              </a:ext>
            </a:extLst>
          </p:cNvPr>
          <p:cNvPicPr>
            <a:picLocks noChangeAspect="1" noChangeArrowheads="1"/>
          </p:cNvPicPr>
          <p:nvPr/>
        </p:nvPicPr>
        <p:blipFill rotWithShape="1">
          <a:blip r:embed="rId2">
            <a:alphaModFix amt="55000"/>
            <a:extLst>
              <a:ext uri="{28A0092B-C50C-407E-A947-70E740481C1C}">
                <a14:useLocalDpi xmlns:a14="http://schemas.microsoft.com/office/drawing/2010/main" val="0"/>
              </a:ext>
            </a:extLst>
          </a:blip>
          <a:srcRect l="2222" r="1" b="1"/>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EF640709-BDFD-453B-B75D-6212E7A87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1500" y="370600"/>
            <a:ext cx="5923842" cy="5923842"/>
          </a:xfrm>
          <a:prstGeom prst="ellipse">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8D0916-1146-4848-8F04-554AA4584025}"/>
              </a:ext>
            </a:extLst>
          </p:cNvPr>
          <p:cNvSpPr>
            <a:spLocks noGrp="1"/>
          </p:cNvSpPr>
          <p:nvPr>
            <p:ph type="ctrTitle"/>
          </p:nvPr>
        </p:nvSpPr>
        <p:spPr>
          <a:xfrm>
            <a:off x="3577192" y="1032483"/>
            <a:ext cx="5037616" cy="2982360"/>
          </a:xfrm>
        </p:spPr>
        <p:txBody>
          <a:bodyPr>
            <a:normAutofit/>
          </a:bodyPr>
          <a:lstStyle/>
          <a:p>
            <a:r>
              <a:rPr lang="en-GB" b="1" dirty="0">
                <a:ln w="22225">
                  <a:solidFill>
                    <a:schemeClr val="tx1"/>
                  </a:solidFill>
                  <a:prstDash val="solid"/>
                </a:ln>
                <a:latin typeface="Andika" panose="02000000000000000000" pitchFamily="2" charset="0"/>
                <a:ea typeface="Andika" panose="02000000000000000000" pitchFamily="2" charset="0"/>
                <a:cs typeface="Andika" panose="02000000000000000000" pitchFamily="2" charset="0"/>
              </a:rPr>
              <a:t>Sports and Games</a:t>
            </a:r>
          </a:p>
        </p:txBody>
      </p:sp>
      <p:sp>
        <p:nvSpPr>
          <p:cNvPr id="3" name="Subtitle 2">
            <a:extLst>
              <a:ext uri="{FF2B5EF4-FFF2-40B4-BE49-F238E27FC236}">
                <a16:creationId xmlns:a16="http://schemas.microsoft.com/office/drawing/2014/main" id="{400C2842-0827-4AED-BCA2-5C8FD3F3C1C3}"/>
              </a:ext>
            </a:extLst>
          </p:cNvPr>
          <p:cNvSpPr>
            <a:spLocks noGrp="1"/>
          </p:cNvSpPr>
          <p:nvPr>
            <p:ph type="subTitle" idx="1"/>
          </p:nvPr>
        </p:nvSpPr>
        <p:spPr>
          <a:xfrm>
            <a:off x="3577192" y="4106918"/>
            <a:ext cx="5037616" cy="1655762"/>
          </a:xfrm>
        </p:spPr>
        <p:txBody>
          <a:bodyPr>
            <a:normAutofit/>
          </a:bodyPr>
          <a:lstStyle/>
          <a:p>
            <a:r>
              <a:rPr lang="en-GB"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Lesson 4 - Speaking</a:t>
            </a:r>
          </a:p>
        </p:txBody>
      </p:sp>
      <p:sp>
        <p:nvSpPr>
          <p:cNvPr id="13" name="Arc 12">
            <a:extLst>
              <a:ext uri="{FF2B5EF4-FFF2-40B4-BE49-F238E27FC236}">
                <a16:creationId xmlns:a16="http://schemas.microsoft.com/office/drawing/2014/main" id="{B4019478-3FDC-438C-8848-1D7DA864A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14">
            <a:extLst>
              <a:ext uri="{FF2B5EF4-FFF2-40B4-BE49-F238E27FC236}">
                <a16:creationId xmlns:a16="http://schemas.microsoft.com/office/drawing/2014/main" id="{FE406479-1D57-4209-B128-3C8174624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6910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erena williams">
            <a:extLst>
              <a:ext uri="{FF2B5EF4-FFF2-40B4-BE49-F238E27FC236}">
                <a16:creationId xmlns:a16="http://schemas.microsoft.com/office/drawing/2014/main" id="{1CE5061B-758D-483F-B326-BADBD3B05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8506" y="413892"/>
            <a:ext cx="3383423" cy="4959751"/>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4">
            <a:extLst>
              <a:ext uri="{FF2B5EF4-FFF2-40B4-BE49-F238E27FC236}">
                <a16:creationId xmlns:a16="http://schemas.microsoft.com/office/drawing/2014/main" id="{91925050-03F4-431E-AC2B-F82C5EF7F834}"/>
              </a:ext>
            </a:extLst>
          </p:cNvPr>
          <p:cNvSpPr/>
          <p:nvPr/>
        </p:nvSpPr>
        <p:spPr>
          <a:xfrm>
            <a:off x="6329715" y="1242480"/>
            <a:ext cx="5739694" cy="5615519"/>
          </a:xfrm>
          <a:prstGeom prst="wedgeRectCallout">
            <a:avLst>
              <a:gd name="adj1" fmla="val -70015"/>
              <a:gd name="adj2" fmla="val 260"/>
            </a:avLst>
          </a:prstGeom>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CF61C11-D532-4EAB-B453-E9C1081F6191}"/>
              </a:ext>
            </a:extLst>
          </p:cNvPr>
          <p:cNvSpPr/>
          <p:nvPr/>
        </p:nvSpPr>
        <p:spPr>
          <a:xfrm>
            <a:off x="6934065" y="235216"/>
            <a:ext cx="468320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Serena Williams</a:t>
            </a:r>
          </a:p>
        </p:txBody>
      </p:sp>
      <p:sp>
        <p:nvSpPr>
          <p:cNvPr id="3" name="Content Placeholder 2">
            <a:extLst>
              <a:ext uri="{FF2B5EF4-FFF2-40B4-BE49-F238E27FC236}">
                <a16:creationId xmlns:a16="http://schemas.microsoft.com/office/drawing/2014/main" id="{1116B121-BA55-426F-A67B-34253FB3E833}"/>
              </a:ext>
            </a:extLst>
          </p:cNvPr>
          <p:cNvSpPr>
            <a:spLocks noGrp="1"/>
          </p:cNvSpPr>
          <p:nvPr>
            <p:ph idx="1"/>
          </p:nvPr>
        </p:nvSpPr>
        <p:spPr>
          <a:xfrm>
            <a:off x="6771242" y="1444974"/>
            <a:ext cx="5008852" cy="5177810"/>
          </a:xfrm>
        </p:spPr>
        <p:txBody>
          <a:bodyPr>
            <a:normAutofit fontScale="92500" lnSpcReduction="10000"/>
          </a:bodyPr>
          <a:lstStyle/>
          <a:p>
            <a:pPr marL="0" indent="0">
              <a:lnSpc>
                <a:spcPct val="150000"/>
              </a:lnSpc>
              <a:buNone/>
            </a:pPr>
            <a:r>
              <a:rPr lang="en-GB" dirty="0">
                <a:latin typeface="Andika" panose="02000000000000000000" pitchFamily="2" charset="0"/>
                <a:ea typeface="Andika" panose="02000000000000000000" pitchFamily="2" charset="0"/>
                <a:cs typeface="Andika" panose="02000000000000000000" pitchFamily="2" charset="0"/>
              </a:rPr>
              <a:t>My name is _____________.   I play ________.  This sport is played _________.  The aim is to ____________. To play _________, I use a _________ and a _____________.  I play this sport ____________.  I like _______ because_________.</a:t>
            </a:r>
          </a:p>
        </p:txBody>
      </p:sp>
      <p:pic>
        <p:nvPicPr>
          <p:cNvPr id="2052" name="Picture 4" descr="Image result for tennis">
            <a:extLst>
              <a:ext uri="{FF2B5EF4-FFF2-40B4-BE49-F238E27FC236}">
                <a16:creationId xmlns:a16="http://schemas.microsoft.com/office/drawing/2014/main" id="{DFC95F2B-D281-4457-B806-0F476C07A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2937" y="5285372"/>
            <a:ext cx="3211087" cy="147447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DA0BF83F-2402-4DC8-95B7-AB0634DB54C7}"/>
              </a:ext>
            </a:extLst>
          </p:cNvPr>
          <p:cNvSpPr txBox="1">
            <a:spLocks/>
          </p:cNvSpPr>
          <p:nvPr/>
        </p:nvSpPr>
        <p:spPr>
          <a:xfrm>
            <a:off x="-8784" y="0"/>
            <a:ext cx="2759505" cy="5285372"/>
          </a:xfrm>
          <a:prstGeom prst="rect">
            <a:avLst/>
          </a:prstGeom>
          <a:solidFill>
            <a:srgbClr val="99CCF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Font typeface="Arial" panose="020B0604020202020204" pitchFamily="34" charset="0"/>
              <a:buNone/>
            </a:pPr>
            <a:r>
              <a:rPr lang="en-GB" sz="1800" b="1" i="1" dirty="0">
                <a:latin typeface="Andika" panose="02000000000000000000" pitchFamily="2" charset="0"/>
                <a:ea typeface="Andika" panose="02000000000000000000" pitchFamily="2" charset="0"/>
                <a:cs typeface="Andika" panose="02000000000000000000" pitchFamily="2" charset="0"/>
              </a:rPr>
              <a:t>Useful Expressions</a:t>
            </a:r>
          </a:p>
          <a:p>
            <a:pPr marL="0" indent="0">
              <a:lnSpc>
                <a:spcPct val="17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Hi.  My name is…</a:t>
            </a:r>
          </a:p>
          <a:p>
            <a:pPr marL="0" indent="0">
              <a:lnSpc>
                <a:spcPct val="17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I play ….</a:t>
            </a:r>
          </a:p>
          <a:p>
            <a:pPr marL="0" indent="0">
              <a:lnSpc>
                <a:spcPct val="17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This sport is a ….</a:t>
            </a:r>
          </a:p>
          <a:p>
            <a:pPr marL="0" indent="0">
              <a:lnSpc>
                <a:spcPct val="17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The aim is to…</a:t>
            </a:r>
          </a:p>
          <a:p>
            <a:pPr marL="0" indent="0">
              <a:lnSpc>
                <a:spcPct val="17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I wear….</a:t>
            </a:r>
          </a:p>
          <a:p>
            <a:pPr marL="0" indent="0">
              <a:lnSpc>
                <a:spcPct val="17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I play this sport ….</a:t>
            </a:r>
          </a:p>
          <a:p>
            <a:pPr marL="0" indent="0">
              <a:lnSpc>
                <a:spcPct val="17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I like this sport because…</a:t>
            </a:r>
          </a:p>
        </p:txBody>
      </p:sp>
    </p:spTree>
    <p:extLst>
      <p:ext uri="{BB962C8B-B14F-4D97-AF65-F5344CB8AC3E}">
        <p14:creationId xmlns:p14="http://schemas.microsoft.com/office/powerpoint/2010/main" val="182959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3" grpId="0" build="p"/>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michael jordan basketball">
            <a:extLst>
              <a:ext uri="{FF2B5EF4-FFF2-40B4-BE49-F238E27FC236}">
                <a16:creationId xmlns:a16="http://schemas.microsoft.com/office/drawing/2014/main" id="{4DE98DDF-22A7-4FDB-972D-302509A2FE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535" y="235216"/>
            <a:ext cx="3730761" cy="4663451"/>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4">
            <a:extLst>
              <a:ext uri="{FF2B5EF4-FFF2-40B4-BE49-F238E27FC236}">
                <a16:creationId xmlns:a16="http://schemas.microsoft.com/office/drawing/2014/main" id="{91925050-03F4-431E-AC2B-F82C5EF7F834}"/>
              </a:ext>
            </a:extLst>
          </p:cNvPr>
          <p:cNvSpPr/>
          <p:nvPr/>
        </p:nvSpPr>
        <p:spPr>
          <a:xfrm>
            <a:off x="6405823" y="1242481"/>
            <a:ext cx="5739694" cy="5615519"/>
          </a:xfrm>
          <a:prstGeom prst="wedgeRectCallout">
            <a:avLst>
              <a:gd name="adj1" fmla="val -70015"/>
              <a:gd name="adj2" fmla="val 260"/>
            </a:avLst>
          </a:prstGeom>
          <a:solidFill>
            <a:srgbClr val="CCCCFF"/>
          </a:solidFill>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CF61C11-D532-4EAB-B453-E9C1081F6191}"/>
              </a:ext>
            </a:extLst>
          </p:cNvPr>
          <p:cNvSpPr/>
          <p:nvPr/>
        </p:nvSpPr>
        <p:spPr>
          <a:xfrm>
            <a:off x="7044065" y="235216"/>
            <a:ext cx="446321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Michael Jordan</a:t>
            </a:r>
          </a:p>
        </p:txBody>
      </p:sp>
      <p:sp>
        <p:nvSpPr>
          <p:cNvPr id="3" name="Content Placeholder 2">
            <a:extLst>
              <a:ext uri="{FF2B5EF4-FFF2-40B4-BE49-F238E27FC236}">
                <a16:creationId xmlns:a16="http://schemas.microsoft.com/office/drawing/2014/main" id="{1116B121-BA55-426F-A67B-34253FB3E833}"/>
              </a:ext>
            </a:extLst>
          </p:cNvPr>
          <p:cNvSpPr>
            <a:spLocks noGrp="1"/>
          </p:cNvSpPr>
          <p:nvPr>
            <p:ph idx="1"/>
          </p:nvPr>
        </p:nvSpPr>
        <p:spPr>
          <a:xfrm>
            <a:off x="6655771" y="1377400"/>
            <a:ext cx="5008852" cy="5177810"/>
          </a:xfrm>
        </p:spPr>
        <p:txBody>
          <a:bodyPr>
            <a:normAutofit/>
          </a:bodyPr>
          <a:lstStyle/>
          <a:p>
            <a:pPr marL="0" indent="0">
              <a:lnSpc>
                <a:spcPct val="150000"/>
              </a:lnSpc>
              <a:buNone/>
            </a:pPr>
            <a:r>
              <a:rPr lang="en-GB" dirty="0">
                <a:latin typeface="Andika" panose="02000000000000000000" pitchFamily="2" charset="0"/>
                <a:ea typeface="Andika" panose="02000000000000000000" pitchFamily="2" charset="0"/>
                <a:cs typeface="Andika" panose="02000000000000000000" pitchFamily="2" charset="0"/>
              </a:rPr>
              <a:t>My name is ____________.   I play ________.  _________ is played _________.  The aim is to ____________. To play _________, I wear a _____________.  I play this sport ____________.</a:t>
            </a:r>
          </a:p>
        </p:txBody>
      </p:sp>
      <p:sp>
        <p:nvSpPr>
          <p:cNvPr id="8" name="Content Placeholder 2">
            <a:extLst>
              <a:ext uri="{FF2B5EF4-FFF2-40B4-BE49-F238E27FC236}">
                <a16:creationId xmlns:a16="http://schemas.microsoft.com/office/drawing/2014/main" id="{BC2E1C25-186A-47EE-96FB-C339DF8B55A0}"/>
              </a:ext>
            </a:extLst>
          </p:cNvPr>
          <p:cNvSpPr txBox="1">
            <a:spLocks/>
          </p:cNvSpPr>
          <p:nvPr/>
        </p:nvSpPr>
        <p:spPr>
          <a:xfrm>
            <a:off x="-8784" y="0"/>
            <a:ext cx="2759505" cy="5285372"/>
          </a:xfrm>
          <a:prstGeom prst="rect">
            <a:avLst/>
          </a:prstGeom>
          <a:solidFill>
            <a:srgbClr val="99CCF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Font typeface="Arial" panose="020B0604020202020204" pitchFamily="34" charset="0"/>
              <a:buNone/>
            </a:pPr>
            <a:r>
              <a:rPr lang="en-GB" sz="1800" b="1" i="1" dirty="0">
                <a:latin typeface="Andika" panose="02000000000000000000" pitchFamily="2" charset="0"/>
                <a:ea typeface="Andika" panose="02000000000000000000" pitchFamily="2" charset="0"/>
                <a:cs typeface="Andika" panose="02000000000000000000" pitchFamily="2" charset="0"/>
              </a:rPr>
              <a:t>Useful Expressions</a:t>
            </a:r>
          </a:p>
          <a:p>
            <a:pPr marL="0" indent="0">
              <a:lnSpc>
                <a:spcPct val="17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Hi.  My name is…</a:t>
            </a:r>
          </a:p>
          <a:p>
            <a:pPr marL="0" indent="0">
              <a:lnSpc>
                <a:spcPct val="17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I play ….</a:t>
            </a:r>
          </a:p>
          <a:p>
            <a:pPr marL="0" indent="0">
              <a:lnSpc>
                <a:spcPct val="17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This sport is a ….</a:t>
            </a:r>
          </a:p>
          <a:p>
            <a:pPr marL="0" indent="0">
              <a:lnSpc>
                <a:spcPct val="17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The aim is to…</a:t>
            </a:r>
          </a:p>
          <a:p>
            <a:pPr marL="0" indent="0">
              <a:lnSpc>
                <a:spcPct val="17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I wear….</a:t>
            </a:r>
          </a:p>
          <a:p>
            <a:pPr marL="0" indent="0">
              <a:lnSpc>
                <a:spcPct val="17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I play this sport ….</a:t>
            </a:r>
          </a:p>
          <a:p>
            <a:pPr marL="0" indent="0">
              <a:lnSpc>
                <a:spcPct val="17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I like this sport because…</a:t>
            </a:r>
          </a:p>
        </p:txBody>
      </p:sp>
    </p:spTree>
    <p:extLst>
      <p:ext uri="{BB962C8B-B14F-4D97-AF65-F5344CB8AC3E}">
        <p14:creationId xmlns:p14="http://schemas.microsoft.com/office/powerpoint/2010/main" val="75304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3" grpId="0" build="p"/>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imone biles - famous gymnast-">
            <a:extLst>
              <a:ext uri="{FF2B5EF4-FFF2-40B4-BE49-F238E27FC236}">
                <a16:creationId xmlns:a16="http://schemas.microsoft.com/office/drawing/2014/main" id="{9AFD2603-CAE3-4526-9454-40D5E8151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238" y="0"/>
            <a:ext cx="4688467" cy="3125163"/>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4">
            <a:extLst>
              <a:ext uri="{FF2B5EF4-FFF2-40B4-BE49-F238E27FC236}">
                <a16:creationId xmlns:a16="http://schemas.microsoft.com/office/drawing/2014/main" id="{91925050-03F4-431E-AC2B-F82C5EF7F834}"/>
              </a:ext>
            </a:extLst>
          </p:cNvPr>
          <p:cNvSpPr/>
          <p:nvPr/>
        </p:nvSpPr>
        <p:spPr>
          <a:xfrm>
            <a:off x="2911366" y="3212575"/>
            <a:ext cx="9118678" cy="3645425"/>
          </a:xfrm>
          <a:prstGeom prst="wedgeRectCallout">
            <a:avLst>
              <a:gd name="adj1" fmla="val -32458"/>
              <a:gd name="adj2" fmla="val -105022"/>
            </a:avLst>
          </a:prstGeom>
          <a:solidFill>
            <a:srgbClr val="CCCCFF"/>
          </a:solidFill>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CF61C11-D532-4EAB-B453-E9C1081F6191}"/>
              </a:ext>
            </a:extLst>
          </p:cNvPr>
          <p:cNvSpPr/>
          <p:nvPr/>
        </p:nvSpPr>
        <p:spPr>
          <a:xfrm>
            <a:off x="7871360" y="943088"/>
            <a:ext cx="375455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Simone Biles</a:t>
            </a:r>
          </a:p>
        </p:txBody>
      </p:sp>
      <p:sp>
        <p:nvSpPr>
          <p:cNvPr id="3" name="Content Placeholder 2">
            <a:extLst>
              <a:ext uri="{FF2B5EF4-FFF2-40B4-BE49-F238E27FC236}">
                <a16:creationId xmlns:a16="http://schemas.microsoft.com/office/drawing/2014/main" id="{1116B121-BA55-426F-A67B-34253FB3E833}"/>
              </a:ext>
            </a:extLst>
          </p:cNvPr>
          <p:cNvSpPr>
            <a:spLocks noGrp="1"/>
          </p:cNvSpPr>
          <p:nvPr>
            <p:ph idx="1"/>
          </p:nvPr>
        </p:nvSpPr>
        <p:spPr>
          <a:xfrm>
            <a:off x="3181644" y="3326007"/>
            <a:ext cx="8848400" cy="5177810"/>
          </a:xfrm>
        </p:spPr>
        <p:txBody>
          <a:bodyPr>
            <a:normAutofit/>
          </a:bodyPr>
          <a:lstStyle/>
          <a:p>
            <a:pPr marL="0" indent="0">
              <a:lnSpc>
                <a:spcPct val="150000"/>
              </a:lnSpc>
              <a:buNone/>
            </a:pPr>
            <a:r>
              <a:rPr lang="en-GB" dirty="0">
                <a:latin typeface="Andika" panose="02000000000000000000" pitchFamily="2" charset="0"/>
                <a:ea typeface="Andika" panose="02000000000000000000" pitchFamily="2" charset="0"/>
                <a:cs typeface="Andika" panose="02000000000000000000" pitchFamily="2" charset="0"/>
              </a:rPr>
              <a:t>My name is ____________.   I practise  ________.  _________ is played ________. I wear a _____________.  I practise  this sport in a  ____________.  I like gymnastics because________.</a:t>
            </a:r>
          </a:p>
        </p:txBody>
      </p:sp>
      <p:sp>
        <p:nvSpPr>
          <p:cNvPr id="8" name="Content Placeholder 2">
            <a:extLst>
              <a:ext uri="{FF2B5EF4-FFF2-40B4-BE49-F238E27FC236}">
                <a16:creationId xmlns:a16="http://schemas.microsoft.com/office/drawing/2014/main" id="{C53AA709-C9A9-47FA-A0B4-A5138A0CBD89}"/>
              </a:ext>
            </a:extLst>
          </p:cNvPr>
          <p:cNvSpPr txBox="1">
            <a:spLocks/>
          </p:cNvSpPr>
          <p:nvPr/>
        </p:nvSpPr>
        <p:spPr>
          <a:xfrm>
            <a:off x="-8784" y="0"/>
            <a:ext cx="2759505" cy="5285372"/>
          </a:xfrm>
          <a:prstGeom prst="rect">
            <a:avLst/>
          </a:prstGeom>
          <a:solidFill>
            <a:srgbClr val="99CCF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Font typeface="Arial" panose="020B0604020202020204" pitchFamily="34" charset="0"/>
              <a:buNone/>
            </a:pPr>
            <a:r>
              <a:rPr lang="en-GB" sz="1800" b="1" i="1" dirty="0">
                <a:latin typeface="Andika" panose="02000000000000000000" pitchFamily="2" charset="0"/>
                <a:ea typeface="Andika" panose="02000000000000000000" pitchFamily="2" charset="0"/>
                <a:cs typeface="Andika" panose="02000000000000000000" pitchFamily="2" charset="0"/>
              </a:rPr>
              <a:t>Useful Expressions</a:t>
            </a:r>
          </a:p>
          <a:p>
            <a:pPr marL="0" indent="0">
              <a:lnSpc>
                <a:spcPct val="17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Hi.  My name is…</a:t>
            </a:r>
          </a:p>
          <a:p>
            <a:pPr marL="0" indent="0">
              <a:lnSpc>
                <a:spcPct val="17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I play ….</a:t>
            </a:r>
          </a:p>
          <a:p>
            <a:pPr marL="0" indent="0">
              <a:lnSpc>
                <a:spcPct val="17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This sport is a ….</a:t>
            </a:r>
          </a:p>
          <a:p>
            <a:pPr marL="0" indent="0">
              <a:lnSpc>
                <a:spcPct val="17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The aim is to…</a:t>
            </a:r>
          </a:p>
          <a:p>
            <a:pPr marL="0" indent="0">
              <a:lnSpc>
                <a:spcPct val="17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I wear….</a:t>
            </a:r>
          </a:p>
          <a:p>
            <a:pPr marL="0" indent="0">
              <a:lnSpc>
                <a:spcPct val="17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I play this sport ….</a:t>
            </a:r>
          </a:p>
          <a:p>
            <a:pPr marL="0" indent="0">
              <a:lnSpc>
                <a:spcPct val="17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I like this sport because…</a:t>
            </a:r>
          </a:p>
        </p:txBody>
      </p:sp>
    </p:spTree>
    <p:extLst>
      <p:ext uri="{BB962C8B-B14F-4D97-AF65-F5344CB8AC3E}">
        <p14:creationId xmlns:p14="http://schemas.microsoft.com/office/powerpoint/2010/main" val="256994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3" grpId="0" build="p"/>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ichael phelps">
            <a:extLst>
              <a:ext uri="{FF2B5EF4-FFF2-40B4-BE49-F238E27FC236}">
                <a16:creationId xmlns:a16="http://schemas.microsoft.com/office/drawing/2014/main" id="{FD61941E-6073-48F8-81CF-2C24648EC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77" y="3621290"/>
            <a:ext cx="5610225" cy="3152775"/>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4">
            <a:extLst>
              <a:ext uri="{FF2B5EF4-FFF2-40B4-BE49-F238E27FC236}">
                <a16:creationId xmlns:a16="http://schemas.microsoft.com/office/drawing/2014/main" id="{91925050-03F4-431E-AC2B-F82C5EF7F834}"/>
              </a:ext>
            </a:extLst>
          </p:cNvPr>
          <p:cNvSpPr/>
          <p:nvPr/>
        </p:nvSpPr>
        <p:spPr>
          <a:xfrm>
            <a:off x="6290350" y="1158546"/>
            <a:ext cx="5739694" cy="5615519"/>
          </a:xfrm>
          <a:prstGeom prst="wedgeRectCallout">
            <a:avLst>
              <a:gd name="adj1" fmla="val -73855"/>
              <a:gd name="adj2" fmla="val 7013"/>
            </a:avLst>
          </a:prstGeom>
          <a:solidFill>
            <a:srgbClr val="FFC000"/>
          </a:solidFill>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CF61C11-D532-4EAB-B453-E9C1081F6191}"/>
              </a:ext>
            </a:extLst>
          </p:cNvPr>
          <p:cNvSpPr/>
          <p:nvPr/>
        </p:nvSpPr>
        <p:spPr>
          <a:xfrm>
            <a:off x="3332489" y="144987"/>
            <a:ext cx="444044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Michael Phelps</a:t>
            </a:r>
          </a:p>
        </p:txBody>
      </p:sp>
      <p:sp>
        <p:nvSpPr>
          <p:cNvPr id="3" name="Content Placeholder 2">
            <a:extLst>
              <a:ext uri="{FF2B5EF4-FFF2-40B4-BE49-F238E27FC236}">
                <a16:creationId xmlns:a16="http://schemas.microsoft.com/office/drawing/2014/main" id="{1116B121-BA55-426F-A67B-34253FB3E833}"/>
              </a:ext>
            </a:extLst>
          </p:cNvPr>
          <p:cNvSpPr>
            <a:spLocks noGrp="1"/>
          </p:cNvSpPr>
          <p:nvPr>
            <p:ph idx="1"/>
          </p:nvPr>
        </p:nvSpPr>
        <p:spPr>
          <a:xfrm>
            <a:off x="6655771" y="1377400"/>
            <a:ext cx="5008852" cy="5177810"/>
          </a:xfrm>
        </p:spPr>
        <p:txBody>
          <a:bodyPr>
            <a:normAutofit fontScale="92500"/>
          </a:bodyPr>
          <a:lstStyle/>
          <a:p>
            <a:pPr marL="0" indent="0">
              <a:lnSpc>
                <a:spcPct val="150000"/>
              </a:lnSpc>
              <a:buNone/>
            </a:pPr>
            <a:r>
              <a:rPr lang="en-GB" dirty="0">
                <a:latin typeface="Andika" panose="02000000000000000000" pitchFamily="2" charset="0"/>
                <a:ea typeface="Andika" panose="02000000000000000000" pitchFamily="2" charset="0"/>
                <a:cs typeface="Andika" panose="02000000000000000000" pitchFamily="2" charset="0"/>
              </a:rPr>
              <a:t>My name is ____________.  My favourite sport is  _________. I wear  _____________ and a __________.  I practise  this sport in a  ____________.  I like ________  because________.</a:t>
            </a:r>
          </a:p>
        </p:txBody>
      </p:sp>
      <p:sp>
        <p:nvSpPr>
          <p:cNvPr id="8" name="Content Placeholder 2">
            <a:extLst>
              <a:ext uri="{FF2B5EF4-FFF2-40B4-BE49-F238E27FC236}">
                <a16:creationId xmlns:a16="http://schemas.microsoft.com/office/drawing/2014/main" id="{A6EEC539-9A70-4EC3-A55B-B65B8051D43A}"/>
              </a:ext>
            </a:extLst>
          </p:cNvPr>
          <p:cNvSpPr txBox="1">
            <a:spLocks/>
          </p:cNvSpPr>
          <p:nvPr/>
        </p:nvSpPr>
        <p:spPr>
          <a:xfrm>
            <a:off x="-8784" y="0"/>
            <a:ext cx="2759505" cy="3563007"/>
          </a:xfrm>
          <a:prstGeom prst="rect">
            <a:avLst/>
          </a:prstGeom>
          <a:solidFill>
            <a:srgbClr val="99CCF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1800" b="1" i="1" dirty="0">
                <a:latin typeface="Andika" panose="02000000000000000000" pitchFamily="2" charset="0"/>
                <a:ea typeface="Andika" panose="02000000000000000000" pitchFamily="2" charset="0"/>
                <a:cs typeface="Andika" panose="02000000000000000000" pitchFamily="2" charset="0"/>
              </a:rPr>
              <a:t>Useful Expressions</a:t>
            </a:r>
          </a:p>
          <a:p>
            <a:pPr marL="0" indent="0">
              <a:lnSpc>
                <a:spcPct val="10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Hi.  My name is…</a:t>
            </a:r>
          </a:p>
          <a:p>
            <a:pPr marL="0" indent="0">
              <a:lnSpc>
                <a:spcPct val="10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I play ….</a:t>
            </a:r>
          </a:p>
          <a:p>
            <a:pPr marL="0" indent="0">
              <a:lnSpc>
                <a:spcPct val="10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This sport is a ….</a:t>
            </a:r>
          </a:p>
          <a:p>
            <a:pPr marL="0" indent="0">
              <a:lnSpc>
                <a:spcPct val="10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The aim is to…</a:t>
            </a:r>
          </a:p>
          <a:p>
            <a:pPr marL="0" indent="0">
              <a:lnSpc>
                <a:spcPct val="10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I wear….</a:t>
            </a:r>
          </a:p>
          <a:p>
            <a:pPr marL="0" indent="0">
              <a:lnSpc>
                <a:spcPct val="10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I play this sport ….</a:t>
            </a:r>
          </a:p>
          <a:p>
            <a:pPr marL="0" indent="0">
              <a:lnSpc>
                <a:spcPct val="10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I like this sport because…</a:t>
            </a:r>
          </a:p>
        </p:txBody>
      </p:sp>
    </p:spTree>
    <p:extLst>
      <p:ext uri="{BB962C8B-B14F-4D97-AF65-F5344CB8AC3E}">
        <p14:creationId xmlns:p14="http://schemas.microsoft.com/office/powerpoint/2010/main" val="419485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3" grpId="0" build="p"/>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nonymous person">
            <a:extLst>
              <a:ext uri="{FF2B5EF4-FFF2-40B4-BE49-F238E27FC236}">
                <a16:creationId xmlns:a16="http://schemas.microsoft.com/office/drawing/2014/main" id="{FA75217F-584D-4373-9908-115E21389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318" y="1735494"/>
            <a:ext cx="4180114" cy="41801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33DAF0E-0BE0-4953-9EB3-CE6C0A458D7A}"/>
              </a:ext>
            </a:extLst>
          </p:cNvPr>
          <p:cNvSpPr>
            <a:spLocks noGrp="1"/>
          </p:cNvSpPr>
          <p:nvPr>
            <p:ph type="title"/>
          </p:nvPr>
        </p:nvSpPr>
        <p:spPr>
          <a:xfrm>
            <a:off x="2918927" y="-167018"/>
            <a:ext cx="10515600" cy="1325563"/>
          </a:xfrm>
        </p:spPr>
        <p:txBody>
          <a:bodyPr>
            <a:normAutofit/>
          </a:bodyPr>
          <a:lstStyle/>
          <a:p>
            <a:r>
              <a:rPr lang="en-GB" dirty="0">
                <a:latin typeface="Andika" panose="02000000000000000000" pitchFamily="2" charset="0"/>
                <a:ea typeface="Andika" panose="02000000000000000000" pitchFamily="2" charset="0"/>
                <a:cs typeface="Andika" panose="02000000000000000000" pitchFamily="2" charset="0"/>
              </a:rPr>
              <a:t>Now it’s your turn!</a:t>
            </a:r>
          </a:p>
        </p:txBody>
      </p:sp>
      <p:sp>
        <p:nvSpPr>
          <p:cNvPr id="4" name="Speech Bubble: Rectangle 3">
            <a:extLst>
              <a:ext uri="{FF2B5EF4-FFF2-40B4-BE49-F238E27FC236}">
                <a16:creationId xmlns:a16="http://schemas.microsoft.com/office/drawing/2014/main" id="{7E37817D-1526-40E0-B9BA-CE44AA77BFBA}"/>
              </a:ext>
            </a:extLst>
          </p:cNvPr>
          <p:cNvSpPr/>
          <p:nvPr/>
        </p:nvSpPr>
        <p:spPr>
          <a:xfrm>
            <a:off x="6290350" y="1158546"/>
            <a:ext cx="5739694" cy="5615519"/>
          </a:xfrm>
          <a:prstGeom prst="wedgeRectCallout">
            <a:avLst>
              <a:gd name="adj1" fmla="val -73855"/>
              <a:gd name="adj2" fmla="val 7013"/>
            </a:avLst>
          </a:prstGeom>
          <a:solidFill>
            <a:srgbClr val="FFC000"/>
          </a:solidFill>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 name="Content Placeholder 2">
            <a:extLst>
              <a:ext uri="{FF2B5EF4-FFF2-40B4-BE49-F238E27FC236}">
                <a16:creationId xmlns:a16="http://schemas.microsoft.com/office/drawing/2014/main" id="{9E7C5195-B2C3-41A5-A246-70B8A06B9A00}"/>
              </a:ext>
            </a:extLst>
          </p:cNvPr>
          <p:cNvSpPr>
            <a:spLocks noGrp="1"/>
          </p:cNvSpPr>
          <p:nvPr>
            <p:ph idx="1"/>
          </p:nvPr>
        </p:nvSpPr>
        <p:spPr>
          <a:xfrm>
            <a:off x="6655771" y="1377400"/>
            <a:ext cx="5008852" cy="5177810"/>
          </a:xfrm>
        </p:spPr>
        <p:txBody>
          <a:bodyPr>
            <a:normAutofit/>
          </a:bodyPr>
          <a:lstStyle/>
          <a:p>
            <a:pPr marL="0" indent="0">
              <a:lnSpc>
                <a:spcPct val="150000"/>
              </a:lnSpc>
              <a:buNone/>
            </a:pPr>
            <a:r>
              <a:rPr lang="en-GB" dirty="0">
                <a:latin typeface="Andika" panose="02000000000000000000" pitchFamily="2" charset="0"/>
                <a:ea typeface="Andika" panose="02000000000000000000" pitchFamily="2" charset="0"/>
                <a:cs typeface="Andika" panose="02000000000000000000" pitchFamily="2" charset="0"/>
              </a:rPr>
              <a:t>My name is ____________.  ______________________________________________________________________________________________________________________________</a:t>
            </a:r>
          </a:p>
        </p:txBody>
      </p:sp>
      <p:sp>
        <p:nvSpPr>
          <p:cNvPr id="6" name="Content Placeholder 2">
            <a:extLst>
              <a:ext uri="{FF2B5EF4-FFF2-40B4-BE49-F238E27FC236}">
                <a16:creationId xmlns:a16="http://schemas.microsoft.com/office/drawing/2014/main" id="{A30C0D8B-1C38-4C89-B8C8-AB98575ACD99}"/>
              </a:ext>
            </a:extLst>
          </p:cNvPr>
          <p:cNvSpPr txBox="1">
            <a:spLocks/>
          </p:cNvSpPr>
          <p:nvPr/>
        </p:nvSpPr>
        <p:spPr>
          <a:xfrm>
            <a:off x="122591" y="79730"/>
            <a:ext cx="2181538" cy="2848665"/>
          </a:xfrm>
          <a:prstGeom prst="rect">
            <a:avLst/>
          </a:prstGeom>
          <a:solidFill>
            <a:srgbClr val="99CCFF"/>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i="1" dirty="0"/>
              <a:t>Useful sentence starters</a:t>
            </a:r>
          </a:p>
          <a:p>
            <a:pPr marL="0" indent="0">
              <a:buFont typeface="Arial" panose="020B0604020202020204" pitchFamily="34" charset="0"/>
              <a:buNone/>
            </a:pPr>
            <a:r>
              <a:rPr lang="en-GB" sz="2000" dirty="0"/>
              <a:t>Hi.  My name is…</a:t>
            </a:r>
          </a:p>
          <a:p>
            <a:pPr marL="0" indent="0">
              <a:buFont typeface="Arial" panose="020B0604020202020204" pitchFamily="34" charset="0"/>
              <a:buNone/>
            </a:pPr>
            <a:r>
              <a:rPr lang="en-GB" sz="2000" dirty="0"/>
              <a:t>I play ….</a:t>
            </a:r>
          </a:p>
          <a:p>
            <a:pPr marL="0" indent="0">
              <a:buFont typeface="Arial" panose="020B0604020202020204" pitchFamily="34" charset="0"/>
              <a:buNone/>
            </a:pPr>
            <a:r>
              <a:rPr lang="en-GB" sz="2000" dirty="0"/>
              <a:t>This sport is a ….</a:t>
            </a:r>
          </a:p>
          <a:p>
            <a:pPr marL="0" indent="0">
              <a:buFont typeface="Arial" panose="020B0604020202020204" pitchFamily="34" charset="0"/>
              <a:buNone/>
            </a:pPr>
            <a:r>
              <a:rPr lang="en-GB" sz="2000" dirty="0"/>
              <a:t>The aim is to…</a:t>
            </a:r>
          </a:p>
          <a:p>
            <a:pPr marL="0" indent="0">
              <a:buFont typeface="Arial" panose="020B0604020202020204" pitchFamily="34" charset="0"/>
              <a:buNone/>
            </a:pPr>
            <a:r>
              <a:rPr lang="en-GB" sz="2000" dirty="0"/>
              <a:t>I wear….</a:t>
            </a:r>
          </a:p>
          <a:p>
            <a:pPr marL="0" indent="0">
              <a:buFont typeface="Arial" panose="020B0604020202020204" pitchFamily="34" charset="0"/>
              <a:buNone/>
            </a:pPr>
            <a:r>
              <a:rPr lang="en-GB" sz="2000" dirty="0"/>
              <a:t>I play this sport ….</a:t>
            </a:r>
          </a:p>
        </p:txBody>
      </p:sp>
    </p:spTree>
    <p:extLst>
      <p:ext uri="{BB962C8B-B14F-4D97-AF65-F5344CB8AC3E}">
        <p14:creationId xmlns:p14="http://schemas.microsoft.com/office/powerpoint/2010/main" val="954866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Notebook Paper For Clipartsgram Backgrounds for Powerpoint Templates - PPT  Backgrounds">
            <a:extLst>
              <a:ext uri="{FF2B5EF4-FFF2-40B4-BE49-F238E27FC236}">
                <a16:creationId xmlns:a16="http://schemas.microsoft.com/office/drawing/2014/main" id="{3DFF7EB2-F23D-44FC-86EA-A4BED5E76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23"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2778A24-4548-4FD7-A685-C53699A1B6EA}"/>
              </a:ext>
            </a:extLst>
          </p:cNvPr>
          <p:cNvSpPr>
            <a:spLocks noGrp="1"/>
          </p:cNvSpPr>
          <p:nvPr>
            <p:ph idx="1"/>
          </p:nvPr>
        </p:nvSpPr>
        <p:spPr>
          <a:xfrm>
            <a:off x="1270686" y="1253331"/>
            <a:ext cx="10515600" cy="3726442"/>
          </a:xfrm>
        </p:spPr>
        <p:txBody>
          <a:bodyPr/>
          <a:lstStyle/>
          <a:p>
            <a:pPr marL="0" indent="0">
              <a:lnSpc>
                <a:spcPct val="150000"/>
              </a:lnSpc>
              <a:buNone/>
            </a:pPr>
            <a:endParaRPr lang="en-GB" dirty="0"/>
          </a:p>
          <a:p>
            <a:pPr marL="0" indent="0">
              <a:lnSpc>
                <a:spcPct val="150000"/>
              </a:lnSpc>
              <a:buNone/>
            </a:pPr>
            <a:endParaRPr lang="en-GB" dirty="0"/>
          </a:p>
        </p:txBody>
      </p:sp>
      <p:sp>
        <p:nvSpPr>
          <p:cNvPr id="6" name="Content Placeholder 2">
            <a:extLst>
              <a:ext uri="{FF2B5EF4-FFF2-40B4-BE49-F238E27FC236}">
                <a16:creationId xmlns:a16="http://schemas.microsoft.com/office/drawing/2014/main" id="{32F68F02-B727-4D91-9F4E-5C089AE1422C}"/>
              </a:ext>
            </a:extLst>
          </p:cNvPr>
          <p:cNvSpPr txBox="1">
            <a:spLocks/>
          </p:cNvSpPr>
          <p:nvPr/>
        </p:nvSpPr>
        <p:spPr>
          <a:xfrm>
            <a:off x="1475790" y="1149158"/>
            <a:ext cx="6525398" cy="43513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en-GB" b="1" i="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Now, tell us about your favourite sport.</a:t>
            </a:r>
          </a:p>
          <a:p>
            <a:pPr marL="0" indent="0">
              <a:lnSpc>
                <a:spcPct val="200000"/>
              </a:lnSpc>
              <a:buFont typeface="Arial" panose="020B0604020202020204" pitchFamily="34" charset="0"/>
              <a:buNone/>
            </a:pPr>
            <a:r>
              <a:rPr lang="en-GB" b="1" i="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Use the picture you have drawn about your favourite sport.</a:t>
            </a:r>
          </a:p>
          <a:p>
            <a:pPr marL="0" indent="0">
              <a:lnSpc>
                <a:spcPct val="200000"/>
              </a:lnSpc>
              <a:buFont typeface="Arial" panose="020B0604020202020204" pitchFamily="34" charset="0"/>
              <a:buNone/>
            </a:pPr>
            <a:r>
              <a:rPr lang="en-GB" b="1" i="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The list of Useful Expressions can help you start your sentences.</a:t>
            </a:r>
          </a:p>
          <a:p>
            <a:pPr marL="0" indent="0">
              <a:lnSpc>
                <a:spcPct val="200000"/>
              </a:lnSpc>
              <a:buFont typeface="Arial" panose="020B0604020202020204" pitchFamily="34" charset="0"/>
              <a:buNone/>
            </a:pPr>
            <a:r>
              <a:rPr lang="en-GB" b="1" i="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  </a:t>
            </a:r>
            <a:endParaRPr lang="en-GB"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endParaRPr>
          </a:p>
        </p:txBody>
      </p:sp>
      <p:sp>
        <p:nvSpPr>
          <p:cNvPr id="5" name="Content Placeholder 2">
            <a:extLst>
              <a:ext uri="{FF2B5EF4-FFF2-40B4-BE49-F238E27FC236}">
                <a16:creationId xmlns:a16="http://schemas.microsoft.com/office/drawing/2014/main" id="{5E09904A-FDB6-42A5-AB10-C73D607DD318}"/>
              </a:ext>
            </a:extLst>
          </p:cNvPr>
          <p:cNvSpPr txBox="1">
            <a:spLocks/>
          </p:cNvSpPr>
          <p:nvPr/>
        </p:nvSpPr>
        <p:spPr>
          <a:xfrm rot="152619">
            <a:off x="7904278" y="1647496"/>
            <a:ext cx="2759505" cy="3563007"/>
          </a:xfrm>
          <a:prstGeom prst="round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1800" b="1" i="1" dirty="0">
                <a:latin typeface="Andika" panose="02000000000000000000" pitchFamily="2" charset="0"/>
                <a:ea typeface="Andika" panose="02000000000000000000" pitchFamily="2" charset="0"/>
                <a:cs typeface="Andika" panose="02000000000000000000" pitchFamily="2" charset="0"/>
              </a:rPr>
              <a:t>Useful Expressions</a:t>
            </a:r>
          </a:p>
          <a:p>
            <a:pPr marL="0" indent="0">
              <a:lnSpc>
                <a:spcPct val="10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Hi.  My name is…</a:t>
            </a:r>
          </a:p>
          <a:p>
            <a:pPr marL="0" indent="0">
              <a:lnSpc>
                <a:spcPct val="10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I play ….</a:t>
            </a:r>
          </a:p>
          <a:p>
            <a:pPr marL="0" indent="0">
              <a:lnSpc>
                <a:spcPct val="10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This sport is a ….</a:t>
            </a:r>
          </a:p>
          <a:p>
            <a:pPr marL="0" indent="0">
              <a:lnSpc>
                <a:spcPct val="10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The aim is to…</a:t>
            </a:r>
          </a:p>
          <a:p>
            <a:pPr marL="0" indent="0">
              <a:lnSpc>
                <a:spcPct val="10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I wear….</a:t>
            </a:r>
          </a:p>
          <a:p>
            <a:pPr marL="0" indent="0">
              <a:lnSpc>
                <a:spcPct val="10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I play this sport ….</a:t>
            </a:r>
          </a:p>
          <a:p>
            <a:pPr marL="0" indent="0">
              <a:lnSpc>
                <a:spcPct val="10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I like this sport because…</a:t>
            </a:r>
          </a:p>
        </p:txBody>
      </p:sp>
      <p:pic>
        <p:nvPicPr>
          <p:cNvPr id="1026" name="Picture 2" descr="Speaking - Free people icons">
            <a:extLst>
              <a:ext uri="{FF2B5EF4-FFF2-40B4-BE49-F238E27FC236}">
                <a16:creationId xmlns:a16="http://schemas.microsoft.com/office/drawing/2014/main" id="{3CC8E489-5479-4131-8BF1-44DA3E054E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208" y="4408548"/>
            <a:ext cx="1508567" cy="1508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99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Notebook Paper For Clipartsgram Backgrounds for Powerpoint Templates - PPT  Backgrounds">
            <a:extLst>
              <a:ext uri="{FF2B5EF4-FFF2-40B4-BE49-F238E27FC236}">
                <a16:creationId xmlns:a16="http://schemas.microsoft.com/office/drawing/2014/main" id="{3DFF7EB2-F23D-44FC-86EA-A4BED5E76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23"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2778A24-4548-4FD7-A685-C53699A1B6EA}"/>
              </a:ext>
            </a:extLst>
          </p:cNvPr>
          <p:cNvSpPr>
            <a:spLocks noGrp="1"/>
          </p:cNvSpPr>
          <p:nvPr>
            <p:ph idx="1"/>
          </p:nvPr>
        </p:nvSpPr>
        <p:spPr>
          <a:xfrm>
            <a:off x="1270686" y="1253331"/>
            <a:ext cx="10515600" cy="3726442"/>
          </a:xfrm>
        </p:spPr>
        <p:txBody>
          <a:bodyPr/>
          <a:lstStyle/>
          <a:p>
            <a:pPr marL="0" indent="0">
              <a:lnSpc>
                <a:spcPct val="150000"/>
              </a:lnSpc>
              <a:buNone/>
            </a:pPr>
            <a:endParaRPr lang="en-GB" dirty="0"/>
          </a:p>
          <a:p>
            <a:pPr marL="0" indent="0">
              <a:lnSpc>
                <a:spcPct val="150000"/>
              </a:lnSpc>
              <a:buNone/>
            </a:pPr>
            <a:endParaRPr lang="en-GB" dirty="0"/>
          </a:p>
        </p:txBody>
      </p:sp>
      <p:sp>
        <p:nvSpPr>
          <p:cNvPr id="6" name="Content Placeholder 2">
            <a:extLst>
              <a:ext uri="{FF2B5EF4-FFF2-40B4-BE49-F238E27FC236}">
                <a16:creationId xmlns:a16="http://schemas.microsoft.com/office/drawing/2014/main" id="{32F68F02-B727-4D91-9F4E-5C089AE1422C}"/>
              </a:ext>
            </a:extLst>
          </p:cNvPr>
          <p:cNvSpPr txBox="1">
            <a:spLocks/>
          </p:cNvSpPr>
          <p:nvPr/>
        </p:nvSpPr>
        <p:spPr>
          <a:xfrm>
            <a:off x="1475790" y="1149158"/>
            <a:ext cx="6525398" cy="43513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en-GB" b="1" i="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Now, tell us about your favourite sport.</a:t>
            </a:r>
          </a:p>
          <a:p>
            <a:pPr marL="0" indent="0">
              <a:lnSpc>
                <a:spcPct val="200000"/>
              </a:lnSpc>
              <a:buFont typeface="Arial" panose="020B0604020202020204" pitchFamily="34" charset="0"/>
              <a:buNone/>
            </a:pPr>
            <a:r>
              <a:rPr lang="en-GB" b="1" i="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Use the picture you have drawn about your favourite sport.</a:t>
            </a:r>
          </a:p>
          <a:p>
            <a:pPr marL="0" indent="0">
              <a:lnSpc>
                <a:spcPct val="200000"/>
              </a:lnSpc>
              <a:buFont typeface="Arial" panose="020B0604020202020204" pitchFamily="34" charset="0"/>
              <a:buNone/>
            </a:pPr>
            <a:r>
              <a:rPr lang="en-GB" b="1" i="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The list of Useful Expressions can help you start your sentences.</a:t>
            </a:r>
          </a:p>
          <a:p>
            <a:pPr marL="0" indent="0">
              <a:lnSpc>
                <a:spcPct val="200000"/>
              </a:lnSpc>
              <a:buFont typeface="Arial" panose="020B0604020202020204" pitchFamily="34" charset="0"/>
              <a:buNone/>
            </a:pPr>
            <a:r>
              <a:rPr lang="en-GB" b="1" i="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  </a:t>
            </a:r>
            <a:endParaRPr lang="en-GB"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endParaRPr>
          </a:p>
        </p:txBody>
      </p:sp>
      <p:sp>
        <p:nvSpPr>
          <p:cNvPr id="5" name="Content Placeholder 2">
            <a:extLst>
              <a:ext uri="{FF2B5EF4-FFF2-40B4-BE49-F238E27FC236}">
                <a16:creationId xmlns:a16="http://schemas.microsoft.com/office/drawing/2014/main" id="{5E09904A-FDB6-42A5-AB10-C73D607DD318}"/>
              </a:ext>
            </a:extLst>
          </p:cNvPr>
          <p:cNvSpPr txBox="1">
            <a:spLocks/>
          </p:cNvSpPr>
          <p:nvPr/>
        </p:nvSpPr>
        <p:spPr>
          <a:xfrm rot="152619">
            <a:off x="7904278" y="1647496"/>
            <a:ext cx="2759505" cy="3563007"/>
          </a:xfrm>
          <a:prstGeom prst="round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1800" b="1" i="1" dirty="0">
                <a:latin typeface="Andika" panose="02000000000000000000" pitchFamily="2" charset="0"/>
                <a:ea typeface="Andika" panose="02000000000000000000" pitchFamily="2" charset="0"/>
                <a:cs typeface="Andika" panose="02000000000000000000" pitchFamily="2" charset="0"/>
              </a:rPr>
              <a:t>Useful Expressions</a:t>
            </a:r>
          </a:p>
          <a:p>
            <a:pPr marL="0" indent="0">
              <a:lnSpc>
                <a:spcPct val="10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Hi.  My name is…</a:t>
            </a:r>
          </a:p>
          <a:p>
            <a:pPr marL="0" indent="0">
              <a:lnSpc>
                <a:spcPct val="10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I play ….</a:t>
            </a:r>
          </a:p>
          <a:p>
            <a:pPr marL="0" indent="0">
              <a:lnSpc>
                <a:spcPct val="10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This sport is a ….</a:t>
            </a:r>
          </a:p>
          <a:p>
            <a:pPr marL="0" indent="0">
              <a:lnSpc>
                <a:spcPct val="10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The aim is to…</a:t>
            </a:r>
          </a:p>
          <a:p>
            <a:pPr marL="0" indent="0">
              <a:lnSpc>
                <a:spcPct val="10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I wear….</a:t>
            </a:r>
          </a:p>
          <a:p>
            <a:pPr marL="0" indent="0">
              <a:lnSpc>
                <a:spcPct val="10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I play this sport ….</a:t>
            </a:r>
          </a:p>
          <a:p>
            <a:pPr marL="0" indent="0">
              <a:lnSpc>
                <a:spcPct val="10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I like this sport because…</a:t>
            </a:r>
          </a:p>
        </p:txBody>
      </p:sp>
      <p:pic>
        <p:nvPicPr>
          <p:cNvPr id="1026" name="Picture 2" descr="Speaking - Free people icons">
            <a:extLst>
              <a:ext uri="{FF2B5EF4-FFF2-40B4-BE49-F238E27FC236}">
                <a16:creationId xmlns:a16="http://schemas.microsoft.com/office/drawing/2014/main" id="{3CC8E489-5479-4131-8BF1-44DA3E054E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208" y="4408548"/>
            <a:ext cx="1508567" cy="1508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02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5C5199A-5869-4B8F-8E8C-4978B714DD27}"/>
              </a:ext>
            </a:extLst>
          </p:cNvPr>
          <p:cNvSpPr>
            <a:spLocks noGrp="1"/>
          </p:cNvSpPr>
          <p:nvPr>
            <p:ph type="title"/>
          </p:nvPr>
        </p:nvSpPr>
        <p:spPr>
          <a:xfrm>
            <a:off x="651387" y="275303"/>
            <a:ext cx="10515600" cy="805785"/>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sp>
        <p:nvSpPr>
          <p:cNvPr id="11" name="Content Placeholder 10">
            <a:extLst>
              <a:ext uri="{FF2B5EF4-FFF2-40B4-BE49-F238E27FC236}">
                <a16:creationId xmlns:a16="http://schemas.microsoft.com/office/drawing/2014/main" id="{B56D0684-977D-4AE8-A56B-F7BBB30FF0B1}"/>
              </a:ext>
            </a:extLst>
          </p:cNvPr>
          <p:cNvSpPr>
            <a:spLocks noGrp="1"/>
          </p:cNvSpPr>
          <p:nvPr>
            <p:ph idx="1"/>
          </p:nvPr>
        </p:nvSpPr>
        <p:spPr>
          <a:xfrm>
            <a:off x="447362" y="945630"/>
            <a:ext cx="11093251" cy="5637066"/>
          </a:xfrm>
        </p:spPr>
        <p:txBody>
          <a:bodyPr vert="horz" lIns="91440" tIns="45720" rIns="91440" bIns="45720" rtlCol="0" anchor="t">
            <a:normAutofit/>
          </a:bodyPr>
          <a:lstStyle/>
          <a:p>
            <a:pPr>
              <a:lnSpc>
                <a:spcPct val="150000"/>
              </a:lnSpc>
            </a:pPr>
            <a:r>
              <a:rPr lang="en-GB" sz="1600" dirty="0">
                <a:latin typeface="Andika" panose="02000000000000000000" pitchFamily="2" charset="0"/>
                <a:ea typeface="Andika" panose="02000000000000000000" pitchFamily="2" charset="0"/>
                <a:cs typeface="Andika" panose="02000000000000000000" pitchFamily="2" charset="0"/>
              </a:rPr>
              <a:t>This lesson is pegged directly to Learning Outcome </a:t>
            </a:r>
            <a:r>
              <a:rPr lang="en-GB" sz="1600" i="1" dirty="0">
                <a:latin typeface="Andika" panose="02000000000000000000" pitchFamily="2" charset="0"/>
                <a:ea typeface="Andika" panose="02000000000000000000" pitchFamily="2" charset="0"/>
                <a:cs typeface="Andika" panose="02000000000000000000" pitchFamily="2" charset="0"/>
              </a:rPr>
              <a:t>LS 5.8 I can communicate my own experiences, likes and dislikes fluently and accurately with some allowance to self-correct in the process.</a:t>
            </a:r>
            <a:endParaRPr lang="en-GB" sz="16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6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50000"/>
              </a:lnSpc>
            </a:pPr>
            <a:r>
              <a:rPr lang="en-GB" sz="1600" dirty="0">
                <a:latin typeface="Andika"/>
                <a:ea typeface="Andika"/>
                <a:cs typeface="Andika"/>
              </a:rPr>
              <a:t>Effects are included to make the presentation more interactive.  Please present the PowerPoint in Slideshow mode. </a:t>
            </a:r>
            <a:endParaRPr lang="en-GB" sz="16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600" dirty="0">
                <a:latin typeface="Andika"/>
                <a:ea typeface="Andika"/>
                <a:cs typeface="Andika"/>
              </a:rPr>
              <a:t>Wherever possible we have included the use of online apps to enhance the teaching and learning experience.</a:t>
            </a:r>
          </a:p>
          <a:p>
            <a:pPr>
              <a:lnSpc>
                <a:spcPct val="150000"/>
              </a:lnSpc>
            </a:pPr>
            <a:r>
              <a:rPr lang="en-GB" sz="1600" dirty="0">
                <a:latin typeface="Andika"/>
                <a:ea typeface="Andika"/>
                <a:cs typeface="Andika"/>
              </a:rPr>
              <a:t>The Notes section underneath the slides may contain some further points which can be developed during the lesson.</a:t>
            </a:r>
          </a:p>
          <a:p>
            <a:pPr>
              <a:lnSpc>
                <a:spcPct val="150000"/>
              </a:lnSpc>
            </a:pPr>
            <a:r>
              <a:rPr lang="en-GB" sz="1600" dirty="0">
                <a:latin typeface="Andika"/>
                <a:ea typeface="Andika"/>
                <a:cs typeface="Andika"/>
              </a:rPr>
              <a:t>Teachers are encouraged to adapt this PowerPoint presentation to meet the learners’ language needs.</a:t>
            </a:r>
          </a:p>
          <a:p>
            <a:pPr>
              <a:lnSpc>
                <a:spcPct val="150000"/>
              </a:lnSpc>
            </a:pPr>
            <a:r>
              <a:rPr lang="en-GB" sz="1600" dirty="0">
                <a:latin typeface="Andika"/>
                <a:ea typeface="Andika"/>
                <a:cs typeface="Andika"/>
              </a:rPr>
              <a:t>Tasks included in the PowerPoint presentation are also being shared as handouts.  </a:t>
            </a:r>
            <a:endParaRPr lang="en-GB" sz="16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600" dirty="0">
                <a:latin typeface="Andika"/>
                <a:ea typeface="Andika"/>
                <a:cs typeface="Andika"/>
              </a:rPr>
              <a:t>For any comments, feedback or suggestions please email us at: </a:t>
            </a:r>
            <a:r>
              <a:rPr lang="en-GB" sz="1600" dirty="0">
                <a:latin typeface="Andika"/>
                <a:ea typeface="Andika"/>
                <a:cs typeface="Andika"/>
                <a:hlinkClick r:id="rId3"/>
              </a:rPr>
              <a:t>marie-claire.camilleri@ilearn.edu.mt</a:t>
            </a:r>
            <a:r>
              <a:rPr lang="en-GB" sz="1600" dirty="0">
                <a:latin typeface="Andika"/>
                <a:ea typeface="Andika"/>
                <a:cs typeface="Andika"/>
              </a:rPr>
              <a:t>; </a:t>
            </a:r>
            <a:r>
              <a:rPr lang="en-GB" sz="1600" dirty="0">
                <a:latin typeface="Andika"/>
                <a:ea typeface="Andika"/>
                <a:cs typeface="Andika"/>
                <a:hlinkClick r:id="rId4"/>
              </a:rPr>
              <a:t>urieth.attard@ilearn.edu.mt</a:t>
            </a:r>
            <a:r>
              <a:rPr lang="en-GB" sz="1600" dirty="0">
                <a:latin typeface="Andika"/>
                <a:ea typeface="Andika"/>
                <a:cs typeface="Andika"/>
              </a:rPr>
              <a:t>; </a:t>
            </a:r>
            <a:r>
              <a:rPr lang="en-GB" sz="1600" dirty="0">
                <a:latin typeface="Andika"/>
                <a:ea typeface="Andika"/>
                <a:cs typeface="Andika"/>
                <a:hlinkClick r:id="rId5"/>
              </a:rPr>
              <a:t>mary.jude.camilleri@ilearn.edu.mt</a:t>
            </a:r>
            <a:r>
              <a:rPr lang="en-GB" sz="1600" dirty="0">
                <a:latin typeface="Andika"/>
                <a:ea typeface="Andika"/>
                <a:cs typeface="Andika"/>
              </a:rPr>
              <a:t>.   You may also call the office on: 25983683.</a:t>
            </a:r>
            <a:endParaRPr lang="en-GB" sz="1600" dirty="0">
              <a:highlight>
                <a:srgbClr val="FFFF00"/>
              </a:highlight>
              <a:latin typeface="Andika" panose="02000000000000000000" pitchFamily="2" charset="0"/>
              <a:ea typeface="Andika" panose="02000000000000000000" pitchFamily="2" charset="0"/>
              <a:cs typeface="Andika" panose="02000000000000000000" pitchFamily="2" charset="0"/>
            </a:endParaRPr>
          </a:p>
        </p:txBody>
      </p:sp>
      <p:cxnSp>
        <p:nvCxnSpPr>
          <p:cNvPr id="13" name="Straight Connector 12">
            <a:extLst>
              <a:ext uri="{FF2B5EF4-FFF2-40B4-BE49-F238E27FC236}">
                <a16:creationId xmlns:a16="http://schemas.microsoft.com/office/drawing/2014/main" id="{3D5766B0-8390-4A92-A147-161FDC33062A}"/>
              </a:ext>
            </a:extLst>
          </p:cNvPr>
          <p:cNvCxnSpPr/>
          <p:nvPr/>
        </p:nvCxnSpPr>
        <p:spPr>
          <a:xfrm>
            <a:off x="668594" y="904568"/>
            <a:ext cx="10550012"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Footer Placeholder 13">
            <a:extLst>
              <a:ext uri="{FF2B5EF4-FFF2-40B4-BE49-F238E27FC236}">
                <a16:creationId xmlns:a16="http://schemas.microsoft.com/office/drawing/2014/main" id="{A961A400-1C26-4EAA-87F8-504EA2056B75}"/>
              </a:ext>
            </a:extLst>
          </p:cNvPr>
          <p:cNvSpPr>
            <a:spLocks noGrp="1"/>
          </p:cNvSpPr>
          <p:nvPr>
            <p:ph type="ftr" sz="quarter" idx="11"/>
          </p:nvPr>
        </p:nvSpPr>
        <p:spPr>
          <a:xfrm>
            <a:off x="6404810" y="6492875"/>
            <a:ext cx="4114800" cy="365125"/>
          </a:xfrm>
        </p:spPr>
        <p:txBody>
          <a:bodyPr/>
          <a:lstStyle/>
          <a:p>
            <a:pPr algn="l"/>
            <a:r>
              <a:rPr lang="en-GB" dirty="0"/>
              <a:t>English Primary Department (2021)</a:t>
            </a:r>
          </a:p>
        </p:txBody>
      </p:sp>
      <p:pic>
        <p:nvPicPr>
          <p:cNvPr id="3" name="Picture 2">
            <a:extLst>
              <a:ext uri="{FF2B5EF4-FFF2-40B4-BE49-F238E27FC236}">
                <a16:creationId xmlns:a16="http://schemas.microsoft.com/office/drawing/2014/main" id="{0AB72D6F-2BDA-45F9-8FF7-54B0F55803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9429" y="6251035"/>
            <a:ext cx="2117558" cy="606965"/>
          </a:xfrm>
          <a:prstGeom prst="rect">
            <a:avLst/>
          </a:prstGeom>
        </p:spPr>
      </p:pic>
    </p:spTree>
    <p:extLst>
      <p:ext uri="{BB962C8B-B14F-4D97-AF65-F5344CB8AC3E}">
        <p14:creationId xmlns:p14="http://schemas.microsoft.com/office/powerpoint/2010/main" val="2421257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1" y="185876"/>
            <a:ext cx="12192000" cy="156190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2100158" y="323745"/>
            <a:ext cx="9411659" cy="1286160"/>
          </a:xfrm>
        </p:spPr>
        <p:txBody>
          <a:bodyPr anchor="b">
            <a:normAutofit fontScale="90000"/>
          </a:bodyPr>
          <a:lstStyle/>
          <a:p>
            <a:pPr>
              <a:lnSpc>
                <a:spcPct val="150000"/>
              </a:lnSpc>
            </a:pPr>
            <a:r>
              <a:rPr lang="en-GB" sz="3700" b="1" dirty="0">
                <a:ln w="22225">
                  <a:noFill/>
                  <a:prstDash val="solid"/>
                </a:ln>
                <a:solidFill>
                  <a:schemeClr val="bg1"/>
                </a:solidFill>
                <a:latin typeface="Andika" panose="02000000000000000000" pitchFamily="2" charset="0"/>
                <a:ea typeface="Andika" panose="02000000000000000000" pitchFamily="2" charset="0"/>
                <a:cs typeface="Andika" panose="02000000000000000000" pitchFamily="2" charset="0"/>
              </a:rPr>
              <a:t>I am learning how to talk about my favourite sport.</a:t>
            </a:r>
          </a:p>
        </p:txBody>
      </p:sp>
      <p:pic>
        <p:nvPicPr>
          <p:cNvPr id="4098" name="Picture 2" descr="Reading - Free people icons">
            <a:extLst>
              <a:ext uri="{FF2B5EF4-FFF2-40B4-BE49-F238E27FC236}">
                <a16:creationId xmlns:a16="http://schemas.microsoft.com/office/drawing/2014/main" id="{07E050BF-ED3A-461D-A302-E8FE9262D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30" y="286886"/>
            <a:ext cx="1359877" cy="1359877"/>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Shape 10">
            <a:extLst>
              <a:ext uri="{FF2B5EF4-FFF2-40B4-BE49-F238E27FC236}">
                <a16:creationId xmlns:a16="http://schemas.microsoft.com/office/drawing/2014/main" id="{A26E9CFD-8B9E-4D05-8ED6-5B41CEACAB25}"/>
              </a:ext>
            </a:extLst>
          </p:cNvPr>
          <p:cNvSpPr/>
          <p:nvPr/>
        </p:nvSpPr>
        <p:spPr>
          <a:xfrm>
            <a:off x="4919219" y="1885646"/>
            <a:ext cx="7130026" cy="1659090"/>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a:solidFill>
            <a:srgbClr val="FFC0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a:t>
            </a:r>
            <a:r>
              <a:rPr lang="en-GB" sz="3200" b="1" dirty="0">
                <a:latin typeface="Andika" panose="02000000000000000000" pitchFamily="2" charset="0"/>
                <a:ea typeface="Andika" panose="02000000000000000000" pitchFamily="2" charset="0"/>
                <a:cs typeface="Andika" panose="02000000000000000000" pitchFamily="2" charset="0"/>
              </a:rPr>
              <a:t>talk about my favourite sport by using sentence patterns.</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2" name="Freeform: Shape 11">
            <a:extLst>
              <a:ext uri="{FF2B5EF4-FFF2-40B4-BE49-F238E27FC236}">
                <a16:creationId xmlns:a16="http://schemas.microsoft.com/office/drawing/2014/main" id="{EB9EF41A-3E6A-4B81-9DF4-4C6C837241D6}"/>
              </a:ext>
            </a:extLst>
          </p:cNvPr>
          <p:cNvSpPr/>
          <p:nvPr/>
        </p:nvSpPr>
        <p:spPr>
          <a:xfrm>
            <a:off x="4919219" y="3615712"/>
            <a:ext cx="7130026" cy="1591858"/>
          </a:xfrm>
          <a:custGeom>
            <a:avLst/>
            <a:gdLst>
              <a:gd name="connsiteX0" fmla="*/ 0 w 7130026"/>
              <a:gd name="connsiteY0" fmla="*/ 231730 h 1390352"/>
              <a:gd name="connsiteX1" fmla="*/ 231730 w 7130026"/>
              <a:gd name="connsiteY1" fmla="*/ 0 h 1390352"/>
              <a:gd name="connsiteX2" fmla="*/ 6898296 w 7130026"/>
              <a:gd name="connsiteY2" fmla="*/ 0 h 1390352"/>
              <a:gd name="connsiteX3" fmla="*/ 7130026 w 7130026"/>
              <a:gd name="connsiteY3" fmla="*/ 231730 h 1390352"/>
              <a:gd name="connsiteX4" fmla="*/ 7130026 w 7130026"/>
              <a:gd name="connsiteY4" fmla="*/ 1158622 h 1390352"/>
              <a:gd name="connsiteX5" fmla="*/ 6898296 w 7130026"/>
              <a:gd name="connsiteY5" fmla="*/ 1390352 h 1390352"/>
              <a:gd name="connsiteX6" fmla="*/ 231730 w 7130026"/>
              <a:gd name="connsiteY6" fmla="*/ 1390352 h 1390352"/>
              <a:gd name="connsiteX7" fmla="*/ 0 w 7130026"/>
              <a:gd name="connsiteY7" fmla="*/ 1158622 h 1390352"/>
              <a:gd name="connsiteX8" fmla="*/ 0 w 7130026"/>
              <a:gd name="connsiteY8" fmla="*/ 231730 h 139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390352">
                <a:moveTo>
                  <a:pt x="0" y="231730"/>
                </a:moveTo>
                <a:cubicBezTo>
                  <a:pt x="0" y="103749"/>
                  <a:pt x="103749" y="0"/>
                  <a:pt x="231730" y="0"/>
                </a:cubicBezTo>
                <a:lnTo>
                  <a:pt x="6898296" y="0"/>
                </a:lnTo>
                <a:cubicBezTo>
                  <a:pt x="7026277" y="0"/>
                  <a:pt x="7130026" y="103749"/>
                  <a:pt x="7130026" y="231730"/>
                </a:cubicBezTo>
                <a:lnTo>
                  <a:pt x="7130026" y="1158622"/>
                </a:lnTo>
                <a:cubicBezTo>
                  <a:pt x="7130026" y="1286603"/>
                  <a:pt x="7026277" y="1390352"/>
                  <a:pt x="6898296" y="1390352"/>
                </a:cubicBezTo>
                <a:lnTo>
                  <a:pt x="231730" y="1390352"/>
                </a:lnTo>
                <a:cubicBezTo>
                  <a:pt x="103749" y="1390352"/>
                  <a:pt x="0" y="1286603"/>
                  <a:pt x="0" y="1158622"/>
                </a:cubicBezTo>
                <a:lnTo>
                  <a:pt x="0" y="231730"/>
                </a:lnTo>
                <a:close/>
              </a:path>
            </a:pathLst>
          </a:custGeom>
          <a:solidFill>
            <a:srgbClr val="00B050"/>
          </a:solidFill>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89791" tIns="189791" rIns="189791" bIns="189791"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add details to my description to make it sound more interesting.</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3" name="Freeform: Shape 12">
            <a:extLst>
              <a:ext uri="{FF2B5EF4-FFF2-40B4-BE49-F238E27FC236}">
                <a16:creationId xmlns:a16="http://schemas.microsoft.com/office/drawing/2014/main" id="{B895C837-4C78-4D02-8B95-5EB234D478CD}"/>
              </a:ext>
            </a:extLst>
          </p:cNvPr>
          <p:cNvSpPr/>
          <p:nvPr/>
        </p:nvSpPr>
        <p:spPr>
          <a:xfrm>
            <a:off x="4919219" y="5278546"/>
            <a:ext cx="7130026" cy="1393578"/>
          </a:xfrm>
          <a:custGeom>
            <a:avLst/>
            <a:gdLst>
              <a:gd name="connsiteX0" fmla="*/ 0 w 7130026"/>
              <a:gd name="connsiteY0" fmla="*/ 144197 h 865162"/>
              <a:gd name="connsiteX1" fmla="*/ 144197 w 7130026"/>
              <a:gd name="connsiteY1" fmla="*/ 0 h 865162"/>
              <a:gd name="connsiteX2" fmla="*/ 6985829 w 7130026"/>
              <a:gd name="connsiteY2" fmla="*/ 0 h 865162"/>
              <a:gd name="connsiteX3" fmla="*/ 7130026 w 7130026"/>
              <a:gd name="connsiteY3" fmla="*/ 144197 h 865162"/>
              <a:gd name="connsiteX4" fmla="*/ 7130026 w 7130026"/>
              <a:gd name="connsiteY4" fmla="*/ 720965 h 865162"/>
              <a:gd name="connsiteX5" fmla="*/ 6985829 w 7130026"/>
              <a:gd name="connsiteY5" fmla="*/ 865162 h 865162"/>
              <a:gd name="connsiteX6" fmla="*/ 144197 w 7130026"/>
              <a:gd name="connsiteY6" fmla="*/ 865162 h 865162"/>
              <a:gd name="connsiteX7" fmla="*/ 0 w 7130026"/>
              <a:gd name="connsiteY7" fmla="*/ 720965 h 865162"/>
              <a:gd name="connsiteX8" fmla="*/ 0 w 7130026"/>
              <a:gd name="connsiteY8" fmla="*/ 144197 h 8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865162">
                <a:moveTo>
                  <a:pt x="0" y="144197"/>
                </a:moveTo>
                <a:cubicBezTo>
                  <a:pt x="0" y="64559"/>
                  <a:pt x="64559" y="0"/>
                  <a:pt x="144197" y="0"/>
                </a:cubicBezTo>
                <a:lnTo>
                  <a:pt x="6985829" y="0"/>
                </a:lnTo>
                <a:cubicBezTo>
                  <a:pt x="7065467" y="0"/>
                  <a:pt x="7130026" y="64559"/>
                  <a:pt x="7130026" y="144197"/>
                </a:cubicBezTo>
                <a:lnTo>
                  <a:pt x="7130026" y="720965"/>
                </a:lnTo>
                <a:cubicBezTo>
                  <a:pt x="7130026" y="800603"/>
                  <a:pt x="7065467" y="865162"/>
                  <a:pt x="6985829" y="865162"/>
                </a:cubicBezTo>
                <a:lnTo>
                  <a:pt x="144197" y="865162"/>
                </a:lnTo>
                <a:cubicBezTo>
                  <a:pt x="64559" y="865162"/>
                  <a:pt x="0" y="800603"/>
                  <a:pt x="0" y="720965"/>
                </a:cubicBezTo>
                <a:lnTo>
                  <a:pt x="0" y="144197"/>
                </a:lnTo>
                <a:close/>
              </a:path>
            </a:pathLst>
          </a:custGeom>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64154" tIns="164154" rIns="164154" bIns="164154" numCol="1" spcCol="1270" anchor="ctr" anchorCtr="0">
            <a:noAutofit/>
          </a:bodyPr>
          <a:lstStyle/>
          <a:p>
            <a:pPr marL="0" lvl="0" indent="0" algn="l" defTabSz="1422400">
              <a:lnSpc>
                <a:spcPct val="150000"/>
              </a:lnSpc>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self correct some mistakes I make while speaking. </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pic>
        <p:nvPicPr>
          <p:cNvPr id="1026" name="Picture 2" descr="Free Poetry Cliparts, Download Free Clip Art, Free Clip Art on Clipart  Library">
            <a:extLst>
              <a:ext uri="{FF2B5EF4-FFF2-40B4-BE49-F238E27FC236}">
                <a16:creationId xmlns:a16="http://schemas.microsoft.com/office/drawing/2014/main" id="{3C977534-E34D-4D20-9C2E-96B414F7D0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95" y="1783190"/>
            <a:ext cx="328612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2C2ED-43D6-4289-A255-C15FAB789F2F}"/>
              </a:ext>
            </a:extLst>
          </p:cNvPr>
          <p:cNvSpPr>
            <a:spLocks noGrp="1"/>
          </p:cNvSpPr>
          <p:nvPr>
            <p:ph type="title"/>
          </p:nvPr>
        </p:nvSpPr>
        <p:spPr/>
        <p:txBody>
          <a:bodyPr/>
          <a:lstStyle/>
          <a:p>
            <a:endParaRPr lang="en-GB" dirty="0"/>
          </a:p>
        </p:txBody>
      </p:sp>
      <p:sp>
        <p:nvSpPr>
          <p:cNvPr id="9" name="Rectangle 8">
            <a:extLst>
              <a:ext uri="{FF2B5EF4-FFF2-40B4-BE49-F238E27FC236}">
                <a16:creationId xmlns:a16="http://schemas.microsoft.com/office/drawing/2014/main" id="{0A74632D-A57C-4FD0-8560-EC7F3F12A456}"/>
              </a:ext>
            </a:extLst>
          </p:cNvPr>
          <p:cNvSpPr/>
          <p:nvPr/>
        </p:nvSpPr>
        <p:spPr>
          <a:xfrm>
            <a:off x="5523322" y="1013396"/>
            <a:ext cx="2915239" cy="646331"/>
          </a:xfrm>
          <a:prstGeom prst="rect">
            <a:avLst/>
          </a:prstGeom>
          <a:no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cycling</a:t>
            </a:r>
          </a:p>
        </p:txBody>
      </p:sp>
      <p:sp>
        <p:nvSpPr>
          <p:cNvPr id="10" name="Rectangle 9">
            <a:extLst>
              <a:ext uri="{FF2B5EF4-FFF2-40B4-BE49-F238E27FC236}">
                <a16:creationId xmlns:a16="http://schemas.microsoft.com/office/drawing/2014/main" id="{3CEC440E-5E04-417B-AFDB-A5C872AAAFA7}"/>
              </a:ext>
            </a:extLst>
          </p:cNvPr>
          <p:cNvSpPr/>
          <p:nvPr/>
        </p:nvSpPr>
        <p:spPr>
          <a:xfrm>
            <a:off x="7643882" y="982435"/>
            <a:ext cx="2915239" cy="646331"/>
          </a:xfrm>
          <a:prstGeom prst="rect">
            <a:avLst/>
          </a:prstGeom>
          <a:no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skiing</a:t>
            </a:r>
          </a:p>
        </p:txBody>
      </p:sp>
      <p:sp>
        <p:nvSpPr>
          <p:cNvPr id="11" name="Rectangle 10">
            <a:extLst>
              <a:ext uri="{FF2B5EF4-FFF2-40B4-BE49-F238E27FC236}">
                <a16:creationId xmlns:a16="http://schemas.microsoft.com/office/drawing/2014/main" id="{8180E9EA-9FA5-4AC5-B1E0-79ADB45295CB}"/>
              </a:ext>
            </a:extLst>
          </p:cNvPr>
          <p:cNvSpPr/>
          <p:nvPr/>
        </p:nvSpPr>
        <p:spPr>
          <a:xfrm>
            <a:off x="9774601" y="1013396"/>
            <a:ext cx="2915239" cy="646331"/>
          </a:xfrm>
          <a:prstGeom prst="rect">
            <a:avLst/>
          </a:prstGeom>
          <a:no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tennis</a:t>
            </a:r>
          </a:p>
        </p:txBody>
      </p:sp>
      <p:sp>
        <p:nvSpPr>
          <p:cNvPr id="13" name="Rectangle 12">
            <a:extLst>
              <a:ext uri="{FF2B5EF4-FFF2-40B4-BE49-F238E27FC236}">
                <a16:creationId xmlns:a16="http://schemas.microsoft.com/office/drawing/2014/main" id="{8D191ACC-F2B0-4B83-A751-A79500B9087D}"/>
              </a:ext>
            </a:extLst>
          </p:cNvPr>
          <p:cNvSpPr/>
          <p:nvPr/>
        </p:nvSpPr>
        <p:spPr>
          <a:xfrm>
            <a:off x="7643881" y="2901201"/>
            <a:ext cx="2915239" cy="646331"/>
          </a:xfrm>
          <a:prstGeom prst="rect">
            <a:avLst/>
          </a:prstGeom>
          <a:no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hockey</a:t>
            </a:r>
          </a:p>
        </p:txBody>
      </p:sp>
      <p:sp>
        <p:nvSpPr>
          <p:cNvPr id="14" name="Rectangle 13">
            <a:extLst>
              <a:ext uri="{FF2B5EF4-FFF2-40B4-BE49-F238E27FC236}">
                <a16:creationId xmlns:a16="http://schemas.microsoft.com/office/drawing/2014/main" id="{8A81B16D-00D2-4B81-9A34-C117A9686841}"/>
              </a:ext>
            </a:extLst>
          </p:cNvPr>
          <p:cNvSpPr/>
          <p:nvPr/>
        </p:nvSpPr>
        <p:spPr>
          <a:xfrm>
            <a:off x="5430797" y="4356557"/>
            <a:ext cx="2915239" cy="646331"/>
          </a:xfrm>
          <a:prstGeom prst="rect">
            <a:avLst/>
          </a:prstGeom>
          <a:no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fencing</a:t>
            </a:r>
          </a:p>
        </p:txBody>
      </p:sp>
      <p:sp>
        <p:nvSpPr>
          <p:cNvPr id="16" name="Rectangle 15">
            <a:extLst>
              <a:ext uri="{FF2B5EF4-FFF2-40B4-BE49-F238E27FC236}">
                <a16:creationId xmlns:a16="http://schemas.microsoft.com/office/drawing/2014/main" id="{833C511C-DDE1-43E1-B6FF-A5E52D7B9A72}"/>
              </a:ext>
            </a:extLst>
          </p:cNvPr>
          <p:cNvSpPr/>
          <p:nvPr/>
        </p:nvSpPr>
        <p:spPr>
          <a:xfrm>
            <a:off x="7412540" y="3870697"/>
            <a:ext cx="2915239" cy="646331"/>
          </a:xfrm>
          <a:prstGeom prst="rect">
            <a:avLst/>
          </a:prstGeom>
          <a:no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swimming</a:t>
            </a:r>
          </a:p>
        </p:txBody>
      </p:sp>
      <p:sp>
        <p:nvSpPr>
          <p:cNvPr id="17" name="Rectangle 16">
            <a:extLst>
              <a:ext uri="{FF2B5EF4-FFF2-40B4-BE49-F238E27FC236}">
                <a16:creationId xmlns:a16="http://schemas.microsoft.com/office/drawing/2014/main" id="{27863AAE-0B97-406C-BEB6-D435BEBC5083}"/>
              </a:ext>
            </a:extLst>
          </p:cNvPr>
          <p:cNvSpPr/>
          <p:nvPr/>
        </p:nvSpPr>
        <p:spPr>
          <a:xfrm>
            <a:off x="9445082" y="4436793"/>
            <a:ext cx="2915239" cy="646331"/>
          </a:xfrm>
          <a:prstGeom prst="rect">
            <a:avLst/>
          </a:prstGeom>
          <a:no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basketball</a:t>
            </a:r>
          </a:p>
        </p:txBody>
      </p:sp>
      <p:sp>
        <p:nvSpPr>
          <p:cNvPr id="18" name="Rectangle 17">
            <a:extLst>
              <a:ext uri="{FF2B5EF4-FFF2-40B4-BE49-F238E27FC236}">
                <a16:creationId xmlns:a16="http://schemas.microsoft.com/office/drawing/2014/main" id="{2F6520F9-237B-459D-B1FF-EDDCD90B1A45}"/>
              </a:ext>
            </a:extLst>
          </p:cNvPr>
          <p:cNvSpPr/>
          <p:nvPr/>
        </p:nvSpPr>
        <p:spPr>
          <a:xfrm>
            <a:off x="5430797" y="5811912"/>
            <a:ext cx="2915239" cy="646331"/>
          </a:xfrm>
          <a:prstGeom prst="rect">
            <a:avLst/>
          </a:prstGeom>
          <a:no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boxing</a:t>
            </a:r>
          </a:p>
        </p:txBody>
      </p:sp>
      <p:grpSp>
        <p:nvGrpSpPr>
          <p:cNvPr id="19" name="Group 18">
            <a:extLst>
              <a:ext uri="{FF2B5EF4-FFF2-40B4-BE49-F238E27FC236}">
                <a16:creationId xmlns:a16="http://schemas.microsoft.com/office/drawing/2014/main" id="{9968C44C-C499-4027-9A13-CAD230B9A3FA}"/>
              </a:ext>
            </a:extLst>
          </p:cNvPr>
          <p:cNvGrpSpPr/>
          <p:nvPr/>
        </p:nvGrpSpPr>
        <p:grpSpPr>
          <a:xfrm>
            <a:off x="838199" y="1"/>
            <a:ext cx="5184913" cy="6826132"/>
            <a:chOff x="838199" y="1"/>
            <a:chExt cx="5184913" cy="6826132"/>
          </a:xfrm>
        </p:grpSpPr>
        <p:pic>
          <p:nvPicPr>
            <p:cNvPr id="4" name="Picture 3">
              <a:extLst>
                <a:ext uri="{FF2B5EF4-FFF2-40B4-BE49-F238E27FC236}">
                  <a16:creationId xmlns:a16="http://schemas.microsoft.com/office/drawing/2014/main" id="{FEB84AB1-B791-4B6A-B1D2-3EB7DC933AE4}"/>
                </a:ext>
              </a:extLst>
            </p:cNvPr>
            <p:cNvPicPr>
              <a:picLocks noChangeAspect="1"/>
            </p:cNvPicPr>
            <p:nvPr/>
          </p:nvPicPr>
          <p:blipFill>
            <a:blip r:embed="rId3"/>
            <a:stretch>
              <a:fillRect/>
            </a:stretch>
          </p:blipFill>
          <p:spPr>
            <a:xfrm rot="5400000">
              <a:off x="17590" y="820610"/>
              <a:ext cx="6826132" cy="5184913"/>
            </a:xfrm>
            <a:prstGeom prst="rect">
              <a:avLst/>
            </a:prstGeom>
          </p:spPr>
        </p:pic>
        <p:pic>
          <p:nvPicPr>
            <p:cNvPr id="3074" name="Picture 2" descr="Image result for karate black and white clipart">
              <a:extLst>
                <a:ext uri="{FF2B5EF4-FFF2-40B4-BE49-F238E27FC236}">
                  <a16:creationId xmlns:a16="http://schemas.microsoft.com/office/drawing/2014/main" id="{6913B025-C542-4DAC-801F-5F98EBBA88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515"/>
            <a:stretch/>
          </p:blipFill>
          <p:spPr bwMode="auto">
            <a:xfrm>
              <a:off x="1698593" y="2339949"/>
              <a:ext cx="1110320" cy="1325564"/>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Rectangle 21">
            <a:extLst>
              <a:ext uri="{FF2B5EF4-FFF2-40B4-BE49-F238E27FC236}">
                <a16:creationId xmlns:a16="http://schemas.microsoft.com/office/drawing/2014/main" id="{60058EAC-0BB5-4920-B965-2CAA06C77DBE}"/>
              </a:ext>
            </a:extLst>
          </p:cNvPr>
          <p:cNvSpPr/>
          <p:nvPr/>
        </p:nvSpPr>
        <p:spPr>
          <a:xfrm>
            <a:off x="5430797" y="2492517"/>
            <a:ext cx="2915239" cy="646331"/>
          </a:xfrm>
          <a:prstGeom prst="rect">
            <a:avLst/>
          </a:prstGeom>
          <a:no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judo</a:t>
            </a:r>
          </a:p>
        </p:txBody>
      </p:sp>
      <p:sp>
        <p:nvSpPr>
          <p:cNvPr id="23" name="Rectangle 22">
            <a:extLst>
              <a:ext uri="{FF2B5EF4-FFF2-40B4-BE49-F238E27FC236}">
                <a16:creationId xmlns:a16="http://schemas.microsoft.com/office/drawing/2014/main" id="{82E3AD02-7536-4FFB-80A5-A13CFEB64D74}"/>
              </a:ext>
            </a:extLst>
          </p:cNvPr>
          <p:cNvSpPr/>
          <p:nvPr/>
        </p:nvSpPr>
        <p:spPr>
          <a:xfrm>
            <a:off x="9510300" y="2277037"/>
            <a:ext cx="2915239" cy="646331"/>
          </a:xfrm>
          <a:prstGeom prst="rect">
            <a:avLst/>
          </a:prstGeom>
          <a:no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ice skating</a:t>
            </a:r>
            <a:endParaRPr lang="en-US" sz="36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4" name="Rectangle 23">
            <a:extLst>
              <a:ext uri="{FF2B5EF4-FFF2-40B4-BE49-F238E27FC236}">
                <a16:creationId xmlns:a16="http://schemas.microsoft.com/office/drawing/2014/main" id="{AFEC4100-33B0-42AA-803F-259401324A16}"/>
              </a:ext>
            </a:extLst>
          </p:cNvPr>
          <p:cNvSpPr/>
          <p:nvPr/>
        </p:nvSpPr>
        <p:spPr>
          <a:xfrm>
            <a:off x="7412540" y="5869982"/>
            <a:ext cx="2915239" cy="646331"/>
          </a:xfrm>
          <a:prstGeom prst="rect">
            <a:avLst/>
          </a:prstGeom>
          <a:no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athletics</a:t>
            </a:r>
          </a:p>
        </p:txBody>
      </p:sp>
      <p:sp>
        <p:nvSpPr>
          <p:cNvPr id="25" name="Rectangle 24">
            <a:extLst>
              <a:ext uri="{FF2B5EF4-FFF2-40B4-BE49-F238E27FC236}">
                <a16:creationId xmlns:a16="http://schemas.microsoft.com/office/drawing/2014/main" id="{14744793-919D-4CDB-8286-95F29924124E}"/>
              </a:ext>
            </a:extLst>
          </p:cNvPr>
          <p:cNvSpPr/>
          <p:nvPr/>
        </p:nvSpPr>
        <p:spPr>
          <a:xfrm>
            <a:off x="9735463" y="5789747"/>
            <a:ext cx="2915239" cy="646331"/>
          </a:xfrm>
          <a:prstGeom prst="rect">
            <a:avLst/>
          </a:prstGeom>
          <a:no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football</a:t>
            </a:r>
          </a:p>
        </p:txBody>
      </p:sp>
      <p:sp>
        <p:nvSpPr>
          <p:cNvPr id="15" name="Arrow: Right 14">
            <a:extLst>
              <a:ext uri="{FF2B5EF4-FFF2-40B4-BE49-F238E27FC236}">
                <a16:creationId xmlns:a16="http://schemas.microsoft.com/office/drawing/2014/main" id="{973A356B-3A9E-4E50-BE41-370BA65291ED}"/>
              </a:ext>
            </a:extLst>
          </p:cNvPr>
          <p:cNvSpPr/>
          <p:nvPr/>
        </p:nvSpPr>
        <p:spPr>
          <a:xfrm>
            <a:off x="43521" y="1230803"/>
            <a:ext cx="838200" cy="49084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26" name="Arrow: Right 25">
            <a:extLst>
              <a:ext uri="{FF2B5EF4-FFF2-40B4-BE49-F238E27FC236}">
                <a16:creationId xmlns:a16="http://schemas.microsoft.com/office/drawing/2014/main" id="{B560DB74-389E-45B2-9CA7-7DA382C44FFD}"/>
              </a:ext>
            </a:extLst>
          </p:cNvPr>
          <p:cNvSpPr/>
          <p:nvPr/>
        </p:nvSpPr>
        <p:spPr>
          <a:xfrm>
            <a:off x="50009" y="2778199"/>
            <a:ext cx="838200" cy="49084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27" name="Arrow: Right 26">
            <a:extLst>
              <a:ext uri="{FF2B5EF4-FFF2-40B4-BE49-F238E27FC236}">
                <a16:creationId xmlns:a16="http://schemas.microsoft.com/office/drawing/2014/main" id="{C6C56D9B-E38A-4AD9-AB91-8FF8B4F36A0C}"/>
              </a:ext>
            </a:extLst>
          </p:cNvPr>
          <p:cNvSpPr/>
          <p:nvPr/>
        </p:nvSpPr>
        <p:spPr>
          <a:xfrm>
            <a:off x="50009" y="4356556"/>
            <a:ext cx="838200" cy="49084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28" name="Arrow: Right 27">
            <a:extLst>
              <a:ext uri="{FF2B5EF4-FFF2-40B4-BE49-F238E27FC236}">
                <a16:creationId xmlns:a16="http://schemas.microsoft.com/office/drawing/2014/main" id="{0985E136-0ABF-43D1-98F2-CF54E852B180}"/>
              </a:ext>
            </a:extLst>
          </p:cNvPr>
          <p:cNvSpPr/>
          <p:nvPr/>
        </p:nvSpPr>
        <p:spPr>
          <a:xfrm>
            <a:off x="55087" y="5766427"/>
            <a:ext cx="838200" cy="49084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56815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16" grpId="0"/>
      <p:bldP spid="17" grpId="0"/>
      <p:bldP spid="18" grpId="0"/>
      <p:bldP spid="22" grpId="0"/>
      <p:bldP spid="23" grpId="0"/>
      <p:bldP spid="24" grpId="0"/>
      <p:bldP spid="25" grpId="0"/>
      <p:bldP spid="15" grpId="0" animBg="1"/>
      <p:bldP spid="26"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227BF34-BEE1-47B4-9ED2-E5F4A4B4BAC8}"/>
              </a:ext>
            </a:extLst>
          </p:cNvPr>
          <p:cNvGrpSpPr/>
          <p:nvPr/>
        </p:nvGrpSpPr>
        <p:grpSpPr>
          <a:xfrm>
            <a:off x="838199" y="1"/>
            <a:ext cx="5184913" cy="6826132"/>
            <a:chOff x="838199" y="1"/>
            <a:chExt cx="5184913" cy="6826132"/>
          </a:xfrm>
        </p:grpSpPr>
        <p:pic>
          <p:nvPicPr>
            <p:cNvPr id="11" name="Picture 10">
              <a:extLst>
                <a:ext uri="{FF2B5EF4-FFF2-40B4-BE49-F238E27FC236}">
                  <a16:creationId xmlns:a16="http://schemas.microsoft.com/office/drawing/2014/main" id="{025BFD32-B1A3-4F71-B92E-97428690ABCE}"/>
                </a:ext>
              </a:extLst>
            </p:cNvPr>
            <p:cNvPicPr>
              <a:picLocks noChangeAspect="1"/>
            </p:cNvPicPr>
            <p:nvPr/>
          </p:nvPicPr>
          <p:blipFill>
            <a:blip r:embed="rId3"/>
            <a:stretch>
              <a:fillRect/>
            </a:stretch>
          </p:blipFill>
          <p:spPr>
            <a:xfrm rot="5400000">
              <a:off x="17590" y="820610"/>
              <a:ext cx="6826132" cy="5184913"/>
            </a:xfrm>
            <a:prstGeom prst="rect">
              <a:avLst/>
            </a:prstGeom>
          </p:spPr>
        </p:pic>
        <p:pic>
          <p:nvPicPr>
            <p:cNvPr id="12" name="Picture 2" descr="Image result for karate black and white clipart">
              <a:extLst>
                <a:ext uri="{FF2B5EF4-FFF2-40B4-BE49-F238E27FC236}">
                  <a16:creationId xmlns:a16="http://schemas.microsoft.com/office/drawing/2014/main" id="{526EA0E4-E985-42CC-A4CC-779DFE1A31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515"/>
            <a:stretch/>
          </p:blipFill>
          <p:spPr bwMode="auto">
            <a:xfrm>
              <a:off x="1698593" y="2339949"/>
              <a:ext cx="1110320" cy="132556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33F2C2ED-43D6-4289-A255-C15FAB789F2F}"/>
              </a:ext>
            </a:extLst>
          </p:cNvPr>
          <p:cNvSpPr>
            <a:spLocks noGrp="1"/>
          </p:cNvSpPr>
          <p:nvPr>
            <p:ph type="title"/>
          </p:nvPr>
        </p:nvSpPr>
        <p:spPr/>
        <p:txBody>
          <a:bodyPr/>
          <a:lstStyle/>
          <a:p>
            <a:endParaRPr lang="en-GB"/>
          </a:p>
        </p:txBody>
      </p:sp>
      <p:sp>
        <p:nvSpPr>
          <p:cNvPr id="5" name="Rectangle 4">
            <a:extLst>
              <a:ext uri="{FF2B5EF4-FFF2-40B4-BE49-F238E27FC236}">
                <a16:creationId xmlns:a16="http://schemas.microsoft.com/office/drawing/2014/main" id="{3EA9A062-BDDE-4E6A-ADFF-2DEB4B91EA67}"/>
              </a:ext>
            </a:extLst>
          </p:cNvPr>
          <p:cNvSpPr/>
          <p:nvPr/>
        </p:nvSpPr>
        <p:spPr>
          <a:xfrm>
            <a:off x="3031435" y="2295331"/>
            <a:ext cx="1431235" cy="1402026"/>
          </a:xfrm>
          <a:prstGeom prst="rect">
            <a:avLst/>
          </a:prstGeom>
          <a:solidFill>
            <a:srgbClr val="99CCFF">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Up 5">
            <a:extLst>
              <a:ext uri="{FF2B5EF4-FFF2-40B4-BE49-F238E27FC236}">
                <a16:creationId xmlns:a16="http://schemas.microsoft.com/office/drawing/2014/main" id="{F0B1BA9D-35EA-42DB-9ECD-8E934095705E}"/>
              </a:ext>
            </a:extLst>
          </p:cNvPr>
          <p:cNvSpPr/>
          <p:nvPr/>
        </p:nvSpPr>
        <p:spPr>
          <a:xfrm>
            <a:off x="3411668" y="624328"/>
            <a:ext cx="611692" cy="1615583"/>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Arrow: Up 6">
            <a:extLst>
              <a:ext uri="{FF2B5EF4-FFF2-40B4-BE49-F238E27FC236}">
                <a16:creationId xmlns:a16="http://schemas.microsoft.com/office/drawing/2014/main" id="{0D11EDEB-5E0F-4052-AE98-C18C455A2D8D}"/>
              </a:ext>
            </a:extLst>
          </p:cNvPr>
          <p:cNvSpPr/>
          <p:nvPr/>
        </p:nvSpPr>
        <p:spPr>
          <a:xfrm rot="16200000">
            <a:off x="1848774" y="2244750"/>
            <a:ext cx="630880" cy="15649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30D59FD-94C2-46DD-9CCC-01AFD85A3489}"/>
              </a:ext>
            </a:extLst>
          </p:cNvPr>
          <p:cNvSpPr/>
          <p:nvPr/>
        </p:nvSpPr>
        <p:spPr>
          <a:xfrm>
            <a:off x="7375178" y="1100616"/>
            <a:ext cx="2683222" cy="2215991"/>
          </a:xfrm>
          <a:prstGeom prst="rect">
            <a:avLst/>
          </a:prstGeom>
          <a:noFill/>
        </p:spPr>
        <p:txBody>
          <a:bodyPr wrap="square" lIns="91440" tIns="45720" rIns="91440" bIns="45720">
            <a:spAutoFit/>
          </a:bodyPr>
          <a:lstStyle/>
          <a:p>
            <a:pPr algn="ctr"/>
            <a:r>
              <a:rPr lang="en-US" sz="13800" b="1" dirty="0">
                <a:ln w="22225">
                  <a:solidFill>
                    <a:schemeClr val="accent2"/>
                  </a:solidFill>
                  <a:prstDash val="solid"/>
                </a:ln>
                <a:solidFill>
                  <a:srgbClr val="FF0000"/>
                </a:solidFill>
              </a:rPr>
              <a:t>B2</a:t>
            </a:r>
          </a:p>
        </p:txBody>
      </p:sp>
      <p:sp>
        <p:nvSpPr>
          <p:cNvPr id="3" name="Rectangle 2">
            <a:extLst>
              <a:ext uri="{FF2B5EF4-FFF2-40B4-BE49-F238E27FC236}">
                <a16:creationId xmlns:a16="http://schemas.microsoft.com/office/drawing/2014/main" id="{C033688E-E619-4339-8215-DAE0C507F99F}"/>
              </a:ext>
            </a:extLst>
          </p:cNvPr>
          <p:cNvSpPr/>
          <p:nvPr/>
        </p:nvSpPr>
        <p:spPr>
          <a:xfrm>
            <a:off x="6632447" y="3590433"/>
            <a:ext cx="4112024" cy="1569660"/>
          </a:xfrm>
          <a:prstGeom prst="rect">
            <a:avLst/>
          </a:prstGeom>
          <a:noFill/>
        </p:spPr>
        <p:txBody>
          <a:bodyPr wrap="none" lIns="91440" tIns="45720" rIns="91440" bIns="45720">
            <a:spAutoFit/>
          </a:bodyPr>
          <a:lstStyle/>
          <a:p>
            <a:pPr algn="ctr"/>
            <a:r>
              <a:rPr lang="en-US" sz="9600" b="1" cap="none" spc="0" dirty="0">
                <a:ln w="22225">
                  <a:solidFill>
                    <a:schemeClr val="accent2"/>
                  </a:solidFill>
                  <a:prstDash val="solid"/>
                </a:ln>
                <a:solidFill>
                  <a:schemeClr val="accent2">
                    <a:lumMod val="40000"/>
                    <a:lumOff val="60000"/>
                  </a:schemeClr>
                </a:solidFill>
                <a:effectLst/>
                <a:latin typeface="Andika" panose="02000000000000000000" pitchFamily="2" charset="0"/>
                <a:ea typeface="Andika" panose="02000000000000000000" pitchFamily="2" charset="0"/>
                <a:cs typeface="Andika" panose="02000000000000000000" pitchFamily="2" charset="0"/>
              </a:rPr>
              <a:t>hockey</a:t>
            </a:r>
          </a:p>
        </p:txBody>
      </p:sp>
    </p:spTree>
    <p:extLst>
      <p:ext uri="{BB962C8B-B14F-4D97-AF65-F5344CB8AC3E}">
        <p14:creationId xmlns:p14="http://schemas.microsoft.com/office/powerpoint/2010/main" val="183240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19E9C5A-100D-485C-8F1B-DFB30EF5369C}"/>
              </a:ext>
            </a:extLst>
          </p:cNvPr>
          <p:cNvGrpSpPr/>
          <p:nvPr/>
        </p:nvGrpSpPr>
        <p:grpSpPr>
          <a:xfrm>
            <a:off x="838199" y="1"/>
            <a:ext cx="5184913" cy="6826132"/>
            <a:chOff x="838199" y="1"/>
            <a:chExt cx="5184913" cy="6826132"/>
          </a:xfrm>
        </p:grpSpPr>
        <p:pic>
          <p:nvPicPr>
            <p:cNvPr id="10" name="Picture 9">
              <a:extLst>
                <a:ext uri="{FF2B5EF4-FFF2-40B4-BE49-F238E27FC236}">
                  <a16:creationId xmlns:a16="http://schemas.microsoft.com/office/drawing/2014/main" id="{D1E4635F-A663-42B2-BB88-991079CB8AC0}"/>
                </a:ext>
              </a:extLst>
            </p:cNvPr>
            <p:cNvPicPr>
              <a:picLocks noChangeAspect="1"/>
            </p:cNvPicPr>
            <p:nvPr/>
          </p:nvPicPr>
          <p:blipFill>
            <a:blip r:embed="rId3"/>
            <a:stretch>
              <a:fillRect/>
            </a:stretch>
          </p:blipFill>
          <p:spPr>
            <a:xfrm rot="5400000">
              <a:off x="17590" y="820610"/>
              <a:ext cx="6826132" cy="5184913"/>
            </a:xfrm>
            <a:prstGeom prst="rect">
              <a:avLst/>
            </a:prstGeom>
          </p:spPr>
        </p:pic>
        <p:pic>
          <p:nvPicPr>
            <p:cNvPr id="11" name="Picture 2" descr="Image result for karate black and white clipart">
              <a:extLst>
                <a:ext uri="{FF2B5EF4-FFF2-40B4-BE49-F238E27FC236}">
                  <a16:creationId xmlns:a16="http://schemas.microsoft.com/office/drawing/2014/main" id="{C4D511DE-C2EB-49D2-8A46-4C2326F639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515"/>
            <a:stretch/>
          </p:blipFill>
          <p:spPr bwMode="auto">
            <a:xfrm>
              <a:off x="1698593" y="2339949"/>
              <a:ext cx="1110320" cy="132556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33F2C2ED-43D6-4289-A255-C15FAB789F2F}"/>
              </a:ext>
            </a:extLst>
          </p:cNvPr>
          <p:cNvSpPr>
            <a:spLocks noGrp="1"/>
          </p:cNvSpPr>
          <p:nvPr>
            <p:ph type="title"/>
          </p:nvPr>
        </p:nvSpPr>
        <p:spPr/>
        <p:txBody>
          <a:bodyPr/>
          <a:lstStyle/>
          <a:p>
            <a:endParaRPr lang="en-GB"/>
          </a:p>
        </p:txBody>
      </p:sp>
      <p:sp>
        <p:nvSpPr>
          <p:cNvPr id="5" name="Rectangle 4">
            <a:extLst>
              <a:ext uri="{FF2B5EF4-FFF2-40B4-BE49-F238E27FC236}">
                <a16:creationId xmlns:a16="http://schemas.microsoft.com/office/drawing/2014/main" id="{3EA9A062-BDDE-4E6A-ADFF-2DEB4B91EA67}"/>
              </a:ext>
            </a:extLst>
          </p:cNvPr>
          <p:cNvSpPr/>
          <p:nvPr/>
        </p:nvSpPr>
        <p:spPr>
          <a:xfrm>
            <a:off x="1538135" y="5322707"/>
            <a:ext cx="1431235" cy="1402026"/>
          </a:xfrm>
          <a:prstGeom prst="rect">
            <a:avLst/>
          </a:prstGeom>
          <a:solidFill>
            <a:srgbClr val="99CCFF">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Up 5">
            <a:extLst>
              <a:ext uri="{FF2B5EF4-FFF2-40B4-BE49-F238E27FC236}">
                <a16:creationId xmlns:a16="http://schemas.microsoft.com/office/drawing/2014/main" id="{F0B1BA9D-35EA-42DB-9ECD-8E934095705E}"/>
              </a:ext>
            </a:extLst>
          </p:cNvPr>
          <p:cNvSpPr/>
          <p:nvPr/>
        </p:nvSpPr>
        <p:spPr>
          <a:xfrm>
            <a:off x="1966638" y="914400"/>
            <a:ext cx="674962" cy="4245693"/>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Arrow: Up 6">
            <a:extLst>
              <a:ext uri="{FF2B5EF4-FFF2-40B4-BE49-F238E27FC236}">
                <a16:creationId xmlns:a16="http://schemas.microsoft.com/office/drawing/2014/main" id="{0D11EDEB-5E0F-4052-AE98-C18C455A2D8D}"/>
              </a:ext>
            </a:extLst>
          </p:cNvPr>
          <p:cNvSpPr/>
          <p:nvPr/>
        </p:nvSpPr>
        <p:spPr>
          <a:xfrm rot="16200000">
            <a:off x="1453933" y="5786495"/>
            <a:ext cx="489320" cy="53609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30D59FD-94C2-46DD-9CCC-01AFD85A3489}"/>
              </a:ext>
            </a:extLst>
          </p:cNvPr>
          <p:cNvSpPr/>
          <p:nvPr/>
        </p:nvSpPr>
        <p:spPr>
          <a:xfrm>
            <a:off x="7375178" y="1100616"/>
            <a:ext cx="2683222" cy="2215991"/>
          </a:xfrm>
          <a:prstGeom prst="rect">
            <a:avLst/>
          </a:prstGeom>
          <a:noFill/>
        </p:spPr>
        <p:txBody>
          <a:bodyPr wrap="square" lIns="91440" tIns="45720" rIns="91440" bIns="45720">
            <a:spAutoFit/>
          </a:bodyPr>
          <a:lstStyle/>
          <a:p>
            <a:pPr algn="ctr"/>
            <a:r>
              <a:rPr lang="en-US" sz="13800" b="1" dirty="0">
                <a:ln w="22225">
                  <a:solidFill>
                    <a:schemeClr val="accent2"/>
                  </a:solidFill>
                  <a:prstDash val="solid"/>
                </a:ln>
                <a:solidFill>
                  <a:srgbClr val="FF0000"/>
                </a:solidFill>
              </a:rPr>
              <a:t>A4</a:t>
            </a:r>
          </a:p>
        </p:txBody>
      </p:sp>
      <p:sp>
        <p:nvSpPr>
          <p:cNvPr id="3" name="Rectangle 2">
            <a:extLst>
              <a:ext uri="{FF2B5EF4-FFF2-40B4-BE49-F238E27FC236}">
                <a16:creationId xmlns:a16="http://schemas.microsoft.com/office/drawing/2014/main" id="{C033688E-E619-4339-8215-DAE0C507F99F}"/>
              </a:ext>
            </a:extLst>
          </p:cNvPr>
          <p:cNvSpPr/>
          <p:nvPr/>
        </p:nvSpPr>
        <p:spPr>
          <a:xfrm>
            <a:off x="6714201" y="3590433"/>
            <a:ext cx="3948518" cy="1569660"/>
          </a:xfrm>
          <a:prstGeom prst="rect">
            <a:avLst/>
          </a:prstGeom>
          <a:noFill/>
        </p:spPr>
        <p:txBody>
          <a:bodyPr wrap="none" lIns="91440" tIns="45720" rIns="91440" bIns="45720">
            <a:spAutoFit/>
          </a:bodyPr>
          <a:lstStyle/>
          <a:p>
            <a:pPr algn="ctr"/>
            <a:r>
              <a:rPr lang="en-US" sz="9600" b="1" cap="none" spc="0" dirty="0">
                <a:ln w="22225">
                  <a:solidFill>
                    <a:schemeClr val="accent2"/>
                  </a:solidFill>
                  <a:prstDash val="solid"/>
                </a:ln>
                <a:solidFill>
                  <a:schemeClr val="accent2">
                    <a:lumMod val="40000"/>
                    <a:lumOff val="60000"/>
                  </a:schemeClr>
                </a:solidFill>
                <a:effectLst/>
                <a:latin typeface="Andika" panose="02000000000000000000" pitchFamily="2" charset="0"/>
                <a:ea typeface="Andika" panose="02000000000000000000" pitchFamily="2" charset="0"/>
                <a:cs typeface="Andika" panose="02000000000000000000" pitchFamily="2" charset="0"/>
              </a:rPr>
              <a:t>boxing</a:t>
            </a:r>
          </a:p>
        </p:txBody>
      </p:sp>
    </p:spTree>
    <p:extLst>
      <p:ext uri="{BB962C8B-B14F-4D97-AF65-F5344CB8AC3E}">
        <p14:creationId xmlns:p14="http://schemas.microsoft.com/office/powerpoint/2010/main" val="143919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Notebook Paper For Clipartsgram Backgrounds for Powerpoint Templates - PPT  Backgrounds">
            <a:extLst>
              <a:ext uri="{FF2B5EF4-FFF2-40B4-BE49-F238E27FC236}">
                <a16:creationId xmlns:a16="http://schemas.microsoft.com/office/drawing/2014/main" id="{3DFF7EB2-F23D-44FC-86EA-A4BED5E76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2778A24-4548-4FD7-A685-C53699A1B6EA}"/>
              </a:ext>
            </a:extLst>
          </p:cNvPr>
          <p:cNvSpPr>
            <a:spLocks noGrp="1"/>
          </p:cNvSpPr>
          <p:nvPr>
            <p:ph idx="1"/>
          </p:nvPr>
        </p:nvSpPr>
        <p:spPr>
          <a:xfrm>
            <a:off x="1270686" y="1253331"/>
            <a:ext cx="10515600" cy="3726442"/>
          </a:xfrm>
        </p:spPr>
        <p:txBody>
          <a:bodyPr/>
          <a:lstStyle/>
          <a:p>
            <a:pPr marL="0" indent="0">
              <a:lnSpc>
                <a:spcPct val="150000"/>
              </a:lnSpc>
              <a:buNone/>
            </a:pPr>
            <a:endParaRPr lang="en-GB" dirty="0"/>
          </a:p>
          <a:p>
            <a:pPr marL="0" indent="0">
              <a:lnSpc>
                <a:spcPct val="150000"/>
              </a:lnSpc>
              <a:buNone/>
            </a:pPr>
            <a:endParaRPr lang="en-GB" dirty="0"/>
          </a:p>
        </p:txBody>
      </p:sp>
      <p:sp>
        <p:nvSpPr>
          <p:cNvPr id="6" name="Content Placeholder 2">
            <a:extLst>
              <a:ext uri="{FF2B5EF4-FFF2-40B4-BE49-F238E27FC236}">
                <a16:creationId xmlns:a16="http://schemas.microsoft.com/office/drawing/2014/main" id="{32F68F02-B727-4D91-9F4E-5C089AE1422C}"/>
              </a:ext>
            </a:extLst>
          </p:cNvPr>
          <p:cNvSpPr txBox="1">
            <a:spLocks/>
          </p:cNvSpPr>
          <p:nvPr/>
        </p:nvSpPr>
        <p:spPr>
          <a:xfrm>
            <a:off x="1426409" y="1140087"/>
            <a:ext cx="9129039" cy="4351338"/>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en-GB" b="1" i="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Choose a sport.  Think about 4 to 5 clues to describe the sport.  You can say something about:</a:t>
            </a:r>
          </a:p>
          <a:p>
            <a:pPr>
              <a:lnSpc>
                <a:spcPct val="200000"/>
              </a:lnSpc>
            </a:pPr>
            <a:r>
              <a:rPr lang="en-GB" b="1" i="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where it is played, </a:t>
            </a:r>
          </a:p>
          <a:p>
            <a:pPr>
              <a:lnSpc>
                <a:spcPct val="200000"/>
              </a:lnSpc>
            </a:pPr>
            <a:r>
              <a:rPr lang="en-GB" b="1" i="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if it is a team sport or an individual sport, </a:t>
            </a:r>
          </a:p>
          <a:p>
            <a:pPr>
              <a:lnSpc>
                <a:spcPct val="200000"/>
              </a:lnSpc>
            </a:pPr>
            <a:r>
              <a:rPr lang="en-GB" b="1" i="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what you need to wear, </a:t>
            </a:r>
          </a:p>
          <a:p>
            <a:pPr>
              <a:lnSpc>
                <a:spcPct val="200000"/>
              </a:lnSpc>
            </a:pPr>
            <a:r>
              <a:rPr lang="en-GB" b="1" i="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any equipment used</a:t>
            </a:r>
          </a:p>
          <a:p>
            <a:pPr>
              <a:lnSpc>
                <a:spcPct val="200000"/>
              </a:lnSpc>
            </a:pPr>
            <a:r>
              <a:rPr lang="en-GB" b="1" i="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how to play this sport and its aim.</a:t>
            </a:r>
            <a:endParaRPr lang="en-GB"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endParaRPr>
          </a:p>
        </p:txBody>
      </p:sp>
    </p:spTree>
    <p:extLst>
      <p:ext uri="{BB962C8B-B14F-4D97-AF65-F5344CB8AC3E}">
        <p14:creationId xmlns:p14="http://schemas.microsoft.com/office/powerpoint/2010/main" val="2212074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4738BC-AC70-4B8C-BB16-D79971824BC6}"/>
              </a:ext>
            </a:extLst>
          </p:cNvPr>
          <p:cNvSpPr>
            <a:spLocks noGrp="1"/>
          </p:cNvSpPr>
          <p:nvPr>
            <p:ph idx="1"/>
          </p:nvPr>
        </p:nvSpPr>
        <p:spPr>
          <a:xfrm>
            <a:off x="326571" y="938088"/>
            <a:ext cx="5924939" cy="4594966"/>
          </a:xfrm>
          <a:solidFill>
            <a:srgbClr val="99CCFF"/>
          </a:solidFill>
          <a:ln w="28575">
            <a:solidFill>
              <a:schemeClr val="tx1"/>
            </a:solidFill>
          </a:ln>
        </p:spPr>
        <p:txBody>
          <a:bodyPr>
            <a:normAutofit/>
          </a:bodyPr>
          <a:lstStyle/>
          <a:p>
            <a:pPr marL="0" indent="0">
              <a:buNone/>
            </a:pPr>
            <a:r>
              <a:rPr lang="en-GB" sz="3600" b="1" i="1" dirty="0">
                <a:latin typeface="Andika" panose="02000000000000000000" pitchFamily="2" charset="0"/>
                <a:ea typeface="Andika" panose="02000000000000000000" pitchFamily="2" charset="0"/>
                <a:cs typeface="Andika" panose="02000000000000000000" pitchFamily="2" charset="0"/>
              </a:rPr>
              <a:t>Useful Expressions</a:t>
            </a:r>
          </a:p>
          <a:p>
            <a:pPr marL="0" indent="0">
              <a:buNone/>
            </a:pPr>
            <a:r>
              <a:rPr lang="en-GB" sz="3600" dirty="0">
                <a:latin typeface="Andika" panose="02000000000000000000" pitchFamily="2" charset="0"/>
                <a:ea typeface="Andika" panose="02000000000000000000" pitchFamily="2" charset="0"/>
                <a:cs typeface="Andika" panose="02000000000000000000" pitchFamily="2" charset="0"/>
              </a:rPr>
              <a:t>Hi.  My name is…</a:t>
            </a:r>
          </a:p>
          <a:p>
            <a:pPr marL="0" indent="0">
              <a:buNone/>
            </a:pPr>
            <a:r>
              <a:rPr lang="en-GB" sz="3600" dirty="0">
                <a:latin typeface="Andika" panose="02000000000000000000" pitchFamily="2" charset="0"/>
                <a:ea typeface="Andika" panose="02000000000000000000" pitchFamily="2" charset="0"/>
                <a:cs typeface="Andika" panose="02000000000000000000" pitchFamily="2" charset="0"/>
              </a:rPr>
              <a:t>I play ….</a:t>
            </a:r>
          </a:p>
          <a:p>
            <a:pPr marL="0" indent="0">
              <a:buNone/>
            </a:pPr>
            <a:r>
              <a:rPr lang="en-GB" sz="3600" dirty="0">
                <a:latin typeface="Andika" panose="02000000000000000000" pitchFamily="2" charset="0"/>
                <a:ea typeface="Andika" panose="02000000000000000000" pitchFamily="2" charset="0"/>
                <a:cs typeface="Andika" panose="02000000000000000000" pitchFamily="2" charset="0"/>
              </a:rPr>
              <a:t>This sport is a ….</a:t>
            </a:r>
          </a:p>
          <a:p>
            <a:pPr marL="0" indent="0">
              <a:buNone/>
            </a:pPr>
            <a:r>
              <a:rPr lang="en-GB" sz="3600" dirty="0">
                <a:latin typeface="Andika" panose="02000000000000000000" pitchFamily="2" charset="0"/>
                <a:ea typeface="Andika" panose="02000000000000000000" pitchFamily="2" charset="0"/>
                <a:cs typeface="Andika" panose="02000000000000000000" pitchFamily="2" charset="0"/>
              </a:rPr>
              <a:t>The aim is to…</a:t>
            </a:r>
          </a:p>
          <a:p>
            <a:pPr marL="0" indent="0">
              <a:buNone/>
            </a:pPr>
            <a:r>
              <a:rPr lang="en-GB" sz="3600" dirty="0">
                <a:latin typeface="Andika" panose="02000000000000000000" pitchFamily="2" charset="0"/>
                <a:ea typeface="Andika" panose="02000000000000000000" pitchFamily="2" charset="0"/>
                <a:cs typeface="Andika" panose="02000000000000000000" pitchFamily="2" charset="0"/>
              </a:rPr>
              <a:t>I wear….</a:t>
            </a:r>
          </a:p>
          <a:p>
            <a:pPr marL="0" indent="0">
              <a:buNone/>
            </a:pPr>
            <a:r>
              <a:rPr lang="en-GB" sz="3600" dirty="0">
                <a:latin typeface="Andika" panose="02000000000000000000" pitchFamily="2" charset="0"/>
                <a:ea typeface="Andika" panose="02000000000000000000" pitchFamily="2" charset="0"/>
                <a:cs typeface="Andika" panose="02000000000000000000" pitchFamily="2" charset="0"/>
              </a:rPr>
              <a:t>I play this sport ….</a:t>
            </a:r>
          </a:p>
        </p:txBody>
      </p:sp>
      <p:pic>
        <p:nvPicPr>
          <p:cNvPr id="2" name="Picture 1">
            <a:extLst>
              <a:ext uri="{FF2B5EF4-FFF2-40B4-BE49-F238E27FC236}">
                <a16:creationId xmlns:a16="http://schemas.microsoft.com/office/drawing/2014/main" id="{3B8E9EDE-6D2B-4A4A-B7A3-244750A32D16}"/>
              </a:ext>
            </a:extLst>
          </p:cNvPr>
          <p:cNvPicPr>
            <a:picLocks noChangeAspect="1"/>
          </p:cNvPicPr>
          <p:nvPr/>
        </p:nvPicPr>
        <p:blipFill>
          <a:blip r:embed="rId2"/>
          <a:stretch>
            <a:fillRect/>
          </a:stretch>
        </p:blipFill>
        <p:spPr>
          <a:xfrm rot="16200000">
            <a:off x="6170694" y="1200325"/>
            <a:ext cx="6191343" cy="4457350"/>
          </a:xfrm>
          <a:prstGeom prst="rect">
            <a:avLst/>
          </a:prstGeom>
        </p:spPr>
      </p:pic>
    </p:spTree>
    <p:extLst>
      <p:ext uri="{BB962C8B-B14F-4D97-AF65-F5344CB8AC3E}">
        <p14:creationId xmlns:p14="http://schemas.microsoft.com/office/powerpoint/2010/main" val="2010925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eo messi">
            <a:extLst>
              <a:ext uri="{FF2B5EF4-FFF2-40B4-BE49-F238E27FC236}">
                <a16:creationId xmlns:a16="http://schemas.microsoft.com/office/drawing/2014/main" id="{83AB43F6-CB73-4AD1-81C9-E731D2E9E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827" y="1383975"/>
            <a:ext cx="3558157" cy="47442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CF61C11-D532-4EAB-B453-E9C1081F6191}"/>
              </a:ext>
            </a:extLst>
          </p:cNvPr>
          <p:cNvSpPr/>
          <p:nvPr/>
        </p:nvSpPr>
        <p:spPr>
          <a:xfrm>
            <a:off x="4167740" y="306282"/>
            <a:ext cx="409599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Lionel Messi</a:t>
            </a:r>
          </a:p>
        </p:txBody>
      </p:sp>
      <p:sp>
        <p:nvSpPr>
          <p:cNvPr id="5" name="Speech Bubble: Rectangle 4">
            <a:extLst>
              <a:ext uri="{FF2B5EF4-FFF2-40B4-BE49-F238E27FC236}">
                <a16:creationId xmlns:a16="http://schemas.microsoft.com/office/drawing/2014/main" id="{91925050-03F4-431E-AC2B-F82C5EF7F834}"/>
              </a:ext>
            </a:extLst>
          </p:cNvPr>
          <p:cNvSpPr/>
          <p:nvPr/>
        </p:nvSpPr>
        <p:spPr>
          <a:xfrm>
            <a:off x="6329715" y="1242480"/>
            <a:ext cx="5739694" cy="5615519"/>
          </a:xfrm>
          <a:prstGeom prst="wedgeRectCallout">
            <a:avLst>
              <a:gd name="adj1" fmla="val -64488"/>
              <a:gd name="adj2" fmla="val 75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1116B121-BA55-426F-A67B-34253FB3E833}"/>
              </a:ext>
            </a:extLst>
          </p:cNvPr>
          <p:cNvSpPr>
            <a:spLocks noGrp="1"/>
          </p:cNvSpPr>
          <p:nvPr>
            <p:ph idx="1"/>
          </p:nvPr>
        </p:nvSpPr>
        <p:spPr>
          <a:xfrm>
            <a:off x="6481927" y="1498981"/>
            <a:ext cx="5587482" cy="5359017"/>
          </a:xfrm>
        </p:spPr>
        <p:txBody>
          <a:bodyPr>
            <a:normAutofit fontScale="92500" lnSpcReduction="10000"/>
          </a:bodyPr>
          <a:lstStyle/>
          <a:p>
            <a:pPr marL="0" indent="0">
              <a:lnSpc>
                <a:spcPct val="150000"/>
              </a:lnSpc>
              <a:buNone/>
            </a:pPr>
            <a:r>
              <a:rPr lang="en-GB" dirty="0">
                <a:latin typeface="Andika" panose="02000000000000000000" pitchFamily="2" charset="0"/>
                <a:ea typeface="Andika" panose="02000000000000000000" pitchFamily="2" charset="0"/>
                <a:cs typeface="Andika" panose="02000000000000000000" pitchFamily="2" charset="0"/>
              </a:rPr>
              <a:t>My name is Lionel Messi.   I play football with Barcelona FC.  Football is a team sport.  The aim is to score a goal into the other team’s goal post. To play football, I wear a kit, socks and football shoes.  I play this sport on a pitch.  I like football because I love running.</a:t>
            </a:r>
          </a:p>
        </p:txBody>
      </p:sp>
      <p:sp>
        <p:nvSpPr>
          <p:cNvPr id="7" name="Content Placeholder 2">
            <a:extLst>
              <a:ext uri="{FF2B5EF4-FFF2-40B4-BE49-F238E27FC236}">
                <a16:creationId xmlns:a16="http://schemas.microsoft.com/office/drawing/2014/main" id="{AA8A8A05-4784-4E2C-B2A4-1A266D7FA3C8}"/>
              </a:ext>
            </a:extLst>
          </p:cNvPr>
          <p:cNvSpPr txBox="1">
            <a:spLocks/>
          </p:cNvSpPr>
          <p:nvPr/>
        </p:nvSpPr>
        <p:spPr>
          <a:xfrm>
            <a:off x="-8784" y="0"/>
            <a:ext cx="2759505" cy="5285372"/>
          </a:xfrm>
          <a:prstGeom prst="rect">
            <a:avLst/>
          </a:prstGeom>
          <a:solidFill>
            <a:srgbClr val="99CCF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Font typeface="Arial" panose="020B0604020202020204" pitchFamily="34" charset="0"/>
              <a:buNone/>
            </a:pPr>
            <a:r>
              <a:rPr lang="en-GB" sz="1800" b="1" i="1" dirty="0">
                <a:latin typeface="Andika" panose="02000000000000000000" pitchFamily="2" charset="0"/>
                <a:ea typeface="Andika" panose="02000000000000000000" pitchFamily="2" charset="0"/>
                <a:cs typeface="Andika" panose="02000000000000000000" pitchFamily="2" charset="0"/>
              </a:rPr>
              <a:t>Useful Expressions</a:t>
            </a:r>
          </a:p>
          <a:p>
            <a:pPr marL="0" indent="0">
              <a:lnSpc>
                <a:spcPct val="17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Hi.  My name is…</a:t>
            </a:r>
          </a:p>
          <a:p>
            <a:pPr marL="0" indent="0">
              <a:lnSpc>
                <a:spcPct val="17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I play ….</a:t>
            </a:r>
          </a:p>
          <a:p>
            <a:pPr marL="0" indent="0">
              <a:lnSpc>
                <a:spcPct val="17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This sport is a ….</a:t>
            </a:r>
          </a:p>
          <a:p>
            <a:pPr marL="0" indent="0">
              <a:lnSpc>
                <a:spcPct val="17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The aim is to…</a:t>
            </a:r>
          </a:p>
          <a:p>
            <a:pPr marL="0" indent="0">
              <a:lnSpc>
                <a:spcPct val="17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I wear….</a:t>
            </a:r>
          </a:p>
          <a:p>
            <a:pPr marL="0" indent="0">
              <a:lnSpc>
                <a:spcPct val="17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I play this sport ….</a:t>
            </a:r>
          </a:p>
          <a:p>
            <a:pPr marL="0" indent="0">
              <a:lnSpc>
                <a:spcPct val="170000"/>
              </a:lnSpc>
              <a:buFont typeface="Arial" panose="020B0604020202020204" pitchFamily="34" charset="0"/>
              <a:buNone/>
            </a:pPr>
            <a:r>
              <a:rPr lang="en-GB" sz="1800" dirty="0">
                <a:latin typeface="Andika" panose="02000000000000000000" pitchFamily="2" charset="0"/>
                <a:ea typeface="Andika" panose="02000000000000000000" pitchFamily="2" charset="0"/>
                <a:cs typeface="Andika" panose="02000000000000000000" pitchFamily="2" charset="0"/>
              </a:rPr>
              <a:t>I like this sport because…</a:t>
            </a:r>
          </a:p>
        </p:txBody>
      </p:sp>
    </p:spTree>
    <p:extLst>
      <p:ext uri="{BB962C8B-B14F-4D97-AF65-F5344CB8AC3E}">
        <p14:creationId xmlns:p14="http://schemas.microsoft.com/office/powerpoint/2010/main" val="197940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3" grpId="0" build="p"/>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45B802E7915E4A9EAE50A554949258" ma:contentTypeVersion="13" ma:contentTypeDescription="Create a new document." ma:contentTypeScope="" ma:versionID="80bd06f5540f124fb2c5fcd2d0d42155">
  <xsd:schema xmlns:xsd="http://www.w3.org/2001/XMLSchema" xmlns:xs="http://www.w3.org/2001/XMLSchema" xmlns:p="http://schemas.microsoft.com/office/2006/metadata/properties" xmlns:ns3="fa276554-a315-4eb0-8828-08adb05f0a88" xmlns:ns4="951fb4ba-5d5d-4f38-81cd-d6cbb08664b3" targetNamespace="http://schemas.microsoft.com/office/2006/metadata/properties" ma:root="true" ma:fieldsID="f44ea7170d057543772f3ecbc16b49d8" ns3:_="" ns4:_="">
    <xsd:import namespace="fa276554-a315-4eb0-8828-08adb05f0a88"/>
    <xsd:import namespace="951fb4ba-5d5d-4f38-81cd-d6cbb0866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76554-a315-4eb0-8828-08adb05f0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fb4ba-5d5d-4f38-81cd-d6cbb0866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BAA28D-0075-488D-A1C4-8BC4EB4E4D01}">
  <ds:schemaRefs>
    <ds:schemaRef ds:uri="http://schemas.microsoft.com/sharepoint/v3/contenttype/forms"/>
  </ds:schemaRefs>
</ds:datastoreItem>
</file>

<file path=customXml/itemProps2.xml><?xml version="1.0" encoding="utf-8"?>
<ds:datastoreItem xmlns:ds="http://schemas.openxmlformats.org/officeDocument/2006/customXml" ds:itemID="{63438833-4242-4CB5-853F-751F5D28E9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76554-a315-4eb0-8828-08adb05f0a88"/>
    <ds:schemaRef ds:uri="951fb4ba-5d5d-4f38-81cd-d6cbb0866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AD96F9-C72A-492B-B479-44596FF4E5FF}">
  <ds:schemaRefs>
    <ds:schemaRef ds:uri="http://schemas.microsoft.com/office/2006/documentManagement/types"/>
    <ds:schemaRef ds:uri="http://purl.org/dc/elements/1.1/"/>
    <ds:schemaRef ds:uri="http://schemas.microsoft.com/office/2006/metadata/properties"/>
    <ds:schemaRef ds:uri="fa276554-a315-4eb0-8828-08adb05f0a88"/>
    <ds:schemaRef ds:uri="951fb4ba-5d5d-4f38-81cd-d6cbb08664b3"/>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188</TotalTime>
  <Words>989</Words>
  <Application>Microsoft Office PowerPoint</Application>
  <PresentationFormat>Widescreen</PresentationFormat>
  <Paragraphs>163</Paragraphs>
  <Slides>16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Cavolini</vt:lpstr>
      <vt:lpstr>Andika</vt:lpstr>
      <vt:lpstr>Calibri Light</vt:lpstr>
      <vt:lpstr>Office Theme</vt:lpstr>
      <vt:lpstr>Sports and Games</vt:lpstr>
      <vt:lpstr>Notes for the Educator</vt:lpstr>
      <vt:lpstr>I am learning how to talk about my favourite sport.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it’s your turn!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Sports and Games</dc:title>
  <dc:creator>urieth aquilina</dc:creator>
  <cp:lastModifiedBy>urieth aquilina</cp:lastModifiedBy>
  <cp:revision>12</cp:revision>
  <dcterms:created xsi:type="dcterms:W3CDTF">2021-02-13T05:47:01Z</dcterms:created>
  <dcterms:modified xsi:type="dcterms:W3CDTF">2021-03-22T20:57:25Z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0x010100F345B802E7915E4A9EAE50A554949258</vt:lpwstr>
  </property>
</Properties>
</file>