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3"/>
  </p:notesMasterIdLst>
  <p:sldIdLst>
    <p:sldId id="256" r:id="rId5"/>
    <p:sldId id="257" r:id="rId6"/>
    <p:sldId id="258" r:id="rId7"/>
    <p:sldId id="299" r:id="rId8"/>
    <p:sldId id="277" r:id="rId9"/>
    <p:sldId id="284" r:id="rId10"/>
    <p:sldId id="262" r:id="rId11"/>
    <p:sldId id="296" r:id="rId12"/>
    <p:sldId id="295" r:id="rId13"/>
    <p:sldId id="302" r:id="rId14"/>
    <p:sldId id="297" r:id="rId15"/>
    <p:sldId id="280" r:id="rId16"/>
    <p:sldId id="267" r:id="rId17"/>
    <p:sldId id="261" r:id="rId18"/>
    <p:sldId id="290" r:id="rId19"/>
    <p:sldId id="308" r:id="rId20"/>
    <p:sldId id="300"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9DB1F8-EAED-FC5E-DAC5-B39B5FDAE196}" v="4" dt="2021-09-28T09:25:14.768"/>
    <p1510:client id="{B558C7BD-77ED-C232-B28E-E904BFF0D492}" v="243" dt="2021-10-04T12:19:16.459"/>
    <p1510:client id="{F4E09FBB-CFC8-5527-8003-D80BA9EFC251}" v="34" dt="2021-11-09T08:38:12.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960" autoAdjust="0"/>
  </p:normalViewPr>
  <p:slideViewPr>
    <p:cSldViewPr snapToGrid="0">
      <p:cViewPr varScale="1">
        <p:scale>
          <a:sx n="55" d="100"/>
          <a:sy n="55" d="100"/>
        </p:scale>
        <p:origin x="9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Jude Camilleri" userId="S::mary.jude.camilleri@ilearn.edu.mt::d532b959-8ce3-47c7-b170-dad374501405" providerId="AD" clId="Web-{879DB1F8-EAED-FC5E-DAC5-B39B5FDAE196}"/>
    <pc:docChg chg="modSld">
      <pc:chgData name="Mary Jude Camilleri" userId="S::mary.jude.camilleri@ilearn.edu.mt::d532b959-8ce3-47c7-b170-dad374501405" providerId="AD" clId="Web-{879DB1F8-EAED-FC5E-DAC5-B39B5FDAE196}" dt="2021-09-28T09:25:14.581" v="2" actId="20577"/>
      <pc:docMkLst>
        <pc:docMk/>
      </pc:docMkLst>
      <pc:sldChg chg="modSp">
        <pc:chgData name="Mary Jude Camilleri" userId="S::mary.jude.camilleri@ilearn.edu.mt::d532b959-8ce3-47c7-b170-dad374501405" providerId="AD" clId="Web-{879DB1F8-EAED-FC5E-DAC5-B39B5FDAE196}" dt="2021-09-28T09:25:14.581" v="2" actId="20577"/>
        <pc:sldMkLst>
          <pc:docMk/>
          <pc:sldMk cId="1206123026" sldId="292"/>
        </pc:sldMkLst>
        <pc:spChg chg="mod">
          <ac:chgData name="Mary Jude Camilleri" userId="S::mary.jude.camilleri@ilearn.edu.mt::d532b959-8ce3-47c7-b170-dad374501405" providerId="AD" clId="Web-{879DB1F8-EAED-FC5E-DAC5-B39B5FDAE196}" dt="2021-09-28T09:25:14.581" v="2" actId="20577"/>
          <ac:spMkLst>
            <pc:docMk/>
            <pc:sldMk cId="1206123026" sldId="292"/>
            <ac:spMk id="3" creationId="{475E14F8-ED02-4577-AF13-22BB5C1A1F19}"/>
          </ac:spMkLst>
        </pc:spChg>
      </pc:sldChg>
    </pc:docChg>
  </pc:docChgLst>
  <pc:docChgLst>
    <pc:chgData name="Mary Jude Camilleri" userId="S::mary.jude.camilleri@ilearn.edu.mt::d532b959-8ce3-47c7-b170-dad374501405" providerId="AD" clId="Web-{B558C7BD-77ED-C232-B28E-E904BFF0D492}"/>
    <pc:docChg chg="addSld delSld modSld">
      <pc:chgData name="Mary Jude Camilleri" userId="S::mary.jude.camilleri@ilearn.edu.mt::d532b959-8ce3-47c7-b170-dad374501405" providerId="AD" clId="Web-{B558C7BD-77ED-C232-B28E-E904BFF0D492}" dt="2021-10-04T12:19:16.459" v="259" actId="1076"/>
      <pc:docMkLst>
        <pc:docMk/>
      </pc:docMkLst>
      <pc:sldChg chg="addSp delSp modSp mod setBg">
        <pc:chgData name="Mary Jude Camilleri" userId="S::mary.jude.camilleri@ilearn.edu.mt::d532b959-8ce3-47c7-b170-dad374501405" providerId="AD" clId="Web-{B558C7BD-77ED-C232-B28E-E904BFF0D492}" dt="2021-10-04T12:07:41.757" v="16" actId="1076"/>
        <pc:sldMkLst>
          <pc:docMk/>
          <pc:sldMk cId="2026876962" sldId="256"/>
        </pc:sldMkLst>
        <pc:spChg chg="mod">
          <ac:chgData name="Mary Jude Camilleri" userId="S::mary.jude.camilleri@ilearn.edu.mt::d532b959-8ce3-47c7-b170-dad374501405" providerId="AD" clId="Web-{B558C7BD-77ED-C232-B28E-E904BFF0D492}" dt="2021-10-04T12:07:41.757" v="16" actId="1076"/>
          <ac:spMkLst>
            <pc:docMk/>
            <pc:sldMk cId="2026876962" sldId="256"/>
            <ac:spMk id="2" creationId="{E11C82A4-F5B7-4B72-85CA-F29B9BE5C16B}"/>
          </ac:spMkLst>
        </pc:spChg>
        <pc:spChg chg="del mod">
          <ac:chgData name="Mary Jude Camilleri" userId="S::mary.jude.camilleri@ilearn.edu.mt::d532b959-8ce3-47c7-b170-dad374501405" providerId="AD" clId="Web-{B558C7BD-77ED-C232-B28E-E904BFF0D492}" dt="2021-10-04T12:07:30.836" v="13"/>
          <ac:spMkLst>
            <pc:docMk/>
            <pc:sldMk cId="2026876962" sldId="256"/>
            <ac:spMk id="3" creationId="{F321677E-330F-4D06-A488-5E7DCE2F664D}"/>
          </ac:spMkLst>
        </pc:spChg>
        <pc:spChg chg="mod ord">
          <ac:chgData name="Mary Jude Camilleri" userId="S::mary.jude.camilleri@ilearn.edu.mt::d532b959-8ce3-47c7-b170-dad374501405" providerId="AD" clId="Web-{B558C7BD-77ED-C232-B28E-E904BFF0D492}" dt="2021-10-04T12:07:04.850" v="0"/>
          <ac:spMkLst>
            <pc:docMk/>
            <pc:sldMk cId="2026876962" sldId="256"/>
            <ac:spMk id="4" creationId="{39914331-136D-4746-9996-3A5571F5A5B3}"/>
          </ac:spMkLst>
        </pc:spChg>
        <pc:spChg chg="add mod">
          <ac:chgData name="Mary Jude Camilleri" userId="S::mary.jude.camilleri@ilearn.edu.mt::d532b959-8ce3-47c7-b170-dad374501405" providerId="AD" clId="Web-{B558C7BD-77ED-C232-B28E-E904BFF0D492}" dt="2021-10-04T12:07:30.836" v="13"/>
          <ac:spMkLst>
            <pc:docMk/>
            <pc:sldMk cId="2026876962" sldId="256"/>
            <ac:spMk id="6" creationId="{BB0F0BF8-96EF-4A67-A586-EEF995287409}"/>
          </ac:spMkLst>
        </pc:spChg>
        <pc:spChg chg="add">
          <ac:chgData name="Mary Jude Camilleri" userId="S::mary.jude.camilleri@ilearn.edu.mt::d532b959-8ce3-47c7-b170-dad374501405" providerId="AD" clId="Web-{B558C7BD-77ED-C232-B28E-E904BFF0D492}" dt="2021-10-04T12:07:04.850" v="0"/>
          <ac:spMkLst>
            <pc:docMk/>
            <pc:sldMk cId="2026876962" sldId="256"/>
            <ac:spMk id="71" creationId="{9401732C-37EE-4B98-A709-9530173F3802}"/>
          </ac:spMkLst>
        </pc:spChg>
        <pc:grpChg chg="add">
          <ac:chgData name="Mary Jude Camilleri" userId="S::mary.jude.camilleri@ilearn.edu.mt::d532b959-8ce3-47c7-b170-dad374501405" providerId="AD" clId="Web-{B558C7BD-77ED-C232-B28E-E904BFF0D492}" dt="2021-10-04T12:07:04.850" v="0"/>
          <ac:grpSpMkLst>
            <pc:docMk/>
            <pc:sldMk cId="2026876962" sldId="256"/>
            <ac:grpSpMk id="73" creationId="{654E48C8-2A00-4C54-BC9C-B18EE49E9C13}"/>
          </ac:grpSpMkLst>
        </pc:grpChg>
        <pc:picChg chg="mod">
          <ac:chgData name="Mary Jude Camilleri" userId="S::mary.jude.camilleri@ilearn.edu.mt::d532b959-8ce3-47c7-b170-dad374501405" providerId="AD" clId="Web-{B558C7BD-77ED-C232-B28E-E904BFF0D492}" dt="2021-10-04T12:07:04.850" v="0"/>
          <ac:picMkLst>
            <pc:docMk/>
            <pc:sldMk cId="2026876962" sldId="256"/>
            <ac:picMk id="2050" creationId="{39130ACD-9A93-47A7-A3E1-001A92C7DC33}"/>
          </ac:picMkLst>
        </pc:picChg>
      </pc:sldChg>
      <pc:sldChg chg="addSp delSp modSp mod setBg">
        <pc:chgData name="Mary Jude Camilleri" userId="S::mary.jude.camilleri@ilearn.edu.mt::d532b959-8ce3-47c7-b170-dad374501405" providerId="AD" clId="Web-{B558C7BD-77ED-C232-B28E-E904BFF0D492}" dt="2021-10-04T12:08:08.382" v="24" actId="20577"/>
        <pc:sldMkLst>
          <pc:docMk/>
          <pc:sldMk cId="1215279822" sldId="257"/>
        </pc:sldMkLst>
        <pc:spChg chg="mod">
          <ac:chgData name="Mary Jude Camilleri" userId="S::mary.jude.camilleri@ilearn.edu.mt::d532b959-8ce3-47c7-b170-dad374501405" providerId="AD" clId="Web-{B558C7BD-77ED-C232-B28E-E904BFF0D492}" dt="2021-10-04T12:07:54.710" v="19"/>
          <ac:spMkLst>
            <pc:docMk/>
            <pc:sldMk cId="1215279822" sldId="257"/>
            <ac:spMk id="2" creationId="{D73A09E2-9B17-4921-B7E9-8A6D27F22B55}"/>
          </ac:spMkLst>
        </pc:spChg>
        <pc:spChg chg="mod ord">
          <ac:chgData name="Mary Jude Camilleri" userId="S::mary.jude.camilleri@ilearn.edu.mt::d532b959-8ce3-47c7-b170-dad374501405" providerId="AD" clId="Web-{B558C7BD-77ED-C232-B28E-E904BFF0D492}" dt="2021-10-04T12:07:54.710" v="19"/>
          <ac:spMkLst>
            <pc:docMk/>
            <pc:sldMk cId="1215279822" sldId="257"/>
            <ac:spMk id="3" creationId="{58E3DEF3-9492-4780-BA8F-21585264F9BC}"/>
          </ac:spMkLst>
        </pc:spChg>
        <pc:spChg chg="mod">
          <ac:chgData name="Mary Jude Camilleri" userId="S::mary.jude.camilleri@ilearn.edu.mt::d532b959-8ce3-47c7-b170-dad374501405" providerId="AD" clId="Web-{B558C7BD-77ED-C232-B28E-E904BFF0D492}" dt="2021-10-04T12:08:08.382" v="24" actId="20577"/>
          <ac:spMkLst>
            <pc:docMk/>
            <pc:sldMk cId="1215279822" sldId="257"/>
            <ac:spMk id="4" creationId="{E6371DA7-4C61-4CDD-B5D3-C3086FF25E59}"/>
          </ac:spMkLst>
        </pc:spChg>
        <pc:spChg chg="add del">
          <ac:chgData name="Mary Jude Camilleri" userId="S::mary.jude.camilleri@ilearn.edu.mt::d532b959-8ce3-47c7-b170-dad374501405" providerId="AD" clId="Web-{B558C7BD-77ED-C232-B28E-E904BFF0D492}" dt="2021-10-04T12:07:54.585" v="18"/>
          <ac:spMkLst>
            <pc:docMk/>
            <pc:sldMk cId="1215279822" sldId="257"/>
            <ac:spMk id="18" creationId="{A440FBE6-72B7-43D4-A8EB-FDBC35FE56C6}"/>
          </ac:spMkLst>
        </pc:spChg>
        <pc:grpChg chg="add">
          <ac:chgData name="Mary Jude Camilleri" userId="S::mary.jude.camilleri@ilearn.edu.mt::d532b959-8ce3-47c7-b170-dad374501405" providerId="AD" clId="Web-{B558C7BD-77ED-C232-B28E-E904BFF0D492}" dt="2021-10-04T12:07:54.710" v="19"/>
          <ac:grpSpMkLst>
            <pc:docMk/>
            <pc:sldMk cId="1215279822" sldId="257"/>
            <ac:grpSpMk id="7" creationId="{3F6D81C7-B083-478E-82FE-089A8CB72EB8}"/>
          </ac:grpSpMkLst>
        </pc:grpChg>
        <pc:grpChg chg="add del">
          <ac:chgData name="Mary Jude Camilleri" userId="S::mary.jude.camilleri@ilearn.edu.mt::d532b959-8ce3-47c7-b170-dad374501405" providerId="AD" clId="Web-{B558C7BD-77ED-C232-B28E-E904BFF0D492}" dt="2021-10-04T12:07:54.585" v="18"/>
          <ac:grpSpMkLst>
            <pc:docMk/>
            <pc:sldMk cId="1215279822" sldId="257"/>
            <ac:grpSpMk id="10" creationId="{DFB5D1BB-0703-437B-BD1E-1D07F8A2730B}"/>
          </ac:grpSpMkLst>
        </pc:grpChg>
        <pc:grpChg chg="add del">
          <ac:chgData name="Mary Jude Camilleri" userId="S::mary.jude.camilleri@ilearn.edu.mt::d532b959-8ce3-47c7-b170-dad374501405" providerId="AD" clId="Web-{B558C7BD-77ED-C232-B28E-E904BFF0D492}" dt="2021-10-04T12:07:54.585" v="18"/>
          <ac:grpSpMkLst>
            <pc:docMk/>
            <pc:sldMk cId="1215279822" sldId="257"/>
            <ac:grpSpMk id="20" creationId="{647B8492-BC4D-4046-B35A-C38E03494068}"/>
          </ac:grpSpMkLst>
        </pc:grpChg>
        <pc:picChg chg="mod">
          <ac:chgData name="Mary Jude Camilleri" userId="S::mary.jude.camilleri@ilearn.edu.mt::d532b959-8ce3-47c7-b170-dad374501405" providerId="AD" clId="Web-{B558C7BD-77ED-C232-B28E-E904BFF0D492}" dt="2021-10-04T12:07:54.710" v="19"/>
          <ac:picMkLst>
            <pc:docMk/>
            <pc:sldMk cId="1215279822" sldId="257"/>
            <ac:picMk id="5" creationId="{4B4CAD7C-733C-4F55-9712-15EE79BD10C9}"/>
          </ac:picMkLst>
        </pc:picChg>
        <pc:cxnChg chg="add">
          <ac:chgData name="Mary Jude Camilleri" userId="S::mary.jude.camilleri@ilearn.edu.mt::d532b959-8ce3-47c7-b170-dad374501405" providerId="AD" clId="Web-{B558C7BD-77ED-C232-B28E-E904BFF0D492}" dt="2021-10-04T12:07:54.710" v="19"/>
          <ac:cxnSpMkLst>
            <pc:docMk/>
            <pc:sldMk cId="1215279822" sldId="257"/>
            <ac:cxnSpMk id="8" creationId="{F06B54F2-CD11-4359-A7D6-DA7C76C091A6}"/>
          </ac:cxnSpMkLst>
        </pc:cxnChg>
        <pc:cxnChg chg="add del">
          <ac:chgData name="Mary Jude Camilleri" userId="S::mary.jude.camilleri@ilearn.edu.mt::d532b959-8ce3-47c7-b170-dad374501405" providerId="AD" clId="Web-{B558C7BD-77ED-C232-B28E-E904BFF0D492}" dt="2021-10-04T12:07:54.585" v="18"/>
          <ac:cxnSpMkLst>
            <pc:docMk/>
            <pc:sldMk cId="1215279822" sldId="257"/>
            <ac:cxnSpMk id="16" creationId="{883F92AF-2403-4558-B1D7-72130A1E4BC7}"/>
          </ac:cxnSpMkLst>
        </pc:cxnChg>
        <pc:cxnChg chg="add del">
          <ac:chgData name="Mary Jude Camilleri" userId="S::mary.jude.camilleri@ilearn.edu.mt::d532b959-8ce3-47c7-b170-dad374501405" providerId="AD" clId="Web-{B558C7BD-77ED-C232-B28E-E904BFF0D492}" dt="2021-10-04T12:07:54.585" v="18"/>
          <ac:cxnSpMkLst>
            <pc:docMk/>
            <pc:sldMk cId="1215279822" sldId="257"/>
            <ac:cxnSpMk id="26" creationId="{16652DC1-CA18-4263-AC06-BAB0B05EC783}"/>
          </ac:cxnSpMkLst>
        </pc:cxnChg>
      </pc:sldChg>
      <pc:sldChg chg="addSp modSp mod setBg">
        <pc:chgData name="Mary Jude Camilleri" userId="S::mary.jude.camilleri@ilearn.edu.mt::d532b959-8ce3-47c7-b170-dad374501405" providerId="AD" clId="Web-{B558C7BD-77ED-C232-B28E-E904BFF0D492}" dt="2021-10-04T12:08:37.071" v="34" actId="1076"/>
        <pc:sldMkLst>
          <pc:docMk/>
          <pc:sldMk cId="3245836396" sldId="258"/>
        </pc:sldMkLst>
        <pc:spChg chg="mod">
          <ac:chgData name="Mary Jude Camilleri" userId="S::mary.jude.camilleri@ilearn.edu.mt::d532b959-8ce3-47c7-b170-dad374501405" providerId="AD" clId="Web-{B558C7BD-77ED-C232-B28E-E904BFF0D492}" dt="2021-10-04T12:08:32.258" v="33" actId="1076"/>
          <ac:spMkLst>
            <pc:docMk/>
            <pc:sldMk cId="3245836396" sldId="258"/>
            <ac:spMk id="2" creationId="{B6A5FC8B-392F-430F-BD25-EF8D27851882}"/>
          </ac:spMkLst>
        </pc:spChg>
        <pc:spChg chg="mod ord">
          <ac:chgData name="Mary Jude Camilleri" userId="S::mary.jude.camilleri@ilearn.edu.mt::d532b959-8ce3-47c7-b170-dad374501405" providerId="AD" clId="Web-{B558C7BD-77ED-C232-B28E-E904BFF0D492}" dt="2021-10-04T12:08:15.226" v="25"/>
          <ac:spMkLst>
            <pc:docMk/>
            <pc:sldMk cId="3245836396" sldId="258"/>
            <ac:spMk id="3" creationId="{D1612C73-C623-4F95-A4DD-7F35526A6EAB}"/>
          </ac:spMkLst>
        </pc:spChg>
        <pc:spChg chg="mod">
          <ac:chgData name="Mary Jude Camilleri" userId="S::mary.jude.camilleri@ilearn.edu.mt::d532b959-8ce3-47c7-b170-dad374501405" providerId="AD" clId="Web-{B558C7BD-77ED-C232-B28E-E904BFF0D492}" dt="2021-10-04T12:08:37.071" v="34" actId="1076"/>
          <ac:spMkLst>
            <pc:docMk/>
            <pc:sldMk cId="3245836396" sldId="258"/>
            <ac:spMk id="6" creationId="{C3782DB9-146E-469D-A058-E6DD26A9501B}"/>
          </ac:spMkLst>
        </pc:spChg>
        <pc:grpChg chg="add">
          <ac:chgData name="Mary Jude Camilleri" userId="S::mary.jude.camilleri@ilearn.edu.mt::d532b959-8ce3-47c7-b170-dad374501405" providerId="AD" clId="Web-{B558C7BD-77ED-C232-B28E-E904BFF0D492}" dt="2021-10-04T12:08:15.226" v="25"/>
          <ac:grpSpMkLst>
            <pc:docMk/>
            <pc:sldMk cId="3245836396" sldId="258"/>
            <ac:grpSpMk id="71" creationId="{DFB5D1BB-0703-437B-BD1E-1D07F8A2730B}"/>
          </ac:grpSpMkLst>
        </pc:grpChg>
        <pc:picChg chg="mod">
          <ac:chgData name="Mary Jude Camilleri" userId="S::mary.jude.camilleri@ilearn.edu.mt::d532b959-8ce3-47c7-b170-dad374501405" providerId="AD" clId="Web-{B558C7BD-77ED-C232-B28E-E904BFF0D492}" dt="2021-10-04T12:08:15.226" v="25"/>
          <ac:picMkLst>
            <pc:docMk/>
            <pc:sldMk cId="3245836396" sldId="258"/>
            <ac:picMk id="1026" creationId="{5301A74E-DD06-43A2-8F7A-26FEE8484E8A}"/>
          </ac:picMkLst>
        </pc:picChg>
        <pc:cxnChg chg="add">
          <ac:chgData name="Mary Jude Camilleri" userId="S::mary.jude.camilleri@ilearn.edu.mt::d532b959-8ce3-47c7-b170-dad374501405" providerId="AD" clId="Web-{B558C7BD-77ED-C232-B28E-E904BFF0D492}" dt="2021-10-04T12:08:15.226" v="25"/>
          <ac:cxnSpMkLst>
            <pc:docMk/>
            <pc:sldMk cId="3245836396" sldId="258"/>
            <ac:cxnSpMk id="77" creationId="{883F92AF-2403-4558-B1D7-72130A1E4BC7}"/>
          </ac:cxnSpMkLst>
        </pc:cxnChg>
      </pc:sldChg>
      <pc:sldChg chg="addSp modSp mod setBg">
        <pc:chgData name="Mary Jude Camilleri" userId="S::mary.jude.camilleri@ilearn.edu.mt::d532b959-8ce3-47c7-b170-dad374501405" providerId="AD" clId="Web-{B558C7BD-77ED-C232-B28E-E904BFF0D492}" dt="2021-10-04T12:16:08.533" v="188" actId="1076"/>
        <pc:sldMkLst>
          <pc:docMk/>
          <pc:sldMk cId="962309151" sldId="261"/>
        </pc:sldMkLst>
        <pc:spChg chg="ord">
          <ac:chgData name="Mary Jude Camilleri" userId="S::mary.jude.camilleri@ilearn.edu.mt::d532b959-8ce3-47c7-b170-dad374501405" providerId="AD" clId="Web-{B558C7BD-77ED-C232-B28E-E904BFF0D492}" dt="2021-10-04T12:15:39.736" v="180"/>
          <ac:spMkLst>
            <pc:docMk/>
            <pc:sldMk cId="962309151" sldId="261"/>
            <ac:spMk id="2" creationId="{ED6817DE-C3CC-46C9-9451-701BD631FCC8}"/>
          </ac:spMkLst>
        </pc:spChg>
        <pc:spChg chg="mod">
          <ac:chgData name="Mary Jude Camilleri" userId="S::mary.jude.camilleri@ilearn.edu.mt::d532b959-8ce3-47c7-b170-dad374501405" providerId="AD" clId="Web-{B558C7BD-77ED-C232-B28E-E904BFF0D492}" dt="2021-10-04T12:15:39.736" v="180"/>
          <ac:spMkLst>
            <pc:docMk/>
            <pc:sldMk cId="962309151" sldId="261"/>
            <ac:spMk id="3" creationId="{01791B0D-C82A-41EF-99B5-0BB388BF52A7}"/>
          </ac:spMkLst>
        </pc:spChg>
        <pc:spChg chg="mod ord">
          <ac:chgData name="Mary Jude Camilleri" userId="S::mary.jude.camilleri@ilearn.edu.mt::d532b959-8ce3-47c7-b170-dad374501405" providerId="AD" clId="Web-{B558C7BD-77ED-C232-B28E-E904BFF0D492}" dt="2021-10-04T12:16:08.533" v="188" actId="1076"/>
          <ac:spMkLst>
            <pc:docMk/>
            <pc:sldMk cId="962309151" sldId="261"/>
            <ac:spMk id="9" creationId="{1AA9AFC2-7B33-4DE3-BF8B-F95D74A2D141}"/>
          </ac:spMkLst>
        </pc:spChg>
        <pc:spChg chg="add">
          <ac:chgData name="Mary Jude Camilleri" userId="S::mary.jude.camilleri@ilearn.edu.mt::d532b959-8ce3-47c7-b170-dad374501405" providerId="AD" clId="Web-{B558C7BD-77ED-C232-B28E-E904BFF0D492}" dt="2021-10-04T12:15:39.736" v="180"/>
          <ac:spMkLst>
            <pc:docMk/>
            <pc:sldMk cId="962309151" sldId="261"/>
            <ac:spMk id="22" creationId="{29369C1F-C4A4-40B4-B6E0-2858C840F618}"/>
          </ac:spMkLst>
        </pc:spChg>
        <pc:grpChg chg="add">
          <ac:chgData name="Mary Jude Camilleri" userId="S::mary.jude.camilleri@ilearn.edu.mt::d532b959-8ce3-47c7-b170-dad374501405" providerId="AD" clId="Web-{B558C7BD-77ED-C232-B28E-E904BFF0D492}" dt="2021-10-04T12:15:39.736" v="180"/>
          <ac:grpSpMkLst>
            <pc:docMk/>
            <pc:sldMk cId="962309151" sldId="261"/>
            <ac:grpSpMk id="14" creationId="{614F7DB2-2747-44B1-8CCD-EA4CF6EABA54}"/>
          </ac:grpSpMkLst>
        </pc:grpChg>
        <pc:picChg chg="add">
          <ac:chgData name="Mary Jude Camilleri" userId="S::mary.jude.camilleri@ilearn.edu.mt::d532b959-8ce3-47c7-b170-dad374501405" providerId="AD" clId="Web-{B558C7BD-77ED-C232-B28E-E904BFF0D492}" dt="2021-10-04T12:15:39.736" v="180"/>
          <ac:picMkLst>
            <pc:docMk/>
            <pc:sldMk cId="962309151" sldId="261"/>
            <ac:picMk id="24" creationId="{D2C6A0EE-D2D9-448F-B083-7DEEB674BA77}"/>
          </ac:picMkLst>
        </pc:picChg>
        <pc:cxnChg chg="add">
          <ac:chgData name="Mary Jude Camilleri" userId="S::mary.jude.camilleri@ilearn.edu.mt::d532b959-8ce3-47c7-b170-dad374501405" providerId="AD" clId="Web-{B558C7BD-77ED-C232-B28E-E904BFF0D492}" dt="2021-10-04T12:15:39.736" v="180"/>
          <ac:cxnSpMkLst>
            <pc:docMk/>
            <pc:sldMk cId="962309151" sldId="261"/>
            <ac:cxnSpMk id="20" creationId="{2C02D87C-1E23-4B24-AFE6-A85743C72FDD}"/>
          </ac:cxnSpMkLst>
        </pc:cxnChg>
        <pc:cxnChg chg="add">
          <ac:chgData name="Mary Jude Camilleri" userId="S::mary.jude.camilleri@ilearn.edu.mt::d532b959-8ce3-47c7-b170-dad374501405" providerId="AD" clId="Web-{B558C7BD-77ED-C232-B28E-E904BFF0D492}" dt="2021-10-04T12:15:39.736" v="180"/>
          <ac:cxnSpMkLst>
            <pc:docMk/>
            <pc:sldMk cId="962309151" sldId="261"/>
            <ac:cxnSpMk id="26" creationId="{96DC9B3E-DC68-4FF2-9781-CB1E626F5526}"/>
          </ac:cxnSpMkLst>
        </pc:cxnChg>
      </pc:sldChg>
      <pc:sldChg chg="addSp modSp mod setBg">
        <pc:chgData name="Mary Jude Camilleri" userId="S::mary.jude.camilleri@ilearn.edu.mt::d532b959-8ce3-47c7-b170-dad374501405" providerId="AD" clId="Web-{B558C7BD-77ED-C232-B28E-E904BFF0D492}" dt="2021-10-04T12:11:47.606" v="91" actId="20577"/>
        <pc:sldMkLst>
          <pc:docMk/>
          <pc:sldMk cId="3016902264" sldId="262"/>
        </pc:sldMkLst>
        <pc:spChg chg="mod">
          <ac:chgData name="Mary Jude Camilleri" userId="S::mary.jude.camilleri@ilearn.edu.mt::d532b959-8ce3-47c7-b170-dad374501405" providerId="AD" clId="Web-{B558C7BD-77ED-C232-B28E-E904BFF0D492}" dt="2021-10-04T12:11:47.606" v="91" actId="20577"/>
          <ac:spMkLst>
            <pc:docMk/>
            <pc:sldMk cId="3016902264" sldId="262"/>
            <ac:spMk id="2" creationId="{ED6817DE-C3CC-46C9-9451-701BD631FCC8}"/>
          </ac:spMkLst>
        </pc:spChg>
        <pc:spChg chg="mod">
          <ac:chgData name="Mary Jude Camilleri" userId="S::mary.jude.camilleri@ilearn.edu.mt::d532b959-8ce3-47c7-b170-dad374501405" providerId="AD" clId="Web-{B558C7BD-77ED-C232-B28E-E904BFF0D492}" dt="2021-10-04T12:11:30.574" v="85"/>
          <ac:spMkLst>
            <pc:docMk/>
            <pc:sldMk cId="3016902264" sldId="262"/>
            <ac:spMk id="3" creationId="{01791B0D-C82A-41EF-99B5-0BB388BF52A7}"/>
          </ac:spMkLst>
        </pc:spChg>
        <pc:spChg chg="add">
          <ac:chgData name="Mary Jude Camilleri" userId="S::mary.jude.camilleri@ilearn.edu.mt::d532b959-8ce3-47c7-b170-dad374501405" providerId="AD" clId="Web-{B558C7BD-77ED-C232-B28E-E904BFF0D492}" dt="2021-10-04T12:11:30.574" v="85"/>
          <ac:spMkLst>
            <pc:docMk/>
            <pc:sldMk cId="3016902264" sldId="262"/>
            <ac:spMk id="23" creationId="{29369C1F-C4A4-40B4-B6E0-2858C840F618}"/>
          </ac:spMkLst>
        </pc:spChg>
        <pc:grpChg chg="add">
          <ac:chgData name="Mary Jude Camilleri" userId="S::mary.jude.camilleri@ilearn.edu.mt::d532b959-8ce3-47c7-b170-dad374501405" providerId="AD" clId="Web-{B558C7BD-77ED-C232-B28E-E904BFF0D492}" dt="2021-10-04T12:11:30.574" v="85"/>
          <ac:grpSpMkLst>
            <pc:docMk/>
            <pc:sldMk cId="3016902264" sldId="262"/>
            <ac:grpSpMk id="15" creationId="{614F7DB2-2747-44B1-8CCD-EA4CF6EABA54}"/>
          </ac:grpSpMkLst>
        </pc:grpChg>
        <pc:picChg chg="add">
          <ac:chgData name="Mary Jude Camilleri" userId="S::mary.jude.camilleri@ilearn.edu.mt::d532b959-8ce3-47c7-b170-dad374501405" providerId="AD" clId="Web-{B558C7BD-77ED-C232-B28E-E904BFF0D492}" dt="2021-10-04T12:11:30.574" v="85"/>
          <ac:picMkLst>
            <pc:docMk/>
            <pc:sldMk cId="3016902264" sldId="262"/>
            <ac:picMk id="25" creationId="{D2C6A0EE-D2D9-448F-B083-7DEEB674BA77}"/>
          </ac:picMkLst>
        </pc:picChg>
        <pc:cxnChg chg="add">
          <ac:chgData name="Mary Jude Camilleri" userId="S::mary.jude.camilleri@ilearn.edu.mt::d532b959-8ce3-47c7-b170-dad374501405" providerId="AD" clId="Web-{B558C7BD-77ED-C232-B28E-E904BFF0D492}" dt="2021-10-04T12:11:30.574" v="85"/>
          <ac:cxnSpMkLst>
            <pc:docMk/>
            <pc:sldMk cId="3016902264" sldId="262"/>
            <ac:cxnSpMk id="21" creationId="{2C02D87C-1E23-4B24-AFE6-A85743C72FDD}"/>
          </ac:cxnSpMkLst>
        </pc:cxnChg>
        <pc:cxnChg chg="add">
          <ac:chgData name="Mary Jude Camilleri" userId="S::mary.jude.camilleri@ilearn.edu.mt::d532b959-8ce3-47c7-b170-dad374501405" providerId="AD" clId="Web-{B558C7BD-77ED-C232-B28E-E904BFF0D492}" dt="2021-10-04T12:11:30.574" v="85"/>
          <ac:cxnSpMkLst>
            <pc:docMk/>
            <pc:sldMk cId="3016902264" sldId="262"/>
            <ac:cxnSpMk id="27" creationId="{96DC9B3E-DC68-4FF2-9781-CB1E626F5526}"/>
          </ac:cxnSpMkLst>
        </pc:cxnChg>
      </pc:sldChg>
      <pc:sldChg chg="addSp modSp mod setBg">
        <pc:chgData name="Mary Jude Camilleri" userId="S::mary.jude.camilleri@ilearn.edu.mt::d532b959-8ce3-47c7-b170-dad374501405" providerId="AD" clId="Web-{B558C7BD-77ED-C232-B28E-E904BFF0D492}" dt="2021-10-04T12:16:13.674" v="189" actId="20577"/>
        <pc:sldMkLst>
          <pc:docMk/>
          <pc:sldMk cId="2435297342" sldId="267"/>
        </pc:sldMkLst>
        <pc:spChg chg="mod ord">
          <ac:chgData name="Mary Jude Camilleri" userId="S::mary.jude.camilleri@ilearn.edu.mt::d532b959-8ce3-47c7-b170-dad374501405" providerId="AD" clId="Web-{B558C7BD-77ED-C232-B28E-E904BFF0D492}" dt="2021-10-04T12:14:41.391" v="147"/>
          <ac:spMkLst>
            <pc:docMk/>
            <pc:sldMk cId="2435297342" sldId="267"/>
            <ac:spMk id="2" creationId="{4A7AEF4F-7921-481F-8BDA-05507A70BD78}"/>
          </ac:spMkLst>
        </pc:spChg>
        <pc:spChg chg="mod">
          <ac:chgData name="Mary Jude Camilleri" userId="S::mary.jude.camilleri@ilearn.edu.mt::d532b959-8ce3-47c7-b170-dad374501405" providerId="AD" clId="Web-{B558C7BD-77ED-C232-B28E-E904BFF0D492}" dt="2021-10-04T12:16:13.674" v="189" actId="20577"/>
          <ac:spMkLst>
            <pc:docMk/>
            <pc:sldMk cId="2435297342" sldId="267"/>
            <ac:spMk id="3" creationId="{D79D0435-9C4E-48AE-8ADF-DE1A268E73F2}"/>
          </ac:spMkLst>
        </pc:spChg>
        <pc:spChg chg="mod">
          <ac:chgData name="Mary Jude Camilleri" userId="S::mary.jude.camilleri@ilearn.edu.mt::d532b959-8ce3-47c7-b170-dad374501405" providerId="AD" clId="Web-{B558C7BD-77ED-C232-B28E-E904BFF0D492}" dt="2021-10-04T12:15:31.360" v="179" actId="20577"/>
          <ac:spMkLst>
            <pc:docMk/>
            <pc:sldMk cId="2435297342" sldId="267"/>
            <ac:spMk id="5" creationId="{4AC84E24-DEF2-4221-B980-611478A3EF38}"/>
          </ac:spMkLst>
        </pc:spChg>
        <pc:spChg chg="add">
          <ac:chgData name="Mary Jude Camilleri" userId="S::mary.jude.camilleri@ilearn.edu.mt::d532b959-8ce3-47c7-b170-dad374501405" providerId="AD" clId="Web-{B558C7BD-77ED-C232-B28E-E904BFF0D492}" dt="2021-10-04T12:14:41.391" v="147"/>
          <ac:spMkLst>
            <pc:docMk/>
            <pc:sldMk cId="2435297342" sldId="267"/>
            <ac:spMk id="18" creationId="{29369C1F-C4A4-40B4-B6E0-2858C840F618}"/>
          </ac:spMkLst>
        </pc:spChg>
        <pc:grpChg chg="add">
          <ac:chgData name="Mary Jude Camilleri" userId="S::mary.jude.camilleri@ilearn.edu.mt::d532b959-8ce3-47c7-b170-dad374501405" providerId="AD" clId="Web-{B558C7BD-77ED-C232-B28E-E904BFF0D492}" dt="2021-10-04T12:14:41.391" v="147"/>
          <ac:grpSpMkLst>
            <pc:docMk/>
            <pc:sldMk cId="2435297342" sldId="267"/>
            <ac:grpSpMk id="10" creationId="{614F7DB2-2747-44B1-8CCD-EA4CF6EABA54}"/>
          </ac:grpSpMkLst>
        </pc:grpChg>
        <pc:picChg chg="add">
          <ac:chgData name="Mary Jude Camilleri" userId="S::mary.jude.camilleri@ilearn.edu.mt::d532b959-8ce3-47c7-b170-dad374501405" providerId="AD" clId="Web-{B558C7BD-77ED-C232-B28E-E904BFF0D492}" dt="2021-10-04T12:14:41.391" v="147"/>
          <ac:picMkLst>
            <pc:docMk/>
            <pc:sldMk cId="2435297342" sldId="267"/>
            <ac:picMk id="20" creationId="{D2C6A0EE-D2D9-448F-B083-7DEEB674BA77}"/>
          </ac:picMkLst>
        </pc:picChg>
        <pc:cxnChg chg="add">
          <ac:chgData name="Mary Jude Camilleri" userId="S::mary.jude.camilleri@ilearn.edu.mt::d532b959-8ce3-47c7-b170-dad374501405" providerId="AD" clId="Web-{B558C7BD-77ED-C232-B28E-E904BFF0D492}" dt="2021-10-04T12:14:41.391" v="147"/>
          <ac:cxnSpMkLst>
            <pc:docMk/>
            <pc:sldMk cId="2435297342" sldId="267"/>
            <ac:cxnSpMk id="16" creationId="{2C02D87C-1E23-4B24-AFE6-A85743C72FDD}"/>
          </ac:cxnSpMkLst>
        </pc:cxnChg>
        <pc:cxnChg chg="add">
          <ac:chgData name="Mary Jude Camilleri" userId="S::mary.jude.camilleri@ilearn.edu.mt::d532b959-8ce3-47c7-b170-dad374501405" providerId="AD" clId="Web-{B558C7BD-77ED-C232-B28E-E904BFF0D492}" dt="2021-10-04T12:14:41.391" v="147"/>
          <ac:cxnSpMkLst>
            <pc:docMk/>
            <pc:sldMk cId="2435297342" sldId="267"/>
            <ac:cxnSpMk id="22" creationId="{96DC9B3E-DC68-4FF2-9781-CB1E626F5526}"/>
          </ac:cxnSpMkLst>
        </pc:cxnChg>
      </pc:sldChg>
      <pc:sldChg chg="addSp delSp modSp">
        <pc:chgData name="Mary Jude Camilleri" userId="S::mary.jude.camilleri@ilearn.edu.mt::d532b959-8ce3-47c7-b170-dad374501405" providerId="AD" clId="Web-{B558C7BD-77ED-C232-B28E-E904BFF0D492}" dt="2021-10-04T12:10:34.307" v="74" actId="20577"/>
        <pc:sldMkLst>
          <pc:docMk/>
          <pc:sldMk cId="2123481389" sldId="277"/>
        </pc:sldMkLst>
        <pc:spChg chg="mod ord">
          <ac:chgData name="Mary Jude Camilleri" userId="S::mary.jude.camilleri@ilearn.edu.mt::d532b959-8ce3-47c7-b170-dad374501405" providerId="AD" clId="Web-{B558C7BD-77ED-C232-B28E-E904BFF0D492}" dt="2021-10-04T12:10:03.104" v="63"/>
          <ac:spMkLst>
            <pc:docMk/>
            <pc:sldMk cId="2123481389" sldId="277"/>
            <ac:spMk id="2" creationId="{A77FF734-E3F5-4B4A-A487-B72872B236EE}"/>
          </ac:spMkLst>
        </pc:spChg>
        <pc:spChg chg="mod">
          <ac:chgData name="Mary Jude Camilleri" userId="S::mary.jude.camilleri@ilearn.edu.mt::d532b959-8ce3-47c7-b170-dad374501405" providerId="AD" clId="Web-{B558C7BD-77ED-C232-B28E-E904BFF0D492}" dt="2021-10-04T12:10:34.307" v="74" actId="20577"/>
          <ac:spMkLst>
            <pc:docMk/>
            <pc:sldMk cId="2123481389" sldId="277"/>
            <ac:spMk id="4" creationId="{89433195-0B30-42F5-851E-55195ADDC43A}"/>
          </ac:spMkLst>
        </pc:spChg>
        <pc:spChg chg="del">
          <ac:chgData name="Mary Jude Camilleri" userId="S::mary.jude.camilleri@ilearn.edu.mt::d532b959-8ce3-47c7-b170-dad374501405" providerId="AD" clId="Web-{B558C7BD-77ED-C232-B28E-E904BFF0D492}" dt="2021-10-04T12:10:03.104" v="63"/>
          <ac:spMkLst>
            <pc:docMk/>
            <pc:sldMk cId="2123481389" sldId="277"/>
            <ac:spMk id="71" creationId="{F733538D-5433-42E7-AA08-DC5FDEDA47A7}"/>
          </ac:spMkLst>
        </pc:spChg>
        <pc:spChg chg="add">
          <ac:chgData name="Mary Jude Camilleri" userId="S::mary.jude.camilleri@ilearn.edu.mt::d532b959-8ce3-47c7-b170-dad374501405" providerId="AD" clId="Web-{B558C7BD-77ED-C232-B28E-E904BFF0D492}" dt="2021-10-04T12:10:03.104" v="63"/>
          <ac:spMkLst>
            <pc:docMk/>
            <pc:sldMk cId="2123481389" sldId="277"/>
            <ac:spMk id="84" creationId="{29369C1F-C4A4-40B4-B6E0-2858C840F618}"/>
          </ac:spMkLst>
        </pc:spChg>
        <pc:grpChg chg="add">
          <ac:chgData name="Mary Jude Camilleri" userId="S::mary.jude.camilleri@ilearn.edu.mt::d532b959-8ce3-47c7-b170-dad374501405" providerId="AD" clId="Web-{B558C7BD-77ED-C232-B28E-E904BFF0D492}" dt="2021-10-04T12:10:03.104" v="63"/>
          <ac:grpSpMkLst>
            <pc:docMk/>
            <pc:sldMk cId="2123481389" sldId="277"/>
            <ac:grpSpMk id="76" creationId="{614F7DB2-2747-44B1-8CCD-EA4CF6EABA54}"/>
          </ac:grpSpMkLst>
        </pc:grpChg>
        <pc:picChg chg="del">
          <ac:chgData name="Mary Jude Camilleri" userId="S::mary.jude.camilleri@ilearn.edu.mt::d532b959-8ce3-47c7-b170-dad374501405" providerId="AD" clId="Web-{B558C7BD-77ED-C232-B28E-E904BFF0D492}" dt="2021-10-04T12:09:48.478" v="62"/>
          <ac:picMkLst>
            <pc:docMk/>
            <pc:sldMk cId="2123481389" sldId="277"/>
            <ac:picMk id="5" creationId="{99A63D9D-474D-41DF-912D-0F3C4FC2ACE8}"/>
          </ac:picMkLst>
        </pc:picChg>
        <pc:picChg chg="add">
          <ac:chgData name="Mary Jude Camilleri" userId="S::mary.jude.camilleri@ilearn.edu.mt::d532b959-8ce3-47c7-b170-dad374501405" providerId="AD" clId="Web-{B558C7BD-77ED-C232-B28E-E904BFF0D492}" dt="2021-10-04T12:10:03.104" v="63"/>
          <ac:picMkLst>
            <pc:docMk/>
            <pc:sldMk cId="2123481389" sldId="277"/>
            <ac:picMk id="86" creationId="{D2C6A0EE-D2D9-448F-B083-7DEEB674BA77}"/>
          </ac:picMkLst>
        </pc:picChg>
        <pc:cxnChg chg="add">
          <ac:chgData name="Mary Jude Camilleri" userId="S::mary.jude.camilleri@ilearn.edu.mt::d532b959-8ce3-47c7-b170-dad374501405" providerId="AD" clId="Web-{B558C7BD-77ED-C232-B28E-E904BFF0D492}" dt="2021-10-04T12:10:03.104" v="63"/>
          <ac:cxnSpMkLst>
            <pc:docMk/>
            <pc:sldMk cId="2123481389" sldId="277"/>
            <ac:cxnSpMk id="82" creationId="{2C02D87C-1E23-4B24-AFE6-A85743C72FDD}"/>
          </ac:cxnSpMkLst>
        </pc:cxnChg>
        <pc:cxnChg chg="add">
          <ac:chgData name="Mary Jude Camilleri" userId="S::mary.jude.camilleri@ilearn.edu.mt::d532b959-8ce3-47c7-b170-dad374501405" providerId="AD" clId="Web-{B558C7BD-77ED-C232-B28E-E904BFF0D492}" dt="2021-10-04T12:10:03.104" v="63"/>
          <ac:cxnSpMkLst>
            <pc:docMk/>
            <pc:sldMk cId="2123481389" sldId="277"/>
            <ac:cxnSpMk id="88" creationId="{96DC9B3E-DC68-4FF2-9781-CB1E626F5526}"/>
          </ac:cxnSpMkLst>
        </pc:cxnChg>
      </pc:sldChg>
      <pc:sldChg chg="delSp modSp">
        <pc:chgData name="Mary Jude Camilleri" userId="S::mary.jude.camilleri@ilearn.edu.mt::d532b959-8ce3-47c7-b170-dad374501405" providerId="AD" clId="Web-{B558C7BD-77ED-C232-B28E-E904BFF0D492}" dt="2021-10-04T12:19:16.459" v="259" actId="1076"/>
        <pc:sldMkLst>
          <pc:docMk/>
          <pc:sldMk cId="213852170" sldId="279"/>
        </pc:sldMkLst>
        <pc:picChg chg="mod">
          <ac:chgData name="Mary Jude Camilleri" userId="S::mary.jude.camilleri@ilearn.edu.mt::d532b959-8ce3-47c7-b170-dad374501405" providerId="AD" clId="Web-{B558C7BD-77ED-C232-B28E-E904BFF0D492}" dt="2021-10-04T12:19:16.459" v="259" actId="1076"/>
          <ac:picMkLst>
            <pc:docMk/>
            <pc:sldMk cId="213852170" sldId="279"/>
            <ac:picMk id="11" creationId="{81C213A9-0AFF-46F1-BABB-280D5B5AD177}"/>
          </ac:picMkLst>
        </pc:picChg>
        <pc:picChg chg="del">
          <ac:chgData name="Mary Jude Camilleri" userId="S::mary.jude.camilleri@ilearn.edu.mt::d532b959-8ce3-47c7-b170-dad374501405" providerId="AD" clId="Web-{B558C7BD-77ED-C232-B28E-E904BFF0D492}" dt="2021-10-04T12:19:10.052" v="256"/>
          <ac:picMkLst>
            <pc:docMk/>
            <pc:sldMk cId="213852170" sldId="279"/>
            <ac:picMk id="2052" creationId="{378A1404-7B19-4091-A25F-88D76066DCF9}"/>
          </ac:picMkLst>
        </pc:picChg>
      </pc:sldChg>
      <pc:sldChg chg="addSp modSp mod setBg">
        <pc:chgData name="Mary Jude Camilleri" userId="S::mary.jude.camilleri@ilearn.edu.mt::d532b959-8ce3-47c7-b170-dad374501405" providerId="AD" clId="Web-{B558C7BD-77ED-C232-B28E-E904BFF0D492}" dt="2021-10-04T12:14:37.187" v="146" actId="20577"/>
        <pc:sldMkLst>
          <pc:docMk/>
          <pc:sldMk cId="1395864805" sldId="280"/>
        </pc:sldMkLst>
        <pc:spChg chg="mod ord">
          <ac:chgData name="Mary Jude Camilleri" userId="S::mary.jude.camilleri@ilearn.edu.mt::d532b959-8ce3-47c7-b170-dad374501405" providerId="AD" clId="Web-{B558C7BD-77ED-C232-B28E-E904BFF0D492}" dt="2021-10-04T12:13:54.171" v="130"/>
          <ac:spMkLst>
            <pc:docMk/>
            <pc:sldMk cId="1395864805" sldId="280"/>
            <ac:spMk id="2" creationId="{3BDBCC58-8E59-4FD4-94F3-B4E13EA8F3B4}"/>
          </ac:spMkLst>
        </pc:spChg>
        <pc:spChg chg="mod">
          <ac:chgData name="Mary Jude Camilleri" userId="S::mary.jude.camilleri@ilearn.edu.mt::d532b959-8ce3-47c7-b170-dad374501405" providerId="AD" clId="Web-{B558C7BD-77ED-C232-B28E-E904BFF0D492}" dt="2021-10-04T12:14:37.187" v="146" actId="20577"/>
          <ac:spMkLst>
            <pc:docMk/>
            <pc:sldMk cId="1395864805" sldId="280"/>
            <ac:spMk id="4" creationId="{386B7854-8342-45DF-8BB5-278C777E2FD5}"/>
          </ac:spMkLst>
        </pc:spChg>
        <pc:spChg chg="add">
          <ac:chgData name="Mary Jude Camilleri" userId="S::mary.jude.camilleri@ilearn.edu.mt::d532b959-8ce3-47c7-b170-dad374501405" providerId="AD" clId="Web-{B558C7BD-77ED-C232-B28E-E904BFF0D492}" dt="2021-10-04T12:13:54.171" v="130"/>
          <ac:spMkLst>
            <pc:docMk/>
            <pc:sldMk cId="1395864805" sldId="280"/>
            <ac:spMk id="79" creationId="{333F0879-3DA0-4CB8-B35E-A0AD42558191}"/>
          </ac:spMkLst>
        </pc:spChg>
        <pc:spChg chg="add">
          <ac:chgData name="Mary Jude Camilleri" userId="S::mary.jude.camilleri@ilearn.edu.mt::d532b959-8ce3-47c7-b170-dad374501405" providerId="AD" clId="Web-{B558C7BD-77ED-C232-B28E-E904BFF0D492}" dt="2021-10-04T12:13:54.171" v="130"/>
          <ac:spMkLst>
            <pc:docMk/>
            <pc:sldMk cId="1395864805" sldId="280"/>
            <ac:spMk id="81" creationId="{324D2183-F388-476E-92A9-D6639D698580}"/>
          </ac:spMkLst>
        </pc:spChg>
        <pc:spChg chg="add">
          <ac:chgData name="Mary Jude Camilleri" userId="S::mary.jude.camilleri@ilearn.edu.mt::d532b959-8ce3-47c7-b170-dad374501405" providerId="AD" clId="Web-{B558C7BD-77ED-C232-B28E-E904BFF0D492}" dt="2021-10-04T12:13:54.171" v="130"/>
          <ac:spMkLst>
            <pc:docMk/>
            <pc:sldMk cId="1395864805" sldId="280"/>
            <ac:spMk id="83" creationId="{243462E7-1698-4B21-BE89-AEFAC7C2FEFA}"/>
          </ac:spMkLst>
        </pc:spChg>
        <pc:spChg chg="add">
          <ac:chgData name="Mary Jude Camilleri" userId="S::mary.jude.camilleri@ilearn.edu.mt::d532b959-8ce3-47c7-b170-dad374501405" providerId="AD" clId="Web-{B558C7BD-77ED-C232-B28E-E904BFF0D492}" dt="2021-10-04T12:13:54.171" v="130"/>
          <ac:spMkLst>
            <pc:docMk/>
            <pc:sldMk cId="1395864805" sldId="280"/>
            <ac:spMk id="85" creationId="{6C22FCAC-D7EC-4A52-B153-FF761E2235B3}"/>
          </ac:spMkLst>
        </pc:spChg>
        <pc:grpChg chg="add">
          <ac:chgData name="Mary Jude Camilleri" userId="S::mary.jude.camilleri@ilearn.edu.mt::d532b959-8ce3-47c7-b170-dad374501405" providerId="AD" clId="Web-{B558C7BD-77ED-C232-B28E-E904BFF0D492}" dt="2021-10-04T12:13:54.171" v="130"/>
          <ac:grpSpMkLst>
            <pc:docMk/>
            <pc:sldMk cId="1395864805" sldId="280"/>
            <ac:grpSpMk id="71" creationId="{3F6D81C7-B083-478E-82FE-089A8CB72EB8}"/>
          </ac:grpSpMkLst>
        </pc:grpChg>
        <pc:picChg chg="mod">
          <ac:chgData name="Mary Jude Camilleri" userId="S::mary.jude.camilleri@ilearn.edu.mt::d532b959-8ce3-47c7-b170-dad374501405" providerId="AD" clId="Web-{B558C7BD-77ED-C232-B28E-E904BFF0D492}" dt="2021-10-04T12:13:54.171" v="130"/>
          <ac:picMkLst>
            <pc:docMk/>
            <pc:sldMk cId="1395864805" sldId="280"/>
            <ac:picMk id="1026" creationId="{43531EA6-FA06-4AE0-997F-C0E56B0DD022}"/>
          </ac:picMkLst>
        </pc:picChg>
        <pc:cxnChg chg="add">
          <ac:chgData name="Mary Jude Camilleri" userId="S::mary.jude.camilleri@ilearn.edu.mt::d532b959-8ce3-47c7-b170-dad374501405" providerId="AD" clId="Web-{B558C7BD-77ED-C232-B28E-E904BFF0D492}" dt="2021-10-04T12:13:54.171" v="130"/>
          <ac:cxnSpMkLst>
            <pc:docMk/>
            <pc:sldMk cId="1395864805" sldId="280"/>
            <ac:cxnSpMk id="77" creationId="{F06B54F2-CD11-4359-A7D6-DA7C76C091A6}"/>
          </ac:cxnSpMkLst>
        </pc:cxnChg>
      </pc:sldChg>
      <pc:sldChg chg="addSp modSp mod setBg">
        <pc:chgData name="Mary Jude Camilleri" userId="S::mary.jude.camilleri@ilearn.edu.mt::d532b959-8ce3-47c7-b170-dad374501405" providerId="AD" clId="Web-{B558C7BD-77ED-C232-B28E-E904BFF0D492}" dt="2021-10-04T12:10:59.730" v="82" actId="20577"/>
        <pc:sldMkLst>
          <pc:docMk/>
          <pc:sldMk cId="3597336271" sldId="284"/>
        </pc:sldMkLst>
        <pc:spChg chg="mod ord">
          <ac:chgData name="Mary Jude Camilleri" userId="S::mary.jude.camilleri@ilearn.edu.mt::d532b959-8ce3-47c7-b170-dad374501405" providerId="AD" clId="Web-{B558C7BD-77ED-C232-B28E-E904BFF0D492}" dt="2021-10-04T12:10:41.870" v="75"/>
          <ac:spMkLst>
            <pc:docMk/>
            <pc:sldMk cId="3597336271" sldId="284"/>
            <ac:spMk id="2" creationId="{27EA857D-12C0-4C4C-8681-CF9B0ECC692E}"/>
          </ac:spMkLst>
        </pc:spChg>
        <pc:spChg chg="mod">
          <ac:chgData name="Mary Jude Camilleri" userId="S::mary.jude.camilleri@ilearn.edu.mt::d532b959-8ce3-47c7-b170-dad374501405" providerId="AD" clId="Web-{B558C7BD-77ED-C232-B28E-E904BFF0D492}" dt="2021-10-04T12:10:59.730" v="82" actId="20577"/>
          <ac:spMkLst>
            <pc:docMk/>
            <pc:sldMk cId="3597336271" sldId="284"/>
            <ac:spMk id="3" creationId="{344CE2C3-7BFA-4CBA-9FB2-28F590C74510}"/>
          </ac:spMkLst>
        </pc:spChg>
        <pc:spChg chg="add">
          <ac:chgData name="Mary Jude Camilleri" userId="S::mary.jude.camilleri@ilearn.edu.mt::d532b959-8ce3-47c7-b170-dad374501405" providerId="AD" clId="Web-{B558C7BD-77ED-C232-B28E-E904BFF0D492}" dt="2021-10-04T12:10:41.870" v="75"/>
          <ac:spMkLst>
            <pc:docMk/>
            <pc:sldMk cId="3597336271" sldId="284"/>
            <ac:spMk id="16" creationId="{29369C1F-C4A4-40B4-B6E0-2858C840F618}"/>
          </ac:spMkLst>
        </pc:spChg>
        <pc:grpChg chg="add">
          <ac:chgData name="Mary Jude Camilleri" userId="S::mary.jude.camilleri@ilearn.edu.mt::d532b959-8ce3-47c7-b170-dad374501405" providerId="AD" clId="Web-{B558C7BD-77ED-C232-B28E-E904BFF0D492}" dt="2021-10-04T12:10:41.870" v="75"/>
          <ac:grpSpMkLst>
            <pc:docMk/>
            <pc:sldMk cId="3597336271" sldId="284"/>
            <ac:grpSpMk id="8" creationId="{614F7DB2-2747-44B1-8CCD-EA4CF6EABA54}"/>
          </ac:grpSpMkLst>
        </pc:grpChg>
        <pc:picChg chg="add">
          <ac:chgData name="Mary Jude Camilleri" userId="S::mary.jude.camilleri@ilearn.edu.mt::d532b959-8ce3-47c7-b170-dad374501405" providerId="AD" clId="Web-{B558C7BD-77ED-C232-B28E-E904BFF0D492}" dt="2021-10-04T12:10:41.870" v="75"/>
          <ac:picMkLst>
            <pc:docMk/>
            <pc:sldMk cId="3597336271" sldId="284"/>
            <ac:picMk id="18" creationId="{D2C6A0EE-D2D9-448F-B083-7DEEB674BA77}"/>
          </ac:picMkLst>
        </pc:picChg>
        <pc:cxnChg chg="add">
          <ac:chgData name="Mary Jude Camilleri" userId="S::mary.jude.camilleri@ilearn.edu.mt::d532b959-8ce3-47c7-b170-dad374501405" providerId="AD" clId="Web-{B558C7BD-77ED-C232-B28E-E904BFF0D492}" dt="2021-10-04T12:10:41.870" v="75"/>
          <ac:cxnSpMkLst>
            <pc:docMk/>
            <pc:sldMk cId="3597336271" sldId="284"/>
            <ac:cxnSpMk id="14" creationId="{2C02D87C-1E23-4B24-AFE6-A85743C72FDD}"/>
          </ac:cxnSpMkLst>
        </pc:cxnChg>
        <pc:cxnChg chg="add">
          <ac:chgData name="Mary Jude Camilleri" userId="S::mary.jude.camilleri@ilearn.edu.mt::d532b959-8ce3-47c7-b170-dad374501405" providerId="AD" clId="Web-{B558C7BD-77ED-C232-B28E-E904BFF0D492}" dt="2021-10-04T12:10:41.870" v="75"/>
          <ac:cxnSpMkLst>
            <pc:docMk/>
            <pc:sldMk cId="3597336271" sldId="284"/>
            <ac:cxnSpMk id="20" creationId="{96DC9B3E-DC68-4FF2-9781-CB1E626F5526}"/>
          </ac:cxnSpMkLst>
        </pc:cxnChg>
      </pc:sldChg>
      <pc:sldChg chg="modSp del">
        <pc:chgData name="Mary Jude Camilleri" userId="S::mary.jude.camilleri@ilearn.edu.mt::d532b959-8ce3-47c7-b170-dad374501405" providerId="AD" clId="Web-{B558C7BD-77ED-C232-B28E-E904BFF0D492}" dt="2021-10-04T12:18:59.412" v="255"/>
        <pc:sldMkLst>
          <pc:docMk/>
          <pc:sldMk cId="2792190815" sldId="289"/>
        </pc:sldMkLst>
        <pc:spChg chg="mod">
          <ac:chgData name="Mary Jude Camilleri" userId="S::mary.jude.camilleri@ilearn.edu.mt::d532b959-8ce3-47c7-b170-dad374501405" providerId="AD" clId="Web-{B558C7BD-77ED-C232-B28E-E904BFF0D492}" dt="2021-10-04T12:17:32.254" v="206" actId="20577"/>
          <ac:spMkLst>
            <pc:docMk/>
            <pc:sldMk cId="2792190815" sldId="289"/>
            <ac:spMk id="3" creationId="{30825B97-DAB7-4DAE-A4F5-FFA0D0F8C7FC}"/>
          </ac:spMkLst>
        </pc:spChg>
      </pc:sldChg>
      <pc:sldChg chg="addSp modSp mod setBg">
        <pc:chgData name="Mary Jude Camilleri" userId="S::mary.jude.camilleri@ilearn.edu.mt::d532b959-8ce3-47c7-b170-dad374501405" providerId="AD" clId="Web-{B558C7BD-77ED-C232-B28E-E904BFF0D492}" dt="2021-10-04T12:17:18.238" v="202"/>
        <pc:sldMkLst>
          <pc:docMk/>
          <pc:sldMk cId="1516968778" sldId="290"/>
        </pc:sldMkLst>
        <pc:spChg chg="ord">
          <ac:chgData name="Mary Jude Camilleri" userId="S::mary.jude.camilleri@ilearn.edu.mt::d532b959-8ce3-47c7-b170-dad374501405" providerId="AD" clId="Web-{B558C7BD-77ED-C232-B28E-E904BFF0D492}" dt="2021-10-04T12:16:57.456" v="193"/>
          <ac:spMkLst>
            <pc:docMk/>
            <pc:sldMk cId="1516968778" sldId="290"/>
            <ac:spMk id="2" creationId="{ED6817DE-C3CC-46C9-9451-701BD631FCC8}"/>
          </ac:spMkLst>
        </pc:spChg>
        <pc:spChg chg="mod">
          <ac:chgData name="Mary Jude Camilleri" userId="S::mary.jude.camilleri@ilearn.edu.mt::d532b959-8ce3-47c7-b170-dad374501405" providerId="AD" clId="Web-{B558C7BD-77ED-C232-B28E-E904BFF0D492}" dt="2021-10-04T12:16:57.456" v="193"/>
          <ac:spMkLst>
            <pc:docMk/>
            <pc:sldMk cId="1516968778" sldId="290"/>
            <ac:spMk id="3" creationId="{01791B0D-C82A-41EF-99B5-0BB388BF52A7}"/>
          </ac:spMkLst>
        </pc:spChg>
        <pc:spChg chg="mod ord">
          <ac:chgData name="Mary Jude Camilleri" userId="S::mary.jude.camilleri@ilearn.edu.mt::d532b959-8ce3-47c7-b170-dad374501405" providerId="AD" clId="Web-{B558C7BD-77ED-C232-B28E-E904BFF0D492}" dt="2021-10-04T12:17:18.238" v="202"/>
          <ac:spMkLst>
            <pc:docMk/>
            <pc:sldMk cId="1516968778" sldId="290"/>
            <ac:spMk id="9" creationId="{1AA9AFC2-7B33-4DE3-BF8B-F95D74A2D141}"/>
          </ac:spMkLst>
        </pc:spChg>
        <pc:spChg chg="add">
          <ac:chgData name="Mary Jude Camilleri" userId="S::mary.jude.camilleri@ilearn.edu.mt::d532b959-8ce3-47c7-b170-dad374501405" providerId="AD" clId="Web-{B558C7BD-77ED-C232-B28E-E904BFF0D492}" dt="2021-10-04T12:16:57.456" v="193"/>
          <ac:spMkLst>
            <pc:docMk/>
            <pc:sldMk cId="1516968778" sldId="290"/>
            <ac:spMk id="22" creationId="{29369C1F-C4A4-40B4-B6E0-2858C840F618}"/>
          </ac:spMkLst>
        </pc:spChg>
        <pc:grpChg chg="add">
          <ac:chgData name="Mary Jude Camilleri" userId="S::mary.jude.camilleri@ilearn.edu.mt::d532b959-8ce3-47c7-b170-dad374501405" providerId="AD" clId="Web-{B558C7BD-77ED-C232-B28E-E904BFF0D492}" dt="2021-10-04T12:16:57.456" v="193"/>
          <ac:grpSpMkLst>
            <pc:docMk/>
            <pc:sldMk cId="1516968778" sldId="290"/>
            <ac:grpSpMk id="14" creationId="{614F7DB2-2747-44B1-8CCD-EA4CF6EABA54}"/>
          </ac:grpSpMkLst>
        </pc:grpChg>
        <pc:picChg chg="add">
          <ac:chgData name="Mary Jude Camilleri" userId="S::mary.jude.camilleri@ilearn.edu.mt::d532b959-8ce3-47c7-b170-dad374501405" providerId="AD" clId="Web-{B558C7BD-77ED-C232-B28E-E904BFF0D492}" dt="2021-10-04T12:16:57.456" v="193"/>
          <ac:picMkLst>
            <pc:docMk/>
            <pc:sldMk cId="1516968778" sldId="290"/>
            <ac:picMk id="24" creationId="{D2C6A0EE-D2D9-448F-B083-7DEEB674BA77}"/>
          </ac:picMkLst>
        </pc:picChg>
        <pc:cxnChg chg="add">
          <ac:chgData name="Mary Jude Camilleri" userId="S::mary.jude.camilleri@ilearn.edu.mt::d532b959-8ce3-47c7-b170-dad374501405" providerId="AD" clId="Web-{B558C7BD-77ED-C232-B28E-E904BFF0D492}" dt="2021-10-04T12:16:57.456" v="193"/>
          <ac:cxnSpMkLst>
            <pc:docMk/>
            <pc:sldMk cId="1516968778" sldId="290"/>
            <ac:cxnSpMk id="20" creationId="{2C02D87C-1E23-4B24-AFE6-A85743C72FDD}"/>
          </ac:cxnSpMkLst>
        </pc:cxnChg>
        <pc:cxnChg chg="add">
          <ac:chgData name="Mary Jude Camilleri" userId="S::mary.jude.camilleri@ilearn.edu.mt::d532b959-8ce3-47c7-b170-dad374501405" providerId="AD" clId="Web-{B558C7BD-77ED-C232-B28E-E904BFF0D492}" dt="2021-10-04T12:16:57.456" v="193"/>
          <ac:cxnSpMkLst>
            <pc:docMk/>
            <pc:sldMk cId="1516968778" sldId="290"/>
            <ac:cxnSpMk id="26" creationId="{96DC9B3E-DC68-4FF2-9781-CB1E626F5526}"/>
          </ac:cxnSpMkLst>
        </pc:cxnChg>
      </pc:sldChg>
      <pc:sldChg chg="addSp delSp modSp del mod setBg">
        <pc:chgData name="Mary Jude Camilleri" userId="S::mary.jude.camilleri@ilearn.edu.mt::d532b959-8ce3-47c7-b170-dad374501405" providerId="AD" clId="Web-{B558C7BD-77ED-C232-B28E-E904BFF0D492}" dt="2021-10-04T12:16:31.096" v="191"/>
        <pc:sldMkLst>
          <pc:docMk/>
          <pc:sldMk cId="2901334696" sldId="291"/>
        </pc:sldMkLst>
        <pc:spChg chg="mod ord">
          <ac:chgData name="Mary Jude Camilleri" userId="S::mary.jude.camilleri@ilearn.edu.mt::d532b959-8ce3-47c7-b170-dad374501405" providerId="AD" clId="Web-{B558C7BD-77ED-C232-B28E-E904BFF0D492}" dt="2021-10-04T12:16:23.002" v="190"/>
          <ac:spMkLst>
            <pc:docMk/>
            <pc:sldMk cId="2901334696" sldId="291"/>
            <ac:spMk id="2" creationId="{37DC9F91-1C0A-41D9-9E94-176088F66771}"/>
          </ac:spMkLst>
        </pc:spChg>
        <pc:spChg chg="del">
          <ac:chgData name="Mary Jude Camilleri" userId="S::mary.jude.camilleri@ilearn.edu.mt::d532b959-8ce3-47c7-b170-dad374501405" providerId="AD" clId="Web-{B558C7BD-77ED-C232-B28E-E904BFF0D492}" dt="2021-10-04T12:16:23.002" v="190"/>
          <ac:spMkLst>
            <pc:docMk/>
            <pc:sldMk cId="2901334696" sldId="291"/>
            <ac:spMk id="28" creationId="{38181A50-C8BE-4392-983D-C06579080585}"/>
          </ac:spMkLst>
        </pc:spChg>
        <pc:spChg chg="add">
          <ac:chgData name="Mary Jude Camilleri" userId="S::mary.jude.camilleri@ilearn.edu.mt::d532b959-8ce3-47c7-b170-dad374501405" providerId="AD" clId="Web-{B558C7BD-77ED-C232-B28E-E904BFF0D492}" dt="2021-10-04T12:16:23.002" v="190"/>
          <ac:spMkLst>
            <pc:docMk/>
            <pc:sldMk cId="2901334696" sldId="291"/>
            <ac:spMk id="33" creationId="{4434DCA8-BC57-40AE-94D7-754460957E7F}"/>
          </ac:spMkLst>
        </pc:spChg>
        <pc:spChg chg="add">
          <ac:chgData name="Mary Jude Camilleri" userId="S::mary.jude.camilleri@ilearn.edu.mt::d532b959-8ce3-47c7-b170-dad374501405" providerId="AD" clId="Web-{B558C7BD-77ED-C232-B28E-E904BFF0D492}" dt="2021-10-04T12:16:23.002" v="190"/>
          <ac:spMkLst>
            <pc:docMk/>
            <pc:sldMk cId="2901334696" sldId="291"/>
            <ac:spMk id="37" creationId="{D43CA6E1-DE85-4998-B1CA-2B617EDF60F8}"/>
          </ac:spMkLst>
        </pc:spChg>
        <pc:picChg chg="mod">
          <ac:chgData name="Mary Jude Camilleri" userId="S::mary.jude.camilleri@ilearn.edu.mt::d532b959-8ce3-47c7-b170-dad374501405" providerId="AD" clId="Web-{B558C7BD-77ED-C232-B28E-E904BFF0D492}" dt="2021-10-04T12:16:23.002" v="190"/>
          <ac:picMkLst>
            <pc:docMk/>
            <pc:sldMk cId="2901334696" sldId="291"/>
            <ac:picMk id="5" creationId="{EB06E125-63E0-4C95-9E19-24E406ABAB5F}"/>
          </ac:picMkLst>
        </pc:picChg>
        <pc:picChg chg="add">
          <ac:chgData name="Mary Jude Camilleri" userId="S::mary.jude.camilleri@ilearn.edu.mt::d532b959-8ce3-47c7-b170-dad374501405" providerId="AD" clId="Web-{B558C7BD-77ED-C232-B28E-E904BFF0D492}" dt="2021-10-04T12:16:23.002" v="190"/>
          <ac:picMkLst>
            <pc:docMk/>
            <pc:sldMk cId="2901334696" sldId="291"/>
            <ac:picMk id="35" creationId="{E93A23A1-FB7B-4C57-8240-0B6015C11161}"/>
          </ac:picMkLst>
        </pc:picChg>
        <pc:picChg chg="add">
          <ac:chgData name="Mary Jude Camilleri" userId="S::mary.jude.camilleri@ilearn.edu.mt::d532b959-8ce3-47c7-b170-dad374501405" providerId="AD" clId="Web-{B558C7BD-77ED-C232-B28E-E904BFF0D492}" dt="2021-10-04T12:16:23.002" v="190"/>
          <ac:picMkLst>
            <pc:docMk/>
            <pc:sldMk cId="2901334696" sldId="291"/>
            <ac:picMk id="39" creationId="{AD162A3C-D7A8-4B2A-94B1-73192CBC573B}"/>
          </ac:picMkLst>
        </pc:picChg>
        <pc:picChg chg="add">
          <ac:chgData name="Mary Jude Camilleri" userId="S::mary.jude.camilleri@ilearn.edu.mt::d532b959-8ce3-47c7-b170-dad374501405" providerId="AD" clId="Web-{B558C7BD-77ED-C232-B28E-E904BFF0D492}" dt="2021-10-04T12:16:23.002" v="190"/>
          <ac:picMkLst>
            <pc:docMk/>
            <pc:sldMk cId="2901334696" sldId="291"/>
            <ac:picMk id="41" creationId="{6B8F1012-6DEE-4829-9F32-620A71109464}"/>
          </ac:picMkLst>
        </pc:picChg>
      </pc:sldChg>
      <pc:sldChg chg="modSp">
        <pc:chgData name="Mary Jude Camilleri" userId="S::mary.jude.camilleri@ilearn.edu.mt::d532b959-8ce3-47c7-b170-dad374501405" providerId="AD" clId="Web-{B558C7BD-77ED-C232-B28E-E904BFF0D492}" dt="2021-10-04T12:09:28.993" v="61" actId="1076"/>
        <pc:sldMkLst>
          <pc:docMk/>
          <pc:sldMk cId="1206123026" sldId="292"/>
        </pc:sldMkLst>
        <pc:spChg chg="mod">
          <ac:chgData name="Mary Jude Camilleri" userId="S::mary.jude.camilleri@ilearn.edu.mt::d532b959-8ce3-47c7-b170-dad374501405" providerId="AD" clId="Web-{B558C7BD-77ED-C232-B28E-E904BFF0D492}" dt="2021-10-04T12:09:28.993" v="61" actId="1076"/>
          <ac:spMkLst>
            <pc:docMk/>
            <pc:sldMk cId="1206123026" sldId="292"/>
            <ac:spMk id="2" creationId="{BE6A63BE-1D55-4374-98BB-8235FFA8E674}"/>
          </ac:spMkLst>
        </pc:spChg>
      </pc:sldChg>
      <pc:sldChg chg="addSp modSp mod setBg">
        <pc:chgData name="Mary Jude Camilleri" userId="S::mary.jude.camilleri@ilearn.edu.mt::d532b959-8ce3-47c7-b170-dad374501405" providerId="AD" clId="Web-{B558C7BD-77ED-C232-B28E-E904BFF0D492}" dt="2021-10-04T12:12:55.217" v="121" actId="20577"/>
        <pc:sldMkLst>
          <pc:docMk/>
          <pc:sldMk cId="912064764" sldId="295"/>
        </pc:sldMkLst>
        <pc:spChg chg="mod ord">
          <ac:chgData name="Mary Jude Camilleri" userId="S::mary.jude.camilleri@ilearn.edu.mt::d532b959-8ce3-47c7-b170-dad374501405" providerId="AD" clId="Web-{B558C7BD-77ED-C232-B28E-E904BFF0D492}" dt="2021-10-04T12:12:24.950" v="108"/>
          <ac:spMkLst>
            <pc:docMk/>
            <pc:sldMk cId="912064764" sldId="295"/>
            <ac:spMk id="2" creationId="{B9867C6D-E6FC-4280-8234-39026F169C67}"/>
          </ac:spMkLst>
        </pc:spChg>
        <pc:spChg chg="mod">
          <ac:chgData name="Mary Jude Camilleri" userId="S::mary.jude.camilleri@ilearn.edu.mt::d532b959-8ce3-47c7-b170-dad374501405" providerId="AD" clId="Web-{B558C7BD-77ED-C232-B28E-E904BFF0D492}" dt="2021-10-04T12:12:55.217" v="121" actId="20577"/>
          <ac:spMkLst>
            <pc:docMk/>
            <pc:sldMk cId="912064764" sldId="295"/>
            <ac:spMk id="3" creationId="{5EAB3946-C0A6-426D-80C0-C751A3274306}"/>
          </ac:spMkLst>
        </pc:spChg>
        <pc:spChg chg="add">
          <ac:chgData name="Mary Jude Camilleri" userId="S::mary.jude.camilleri@ilearn.edu.mt::d532b959-8ce3-47c7-b170-dad374501405" providerId="AD" clId="Web-{B558C7BD-77ED-C232-B28E-E904BFF0D492}" dt="2021-10-04T12:12:24.950" v="108"/>
          <ac:spMkLst>
            <pc:docMk/>
            <pc:sldMk cId="912064764" sldId="295"/>
            <ac:spMk id="79" creationId="{333F0879-3DA0-4CB8-B35E-A0AD42558191}"/>
          </ac:spMkLst>
        </pc:spChg>
        <pc:spChg chg="add">
          <ac:chgData name="Mary Jude Camilleri" userId="S::mary.jude.camilleri@ilearn.edu.mt::d532b959-8ce3-47c7-b170-dad374501405" providerId="AD" clId="Web-{B558C7BD-77ED-C232-B28E-E904BFF0D492}" dt="2021-10-04T12:12:24.950" v="108"/>
          <ac:spMkLst>
            <pc:docMk/>
            <pc:sldMk cId="912064764" sldId="295"/>
            <ac:spMk id="81" creationId="{324D2183-F388-476E-92A9-D6639D698580}"/>
          </ac:spMkLst>
        </pc:spChg>
        <pc:spChg chg="add">
          <ac:chgData name="Mary Jude Camilleri" userId="S::mary.jude.camilleri@ilearn.edu.mt::d532b959-8ce3-47c7-b170-dad374501405" providerId="AD" clId="Web-{B558C7BD-77ED-C232-B28E-E904BFF0D492}" dt="2021-10-04T12:12:24.950" v="108"/>
          <ac:spMkLst>
            <pc:docMk/>
            <pc:sldMk cId="912064764" sldId="295"/>
            <ac:spMk id="83" creationId="{243462E7-1698-4B21-BE89-AEFAC7C2FEFA}"/>
          </ac:spMkLst>
        </pc:spChg>
        <pc:spChg chg="add">
          <ac:chgData name="Mary Jude Camilleri" userId="S::mary.jude.camilleri@ilearn.edu.mt::d532b959-8ce3-47c7-b170-dad374501405" providerId="AD" clId="Web-{B558C7BD-77ED-C232-B28E-E904BFF0D492}" dt="2021-10-04T12:12:24.950" v="108"/>
          <ac:spMkLst>
            <pc:docMk/>
            <pc:sldMk cId="912064764" sldId="295"/>
            <ac:spMk id="85" creationId="{6C22FCAC-D7EC-4A52-B153-FF761E2235B3}"/>
          </ac:spMkLst>
        </pc:spChg>
        <pc:grpChg chg="add">
          <ac:chgData name="Mary Jude Camilleri" userId="S::mary.jude.camilleri@ilearn.edu.mt::d532b959-8ce3-47c7-b170-dad374501405" providerId="AD" clId="Web-{B558C7BD-77ED-C232-B28E-E904BFF0D492}" dt="2021-10-04T12:12:24.950" v="108"/>
          <ac:grpSpMkLst>
            <pc:docMk/>
            <pc:sldMk cId="912064764" sldId="295"/>
            <ac:grpSpMk id="71" creationId="{3F6D81C7-B083-478E-82FE-089A8CB72EB8}"/>
          </ac:grpSpMkLst>
        </pc:grpChg>
        <pc:picChg chg="mod">
          <ac:chgData name="Mary Jude Camilleri" userId="S::mary.jude.camilleri@ilearn.edu.mt::d532b959-8ce3-47c7-b170-dad374501405" providerId="AD" clId="Web-{B558C7BD-77ED-C232-B28E-E904BFF0D492}" dt="2021-10-04T12:12:24.950" v="108"/>
          <ac:picMkLst>
            <pc:docMk/>
            <pc:sldMk cId="912064764" sldId="295"/>
            <ac:picMk id="1026" creationId="{02B77BA3-C01A-49DE-A7D0-78DD5A6038B5}"/>
          </ac:picMkLst>
        </pc:picChg>
        <pc:cxnChg chg="add">
          <ac:chgData name="Mary Jude Camilleri" userId="S::mary.jude.camilleri@ilearn.edu.mt::d532b959-8ce3-47c7-b170-dad374501405" providerId="AD" clId="Web-{B558C7BD-77ED-C232-B28E-E904BFF0D492}" dt="2021-10-04T12:12:24.950" v="108"/>
          <ac:cxnSpMkLst>
            <pc:docMk/>
            <pc:sldMk cId="912064764" sldId="295"/>
            <ac:cxnSpMk id="77" creationId="{F06B54F2-CD11-4359-A7D6-DA7C76C091A6}"/>
          </ac:cxnSpMkLst>
        </pc:cxnChg>
      </pc:sldChg>
      <pc:sldChg chg="addSp modSp mod setBg">
        <pc:chgData name="Mary Jude Camilleri" userId="S::mary.jude.camilleri@ilearn.edu.mt::d532b959-8ce3-47c7-b170-dad374501405" providerId="AD" clId="Web-{B558C7BD-77ED-C232-B28E-E904BFF0D492}" dt="2021-10-04T12:12:19.466" v="107" actId="20577"/>
        <pc:sldMkLst>
          <pc:docMk/>
          <pc:sldMk cId="2907781494" sldId="296"/>
        </pc:sldMkLst>
        <pc:spChg chg="mod">
          <ac:chgData name="Mary Jude Camilleri" userId="S::mary.jude.camilleri@ilearn.edu.mt::d532b959-8ce3-47c7-b170-dad374501405" providerId="AD" clId="Web-{B558C7BD-77ED-C232-B28E-E904BFF0D492}" dt="2021-10-04T12:11:52.278" v="92"/>
          <ac:spMkLst>
            <pc:docMk/>
            <pc:sldMk cId="2907781494" sldId="296"/>
            <ac:spMk id="2" creationId="{61B9AF34-E87A-4687-8A18-E367A25C28C6}"/>
          </ac:spMkLst>
        </pc:spChg>
        <pc:spChg chg="mod ord">
          <ac:chgData name="Mary Jude Camilleri" userId="S::mary.jude.camilleri@ilearn.edu.mt::d532b959-8ce3-47c7-b170-dad374501405" providerId="AD" clId="Web-{B558C7BD-77ED-C232-B28E-E904BFF0D492}" dt="2021-10-04T12:12:19.466" v="107" actId="20577"/>
          <ac:spMkLst>
            <pc:docMk/>
            <pc:sldMk cId="2907781494" sldId="296"/>
            <ac:spMk id="5" creationId="{A96BFC24-A1EC-408E-AF6E-568BDE23931B}"/>
          </ac:spMkLst>
        </pc:spChg>
        <pc:spChg chg="add">
          <ac:chgData name="Mary Jude Camilleri" userId="S::mary.jude.camilleri@ilearn.edu.mt::d532b959-8ce3-47c7-b170-dad374501405" providerId="AD" clId="Web-{B558C7BD-77ED-C232-B28E-E904BFF0D492}" dt="2021-10-04T12:11:52.278" v="92"/>
          <ac:spMkLst>
            <pc:docMk/>
            <pc:sldMk cId="2907781494" sldId="296"/>
            <ac:spMk id="18" creationId="{29369C1F-C4A4-40B4-B6E0-2858C840F618}"/>
          </ac:spMkLst>
        </pc:spChg>
        <pc:grpChg chg="add">
          <ac:chgData name="Mary Jude Camilleri" userId="S::mary.jude.camilleri@ilearn.edu.mt::d532b959-8ce3-47c7-b170-dad374501405" providerId="AD" clId="Web-{B558C7BD-77ED-C232-B28E-E904BFF0D492}" dt="2021-10-04T12:11:52.278" v="92"/>
          <ac:grpSpMkLst>
            <pc:docMk/>
            <pc:sldMk cId="2907781494" sldId="296"/>
            <ac:grpSpMk id="10" creationId="{614F7DB2-2747-44B1-8CCD-EA4CF6EABA54}"/>
          </ac:grpSpMkLst>
        </pc:grpChg>
        <pc:picChg chg="add">
          <ac:chgData name="Mary Jude Camilleri" userId="S::mary.jude.camilleri@ilearn.edu.mt::d532b959-8ce3-47c7-b170-dad374501405" providerId="AD" clId="Web-{B558C7BD-77ED-C232-B28E-E904BFF0D492}" dt="2021-10-04T12:11:52.278" v="92"/>
          <ac:picMkLst>
            <pc:docMk/>
            <pc:sldMk cId="2907781494" sldId="296"/>
            <ac:picMk id="20" creationId="{D2C6A0EE-D2D9-448F-B083-7DEEB674BA77}"/>
          </ac:picMkLst>
        </pc:picChg>
        <pc:cxnChg chg="add">
          <ac:chgData name="Mary Jude Camilleri" userId="S::mary.jude.camilleri@ilearn.edu.mt::d532b959-8ce3-47c7-b170-dad374501405" providerId="AD" clId="Web-{B558C7BD-77ED-C232-B28E-E904BFF0D492}" dt="2021-10-04T12:11:52.278" v="92"/>
          <ac:cxnSpMkLst>
            <pc:docMk/>
            <pc:sldMk cId="2907781494" sldId="296"/>
            <ac:cxnSpMk id="16" creationId="{2C02D87C-1E23-4B24-AFE6-A85743C72FDD}"/>
          </ac:cxnSpMkLst>
        </pc:cxnChg>
        <pc:cxnChg chg="add">
          <ac:chgData name="Mary Jude Camilleri" userId="S::mary.jude.camilleri@ilearn.edu.mt::d532b959-8ce3-47c7-b170-dad374501405" providerId="AD" clId="Web-{B558C7BD-77ED-C232-B28E-E904BFF0D492}" dt="2021-10-04T12:11:52.278" v="92"/>
          <ac:cxnSpMkLst>
            <pc:docMk/>
            <pc:sldMk cId="2907781494" sldId="296"/>
            <ac:cxnSpMk id="22" creationId="{96DC9B3E-DC68-4FF2-9781-CB1E626F5526}"/>
          </ac:cxnSpMkLst>
        </pc:cxnChg>
      </pc:sldChg>
      <pc:sldChg chg="addSp delSp modSp mod setBg">
        <pc:chgData name="Mary Jude Camilleri" userId="S::mary.jude.camilleri@ilearn.edu.mt::d532b959-8ce3-47c7-b170-dad374501405" providerId="AD" clId="Web-{B558C7BD-77ED-C232-B28E-E904BFF0D492}" dt="2021-10-04T12:13:48.296" v="129"/>
        <pc:sldMkLst>
          <pc:docMk/>
          <pc:sldMk cId="2755535094" sldId="297"/>
        </pc:sldMkLst>
        <pc:spChg chg="mod ord">
          <ac:chgData name="Mary Jude Camilleri" userId="S::mary.jude.camilleri@ilearn.edu.mt::d532b959-8ce3-47c7-b170-dad374501405" providerId="AD" clId="Web-{B558C7BD-77ED-C232-B28E-E904BFF0D492}" dt="2021-10-04T12:13:48.296" v="129"/>
          <ac:spMkLst>
            <pc:docMk/>
            <pc:sldMk cId="2755535094" sldId="297"/>
            <ac:spMk id="2" creationId="{5F6967C8-F4FE-4864-9080-7E3A30343EFF}"/>
          </ac:spMkLst>
        </pc:spChg>
        <pc:spChg chg="mod ord">
          <ac:chgData name="Mary Jude Camilleri" userId="S::mary.jude.camilleri@ilearn.edu.mt::d532b959-8ce3-47c7-b170-dad374501405" providerId="AD" clId="Web-{B558C7BD-77ED-C232-B28E-E904BFF0D492}" dt="2021-10-04T12:13:48.296" v="129"/>
          <ac:spMkLst>
            <pc:docMk/>
            <pc:sldMk cId="2755535094" sldId="297"/>
            <ac:spMk id="3" creationId="{E42BAEDC-242A-4D7C-B28C-DCC608296F7D}"/>
          </ac:spMkLst>
        </pc:spChg>
        <pc:spChg chg="add del">
          <ac:chgData name="Mary Jude Camilleri" userId="S::mary.jude.camilleri@ilearn.edu.mt::d532b959-8ce3-47c7-b170-dad374501405" providerId="AD" clId="Web-{B558C7BD-77ED-C232-B28E-E904BFF0D492}" dt="2021-10-04T12:13:48.296" v="129"/>
          <ac:spMkLst>
            <pc:docMk/>
            <pc:sldMk cId="2755535094" sldId="297"/>
            <ac:spMk id="89" creationId="{BDF61640-4BA2-4D8F-A789-6FC691492564}"/>
          </ac:spMkLst>
        </pc:spChg>
        <pc:spChg chg="add del">
          <ac:chgData name="Mary Jude Camilleri" userId="S::mary.jude.camilleri@ilearn.edu.mt::d532b959-8ce3-47c7-b170-dad374501405" providerId="AD" clId="Web-{B558C7BD-77ED-C232-B28E-E904BFF0D492}" dt="2021-10-04T12:13:48.296" v="129"/>
          <ac:spMkLst>
            <pc:docMk/>
            <pc:sldMk cId="2755535094" sldId="297"/>
            <ac:spMk id="97" creationId="{E486850E-B8A1-49A8-8191-E022DF9EDEE1}"/>
          </ac:spMkLst>
        </pc:spChg>
        <pc:grpChg chg="add del">
          <ac:chgData name="Mary Jude Camilleri" userId="S::mary.jude.camilleri@ilearn.edu.mt::d532b959-8ce3-47c7-b170-dad374501405" providerId="AD" clId="Web-{B558C7BD-77ED-C232-B28E-E904BFF0D492}" dt="2021-10-04T12:13:48.296" v="129"/>
          <ac:grpSpMkLst>
            <pc:docMk/>
            <pc:sldMk cId="2755535094" sldId="297"/>
            <ac:grpSpMk id="81" creationId="{5905931A-AC91-44D9-B92B-884869B1FEAE}"/>
          </ac:grpSpMkLst>
        </pc:grpChg>
        <pc:grpChg chg="add del">
          <ac:chgData name="Mary Jude Camilleri" userId="S::mary.jude.camilleri@ilearn.edu.mt::d532b959-8ce3-47c7-b170-dad374501405" providerId="AD" clId="Web-{B558C7BD-77ED-C232-B28E-E904BFF0D492}" dt="2021-10-04T12:13:48.296" v="129"/>
          <ac:grpSpMkLst>
            <pc:docMk/>
            <pc:sldMk cId="2755535094" sldId="297"/>
            <ac:grpSpMk id="91" creationId="{84C38491-7C9C-4C3A-8CBA-06C361D29CD1}"/>
          </ac:grpSpMkLst>
        </pc:grpChg>
        <pc:picChg chg="mod">
          <ac:chgData name="Mary Jude Camilleri" userId="S::mary.jude.camilleri@ilearn.edu.mt::d532b959-8ce3-47c7-b170-dad374501405" providerId="AD" clId="Web-{B558C7BD-77ED-C232-B28E-E904BFF0D492}" dt="2021-10-04T12:13:48.296" v="129"/>
          <ac:picMkLst>
            <pc:docMk/>
            <pc:sldMk cId="2755535094" sldId="297"/>
            <ac:picMk id="2050" creationId="{3447AAE9-6426-4528-9B8B-D315B066DC4D}"/>
          </ac:picMkLst>
        </pc:picChg>
        <pc:picChg chg="mod ord">
          <ac:chgData name="Mary Jude Camilleri" userId="S::mary.jude.camilleri@ilearn.edu.mt::d532b959-8ce3-47c7-b170-dad374501405" providerId="AD" clId="Web-{B558C7BD-77ED-C232-B28E-E904BFF0D492}" dt="2021-10-04T12:13:48.296" v="129"/>
          <ac:picMkLst>
            <pc:docMk/>
            <pc:sldMk cId="2755535094" sldId="297"/>
            <ac:picMk id="2058" creationId="{0E6AFB2C-1243-4ABA-845C-B06321B23128}"/>
          </ac:picMkLst>
        </pc:picChg>
        <pc:picChg chg="mod ord">
          <ac:chgData name="Mary Jude Camilleri" userId="S::mary.jude.camilleri@ilearn.edu.mt::d532b959-8ce3-47c7-b170-dad374501405" providerId="AD" clId="Web-{B558C7BD-77ED-C232-B28E-E904BFF0D492}" dt="2021-10-04T12:13:48.296" v="129"/>
          <ac:picMkLst>
            <pc:docMk/>
            <pc:sldMk cId="2755535094" sldId="297"/>
            <ac:picMk id="2060" creationId="{48FB822C-13A0-4783-A54A-D19B56E4FE50}"/>
          </ac:picMkLst>
        </pc:picChg>
        <pc:cxnChg chg="add del">
          <ac:chgData name="Mary Jude Camilleri" userId="S::mary.jude.camilleri@ilearn.edu.mt::d532b959-8ce3-47c7-b170-dad374501405" providerId="AD" clId="Web-{B558C7BD-77ED-C232-B28E-E904BFF0D492}" dt="2021-10-04T12:13:48.296" v="129"/>
          <ac:cxnSpMkLst>
            <pc:docMk/>
            <pc:sldMk cId="2755535094" sldId="297"/>
            <ac:cxnSpMk id="87" creationId="{10961521-1458-435A-A26E-3E9BD28D120D}"/>
          </ac:cxnSpMkLst>
        </pc:cxnChg>
        <pc:cxnChg chg="add del">
          <ac:chgData name="Mary Jude Camilleri" userId="S::mary.jude.camilleri@ilearn.edu.mt::d532b959-8ce3-47c7-b170-dad374501405" providerId="AD" clId="Web-{B558C7BD-77ED-C232-B28E-E904BFF0D492}" dt="2021-10-04T12:13:48.296" v="129"/>
          <ac:cxnSpMkLst>
            <pc:docMk/>
            <pc:sldMk cId="2755535094" sldId="297"/>
            <ac:cxnSpMk id="99" creationId="{534633C6-DD5A-4893-BD2E-CC579C500164}"/>
          </ac:cxnSpMkLst>
        </pc:cxnChg>
      </pc:sldChg>
      <pc:sldChg chg="addSp delSp modSp mod setBg">
        <pc:chgData name="Mary Jude Camilleri" userId="S::mary.jude.camilleri@ilearn.edu.mt::d532b959-8ce3-47c7-b170-dad374501405" providerId="AD" clId="Web-{B558C7BD-77ED-C232-B28E-E904BFF0D492}" dt="2021-10-04T12:09:07.134" v="45"/>
        <pc:sldMkLst>
          <pc:docMk/>
          <pc:sldMk cId="810491347" sldId="299"/>
        </pc:sldMkLst>
        <pc:spChg chg="mod ord">
          <ac:chgData name="Mary Jude Camilleri" userId="S::mary.jude.camilleri@ilearn.edu.mt::d532b959-8ce3-47c7-b170-dad374501405" providerId="AD" clId="Web-{B558C7BD-77ED-C232-B28E-E904BFF0D492}" dt="2021-10-04T12:08:48.461" v="36"/>
          <ac:spMkLst>
            <pc:docMk/>
            <pc:sldMk cId="810491347" sldId="299"/>
            <ac:spMk id="2" creationId="{1369F5FD-0AAB-434D-9601-5831FCA11879}"/>
          </ac:spMkLst>
        </pc:spChg>
        <pc:spChg chg="mod">
          <ac:chgData name="Mary Jude Camilleri" userId="S::mary.jude.camilleri@ilearn.edu.mt::d532b959-8ce3-47c7-b170-dad374501405" providerId="AD" clId="Web-{B558C7BD-77ED-C232-B28E-E904BFF0D492}" dt="2021-10-04T12:09:07.134" v="45"/>
          <ac:spMkLst>
            <pc:docMk/>
            <pc:sldMk cId="810491347" sldId="299"/>
            <ac:spMk id="3" creationId="{F66D27D1-FFED-448F-ACBB-2439FA46F406}"/>
          </ac:spMkLst>
        </pc:spChg>
        <pc:spChg chg="del">
          <ac:chgData name="Mary Jude Camilleri" userId="S::mary.jude.camilleri@ilearn.edu.mt::d532b959-8ce3-47c7-b170-dad374501405" providerId="AD" clId="Web-{B558C7BD-77ED-C232-B28E-E904BFF0D492}" dt="2021-10-04T12:08:44.743" v="35"/>
          <ac:spMkLst>
            <pc:docMk/>
            <pc:sldMk cId="810491347" sldId="299"/>
            <ac:spMk id="5" creationId="{28B3E12A-27FF-4F25-A848-26C2B0D8FB08}"/>
          </ac:spMkLst>
        </pc:spChg>
        <pc:spChg chg="add">
          <ac:chgData name="Mary Jude Camilleri" userId="S::mary.jude.camilleri@ilearn.edu.mt::d532b959-8ce3-47c7-b170-dad374501405" providerId="AD" clId="Web-{B558C7BD-77ED-C232-B28E-E904BFF0D492}" dt="2021-10-04T12:08:48.461" v="36"/>
          <ac:spMkLst>
            <pc:docMk/>
            <pc:sldMk cId="810491347" sldId="299"/>
            <ac:spMk id="17" creationId="{333F0879-3DA0-4CB8-B35E-A0AD42558191}"/>
          </ac:spMkLst>
        </pc:spChg>
        <pc:spChg chg="add">
          <ac:chgData name="Mary Jude Camilleri" userId="S::mary.jude.camilleri@ilearn.edu.mt::d532b959-8ce3-47c7-b170-dad374501405" providerId="AD" clId="Web-{B558C7BD-77ED-C232-B28E-E904BFF0D492}" dt="2021-10-04T12:08:48.461" v="36"/>
          <ac:spMkLst>
            <pc:docMk/>
            <pc:sldMk cId="810491347" sldId="299"/>
            <ac:spMk id="19" creationId="{324D2183-F388-476E-92A9-D6639D698580}"/>
          </ac:spMkLst>
        </pc:spChg>
        <pc:spChg chg="add">
          <ac:chgData name="Mary Jude Camilleri" userId="S::mary.jude.camilleri@ilearn.edu.mt::d532b959-8ce3-47c7-b170-dad374501405" providerId="AD" clId="Web-{B558C7BD-77ED-C232-B28E-E904BFF0D492}" dt="2021-10-04T12:08:48.461" v="36"/>
          <ac:spMkLst>
            <pc:docMk/>
            <pc:sldMk cId="810491347" sldId="299"/>
            <ac:spMk id="21" creationId="{243462E7-1698-4B21-BE89-AEFAC7C2FEFA}"/>
          </ac:spMkLst>
        </pc:spChg>
        <pc:spChg chg="add">
          <ac:chgData name="Mary Jude Camilleri" userId="S::mary.jude.camilleri@ilearn.edu.mt::d532b959-8ce3-47c7-b170-dad374501405" providerId="AD" clId="Web-{B558C7BD-77ED-C232-B28E-E904BFF0D492}" dt="2021-10-04T12:08:48.461" v="36"/>
          <ac:spMkLst>
            <pc:docMk/>
            <pc:sldMk cId="810491347" sldId="299"/>
            <ac:spMk id="23" creationId="{6C22FCAC-D7EC-4A52-B153-FF761E2235B3}"/>
          </ac:spMkLst>
        </pc:spChg>
        <pc:grpChg chg="add">
          <ac:chgData name="Mary Jude Camilleri" userId="S::mary.jude.camilleri@ilearn.edu.mt::d532b959-8ce3-47c7-b170-dad374501405" providerId="AD" clId="Web-{B558C7BD-77ED-C232-B28E-E904BFF0D492}" dt="2021-10-04T12:08:48.461" v="36"/>
          <ac:grpSpMkLst>
            <pc:docMk/>
            <pc:sldMk cId="810491347" sldId="299"/>
            <ac:grpSpMk id="9" creationId="{3F6D81C7-B083-478E-82FE-089A8CB72EB8}"/>
          </ac:grpSpMkLst>
        </pc:grpChg>
        <pc:picChg chg="mod">
          <ac:chgData name="Mary Jude Camilleri" userId="S::mary.jude.camilleri@ilearn.edu.mt::d532b959-8ce3-47c7-b170-dad374501405" providerId="AD" clId="Web-{B558C7BD-77ED-C232-B28E-E904BFF0D492}" dt="2021-10-04T12:08:48.461" v="36"/>
          <ac:picMkLst>
            <pc:docMk/>
            <pc:sldMk cId="810491347" sldId="299"/>
            <ac:picMk id="4" creationId="{86F52038-C484-4AE4-8BC4-23DBED0AEAF1}"/>
          </ac:picMkLst>
        </pc:picChg>
        <pc:cxnChg chg="add">
          <ac:chgData name="Mary Jude Camilleri" userId="S::mary.jude.camilleri@ilearn.edu.mt::d532b959-8ce3-47c7-b170-dad374501405" providerId="AD" clId="Web-{B558C7BD-77ED-C232-B28E-E904BFF0D492}" dt="2021-10-04T12:08:48.461" v="36"/>
          <ac:cxnSpMkLst>
            <pc:docMk/>
            <pc:sldMk cId="810491347" sldId="299"/>
            <ac:cxnSpMk id="15" creationId="{F06B54F2-CD11-4359-A7D6-DA7C76C091A6}"/>
          </ac:cxnSpMkLst>
        </pc:cxnChg>
      </pc:sldChg>
      <pc:sldChg chg="addSp delSp modSp mod setBg">
        <pc:chgData name="Mary Jude Camilleri" userId="S::mary.jude.camilleri@ilearn.edu.mt::d532b959-8ce3-47c7-b170-dad374501405" providerId="AD" clId="Web-{B558C7BD-77ED-C232-B28E-E904BFF0D492}" dt="2021-10-04T12:18:48.583" v="254"/>
        <pc:sldMkLst>
          <pc:docMk/>
          <pc:sldMk cId="1218370818" sldId="300"/>
        </pc:sldMkLst>
        <pc:spChg chg="mod ord">
          <ac:chgData name="Mary Jude Camilleri" userId="S::mary.jude.camilleri@ilearn.edu.mt::d532b959-8ce3-47c7-b170-dad374501405" providerId="AD" clId="Web-{B558C7BD-77ED-C232-B28E-E904BFF0D492}" dt="2021-10-04T12:18:48.583" v="254"/>
          <ac:spMkLst>
            <pc:docMk/>
            <pc:sldMk cId="1218370818" sldId="300"/>
            <ac:spMk id="2" creationId="{49C5D811-56AD-4EAD-8AF0-F966356F7167}"/>
          </ac:spMkLst>
        </pc:spChg>
        <pc:spChg chg="mod">
          <ac:chgData name="Mary Jude Camilleri" userId="S::mary.jude.camilleri@ilearn.edu.mt::d532b959-8ce3-47c7-b170-dad374501405" providerId="AD" clId="Web-{B558C7BD-77ED-C232-B28E-E904BFF0D492}" dt="2021-10-04T12:18:48.583" v="254"/>
          <ac:spMkLst>
            <pc:docMk/>
            <pc:sldMk cId="1218370818" sldId="300"/>
            <ac:spMk id="4" creationId="{8ED21AE2-2C31-41B7-8B9B-422D19E5B0D3}"/>
          </ac:spMkLst>
        </pc:spChg>
        <pc:spChg chg="add">
          <ac:chgData name="Mary Jude Camilleri" userId="S::mary.jude.camilleri@ilearn.edu.mt::d532b959-8ce3-47c7-b170-dad374501405" providerId="AD" clId="Web-{B558C7BD-77ED-C232-B28E-E904BFF0D492}" dt="2021-10-04T12:18:48.583" v="254"/>
          <ac:spMkLst>
            <pc:docMk/>
            <pc:sldMk cId="1218370818" sldId="300"/>
            <ac:spMk id="12" creationId="{1CD07172-CD61-45EB-BEE3-F644503E5C8A}"/>
          </ac:spMkLst>
        </pc:spChg>
        <pc:spChg chg="add">
          <ac:chgData name="Mary Jude Camilleri" userId="S::mary.jude.camilleri@ilearn.edu.mt::d532b959-8ce3-47c7-b170-dad374501405" providerId="AD" clId="Web-{B558C7BD-77ED-C232-B28E-E904BFF0D492}" dt="2021-10-04T12:18:48.583" v="254"/>
          <ac:spMkLst>
            <pc:docMk/>
            <pc:sldMk cId="1218370818" sldId="300"/>
            <ac:spMk id="18" creationId="{1EADA5DB-ED12-413A-AAB5-6A8D1152E6C4}"/>
          </ac:spMkLst>
        </pc:spChg>
        <pc:spChg chg="add del">
          <ac:chgData name="Mary Jude Camilleri" userId="S::mary.jude.camilleri@ilearn.edu.mt::d532b959-8ce3-47c7-b170-dad374501405" providerId="AD" clId="Web-{B558C7BD-77ED-C232-B28E-E904BFF0D492}" dt="2021-10-04T12:18:48.521" v="253"/>
          <ac:spMkLst>
            <pc:docMk/>
            <pc:sldMk cId="1218370818" sldId="300"/>
            <ac:spMk id="21" creationId="{9401732C-37EE-4B98-A709-9530173F3802}"/>
          </ac:spMkLst>
        </pc:spChg>
        <pc:spChg chg="add">
          <ac:chgData name="Mary Jude Camilleri" userId="S::mary.jude.camilleri@ilearn.edu.mt::d532b959-8ce3-47c7-b170-dad374501405" providerId="AD" clId="Web-{B558C7BD-77ED-C232-B28E-E904BFF0D492}" dt="2021-10-04T12:18:48.583" v="254"/>
          <ac:spMkLst>
            <pc:docMk/>
            <pc:sldMk cId="1218370818" sldId="300"/>
            <ac:spMk id="25" creationId="{8BA45E5C-ACB9-49E8-B4DB-5255C2376673}"/>
          </ac:spMkLst>
        </pc:spChg>
        <pc:spChg chg="add">
          <ac:chgData name="Mary Jude Camilleri" userId="S::mary.jude.camilleri@ilearn.edu.mt::d532b959-8ce3-47c7-b170-dad374501405" providerId="AD" clId="Web-{B558C7BD-77ED-C232-B28E-E904BFF0D492}" dt="2021-10-04T12:18:48.583" v="254"/>
          <ac:spMkLst>
            <pc:docMk/>
            <pc:sldMk cId="1218370818" sldId="300"/>
            <ac:spMk id="27" creationId="{857E618C-1D7B-4A51-90C1-6106CD8A1AE7}"/>
          </ac:spMkLst>
        </pc:spChg>
        <pc:grpChg chg="add">
          <ac:chgData name="Mary Jude Camilleri" userId="S::mary.jude.camilleri@ilearn.edu.mt::d532b959-8ce3-47c7-b170-dad374501405" providerId="AD" clId="Web-{B558C7BD-77ED-C232-B28E-E904BFF0D492}" dt="2021-10-04T12:18:48.583" v="254"/>
          <ac:grpSpMkLst>
            <pc:docMk/>
            <pc:sldMk cId="1218370818" sldId="300"/>
            <ac:grpSpMk id="10" creationId="{749C117F-F390-437B-ADB0-57E87EFF34F5}"/>
          </ac:grpSpMkLst>
        </pc:grpChg>
        <pc:grpChg chg="add del">
          <ac:chgData name="Mary Jude Camilleri" userId="S::mary.jude.camilleri@ilearn.edu.mt::d532b959-8ce3-47c7-b170-dad374501405" providerId="AD" clId="Web-{B558C7BD-77ED-C232-B28E-E904BFF0D492}" dt="2021-10-04T12:18:48.521" v="253"/>
          <ac:grpSpMkLst>
            <pc:docMk/>
            <pc:sldMk cId="1218370818" sldId="300"/>
            <ac:grpSpMk id="13" creationId="{749C117F-F390-437B-ADB0-57E87EFF34F5}"/>
          </ac:grpSpMkLst>
        </pc:grpChg>
        <pc:grpChg chg="add del">
          <ac:chgData name="Mary Jude Camilleri" userId="S::mary.jude.camilleri@ilearn.edu.mt::d532b959-8ce3-47c7-b170-dad374501405" providerId="AD" clId="Web-{B558C7BD-77ED-C232-B28E-E904BFF0D492}" dt="2021-10-04T12:18:48.521" v="253"/>
          <ac:grpSpMkLst>
            <pc:docMk/>
            <pc:sldMk cId="1218370818" sldId="300"/>
            <ac:grpSpMk id="23" creationId="{654E48C8-2A00-4C54-BC9C-B18EE49E9C13}"/>
          </ac:grpSpMkLst>
        </pc:grpChg>
        <pc:picChg chg="mod">
          <ac:chgData name="Mary Jude Camilleri" userId="S::mary.jude.camilleri@ilearn.edu.mt::d532b959-8ce3-47c7-b170-dad374501405" providerId="AD" clId="Web-{B558C7BD-77ED-C232-B28E-E904BFF0D492}" dt="2021-10-04T12:18:48.583" v="254"/>
          <ac:picMkLst>
            <pc:docMk/>
            <pc:sldMk cId="1218370818" sldId="300"/>
            <ac:picMk id="8" creationId="{8C3CE6FF-2EED-4EF8-B5AB-80B1AA94B5ED}"/>
          </ac:picMkLst>
        </pc:picChg>
        <pc:cxnChg chg="add">
          <ac:chgData name="Mary Jude Camilleri" userId="S::mary.jude.camilleri@ilearn.edu.mt::d532b959-8ce3-47c7-b170-dad374501405" providerId="AD" clId="Web-{B558C7BD-77ED-C232-B28E-E904BFF0D492}" dt="2021-10-04T12:18:48.583" v="254"/>
          <ac:cxnSpMkLst>
            <pc:docMk/>
            <pc:sldMk cId="1218370818" sldId="300"/>
            <ac:cxnSpMk id="11" creationId="{20742BC3-654B-4E41-9A6A-73A42E477639}"/>
          </ac:cxnSpMkLst>
        </pc:cxnChg>
        <pc:cxnChg chg="add del">
          <ac:chgData name="Mary Jude Camilleri" userId="S::mary.jude.camilleri@ilearn.edu.mt::d532b959-8ce3-47c7-b170-dad374501405" providerId="AD" clId="Web-{B558C7BD-77ED-C232-B28E-E904BFF0D492}" dt="2021-10-04T12:18:48.521" v="253"/>
          <ac:cxnSpMkLst>
            <pc:docMk/>
            <pc:sldMk cId="1218370818" sldId="300"/>
            <ac:cxnSpMk id="19" creationId="{20742BC3-654B-4E41-9A6A-73A42E477639}"/>
          </ac:cxnSpMkLst>
        </pc:cxnChg>
      </pc:sldChg>
      <pc:sldChg chg="addSp modSp del mod setBg">
        <pc:chgData name="Mary Jude Camilleri" userId="S::mary.jude.camilleri@ilearn.edu.mt::d532b959-8ce3-47c7-b170-dad374501405" providerId="AD" clId="Web-{B558C7BD-77ED-C232-B28E-E904BFF0D492}" dt="2021-10-04T12:11:17.089" v="84"/>
        <pc:sldMkLst>
          <pc:docMk/>
          <pc:sldMk cId="147241934" sldId="301"/>
        </pc:sldMkLst>
        <pc:spChg chg="mod ord">
          <ac:chgData name="Mary Jude Camilleri" userId="S::mary.jude.camilleri@ilearn.edu.mt::d532b959-8ce3-47c7-b170-dad374501405" providerId="AD" clId="Web-{B558C7BD-77ED-C232-B28E-E904BFF0D492}" dt="2021-10-04T12:11:05.512" v="83"/>
          <ac:spMkLst>
            <pc:docMk/>
            <pc:sldMk cId="147241934" sldId="301"/>
            <ac:spMk id="2" creationId="{EE48B9C8-5DFC-46FB-816F-9B4DA9F45928}"/>
          </ac:spMkLst>
        </pc:spChg>
        <pc:spChg chg="mod">
          <ac:chgData name="Mary Jude Camilleri" userId="S::mary.jude.camilleri@ilearn.edu.mt::d532b959-8ce3-47c7-b170-dad374501405" providerId="AD" clId="Web-{B558C7BD-77ED-C232-B28E-E904BFF0D492}" dt="2021-10-04T12:11:05.512" v="83"/>
          <ac:spMkLst>
            <pc:docMk/>
            <pc:sldMk cId="147241934" sldId="301"/>
            <ac:spMk id="4" creationId="{5BC02CA6-EFB4-44CF-8057-6C31FF25C550}"/>
          </ac:spMkLst>
        </pc:spChg>
        <pc:spChg chg="add">
          <ac:chgData name="Mary Jude Camilleri" userId="S::mary.jude.camilleri@ilearn.edu.mt::d532b959-8ce3-47c7-b170-dad374501405" providerId="AD" clId="Web-{B558C7BD-77ED-C232-B28E-E904BFF0D492}" dt="2021-10-04T12:11:05.512" v="83"/>
          <ac:spMkLst>
            <pc:docMk/>
            <pc:sldMk cId="147241934" sldId="301"/>
            <ac:spMk id="17" creationId="{29369C1F-C4A4-40B4-B6E0-2858C840F618}"/>
          </ac:spMkLst>
        </pc:spChg>
        <pc:grpChg chg="add">
          <ac:chgData name="Mary Jude Camilleri" userId="S::mary.jude.camilleri@ilearn.edu.mt::d532b959-8ce3-47c7-b170-dad374501405" providerId="AD" clId="Web-{B558C7BD-77ED-C232-B28E-E904BFF0D492}" dt="2021-10-04T12:11:05.512" v="83"/>
          <ac:grpSpMkLst>
            <pc:docMk/>
            <pc:sldMk cId="147241934" sldId="301"/>
            <ac:grpSpMk id="9" creationId="{614F7DB2-2747-44B1-8CCD-EA4CF6EABA54}"/>
          </ac:grpSpMkLst>
        </pc:grpChg>
        <pc:picChg chg="add">
          <ac:chgData name="Mary Jude Camilleri" userId="S::mary.jude.camilleri@ilearn.edu.mt::d532b959-8ce3-47c7-b170-dad374501405" providerId="AD" clId="Web-{B558C7BD-77ED-C232-B28E-E904BFF0D492}" dt="2021-10-04T12:11:05.512" v="83"/>
          <ac:picMkLst>
            <pc:docMk/>
            <pc:sldMk cId="147241934" sldId="301"/>
            <ac:picMk id="19" creationId="{D2C6A0EE-D2D9-448F-B083-7DEEB674BA77}"/>
          </ac:picMkLst>
        </pc:picChg>
        <pc:cxnChg chg="add">
          <ac:chgData name="Mary Jude Camilleri" userId="S::mary.jude.camilleri@ilearn.edu.mt::d532b959-8ce3-47c7-b170-dad374501405" providerId="AD" clId="Web-{B558C7BD-77ED-C232-B28E-E904BFF0D492}" dt="2021-10-04T12:11:05.512" v="83"/>
          <ac:cxnSpMkLst>
            <pc:docMk/>
            <pc:sldMk cId="147241934" sldId="301"/>
            <ac:cxnSpMk id="15" creationId="{2C02D87C-1E23-4B24-AFE6-A85743C72FDD}"/>
          </ac:cxnSpMkLst>
        </pc:cxnChg>
        <pc:cxnChg chg="add">
          <ac:chgData name="Mary Jude Camilleri" userId="S::mary.jude.camilleri@ilearn.edu.mt::d532b959-8ce3-47c7-b170-dad374501405" providerId="AD" clId="Web-{B558C7BD-77ED-C232-B28E-E904BFF0D492}" dt="2021-10-04T12:11:05.512" v="83"/>
          <ac:cxnSpMkLst>
            <pc:docMk/>
            <pc:sldMk cId="147241934" sldId="301"/>
            <ac:cxnSpMk id="21" creationId="{96DC9B3E-DC68-4FF2-9781-CB1E626F5526}"/>
          </ac:cxnSpMkLst>
        </pc:cxnChg>
      </pc:sldChg>
      <pc:sldChg chg="addSp modSp mod setBg">
        <pc:chgData name="Mary Jude Camilleri" userId="S::mary.jude.camilleri@ilearn.edu.mt::d532b959-8ce3-47c7-b170-dad374501405" providerId="AD" clId="Web-{B558C7BD-77ED-C232-B28E-E904BFF0D492}" dt="2021-10-04T12:13:18.420" v="127" actId="1076"/>
        <pc:sldMkLst>
          <pc:docMk/>
          <pc:sldMk cId="2691935225" sldId="302"/>
        </pc:sldMkLst>
        <pc:spChg chg="mod ord">
          <ac:chgData name="Mary Jude Camilleri" userId="S::mary.jude.camilleri@ilearn.edu.mt::d532b959-8ce3-47c7-b170-dad374501405" providerId="AD" clId="Web-{B558C7BD-77ED-C232-B28E-E904BFF0D492}" dt="2021-10-04T12:12:59.107" v="122"/>
          <ac:spMkLst>
            <pc:docMk/>
            <pc:sldMk cId="2691935225" sldId="302"/>
            <ac:spMk id="2" creationId="{DA5B9DFE-EE22-47CF-B9CB-0D469B4E1125}"/>
          </ac:spMkLst>
        </pc:spChg>
        <pc:spChg chg="mod">
          <ac:chgData name="Mary Jude Camilleri" userId="S::mary.jude.camilleri@ilearn.edu.mt::d532b959-8ce3-47c7-b170-dad374501405" providerId="AD" clId="Web-{B558C7BD-77ED-C232-B28E-E904BFF0D492}" dt="2021-10-04T12:13:18.420" v="127" actId="1076"/>
          <ac:spMkLst>
            <pc:docMk/>
            <pc:sldMk cId="2691935225" sldId="302"/>
            <ac:spMk id="5" creationId="{66231C0E-1C2F-4EEC-B3B8-B1DB08CB4165}"/>
          </ac:spMkLst>
        </pc:spChg>
        <pc:spChg chg="add">
          <ac:chgData name="Mary Jude Camilleri" userId="S::mary.jude.camilleri@ilearn.edu.mt::d532b959-8ce3-47c7-b170-dad374501405" providerId="AD" clId="Web-{B558C7BD-77ED-C232-B28E-E904BFF0D492}" dt="2021-10-04T12:12:59.107" v="122"/>
          <ac:spMkLst>
            <pc:docMk/>
            <pc:sldMk cId="2691935225" sldId="302"/>
            <ac:spMk id="18" creationId="{29369C1F-C4A4-40B4-B6E0-2858C840F618}"/>
          </ac:spMkLst>
        </pc:spChg>
        <pc:grpChg chg="add">
          <ac:chgData name="Mary Jude Camilleri" userId="S::mary.jude.camilleri@ilearn.edu.mt::d532b959-8ce3-47c7-b170-dad374501405" providerId="AD" clId="Web-{B558C7BD-77ED-C232-B28E-E904BFF0D492}" dt="2021-10-04T12:12:59.107" v="122"/>
          <ac:grpSpMkLst>
            <pc:docMk/>
            <pc:sldMk cId="2691935225" sldId="302"/>
            <ac:grpSpMk id="10" creationId="{614F7DB2-2747-44B1-8CCD-EA4CF6EABA54}"/>
          </ac:grpSpMkLst>
        </pc:grpChg>
        <pc:picChg chg="add">
          <ac:chgData name="Mary Jude Camilleri" userId="S::mary.jude.camilleri@ilearn.edu.mt::d532b959-8ce3-47c7-b170-dad374501405" providerId="AD" clId="Web-{B558C7BD-77ED-C232-B28E-E904BFF0D492}" dt="2021-10-04T12:12:59.107" v="122"/>
          <ac:picMkLst>
            <pc:docMk/>
            <pc:sldMk cId="2691935225" sldId="302"/>
            <ac:picMk id="20" creationId="{D2C6A0EE-D2D9-448F-B083-7DEEB674BA77}"/>
          </ac:picMkLst>
        </pc:picChg>
        <pc:cxnChg chg="add">
          <ac:chgData name="Mary Jude Camilleri" userId="S::mary.jude.camilleri@ilearn.edu.mt::d532b959-8ce3-47c7-b170-dad374501405" providerId="AD" clId="Web-{B558C7BD-77ED-C232-B28E-E904BFF0D492}" dt="2021-10-04T12:12:59.107" v="122"/>
          <ac:cxnSpMkLst>
            <pc:docMk/>
            <pc:sldMk cId="2691935225" sldId="302"/>
            <ac:cxnSpMk id="16" creationId="{2C02D87C-1E23-4B24-AFE6-A85743C72FDD}"/>
          </ac:cxnSpMkLst>
        </pc:cxnChg>
        <pc:cxnChg chg="add">
          <ac:chgData name="Mary Jude Camilleri" userId="S::mary.jude.camilleri@ilearn.edu.mt::d532b959-8ce3-47c7-b170-dad374501405" providerId="AD" clId="Web-{B558C7BD-77ED-C232-B28E-E904BFF0D492}" dt="2021-10-04T12:12:59.107" v="122"/>
          <ac:cxnSpMkLst>
            <pc:docMk/>
            <pc:sldMk cId="2691935225" sldId="302"/>
            <ac:cxnSpMk id="22" creationId="{96DC9B3E-DC68-4FF2-9781-CB1E626F5526}"/>
          </ac:cxnSpMkLst>
        </pc:cxnChg>
      </pc:sldChg>
      <pc:sldChg chg="del">
        <pc:chgData name="Mary Jude Camilleri" userId="S::mary.jude.camilleri@ilearn.edu.mt::d532b959-8ce3-47c7-b170-dad374501405" providerId="AD" clId="Web-{B558C7BD-77ED-C232-B28E-E904BFF0D492}" dt="2021-10-04T12:16:33.471" v="192"/>
        <pc:sldMkLst>
          <pc:docMk/>
          <pc:sldMk cId="3348335966" sldId="303"/>
        </pc:sldMkLst>
      </pc:sldChg>
      <pc:sldChg chg="new del">
        <pc:chgData name="Mary Jude Camilleri" userId="S::mary.jude.camilleri@ilearn.edu.mt::d532b959-8ce3-47c7-b170-dad374501405" providerId="AD" clId="Web-{B558C7BD-77ED-C232-B28E-E904BFF0D492}" dt="2021-10-04T12:18:08.754" v="209"/>
        <pc:sldMkLst>
          <pc:docMk/>
          <pc:sldMk cId="723799935" sldId="307"/>
        </pc:sldMkLst>
      </pc:sldChg>
      <pc:sldChg chg="modSp add replId">
        <pc:chgData name="Mary Jude Camilleri" userId="S::mary.jude.camilleri@ilearn.edu.mt::d532b959-8ce3-47c7-b170-dad374501405" providerId="AD" clId="Web-{B558C7BD-77ED-C232-B28E-E904BFF0D492}" dt="2021-10-04T12:18:36.552" v="251" actId="20577"/>
        <pc:sldMkLst>
          <pc:docMk/>
          <pc:sldMk cId="3301207423" sldId="308"/>
        </pc:sldMkLst>
        <pc:spChg chg="mod">
          <ac:chgData name="Mary Jude Camilleri" userId="S::mary.jude.camilleri@ilearn.edu.mt::d532b959-8ce3-47c7-b170-dad374501405" providerId="AD" clId="Web-{B558C7BD-77ED-C232-B28E-E904BFF0D492}" dt="2021-10-04T12:18:36.552" v="251" actId="20577"/>
          <ac:spMkLst>
            <pc:docMk/>
            <pc:sldMk cId="3301207423" sldId="308"/>
            <ac:spMk id="9" creationId="{1AA9AFC2-7B33-4DE3-BF8B-F95D74A2D141}"/>
          </ac:spMkLst>
        </pc:spChg>
      </pc:sldChg>
    </pc:docChg>
  </pc:docChgLst>
  <pc:docChgLst>
    <pc:chgData name="Vanessa Xuereb" userId="cf06a9f6-2ebd-481e-9fd5-404d201fd7dd" providerId="ADAL" clId="{58CD2C94-6E95-4BBE-B21F-637BE5FD8C1D}"/>
    <pc:docChg chg="undo custSel modSld">
      <pc:chgData name="Vanessa Xuereb" userId="cf06a9f6-2ebd-481e-9fd5-404d201fd7dd" providerId="ADAL" clId="{58CD2C94-6E95-4BBE-B21F-637BE5FD8C1D}" dt="2021-07-08T19:28:23.399" v="80" actId="478"/>
      <pc:docMkLst>
        <pc:docMk/>
      </pc:docMkLst>
      <pc:sldChg chg="modSp">
        <pc:chgData name="Vanessa Xuereb" userId="cf06a9f6-2ebd-481e-9fd5-404d201fd7dd" providerId="ADAL" clId="{58CD2C94-6E95-4BBE-B21F-637BE5FD8C1D}" dt="2021-07-08T19:23:24.562" v="17" actId="20577"/>
        <pc:sldMkLst>
          <pc:docMk/>
          <pc:sldMk cId="2026876962" sldId="256"/>
        </pc:sldMkLst>
        <pc:spChg chg="mod">
          <ac:chgData name="Vanessa Xuereb" userId="cf06a9f6-2ebd-481e-9fd5-404d201fd7dd" providerId="ADAL" clId="{58CD2C94-6E95-4BBE-B21F-637BE5FD8C1D}" dt="2021-07-08T19:23:24.562" v="17" actId="20577"/>
          <ac:spMkLst>
            <pc:docMk/>
            <pc:sldMk cId="2026876962" sldId="256"/>
            <ac:spMk id="3" creationId="{F321677E-330F-4D06-A488-5E7DCE2F664D}"/>
          </ac:spMkLst>
        </pc:spChg>
      </pc:sldChg>
      <pc:sldChg chg="modSp">
        <pc:chgData name="Vanessa Xuereb" userId="cf06a9f6-2ebd-481e-9fd5-404d201fd7dd" providerId="ADAL" clId="{58CD2C94-6E95-4BBE-B21F-637BE5FD8C1D}" dt="2021-07-08T19:28:08.445" v="79" actId="20577"/>
        <pc:sldMkLst>
          <pc:docMk/>
          <pc:sldMk cId="962309151" sldId="261"/>
        </pc:sldMkLst>
        <pc:spChg chg="mod">
          <ac:chgData name="Vanessa Xuereb" userId="cf06a9f6-2ebd-481e-9fd5-404d201fd7dd" providerId="ADAL" clId="{58CD2C94-6E95-4BBE-B21F-637BE5FD8C1D}" dt="2021-07-08T19:28:08.445" v="79" actId="20577"/>
          <ac:spMkLst>
            <pc:docMk/>
            <pc:sldMk cId="962309151" sldId="261"/>
            <ac:spMk id="9" creationId="{1AA9AFC2-7B33-4DE3-BF8B-F95D74A2D141}"/>
          </ac:spMkLst>
        </pc:spChg>
      </pc:sldChg>
      <pc:sldChg chg="modSp">
        <pc:chgData name="Vanessa Xuereb" userId="cf06a9f6-2ebd-481e-9fd5-404d201fd7dd" providerId="ADAL" clId="{58CD2C94-6E95-4BBE-B21F-637BE5FD8C1D}" dt="2021-07-08T19:25:45.894" v="45" actId="14100"/>
        <pc:sldMkLst>
          <pc:docMk/>
          <pc:sldMk cId="3016902264" sldId="262"/>
        </pc:sldMkLst>
        <pc:spChg chg="mod">
          <ac:chgData name="Vanessa Xuereb" userId="cf06a9f6-2ebd-481e-9fd5-404d201fd7dd" providerId="ADAL" clId="{58CD2C94-6E95-4BBE-B21F-637BE5FD8C1D}" dt="2021-07-08T19:25:45.894" v="45" actId="14100"/>
          <ac:spMkLst>
            <pc:docMk/>
            <pc:sldMk cId="3016902264" sldId="262"/>
            <ac:spMk id="2" creationId="{ED6817DE-C3CC-46C9-9451-701BD631FCC8}"/>
          </ac:spMkLst>
        </pc:spChg>
      </pc:sldChg>
      <pc:sldChg chg="modSp">
        <pc:chgData name="Vanessa Xuereb" userId="cf06a9f6-2ebd-481e-9fd5-404d201fd7dd" providerId="ADAL" clId="{58CD2C94-6E95-4BBE-B21F-637BE5FD8C1D}" dt="2021-07-08T19:27:58.547" v="76" actId="1076"/>
        <pc:sldMkLst>
          <pc:docMk/>
          <pc:sldMk cId="2435297342" sldId="267"/>
        </pc:sldMkLst>
        <pc:spChg chg="mod">
          <ac:chgData name="Vanessa Xuereb" userId="cf06a9f6-2ebd-481e-9fd5-404d201fd7dd" providerId="ADAL" clId="{58CD2C94-6E95-4BBE-B21F-637BE5FD8C1D}" dt="2021-07-08T19:27:58.547" v="76" actId="1076"/>
          <ac:spMkLst>
            <pc:docMk/>
            <pc:sldMk cId="2435297342" sldId="267"/>
            <ac:spMk id="5" creationId="{4AC84E24-DEF2-4221-B980-611478A3EF38}"/>
          </ac:spMkLst>
        </pc:spChg>
      </pc:sldChg>
      <pc:sldChg chg="modSp">
        <pc:chgData name="Vanessa Xuereb" userId="cf06a9f6-2ebd-481e-9fd5-404d201fd7dd" providerId="ADAL" clId="{58CD2C94-6E95-4BBE-B21F-637BE5FD8C1D}" dt="2021-07-08T19:25:20.940" v="42" actId="20577"/>
        <pc:sldMkLst>
          <pc:docMk/>
          <pc:sldMk cId="2123481389" sldId="277"/>
        </pc:sldMkLst>
        <pc:spChg chg="mod">
          <ac:chgData name="Vanessa Xuereb" userId="cf06a9f6-2ebd-481e-9fd5-404d201fd7dd" providerId="ADAL" clId="{58CD2C94-6E95-4BBE-B21F-637BE5FD8C1D}" dt="2021-07-08T19:25:20.940" v="42" actId="20577"/>
          <ac:spMkLst>
            <pc:docMk/>
            <pc:sldMk cId="2123481389" sldId="277"/>
            <ac:spMk id="4" creationId="{89433195-0B30-42F5-851E-55195ADDC43A}"/>
          </ac:spMkLst>
        </pc:spChg>
      </pc:sldChg>
      <pc:sldChg chg="addSp modSp">
        <pc:chgData name="Vanessa Xuereb" userId="cf06a9f6-2ebd-481e-9fd5-404d201fd7dd" providerId="ADAL" clId="{58CD2C94-6E95-4BBE-B21F-637BE5FD8C1D}" dt="2021-07-08T19:23:34.589" v="19" actId="1076"/>
        <pc:sldMkLst>
          <pc:docMk/>
          <pc:sldMk cId="213852170" sldId="279"/>
        </pc:sldMkLst>
        <pc:picChg chg="add mod">
          <ac:chgData name="Vanessa Xuereb" userId="cf06a9f6-2ebd-481e-9fd5-404d201fd7dd" providerId="ADAL" clId="{58CD2C94-6E95-4BBE-B21F-637BE5FD8C1D}" dt="2021-07-08T19:23:34.589" v="19" actId="1076"/>
          <ac:picMkLst>
            <pc:docMk/>
            <pc:sldMk cId="213852170" sldId="279"/>
            <ac:picMk id="11" creationId="{81C213A9-0AFF-46F1-BABB-280D5B5AD177}"/>
          </ac:picMkLst>
        </pc:picChg>
      </pc:sldChg>
      <pc:sldChg chg="modSp">
        <pc:chgData name="Vanessa Xuereb" userId="cf06a9f6-2ebd-481e-9fd5-404d201fd7dd" providerId="ADAL" clId="{58CD2C94-6E95-4BBE-B21F-637BE5FD8C1D}" dt="2021-07-08T19:27:07.352" v="65" actId="1076"/>
        <pc:sldMkLst>
          <pc:docMk/>
          <pc:sldMk cId="1395864805" sldId="280"/>
        </pc:sldMkLst>
        <pc:picChg chg="mod">
          <ac:chgData name="Vanessa Xuereb" userId="cf06a9f6-2ebd-481e-9fd5-404d201fd7dd" providerId="ADAL" clId="{58CD2C94-6E95-4BBE-B21F-637BE5FD8C1D}" dt="2021-07-08T19:27:07.352" v="65" actId="1076"/>
          <ac:picMkLst>
            <pc:docMk/>
            <pc:sldMk cId="1395864805" sldId="280"/>
            <ac:picMk id="1026" creationId="{43531EA6-FA06-4AE0-997F-C0E56B0DD022}"/>
          </ac:picMkLst>
        </pc:picChg>
      </pc:sldChg>
      <pc:sldChg chg="delSp">
        <pc:chgData name="Vanessa Xuereb" userId="cf06a9f6-2ebd-481e-9fd5-404d201fd7dd" providerId="ADAL" clId="{58CD2C94-6E95-4BBE-B21F-637BE5FD8C1D}" dt="2021-07-08T19:28:23.399" v="80" actId="478"/>
        <pc:sldMkLst>
          <pc:docMk/>
          <pc:sldMk cId="2792190815" sldId="289"/>
        </pc:sldMkLst>
        <pc:picChg chg="del">
          <ac:chgData name="Vanessa Xuereb" userId="cf06a9f6-2ebd-481e-9fd5-404d201fd7dd" providerId="ADAL" clId="{58CD2C94-6E95-4BBE-B21F-637BE5FD8C1D}" dt="2021-07-08T19:28:23.399" v="80" actId="478"/>
          <ac:picMkLst>
            <pc:docMk/>
            <pc:sldMk cId="2792190815" sldId="289"/>
            <ac:picMk id="4" creationId="{DF596948-DEAD-4058-AD14-B38390AFDC7B}"/>
          </ac:picMkLst>
        </pc:picChg>
      </pc:sldChg>
      <pc:sldChg chg="modSp">
        <pc:chgData name="Vanessa Xuereb" userId="cf06a9f6-2ebd-481e-9fd5-404d201fd7dd" providerId="ADAL" clId="{58CD2C94-6E95-4BBE-B21F-637BE5FD8C1D}" dt="2021-07-08T19:23:55.522" v="20" actId="255"/>
        <pc:sldMkLst>
          <pc:docMk/>
          <pc:sldMk cId="1206123026" sldId="292"/>
        </pc:sldMkLst>
        <pc:spChg chg="mod">
          <ac:chgData name="Vanessa Xuereb" userId="cf06a9f6-2ebd-481e-9fd5-404d201fd7dd" providerId="ADAL" clId="{58CD2C94-6E95-4BBE-B21F-637BE5FD8C1D}" dt="2021-07-08T19:23:55.522" v="20" actId="255"/>
          <ac:spMkLst>
            <pc:docMk/>
            <pc:sldMk cId="1206123026" sldId="292"/>
            <ac:spMk id="3" creationId="{475E14F8-ED02-4577-AF13-22BB5C1A1F19}"/>
          </ac:spMkLst>
        </pc:spChg>
      </pc:sldChg>
      <pc:sldChg chg="modSp">
        <pc:chgData name="Vanessa Xuereb" userId="cf06a9f6-2ebd-481e-9fd5-404d201fd7dd" providerId="ADAL" clId="{58CD2C94-6E95-4BBE-B21F-637BE5FD8C1D}" dt="2021-07-08T19:26:25.959" v="55" actId="1076"/>
        <pc:sldMkLst>
          <pc:docMk/>
          <pc:sldMk cId="912064764" sldId="295"/>
        </pc:sldMkLst>
        <pc:spChg chg="mod">
          <ac:chgData name="Vanessa Xuereb" userId="cf06a9f6-2ebd-481e-9fd5-404d201fd7dd" providerId="ADAL" clId="{58CD2C94-6E95-4BBE-B21F-637BE5FD8C1D}" dt="2021-07-08T19:26:20.639" v="53" actId="20577"/>
          <ac:spMkLst>
            <pc:docMk/>
            <pc:sldMk cId="912064764" sldId="295"/>
            <ac:spMk id="3" creationId="{5EAB3946-C0A6-426D-80C0-C751A3274306}"/>
          </ac:spMkLst>
        </pc:spChg>
        <pc:picChg chg="mod">
          <ac:chgData name="Vanessa Xuereb" userId="cf06a9f6-2ebd-481e-9fd5-404d201fd7dd" providerId="ADAL" clId="{58CD2C94-6E95-4BBE-B21F-637BE5FD8C1D}" dt="2021-07-08T19:26:25.959" v="55" actId="1076"/>
          <ac:picMkLst>
            <pc:docMk/>
            <pc:sldMk cId="912064764" sldId="295"/>
            <ac:picMk id="1026" creationId="{02B77BA3-C01A-49DE-A7D0-78DD5A6038B5}"/>
          </ac:picMkLst>
        </pc:picChg>
      </pc:sldChg>
      <pc:sldChg chg="modSp">
        <pc:chgData name="Vanessa Xuereb" userId="cf06a9f6-2ebd-481e-9fd5-404d201fd7dd" providerId="ADAL" clId="{58CD2C94-6E95-4BBE-B21F-637BE5FD8C1D}" dt="2021-07-08T19:25:59.869" v="49" actId="122"/>
        <pc:sldMkLst>
          <pc:docMk/>
          <pc:sldMk cId="2907781494" sldId="296"/>
        </pc:sldMkLst>
        <pc:spChg chg="mod">
          <ac:chgData name="Vanessa Xuereb" userId="cf06a9f6-2ebd-481e-9fd5-404d201fd7dd" providerId="ADAL" clId="{58CD2C94-6E95-4BBE-B21F-637BE5FD8C1D}" dt="2021-07-08T19:25:59.869" v="49" actId="122"/>
          <ac:spMkLst>
            <pc:docMk/>
            <pc:sldMk cId="2907781494" sldId="296"/>
            <ac:spMk id="5" creationId="{A96BFC24-A1EC-408E-AF6E-568BDE23931B}"/>
          </ac:spMkLst>
        </pc:spChg>
      </pc:sldChg>
      <pc:sldChg chg="modSp">
        <pc:chgData name="Vanessa Xuereb" userId="cf06a9f6-2ebd-481e-9fd5-404d201fd7dd" providerId="ADAL" clId="{58CD2C94-6E95-4BBE-B21F-637BE5FD8C1D}" dt="2021-07-08T19:26:59.213" v="64" actId="14100"/>
        <pc:sldMkLst>
          <pc:docMk/>
          <pc:sldMk cId="2755535094" sldId="297"/>
        </pc:sldMkLst>
        <pc:spChg chg="mod">
          <ac:chgData name="Vanessa Xuereb" userId="cf06a9f6-2ebd-481e-9fd5-404d201fd7dd" providerId="ADAL" clId="{58CD2C94-6E95-4BBE-B21F-637BE5FD8C1D}" dt="2021-07-08T19:26:59.213" v="64" actId="14100"/>
          <ac:spMkLst>
            <pc:docMk/>
            <pc:sldMk cId="2755535094" sldId="297"/>
            <ac:spMk id="3" creationId="{E42BAEDC-242A-4D7C-B28C-DCC608296F7D}"/>
          </ac:spMkLst>
        </pc:spChg>
        <pc:picChg chg="mod">
          <ac:chgData name="Vanessa Xuereb" userId="cf06a9f6-2ebd-481e-9fd5-404d201fd7dd" providerId="ADAL" clId="{58CD2C94-6E95-4BBE-B21F-637BE5FD8C1D}" dt="2021-07-08T19:26:50.281" v="60" actId="1076"/>
          <ac:picMkLst>
            <pc:docMk/>
            <pc:sldMk cId="2755535094" sldId="297"/>
            <ac:picMk id="2050" creationId="{3447AAE9-6426-4528-9B8B-D315B066DC4D}"/>
          </ac:picMkLst>
        </pc:picChg>
        <pc:picChg chg="mod">
          <ac:chgData name="Vanessa Xuereb" userId="cf06a9f6-2ebd-481e-9fd5-404d201fd7dd" providerId="ADAL" clId="{58CD2C94-6E95-4BBE-B21F-637BE5FD8C1D}" dt="2021-07-08T19:26:53.332" v="62" actId="1076"/>
          <ac:picMkLst>
            <pc:docMk/>
            <pc:sldMk cId="2755535094" sldId="297"/>
            <ac:picMk id="2058" creationId="{0E6AFB2C-1243-4ABA-845C-B06321B23128}"/>
          </ac:picMkLst>
        </pc:picChg>
        <pc:picChg chg="mod">
          <ac:chgData name="Vanessa Xuereb" userId="cf06a9f6-2ebd-481e-9fd5-404d201fd7dd" providerId="ADAL" clId="{58CD2C94-6E95-4BBE-B21F-637BE5FD8C1D}" dt="2021-07-08T19:26:56.261" v="63" actId="1076"/>
          <ac:picMkLst>
            <pc:docMk/>
            <pc:sldMk cId="2755535094" sldId="297"/>
            <ac:picMk id="2060" creationId="{48FB822C-13A0-4783-A54A-D19B56E4FE50}"/>
          </ac:picMkLst>
        </pc:picChg>
      </pc:sldChg>
      <pc:sldChg chg="modSp">
        <pc:chgData name="Vanessa Xuereb" userId="cf06a9f6-2ebd-481e-9fd5-404d201fd7dd" providerId="ADAL" clId="{58CD2C94-6E95-4BBE-B21F-637BE5FD8C1D}" dt="2021-07-08T19:25:34.708" v="44" actId="20577"/>
        <pc:sldMkLst>
          <pc:docMk/>
          <pc:sldMk cId="147241934" sldId="301"/>
        </pc:sldMkLst>
        <pc:spChg chg="mod">
          <ac:chgData name="Vanessa Xuereb" userId="cf06a9f6-2ebd-481e-9fd5-404d201fd7dd" providerId="ADAL" clId="{58CD2C94-6E95-4BBE-B21F-637BE5FD8C1D}" dt="2021-07-08T19:25:34.708" v="44" actId="20577"/>
          <ac:spMkLst>
            <pc:docMk/>
            <pc:sldMk cId="147241934" sldId="301"/>
            <ac:spMk id="4" creationId="{5BC02CA6-EFB4-44CF-8057-6C31FF25C550}"/>
          </ac:spMkLst>
        </pc:spChg>
      </pc:sldChg>
      <pc:sldChg chg="modSp">
        <pc:chgData name="Vanessa Xuereb" userId="cf06a9f6-2ebd-481e-9fd5-404d201fd7dd" providerId="ADAL" clId="{58CD2C94-6E95-4BBE-B21F-637BE5FD8C1D}" dt="2021-07-08T19:26:36.568" v="57" actId="2710"/>
        <pc:sldMkLst>
          <pc:docMk/>
          <pc:sldMk cId="2691935225" sldId="302"/>
        </pc:sldMkLst>
        <pc:spChg chg="mod">
          <ac:chgData name="Vanessa Xuereb" userId="cf06a9f6-2ebd-481e-9fd5-404d201fd7dd" providerId="ADAL" clId="{58CD2C94-6E95-4BBE-B21F-637BE5FD8C1D}" dt="2021-07-08T19:26:36.568" v="57" actId="2710"/>
          <ac:spMkLst>
            <pc:docMk/>
            <pc:sldMk cId="2691935225" sldId="302"/>
            <ac:spMk id="5" creationId="{66231C0E-1C2F-4EEC-B3B8-B1DB08CB4165}"/>
          </ac:spMkLst>
        </pc:spChg>
      </pc:sldChg>
    </pc:docChg>
  </pc:docChgLst>
  <pc:docChgLst>
    <pc:chgData name="Mary Jude Camilleri" userId="S::mary.jude.camilleri@ilearn.edu.mt::d532b959-8ce3-47c7-b170-dad374501405" providerId="AD" clId="Web-{F4E09FBB-CFC8-5527-8003-D80BA9EFC251}"/>
    <pc:docChg chg="delSld modSld">
      <pc:chgData name="Mary Jude Camilleri" userId="S::mary.jude.camilleri@ilearn.edu.mt::d532b959-8ce3-47c7-b170-dad374501405" providerId="AD" clId="Web-{F4E09FBB-CFC8-5527-8003-D80BA9EFC251}" dt="2021-11-09T08:38:12.452" v="35" actId="20577"/>
      <pc:docMkLst>
        <pc:docMk/>
      </pc:docMkLst>
      <pc:sldChg chg="del">
        <pc:chgData name="Mary Jude Camilleri" userId="S::mary.jude.camilleri@ilearn.edu.mt::d532b959-8ce3-47c7-b170-dad374501405" providerId="AD" clId="Web-{F4E09FBB-CFC8-5527-8003-D80BA9EFC251}" dt="2021-11-09T08:16:33.051" v="0"/>
        <pc:sldMkLst>
          <pc:docMk/>
          <pc:sldMk cId="850769005" sldId="283"/>
        </pc:sldMkLst>
      </pc:sldChg>
      <pc:sldChg chg="modSp">
        <pc:chgData name="Mary Jude Camilleri" userId="S::mary.jude.camilleri@ilearn.edu.mt::d532b959-8ce3-47c7-b170-dad374501405" providerId="AD" clId="Web-{F4E09FBB-CFC8-5527-8003-D80BA9EFC251}" dt="2021-11-09T08:18:49.163" v="5" actId="20577"/>
        <pc:sldMkLst>
          <pc:docMk/>
          <pc:sldMk cId="3597336271" sldId="284"/>
        </pc:sldMkLst>
        <pc:spChg chg="mod">
          <ac:chgData name="Mary Jude Camilleri" userId="S::mary.jude.camilleri@ilearn.edu.mt::d532b959-8ce3-47c7-b170-dad374501405" providerId="AD" clId="Web-{F4E09FBB-CFC8-5527-8003-D80BA9EFC251}" dt="2021-11-09T08:18:49.163" v="5" actId="20577"/>
          <ac:spMkLst>
            <pc:docMk/>
            <pc:sldMk cId="3597336271" sldId="284"/>
            <ac:spMk id="3" creationId="{344CE2C3-7BFA-4CBA-9FB2-28F590C74510}"/>
          </ac:spMkLst>
        </pc:spChg>
      </pc:sldChg>
      <pc:sldChg chg="del">
        <pc:chgData name="Mary Jude Camilleri" userId="S::mary.jude.camilleri@ilearn.edu.mt::d532b959-8ce3-47c7-b170-dad374501405" providerId="AD" clId="Web-{F4E09FBB-CFC8-5527-8003-D80BA9EFC251}" dt="2021-11-09T08:16:37.630" v="1"/>
        <pc:sldMkLst>
          <pc:docMk/>
          <pc:sldMk cId="1206123026" sldId="292"/>
        </pc:sldMkLst>
      </pc:sldChg>
      <pc:sldChg chg="modSp">
        <pc:chgData name="Mary Jude Camilleri" userId="S::mary.jude.camilleri@ilearn.edu.mt::d532b959-8ce3-47c7-b170-dad374501405" providerId="AD" clId="Web-{F4E09FBB-CFC8-5527-8003-D80BA9EFC251}" dt="2021-11-09T08:19:02.835" v="10" actId="20577"/>
        <pc:sldMkLst>
          <pc:docMk/>
          <pc:sldMk cId="2907781494" sldId="296"/>
        </pc:sldMkLst>
        <pc:spChg chg="mod">
          <ac:chgData name="Mary Jude Camilleri" userId="S::mary.jude.camilleri@ilearn.edu.mt::d532b959-8ce3-47c7-b170-dad374501405" providerId="AD" clId="Web-{F4E09FBB-CFC8-5527-8003-D80BA9EFC251}" dt="2021-11-09T08:19:02.835" v="10" actId="20577"/>
          <ac:spMkLst>
            <pc:docMk/>
            <pc:sldMk cId="2907781494" sldId="296"/>
            <ac:spMk id="5" creationId="{A96BFC24-A1EC-408E-AF6E-568BDE23931B}"/>
          </ac:spMkLst>
        </pc:spChg>
      </pc:sldChg>
      <pc:sldChg chg="addSp delSp modSp mod setBg">
        <pc:chgData name="Mary Jude Camilleri" userId="S::mary.jude.camilleri@ilearn.edu.mt::d532b959-8ce3-47c7-b170-dad374501405" providerId="AD" clId="Web-{F4E09FBB-CFC8-5527-8003-D80BA9EFC251}" dt="2021-11-09T08:38:12.452" v="35" actId="20577"/>
        <pc:sldMkLst>
          <pc:docMk/>
          <pc:sldMk cId="810491347" sldId="299"/>
        </pc:sldMkLst>
        <pc:spChg chg="mod ord">
          <ac:chgData name="Mary Jude Camilleri" userId="S::mary.jude.camilleri@ilearn.edu.mt::d532b959-8ce3-47c7-b170-dad374501405" providerId="AD" clId="Web-{F4E09FBB-CFC8-5527-8003-D80BA9EFC251}" dt="2021-11-09T08:37:45.639" v="28"/>
          <ac:spMkLst>
            <pc:docMk/>
            <pc:sldMk cId="810491347" sldId="299"/>
            <ac:spMk id="2" creationId="{1369F5FD-0AAB-434D-9601-5831FCA11879}"/>
          </ac:spMkLst>
        </pc:spChg>
        <pc:spChg chg="mod">
          <ac:chgData name="Mary Jude Camilleri" userId="S::mary.jude.camilleri@ilearn.edu.mt::d532b959-8ce3-47c7-b170-dad374501405" providerId="AD" clId="Web-{F4E09FBB-CFC8-5527-8003-D80BA9EFC251}" dt="2021-11-09T08:38:12.452" v="35" actId="20577"/>
          <ac:spMkLst>
            <pc:docMk/>
            <pc:sldMk cId="810491347" sldId="299"/>
            <ac:spMk id="3" creationId="{F66D27D1-FFED-448F-ACBB-2439FA46F406}"/>
          </ac:spMkLst>
        </pc:spChg>
        <pc:spChg chg="add del">
          <ac:chgData name="Mary Jude Camilleri" userId="S::mary.jude.camilleri@ilearn.edu.mt::d532b959-8ce3-47c7-b170-dad374501405" providerId="AD" clId="Web-{F4E09FBB-CFC8-5527-8003-D80BA9EFC251}" dt="2021-11-09T08:37:45.639" v="28"/>
          <ac:spMkLst>
            <pc:docMk/>
            <pc:sldMk cId="810491347" sldId="299"/>
            <ac:spMk id="17" creationId="{333F0879-3DA0-4CB8-B35E-A0AD42558191}"/>
          </ac:spMkLst>
        </pc:spChg>
        <pc:spChg chg="add del">
          <ac:chgData name="Mary Jude Camilleri" userId="S::mary.jude.camilleri@ilearn.edu.mt::d532b959-8ce3-47c7-b170-dad374501405" providerId="AD" clId="Web-{F4E09FBB-CFC8-5527-8003-D80BA9EFC251}" dt="2021-11-09T08:37:45.639" v="28"/>
          <ac:spMkLst>
            <pc:docMk/>
            <pc:sldMk cId="810491347" sldId="299"/>
            <ac:spMk id="19" creationId="{324D2183-F388-476E-92A9-D6639D698580}"/>
          </ac:spMkLst>
        </pc:spChg>
        <pc:spChg chg="add del">
          <ac:chgData name="Mary Jude Camilleri" userId="S::mary.jude.camilleri@ilearn.edu.mt::d532b959-8ce3-47c7-b170-dad374501405" providerId="AD" clId="Web-{F4E09FBB-CFC8-5527-8003-D80BA9EFC251}" dt="2021-11-09T08:37:45.639" v="28"/>
          <ac:spMkLst>
            <pc:docMk/>
            <pc:sldMk cId="810491347" sldId="299"/>
            <ac:spMk id="21" creationId="{243462E7-1698-4B21-BE89-AEFAC7C2FEFA}"/>
          </ac:spMkLst>
        </pc:spChg>
        <pc:spChg chg="add del">
          <ac:chgData name="Mary Jude Camilleri" userId="S::mary.jude.camilleri@ilearn.edu.mt::d532b959-8ce3-47c7-b170-dad374501405" providerId="AD" clId="Web-{F4E09FBB-CFC8-5527-8003-D80BA9EFC251}" dt="2021-11-09T08:37:45.639" v="28"/>
          <ac:spMkLst>
            <pc:docMk/>
            <pc:sldMk cId="810491347" sldId="299"/>
            <ac:spMk id="23" creationId="{6C22FCAC-D7EC-4A52-B153-FF761E2235B3}"/>
          </ac:spMkLst>
        </pc:spChg>
        <pc:spChg chg="add">
          <ac:chgData name="Mary Jude Camilleri" userId="S::mary.jude.camilleri@ilearn.edu.mt::d532b959-8ce3-47c7-b170-dad374501405" providerId="AD" clId="Web-{F4E09FBB-CFC8-5527-8003-D80BA9EFC251}" dt="2021-11-09T08:37:45.639" v="28"/>
          <ac:spMkLst>
            <pc:docMk/>
            <pc:sldMk cId="810491347" sldId="299"/>
            <ac:spMk id="27" creationId="{7E61F402-3445-458A-9A2B-D28FD288390C}"/>
          </ac:spMkLst>
        </pc:spChg>
        <pc:spChg chg="add del">
          <ac:chgData name="Mary Jude Camilleri" userId="S::mary.jude.camilleri@ilearn.edu.mt::d532b959-8ce3-47c7-b170-dad374501405" providerId="AD" clId="Web-{F4E09FBB-CFC8-5527-8003-D80BA9EFC251}" dt="2021-11-09T08:37:45.514" v="27"/>
          <ac:spMkLst>
            <pc:docMk/>
            <pc:sldMk cId="810491347" sldId="299"/>
            <ac:spMk id="36" creationId="{22AC0F86-9A78-4E84-A4B4-ADB8B2629A0C}"/>
          </ac:spMkLst>
        </pc:spChg>
        <pc:spChg chg="add del">
          <ac:chgData name="Mary Jude Camilleri" userId="S::mary.jude.camilleri@ilearn.edu.mt::d532b959-8ce3-47c7-b170-dad374501405" providerId="AD" clId="Web-{F4E09FBB-CFC8-5527-8003-D80BA9EFC251}" dt="2021-11-09T08:37:45.514" v="27"/>
          <ac:spMkLst>
            <pc:docMk/>
            <pc:sldMk cId="810491347" sldId="299"/>
            <ac:spMk id="44" creationId="{69A54E25-1C05-48E5-A5CC-3778C1D3632D}"/>
          </ac:spMkLst>
        </pc:spChg>
        <pc:grpChg chg="add del">
          <ac:chgData name="Mary Jude Camilleri" userId="S::mary.jude.camilleri@ilearn.edu.mt::d532b959-8ce3-47c7-b170-dad374501405" providerId="AD" clId="Web-{F4E09FBB-CFC8-5527-8003-D80BA9EFC251}" dt="2021-11-09T08:37:45.639" v="28"/>
          <ac:grpSpMkLst>
            <pc:docMk/>
            <pc:sldMk cId="810491347" sldId="299"/>
            <ac:grpSpMk id="9" creationId="{3F6D81C7-B083-478E-82FE-089A8CB72EB8}"/>
          </ac:grpSpMkLst>
        </pc:grpChg>
        <pc:grpChg chg="add">
          <ac:chgData name="Mary Jude Camilleri" userId="S::mary.jude.camilleri@ilearn.edu.mt::d532b959-8ce3-47c7-b170-dad374501405" providerId="AD" clId="Web-{F4E09FBB-CFC8-5527-8003-D80BA9EFC251}" dt="2021-11-09T08:37:45.639" v="28"/>
          <ac:grpSpMkLst>
            <pc:docMk/>
            <pc:sldMk cId="810491347" sldId="299"/>
            <ac:grpSpMk id="25" creationId="{3F6D81C7-B083-478E-82FE-089A8CB72EB8}"/>
          </ac:grpSpMkLst>
        </pc:grpChg>
        <pc:grpChg chg="add del">
          <ac:chgData name="Mary Jude Camilleri" userId="S::mary.jude.camilleri@ilearn.edu.mt::d532b959-8ce3-47c7-b170-dad374501405" providerId="AD" clId="Web-{F4E09FBB-CFC8-5527-8003-D80BA9EFC251}" dt="2021-11-09T08:37:45.514" v="27"/>
          <ac:grpSpMkLst>
            <pc:docMk/>
            <pc:sldMk cId="810491347" sldId="299"/>
            <ac:grpSpMk id="28" creationId="{DFB5D1BB-0703-437B-BD1E-1D07F8A2730B}"/>
          </ac:grpSpMkLst>
        </pc:grpChg>
        <pc:grpChg chg="add">
          <ac:chgData name="Mary Jude Camilleri" userId="S::mary.jude.camilleri@ilearn.edu.mt::d532b959-8ce3-47c7-b170-dad374501405" providerId="AD" clId="Web-{F4E09FBB-CFC8-5527-8003-D80BA9EFC251}" dt="2021-11-09T08:37:45.639" v="28"/>
          <ac:grpSpMkLst>
            <pc:docMk/>
            <pc:sldMk cId="810491347" sldId="299"/>
            <ac:grpSpMk id="33" creationId="{A673C096-95AE-4644-B76C-1DF1B667DC44}"/>
          </ac:grpSpMkLst>
        </pc:grpChg>
        <pc:grpChg chg="add del">
          <ac:chgData name="Mary Jude Camilleri" userId="S::mary.jude.camilleri@ilearn.edu.mt::d532b959-8ce3-47c7-b170-dad374501405" providerId="AD" clId="Web-{F4E09FBB-CFC8-5527-8003-D80BA9EFC251}" dt="2021-11-09T08:37:45.514" v="27"/>
          <ac:grpSpMkLst>
            <pc:docMk/>
            <pc:sldMk cId="810491347" sldId="299"/>
            <ac:grpSpMk id="38" creationId="{4AF78B9E-8BE2-4706-9377-A05FA25ABABF}"/>
          </ac:grpSpMkLst>
        </pc:grpChg>
        <pc:picChg chg="del">
          <ac:chgData name="Mary Jude Camilleri" userId="S::mary.jude.camilleri@ilearn.edu.mt::d532b959-8ce3-47c7-b170-dad374501405" providerId="AD" clId="Web-{F4E09FBB-CFC8-5527-8003-D80BA9EFC251}" dt="2021-11-09T08:36:08.543" v="22"/>
          <ac:picMkLst>
            <pc:docMk/>
            <pc:sldMk cId="810491347" sldId="299"/>
            <ac:picMk id="4" creationId="{86F52038-C484-4AE4-8BC4-23DBED0AEAF1}"/>
          </ac:picMkLst>
        </pc:picChg>
        <pc:picChg chg="add mod ord">
          <ac:chgData name="Mary Jude Camilleri" userId="S::mary.jude.camilleri@ilearn.edu.mt::d532b959-8ce3-47c7-b170-dad374501405" providerId="AD" clId="Web-{F4E09FBB-CFC8-5527-8003-D80BA9EFC251}" dt="2021-11-09T08:37:45.639" v="28"/>
          <ac:picMkLst>
            <pc:docMk/>
            <pc:sldMk cId="810491347" sldId="299"/>
            <ac:picMk id="5" creationId="{F97C53E5-CB78-401B-A6F2-6DEA104BD358}"/>
          </ac:picMkLst>
        </pc:picChg>
        <pc:cxnChg chg="add del">
          <ac:chgData name="Mary Jude Camilleri" userId="S::mary.jude.camilleri@ilearn.edu.mt::d532b959-8ce3-47c7-b170-dad374501405" providerId="AD" clId="Web-{F4E09FBB-CFC8-5527-8003-D80BA9EFC251}" dt="2021-11-09T08:37:45.639" v="28"/>
          <ac:cxnSpMkLst>
            <pc:docMk/>
            <pc:sldMk cId="810491347" sldId="299"/>
            <ac:cxnSpMk id="15" creationId="{F06B54F2-CD11-4359-A7D6-DA7C76C091A6}"/>
          </ac:cxnSpMkLst>
        </pc:cxnChg>
        <pc:cxnChg chg="add">
          <ac:chgData name="Mary Jude Camilleri" userId="S::mary.jude.camilleri@ilearn.edu.mt::d532b959-8ce3-47c7-b170-dad374501405" providerId="AD" clId="Web-{F4E09FBB-CFC8-5527-8003-D80BA9EFC251}" dt="2021-11-09T08:37:45.639" v="28"/>
          <ac:cxnSpMkLst>
            <pc:docMk/>
            <pc:sldMk cId="810491347" sldId="299"/>
            <ac:cxnSpMk id="26" creationId="{F06B54F2-CD11-4359-A7D6-DA7C76C091A6}"/>
          </ac:cxnSpMkLst>
        </pc:cxnChg>
        <pc:cxnChg chg="add del">
          <ac:chgData name="Mary Jude Camilleri" userId="S::mary.jude.camilleri@ilearn.edu.mt::d532b959-8ce3-47c7-b170-dad374501405" providerId="AD" clId="Web-{F4E09FBB-CFC8-5527-8003-D80BA9EFC251}" dt="2021-11-09T08:37:45.514" v="27"/>
          <ac:cxnSpMkLst>
            <pc:docMk/>
            <pc:sldMk cId="810491347" sldId="299"/>
            <ac:cxnSpMk id="34" creationId="{883F92AF-2403-4558-B1D7-72130A1E4BC7}"/>
          </ac:cxnSpMkLst>
        </pc:cxnChg>
        <pc:cxnChg chg="add">
          <ac:chgData name="Mary Jude Camilleri" userId="S::mary.jude.camilleri@ilearn.edu.mt::d532b959-8ce3-47c7-b170-dad374501405" providerId="AD" clId="Web-{F4E09FBB-CFC8-5527-8003-D80BA9EFC251}" dt="2021-11-09T08:37:45.639" v="28"/>
          <ac:cxnSpMkLst>
            <pc:docMk/>
            <pc:sldMk cId="810491347" sldId="299"/>
            <ac:cxnSpMk id="35" creationId="{2BE880E9-2B86-4CDB-B5B7-308745CDD19D}"/>
          </ac:cxnSpMkLst>
        </pc:cxnChg>
        <pc:cxnChg chg="add del">
          <ac:chgData name="Mary Jude Camilleri" userId="S::mary.jude.camilleri@ilearn.edu.mt::d532b959-8ce3-47c7-b170-dad374501405" providerId="AD" clId="Web-{F4E09FBB-CFC8-5527-8003-D80BA9EFC251}" dt="2021-11-09T08:37:45.514" v="27"/>
          <ac:cxnSpMkLst>
            <pc:docMk/>
            <pc:sldMk cId="810491347" sldId="299"/>
            <ac:cxnSpMk id="46" creationId="{0E5D0023-B23E-4823-8D72-B07FFF8CAE96}"/>
          </ac:cxnSpMkLst>
        </pc:cxnChg>
      </pc:sldChg>
      <pc:sldChg chg="modSp">
        <pc:chgData name="Mary Jude Camilleri" userId="S::mary.jude.camilleri@ilearn.edu.mt::d532b959-8ce3-47c7-b170-dad374501405" providerId="AD" clId="Web-{F4E09FBB-CFC8-5527-8003-D80BA9EFC251}" dt="2021-11-09T08:20:13.446" v="15" actId="20577"/>
        <pc:sldMkLst>
          <pc:docMk/>
          <pc:sldMk cId="2691935225" sldId="302"/>
        </pc:sldMkLst>
        <pc:spChg chg="mod">
          <ac:chgData name="Mary Jude Camilleri" userId="S::mary.jude.camilleri@ilearn.edu.mt::d532b959-8ce3-47c7-b170-dad374501405" providerId="AD" clId="Web-{F4E09FBB-CFC8-5527-8003-D80BA9EFC251}" dt="2021-11-09T08:20:13.446" v="15" actId="20577"/>
          <ac:spMkLst>
            <pc:docMk/>
            <pc:sldMk cId="2691935225" sldId="302"/>
            <ac:spMk id="5" creationId="{66231C0E-1C2F-4EEC-B3B8-B1DB08CB4165}"/>
          </ac:spMkLst>
        </pc:spChg>
      </pc:sldChg>
      <pc:sldChg chg="del">
        <pc:chgData name="Mary Jude Camilleri" userId="S::mary.jude.camilleri@ilearn.edu.mt::d532b959-8ce3-47c7-b170-dad374501405" providerId="AD" clId="Web-{F4E09FBB-CFC8-5527-8003-D80BA9EFC251}" dt="2021-11-09T08:18:52.429" v="6"/>
        <pc:sldMkLst>
          <pc:docMk/>
          <pc:sldMk cId="135621121" sldId="304"/>
        </pc:sldMkLst>
      </pc:sldChg>
      <pc:sldChg chg="del">
        <pc:chgData name="Mary Jude Camilleri" userId="S::mary.jude.camilleri@ilearn.edu.mt::d532b959-8ce3-47c7-b170-dad374501405" providerId="AD" clId="Web-{F4E09FBB-CFC8-5527-8003-D80BA9EFC251}" dt="2021-11-09T08:19:04.523" v="11"/>
        <pc:sldMkLst>
          <pc:docMk/>
          <pc:sldMk cId="2564324008" sldId="305"/>
        </pc:sldMkLst>
      </pc:sldChg>
      <pc:sldChg chg="del">
        <pc:chgData name="Mary Jude Camilleri" userId="S::mary.jude.camilleri@ilearn.edu.mt::d532b959-8ce3-47c7-b170-dad374501405" providerId="AD" clId="Web-{F4E09FBB-CFC8-5527-8003-D80BA9EFC251}" dt="2021-11-09T08:20:16.509" v="16"/>
        <pc:sldMkLst>
          <pc:docMk/>
          <pc:sldMk cId="2369976299"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CF33E-D0BE-47FB-BB41-B26D964898ED}" type="datetimeFigureOut">
              <a:rPr lang="en-GB" smtClean="0"/>
              <a:t>09/11/2021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1C363-7E34-4B07-89F5-F046B231D38C}" type="slidenum">
              <a:rPr lang="en-GB" smtClean="0"/>
              <a:t>‹#›</a:t>
            </a:fld>
            <a:endParaRPr lang="en-GB"/>
          </a:p>
        </p:txBody>
      </p:sp>
    </p:spTree>
    <p:extLst>
      <p:ext uri="{BB962C8B-B14F-4D97-AF65-F5344CB8AC3E}">
        <p14:creationId xmlns:p14="http://schemas.microsoft.com/office/powerpoint/2010/main" val="3144788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EF0DC15-4B23-4811-8C50-3018BD7794B3}" type="datetime1">
              <a:rPr lang="en-US" smtClean="0"/>
              <a:t>11/9/2021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C0C410-BC60-4ADD-8A92-48909E7577CD}"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6358B2-9BA2-48B1-B9D9-B25906168AAC}"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882A1B-7A0F-470E-8CA3-45B122C6FCFF}"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49D747-B882-4D31-A27C-2AD7D54138B5}"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777D8B-6095-428F-9CB2-BBBD302D9298}"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5FA3B2-514F-4604-80D7-68FDB279F479}"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D6F57-0FB4-4E0B-B8BD-4CB76135E13D}"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5CC267-2229-45E6-B931-D5AF0D475E35}"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D21CE-D262-4B61-BC4C-C3BB9DEFDD2A}"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726916-96C5-49DC-838D-9290F8592F3A}"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F77EEF-AFB9-481A-AD22-5BD5020955A4}"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0A8BE2-BB11-4B70-86E2-452194251EA1}" type="datetime1">
              <a:rPr lang="en-US" smtClean="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CFECBB-88CD-4DFE-873A-15561113AD49}" type="datetime1">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1C7B1-7B55-4F5D-B105-E980D41DFD49}" type="datetime1">
              <a:rPr lang="en-US" smtClean="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EFCF136-B366-4345-AB76-CEF0389A9DC7}"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20826E2-BE2E-44ED-81E8-1BA93B6E1FE0}"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91CCD3-2C9C-410F-AAA0-4FF34FF773E4}" type="datetime1">
              <a:rPr lang="en-US" smtClean="0"/>
              <a:t>11/9/2021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sJiw-edttDY"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www.dkfindout.com/us/transportation/history-trains/"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UXiuDr7jTPM"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UXiuDr7jTPM"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74" name="Picture 73">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6" name="Picture 75">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7" name="Picture 76">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11C82A4-F5B7-4B72-85CA-F29B9BE5C16B}"/>
              </a:ext>
            </a:extLst>
          </p:cNvPr>
          <p:cNvSpPr>
            <a:spLocks noGrp="1"/>
          </p:cNvSpPr>
          <p:nvPr>
            <p:ph type="ctrTitle"/>
          </p:nvPr>
        </p:nvSpPr>
        <p:spPr>
          <a:xfrm>
            <a:off x="997528" y="2732351"/>
            <a:ext cx="4094017" cy="2823880"/>
          </a:xfrm>
        </p:spPr>
        <p:txBody>
          <a:bodyPr>
            <a:normAutofit fontScale="90000"/>
          </a:bodyPr>
          <a:lstStyle/>
          <a:p>
            <a:r>
              <a:rPr lang="en-US" sz="4800" dirty="0">
                <a:solidFill>
                  <a:srgbClr val="262626"/>
                </a:solidFill>
                <a:latin typeface="Andika"/>
              </a:rPr>
              <a:t>Lesson 5: </a:t>
            </a:r>
            <a:r>
              <a:rPr lang="mt-MT" sz="4800" dirty="0" err="1">
                <a:solidFill>
                  <a:srgbClr val="262626"/>
                </a:solidFill>
                <a:latin typeface="Andika"/>
              </a:rPr>
              <a:t>Literature</a:t>
            </a:r>
            <a:br>
              <a:rPr lang="mt-MT" sz="4800" dirty="0">
                <a:latin typeface="Andika"/>
              </a:rPr>
            </a:br>
            <a:br>
              <a:rPr lang="en-US" sz="4800" dirty="0">
                <a:latin typeface="Andika"/>
              </a:rPr>
            </a:br>
            <a:r>
              <a:rPr lang="en-US" sz="4800" dirty="0">
                <a:solidFill>
                  <a:srgbClr val="262626"/>
                </a:solidFill>
                <a:latin typeface="Andika"/>
              </a:rPr>
              <a:t>Topic:  Travel</a:t>
            </a:r>
            <a:br>
              <a:rPr lang="en-US" sz="4800" dirty="0">
                <a:solidFill>
                  <a:srgbClr val="262626"/>
                </a:solidFill>
                <a:latin typeface="Andika"/>
              </a:rPr>
            </a:br>
            <a:br>
              <a:rPr lang="en-US" sz="4800" dirty="0">
                <a:latin typeface="Andika"/>
              </a:rPr>
            </a:br>
            <a:r>
              <a:rPr lang="en-US" sz="4800" dirty="0">
                <a:solidFill>
                  <a:srgbClr val="262626"/>
                </a:solidFill>
                <a:latin typeface="Andika"/>
              </a:rPr>
              <a:t>Year: 4</a:t>
            </a:r>
          </a:p>
        </p:txBody>
      </p:sp>
      <p:pic>
        <p:nvPicPr>
          <p:cNvPr id="2050" name="Picture 2" descr="train: How the romance of travelling by train is making a comeback - The  Economic Times">
            <a:extLst>
              <a:ext uri="{FF2B5EF4-FFF2-40B4-BE49-F238E27FC236}">
                <a16:creationId xmlns:a16="http://schemas.microsoft.com/office/drawing/2014/main" id="{39130ACD-9A93-47A7-A3E1-001A92C7DC3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18668" y="1377949"/>
            <a:ext cx="5469466" cy="4102099"/>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9914331-136D-4746-9996-3A5571F5A5B3}"/>
              </a:ext>
            </a:extLst>
          </p:cNvPr>
          <p:cNvSpPr>
            <a:spLocks noGrp="1"/>
          </p:cNvSpPr>
          <p:nvPr>
            <p:ph type="sldNum" sz="quarter" idx="12"/>
          </p:nvPr>
        </p:nvSpPr>
        <p:spPr>
          <a:xfrm>
            <a:off x="10353901" y="5969000"/>
            <a:ext cx="542697" cy="279400"/>
          </a:xfrm>
        </p:spPr>
        <p:txBody>
          <a:bodyPr>
            <a:normAutofit/>
          </a:bodyPr>
          <a:lstStyle/>
          <a:p>
            <a:pPr>
              <a:spcAft>
                <a:spcPts val="600"/>
              </a:spcAft>
            </a:pPr>
            <a:fld id="{D57F1E4F-1CFF-5643-939E-217C01CDF565}" type="slidenum">
              <a:rPr lang="en-US">
                <a:solidFill>
                  <a:srgbClr val="000000"/>
                </a:solidFill>
              </a:rPr>
              <a:pPr>
                <a:spcAft>
                  <a:spcPts val="600"/>
                </a:spcAft>
              </a:pPr>
              <a:t>1</a:t>
            </a:fld>
            <a:endParaRPr lang="en-US">
              <a:solidFill>
                <a:srgbClr val="000000"/>
              </a:solidFill>
            </a:endParaRPr>
          </a:p>
        </p:txBody>
      </p:sp>
      <p:sp>
        <p:nvSpPr>
          <p:cNvPr id="6" name="Subtitle 5">
            <a:extLst>
              <a:ext uri="{FF2B5EF4-FFF2-40B4-BE49-F238E27FC236}">
                <a16:creationId xmlns:a16="http://schemas.microsoft.com/office/drawing/2014/main" id="{BB0F0BF8-96EF-4A67-A586-EEF99528740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2687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20" name="Picture 19">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2" name="Straight Connector 21">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6231C0E-1C2F-4EEC-B3B8-B1DB08CB4165}"/>
              </a:ext>
            </a:extLst>
          </p:cNvPr>
          <p:cNvSpPr txBox="1"/>
          <p:nvPr/>
        </p:nvSpPr>
        <p:spPr>
          <a:xfrm>
            <a:off x="1319213" y="1949713"/>
            <a:ext cx="9601196"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pPr>
            <a:r>
              <a:rPr lang="en-US" sz="2800" b="1" dirty="0">
                <a:solidFill>
                  <a:schemeClr val="tx1">
                    <a:lumMod val="85000"/>
                    <a:lumOff val="15000"/>
                  </a:schemeClr>
                </a:solidFill>
              </a:rPr>
              <a:t>Step 3: </a:t>
            </a:r>
            <a:endParaRPr lang="en-US" sz="2800">
              <a:solidFill>
                <a:schemeClr val="tx1">
                  <a:lumMod val="85000"/>
                  <a:lumOff val="15000"/>
                </a:schemeClr>
              </a:solidFill>
            </a:endParaRPr>
          </a:p>
          <a:p>
            <a:pPr>
              <a:spcBef>
                <a:spcPct val="20000"/>
              </a:spcBef>
              <a:spcAft>
                <a:spcPts val="600"/>
              </a:spcAft>
              <a:buClr>
                <a:schemeClr val="accent1"/>
              </a:buClr>
              <a:buSzPct val="115000"/>
              <a:buFont typeface="Arial"/>
              <a:buChar char="•"/>
            </a:pPr>
            <a:r>
              <a:rPr lang="en-US" sz="2800" b="1" dirty="0">
                <a:solidFill>
                  <a:schemeClr val="tx1">
                    <a:lumMod val="85000"/>
                    <a:lumOff val="15000"/>
                  </a:schemeClr>
                </a:solidFill>
              </a:rPr>
              <a:t>Watch and listen to this nursery rhyme. </a:t>
            </a:r>
          </a:p>
          <a:p>
            <a:pPr>
              <a:spcBef>
                <a:spcPct val="20000"/>
              </a:spcBef>
              <a:spcAft>
                <a:spcPts val="600"/>
              </a:spcAft>
              <a:buClr>
                <a:schemeClr val="accent1"/>
              </a:buClr>
              <a:buSzPct val="115000"/>
              <a:buFont typeface="Arial"/>
              <a:buChar char="•"/>
            </a:pPr>
            <a:r>
              <a:rPr lang="en-US" sz="2800" b="1" dirty="0">
                <a:solidFill>
                  <a:schemeClr val="tx1">
                    <a:lumMod val="85000"/>
                    <a:lumOff val="15000"/>
                  </a:schemeClr>
                </a:solidFill>
              </a:rPr>
              <a:t>It makes use of personification. </a:t>
            </a:r>
          </a:p>
          <a:p>
            <a:pPr>
              <a:spcBef>
                <a:spcPct val="20000"/>
              </a:spcBef>
              <a:spcAft>
                <a:spcPts val="600"/>
              </a:spcAft>
              <a:buClr>
                <a:schemeClr val="accent1"/>
              </a:buClr>
              <a:buSzPct val="114999"/>
              <a:buFont typeface="Arial"/>
              <a:buChar char="•"/>
            </a:pPr>
            <a:r>
              <a:rPr lang="en-US" sz="2800" dirty="0">
                <a:ea typeface="+mn-lt"/>
                <a:cs typeface="+mn-lt"/>
                <a:hlinkClick r:id="rId7"/>
              </a:rPr>
              <a:t>https://www.youtube.com/watch?v=sJiw-edttDY</a:t>
            </a:r>
            <a:r>
              <a:rPr lang="en-US" sz="2800" dirty="0">
                <a:ea typeface="+mn-lt"/>
                <a:cs typeface="+mn-lt"/>
              </a:rPr>
              <a:t> </a:t>
            </a:r>
            <a:endParaRPr lang="en-US" sz="2800" b="1" dirty="0">
              <a:ea typeface="+mn-lt"/>
              <a:cs typeface="+mn-lt"/>
            </a:endParaRPr>
          </a:p>
        </p:txBody>
      </p:sp>
      <p:sp>
        <p:nvSpPr>
          <p:cNvPr id="2" name="Slide Number Placeholder 1">
            <a:extLst>
              <a:ext uri="{FF2B5EF4-FFF2-40B4-BE49-F238E27FC236}">
                <a16:creationId xmlns:a16="http://schemas.microsoft.com/office/drawing/2014/main" id="{DA5B9DFE-EE22-47CF-B9CB-0D469B4E1125}"/>
              </a:ext>
            </a:extLst>
          </p:cNvPr>
          <p:cNvSpPr>
            <a:spLocks noGrp="1"/>
          </p:cNvSpPr>
          <p:nvPr>
            <p:ph type="sldNum" sz="quarter" idx="12"/>
          </p:nvPr>
        </p:nvSpPr>
        <p:spPr>
          <a:xfrm>
            <a:off x="10353901" y="5969000"/>
            <a:ext cx="542697" cy="279400"/>
          </a:xfrm>
        </p:spPr>
        <p:txBody>
          <a:bodyPr vert="horz" lIns="91440" tIns="45720" rIns="91440" bIns="45720" rtlCol="0" anchor="ctr">
            <a:normAutofit/>
          </a:bodyPr>
          <a:lstStyle/>
          <a:p>
            <a:pPr>
              <a:spcAft>
                <a:spcPts val="600"/>
              </a:spcAft>
            </a:pPr>
            <a:fld id="{D57F1E4F-1CFF-5643-939E-217C01CDF565}" type="slidenum">
              <a:rPr lang="en-US" b="0" i="0" kern="1200" dirty="0">
                <a:solidFill>
                  <a:schemeClr val="tx1"/>
                </a:solidFill>
                <a:effectLst/>
                <a:latin typeface="+mn-lt"/>
                <a:ea typeface="+mn-ea"/>
                <a:cs typeface="+mn-cs"/>
              </a:rPr>
              <a:pPr>
                <a:spcAft>
                  <a:spcPts val="600"/>
                </a:spcAft>
              </a:pPr>
              <a:t>10</a:t>
            </a:fld>
            <a:endParaRPr lang="en-US"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9193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6967C8-F4FE-4864-9080-7E3A30343EFF}"/>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3" name="Rectangle 2">
            <a:extLst>
              <a:ext uri="{FF2B5EF4-FFF2-40B4-BE49-F238E27FC236}">
                <a16:creationId xmlns:a16="http://schemas.microsoft.com/office/drawing/2014/main" id="{E42BAEDC-242A-4D7C-B28C-DCC608296F7D}"/>
              </a:ext>
            </a:extLst>
          </p:cNvPr>
          <p:cNvSpPr/>
          <p:nvPr/>
        </p:nvSpPr>
        <p:spPr>
          <a:xfrm>
            <a:off x="1264128" y="896255"/>
            <a:ext cx="10021187" cy="4339650"/>
          </a:xfrm>
          <a:prstGeom prst="rect">
            <a:avLst/>
          </a:prstGeom>
        </p:spPr>
        <p:txBody>
          <a:bodyPr wrap="square">
            <a:spAutoFit/>
          </a:bodyPr>
          <a:lstStyle/>
          <a:p>
            <a:pPr marL="285750" indent="-285750">
              <a:lnSpc>
                <a:spcPct val="150000"/>
              </a:lnSpc>
              <a:buFont typeface="Wingdings" panose="05000000000000000000" pitchFamily="2" charset="2"/>
              <a:buChar char="v"/>
            </a:pPr>
            <a:r>
              <a:rPr lang="mt-MT" sz="4000" dirty="0">
                <a:latin typeface="Andika"/>
              </a:rPr>
              <a:t> </a:t>
            </a:r>
            <a:r>
              <a:rPr lang="en-GB" sz="4000" dirty="0">
                <a:latin typeface="Andika"/>
              </a:rPr>
              <a:t>Can a cow jump over the moon? </a:t>
            </a:r>
            <a:endParaRPr lang="mt-MT" sz="4000" dirty="0">
              <a:latin typeface="Andika"/>
            </a:endParaRPr>
          </a:p>
          <a:p>
            <a:pPr marL="285750" indent="-285750">
              <a:lnSpc>
                <a:spcPct val="150000"/>
              </a:lnSpc>
              <a:buFont typeface="Wingdings" panose="05000000000000000000" pitchFamily="2" charset="2"/>
              <a:buChar char="v"/>
            </a:pPr>
            <a:r>
              <a:rPr lang="mt-MT" sz="4000" dirty="0">
                <a:latin typeface="Andika"/>
              </a:rPr>
              <a:t> </a:t>
            </a:r>
            <a:r>
              <a:rPr lang="en-GB" sz="4000" dirty="0">
                <a:latin typeface="Andika"/>
              </a:rPr>
              <a:t>Can the little dog laugh? </a:t>
            </a:r>
            <a:endParaRPr lang="mt-MT" sz="4000" dirty="0">
              <a:latin typeface="Andika"/>
            </a:endParaRPr>
          </a:p>
          <a:p>
            <a:pPr marL="285750" indent="-285750">
              <a:lnSpc>
                <a:spcPct val="150000"/>
              </a:lnSpc>
              <a:buFont typeface="Wingdings" panose="05000000000000000000" pitchFamily="2" charset="2"/>
              <a:buChar char="v"/>
            </a:pPr>
            <a:r>
              <a:rPr lang="mt-MT" sz="4000" dirty="0">
                <a:latin typeface="Andika"/>
              </a:rPr>
              <a:t> </a:t>
            </a:r>
            <a:r>
              <a:rPr lang="en-GB" sz="4000" dirty="0">
                <a:latin typeface="Andika"/>
              </a:rPr>
              <a:t>Can the dish run away with a spoon? </a:t>
            </a:r>
          </a:p>
          <a:p>
            <a:pPr>
              <a:lnSpc>
                <a:spcPct val="150000"/>
              </a:lnSpc>
            </a:pPr>
            <a:endParaRPr lang="mt-MT" sz="4000" dirty="0">
              <a:latin typeface="Andika"/>
            </a:endParaRPr>
          </a:p>
          <a:p>
            <a:pPr marL="285750" indent="-285750">
              <a:buFont typeface="Wingdings" panose="05000000000000000000" pitchFamily="2" charset="2"/>
              <a:buChar char="v"/>
            </a:pPr>
            <a:endParaRPr lang="mt-MT" dirty="0">
              <a:highlight>
                <a:srgbClr val="FFFF00"/>
              </a:highlight>
            </a:endParaRPr>
          </a:p>
          <a:p>
            <a:endParaRPr lang="en-US" dirty="0">
              <a:highlight>
                <a:srgbClr val="FFFF00"/>
              </a:highlight>
            </a:endParaRPr>
          </a:p>
        </p:txBody>
      </p:sp>
      <p:pic>
        <p:nvPicPr>
          <p:cNvPr id="2050" name="Picture 2" descr="Hey Diddle Diddle Kids Song - Watch the Cow Jump Over the Moon - YouTube">
            <a:extLst>
              <a:ext uri="{FF2B5EF4-FFF2-40B4-BE49-F238E27FC236}">
                <a16:creationId xmlns:a16="http://schemas.microsoft.com/office/drawing/2014/main" id="{3447AAE9-6426-4528-9B8B-D315B066D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478" y="4668653"/>
            <a:ext cx="2808439" cy="157974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little dog laughed clipart - Clip Art Library">
            <a:extLst>
              <a:ext uri="{FF2B5EF4-FFF2-40B4-BE49-F238E27FC236}">
                <a16:creationId xmlns:a16="http://schemas.microsoft.com/office/drawing/2014/main" id="{2A50405E-26FC-4A1E-87FF-66A0E02E7C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little dog laughed clipart - Clip Art Library">
            <a:extLst>
              <a:ext uri="{FF2B5EF4-FFF2-40B4-BE49-F238E27FC236}">
                <a16:creationId xmlns:a16="http://schemas.microsoft.com/office/drawing/2014/main" id="{5C580A60-0E3B-4C8E-A379-26B31B9227C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little dog laughed clipart - Clip Art Library">
            <a:extLst>
              <a:ext uri="{FF2B5EF4-FFF2-40B4-BE49-F238E27FC236}">
                <a16:creationId xmlns:a16="http://schemas.microsoft.com/office/drawing/2014/main" id="{AED51667-3200-4C26-A599-C758419DB890}"/>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8" name="Picture 10" descr="little dog laughed clipart - Clip Art Library">
            <a:extLst>
              <a:ext uri="{FF2B5EF4-FFF2-40B4-BE49-F238E27FC236}">
                <a16:creationId xmlns:a16="http://schemas.microsoft.com/office/drawing/2014/main" id="{0E6AFB2C-1243-4ABA-845C-B06321B23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643" y="4191000"/>
            <a:ext cx="2270234"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ey Diddle Diddle | Paws4Thought">
            <a:extLst>
              <a:ext uri="{FF2B5EF4-FFF2-40B4-BE49-F238E27FC236}">
                <a16:creationId xmlns:a16="http://schemas.microsoft.com/office/drawing/2014/main" id="{48FB822C-13A0-4783-A54A-D19B56E4F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4481" y="3886200"/>
            <a:ext cx="2311195" cy="2311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535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2" name="Picture 71">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4" name="Picture 73">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5" name="Picture 74">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77" name="Straight Connector 76">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386B7854-8342-45DF-8BB5-278C777E2FD5}"/>
              </a:ext>
            </a:extLst>
          </p:cNvPr>
          <p:cNvSpPr/>
          <p:nvPr/>
        </p:nvSpPr>
        <p:spPr>
          <a:xfrm>
            <a:off x="619579" y="823127"/>
            <a:ext cx="3609369" cy="3552039"/>
          </a:xfrm>
          <a:prstGeom prst="rect">
            <a:avLst/>
          </a:prstGeom>
        </p:spPr>
        <p:txBody>
          <a:bodyPr vert="horz" lIns="91440" tIns="45720" rIns="91440" bIns="45720" rtlCol="0" anchor="t">
            <a:noAutofit/>
          </a:bodyPr>
          <a:lstStyle/>
          <a:p>
            <a:pPr>
              <a:lnSpc>
                <a:spcPct val="90000"/>
              </a:lnSpc>
              <a:spcBef>
                <a:spcPct val="20000"/>
              </a:spcBef>
              <a:spcAft>
                <a:spcPts val="600"/>
              </a:spcAft>
              <a:buClr>
                <a:schemeClr val="accent1"/>
              </a:buClr>
              <a:buSzPct val="115000"/>
            </a:pPr>
            <a:r>
              <a:rPr lang="en-US" sz="2000" b="1" dirty="0">
                <a:solidFill>
                  <a:srgbClr val="262626"/>
                </a:solidFill>
              </a:rPr>
              <a:t>Step 4: </a:t>
            </a:r>
            <a:endParaRPr lang="en-US" sz="2000"/>
          </a:p>
          <a:p>
            <a:pPr>
              <a:lnSpc>
                <a:spcPct val="90000"/>
              </a:lnSpc>
              <a:spcBef>
                <a:spcPct val="20000"/>
              </a:spcBef>
              <a:spcAft>
                <a:spcPts val="600"/>
              </a:spcAft>
              <a:buClr>
                <a:schemeClr val="accent1"/>
              </a:buClr>
              <a:buSzPct val="115000"/>
              <a:buFont typeface="Arial"/>
              <a:buChar char="•"/>
            </a:pPr>
            <a:r>
              <a:rPr lang="en-US" sz="2000" b="1" dirty="0">
                <a:solidFill>
                  <a:srgbClr val="262626"/>
                </a:solidFill>
              </a:rPr>
              <a:t>READ </a:t>
            </a:r>
            <a:r>
              <a:rPr lang="en-US" sz="2000" dirty="0">
                <a:solidFill>
                  <a:srgbClr val="262626"/>
                </a:solidFill>
              </a:rPr>
              <a:t>the poem silently on your handout</a:t>
            </a:r>
            <a:r>
              <a:rPr lang="en-US" sz="2000" b="1" dirty="0">
                <a:solidFill>
                  <a:srgbClr val="262626"/>
                </a:solidFill>
              </a:rPr>
              <a:t>. </a:t>
            </a:r>
          </a:p>
          <a:p>
            <a:pPr lvl="0">
              <a:lnSpc>
                <a:spcPct val="90000"/>
              </a:lnSpc>
              <a:spcBef>
                <a:spcPct val="20000"/>
              </a:spcBef>
              <a:spcAft>
                <a:spcPts val="600"/>
              </a:spcAft>
              <a:buClr>
                <a:schemeClr val="accent1"/>
              </a:buClr>
              <a:buSzPct val="115000"/>
              <a:buFont typeface="Arial"/>
              <a:buChar char="•"/>
            </a:pPr>
            <a:r>
              <a:rPr lang="en-US" sz="2000" dirty="0">
                <a:solidFill>
                  <a:srgbClr val="262626"/>
                </a:solidFill>
              </a:rPr>
              <a:t>Try to </a:t>
            </a:r>
            <a:r>
              <a:rPr lang="en-US" sz="2000" b="1" dirty="0">
                <a:solidFill>
                  <a:srgbClr val="262626"/>
                </a:solidFill>
              </a:rPr>
              <a:t>ANSWER</a:t>
            </a:r>
            <a:r>
              <a:rPr lang="en-US" sz="2000" dirty="0">
                <a:solidFill>
                  <a:srgbClr val="262626"/>
                </a:solidFill>
              </a:rPr>
              <a:t> the following questions</a:t>
            </a:r>
            <a:r>
              <a:rPr lang="en-US" sz="2000" b="1" dirty="0">
                <a:solidFill>
                  <a:srgbClr val="262626"/>
                </a:solidFill>
              </a:rPr>
              <a:t>.</a:t>
            </a:r>
          </a:p>
          <a:p>
            <a:pPr algn="ctr">
              <a:lnSpc>
                <a:spcPct val="90000"/>
              </a:lnSpc>
              <a:spcBef>
                <a:spcPct val="20000"/>
              </a:spcBef>
              <a:spcAft>
                <a:spcPts val="600"/>
              </a:spcAft>
              <a:buClr>
                <a:schemeClr val="accent1"/>
              </a:buClr>
              <a:buSzPct val="115000"/>
            </a:pPr>
            <a:r>
              <a:rPr lang="en-US" sz="2000" dirty="0">
                <a:solidFill>
                  <a:srgbClr val="262626"/>
                </a:solidFill>
              </a:rPr>
              <a:t>What does the phrase ‘</a:t>
            </a:r>
            <a:r>
              <a:rPr lang="en-US" sz="2000" dirty="0" err="1">
                <a:solidFill>
                  <a:srgbClr val="262626"/>
                </a:solidFill>
              </a:rPr>
              <a:t>laboured</a:t>
            </a:r>
            <a:r>
              <a:rPr lang="en-US" sz="2000" dirty="0">
                <a:solidFill>
                  <a:srgbClr val="262626"/>
                </a:solidFill>
              </a:rPr>
              <a:t> with a will’ mean?</a:t>
            </a:r>
          </a:p>
          <a:p>
            <a:pPr marL="285750" lvl="0" indent="-285750" algn="ctr">
              <a:lnSpc>
                <a:spcPct val="90000"/>
              </a:lnSpc>
              <a:spcBef>
                <a:spcPct val="20000"/>
              </a:spcBef>
              <a:spcAft>
                <a:spcPts val="600"/>
              </a:spcAft>
              <a:buClr>
                <a:schemeClr val="accent1"/>
              </a:buClr>
              <a:buSzPct val="115000"/>
              <a:buFont typeface="Arial"/>
              <a:buChar char="•"/>
            </a:pPr>
            <a:endParaRPr lang="en-US" sz="2000" dirty="0">
              <a:solidFill>
                <a:srgbClr val="262626"/>
              </a:solidFill>
            </a:endParaRPr>
          </a:p>
          <a:p>
            <a:pPr algn="ctr">
              <a:lnSpc>
                <a:spcPct val="90000"/>
              </a:lnSpc>
              <a:spcBef>
                <a:spcPct val="20000"/>
              </a:spcBef>
              <a:spcAft>
                <a:spcPts val="600"/>
              </a:spcAft>
              <a:buClr>
                <a:schemeClr val="accent1"/>
              </a:buClr>
              <a:buSzPct val="115000"/>
            </a:pPr>
            <a:r>
              <a:rPr lang="en-US" sz="2000" dirty="0">
                <a:solidFill>
                  <a:srgbClr val="262626"/>
                </a:solidFill>
              </a:rPr>
              <a:t> In the last stanza, the author uses several words which     start with the same letter. This is called </a:t>
            </a:r>
            <a:r>
              <a:rPr lang="en-US" sz="2000" b="1" dirty="0">
                <a:solidFill>
                  <a:srgbClr val="262626"/>
                </a:solidFill>
              </a:rPr>
              <a:t>alliteration</a:t>
            </a:r>
            <a:r>
              <a:rPr lang="en-US" sz="2000" dirty="0">
                <a:solidFill>
                  <a:srgbClr val="262626"/>
                </a:solidFill>
              </a:rPr>
              <a:t>.</a:t>
            </a:r>
            <a:r>
              <a:rPr lang="en-US" sz="2000" b="1" dirty="0">
                <a:solidFill>
                  <a:srgbClr val="262626"/>
                </a:solidFill>
              </a:rPr>
              <a:t> </a:t>
            </a:r>
            <a:r>
              <a:rPr lang="en-US" sz="2000" dirty="0">
                <a:solidFill>
                  <a:srgbClr val="262626"/>
                </a:solidFill>
              </a:rPr>
              <a:t>Find two sets of words.</a:t>
            </a:r>
          </a:p>
          <a:p>
            <a:pPr lvl="0" algn="ctr">
              <a:lnSpc>
                <a:spcPct val="90000"/>
              </a:lnSpc>
              <a:spcBef>
                <a:spcPct val="20000"/>
              </a:spcBef>
              <a:spcAft>
                <a:spcPts val="600"/>
              </a:spcAft>
              <a:buClr>
                <a:schemeClr val="accent1"/>
              </a:buClr>
              <a:buSzPct val="115000"/>
              <a:buFont typeface="Arial"/>
              <a:buChar char="•"/>
            </a:pPr>
            <a:endParaRPr lang="en-US" sz="2000" dirty="0">
              <a:solidFill>
                <a:srgbClr val="262626"/>
              </a:solidFill>
            </a:endParaRPr>
          </a:p>
          <a:p>
            <a:pPr algn="ctr">
              <a:lnSpc>
                <a:spcPct val="90000"/>
              </a:lnSpc>
              <a:spcBef>
                <a:spcPct val="20000"/>
              </a:spcBef>
              <a:spcAft>
                <a:spcPts val="600"/>
              </a:spcAft>
              <a:buClr>
                <a:schemeClr val="accent1"/>
              </a:buClr>
              <a:buSzPct val="115000"/>
            </a:pPr>
            <a:r>
              <a:rPr lang="en-US" sz="2000" dirty="0">
                <a:solidFill>
                  <a:srgbClr val="262626"/>
                </a:solidFill>
              </a:rPr>
              <a:t> Give another title for this poem.</a:t>
            </a:r>
          </a:p>
          <a:p>
            <a:pPr marL="285750" lvl="0" indent="-285750" algn="ctr">
              <a:lnSpc>
                <a:spcPct val="90000"/>
              </a:lnSpc>
              <a:spcBef>
                <a:spcPct val="20000"/>
              </a:spcBef>
              <a:spcAft>
                <a:spcPts val="600"/>
              </a:spcAft>
              <a:buClr>
                <a:schemeClr val="accent1"/>
              </a:buClr>
              <a:buSzPct val="115000"/>
              <a:buFont typeface="Arial"/>
              <a:buChar char="•"/>
            </a:pPr>
            <a:endParaRPr lang="en-US" sz="1300" b="1">
              <a:solidFill>
                <a:srgbClr val="262626"/>
              </a:solidFill>
            </a:endParaRPr>
          </a:p>
          <a:p>
            <a:pPr lvl="0">
              <a:lnSpc>
                <a:spcPct val="90000"/>
              </a:lnSpc>
              <a:spcBef>
                <a:spcPct val="20000"/>
              </a:spcBef>
              <a:spcAft>
                <a:spcPts val="600"/>
              </a:spcAft>
              <a:buClr>
                <a:schemeClr val="accent1"/>
              </a:buClr>
              <a:buSzPct val="115000"/>
              <a:buFont typeface="Arial"/>
              <a:buChar char="•"/>
            </a:pPr>
            <a:endParaRPr lang="en-US" sz="1300" b="1">
              <a:solidFill>
                <a:srgbClr val="262626"/>
              </a:solidFill>
            </a:endParaRPr>
          </a:p>
        </p:txBody>
      </p:sp>
      <p:sp useBgFill="1">
        <p:nvSpPr>
          <p:cNvPr id="85" name="Rectangle 84">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ould trains in Malta be a viable option to eliminate traffic congestion">
            <a:extLst>
              <a:ext uri="{FF2B5EF4-FFF2-40B4-BE49-F238E27FC236}">
                <a16:creationId xmlns:a16="http://schemas.microsoft.com/office/drawing/2014/main" id="{43531EA6-FA06-4AE0-997F-C0E56B0DD02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35910" y="2214359"/>
            <a:ext cx="6098041" cy="237823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BDBCC58-8E59-4FD4-94F3-B4E13EA8F3B4}"/>
              </a:ext>
            </a:extLst>
          </p:cNvPr>
          <p:cNvSpPr>
            <a:spLocks noGrp="1"/>
          </p:cNvSpPr>
          <p:nvPr>
            <p:ph type="sldNum" sz="quarter" idx="12"/>
          </p:nvPr>
        </p:nvSpPr>
        <p:spPr>
          <a:xfrm>
            <a:off x="11049630" y="6379383"/>
            <a:ext cx="542697" cy="279400"/>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12</a:t>
            </a:fld>
            <a:endParaRPr lang="en-US"/>
          </a:p>
        </p:txBody>
      </p:sp>
    </p:spTree>
    <p:extLst>
      <p:ext uri="{BB962C8B-B14F-4D97-AF65-F5344CB8AC3E}">
        <p14:creationId xmlns:p14="http://schemas.microsoft.com/office/powerpoint/2010/main" val="1395864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20" name="Picture 19">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Rectangle 2">
            <a:extLst>
              <a:ext uri="{FF2B5EF4-FFF2-40B4-BE49-F238E27FC236}">
                <a16:creationId xmlns:a16="http://schemas.microsoft.com/office/drawing/2014/main" id="{D79D0435-9C4E-48AE-8ADF-DE1A268E73F2}"/>
              </a:ext>
            </a:extLst>
          </p:cNvPr>
          <p:cNvSpPr/>
          <p:nvPr/>
        </p:nvSpPr>
        <p:spPr>
          <a:xfrm>
            <a:off x="1295402" y="982132"/>
            <a:ext cx="9601196" cy="1303867"/>
          </a:xfrm>
          <a:prstGeom prst="rect">
            <a:avLst/>
          </a:prstGeom>
        </p:spPr>
        <p:txBody>
          <a:bodyPr vert="horz" lIns="91440" tIns="45720" rIns="91440" bIns="45720" rtlCol="0" anchor="ctr">
            <a:normAutofit/>
          </a:bodyPr>
          <a:lstStyle/>
          <a:p>
            <a:pPr lvl="0" algn="ctr">
              <a:spcBef>
                <a:spcPct val="0"/>
              </a:spcBef>
              <a:spcAft>
                <a:spcPts val="600"/>
              </a:spcAft>
            </a:pPr>
            <a:r>
              <a:rPr lang="en-US" sz="4400" b="1" dirty="0">
                <a:ln w="3175" cmpd="sng">
                  <a:noFill/>
                </a:ln>
                <a:solidFill>
                  <a:schemeClr val="tx1">
                    <a:lumMod val="85000"/>
                    <a:lumOff val="15000"/>
                  </a:schemeClr>
                </a:solidFill>
                <a:latin typeface="+mj-lt"/>
                <a:ea typeface="+mj-ea"/>
                <a:cs typeface="+mj-cs"/>
              </a:rPr>
              <a:t>Step 5: </a:t>
            </a:r>
            <a:r>
              <a:rPr lang="en-US" sz="4400" dirty="0">
                <a:ln w="3175" cmpd="sng">
                  <a:noFill/>
                </a:ln>
                <a:solidFill>
                  <a:schemeClr val="tx1">
                    <a:lumMod val="85000"/>
                    <a:lumOff val="15000"/>
                  </a:schemeClr>
                </a:solidFill>
                <a:latin typeface="+mj-lt"/>
                <a:ea typeface="+mj-ea"/>
                <a:cs typeface="+mj-cs"/>
              </a:rPr>
              <a:t>Let’s discuss the questions.</a:t>
            </a:r>
          </a:p>
        </p:txBody>
      </p:sp>
      <p:cxnSp>
        <p:nvCxnSpPr>
          <p:cNvPr id="22" name="Straight Connector 21">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4AC84E24-DEF2-4221-B980-611478A3EF38}"/>
              </a:ext>
            </a:extLst>
          </p:cNvPr>
          <p:cNvSpPr/>
          <p:nvPr/>
        </p:nvSpPr>
        <p:spPr>
          <a:xfrm>
            <a:off x="1295401" y="2556932"/>
            <a:ext cx="9601196" cy="3318936"/>
          </a:xfrm>
          <a:prstGeom prst="rect">
            <a:avLst/>
          </a:prstGeom>
        </p:spPr>
        <p:txBody>
          <a:bodyPr vert="horz" lIns="91440" tIns="45720" rIns="91440" bIns="45720" rtlCol="0" anchor="t">
            <a:noAutofit/>
          </a:bodyPr>
          <a:lstStyle/>
          <a:p>
            <a:pPr marL="285750" indent="-285750">
              <a:spcBef>
                <a:spcPct val="20000"/>
              </a:spcBef>
              <a:spcAft>
                <a:spcPts val="600"/>
              </a:spcAft>
              <a:buClr>
                <a:schemeClr val="accent1"/>
              </a:buClr>
              <a:buSzPct val="115000"/>
              <a:buFont typeface="Arial"/>
              <a:buChar char="•"/>
            </a:pPr>
            <a:r>
              <a:rPr lang="en-US" sz="2400" dirty="0">
                <a:solidFill>
                  <a:schemeClr val="tx1">
                    <a:lumMod val="85000"/>
                    <a:lumOff val="15000"/>
                  </a:schemeClr>
                </a:solidFill>
              </a:rPr>
              <a:t> What does the phrase ‘</a:t>
            </a:r>
            <a:r>
              <a:rPr lang="en-US" sz="2400" dirty="0" err="1">
                <a:solidFill>
                  <a:schemeClr val="tx1">
                    <a:lumMod val="85000"/>
                    <a:lumOff val="15000"/>
                  </a:schemeClr>
                </a:solidFill>
              </a:rPr>
              <a:t>laboured</a:t>
            </a:r>
            <a:r>
              <a:rPr lang="en-US" sz="2400" dirty="0">
                <a:solidFill>
                  <a:schemeClr val="tx1">
                    <a:lumMod val="85000"/>
                    <a:lumOff val="15000"/>
                  </a:schemeClr>
                </a:solidFill>
              </a:rPr>
              <a:t> with a will’ mean? </a:t>
            </a:r>
          </a:p>
          <a:p>
            <a:pPr>
              <a:spcBef>
                <a:spcPct val="20000"/>
              </a:spcBef>
              <a:spcAft>
                <a:spcPts val="600"/>
              </a:spcAft>
              <a:buClr>
                <a:schemeClr val="accent1"/>
              </a:buClr>
              <a:buSzPct val="115000"/>
            </a:pPr>
            <a:r>
              <a:rPr lang="en-US" sz="2400" i="1" dirty="0">
                <a:solidFill>
                  <a:schemeClr val="tx1">
                    <a:lumMod val="85000"/>
                    <a:lumOff val="15000"/>
                  </a:schemeClr>
                </a:solidFill>
              </a:rPr>
              <a:t>The train kept going on and did not give up.</a:t>
            </a:r>
          </a:p>
          <a:p>
            <a:pPr marL="285750" indent="-285750">
              <a:spcBef>
                <a:spcPct val="20000"/>
              </a:spcBef>
              <a:spcAft>
                <a:spcPts val="600"/>
              </a:spcAft>
              <a:buClr>
                <a:schemeClr val="accent1"/>
              </a:buClr>
              <a:buSzPct val="115000"/>
              <a:buFont typeface="Arial"/>
              <a:buChar char="•"/>
            </a:pPr>
            <a:r>
              <a:rPr lang="en-US" sz="2400" dirty="0">
                <a:solidFill>
                  <a:schemeClr val="tx1">
                    <a:lumMod val="85000"/>
                    <a:lumOff val="15000"/>
                  </a:schemeClr>
                </a:solidFill>
              </a:rPr>
              <a:t>  In the last stanza, the author uses several words which start with the same letter. This is called alliteration. Find two sets of words.</a:t>
            </a:r>
          </a:p>
          <a:p>
            <a:pPr>
              <a:spcBef>
                <a:spcPct val="20000"/>
              </a:spcBef>
              <a:spcAft>
                <a:spcPts val="600"/>
              </a:spcAft>
              <a:buClr>
                <a:schemeClr val="accent1"/>
              </a:buClr>
              <a:buSzPct val="114999"/>
            </a:pPr>
            <a:r>
              <a:rPr lang="en-US" sz="2400" dirty="0">
                <a:solidFill>
                  <a:schemeClr val="tx1">
                    <a:lumMod val="85000"/>
                    <a:lumOff val="15000"/>
                  </a:schemeClr>
                </a:solidFill>
              </a:rPr>
              <a:t>‘rickety rackety rack’, ‘roaring rushing race’</a:t>
            </a:r>
          </a:p>
          <a:p>
            <a:pPr marL="285750" indent="-285750">
              <a:spcBef>
                <a:spcPct val="20000"/>
              </a:spcBef>
              <a:spcAft>
                <a:spcPts val="600"/>
              </a:spcAft>
              <a:buClr>
                <a:schemeClr val="accent1"/>
              </a:buClr>
              <a:buSzPct val="115000"/>
              <a:buFont typeface="Arial"/>
              <a:buChar char="•"/>
            </a:pPr>
            <a:r>
              <a:rPr lang="en-US" sz="2400" dirty="0">
                <a:solidFill>
                  <a:schemeClr val="tx1">
                    <a:lumMod val="85000"/>
                    <a:lumOff val="15000"/>
                  </a:schemeClr>
                </a:solidFill>
              </a:rPr>
              <a:t>  Give another title for this poem.</a:t>
            </a:r>
          </a:p>
          <a:p>
            <a:pPr>
              <a:spcBef>
                <a:spcPct val="20000"/>
              </a:spcBef>
              <a:spcAft>
                <a:spcPts val="600"/>
              </a:spcAft>
              <a:buClr>
                <a:schemeClr val="accent1"/>
              </a:buClr>
              <a:buSzPct val="115000"/>
            </a:pPr>
            <a:r>
              <a:rPr lang="en-US" sz="2400" i="1" dirty="0">
                <a:solidFill>
                  <a:schemeClr val="tx1">
                    <a:lumMod val="85000"/>
                    <a:lumOff val="15000"/>
                  </a:schemeClr>
                </a:solidFill>
              </a:rPr>
              <a:t>Various titles such as ‘Daring Train’, ‘Willing train’ or ‘Never give up!’</a:t>
            </a:r>
          </a:p>
        </p:txBody>
      </p:sp>
      <p:sp>
        <p:nvSpPr>
          <p:cNvPr id="2" name="Slide Number Placeholder 1">
            <a:extLst>
              <a:ext uri="{FF2B5EF4-FFF2-40B4-BE49-F238E27FC236}">
                <a16:creationId xmlns:a16="http://schemas.microsoft.com/office/drawing/2014/main" id="{4A7AEF4F-7921-481F-8BDA-05507A70BD78}"/>
              </a:ext>
            </a:extLst>
          </p:cNvPr>
          <p:cNvSpPr>
            <a:spLocks noGrp="1"/>
          </p:cNvSpPr>
          <p:nvPr>
            <p:ph type="sldNum" sz="quarter" idx="12"/>
          </p:nvPr>
        </p:nvSpPr>
        <p:spPr>
          <a:xfrm>
            <a:off x="10353901" y="5969000"/>
            <a:ext cx="542697" cy="279400"/>
          </a:xfrm>
        </p:spPr>
        <p:txBody>
          <a:bodyPr vert="horz" lIns="91440" tIns="45720" rIns="91440" bIns="45720" rtlCol="0" anchor="ctr">
            <a:normAutofit/>
          </a:bodyPr>
          <a:lstStyle/>
          <a:p>
            <a:pPr>
              <a:spcAft>
                <a:spcPts val="600"/>
              </a:spcAft>
            </a:pPr>
            <a:fld id="{D57F1E4F-1CFF-5643-939E-217C01CDF565}" type="slidenum">
              <a:rPr lang="en-US" b="0" i="0" kern="1200" dirty="0">
                <a:solidFill>
                  <a:schemeClr val="tx1"/>
                </a:solidFill>
                <a:effectLst/>
                <a:latin typeface="+mn-lt"/>
                <a:ea typeface="+mn-ea"/>
                <a:cs typeface="+mn-cs"/>
              </a:rPr>
              <a:pPr>
                <a:spcAft>
                  <a:spcPts val="600"/>
                </a:spcAft>
              </a:pPr>
              <a:t>13</a:t>
            </a:fld>
            <a:endParaRPr lang="en-US"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435297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0" name="Straight Connector 19">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2" name="Rectangle 21">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24" name="Picture 23">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6" name="Straight Connector 25">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1AA9AFC2-7B33-4DE3-BF8B-F95D74A2D141}"/>
              </a:ext>
            </a:extLst>
          </p:cNvPr>
          <p:cNvSpPr/>
          <p:nvPr/>
        </p:nvSpPr>
        <p:spPr>
          <a:xfrm>
            <a:off x="1295401" y="1640151"/>
            <a:ext cx="9601196"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pPr>
            <a:r>
              <a:rPr lang="en-US" sz="3600" b="1" dirty="0">
                <a:solidFill>
                  <a:schemeClr val="tx1">
                    <a:lumMod val="85000"/>
                    <a:lumOff val="15000"/>
                  </a:schemeClr>
                </a:solidFill>
              </a:rPr>
              <a:t>Step 6: </a:t>
            </a:r>
            <a:endParaRPr lang="en-US" sz="3600" dirty="0">
              <a:solidFill>
                <a:schemeClr val="tx1">
                  <a:lumMod val="85000"/>
                  <a:lumOff val="15000"/>
                </a:schemeClr>
              </a:solidFill>
            </a:endParaRPr>
          </a:p>
          <a:p>
            <a:pPr>
              <a:spcBef>
                <a:spcPct val="20000"/>
              </a:spcBef>
              <a:spcAft>
                <a:spcPts val="600"/>
              </a:spcAft>
              <a:buClr>
                <a:schemeClr val="accent1"/>
              </a:buClr>
              <a:buSzPct val="115000"/>
            </a:pPr>
            <a:r>
              <a:rPr lang="en-US" sz="3600" b="1" dirty="0">
                <a:solidFill>
                  <a:schemeClr val="tx1">
                    <a:lumMod val="85000"/>
                    <a:lumOff val="15000"/>
                  </a:schemeClr>
                </a:solidFill>
              </a:rPr>
              <a:t>LISTEN</a:t>
            </a:r>
            <a:r>
              <a:rPr lang="en-US" sz="3600" dirty="0">
                <a:solidFill>
                  <a:schemeClr val="tx1">
                    <a:lumMod val="85000"/>
                    <a:lumOff val="15000"/>
                  </a:schemeClr>
                </a:solidFill>
              </a:rPr>
              <a:t> to me while I read the poem and the questions.</a:t>
            </a:r>
          </a:p>
        </p:txBody>
      </p:sp>
      <p:sp>
        <p:nvSpPr>
          <p:cNvPr id="3" name="Slide Number Placeholder 2">
            <a:extLst>
              <a:ext uri="{FF2B5EF4-FFF2-40B4-BE49-F238E27FC236}">
                <a16:creationId xmlns:a16="http://schemas.microsoft.com/office/drawing/2014/main" id="{01791B0D-C82A-41EF-99B5-0BB388BF52A7}"/>
              </a:ext>
            </a:extLst>
          </p:cNvPr>
          <p:cNvSpPr>
            <a:spLocks noGrp="1"/>
          </p:cNvSpPr>
          <p:nvPr>
            <p:ph type="sldNum" sz="quarter" idx="12"/>
          </p:nvPr>
        </p:nvSpPr>
        <p:spPr>
          <a:xfrm>
            <a:off x="10353901" y="5969000"/>
            <a:ext cx="542697" cy="279400"/>
          </a:xfrm>
        </p:spPr>
        <p:txBody>
          <a:bodyPr vert="horz" lIns="91440" tIns="45720" rIns="91440" bIns="45720" rtlCol="0" anchor="ctr">
            <a:normAutofit/>
          </a:bodyPr>
          <a:lstStyle/>
          <a:p>
            <a:pPr>
              <a:spcAft>
                <a:spcPts val="600"/>
              </a:spcAft>
            </a:pPr>
            <a:fld id="{D57F1E4F-1CFF-5643-939E-217C01CDF565}" type="slidenum">
              <a:rPr lang="en-US" b="0" i="0" kern="1200" dirty="0">
                <a:solidFill>
                  <a:schemeClr val="tx1"/>
                </a:solidFill>
                <a:effectLst/>
                <a:latin typeface="+mn-lt"/>
                <a:ea typeface="+mn-ea"/>
                <a:cs typeface="+mn-cs"/>
              </a:rPr>
              <a:pPr>
                <a:spcAft>
                  <a:spcPts val="600"/>
                </a:spcAft>
              </a:pPr>
              <a:t>14</a:t>
            </a:fld>
            <a:endParaRPr lang="en-US" b="0" i="0" kern="1200" dirty="0">
              <a:solidFill>
                <a:schemeClr val="tx1"/>
              </a:solidFill>
              <a:effectLst/>
              <a:latin typeface="+mn-lt"/>
              <a:ea typeface="+mn-ea"/>
              <a:cs typeface="+mn-cs"/>
            </a:endParaRPr>
          </a:p>
        </p:txBody>
      </p:sp>
      <p:sp>
        <p:nvSpPr>
          <p:cNvPr id="2" name="Title 1">
            <a:extLst>
              <a:ext uri="{FF2B5EF4-FFF2-40B4-BE49-F238E27FC236}">
                <a16:creationId xmlns:a16="http://schemas.microsoft.com/office/drawing/2014/main" id="{ED6817DE-C3CC-46C9-9451-701BD631FCC8}"/>
              </a:ext>
            </a:extLst>
          </p:cNvPr>
          <p:cNvSpPr txBox="1">
            <a:spLocks/>
          </p:cNvSpPr>
          <p:nvPr/>
        </p:nvSpPr>
        <p:spPr>
          <a:xfrm>
            <a:off x="1032517" y="688517"/>
            <a:ext cx="9592732" cy="4026096"/>
          </a:xfrm>
          <a:prstGeom prst="rect">
            <a:avLst/>
          </a:prstGeom>
        </p:spPr>
        <p:txBody>
          <a:bodyP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endParaRPr lang="en-GB" sz="3600" dirty="0">
              <a:latin typeface="Andika"/>
            </a:endParaRPr>
          </a:p>
        </p:txBody>
      </p:sp>
      <p:sp>
        <p:nvSpPr>
          <p:cNvPr id="4" name="AutoShape 4" descr="Song – Title Here">
            <a:extLst>
              <a:ext uri="{FF2B5EF4-FFF2-40B4-BE49-F238E27FC236}">
                <a16:creationId xmlns:a16="http://schemas.microsoft.com/office/drawing/2014/main" id="{225602A7-3BEC-445C-9511-B048427088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Song – Title Here">
            <a:extLst>
              <a:ext uri="{FF2B5EF4-FFF2-40B4-BE49-F238E27FC236}">
                <a16:creationId xmlns:a16="http://schemas.microsoft.com/office/drawing/2014/main" id="{CDAC3D03-CD5D-4DF4-82C7-45D9E00333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Song – Title Here">
            <a:extLst>
              <a:ext uri="{FF2B5EF4-FFF2-40B4-BE49-F238E27FC236}">
                <a16:creationId xmlns:a16="http://schemas.microsoft.com/office/drawing/2014/main" id="{ED2D3734-7F74-4CA8-AC04-EBF9F1B90EDC}"/>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Song – Title Here">
            <a:extLst>
              <a:ext uri="{FF2B5EF4-FFF2-40B4-BE49-F238E27FC236}">
                <a16:creationId xmlns:a16="http://schemas.microsoft.com/office/drawing/2014/main" id="{6DC45831-97C6-4263-ABB9-7A4033A5E636}"/>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62309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0" name="Straight Connector 19">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2" name="Rectangle 21">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24" name="Picture 23">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6" name="Straight Connector 25">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1AA9AFC2-7B33-4DE3-BF8B-F95D74A2D141}"/>
              </a:ext>
            </a:extLst>
          </p:cNvPr>
          <p:cNvSpPr/>
          <p:nvPr/>
        </p:nvSpPr>
        <p:spPr>
          <a:xfrm>
            <a:off x="1319213" y="1771119"/>
            <a:ext cx="9601196" cy="3318936"/>
          </a:xfrm>
          <a:prstGeom prst="rect">
            <a:avLst/>
          </a:prstGeom>
        </p:spPr>
        <p:txBody>
          <a:bodyPr vert="horz" lIns="91440" tIns="45720" rIns="91440" bIns="45720" rtlCol="0" anchor="t">
            <a:normAutofit/>
          </a:bodyPr>
          <a:lstStyle/>
          <a:p>
            <a:pPr algn="just">
              <a:spcBef>
                <a:spcPct val="20000"/>
              </a:spcBef>
              <a:spcAft>
                <a:spcPts val="600"/>
              </a:spcAft>
              <a:buClr>
                <a:schemeClr val="accent1"/>
              </a:buClr>
              <a:buSzPct val="115000"/>
            </a:pPr>
            <a:r>
              <a:rPr lang="en-US" sz="3600" b="1" dirty="0">
                <a:solidFill>
                  <a:schemeClr val="tx1">
                    <a:lumMod val="85000"/>
                    <a:lumOff val="15000"/>
                  </a:schemeClr>
                </a:solidFill>
              </a:rPr>
              <a:t>Step 7:</a:t>
            </a:r>
            <a:endParaRPr lang="en-US" sz="3600" dirty="0">
              <a:solidFill>
                <a:schemeClr val="tx1">
                  <a:lumMod val="85000"/>
                  <a:lumOff val="15000"/>
                </a:schemeClr>
              </a:solidFill>
            </a:endParaRPr>
          </a:p>
          <a:p>
            <a:pPr algn="just">
              <a:spcBef>
                <a:spcPct val="20000"/>
              </a:spcBef>
              <a:spcAft>
                <a:spcPts val="600"/>
              </a:spcAft>
              <a:buClr>
                <a:schemeClr val="accent1"/>
              </a:buClr>
              <a:buSzPct val="115000"/>
            </a:pPr>
            <a:r>
              <a:rPr lang="en-US" sz="3600" b="1" dirty="0">
                <a:solidFill>
                  <a:schemeClr val="tx1">
                    <a:lumMod val="85000"/>
                    <a:lumOff val="15000"/>
                  </a:schemeClr>
                </a:solidFill>
              </a:rPr>
              <a:t>READ </a:t>
            </a:r>
            <a:r>
              <a:rPr lang="en-US" sz="3600" dirty="0">
                <a:solidFill>
                  <a:schemeClr val="tx1">
                    <a:lumMod val="85000"/>
                    <a:lumOff val="15000"/>
                  </a:schemeClr>
                </a:solidFill>
              </a:rPr>
              <a:t>the poem and then </a:t>
            </a:r>
            <a:r>
              <a:rPr lang="en-US" sz="3600" b="1" dirty="0">
                <a:solidFill>
                  <a:schemeClr val="tx1">
                    <a:lumMod val="85000"/>
                    <a:lumOff val="15000"/>
                  </a:schemeClr>
                </a:solidFill>
              </a:rPr>
              <a:t>ANSWER</a:t>
            </a:r>
            <a:r>
              <a:rPr lang="en-US" sz="3600" dirty="0">
                <a:solidFill>
                  <a:schemeClr val="tx1">
                    <a:lumMod val="85000"/>
                    <a:lumOff val="15000"/>
                  </a:schemeClr>
                </a:solidFill>
              </a:rPr>
              <a:t> all the questions.</a:t>
            </a:r>
          </a:p>
        </p:txBody>
      </p:sp>
      <p:sp>
        <p:nvSpPr>
          <p:cNvPr id="3" name="Slide Number Placeholder 2">
            <a:extLst>
              <a:ext uri="{FF2B5EF4-FFF2-40B4-BE49-F238E27FC236}">
                <a16:creationId xmlns:a16="http://schemas.microsoft.com/office/drawing/2014/main" id="{01791B0D-C82A-41EF-99B5-0BB388BF52A7}"/>
              </a:ext>
            </a:extLst>
          </p:cNvPr>
          <p:cNvSpPr>
            <a:spLocks noGrp="1"/>
          </p:cNvSpPr>
          <p:nvPr>
            <p:ph type="sldNum" sz="quarter" idx="12"/>
          </p:nvPr>
        </p:nvSpPr>
        <p:spPr>
          <a:xfrm>
            <a:off x="10353901" y="5969000"/>
            <a:ext cx="542697" cy="279400"/>
          </a:xfrm>
        </p:spPr>
        <p:txBody>
          <a:bodyPr vert="horz" lIns="91440" tIns="45720" rIns="91440" bIns="45720" rtlCol="0" anchor="ctr">
            <a:normAutofit/>
          </a:bodyPr>
          <a:lstStyle/>
          <a:p>
            <a:pPr>
              <a:spcAft>
                <a:spcPts val="600"/>
              </a:spcAft>
            </a:pPr>
            <a:fld id="{D57F1E4F-1CFF-5643-939E-217C01CDF565}" type="slidenum">
              <a:rPr lang="en-US" b="0" i="0" kern="1200" dirty="0">
                <a:solidFill>
                  <a:schemeClr val="tx1"/>
                </a:solidFill>
                <a:effectLst/>
                <a:latin typeface="+mn-lt"/>
                <a:ea typeface="+mn-ea"/>
                <a:cs typeface="+mn-cs"/>
              </a:rPr>
              <a:pPr>
                <a:spcAft>
                  <a:spcPts val="600"/>
                </a:spcAft>
              </a:pPr>
              <a:t>15</a:t>
            </a:fld>
            <a:endParaRPr lang="en-US" b="0" i="0" kern="1200" dirty="0">
              <a:solidFill>
                <a:schemeClr val="tx1"/>
              </a:solidFill>
              <a:effectLst/>
              <a:latin typeface="+mn-lt"/>
              <a:ea typeface="+mn-ea"/>
              <a:cs typeface="+mn-cs"/>
            </a:endParaRPr>
          </a:p>
        </p:txBody>
      </p:sp>
      <p:sp>
        <p:nvSpPr>
          <p:cNvPr id="2" name="Title 1">
            <a:extLst>
              <a:ext uri="{FF2B5EF4-FFF2-40B4-BE49-F238E27FC236}">
                <a16:creationId xmlns:a16="http://schemas.microsoft.com/office/drawing/2014/main" id="{ED6817DE-C3CC-46C9-9451-701BD631FCC8}"/>
              </a:ext>
            </a:extLst>
          </p:cNvPr>
          <p:cNvSpPr txBox="1">
            <a:spLocks/>
          </p:cNvSpPr>
          <p:nvPr/>
        </p:nvSpPr>
        <p:spPr>
          <a:xfrm>
            <a:off x="1032517" y="688517"/>
            <a:ext cx="9592732" cy="4026096"/>
          </a:xfrm>
          <a:prstGeom prst="rect">
            <a:avLst/>
          </a:prstGeom>
        </p:spPr>
        <p:txBody>
          <a:bodyP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endParaRPr lang="en-GB" sz="3600" dirty="0">
              <a:latin typeface="Andika"/>
            </a:endParaRPr>
          </a:p>
        </p:txBody>
      </p:sp>
      <p:sp>
        <p:nvSpPr>
          <p:cNvPr id="4" name="AutoShape 4" descr="Song – Title Here">
            <a:extLst>
              <a:ext uri="{FF2B5EF4-FFF2-40B4-BE49-F238E27FC236}">
                <a16:creationId xmlns:a16="http://schemas.microsoft.com/office/drawing/2014/main" id="{225602A7-3BEC-445C-9511-B048427088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Song – Title Here">
            <a:extLst>
              <a:ext uri="{FF2B5EF4-FFF2-40B4-BE49-F238E27FC236}">
                <a16:creationId xmlns:a16="http://schemas.microsoft.com/office/drawing/2014/main" id="{CDAC3D03-CD5D-4DF4-82C7-45D9E00333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Song – Title Here">
            <a:extLst>
              <a:ext uri="{FF2B5EF4-FFF2-40B4-BE49-F238E27FC236}">
                <a16:creationId xmlns:a16="http://schemas.microsoft.com/office/drawing/2014/main" id="{ED2D3734-7F74-4CA8-AC04-EBF9F1B90EDC}"/>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Song – Title Here">
            <a:extLst>
              <a:ext uri="{FF2B5EF4-FFF2-40B4-BE49-F238E27FC236}">
                <a16:creationId xmlns:a16="http://schemas.microsoft.com/office/drawing/2014/main" id="{6DC45831-97C6-4263-ABB9-7A4033A5E636}"/>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16968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0" name="Straight Connector 19">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2" name="Rectangle 21">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24" name="Picture 23">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6" name="Straight Connector 25">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1AA9AFC2-7B33-4DE3-BF8B-F95D74A2D141}"/>
              </a:ext>
            </a:extLst>
          </p:cNvPr>
          <p:cNvSpPr/>
          <p:nvPr/>
        </p:nvSpPr>
        <p:spPr>
          <a:xfrm>
            <a:off x="1319213" y="1771119"/>
            <a:ext cx="9601196" cy="3318936"/>
          </a:xfrm>
          <a:prstGeom prst="rect">
            <a:avLst/>
          </a:prstGeom>
        </p:spPr>
        <p:txBody>
          <a:bodyPr vert="horz" lIns="91440" tIns="45720" rIns="91440" bIns="45720" rtlCol="0" anchor="t">
            <a:normAutofit/>
          </a:bodyPr>
          <a:lstStyle/>
          <a:p>
            <a:pPr algn="just">
              <a:spcBef>
                <a:spcPct val="20000"/>
              </a:spcBef>
              <a:spcAft>
                <a:spcPts val="600"/>
              </a:spcAft>
            </a:pPr>
            <a:r>
              <a:rPr lang="en-US" sz="3600" b="1" dirty="0">
                <a:solidFill>
                  <a:schemeClr val="tx1">
                    <a:lumMod val="85000"/>
                    <a:lumOff val="15000"/>
                  </a:schemeClr>
                </a:solidFill>
              </a:rPr>
              <a:t>Step 8:</a:t>
            </a:r>
            <a:endParaRPr lang="en-US" sz="3600" dirty="0">
              <a:solidFill>
                <a:schemeClr val="tx1">
                  <a:lumMod val="85000"/>
                  <a:lumOff val="15000"/>
                </a:schemeClr>
              </a:solidFill>
            </a:endParaRPr>
          </a:p>
          <a:p>
            <a:pPr algn="just">
              <a:spcBef>
                <a:spcPct val="20000"/>
              </a:spcBef>
              <a:spcAft>
                <a:spcPts val="600"/>
              </a:spcAft>
            </a:pPr>
            <a:r>
              <a:rPr lang="en-US" sz="3600" dirty="0">
                <a:solidFill>
                  <a:schemeClr val="tx1">
                    <a:lumMod val="85000"/>
                    <a:lumOff val="15000"/>
                  </a:schemeClr>
                </a:solidFill>
              </a:rPr>
              <a:t>When you answer all the questions </a:t>
            </a:r>
            <a:r>
              <a:rPr lang="en-US" sz="3600" b="1" dirty="0">
                <a:solidFill>
                  <a:schemeClr val="tx1">
                    <a:lumMod val="85000"/>
                    <a:lumOff val="15000"/>
                  </a:schemeClr>
                </a:solidFill>
              </a:rPr>
              <a:t>REVISE </a:t>
            </a:r>
            <a:r>
              <a:rPr lang="en-US" sz="3600" dirty="0">
                <a:solidFill>
                  <a:schemeClr val="tx1">
                    <a:lumMod val="85000"/>
                    <a:lumOff val="15000"/>
                  </a:schemeClr>
                </a:solidFill>
              </a:rPr>
              <a:t>all the answers.</a:t>
            </a:r>
            <a:endParaRPr lang="en-US"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01791B0D-C82A-41EF-99B5-0BB388BF52A7}"/>
              </a:ext>
            </a:extLst>
          </p:cNvPr>
          <p:cNvSpPr>
            <a:spLocks noGrp="1"/>
          </p:cNvSpPr>
          <p:nvPr>
            <p:ph type="sldNum" sz="quarter" idx="12"/>
          </p:nvPr>
        </p:nvSpPr>
        <p:spPr>
          <a:xfrm>
            <a:off x="10353901" y="5969000"/>
            <a:ext cx="542697" cy="279400"/>
          </a:xfrm>
        </p:spPr>
        <p:txBody>
          <a:bodyPr vert="horz" lIns="91440" tIns="45720" rIns="91440" bIns="45720" rtlCol="0" anchor="ctr">
            <a:normAutofit/>
          </a:bodyPr>
          <a:lstStyle/>
          <a:p>
            <a:pPr>
              <a:spcAft>
                <a:spcPts val="600"/>
              </a:spcAft>
            </a:pPr>
            <a:fld id="{D57F1E4F-1CFF-5643-939E-217C01CDF565}" type="slidenum">
              <a:rPr lang="en-US" b="0" i="0" kern="1200" dirty="0">
                <a:solidFill>
                  <a:schemeClr val="tx1"/>
                </a:solidFill>
                <a:effectLst/>
                <a:latin typeface="+mn-lt"/>
                <a:ea typeface="+mn-ea"/>
                <a:cs typeface="+mn-cs"/>
              </a:rPr>
              <a:pPr>
                <a:spcAft>
                  <a:spcPts val="600"/>
                </a:spcAft>
              </a:pPr>
              <a:t>16</a:t>
            </a:fld>
            <a:endParaRPr lang="en-US" b="0" i="0" kern="1200" dirty="0">
              <a:solidFill>
                <a:schemeClr val="tx1"/>
              </a:solidFill>
              <a:effectLst/>
              <a:latin typeface="+mn-lt"/>
              <a:ea typeface="+mn-ea"/>
              <a:cs typeface="+mn-cs"/>
            </a:endParaRPr>
          </a:p>
        </p:txBody>
      </p:sp>
      <p:sp>
        <p:nvSpPr>
          <p:cNvPr id="2" name="Title 1">
            <a:extLst>
              <a:ext uri="{FF2B5EF4-FFF2-40B4-BE49-F238E27FC236}">
                <a16:creationId xmlns:a16="http://schemas.microsoft.com/office/drawing/2014/main" id="{ED6817DE-C3CC-46C9-9451-701BD631FCC8}"/>
              </a:ext>
            </a:extLst>
          </p:cNvPr>
          <p:cNvSpPr txBox="1">
            <a:spLocks/>
          </p:cNvSpPr>
          <p:nvPr/>
        </p:nvSpPr>
        <p:spPr>
          <a:xfrm>
            <a:off x="1032517" y="688517"/>
            <a:ext cx="9592732" cy="4026096"/>
          </a:xfrm>
          <a:prstGeom prst="rect">
            <a:avLst/>
          </a:prstGeom>
        </p:spPr>
        <p:txBody>
          <a:bodyP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endParaRPr lang="en-GB" sz="3600" dirty="0">
              <a:latin typeface="Andika"/>
            </a:endParaRPr>
          </a:p>
        </p:txBody>
      </p:sp>
      <p:sp>
        <p:nvSpPr>
          <p:cNvPr id="4" name="AutoShape 4" descr="Song – Title Here">
            <a:extLst>
              <a:ext uri="{FF2B5EF4-FFF2-40B4-BE49-F238E27FC236}">
                <a16:creationId xmlns:a16="http://schemas.microsoft.com/office/drawing/2014/main" id="{225602A7-3BEC-445C-9511-B048427088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Song – Title Here">
            <a:extLst>
              <a:ext uri="{FF2B5EF4-FFF2-40B4-BE49-F238E27FC236}">
                <a16:creationId xmlns:a16="http://schemas.microsoft.com/office/drawing/2014/main" id="{CDAC3D03-CD5D-4DF4-82C7-45D9E00333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Song – Title Here">
            <a:extLst>
              <a:ext uri="{FF2B5EF4-FFF2-40B4-BE49-F238E27FC236}">
                <a16:creationId xmlns:a16="http://schemas.microsoft.com/office/drawing/2014/main" id="{ED2D3734-7F74-4CA8-AC04-EBF9F1B90EDC}"/>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Song – Title Here">
            <a:extLst>
              <a:ext uri="{FF2B5EF4-FFF2-40B4-BE49-F238E27FC236}">
                <a16:creationId xmlns:a16="http://schemas.microsoft.com/office/drawing/2014/main" id="{6DC45831-97C6-4263-ABB9-7A4033A5E636}"/>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0120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12">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4" name="Picture 13">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7" name="Picture 16">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1" name="Straight Connector 18">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20">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8ED21AE2-2C31-41B7-8B9B-422D19E5B0D3}"/>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700" b="1" u="sng">
                <a:ln w="3175" cmpd="sng">
                  <a:noFill/>
                </a:ln>
                <a:solidFill>
                  <a:srgbClr val="262626"/>
                </a:solidFill>
                <a:latin typeface="+mj-lt"/>
                <a:ea typeface="+mj-ea"/>
                <a:cs typeface="+mj-cs"/>
              </a:rPr>
              <a:t>Post- Task</a:t>
            </a:r>
            <a:r>
              <a:rPr lang="en-US" sz="3700" b="1">
                <a:ln w="3175" cmpd="sng">
                  <a:noFill/>
                </a:ln>
                <a:solidFill>
                  <a:srgbClr val="262626"/>
                </a:solidFill>
                <a:latin typeface="+mj-lt"/>
                <a:ea typeface="+mj-ea"/>
                <a:cs typeface="+mj-cs"/>
              </a:rPr>
              <a:t>: Look at the picture of the train station and fill in with the numbers.</a:t>
            </a:r>
          </a:p>
        </p:txBody>
      </p:sp>
      <p:sp useBgFill="1">
        <p:nvSpPr>
          <p:cNvPr id="27" name="Rectangle 26">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C3CE6FF-2EED-4EF8-B5AB-80B1AA94B5ED}"/>
              </a:ext>
            </a:extLst>
          </p:cNvPr>
          <p:cNvPicPr>
            <a:picLocks noChangeAspect="1"/>
          </p:cNvPicPr>
          <p:nvPr/>
        </p:nvPicPr>
        <p:blipFill>
          <a:blip r:embed="rId5"/>
          <a:stretch>
            <a:fillRect/>
          </a:stretch>
        </p:blipFill>
        <p:spPr>
          <a:xfrm rot="5400000">
            <a:off x="6381106" y="354456"/>
            <a:ext cx="4207648" cy="6098041"/>
          </a:xfrm>
          <a:prstGeom prst="rect">
            <a:avLst/>
          </a:prstGeom>
        </p:spPr>
      </p:pic>
      <p:sp>
        <p:nvSpPr>
          <p:cNvPr id="2" name="Slide Number Placeholder 1">
            <a:extLst>
              <a:ext uri="{FF2B5EF4-FFF2-40B4-BE49-F238E27FC236}">
                <a16:creationId xmlns:a16="http://schemas.microsoft.com/office/drawing/2014/main" id="{49C5D811-56AD-4EAD-8AF0-F966356F7167}"/>
              </a:ext>
            </a:extLst>
          </p:cNvPr>
          <p:cNvSpPr>
            <a:spLocks noGrp="1"/>
          </p:cNvSpPr>
          <p:nvPr>
            <p:ph type="sldNum" sz="quarter" idx="12"/>
          </p:nvPr>
        </p:nvSpPr>
        <p:spPr>
          <a:xfrm>
            <a:off x="11049630" y="6379383"/>
            <a:ext cx="542697" cy="279400"/>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17</a:t>
            </a:fld>
            <a:endParaRPr lang="en-US"/>
          </a:p>
        </p:txBody>
      </p:sp>
    </p:spTree>
    <p:extLst>
      <p:ext uri="{BB962C8B-B14F-4D97-AF65-F5344CB8AC3E}">
        <p14:creationId xmlns:p14="http://schemas.microsoft.com/office/powerpoint/2010/main" val="1218370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054" name="Rectangle 136">
            <a:extLst>
              <a:ext uri="{FF2B5EF4-FFF2-40B4-BE49-F238E27FC236}">
                <a16:creationId xmlns:a16="http://schemas.microsoft.com/office/drawing/2014/main" id="{544958B8-57B6-4B37-8A18-D54A32EC2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Rectangle 138">
            <a:extLst>
              <a:ext uri="{FF2B5EF4-FFF2-40B4-BE49-F238E27FC236}">
                <a16:creationId xmlns:a16="http://schemas.microsoft.com/office/drawing/2014/main" id="{B7E4A740-3A69-42A5-8AC0-3905D518F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2056" name="Group 140">
            <a:extLst>
              <a:ext uri="{FF2B5EF4-FFF2-40B4-BE49-F238E27FC236}">
                <a16:creationId xmlns:a16="http://schemas.microsoft.com/office/drawing/2014/main" id="{8283C010-53D7-404B-9300-DB1BAE1EA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42" name="Rounded Rectangle 21">
              <a:extLst>
                <a:ext uri="{FF2B5EF4-FFF2-40B4-BE49-F238E27FC236}">
                  <a16:creationId xmlns:a16="http://schemas.microsoft.com/office/drawing/2014/main" id="{DFC03671-D6D3-4BA9-AD3E-6ADE11D07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43" name="Picture 142">
              <a:extLst>
                <a:ext uri="{FF2B5EF4-FFF2-40B4-BE49-F238E27FC236}">
                  <a16:creationId xmlns:a16="http://schemas.microsoft.com/office/drawing/2014/main" id="{DFD51935-8C23-4BCB-987B-F5AC9E3D94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44" name="Rounded Rectangle 27">
              <a:extLst>
                <a:ext uri="{FF2B5EF4-FFF2-40B4-BE49-F238E27FC236}">
                  <a16:creationId xmlns:a16="http://schemas.microsoft.com/office/drawing/2014/main" id="{72D5A197-23EF-4751-9E72-FEB79910E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45" name="Picture 144">
              <a:extLst>
                <a:ext uri="{FF2B5EF4-FFF2-40B4-BE49-F238E27FC236}">
                  <a16:creationId xmlns:a16="http://schemas.microsoft.com/office/drawing/2014/main" id="{5DD7E4D1-EC3E-4109-9647-9E6652A92D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2" name="Slide Number Placeholder 1">
            <a:extLst>
              <a:ext uri="{FF2B5EF4-FFF2-40B4-BE49-F238E27FC236}">
                <a16:creationId xmlns:a16="http://schemas.microsoft.com/office/drawing/2014/main" id="{D89024FB-BD06-4B69-B10E-065F4CB01DF2}"/>
              </a:ext>
            </a:extLst>
          </p:cNvPr>
          <p:cNvSpPr>
            <a:spLocks noGrp="1"/>
          </p:cNvSpPr>
          <p:nvPr>
            <p:ph type="sldNum" sz="quarter" idx="12"/>
          </p:nvPr>
        </p:nvSpPr>
        <p:spPr>
          <a:xfrm>
            <a:off x="10353901" y="5969000"/>
            <a:ext cx="542697" cy="279400"/>
          </a:xfrm>
        </p:spPr>
        <p:txBody>
          <a:bodyPr>
            <a:normAutofit/>
          </a:bodyPr>
          <a:lstStyle/>
          <a:p>
            <a:pPr>
              <a:spcAft>
                <a:spcPts val="600"/>
              </a:spcAft>
            </a:pPr>
            <a:fld id="{D57F1E4F-1CFF-5643-939E-217C01CDF565}" type="slidenum">
              <a:rPr lang="en-US" smtClean="0">
                <a:solidFill>
                  <a:srgbClr val="FFFFFF"/>
                </a:solidFill>
              </a:rPr>
              <a:pPr>
                <a:spcAft>
                  <a:spcPts val="600"/>
                </a:spcAft>
              </a:pPr>
              <a:t>18</a:t>
            </a:fld>
            <a:endParaRPr lang="en-US">
              <a:solidFill>
                <a:srgbClr val="FFFFFF"/>
              </a:solidFill>
            </a:endParaRPr>
          </a:p>
        </p:txBody>
      </p:sp>
      <p:pic>
        <p:nvPicPr>
          <p:cNvPr id="11" name="Picture 10">
            <a:extLst>
              <a:ext uri="{FF2B5EF4-FFF2-40B4-BE49-F238E27FC236}">
                <a16:creationId xmlns:a16="http://schemas.microsoft.com/office/drawing/2014/main" id="{81C213A9-0AFF-46F1-BABB-280D5B5AD177}"/>
              </a:ext>
            </a:extLst>
          </p:cNvPr>
          <p:cNvPicPr/>
          <p:nvPr/>
        </p:nvPicPr>
        <p:blipFill>
          <a:blip r:embed="rId4"/>
          <a:stretch>
            <a:fillRect/>
          </a:stretch>
        </p:blipFill>
        <p:spPr>
          <a:xfrm>
            <a:off x="2681764" y="2572563"/>
            <a:ext cx="7819548" cy="1530826"/>
          </a:xfrm>
          <a:prstGeom prst="rect">
            <a:avLst/>
          </a:prstGeom>
        </p:spPr>
      </p:pic>
    </p:spTree>
    <p:extLst>
      <p:ext uri="{BB962C8B-B14F-4D97-AF65-F5344CB8AC3E}">
        <p14:creationId xmlns:p14="http://schemas.microsoft.com/office/powerpoint/2010/main" val="213852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8" name="Straight Connector 15">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D73A09E2-9B17-4921-B7E9-8A6D27F22B55}"/>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a:solidFill>
                  <a:srgbClr val="262626"/>
                </a:solidFill>
              </a:rPr>
              <a:t>Lesson Objectives:</a:t>
            </a:r>
          </a:p>
        </p:txBody>
      </p:sp>
      <p:sp>
        <p:nvSpPr>
          <p:cNvPr id="4" name="Rectangle 3">
            <a:extLst>
              <a:ext uri="{FF2B5EF4-FFF2-40B4-BE49-F238E27FC236}">
                <a16:creationId xmlns:a16="http://schemas.microsoft.com/office/drawing/2014/main" id="{E6371DA7-4C61-4CDD-B5D3-C3086FF25E59}"/>
              </a:ext>
            </a:extLst>
          </p:cNvPr>
          <p:cNvSpPr/>
          <p:nvPr/>
        </p:nvSpPr>
        <p:spPr>
          <a:xfrm>
            <a:off x="1295402" y="2556932"/>
            <a:ext cx="6256866" cy="3318936"/>
          </a:xfrm>
          <a:prstGeom prst="rect">
            <a:avLst/>
          </a:prstGeom>
        </p:spPr>
        <p:txBody>
          <a:bodyPr vert="horz" lIns="91440" tIns="45720" rIns="91440" bIns="45720" rtlCol="0" anchor="t">
            <a:noAutofit/>
          </a:bodyPr>
          <a:lstStyle/>
          <a:p>
            <a:pPr>
              <a:spcBef>
                <a:spcPct val="20000"/>
              </a:spcBef>
              <a:spcAft>
                <a:spcPts val="600"/>
              </a:spcAft>
              <a:buClr>
                <a:schemeClr val="accent1"/>
              </a:buClr>
              <a:buSzPct val="115000"/>
            </a:pPr>
            <a:r>
              <a:rPr lang="en-US" sz="2800" b="1" dirty="0">
                <a:solidFill>
                  <a:srgbClr val="262626"/>
                </a:solidFill>
              </a:rPr>
              <a:t>I will:</a:t>
            </a:r>
            <a:endParaRPr lang="en-US" sz="2800"/>
          </a:p>
          <a:p>
            <a:pPr marL="285750" indent="-285750">
              <a:spcBef>
                <a:spcPct val="20000"/>
              </a:spcBef>
              <a:spcAft>
                <a:spcPts val="600"/>
              </a:spcAft>
              <a:buClr>
                <a:schemeClr val="accent1"/>
              </a:buClr>
              <a:buSzPct val="115000"/>
              <a:buFont typeface="Arial"/>
              <a:buChar char="•"/>
            </a:pPr>
            <a:r>
              <a:rPr lang="en-US" sz="2800" dirty="0">
                <a:solidFill>
                  <a:srgbClr val="262626"/>
                </a:solidFill>
              </a:rPr>
              <a:t> read a text silently and aloud.</a:t>
            </a:r>
          </a:p>
          <a:p>
            <a:pPr marL="285750" indent="-285750">
              <a:spcBef>
                <a:spcPct val="20000"/>
              </a:spcBef>
              <a:spcAft>
                <a:spcPts val="600"/>
              </a:spcAft>
              <a:buClr>
                <a:schemeClr val="accent1"/>
              </a:buClr>
              <a:buSzPct val="115000"/>
              <a:buFont typeface="Arial"/>
              <a:buChar char="•"/>
            </a:pPr>
            <a:r>
              <a:rPr lang="en-US" sz="2800" dirty="0">
                <a:solidFill>
                  <a:srgbClr val="262626"/>
                </a:solidFill>
              </a:rPr>
              <a:t> listen to the text being read aloud.</a:t>
            </a:r>
          </a:p>
          <a:p>
            <a:pPr marL="285750" indent="-285750">
              <a:spcBef>
                <a:spcPct val="20000"/>
              </a:spcBef>
              <a:spcAft>
                <a:spcPts val="600"/>
              </a:spcAft>
              <a:buClr>
                <a:schemeClr val="accent1"/>
              </a:buClr>
              <a:buSzPct val="115000"/>
              <a:buFont typeface="Arial"/>
              <a:buChar char="•"/>
            </a:pPr>
            <a:r>
              <a:rPr lang="en-US" sz="2800" dirty="0">
                <a:solidFill>
                  <a:srgbClr val="262626"/>
                </a:solidFill>
              </a:rPr>
              <a:t> answer questions about the poem.</a:t>
            </a:r>
          </a:p>
          <a:p>
            <a:pPr marL="285750" indent="-285750">
              <a:spcBef>
                <a:spcPct val="20000"/>
              </a:spcBef>
              <a:spcAft>
                <a:spcPts val="600"/>
              </a:spcAft>
              <a:buClr>
                <a:schemeClr val="accent1"/>
              </a:buClr>
              <a:buSzPct val="115000"/>
              <a:buFont typeface="Arial"/>
              <a:buChar char="•"/>
            </a:pPr>
            <a:r>
              <a:rPr lang="en-US" sz="2800" dirty="0">
                <a:solidFill>
                  <a:srgbClr val="262626"/>
                </a:solidFill>
              </a:rPr>
              <a:t> learn the meaning of personification and alliteration.</a:t>
            </a:r>
          </a:p>
          <a:p>
            <a:pPr marL="285750" indent="-285750">
              <a:spcBef>
                <a:spcPct val="20000"/>
              </a:spcBef>
              <a:spcAft>
                <a:spcPts val="600"/>
              </a:spcAft>
              <a:buClr>
                <a:schemeClr val="accent1"/>
              </a:buClr>
              <a:buSzPct val="115000"/>
              <a:buFont typeface="Arial"/>
              <a:buChar char="•"/>
            </a:pPr>
            <a:endParaRPr lang="en-US">
              <a:solidFill>
                <a:srgbClr val="262626"/>
              </a:solidFill>
            </a:endParaRPr>
          </a:p>
        </p:txBody>
      </p:sp>
      <p:pic>
        <p:nvPicPr>
          <p:cNvPr id="5" name="Picture 4" descr="Acting Magazine What is an Objective? - Acting Magazine">
            <a:extLst>
              <a:ext uri="{FF2B5EF4-FFF2-40B4-BE49-F238E27FC236}">
                <a16:creationId xmlns:a16="http://schemas.microsoft.com/office/drawing/2014/main" id="{4B4CAD7C-733C-4F55-9712-15EE79BD10C9}"/>
              </a:ext>
            </a:extLst>
          </p:cNvPr>
          <p:cNvPicPr>
            <a:picLocks noChangeAspect="1"/>
          </p:cNvPicPr>
          <p:nvPr/>
        </p:nvPicPr>
        <p:blipFill>
          <a:blip r:embed="rId5"/>
          <a:stretch>
            <a:fillRect/>
          </a:stretch>
        </p:blipFill>
        <p:spPr>
          <a:xfrm>
            <a:off x="8085026" y="3213116"/>
            <a:ext cx="2739728" cy="1828768"/>
          </a:xfrm>
          <a:prstGeom prst="rect">
            <a:avLst/>
          </a:prstGeom>
          <a:noFill/>
          <a:ln w="57150" cmpd="thickThin">
            <a:solidFill>
              <a:srgbClr val="7F7F7F"/>
            </a:solidFill>
            <a:miter lim="800000"/>
          </a:ln>
        </p:spPr>
      </p:pic>
      <p:sp>
        <p:nvSpPr>
          <p:cNvPr id="3" name="Slide Number Placeholder 2">
            <a:extLst>
              <a:ext uri="{FF2B5EF4-FFF2-40B4-BE49-F238E27FC236}">
                <a16:creationId xmlns:a16="http://schemas.microsoft.com/office/drawing/2014/main" id="{58E3DEF3-9492-4780-BA8F-21585264F9BC}"/>
              </a:ext>
            </a:extLst>
          </p:cNvPr>
          <p:cNvSpPr>
            <a:spLocks noGrp="1"/>
          </p:cNvSpPr>
          <p:nvPr>
            <p:ph type="sldNum" sz="quarter" idx="12"/>
          </p:nvPr>
        </p:nvSpPr>
        <p:spPr>
          <a:xfrm>
            <a:off x="10353901" y="5969000"/>
            <a:ext cx="542697" cy="279400"/>
          </a:xfrm>
        </p:spPr>
        <p:txBody>
          <a:bodyPr vert="horz" lIns="91440" tIns="45720" rIns="91440" bIns="45720" rtlCol="0" anchor="ctr">
            <a:normAutofit/>
          </a:bodyPr>
          <a:lstStyle/>
          <a:p>
            <a:pPr defTabSz="914400">
              <a:spcAft>
                <a:spcPts val="600"/>
              </a:spcAft>
            </a:pPr>
            <a:fld id="{D57F1E4F-1CFF-5643-939E-217C01CDF565}" type="slidenum">
              <a:rPr lang="en-US">
                <a:solidFill>
                  <a:srgbClr val="000000"/>
                </a:solidFill>
              </a:rPr>
              <a:pPr defTabSz="914400">
                <a:spcAft>
                  <a:spcPts val="600"/>
                </a:spcAft>
              </a:pPr>
              <a:t>2</a:t>
            </a:fld>
            <a:endParaRPr lang="en-US">
              <a:solidFill>
                <a:srgbClr val="000000"/>
              </a:solidFill>
            </a:endParaRPr>
          </a:p>
        </p:txBody>
      </p:sp>
    </p:spTree>
    <p:extLst>
      <p:ext uri="{BB962C8B-B14F-4D97-AF65-F5344CB8AC3E}">
        <p14:creationId xmlns:p14="http://schemas.microsoft.com/office/powerpoint/2010/main" val="121527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2" name="Picture 71">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4" name="Picture 73">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5" name="Picture 74">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77" name="Straight Connector 76">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B6A5FC8B-392F-430F-BD25-EF8D27851882}"/>
              </a:ext>
            </a:extLst>
          </p:cNvPr>
          <p:cNvSpPr>
            <a:spLocks noGrp="1"/>
          </p:cNvSpPr>
          <p:nvPr>
            <p:ph type="title"/>
          </p:nvPr>
        </p:nvSpPr>
        <p:spPr>
          <a:xfrm>
            <a:off x="1295402" y="791632"/>
            <a:ext cx="9601196" cy="1303867"/>
          </a:xfrm>
        </p:spPr>
        <p:txBody>
          <a:bodyPr vert="horz" lIns="91440" tIns="45720" rIns="91440" bIns="45720" rtlCol="0" anchor="ctr">
            <a:normAutofit/>
          </a:bodyPr>
          <a:lstStyle/>
          <a:p>
            <a:r>
              <a:rPr lang="en-US"/>
              <a:t>Download these resources:</a:t>
            </a:r>
          </a:p>
        </p:txBody>
      </p:sp>
      <p:sp>
        <p:nvSpPr>
          <p:cNvPr id="6" name="Rectangle 5">
            <a:extLst>
              <a:ext uri="{FF2B5EF4-FFF2-40B4-BE49-F238E27FC236}">
                <a16:creationId xmlns:a16="http://schemas.microsoft.com/office/drawing/2014/main" id="{C3782DB9-146E-469D-A058-E6DD26A9501B}"/>
              </a:ext>
            </a:extLst>
          </p:cNvPr>
          <p:cNvSpPr/>
          <p:nvPr/>
        </p:nvSpPr>
        <p:spPr>
          <a:xfrm>
            <a:off x="1295402" y="2402151"/>
            <a:ext cx="6256866"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pPr>
            <a:endParaRPr lang="en-US" sz="2800" dirty="0">
              <a:solidFill>
                <a:schemeClr val="tx1">
                  <a:lumMod val="85000"/>
                  <a:lumOff val="15000"/>
                </a:schemeClr>
              </a:solidFill>
            </a:endParaRPr>
          </a:p>
          <a:p>
            <a:pPr marL="457200" indent="-457200">
              <a:spcBef>
                <a:spcPct val="20000"/>
              </a:spcBef>
              <a:spcAft>
                <a:spcPts val="600"/>
              </a:spcAft>
              <a:buClr>
                <a:schemeClr val="accent1"/>
              </a:buClr>
              <a:buSzPct val="114999"/>
              <a:buFont typeface="Arial"/>
              <a:buChar char="•"/>
            </a:pPr>
            <a:r>
              <a:rPr lang="en-US" sz="2800" dirty="0">
                <a:solidFill>
                  <a:schemeClr val="tx1">
                    <a:lumMod val="85000"/>
                    <a:lumOff val="15000"/>
                  </a:schemeClr>
                </a:solidFill>
              </a:rPr>
              <a:t>Poem Handout</a:t>
            </a:r>
          </a:p>
          <a:p>
            <a:pPr marL="285750" indent="-285750">
              <a:spcBef>
                <a:spcPct val="20000"/>
              </a:spcBef>
              <a:spcAft>
                <a:spcPts val="600"/>
              </a:spcAft>
              <a:buClr>
                <a:schemeClr val="accent1"/>
              </a:buClr>
              <a:buSzPct val="115000"/>
              <a:buFont typeface="Arial"/>
              <a:buChar char="•"/>
            </a:pPr>
            <a:r>
              <a:rPr lang="en-US" sz="2800" dirty="0">
                <a:solidFill>
                  <a:schemeClr val="tx1">
                    <a:lumMod val="85000"/>
                    <a:lumOff val="15000"/>
                  </a:schemeClr>
                </a:solidFill>
              </a:rPr>
              <a:t> 	Poem Worksheet</a:t>
            </a:r>
          </a:p>
          <a:p>
            <a:pPr marL="285750" indent="-285750">
              <a:spcBef>
                <a:spcPct val="20000"/>
              </a:spcBef>
              <a:spcAft>
                <a:spcPts val="600"/>
              </a:spcAft>
              <a:buClr>
                <a:schemeClr val="accent1"/>
              </a:buClr>
              <a:buSzPct val="115000"/>
              <a:buFont typeface="Arial"/>
              <a:buChar char="•"/>
            </a:pPr>
            <a:r>
              <a:rPr lang="en-US" sz="2800" dirty="0">
                <a:solidFill>
                  <a:schemeClr val="tx1">
                    <a:lumMod val="85000"/>
                    <a:lumOff val="15000"/>
                  </a:schemeClr>
                </a:solidFill>
              </a:rPr>
              <a:t>  Picture Worksheet</a:t>
            </a:r>
          </a:p>
          <a:p>
            <a:pPr marL="285750" indent="-285750">
              <a:spcBef>
                <a:spcPct val="20000"/>
              </a:spcBef>
              <a:spcAft>
                <a:spcPts val="600"/>
              </a:spcAft>
              <a:buClr>
                <a:schemeClr val="accent1"/>
              </a:buClr>
              <a:buSzPct val="115000"/>
              <a:buFont typeface="Arial"/>
              <a:buChar char="•"/>
            </a:pPr>
            <a:r>
              <a:rPr lang="en-US" sz="2800" dirty="0">
                <a:solidFill>
                  <a:schemeClr val="tx1">
                    <a:lumMod val="85000"/>
                    <a:lumOff val="15000"/>
                  </a:schemeClr>
                </a:solidFill>
              </a:rPr>
              <a:t>  Answers Handouts </a:t>
            </a:r>
          </a:p>
        </p:txBody>
      </p:sp>
      <p:pic>
        <p:nvPicPr>
          <p:cNvPr id="1026" name="Picture 2" descr="2016 Parent Handouts - Saint Denis-Saint Columba School">
            <a:extLst>
              <a:ext uri="{FF2B5EF4-FFF2-40B4-BE49-F238E27FC236}">
                <a16:creationId xmlns:a16="http://schemas.microsoft.com/office/drawing/2014/main" id="{5301A74E-DD06-43A2-8F7A-26FEE8484E8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 b="1773"/>
          <a:stretch/>
        </p:blipFill>
        <p:spPr bwMode="auto">
          <a:xfrm>
            <a:off x="8085026" y="27011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1612C73-C623-4F95-A4DD-7F35526A6EAB}"/>
              </a:ext>
            </a:extLst>
          </p:cNvPr>
          <p:cNvSpPr>
            <a:spLocks noGrp="1"/>
          </p:cNvSpPr>
          <p:nvPr>
            <p:ph type="sldNum" sz="quarter" idx="12"/>
          </p:nvPr>
        </p:nvSpPr>
        <p:spPr>
          <a:xfrm>
            <a:off x="10353901" y="5969000"/>
            <a:ext cx="542697" cy="279400"/>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3</a:t>
            </a:fld>
            <a:endParaRPr lang="en-US"/>
          </a:p>
        </p:txBody>
      </p:sp>
    </p:spTree>
    <p:extLst>
      <p:ext uri="{BB962C8B-B14F-4D97-AF65-F5344CB8AC3E}">
        <p14:creationId xmlns:p14="http://schemas.microsoft.com/office/powerpoint/2010/main" val="3245836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5" name="Group 27">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9" name="Picture 28">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 name="Rectangle 29">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1" name="Picture 30">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2" name="Picture 31">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6" name="Straight Connector 33">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7" name="Rectangle 35">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7">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9" name="Picture 38">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0" name="Rectangle 39">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1" name="Picture 40">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2" name="Picture 41">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5" name="Straight Connector 43">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F66D27D1-FFED-448F-ACBB-2439FA46F406}"/>
              </a:ext>
            </a:extLst>
          </p:cNvPr>
          <p:cNvSpPr/>
          <p:nvPr/>
        </p:nvSpPr>
        <p:spPr>
          <a:xfrm>
            <a:off x="1295401" y="1902567"/>
            <a:ext cx="3660057" cy="3382094"/>
          </a:xfrm>
          <a:prstGeom prst="rect">
            <a:avLst/>
          </a:prstGeom>
        </p:spPr>
        <p:txBody>
          <a:bodyPr vert="horz" lIns="91440" tIns="45720" rIns="91440" bIns="45720" rtlCol="0" anchor="t">
            <a:normAutofit/>
          </a:bodyPr>
          <a:lstStyle/>
          <a:p>
            <a:pPr algn="ctr">
              <a:spcBef>
                <a:spcPct val="20000"/>
              </a:spcBef>
              <a:spcAft>
                <a:spcPts val="600"/>
              </a:spcAft>
              <a:buClr>
                <a:schemeClr val="accent1"/>
              </a:buClr>
              <a:buSzPct val="115000"/>
            </a:pPr>
            <a:r>
              <a:rPr lang="en-US" sz="2400" b="1" u="sng" dirty="0">
                <a:ln w="3175" cmpd="sng">
                  <a:noFill/>
                </a:ln>
                <a:solidFill>
                  <a:srgbClr val="262626"/>
                </a:solidFill>
              </a:rPr>
              <a:t>Pre-Task</a:t>
            </a:r>
            <a:r>
              <a:rPr lang="en-US" sz="2400" b="1" dirty="0">
                <a:ln w="3175" cmpd="sng">
                  <a:noFill/>
                </a:ln>
                <a:solidFill>
                  <a:srgbClr val="262626"/>
                </a:solidFill>
              </a:rPr>
              <a:t>: </a:t>
            </a:r>
            <a:endParaRPr lang="en-US" sz="2400">
              <a:solidFill>
                <a:srgbClr val="262626"/>
              </a:solidFill>
            </a:endParaRPr>
          </a:p>
          <a:p>
            <a:pPr algn="ctr">
              <a:spcBef>
                <a:spcPct val="20000"/>
              </a:spcBef>
              <a:spcAft>
                <a:spcPts val="600"/>
              </a:spcAft>
              <a:buClr>
                <a:schemeClr val="accent1"/>
              </a:buClr>
              <a:buSzPct val="115000"/>
            </a:pPr>
            <a:r>
              <a:rPr lang="en-US" sz="2400" b="1" dirty="0">
                <a:ln w="3175" cmpd="sng">
                  <a:noFill/>
                </a:ln>
                <a:solidFill>
                  <a:srgbClr val="262626"/>
                </a:solidFill>
              </a:rPr>
              <a:t>CLICK on this link to learn about the history of trains. </a:t>
            </a:r>
          </a:p>
          <a:p>
            <a:pPr algn="ctr">
              <a:spcBef>
                <a:spcPct val="20000"/>
              </a:spcBef>
              <a:spcAft>
                <a:spcPts val="600"/>
              </a:spcAft>
              <a:buClr>
                <a:schemeClr val="accent1"/>
              </a:buClr>
              <a:buSzPct val="115000"/>
            </a:pPr>
            <a:r>
              <a:rPr lang="en-US" sz="2400" dirty="0">
                <a:ln w="3175" cmpd="sng">
                  <a:noFill/>
                </a:ln>
                <a:solidFill>
                  <a:srgbClr val="262626"/>
                </a:solidFill>
                <a:hlinkClick r:id="rId5"/>
              </a:rPr>
              <a:t>https://www.dkfindout.com/us/transportation/history-trains/</a:t>
            </a:r>
            <a:r>
              <a:rPr lang="en-US" sz="2400" dirty="0">
                <a:ln w="3175" cmpd="sng">
                  <a:noFill/>
                </a:ln>
                <a:solidFill>
                  <a:srgbClr val="262626"/>
                </a:solidFill>
              </a:rPr>
              <a:t> </a:t>
            </a:r>
            <a:endParaRPr lang="en-US" sz="2400">
              <a:solidFill>
                <a:srgbClr val="262626"/>
              </a:solidFill>
            </a:endParaRPr>
          </a:p>
        </p:txBody>
      </p:sp>
      <p:pic>
        <p:nvPicPr>
          <p:cNvPr id="5" name="Picture 5" descr="A picture containing text, engine&#10;&#10;Description automatically generated">
            <a:extLst>
              <a:ext uri="{FF2B5EF4-FFF2-40B4-BE49-F238E27FC236}">
                <a16:creationId xmlns:a16="http://schemas.microsoft.com/office/drawing/2014/main" id="{F97C53E5-CB78-401B-A6F2-6DEA104BD358}"/>
              </a:ext>
            </a:extLst>
          </p:cNvPr>
          <p:cNvPicPr>
            <a:picLocks noChangeAspect="1"/>
          </p:cNvPicPr>
          <p:nvPr/>
        </p:nvPicPr>
        <p:blipFill>
          <a:blip r:embed="rId6"/>
          <a:stretch>
            <a:fillRect/>
          </a:stretch>
        </p:blipFill>
        <p:spPr>
          <a:xfrm>
            <a:off x="5418668" y="1822343"/>
            <a:ext cx="5469466" cy="3213311"/>
          </a:xfrm>
          <a:prstGeom prst="rect">
            <a:avLst/>
          </a:prstGeom>
          <a:ln w="57150" cmpd="thickThin">
            <a:solidFill>
              <a:srgbClr val="7F7F7F"/>
            </a:solidFill>
            <a:miter lim="800000"/>
          </a:ln>
        </p:spPr>
      </p:pic>
      <p:sp>
        <p:nvSpPr>
          <p:cNvPr id="2" name="Slide Number Placeholder 1">
            <a:extLst>
              <a:ext uri="{FF2B5EF4-FFF2-40B4-BE49-F238E27FC236}">
                <a16:creationId xmlns:a16="http://schemas.microsoft.com/office/drawing/2014/main" id="{1369F5FD-0AAB-434D-9601-5831FCA11879}"/>
              </a:ext>
            </a:extLst>
          </p:cNvPr>
          <p:cNvSpPr>
            <a:spLocks noGrp="1"/>
          </p:cNvSpPr>
          <p:nvPr>
            <p:ph type="sldNum" sz="quarter" idx="12"/>
          </p:nvPr>
        </p:nvSpPr>
        <p:spPr>
          <a:xfrm>
            <a:off x="10353901" y="5969000"/>
            <a:ext cx="542697" cy="279400"/>
          </a:xfrm>
        </p:spPr>
        <p:txBody>
          <a:bodyPr vert="horz" lIns="91440" tIns="45720" rIns="91440" bIns="45720" rtlCol="0" anchor="ctr">
            <a:normAutofit/>
          </a:bodyPr>
          <a:lstStyle/>
          <a:p>
            <a:pPr defTabSz="914400">
              <a:spcAft>
                <a:spcPts val="600"/>
              </a:spcAft>
            </a:pPr>
            <a:fld id="{D57F1E4F-1CFF-5643-939E-217C01CDF565}" type="slidenum">
              <a:rPr lang="en-US">
                <a:solidFill>
                  <a:srgbClr val="000000"/>
                </a:solidFill>
              </a:rPr>
              <a:pPr defTabSz="914400">
                <a:spcAft>
                  <a:spcPts val="600"/>
                </a:spcAft>
              </a:pPr>
              <a:t>4</a:t>
            </a:fld>
            <a:endParaRPr lang="en-US">
              <a:solidFill>
                <a:srgbClr val="000000"/>
              </a:solidFill>
            </a:endParaRPr>
          </a:p>
        </p:txBody>
      </p:sp>
    </p:spTree>
    <p:extLst>
      <p:ext uri="{BB962C8B-B14F-4D97-AF65-F5344CB8AC3E}">
        <p14:creationId xmlns:p14="http://schemas.microsoft.com/office/powerpoint/2010/main" val="810491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7" name="Picture 76">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8" name="Rectangle 77">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9" name="Picture 78">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0" name="Picture 79">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82" name="Straight Connector 81">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84" name="Rectangle 83">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86" name="Picture 85">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88" name="Straight Connector 87">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89433195-0B30-42F5-851E-55195ADDC43A}"/>
              </a:ext>
            </a:extLst>
          </p:cNvPr>
          <p:cNvSpPr txBox="1"/>
          <p:nvPr/>
        </p:nvSpPr>
        <p:spPr>
          <a:xfrm>
            <a:off x="1069183" y="1461557"/>
            <a:ext cx="10244133" cy="3830904"/>
          </a:xfrm>
          <a:prstGeom prst="rect">
            <a:avLst/>
          </a:prstGeom>
        </p:spPr>
        <p:txBody>
          <a:bodyPr vert="horz" lIns="91440" tIns="45720" rIns="91440" bIns="45720" rtlCol="0" anchor="t">
            <a:noAutofit/>
          </a:bodyPr>
          <a:lstStyle/>
          <a:p>
            <a:pPr>
              <a:lnSpc>
                <a:spcPct val="90000"/>
              </a:lnSpc>
              <a:spcBef>
                <a:spcPct val="20000"/>
              </a:spcBef>
              <a:spcAft>
                <a:spcPts val="600"/>
              </a:spcAft>
              <a:buClr>
                <a:schemeClr val="accent1"/>
              </a:buClr>
              <a:buSzPct val="115000"/>
            </a:pPr>
            <a:r>
              <a:rPr lang="en-US" sz="2800" b="1" dirty="0">
                <a:solidFill>
                  <a:schemeClr val="tx1">
                    <a:lumMod val="85000"/>
                    <a:lumOff val="15000"/>
                  </a:schemeClr>
                </a:solidFill>
              </a:rPr>
              <a:t>New Vocabulary: </a:t>
            </a:r>
            <a:endParaRPr lang="en-US" sz="2800">
              <a:solidFill>
                <a:schemeClr val="tx1">
                  <a:lumMod val="85000"/>
                  <a:lumOff val="15000"/>
                </a:schemeClr>
              </a:solidFill>
            </a:endParaRPr>
          </a:p>
          <a:p>
            <a:pPr>
              <a:lnSpc>
                <a:spcPct val="90000"/>
              </a:lnSpc>
              <a:spcBef>
                <a:spcPct val="20000"/>
              </a:spcBef>
              <a:spcAft>
                <a:spcPts val="600"/>
              </a:spcAft>
              <a:buClr>
                <a:schemeClr val="accent1"/>
              </a:buClr>
              <a:buSzPct val="115000"/>
              <a:buFont typeface="Arial"/>
              <a:buChar char="•"/>
            </a:pPr>
            <a:endParaRPr lang="en-US" sz="2800" b="1" dirty="0">
              <a:solidFill>
                <a:schemeClr val="tx1">
                  <a:lumMod val="85000"/>
                  <a:lumOff val="15000"/>
                </a:schemeClr>
              </a:solidFill>
              <a:highlight>
                <a:srgbClr val="FFFF00"/>
              </a:highlight>
            </a:endParaRPr>
          </a:p>
          <a:p>
            <a:pPr>
              <a:lnSpc>
                <a:spcPct val="90000"/>
              </a:lnSpc>
              <a:spcBef>
                <a:spcPct val="20000"/>
              </a:spcBef>
              <a:spcAft>
                <a:spcPts val="600"/>
              </a:spcAft>
              <a:buClr>
                <a:schemeClr val="accent1"/>
              </a:buClr>
              <a:buSzPct val="115000"/>
              <a:buFont typeface="Arial"/>
              <a:buChar char="•"/>
            </a:pPr>
            <a:r>
              <a:rPr lang="en-US" sz="2800" dirty="0">
                <a:solidFill>
                  <a:schemeClr val="tx1">
                    <a:lumMod val="85000"/>
                    <a:lumOff val="15000"/>
                  </a:schemeClr>
                </a:solidFill>
              </a:rPr>
              <a:t>engine            =     a machine that uses energy from fuel or electricity</a:t>
            </a:r>
          </a:p>
          <a:p>
            <a:pPr>
              <a:lnSpc>
                <a:spcPct val="90000"/>
              </a:lnSpc>
              <a:spcBef>
                <a:spcPct val="20000"/>
              </a:spcBef>
              <a:spcAft>
                <a:spcPts val="600"/>
              </a:spcAft>
              <a:buClr>
                <a:schemeClr val="accent1"/>
              </a:buClr>
              <a:buSzPct val="115000"/>
              <a:buFont typeface="Arial"/>
              <a:buChar char="•"/>
            </a:pPr>
            <a:r>
              <a:rPr lang="en-US" sz="2800" dirty="0">
                <a:solidFill>
                  <a:schemeClr val="tx1">
                    <a:lumMod val="85000"/>
                    <a:lumOff val="15000"/>
                  </a:schemeClr>
                </a:solidFill>
              </a:rPr>
              <a:t>snort               =     to force air through the nose with a harsh sound</a:t>
            </a:r>
          </a:p>
          <a:p>
            <a:pPr>
              <a:lnSpc>
                <a:spcPct val="90000"/>
              </a:lnSpc>
              <a:spcBef>
                <a:spcPct val="20000"/>
              </a:spcBef>
              <a:spcAft>
                <a:spcPts val="600"/>
              </a:spcAft>
              <a:buClr>
                <a:schemeClr val="accent1"/>
              </a:buClr>
              <a:buSzPct val="115000"/>
              <a:buFont typeface="Arial"/>
              <a:buChar char="•"/>
            </a:pPr>
            <a:r>
              <a:rPr lang="en-US" sz="2800" dirty="0">
                <a:solidFill>
                  <a:schemeClr val="tx1">
                    <a:lumMod val="85000"/>
                    <a:lumOff val="15000"/>
                  </a:schemeClr>
                </a:solidFill>
              </a:rPr>
              <a:t>pant                =     a hard or quick breath</a:t>
            </a:r>
          </a:p>
          <a:p>
            <a:pPr>
              <a:lnSpc>
                <a:spcPct val="90000"/>
              </a:lnSpc>
              <a:spcBef>
                <a:spcPct val="20000"/>
              </a:spcBef>
              <a:spcAft>
                <a:spcPts val="600"/>
              </a:spcAft>
              <a:buClr>
                <a:schemeClr val="accent1"/>
              </a:buClr>
              <a:buSzPct val="115000"/>
              <a:buFont typeface="Arial"/>
              <a:buChar char="•"/>
            </a:pPr>
            <a:r>
              <a:rPr lang="en-US" sz="2800" err="1">
                <a:solidFill>
                  <a:schemeClr val="tx1">
                    <a:lumMod val="85000"/>
                    <a:lumOff val="15000"/>
                  </a:schemeClr>
                </a:solidFill>
              </a:rPr>
              <a:t>laboured</a:t>
            </a:r>
            <a:r>
              <a:rPr lang="en-US" sz="2800" dirty="0">
                <a:solidFill>
                  <a:schemeClr val="tx1">
                    <a:lumMod val="85000"/>
                    <a:lumOff val="15000"/>
                  </a:schemeClr>
                </a:solidFill>
              </a:rPr>
              <a:t>         =     produced or done with effort</a:t>
            </a:r>
          </a:p>
          <a:p>
            <a:pPr>
              <a:lnSpc>
                <a:spcPct val="90000"/>
              </a:lnSpc>
              <a:spcBef>
                <a:spcPct val="20000"/>
              </a:spcBef>
              <a:spcAft>
                <a:spcPts val="600"/>
              </a:spcAft>
              <a:buClr>
                <a:schemeClr val="accent1"/>
              </a:buClr>
              <a:buSzPct val="115000"/>
              <a:buFont typeface="Arial"/>
              <a:buChar char="•"/>
            </a:pPr>
            <a:r>
              <a:rPr lang="en-US" sz="2800" dirty="0">
                <a:solidFill>
                  <a:schemeClr val="tx1">
                    <a:lumMod val="85000"/>
                    <a:lumOff val="15000"/>
                  </a:schemeClr>
                </a:solidFill>
              </a:rPr>
              <a:t>roaring            =    making or uttering a roar</a:t>
            </a:r>
          </a:p>
          <a:p>
            <a:pPr>
              <a:lnSpc>
                <a:spcPct val="90000"/>
              </a:lnSpc>
              <a:spcBef>
                <a:spcPct val="20000"/>
              </a:spcBef>
              <a:spcAft>
                <a:spcPts val="600"/>
              </a:spcAft>
              <a:buClr>
                <a:schemeClr val="accent1"/>
              </a:buClr>
              <a:buSzPct val="115000"/>
              <a:buFont typeface="Arial"/>
              <a:buChar char="•"/>
            </a:pPr>
            <a:r>
              <a:rPr lang="en-US" sz="2800" dirty="0">
                <a:solidFill>
                  <a:schemeClr val="tx1">
                    <a:lumMod val="85000"/>
                    <a:lumOff val="15000"/>
                  </a:schemeClr>
                </a:solidFill>
              </a:rPr>
              <a:t>dragged          =     pulled along forcefully</a:t>
            </a:r>
          </a:p>
          <a:p>
            <a:pPr>
              <a:lnSpc>
                <a:spcPct val="90000"/>
              </a:lnSpc>
              <a:spcBef>
                <a:spcPct val="20000"/>
              </a:spcBef>
              <a:spcAft>
                <a:spcPts val="600"/>
              </a:spcAft>
              <a:buClr>
                <a:schemeClr val="accent1"/>
              </a:buClr>
              <a:buSzPct val="115000"/>
              <a:buFont typeface="Arial"/>
              <a:buChar char="•"/>
            </a:pPr>
            <a:r>
              <a:rPr lang="en-US" sz="2800" dirty="0">
                <a:solidFill>
                  <a:schemeClr val="tx1">
                    <a:lumMod val="85000"/>
                    <a:lumOff val="15000"/>
                  </a:schemeClr>
                </a:solidFill>
              </a:rPr>
              <a:t>puffed             =     out of breath</a:t>
            </a:r>
          </a:p>
          <a:p>
            <a:pPr>
              <a:lnSpc>
                <a:spcPct val="90000"/>
              </a:lnSpc>
              <a:spcBef>
                <a:spcPct val="20000"/>
              </a:spcBef>
              <a:spcAft>
                <a:spcPts val="600"/>
              </a:spcAft>
              <a:buClr>
                <a:schemeClr val="accent1"/>
              </a:buClr>
              <a:buSzPct val="115000"/>
              <a:buFont typeface="Arial"/>
              <a:buChar char="•"/>
            </a:pPr>
            <a:endParaRPr lang="en-US" sz="1700" b="1">
              <a:solidFill>
                <a:schemeClr val="tx1">
                  <a:lumMod val="85000"/>
                  <a:lumOff val="15000"/>
                </a:schemeClr>
              </a:solidFill>
            </a:endParaRPr>
          </a:p>
          <a:p>
            <a:pPr>
              <a:lnSpc>
                <a:spcPct val="90000"/>
              </a:lnSpc>
              <a:spcBef>
                <a:spcPct val="20000"/>
              </a:spcBef>
              <a:spcAft>
                <a:spcPts val="600"/>
              </a:spcAft>
              <a:buClr>
                <a:schemeClr val="accent1"/>
              </a:buClr>
              <a:buSzPct val="115000"/>
              <a:buFont typeface="Arial"/>
              <a:buChar char="•"/>
            </a:pPr>
            <a:endParaRPr lang="en-US" sz="1700">
              <a:solidFill>
                <a:schemeClr val="tx1">
                  <a:lumMod val="85000"/>
                  <a:lumOff val="15000"/>
                </a:schemeClr>
              </a:solidFill>
            </a:endParaRPr>
          </a:p>
        </p:txBody>
      </p:sp>
      <p:sp>
        <p:nvSpPr>
          <p:cNvPr id="2" name="Slide Number Placeholder 1">
            <a:extLst>
              <a:ext uri="{FF2B5EF4-FFF2-40B4-BE49-F238E27FC236}">
                <a16:creationId xmlns:a16="http://schemas.microsoft.com/office/drawing/2014/main" id="{A77FF734-E3F5-4B4A-A487-B72872B236EE}"/>
              </a:ext>
            </a:extLst>
          </p:cNvPr>
          <p:cNvSpPr>
            <a:spLocks noGrp="1"/>
          </p:cNvSpPr>
          <p:nvPr>
            <p:ph type="sldNum" sz="quarter" idx="12"/>
          </p:nvPr>
        </p:nvSpPr>
        <p:spPr>
          <a:xfrm>
            <a:off x="10353901" y="5969000"/>
            <a:ext cx="542697" cy="279400"/>
          </a:xfrm>
        </p:spPr>
        <p:txBody>
          <a:bodyPr vert="horz" lIns="91440" tIns="45720" rIns="91440" bIns="45720" rtlCol="0" anchor="ctr">
            <a:normAutofit/>
          </a:bodyPr>
          <a:lstStyle/>
          <a:p>
            <a:pPr>
              <a:spcAft>
                <a:spcPts val="600"/>
              </a:spcAft>
            </a:pPr>
            <a:fld id="{D57F1E4F-1CFF-5643-939E-217C01CDF565}" type="slidenum">
              <a:rPr lang="en-US" b="0" i="0" kern="1200" dirty="0">
                <a:solidFill>
                  <a:schemeClr val="tx1"/>
                </a:solidFill>
                <a:effectLst/>
                <a:latin typeface="+mn-lt"/>
                <a:ea typeface="+mn-ea"/>
                <a:cs typeface="+mn-cs"/>
              </a:rPr>
              <a:pPr>
                <a:spcAft>
                  <a:spcPts val="600"/>
                </a:spcAft>
              </a:pPr>
              <a:t>5</a:t>
            </a:fld>
            <a:endParaRPr lang="en-US"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12348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9" name="Picture 8">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8" name="Picture 17">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0" name="Straight Connector 19">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344CE2C3-7BFA-4CBA-9FB2-28F590C74510}"/>
              </a:ext>
            </a:extLst>
          </p:cNvPr>
          <p:cNvSpPr/>
          <p:nvPr/>
        </p:nvSpPr>
        <p:spPr>
          <a:xfrm>
            <a:off x="1319213" y="1628244"/>
            <a:ext cx="9601196"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pPr>
            <a:r>
              <a:rPr lang="en-US" sz="2800" b="1" dirty="0">
                <a:solidFill>
                  <a:schemeClr val="tx1">
                    <a:lumMod val="85000"/>
                    <a:lumOff val="15000"/>
                  </a:schemeClr>
                </a:solidFill>
              </a:rPr>
              <a:t>Step 1: </a:t>
            </a:r>
            <a:endParaRPr lang="en-US" sz="2800">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sz="2800" b="1" dirty="0">
              <a:solidFill>
                <a:schemeClr val="tx1">
                  <a:lumMod val="85000"/>
                  <a:lumOff val="15000"/>
                </a:schemeClr>
              </a:solidFill>
            </a:endParaRPr>
          </a:p>
          <a:p>
            <a:pPr>
              <a:spcBef>
                <a:spcPct val="20000"/>
              </a:spcBef>
              <a:spcAft>
                <a:spcPts val="600"/>
              </a:spcAft>
              <a:buClr>
                <a:schemeClr val="accent1"/>
              </a:buClr>
              <a:buSzPct val="115000"/>
            </a:pPr>
            <a:r>
              <a:rPr lang="en-US" sz="2800" b="1" dirty="0">
                <a:solidFill>
                  <a:schemeClr val="tx1">
                    <a:lumMod val="85000"/>
                    <a:lumOff val="15000"/>
                  </a:schemeClr>
                </a:solidFill>
              </a:rPr>
              <a:t>View this video clip - The Song of the Engine</a:t>
            </a:r>
          </a:p>
          <a:p>
            <a:pPr>
              <a:spcBef>
                <a:spcPct val="20000"/>
              </a:spcBef>
              <a:spcAft>
                <a:spcPts val="600"/>
              </a:spcAft>
            </a:pPr>
            <a:endParaRPr lang="en-US" sz="2800" b="1" dirty="0">
              <a:solidFill>
                <a:schemeClr val="tx1">
                  <a:lumMod val="85000"/>
                  <a:lumOff val="15000"/>
                </a:schemeClr>
              </a:solidFill>
            </a:endParaRPr>
          </a:p>
          <a:p>
            <a:pPr>
              <a:spcBef>
                <a:spcPct val="20000"/>
              </a:spcBef>
              <a:spcAft>
                <a:spcPts val="600"/>
              </a:spcAft>
            </a:pPr>
            <a:r>
              <a:rPr lang="en-US" sz="2800" dirty="0">
                <a:ea typeface="+mn-lt"/>
                <a:cs typeface="+mn-lt"/>
                <a:hlinkClick r:id="rId7"/>
              </a:rPr>
              <a:t>https://www.youtube.com/watch?v=UXiuDr7jTPM</a:t>
            </a:r>
            <a:r>
              <a:rPr lang="en-US" sz="2800" dirty="0">
                <a:ea typeface="+mn-lt"/>
                <a:cs typeface="+mn-lt"/>
              </a:rPr>
              <a:t> </a:t>
            </a:r>
            <a:endParaRPr lang="en-US"/>
          </a:p>
        </p:txBody>
      </p:sp>
      <p:sp>
        <p:nvSpPr>
          <p:cNvPr id="2" name="Slide Number Placeholder 1">
            <a:extLst>
              <a:ext uri="{FF2B5EF4-FFF2-40B4-BE49-F238E27FC236}">
                <a16:creationId xmlns:a16="http://schemas.microsoft.com/office/drawing/2014/main" id="{27EA857D-12C0-4C4C-8681-CF9B0ECC692E}"/>
              </a:ext>
            </a:extLst>
          </p:cNvPr>
          <p:cNvSpPr>
            <a:spLocks noGrp="1"/>
          </p:cNvSpPr>
          <p:nvPr>
            <p:ph type="sldNum" sz="quarter" idx="12"/>
          </p:nvPr>
        </p:nvSpPr>
        <p:spPr>
          <a:xfrm>
            <a:off x="10353901" y="5969000"/>
            <a:ext cx="542697" cy="279400"/>
          </a:xfrm>
        </p:spPr>
        <p:txBody>
          <a:bodyPr vert="horz" lIns="91440" tIns="45720" rIns="91440" bIns="45720" rtlCol="0" anchor="ctr">
            <a:normAutofit/>
          </a:bodyPr>
          <a:lstStyle/>
          <a:p>
            <a:pPr>
              <a:spcAft>
                <a:spcPts val="600"/>
              </a:spcAft>
            </a:pPr>
            <a:fld id="{D57F1E4F-1CFF-5643-939E-217C01CDF565}" type="slidenum">
              <a:rPr lang="en-US" b="0" i="0" kern="1200" dirty="0">
                <a:solidFill>
                  <a:schemeClr val="tx1"/>
                </a:solidFill>
                <a:effectLst/>
                <a:latin typeface="+mn-lt"/>
                <a:ea typeface="+mn-ea"/>
                <a:cs typeface="+mn-cs"/>
              </a:rPr>
              <a:pPr>
                <a:spcAft>
                  <a:spcPts val="600"/>
                </a:spcAft>
              </a:pPr>
              <a:t>6</a:t>
            </a:fld>
            <a:endParaRPr lang="en-US"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9733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6" name="Picture 15">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 name="Picture 18">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1" name="Straight Connector 20">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3" name="Rectangle 22">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25" name="Picture 24">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7" name="Straight Connector 26">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ED6817DE-C3CC-46C9-9451-701BD631FCC8}"/>
              </a:ext>
            </a:extLst>
          </p:cNvPr>
          <p:cNvSpPr txBox="1">
            <a:spLocks/>
          </p:cNvSpPr>
          <p:nvPr/>
        </p:nvSpPr>
        <p:spPr>
          <a:xfrm>
            <a:off x="1390651" y="1711588"/>
            <a:ext cx="10208414" cy="331893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90000"/>
              </a:lnSpc>
              <a:spcBef>
                <a:spcPct val="20000"/>
              </a:spcBef>
              <a:spcAft>
                <a:spcPts val="600"/>
              </a:spcAft>
              <a:buClr>
                <a:schemeClr val="accent1"/>
              </a:buClr>
              <a:buSzPct val="115000"/>
            </a:pPr>
            <a:r>
              <a:rPr lang="en-US" sz="3600" b="1" dirty="0">
                <a:latin typeface="+mn-lt"/>
                <a:ea typeface="+mn-ea"/>
                <a:cs typeface="+mn-cs"/>
              </a:rPr>
              <a:t>What is the poem about? </a:t>
            </a:r>
            <a:endParaRPr lang="en-US" sz="3600" dirty="0">
              <a:latin typeface="+mn-lt"/>
              <a:ea typeface="+mn-ea"/>
              <a:cs typeface="+mn-cs"/>
            </a:endParaRPr>
          </a:p>
          <a:p>
            <a:pPr algn="l">
              <a:lnSpc>
                <a:spcPct val="90000"/>
              </a:lnSpc>
              <a:spcBef>
                <a:spcPct val="20000"/>
              </a:spcBef>
              <a:spcAft>
                <a:spcPts val="600"/>
              </a:spcAft>
              <a:buClr>
                <a:schemeClr val="accent1"/>
              </a:buClr>
              <a:buSzPct val="115000"/>
            </a:pPr>
            <a:r>
              <a:rPr lang="en-US" sz="3600" dirty="0">
                <a:latin typeface="+mn-lt"/>
                <a:ea typeface="+mn-ea"/>
                <a:cs typeface="+mn-cs"/>
              </a:rPr>
              <a:t>The poem is about a train describing its very own journey and the difficulties it encounters on the way. The engine says words of encouragement to itself. When it reaches its destination, the train feels very proud. </a:t>
            </a:r>
          </a:p>
        </p:txBody>
      </p:sp>
      <p:sp>
        <p:nvSpPr>
          <p:cNvPr id="3" name="Slide Number Placeholder 2">
            <a:extLst>
              <a:ext uri="{FF2B5EF4-FFF2-40B4-BE49-F238E27FC236}">
                <a16:creationId xmlns:a16="http://schemas.microsoft.com/office/drawing/2014/main" id="{01791B0D-C82A-41EF-99B5-0BB388BF52A7}"/>
              </a:ext>
            </a:extLst>
          </p:cNvPr>
          <p:cNvSpPr>
            <a:spLocks noGrp="1"/>
          </p:cNvSpPr>
          <p:nvPr>
            <p:ph type="sldNum" sz="quarter" idx="12"/>
          </p:nvPr>
        </p:nvSpPr>
        <p:spPr>
          <a:xfrm>
            <a:off x="10353901" y="5969000"/>
            <a:ext cx="542697" cy="279400"/>
          </a:xfrm>
        </p:spPr>
        <p:txBody>
          <a:bodyPr vert="horz" lIns="91440" tIns="45720" rIns="91440" bIns="45720" rtlCol="0" anchor="ctr">
            <a:normAutofit/>
          </a:bodyPr>
          <a:lstStyle/>
          <a:p>
            <a:pPr>
              <a:spcAft>
                <a:spcPts val="600"/>
              </a:spcAft>
            </a:pPr>
            <a:fld id="{D57F1E4F-1CFF-5643-939E-217C01CDF565}" type="slidenum">
              <a:rPr lang="en-US" b="0" i="0" kern="1200" dirty="0">
                <a:solidFill>
                  <a:schemeClr val="tx1"/>
                </a:solidFill>
                <a:effectLst/>
                <a:latin typeface="+mn-lt"/>
                <a:ea typeface="+mn-ea"/>
                <a:cs typeface="+mn-cs"/>
              </a:rPr>
              <a:pPr>
                <a:spcAft>
                  <a:spcPts val="600"/>
                </a:spcAft>
              </a:pPr>
              <a:t>7</a:t>
            </a:fld>
            <a:endParaRPr lang="en-US" b="0" i="0" kern="1200" dirty="0">
              <a:solidFill>
                <a:schemeClr val="tx1"/>
              </a:solidFill>
              <a:effectLst/>
              <a:latin typeface="+mn-lt"/>
              <a:ea typeface="+mn-ea"/>
              <a:cs typeface="+mn-cs"/>
            </a:endParaRPr>
          </a:p>
        </p:txBody>
      </p:sp>
      <p:sp>
        <p:nvSpPr>
          <p:cNvPr id="4" name="AutoShape 4" descr="Song – Title Here">
            <a:extLst>
              <a:ext uri="{FF2B5EF4-FFF2-40B4-BE49-F238E27FC236}">
                <a16:creationId xmlns:a16="http://schemas.microsoft.com/office/drawing/2014/main" id="{225602A7-3BEC-445C-9511-B048427088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Song – Title Here">
            <a:extLst>
              <a:ext uri="{FF2B5EF4-FFF2-40B4-BE49-F238E27FC236}">
                <a16:creationId xmlns:a16="http://schemas.microsoft.com/office/drawing/2014/main" id="{CDAC3D03-CD5D-4DF4-82C7-45D9E00333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Song – Title Here">
            <a:extLst>
              <a:ext uri="{FF2B5EF4-FFF2-40B4-BE49-F238E27FC236}">
                <a16:creationId xmlns:a16="http://schemas.microsoft.com/office/drawing/2014/main" id="{ED2D3734-7F74-4CA8-AC04-EBF9F1B90EDC}"/>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Song – Title Here">
            <a:extLst>
              <a:ext uri="{FF2B5EF4-FFF2-40B4-BE49-F238E27FC236}">
                <a16:creationId xmlns:a16="http://schemas.microsoft.com/office/drawing/2014/main" id="{6DC45831-97C6-4263-ABB9-7A4033A5E636}"/>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 descr="London Eye, UK – Dunham Bush">
            <a:extLst>
              <a:ext uri="{FF2B5EF4-FFF2-40B4-BE49-F238E27FC236}">
                <a16:creationId xmlns:a16="http://schemas.microsoft.com/office/drawing/2014/main" id="{739A109A-7B84-4D7F-AFC5-B4BC69E719DC}"/>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London Eye, UK – Dunham Bush">
            <a:extLst>
              <a:ext uri="{FF2B5EF4-FFF2-40B4-BE49-F238E27FC236}">
                <a16:creationId xmlns:a16="http://schemas.microsoft.com/office/drawing/2014/main" id="{2617E8DF-5304-448F-846A-B385F7DD8494}"/>
              </a:ext>
            </a:extLst>
          </p:cNvPr>
          <p:cNvSpPr>
            <a:spLocks noChangeAspect="1" noChangeArrowheads="1"/>
          </p:cNvSpPr>
          <p:nvPr/>
        </p:nvSpPr>
        <p:spPr bwMode="auto">
          <a:xfrm>
            <a:off x="6705600" y="4038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London Eye, UK – Dunham Bush">
            <a:extLst>
              <a:ext uri="{FF2B5EF4-FFF2-40B4-BE49-F238E27FC236}">
                <a16:creationId xmlns:a16="http://schemas.microsoft.com/office/drawing/2014/main" id="{DB53A754-87AB-434A-A065-AEE59FB534F8}"/>
              </a:ext>
            </a:extLst>
          </p:cNvPr>
          <p:cNvSpPr>
            <a:spLocks noChangeAspect="1" noChangeArrowheads="1"/>
          </p:cNvSpPr>
          <p:nvPr/>
        </p:nvSpPr>
        <p:spPr bwMode="auto">
          <a:xfrm>
            <a:off x="6858000" y="4191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16902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20" name="Picture 19">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2" name="Straight Connector 21">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A96BFC24-A1EC-408E-AF6E-568BDE23931B}"/>
              </a:ext>
            </a:extLst>
          </p:cNvPr>
          <p:cNvSpPr/>
          <p:nvPr/>
        </p:nvSpPr>
        <p:spPr>
          <a:xfrm>
            <a:off x="1319213" y="1842557"/>
            <a:ext cx="9601196"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pPr>
            <a:r>
              <a:rPr lang="en-US" sz="2800" b="1" dirty="0">
                <a:solidFill>
                  <a:schemeClr val="tx1">
                    <a:lumMod val="85000"/>
                    <a:lumOff val="15000"/>
                  </a:schemeClr>
                </a:solidFill>
              </a:rPr>
              <a:t>Step 2: </a:t>
            </a:r>
            <a:endParaRPr lang="en-US" sz="2800">
              <a:solidFill>
                <a:schemeClr val="tx1">
                  <a:lumMod val="85000"/>
                  <a:lumOff val="15000"/>
                </a:schemeClr>
              </a:solidFill>
            </a:endParaRPr>
          </a:p>
          <a:p>
            <a:pPr>
              <a:spcBef>
                <a:spcPct val="20000"/>
              </a:spcBef>
              <a:spcAft>
                <a:spcPts val="600"/>
              </a:spcAft>
              <a:buClr>
                <a:schemeClr val="accent1"/>
              </a:buClr>
              <a:buSzPct val="115000"/>
            </a:pPr>
            <a:r>
              <a:rPr lang="en-US" sz="2800" b="1" dirty="0">
                <a:solidFill>
                  <a:schemeClr val="tx1">
                    <a:lumMod val="85000"/>
                    <a:lumOff val="15000"/>
                  </a:schemeClr>
                </a:solidFill>
              </a:rPr>
              <a:t>Watch the video clip again.</a:t>
            </a:r>
          </a:p>
          <a:p>
            <a:pPr>
              <a:spcBef>
                <a:spcPct val="20000"/>
              </a:spcBef>
              <a:spcAft>
                <a:spcPts val="600"/>
              </a:spcAft>
            </a:pPr>
            <a:r>
              <a:rPr lang="en-US" sz="2800" dirty="0">
                <a:ea typeface="+mn-lt"/>
                <a:cs typeface="+mn-lt"/>
                <a:hlinkClick r:id="rId7"/>
              </a:rPr>
              <a:t>https://www.youtube.com/watch?v=UXiuDr7jTPM</a:t>
            </a:r>
            <a:r>
              <a:rPr lang="en-US" sz="2800" dirty="0">
                <a:ea typeface="+mn-lt"/>
                <a:cs typeface="+mn-lt"/>
              </a:rPr>
              <a:t> </a:t>
            </a:r>
            <a:endParaRPr lang="en-US"/>
          </a:p>
        </p:txBody>
      </p:sp>
      <p:sp>
        <p:nvSpPr>
          <p:cNvPr id="2" name="Slide Number Placeholder 1">
            <a:extLst>
              <a:ext uri="{FF2B5EF4-FFF2-40B4-BE49-F238E27FC236}">
                <a16:creationId xmlns:a16="http://schemas.microsoft.com/office/drawing/2014/main" id="{61B9AF34-E87A-4687-8A18-E367A25C28C6}"/>
              </a:ext>
            </a:extLst>
          </p:cNvPr>
          <p:cNvSpPr>
            <a:spLocks noGrp="1"/>
          </p:cNvSpPr>
          <p:nvPr>
            <p:ph type="sldNum" sz="quarter" idx="12"/>
          </p:nvPr>
        </p:nvSpPr>
        <p:spPr>
          <a:xfrm>
            <a:off x="10353901" y="5969000"/>
            <a:ext cx="542697" cy="279400"/>
          </a:xfrm>
        </p:spPr>
        <p:txBody>
          <a:bodyPr vert="horz" lIns="91440" tIns="45720" rIns="91440" bIns="45720" rtlCol="0" anchor="ctr">
            <a:normAutofit/>
          </a:bodyPr>
          <a:lstStyle/>
          <a:p>
            <a:pPr>
              <a:spcAft>
                <a:spcPts val="600"/>
              </a:spcAft>
            </a:pPr>
            <a:fld id="{D57F1E4F-1CFF-5643-939E-217C01CDF565}" type="slidenum">
              <a:rPr lang="en-US" b="0" i="0" kern="1200" dirty="0">
                <a:solidFill>
                  <a:schemeClr val="tx1"/>
                </a:solidFill>
                <a:effectLst/>
                <a:latin typeface="+mn-lt"/>
                <a:ea typeface="+mn-ea"/>
                <a:cs typeface="+mn-cs"/>
              </a:rPr>
              <a:pPr>
                <a:spcAft>
                  <a:spcPts val="600"/>
                </a:spcAft>
              </a:pPr>
              <a:t>8</a:t>
            </a:fld>
            <a:endParaRPr lang="en-US" b="0" i="0" kern="1200" dirty="0">
              <a:solidFill>
                <a:schemeClr val="tx1"/>
              </a:solidFill>
              <a:effectLst/>
              <a:latin typeface="+mn-lt"/>
              <a:ea typeface="+mn-ea"/>
              <a:cs typeface="+mn-cs"/>
            </a:endParaRPr>
          </a:p>
        </p:txBody>
      </p:sp>
      <p:sp>
        <p:nvSpPr>
          <p:cNvPr id="3" name="Rectangle 2">
            <a:extLst>
              <a:ext uri="{FF2B5EF4-FFF2-40B4-BE49-F238E27FC236}">
                <a16:creationId xmlns:a16="http://schemas.microsoft.com/office/drawing/2014/main" id="{A8872827-3A01-40E4-B1CD-3EBE6E970768}"/>
              </a:ext>
            </a:extLst>
          </p:cNvPr>
          <p:cNvSpPr/>
          <p:nvPr/>
        </p:nvSpPr>
        <p:spPr>
          <a:xfrm>
            <a:off x="3048000" y="2551837"/>
            <a:ext cx="6096000" cy="369332"/>
          </a:xfrm>
          <a:prstGeom prst="rect">
            <a:avLst/>
          </a:prstGeom>
        </p:spPr>
        <p:txBody>
          <a:bodyPr>
            <a:spAutoFit/>
          </a:bodyPr>
          <a:lstStyle/>
          <a:p>
            <a:endParaRPr lang="en-GB" dirty="0">
              <a:highlight>
                <a:srgbClr val="FFFF00"/>
              </a:highlight>
            </a:endParaRPr>
          </a:p>
        </p:txBody>
      </p:sp>
    </p:spTree>
    <p:extLst>
      <p:ext uri="{BB962C8B-B14F-4D97-AF65-F5344CB8AC3E}">
        <p14:creationId xmlns:p14="http://schemas.microsoft.com/office/powerpoint/2010/main" val="290778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2" name="Picture 71">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4" name="Picture 73">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5" name="Picture 74">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77" name="Straight Connector 76">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5EAB3946-C0A6-426D-80C0-C751A3274306}"/>
              </a:ext>
            </a:extLst>
          </p:cNvPr>
          <p:cNvSpPr txBox="1"/>
          <p:nvPr/>
        </p:nvSpPr>
        <p:spPr>
          <a:xfrm>
            <a:off x="762454" y="930284"/>
            <a:ext cx="3406963" cy="3552039"/>
          </a:xfrm>
          <a:prstGeom prst="rect">
            <a:avLst/>
          </a:prstGeom>
        </p:spPr>
        <p:txBody>
          <a:bodyPr vert="horz" lIns="91440" tIns="45720" rIns="91440" bIns="45720" rtlCol="0" anchor="t">
            <a:noAutofit/>
          </a:bodyPr>
          <a:lstStyle/>
          <a:p>
            <a:pPr algn="just">
              <a:lnSpc>
                <a:spcPct val="90000"/>
              </a:lnSpc>
              <a:spcBef>
                <a:spcPct val="20000"/>
              </a:spcBef>
              <a:spcAft>
                <a:spcPts val="600"/>
              </a:spcAft>
              <a:buClr>
                <a:schemeClr val="accent1"/>
              </a:buClr>
              <a:buSzPct val="115000"/>
            </a:pPr>
            <a:r>
              <a:rPr lang="en-US" sz="2800" b="1" dirty="0">
                <a:solidFill>
                  <a:srgbClr val="262626"/>
                </a:solidFill>
              </a:rPr>
              <a:t>Personification</a:t>
            </a:r>
            <a:r>
              <a:rPr lang="en-US" sz="2800" dirty="0">
                <a:solidFill>
                  <a:srgbClr val="262626"/>
                </a:solidFill>
              </a:rPr>
              <a:t> is when you give an animal or object qualities or abilities that only a human can have. </a:t>
            </a:r>
            <a:endParaRPr lang="en-US" sz="2800"/>
          </a:p>
          <a:p>
            <a:pPr algn="just">
              <a:lnSpc>
                <a:spcPct val="90000"/>
              </a:lnSpc>
              <a:spcBef>
                <a:spcPct val="20000"/>
              </a:spcBef>
              <a:spcAft>
                <a:spcPts val="600"/>
              </a:spcAft>
              <a:buClr>
                <a:schemeClr val="accent1"/>
              </a:buClr>
              <a:buSzPct val="115000"/>
            </a:pPr>
            <a:r>
              <a:rPr lang="en-US" sz="2800" b="1" dirty="0">
                <a:solidFill>
                  <a:srgbClr val="262626"/>
                </a:solidFill>
              </a:rPr>
              <a:t>Personification</a:t>
            </a:r>
            <a:r>
              <a:rPr lang="en-US" sz="2800" dirty="0">
                <a:solidFill>
                  <a:srgbClr val="262626"/>
                </a:solidFill>
              </a:rPr>
              <a:t> is what writers use to bring non-human things to life. It helps us better understand the writer's message. </a:t>
            </a:r>
          </a:p>
          <a:p>
            <a:pPr>
              <a:lnSpc>
                <a:spcPct val="90000"/>
              </a:lnSpc>
              <a:spcBef>
                <a:spcPct val="20000"/>
              </a:spcBef>
              <a:spcAft>
                <a:spcPts val="600"/>
              </a:spcAft>
              <a:buClr>
                <a:schemeClr val="accent1"/>
              </a:buClr>
              <a:buSzPct val="115000"/>
              <a:buFont typeface="Arial"/>
              <a:buChar char="•"/>
            </a:pPr>
            <a:endParaRPr lang="en-US">
              <a:solidFill>
                <a:srgbClr val="262626"/>
              </a:solidFill>
            </a:endParaRPr>
          </a:p>
        </p:txBody>
      </p:sp>
      <p:sp useBgFill="1">
        <p:nvSpPr>
          <p:cNvPr id="85" name="Rectangle 84">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guide to personification for students and teachers — Literacy Ideas">
            <a:extLst>
              <a:ext uri="{FF2B5EF4-FFF2-40B4-BE49-F238E27FC236}">
                <a16:creationId xmlns:a16="http://schemas.microsoft.com/office/drawing/2014/main" id="{02B77BA3-C01A-49DE-A7D0-78DD5A6038B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35910" y="1162446"/>
            <a:ext cx="6098041" cy="44820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9867C6D-E6FC-4280-8234-39026F169C67}"/>
              </a:ext>
            </a:extLst>
          </p:cNvPr>
          <p:cNvSpPr>
            <a:spLocks noGrp="1"/>
          </p:cNvSpPr>
          <p:nvPr>
            <p:ph type="sldNum" sz="quarter" idx="12"/>
          </p:nvPr>
        </p:nvSpPr>
        <p:spPr>
          <a:xfrm>
            <a:off x="11049630" y="6379383"/>
            <a:ext cx="542697" cy="279400"/>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9</a:t>
            </a:fld>
            <a:endParaRPr lang="en-US"/>
          </a:p>
        </p:txBody>
      </p:sp>
    </p:spTree>
    <p:extLst>
      <p:ext uri="{BB962C8B-B14F-4D97-AF65-F5344CB8AC3E}">
        <p14:creationId xmlns:p14="http://schemas.microsoft.com/office/powerpoint/2010/main" val="9120647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C671144226CB47AEB985B793084D1F" ma:contentTypeVersion="13" ma:contentTypeDescription="Create a new document." ma:contentTypeScope="" ma:versionID="3688e8ae7f10651cb1f9ceb0b1b5928f">
  <xsd:schema xmlns:xsd="http://www.w3.org/2001/XMLSchema" xmlns:xs="http://www.w3.org/2001/XMLSchema" xmlns:p="http://schemas.microsoft.com/office/2006/metadata/properties" xmlns:ns3="fa66959e-e86f-4aa9-8951-d94e00e307c3" xmlns:ns4="c9e4a8ef-117f-40ff-b518-3a0e57a5c37d" targetNamespace="http://schemas.microsoft.com/office/2006/metadata/properties" ma:root="true" ma:fieldsID="400265c917718fff91b219b842ad58e5" ns3:_="" ns4:_="">
    <xsd:import namespace="fa66959e-e86f-4aa9-8951-d94e00e307c3"/>
    <xsd:import namespace="c9e4a8ef-117f-40ff-b518-3a0e57a5c37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6959e-e86f-4aa9-8951-d94e00e307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e4a8ef-117f-40ff-b518-3a0e57a5c37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6DF597-7F2D-4503-BCA3-15F1882371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66959e-e86f-4aa9-8951-d94e00e307c3"/>
    <ds:schemaRef ds:uri="c9e4a8ef-117f-40ff-b518-3a0e57a5c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0BDCE8-96C6-402B-8C30-7094BEC54A66}">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c9e4a8ef-117f-40ff-b518-3a0e57a5c37d"/>
    <ds:schemaRef ds:uri="http://purl.org/dc/elements/1.1/"/>
    <ds:schemaRef ds:uri="http://schemas.microsoft.com/office/2006/metadata/properties"/>
    <ds:schemaRef ds:uri="fa66959e-e86f-4aa9-8951-d94e00e307c3"/>
    <ds:schemaRef ds:uri="http://www.w3.org/XML/1998/namespace"/>
  </ds:schemaRefs>
</ds:datastoreItem>
</file>

<file path=customXml/itemProps3.xml><?xml version="1.0" encoding="utf-8"?>
<ds:datastoreItem xmlns:ds="http://schemas.openxmlformats.org/officeDocument/2006/customXml" ds:itemID="{17B25827-6B1A-43E1-BE2C-78E1C0B60C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778</TotalTime>
  <Words>600</Words>
  <Application>Microsoft Office PowerPoint</Application>
  <PresentationFormat>Widescreen</PresentationFormat>
  <Paragraphs>110</Paragraphs>
  <Slides>18</Slides>
  <Notes>0</Notes>
  <HiddenSlides>0</HiddenSlides>
  <MMClips>4</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Organic</vt:lpstr>
      <vt:lpstr>Lesson 5: Literature  Topic:  Travel  Year: 4</vt:lpstr>
      <vt:lpstr>Lesson Objectives:</vt:lpstr>
      <vt:lpstr>Download these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Writing Topic:  Shopping and Services</dc:title>
  <dc:creator>Vanessa Xuereb</dc:creator>
  <cp:lastModifiedBy>Vanessa Xuereb</cp:lastModifiedBy>
  <cp:revision>126</cp:revision>
  <dcterms:created xsi:type="dcterms:W3CDTF">2021-04-03T18:51:27Z</dcterms:created>
  <dcterms:modified xsi:type="dcterms:W3CDTF">2021-11-09T08:38:13Z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0x010100E8C671144226CB47AEB985B793084D1F</vt:lpwstr>
  </property>
</Properties>
</file>