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4"/>
  </p:sldMasterIdLst>
  <p:notesMasterIdLst>
    <p:notesMasterId r:id="rId19"/>
  </p:notesMasterIdLst>
  <p:sldIdLst>
    <p:sldId id="256" r:id="rId5"/>
    <p:sldId id="257" r:id="rId6"/>
    <p:sldId id="258" r:id="rId7"/>
    <p:sldId id="306" r:id="rId8"/>
    <p:sldId id="301" r:id="rId9"/>
    <p:sldId id="277" r:id="rId10"/>
    <p:sldId id="284" r:id="rId11"/>
    <p:sldId id="305" r:id="rId12"/>
    <p:sldId id="262" r:id="rId13"/>
    <p:sldId id="296" r:id="rId14"/>
    <p:sldId id="302" r:id="rId15"/>
    <p:sldId id="290" r:id="rId16"/>
    <p:sldId id="289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8F618-8EDD-CFBF-BE1A-C3BAFE2FE548}" v="477" dt="2021-09-29T12:19:31.547"/>
    <p1510:client id="{3B5AEE1D-29E7-77C3-08AE-A7D06AED7183}" v="69" dt="2021-09-30T09:28:49.442"/>
    <p1510:client id="{F6F3DC2D-C860-E0B1-38A5-16DD93071E85}" v="280" dt="2021-10-01T07:45:59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5960" autoAdjust="0"/>
  </p:normalViewPr>
  <p:slideViewPr>
    <p:cSldViewPr snapToGrid="0">
      <p:cViewPr varScale="1">
        <p:scale>
          <a:sx n="65" d="100"/>
          <a:sy n="65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Xuereb" userId="cf06a9f6-2ebd-481e-9fd5-404d201fd7dd" providerId="ADAL" clId="{86D4143D-5B65-4C20-AA3D-B8B4BB453CAC}"/>
    <pc:docChg chg="custSel modSld">
      <pc:chgData name="Vanessa Xuereb" userId="cf06a9f6-2ebd-481e-9fd5-404d201fd7dd" providerId="ADAL" clId="{86D4143D-5B65-4C20-AA3D-B8B4BB453CAC}" dt="2021-08-07T15:30:07.813" v="1098" actId="20577"/>
      <pc:docMkLst>
        <pc:docMk/>
      </pc:docMkLst>
      <pc:sldChg chg="addSp delSp modSp">
        <pc:chgData name="Vanessa Xuereb" userId="cf06a9f6-2ebd-481e-9fd5-404d201fd7dd" providerId="ADAL" clId="{86D4143D-5B65-4C20-AA3D-B8B4BB453CAC}" dt="2021-08-07T15:07:20.559" v="8" actId="1076"/>
        <pc:sldMkLst>
          <pc:docMk/>
          <pc:sldMk cId="2026876962" sldId="256"/>
        </pc:sldMkLst>
        <pc:spChg chg="mod">
          <ac:chgData name="Vanessa Xuereb" userId="cf06a9f6-2ebd-481e-9fd5-404d201fd7dd" providerId="ADAL" clId="{86D4143D-5B65-4C20-AA3D-B8B4BB453CAC}" dt="2021-08-07T15:05:02.132" v="0" actId="20577"/>
          <ac:spMkLst>
            <pc:docMk/>
            <pc:sldMk cId="2026876962" sldId="256"/>
            <ac:spMk id="2" creationId="{E11C82A4-F5B7-4B72-85CA-F29B9BE5C16B}"/>
          </ac:spMkLst>
        </pc:spChg>
        <pc:spChg chg="add">
          <ac:chgData name="Vanessa Xuereb" userId="cf06a9f6-2ebd-481e-9fd5-404d201fd7dd" providerId="ADAL" clId="{86D4143D-5B65-4C20-AA3D-B8B4BB453CAC}" dt="2021-08-07T15:06:21.356" v="2" actId="1076"/>
          <ac:spMkLst>
            <pc:docMk/>
            <pc:sldMk cId="2026876962" sldId="256"/>
            <ac:spMk id="5" creationId="{CACD4884-E327-4904-9F68-E66E17C5095B}"/>
          </ac:spMkLst>
        </pc:spChg>
        <pc:spChg chg="add">
          <ac:chgData name="Vanessa Xuereb" userId="cf06a9f6-2ebd-481e-9fd5-404d201fd7dd" providerId="ADAL" clId="{86D4143D-5B65-4C20-AA3D-B8B4BB453CAC}" dt="2021-08-07T15:06:25.001" v="3" actId="1076"/>
          <ac:spMkLst>
            <pc:docMk/>
            <pc:sldMk cId="2026876962" sldId="256"/>
            <ac:spMk id="6" creationId="{1A6763A9-2B9A-4B23-94D5-C74EE9449A0F}"/>
          </ac:spMkLst>
        </pc:spChg>
        <pc:spChg chg="add">
          <ac:chgData name="Vanessa Xuereb" userId="cf06a9f6-2ebd-481e-9fd5-404d201fd7dd" providerId="ADAL" clId="{86D4143D-5B65-4C20-AA3D-B8B4BB453CAC}" dt="2021-08-07T15:06:28.484" v="4" actId="1076"/>
          <ac:spMkLst>
            <pc:docMk/>
            <pc:sldMk cId="2026876962" sldId="256"/>
            <ac:spMk id="7" creationId="{6EE45F54-CEEE-4664-9D99-B311E1F3D231}"/>
          </ac:spMkLst>
        </pc:spChg>
        <pc:picChg chg="add mod">
          <ac:chgData name="Vanessa Xuereb" userId="cf06a9f6-2ebd-481e-9fd5-404d201fd7dd" providerId="ADAL" clId="{86D4143D-5B65-4C20-AA3D-B8B4BB453CAC}" dt="2021-08-07T15:07:20.559" v="8" actId="1076"/>
          <ac:picMkLst>
            <pc:docMk/>
            <pc:sldMk cId="2026876962" sldId="256"/>
            <ac:picMk id="1032" creationId="{F890D43D-566B-4DE6-B9CA-56620BC4B64D}"/>
          </ac:picMkLst>
        </pc:picChg>
        <pc:picChg chg="del">
          <ac:chgData name="Vanessa Xuereb" userId="cf06a9f6-2ebd-481e-9fd5-404d201fd7dd" providerId="ADAL" clId="{86D4143D-5B65-4C20-AA3D-B8B4BB453CAC}" dt="2021-08-07T15:05:05.889" v="1" actId="478"/>
          <ac:picMkLst>
            <pc:docMk/>
            <pc:sldMk cId="2026876962" sldId="256"/>
            <ac:picMk id="2050" creationId="{39130ACD-9A93-47A7-A3E1-001A92C7DC33}"/>
          </ac:picMkLst>
        </pc:picChg>
      </pc:sldChg>
      <pc:sldChg chg="modSp">
        <pc:chgData name="Vanessa Xuereb" userId="cf06a9f6-2ebd-481e-9fd5-404d201fd7dd" providerId="ADAL" clId="{86D4143D-5B65-4C20-AA3D-B8B4BB453CAC}" dt="2021-08-07T15:30:07.813" v="1098" actId="20577"/>
        <pc:sldMkLst>
          <pc:docMk/>
          <pc:sldMk cId="2123481389" sldId="277"/>
        </pc:sldMkLst>
        <pc:spChg chg="mod">
          <ac:chgData name="Vanessa Xuereb" userId="cf06a9f6-2ebd-481e-9fd5-404d201fd7dd" providerId="ADAL" clId="{86D4143D-5B65-4C20-AA3D-B8B4BB453CAC}" dt="2021-08-07T15:30:07.813" v="1098" actId="20577"/>
          <ac:spMkLst>
            <pc:docMk/>
            <pc:sldMk cId="2123481389" sldId="277"/>
            <ac:spMk id="4" creationId="{89433195-0B30-42F5-851E-55195ADDC43A}"/>
          </ac:spMkLst>
        </pc:spChg>
        <pc:picChg chg="mod">
          <ac:chgData name="Vanessa Xuereb" userId="cf06a9f6-2ebd-481e-9fd5-404d201fd7dd" providerId="ADAL" clId="{86D4143D-5B65-4C20-AA3D-B8B4BB453CAC}" dt="2021-08-07T15:29:33.079" v="1092" actId="14100"/>
          <ac:picMkLst>
            <pc:docMk/>
            <pc:sldMk cId="2123481389" sldId="277"/>
            <ac:picMk id="5" creationId="{99A63D9D-474D-41DF-912D-0F3C4FC2ACE8}"/>
          </ac:picMkLst>
        </pc:picChg>
      </pc:sldChg>
      <pc:sldChg chg="modSp">
        <pc:chgData name="Vanessa Xuereb" userId="cf06a9f6-2ebd-481e-9fd5-404d201fd7dd" providerId="ADAL" clId="{86D4143D-5B65-4C20-AA3D-B8B4BB453CAC}" dt="2021-08-07T15:09:27.313" v="33" actId="20577"/>
        <pc:sldMkLst>
          <pc:docMk/>
          <pc:sldMk cId="810491347" sldId="299"/>
        </pc:sldMkLst>
        <pc:spChg chg="mod">
          <ac:chgData name="Vanessa Xuereb" userId="cf06a9f6-2ebd-481e-9fd5-404d201fd7dd" providerId="ADAL" clId="{86D4143D-5B65-4C20-AA3D-B8B4BB453CAC}" dt="2021-08-07T15:09:27.313" v="33" actId="20577"/>
          <ac:spMkLst>
            <pc:docMk/>
            <pc:sldMk cId="810491347" sldId="299"/>
            <ac:spMk id="3" creationId="{F66D27D1-FFED-448F-ACBB-2439FA46F406}"/>
          </ac:spMkLst>
        </pc:spChg>
      </pc:sldChg>
      <pc:sldChg chg="modSp">
        <pc:chgData name="Vanessa Xuereb" userId="cf06a9f6-2ebd-481e-9fd5-404d201fd7dd" providerId="ADAL" clId="{86D4143D-5B65-4C20-AA3D-B8B4BB453CAC}" dt="2021-08-07T15:12:23.498" v="531" actId="1076"/>
        <pc:sldMkLst>
          <pc:docMk/>
          <pc:sldMk cId="147241934" sldId="301"/>
        </pc:sldMkLst>
        <pc:spChg chg="mod">
          <ac:chgData name="Vanessa Xuereb" userId="cf06a9f6-2ebd-481e-9fd5-404d201fd7dd" providerId="ADAL" clId="{86D4143D-5B65-4C20-AA3D-B8B4BB453CAC}" dt="2021-08-07T15:12:23.498" v="531" actId="1076"/>
          <ac:spMkLst>
            <pc:docMk/>
            <pc:sldMk cId="147241934" sldId="301"/>
            <ac:spMk id="4" creationId="{5BC02CA6-EFB4-44CF-8057-6C31FF25C550}"/>
          </ac:spMkLst>
        </pc:spChg>
      </pc:sldChg>
    </pc:docChg>
  </pc:docChgLst>
  <pc:docChgLst>
    <pc:chgData name="Mary Jude Camilleri" userId="S::mary.jude.camilleri@ilearn.edu.mt::d532b959-8ce3-47c7-b170-dad374501405" providerId="AD" clId="Web-{F6F3DC2D-C860-E0B1-38A5-16DD93071E85}"/>
    <pc:docChg chg="modSld addMainMaster delMainMaster">
      <pc:chgData name="Mary Jude Camilleri" userId="S::mary.jude.camilleri@ilearn.edu.mt::d532b959-8ce3-47c7-b170-dad374501405" providerId="AD" clId="Web-{F6F3DC2D-C860-E0B1-38A5-16DD93071E85}" dt="2021-10-01T07:45:59.030" v="297" actId="20577"/>
      <pc:docMkLst>
        <pc:docMk/>
      </pc:docMkLst>
      <pc:sldChg chg="addSp delSp modSp mod setBg modClrScheme addAnim delAnim setClrOvrMap chgLayout">
        <pc:chgData name="Mary Jude Camilleri" userId="S::mary.jude.camilleri@ilearn.edu.mt::d532b959-8ce3-47c7-b170-dad374501405" providerId="AD" clId="Web-{F6F3DC2D-C860-E0B1-38A5-16DD93071E85}" dt="2021-10-01T07:29:48.786" v="27" actId="1076"/>
        <pc:sldMkLst>
          <pc:docMk/>
          <pc:sldMk cId="2026876962" sldId="256"/>
        </pc:sldMkLst>
        <pc:spChg chg="mod ord">
          <ac:chgData name="Mary Jude Camilleri" userId="S::mary.jude.camilleri@ilearn.edu.mt::d532b959-8ce3-47c7-b170-dad374501405" providerId="AD" clId="Web-{F6F3DC2D-C860-E0B1-38A5-16DD93071E85}" dt="2021-10-01T07:29:48.786" v="27" actId="1076"/>
          <ac:spMkLst>
            <pc:docMk/>
            <pc:sldMk cId="2026876962" sldId="256"/>
            <ac:spMk id="2" creationId="{E11C82A4-F5B7-4B72-85CA-F29B9BE5C16B}"/>
          </ac:spMkLst>
        </pc:spChg>
        <pc:spChg chg="del mod ord">
          <ac:chgData name="Mary Jude Camilleri" userId="S::mary.jude.camilleri@ilearn.edu.mt::d532b959-8ce3-47c7-b170-dad374501405" providerId="AD" clId="Web-{F6F3DC2D-C860-E0B1-38A5-16DD93071E85}" dt="2021-10-01T07:29:42.520" v="25"/>
          <ac:spMkLst>
            <pc:docMk/>
            <pc:sldMk cId="2026876962" sldId="256"/>
            <ac:spMk id="3" creationId="{F321677E-330F-4D06-A488-5E7DCE2F664D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29:15.160" v="1"/>
          <ac:spMkLst>
            <pc:docMk/>
            <pc:sldMk cId="2026876962" sldId="256"/>
            <ac:spMk id="4" creationId="{39914331-136D-4746-9996-3A5571F5A5B3}"/>
          </ac:spMkLst>
        </pc:spChg>
        <pc:spChg chg="add del mod">
          <ac:chgData name="Mary Jude Camilleri" userId="S::mary.jude.camilleri@ilearn.edu.mt::d532b959-8ce3-47c7-b170-dad374501405" providerId="AD" clId="Web-{F6F3DC2D-C860-E0B1-38A5-16DD93071E85}" dt="2021-10-01T07:29:45.129" v="26"/>
          <ac:spMkLst>
            <pc:docMk/>
            <pc:sldMk cId="2026876962" sldId="256"/>
            <ac:spMk id="9" creationId="{30F0684A-D625-421C-A94E-1DF268CCF233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29:15.160" v="1"/>
          <ac:spMkLst>
            <pc:docMk/>
            <pc:sldMk cId="2026876962" sldId="256"/>
            <ac:spMk id="77" creationId="{E49CC64F-7275-4E33-961B-0C5CDC439875}"/>
          </ac:spMkLst>
        </pc:spChg>
        <pc:picChg chg="mod ord">
          <ac:chgData name="Mary Jude Camilleri" userId="S::mary.jude.camilleri@ilearn.edu.mt::d532b959-8ce3-47c7-b170-dad374501405" providerId="AD" clId="Web-{F6F3DC2D-C860-E0B1-38A5-16DD93071E85}" dt="2021-10-01T07:29:15.160" v="1"/>
          <ac:picMkLst>
            <pc:docMk/>
            <pc:sldMk cId="2026876962" sldId="256"/>
            <ac:picMk id="1032" creationId="{F890D43D-566B-4DE6-B9CA-56620BC4B64D}"/>
          </ac:picMkLst>
        </pc:picChg>
      </pc:sldChg>
      <pc:sldChg chg="addSp delSp modSp mod setBg modClrScheme chgLayout">
        <pc:chgData name="Mary Jude Camilleri" userId="S::mary.jude.camilleri@ilearn.edu.mt::d532b959-8ce3-47c7-b170-dad374501405" providerId="AD" clId="Web-{F6F3DC2D-C860-E0B1-38A5-16DD93071E85}" dt="2021-10-01T07:45:59.030" v="297" actId="20577"/>
        <pc:sldMkLst>
          <pc:docMk/>
          <pc:sldMk cId="1215279822" sldId="257"/>
        </pc:sldMkLst>
        <pc:spChg chg="mod ord">
          <ac:chgData name="Mary Jude Camilleri" userId="S::mary.jude.camilleri@ilearn.edu.mt::d532b959-8ce3-47c7-b170-dad374501405" providerId="AD" clId="Web-{F6F3DC2D-C860-E0B1-38A5-16DD93071E85}" dt="2021-10-01T07:45:59.030" v="297" actId="20577"/>
          <ac:spMkLst>
            <pc:docMk/>
            <pc:sldMk cId="1215279822" sldId="257"/>
            <ac:spMk id="2" creationId="{D73A09E2-9B17-4921-B7E9-8A6D27F22B55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3" creationId="{58E3DEF3-9492-4780-BA8F-21585264F9BC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30:45.771" v="36" actId="14100"/>
          <ac:spMkLst>
            <pc:docMk/>
            <pc:sldMk cId="1215279822" sldId="257"/>
            <ac:spMk id="4" creationId="{E6371DA7-4C61-4CDD-B5D3-C3086FF25E59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10" creationId="{4F7EBAE4-9945-4473-9E34-B2C66EA0F03D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12" creationId="{70BEB1E7-2F88-40BC-B73D-42E5B6F80BFC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14" creationId="{A7B99495-F43F-4D80-A44F-2CB4764EB90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19" creationId="{4AC6B390-BC59-4F1D-A0EE-D71A92F0A0B2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21" creationId="{B6C60D79-16F1-4C4B-B7E3-7634E7069CDE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37.177" v="34"/>
          <ac:spMkLst>
            <pc:docMk/>
            <pc:sldMk cId="1215279822" sldId="257"/>
            <ac:spMk id="23" creationId="{426B127E-6498-4C77-9C9D-4553A5113B80}"/>
          </ac:spMkLst>
        </pc:spChg>
        <pc:picChg chg="mod ord">
          <ac:chgData name="Mary Jude Camilleri" userId="S::mary.jude.camilleri@ilearn.edu.mt::d532b959-8ce3-47c7-b170-dad374501405" providerId="AD" clId="Web-{F6F3DC2D-C860-E0B1-38A5-16DD93071E85}" dt="2021-10-01T07:30:37.177" v="34"/>
          <ac:picMkLst>
            <pc:docMk/>
            <pc:sldMk cId="1215279822" sldId="257"/>
            <ac:picMk id="5" creationId="{4B4CAD7C-733C-4F55-9712-15EE79BD10C9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45:52.327" v="296" actId="20577"/>
        <pc:sldMkLst>
          <pc:docMk/>
          <pc:sldMk cId="3245836396" sldId="258"/>
        </pc:sldMkLst>
        <pc:spChg chg="mod ord">
          <ac:chgData name="Mary Jude Camilleri" userId="S::mary.jude.camilleri@ilearn.edu.mt::d532b959-8ce3-47c7-b170-dad374501405" providerId="AD" clId="Web-{F6F3DC2D-C860-E0B1-38A5-16DD93071E85}" dt="2021-10-01T07:45:52.327" v="296" actId="20577"/>
          <ac:spMkLst>
            <pc:docMk/>
            <pc:sldMk cId="3245836396" sldId="258"/>
            <ac:spMk id="2" creationId="{B6A5FC8B-392F-430F-BD25-EF8D27851882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3" creationId="{D1612C73-C623-4F95-A4DD-7F35526A6EAB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32:35.540" v="76" actId="1076"/>
          <ac:spMkLst>
            <pc:docMk/>
            <pc:sldMk cId="3245836396" sldId="258"/>
            <ac:spMk id="6" creationId="{C3782DB9-146E-469D-A058-E6DD26A9501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71" creationId="{1CD81A2A-6ED4-4EF4-A14C-912D31E14800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73" creationId="{1661932C-CA15-4E17-B115-FAE7CBEE4789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75" creationId="{8590ADD5-9383-4D3D-9047-3DA2593CCB5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77" creationId="{DABE3E45-88CF-45D8-8D40-C773324D93F6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81" creationId="{B91ECDA9-56DC-4270-8F33-01C5637B8CE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83" creationId="{75F47824-961D-465D-84F9-EAE11BC6173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0:55.834" v="37"/>
          <ac:spMkLst>
            <pc:docMk/>
            <pc:sldMk cId="3245836396" sldId="258"/>
            <ac:spMk id="85" creationId="{FEC9DA3E-C1D7-472D-B7C0-F71AE41FBA23}"/>
          </ac:spMkLst>
        </pc:spChg>
        <pc:picChg chg="mod">
          <ac:chgData name="Mary Jude Camilleri" userId="S::mary.jude.camilleri@ilearn.edu.mt::d532b959-8ce3-47c7-b170-dad374501405" providerId="AD" clId="Web-{F6F3DC2D-C860-E0B1-38A5-16DD93071E85}" dt="2021-10-01T07:30:55.834" v="37"/>
          <ac:picMkLst>
            <pc:docMk/>
            <pc:sldMk cId="3245836396" sldId="258"/>
            <ac:picMk id="1026" creationId="{5301A74E-DD06-43A2-8F7A-26FEE8484E8A}"/>
          </ac:picMkLst>
        </pc:picChg>
        <pc:cxnChg chg="add">
          <ac:chgData name="Mary Jude Camilleri" userId="S::mary.jude.camilleri@ilearn.edu.mt::d532b959-8ce3-47c7-b170-dad374501405" providerId="AD" clId="Web-{F6F3DC2D-C860-E0B1-38A5-16DD93071E85}" dt="2021-10-01T07:30:55.834" v="37"/>
          <ac:cxnSpMkLst>
            <pc:docMk/>
            <pc:sldMk cId="3245836396" sldId="258"/>
            <ac:cxnSpMk id="79" creationId="{49CD1692-827B-4C8D-B4A1-134FD04CF45C}"/>
          </ac:cxnSpMkLst>
        </pc:cxnChg>
      </pc:sldChg>
      <pc:sldChg chg="addSp delSp modSp mod setBg modClrScheme chgLayout">
        <pc:chgData name="Mary Jude Camilleri" userId="S::mary.jude.camilleri@ilearn.edu.mt::d532b959-8ce3-47c7-b170-dad374501405" providerId="AD" clId="Web-{F6F3DC2D-C860-E0B1-38A5-16DD93071E85}" dt="2021-10-01T07:38:25.315" v="217" actId="20577"/>
        <pc:sldMkLst>
          <pc:docMk/>
          <pc:sldMk cId="3016902264" sldId="262"/>
        </pc:sldMkLst>
        <pc:spChg chg="mod or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3" creationId="{01791B0D-C82A-41EF-99B5-0BB388BF52A7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38:25.315" v="217" actId="20577"/>
          <ac:spMkLst>
            <pc:docMk/>
            <pc:sldMk cId="3016902264" sldId="262"/>
            <ac:spMk id="11" creationId="{A32CB5E9-03B2-40CD-BA12-0805F23A45A7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13" creationId="{2B566528-1B12-4246-9431-5C2D7D081168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14" creationId="{2E80C965-DB6D-4F81-9E9E-B027384D0BD6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15" creationId="{A580F890-B085-4E95-96AA-55AEBEC5CE6E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7:35.126" v="208"/>
          <ac:spMkLst>
            <pc:docMk/>
            <pc:sldMk cId="3016902264" sldId="262"/>
            <ac:spMk id="16" creationId="{907EF6B7-1338-4443-8C46-6A318D952DFD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7:35.126" v="208"/>
          <ac:spMkLst>
            <pc:docMk/>
            <pc:sldMk cId="3016902264" sldId="262"/>
            <ac:spMk id="18" creationId="{DAAE4CDD-124C-4DCF-9584-B6033B545DD5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7:35.126" v="208"/>
          <ac:spMkLst>
            <pc:docMk/>
            <pc:sldMk cId="3016902264" sldId="262"/>
            <ac:spMk id="20" creationId="{081E4A58-353D-44AE-B2FC-2A74E2E400F7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22" creationId="{D3F51FEB-38FB-4F6C-9F7B-2F2AFAB65463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7:35.142" v="209"/>
          <ac:spMkLst>
            <pc:docMk/>
            <pc:sldMk cId="3016902264" sldId="262"/>
            <ac:spMk id="24" creationId="{1E547BA6-BAE0-43BB-A7CA-60F69CE252F0}"/>
          </ac:spMkLst>
        </pc:spChg>
      </pc:sldChg>
      <pc:sldChg chg="addSp delSp modSp mod setBg modClrScheme delDesignElem chgLayout">
        <pc:chgData name="Mary Jude Camilleri" userId="S::mary.jude.camilleri@ilearn.edu.mt::d532b959-8ce3-47c7-b170-dad374501405" providerId="AD" clId="Web-{F6F3DC2D-C860-E0B1-38A5-16DD93071E85}" dt="2021-10-01T07:36:25.468" v="189" actId="20577"/>
        <pc:sldMkLst>
          <pc:docMk/>
          <pc:sldMk cId="2123481389" sldId="277"/>
        </pc:sldMkLst>
        <pc:spChg chg="mod ord">
          <ac:chgData name="Mary Jude Camilleri" userId="S::mary.jude.camilleri@ilearn.edu.mt::d532b959-8ce3-47c7-b170-dad374501405" providerId="AD" clId="Web-{F6F3DC2D-C860-E0B1-38A5-16DD93071E85}" dt="2021-10-01T07:33:37.276" v="88"/>
          <ac:spMkLst>
            <pc:docMk/>
            <pc:sldMk cId="2123481389" sldId="277"/>
            <ac:spMk id="2" creationId="{A77FF734-E3F5-4B4A-A487-B72872B236EE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36:25.468" v="189" actId="20577"/>
          <ac:spMkLst>
            <pc:docMk/>
            <pc:sldMk cId="2123481389" sldId="277"/>
            <ac:spMk id="4" creationId="{89433195-0B30-42F5-851E-55195ADDC43A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3:37.276" v="88"/>
          <ac:spMkLst>
            <pc:docMk/>
            <pc:sldMk cId="2123481389" sldId="277"/>
            <ac:spMk id="10" creationId="{2EB492CD-616E-47F8-933B-5E2D952A0593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3:37.276" v="88"/>
          <ac:spMkLst>
            <pc:docMk/>
            <pc:sldMk cId="2123481389" sldId="277"/>
            <ac:spMk id="12" creationId="{59383CF9-23B5-4335-9B21-1791C4CF1C75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3:37.276" v="88"/>
          <ac:spMkLst>
            <pc:docMk/>
            <pc:sldMk cId="2123481389" sldId="277"/>
            <ac:spMk id="14" creationId="{0007FE00-9498-4706-B255-6437B0252C02}"/>
          </ac:spMkLst>
        </pc:spChg>
        <pc:spChg chg="del">
          <ac:chgData name="Mary Jude Camilleri" userId="S::mary.jude.camilleri@ilearn.edu.mt::d532b959-8ce3-47c7-b170-dad374501405" providerId="AD" clId="Web-{F6F3DC2D-C860-E0B1-38A5-16DD93071E85}" dt="2021-10-01T07:28:58.956" v="0"/>
          <ac:spMkLst>
            <pc:docMk/>
            <pc:sldMk cId="2123481389" sldId="277"/>
            <ac:spMk id="71" creationId="{F733538D-5433-42E7-AA08-DC5FDEDA47A7}"/>
          </ac:spMkLst>
        </pc:spChg>
        <pc:picChg chg="del mod">
          <ac:chgData name="Mary Jude Camilleri" userId="S::mary.jude.camilleri@ilearn.edu.mt::d532b959-8ce3-47c7-b170-dad374501405" providerId="AD" clId="Web-{F6F3DC2D-C860-E0B1-38A5-16DD93071E85}" dt="2021-10-01T07:33:39.479" v="89"/>
          <ac:picMkLst>
            <pc:docMk/>
            <pc:sldMk cId="2123481389" sldId="277"/>
            <ac:picMk id="5" creationId="{99A63D9D-474D-41DF-912D-0F3C4FC2ACE8}"/>
          </ac:picMkLst>
        </pc:picChg>
      </pc:sldChg>
      <pc:sldChg chg="delSp modSp mod modClrScheme delDesignElem chgLayout">
        <pc:chgData name="Mary Jude Camilleri" userId="S::mary.jude.camilleri@ilearn.edu.mt::d532b959-8ce3-47c7-b170-dad374501405" providerId="AD" clId="Web-{F6F3DC2D-C860-E0B1-38A5-16DD93071E85}" dt="2021-10-01T07:44:57.216" v="293" actId="1076"/>
        <pc:sldMkLst>
          <pc:docMk/>
          <pc:sldMk cId="213852170" sldId="279"/>
        </pc:sldMkLst>
        <pc:spChg chg="mod ord">
          <ac:chgData name="Mary Jude Camilleri" userId="S::mary.jude.camilleri@ilearn.edu.mt::d532b959-8ce3-47c7-b170-dad374501405" providerId="AD" clId="Web-{F6F3DC2D-C860-E0B1-38A5-16DD93071E85}" dt="2021-10-01T07:28:58.956" v="0"/>
          <ac:spMkLst>
            <pc:docMk/>
            <pc:sldMk cId="213852170" sldId="279"/>
            <ac:spMk id="2" creationId="{D89024FB-BD06-4B69-B10E-065F4CB01DF2}"/>
          </ac:spMkLst>
        </pc:spChg>
        <pc:spChg chg="del">
          <ac:chgData name="Mary Jude Camilleri" userId="S::mary.jude.camilleri@ilearn.edu.mt::d532b959-8ce3-47c7-b170-dad374501405" providerId="AD" clId="Web-{F6F3DC2D-C860-E0B1-38A5-16DD93071E85}" dt="2021-10-01T07:28:58.956" v="0"/>
          <ac:spMkLst>
            <pc:docMk/>
            <pc:sldMk cId="213852170" sldId="279"/>
            <ac:spMk id="2054" creationId="{544958B8-57B6-4B37-8A18-D54A32EC2D37}"/>
          </ac:spMkLst>
        </pc:spChg>
        <pc:spChg chg="del">
          <ac:chgData name="Mary Jude Camilleri" userId="S::mary.jude.camilleri@ilearn.edu.mt::d532b959-8ce3-47c7-b170-dad374501405" providerId="AD" clId="Web-{F6F3DC2D-C860-E0B1-38A5-16DD93071E85}" dt="2021-10-01T07:28:58.956" v="0"/>
          <ac:spMkLst>
            <pc:docMk/>
            <pc:sldMk cId="213852170" sldId="279"/>
            <ac:spMk id="2055" creationId="{B7E4A740-3A69-42A5-8AC0-3905D518F419}"/>
          </ac:spMkLst>
        </pc:spChg>
        <pc:grpChg chg="del">
          <ac:chgData name="Mary Jude Camilleri" userId="S::mary.jude.camilleri@ilearn.edu.mt::d532b959-8ce3-47c7-b170-dad374501405" providerId="AD" clId="Web-{F6F3DC2D-C860-E0B1-38A5-16DD93071E85}" dt="2021-10-01T07:28:58.956" v="0"/>
          <ac:grpSpMkLst>
            <pc:docMk/>
            <pc:sldMk cId="213852170" sldId="279"/>
            <ac:grpSpMk id="2056" creationId="{8283C010-53D7-404B-9300-DB1BAE1EAE91}"/>
          </ac:grpSpMkLst>
        </pc:grpChg>
        <pc:picChg chg="mod">
          <ac:chgData name="Mary Jude Camilleri" userId="S::mary.jude.camilleri@ilearn.edu.mt::d532b959-8ce3-47c7-b170-dad374501405" providerId="AD" clId="Web-{F6F3DC2D-C860-E0B1-38A5-16DD93071E85}" dt="2021-10-01T07:44:57.216" v="293" actId="1076"/>
          <ac:picMkLst>
            <pc:docMk/>
            <pc:sldMk cId="213852170" sldId="279"/>
            <ac:picMk id="11" creationId="{81C213A9-0AFF-46F1-BABB-280D5B5AD177}"/>
          </ac:picMkLst>
        </pc:picChg>
        <pc:picChg chg="del">
          <ac:chgData name="Mary Jude Camilleri" userId="S::mary.jude.camilleri@ilearn.edu.mt::d532b959-8ce3-47c7-b170-dad374501405" providerId="AD" clId="Web-{F6F3DC2D-C860-E0B1-38A5-16DD93071E85}" dt="2021-10-01T07:44:47.981" v="291"/>
          <ac:picMkLst>
            <pc:docMk/>
            <pc:sldMk cId="213852170" sldId="279"/>
            <ac:picMk id="2052" creationId="{378A1404-7B19-4091-A25F-88D76066DCF9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45:40.295" v="295" actId="20577"/>
        <pc:sldMkLst>
          <pc:docMk/>
          <pc:sldMk cId="3597336271" sldId="284"/>
        </pc:sldMkLst>
        <pc:spChg chg="mod or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2" creationId="{27EA857D-12C0-4C4C-8681-CF9B0ECC692E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45:40.295" v="295" actId="20577"/>
          <ac:spMkLst>
            <pc:docMk/>
            <pc:sldMk cId="3597336271" sldId="284"/>
            <ac:spMk id="3" creationId="{344CE2C3-7BFA-4CBA-9FB2-28F590C74510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8" creationId="{4E1BEB12-92AF-4445-98AD-4C7756E7C93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10" creationId="{D0522C2C-7B5C-48A7-A969-03941E5D2E76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12" creationId="{9C682A1A-5B2D-4111-BBD6-620165633E5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14" creationId="{D6EE29F2-D77F-4BD0-A20B-334D316A1C9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29.109" v="190"/>
          <ac:spMkLst>
            <pc:docMk/>
            <pc:sldMk cId="3597336271" sldId="284"/>
            <ac:spMk id="16" creationId="{22D09ED2-868F-42C6-866E-F92E0CEF314F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44:22.434" v="288" actId="20577"/>
        <pc:sldMkLst>
          <pc:docMk/>
          <pc:sldMk cId="2792190815" sldId="289"/>
        </pc:sldMkLst>
        <pc:spChg chg="mod or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2" creationId="{F646078E-F98B-4B21-A845-83C7DE640787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44:22.434" v="288" actId="20577"/>
          <ac:spMkLst>
            <pc:docMk/>
            <pc:sldMk cId="2792190815" sldId="289"/>
            <ac:spMk id="3" creationId="{30825B97-DAB7-4DAE-A4F5-FFA0D0F8C7FC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8" creationId="{46F1F2C8-798B-4CCE-A851-94AFAF350BE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10" creationId="{755E9CD0-04B0-4A3C-B291-AD913379C713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12" creationId="{1DD8BF3B-6066-418C-8D1A-75C5E396FC04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14" creationId="{80BC66F9-7A74-4286-AD22-1174052CC22C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16" creationId="{D8142CC3-2B5C-48E6-9DF0-6C8ACBAF23EF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20" creationId="{46A89C79-8EF3-4AF9-B3D9-59A883F41C83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22" creationId="{EFE5CE34-4543-42E5-B82C-1F3D12422CD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4:16.777" v="286"/>
          <ac:spMkLst>
            <pc:docMk/>
            <pc:sldMk cId="2792190815" sldId="289"/>
            <ac:spMk id="24" creationId="{72AF41FE-63D7-4695-81D2-66D2510E4486}"/>
          </ac:spMkLst>
        </pc:spChg>
        <pc:cxnChg chg="add">
          <ac:chgData name="Mary Jude Camilleri" userId="S::mary.jude.camilleri@ilearn.edu.mt::d532b959-8ce3-47c7-b170-dad374501405" providerId="AD" clId="Web-{F6F3DC2D-C860-E0B1-38A5-16DD93071E85}" dt="2021-10-01T07:44:16.777" v="286"/>
          <ac:cxnSpMkLst>
            <pc:docMk/>
            <pc:sldMk cId="2792190815" sldId="289"/>
            <ac:cxnSpMk id="18" creationId="{7B2D303B-3DD0-4319-9EAD-361847FEC71D}"/>
          </ac:cxnSpMkLst>
        </pc:cxn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44:26.356" v="290" actId="20577"/>
        <pc:sldMkLst>
          <pc:docMk/>
          <pc:sldMk cId="1516968778" sldId="290"/>
        </pc:sldMkLst>
        <pc:spChg chg="ord">
          <ac:chgData name="Mary Jude Camilleri" userId="S::mary.jude.camilleri@ilearn.edu.mt::d532b959-8ce3-47c7-b170-dad374501405" providerId="AD" clId="Web-{F6F3DC2D-C860-E0B1-38A5-16DD93071E85}" dt="2021-10-01T07:41:00.444" v="278"/>
          <ac:spMkLst>
            <pc:docMk/>
            <pc:sldMk cId="1516968778" sldId="290"/>
            <ac:spMk id="2" creationId="{ED6817DE-C3CC-46C9-9451-701BD631FCC8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41:00.444" v="278"/>
          <ac:spMkLst>
            <pc:docMk/>
            <pc:sldMk cId="1516968778" sldId="290"/>
            <ac:spMk id="3" creationId="{01791B0D-C82A-41EF-99B5-0BB388BF52A7}"/>
          </ac:spMkLst>
        </pc:spChg>
        <pc:spChg chg="mod ord">
          <ac:chgData name="Mary Jude Camilleri" userId="S::mary.jude.camilleri@ilearn.edu.mt::d532b959-8ce3-47c7-b170-dad374501405" providerId="AD" clId="Web-{F6F3DC2D-C860-E0B1-38A5-16DD93071E85}" dt="2021-10-01T07:44:26.356" v="290" actId="20577"/>
          <ac:spMkLst>
            <pc:docMk/>
            <pc:sldMk cId="1516968778" sldId="290"/>
            <ac:spMk id="9" creationId="{1AA9AFC2-7B33-4DE3-BF8B-F95D74A2D141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1:00.444" v="278"/>
          <ac:spMkLst>
            <pc:docMk/>
            <pc:sldMk cId="1516968778" sldId="290"/>
            <ac:spMk id="14" creationId="{1BB867FF-FC45-48F7-8104-F89BE54909F1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1:00.444" v="278"/>
          <ac:spMkLst>
            <pc:docMk/>
            <pc:sldMk cId="1516968778" sldId="290"/>
            <ac:spMk id="16" creationId="{8BB56887-D0D5-4F0C-9E19-7247EB83C8B7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1:00.444" v="278"/>
          <ac:spMkLst>
            <pc:docMk/>
            <pc:sldMk cId="1516968778" sldId="290"/>
            <ac:spMk id="18" creationId="{081E4A58-353D-44AE-B2FC-2A74E2E400F7}"/>
          </ac:spMkLst>
        </pc:spChg>
      </pc:sldChg>
      <pc:sldChg chg="addSp delSp modSp mod setBg modClrScheme chgLayout">
        <pc:chgData name="Mary Jude Camilleri" userId="S::mary.jude.camilleri@ilearn.edu.mt::d532b959-8ce3-47c7-b170-dad374501405" providerId="AD" clId="Web-{F6F3DC2D-C860-E0B1-38A5-16DD93071E85}" dt="2021-10-01T07:40:29.115" v="268" actId="20577"/>
        <pc:sldMkLst>
          <pc:docMk/>
          <pc:sldMk cId="2907781494" sldId="296"/>
        </pc:sldMkLst>
        <pc:spChg chg="mod ord">
          <ac:chgData name="Mary Jude Camilleri" userId="S::mary.jude.camilleri@ilearn.edu.mt::d532b959-8ce3-47c7-b170-dad374501405" providerId="AD" clId="Web-{F6F3DC2D-C860-E0B1-38A5-16DD93071E85}" dt="2021-10-01T07:38:44.612" v="220"/>
          <ac:spMkLst>
            <pc:docMk/>
            <pc:sldMk cId="2907781494" sldId="296"/>
            <ac:spMk id="2" creationId="{61B9AF34-E87A-4687-8A18-E367A25C28C6}"/>
          </ac:spMkLst>
        </pc:spChg>
        <pc:spChg chg="ord">
          <ac:chgData name="Mary Jude Camilleri" userId="S::mary.jude.camilleri@ilearn.edu.mt::d532b959-8ce3-47c7-b170-dad374501405" providerId="AD" clId="Web-{F6F3DC2D-C860-E0B1-38A5-16DD93071E85}" dt="2021-10-01T07:38:44.612" v="220"/>
          <ac:spMkLst>
            <pc:docMk/>
            <pc:sldMk cId="2907781494" sldId="296"/>
            <ac:spMk id="3" creationId="{A8872827-3A01-40E4-B1CD-3EBE6E970768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40:29.115" v="268" actId="20577"/>
          <ac:spMkLst>
            <pc:docMk/>
            <pc:sldMk cId="2907781494" sldId="296"/>
            <ac:spMk id="4" creationId="{E45E9B4C-C317-4367-A5CE-F572BE262520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39:03.285" v="223" actId="14100"/>
          <ac:spMkLst>
            <pc:docMk/>
            <pc:sldMk cId="2907781494" sldId="296"/>
            <ac:spMk id="5" creationId="{A96BFC24-A1EC-408E-AF6E-568BDE23931B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8:44.612" v="220"/>
          <ac:spMkLst>
            <pc:docMk/>
            <pc:sldMk cId="2907781494" sldId="296"/>
            <ac:spMk id="7" creationId="{907EF6B7-1338-4443-8C46-6A318D952DF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8:44.612" v="220"/>
          <ac:spMkLst>
            <pc:docMk/>
            <pc:sldMk cId="2907781494" sldId="296"/>
            <ac:spMk id="8" creationId="{DAAE4CDD-124C-4DCF-9584-B6033B545DD5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8:44.612" v="220"/>
          <ac:spMkLst>
            <pc:docMk/>
            <pc:sldMk cId="2907781494" sldId="296"/>
            <ac:spMk id="9" creationId="{081E4A58-353D-44AE-B2FC-2A74E2E400F7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10" creationId="{F837543A-6020-4505-A233-C9DB4BF74011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12" creationId="{35B16301-FB18-48BA-A6DD-C37CAF6F9A18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14" creationId="{C3C0D90E-074A-4F52-9B11-B52BEF4BCBE5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16" creationId="{CABBD4C1-E6F8-46F6-8152-A8A97490BF4D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18" creationId="{83BA5EF5-1FE9-4BF9-83BB-269BCDDF6156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22" creationId="{88853921-7BC9-4BDE-ACAB-133C683C82D6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24" creationId="{09192968-3AE7-4470-A61C-97294BB92731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38:44.597" v="219"/>
          <ac:spMkLst>
            <pc:docMk/>
            <pc:sldMk cId="2907781494" sldId="296"/>
            <ac:spMk id="26" creationId="{3AB72E55-43E4-4356-BFE8-E2102CB0B505}"/>
          </ac:spMkLst>
        </pc:spChg>
        <pc:cxnChg chg="add del">
          <ac:chgData name="Mary Jude Camilleri" userId="S::mary.jude.camilleri@ilearn.edu.mt::d532b959-8ce3-47c7-b170-dad374501405" providerId="AD" clId="Web-{F6F3DC2D-C860-E0B1-38A5-16DD93071E85}" dt="2021-10-01T07:38:44.597" v="219"/>
          <ac:cxnSpMkLst>
            <pc:docMk/>
            <pc:sldMk cId="2907781494" sldId="296"/>
            <ac:cxnSpMk id="20" creationId="{4B3BCACB-5880-460B-9606-8C433A9AF99D}"/>
          </ac:cxnSpMkLst>
        </pc:cxn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33:26.604" v="87" actId="20577"/>
        <pc:sldMkLst>
          <pc:docMk/>
          <pc:sldMk cId="147241934" sldId="301"/>
        </pc:sldMkLst>
        <pc:spChg chg="mod or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2" creationId="{EE48B9C8-5DFC-46FB-816F-9B4DA9F45928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33:26.604" v="87" actId="20577"/>
          <ac:spMkLst>
            <pc:docMk/>
            <pc:sldMk cId="147241934" sldId="301"/>
            <ac:spMk id="4" creationId="{5BC02CA6-EFB4-44CF-8057-6C31FF25C550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9" creationId="{F837543A-6020-4505-A233-C9DB4BF74011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11" creationId="{35B16301-FB18-48BA-A6DD-C37CAF6F9A18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13" creationId="{C3C0D90E-074A-4F52-9B11-B52BEF4BCBE5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15" creationId="{CABBD4C1-E6F8-46F6-8152-A8A97490BF4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17" creationId="{83BA5EF5-1FE9-4BF9-83BB-269BCDDF6156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21" creationId="{88853921-7BC9-4BDE-ACAB-133C683C82D6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23" creationId="{09192968-3AE7-4470-A61C-97294BB92731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2:58.228" v="77"/>
          <ac:spMkLst>
            <pc:docMk/>
            <pc:sldMk cId="147241934" sldId="301"/>
            <ac:spMk id="25" creationId="{3AB72E55-43E4-4356-BFE8-E2102CB0B505}"/>
          </ac:spMkLst>
        </pc:spChg>
        <pc:cxnChg chg="add">
          <ac:chgData name="Mary Jude Camilleri" userId="S::mary.jude.camilleri@ilearn.edu.mt::d532b959-8ce3-47c7-b170-dad374501405" providerId="AD" clId="Web-{F6F3DC2D-C860-E0B1-38A5-16DD93071E85}" dt="2021-10-01T07:32:58.228" v="77"/>
          <ac:cxnSpMkLst>
            <pc:docMk/>
            <pc:sldMk cId="147241934" sldId="301"/>
            <ac:cxnSpMk id="19" creationId="{4B3BCACB-5880-460B-9606-8C433A9AF99D}"/>
          </ac:cxnSpMkLst>
        </pc:cxnChg>
      </pc:sldChg>
      <pc:sldChg chg="addSp delSp modSp mod setBg modClrScheme chgLayout">
        <pc:chgData name="Mary Jude Camilleri" userId="S::mary.jude.camilleri@ilearn.edu.mt::d532b959-8ce3-47c7-b170-dad374501405" providerId="AD" clId="Web-{F6F3DC2D-C860-E0B1-38A5-16DD93071E85}" dt="2021-10-01T07:45:23.795" v="294" actId="20577"/>
        <pc:sldMkLst>
          <pc:docMk/>
          <pc:sldMk cId="2691935225" sldId="302"/>
        </pc:sldMkLst>
        <pc:spChg chg="mod ord">
          <ac:chgData name="Mary Jude Camilleri" userId="S::mary.jude.camilleri@ilearn.edu.mt::d532b959-8ce3-47c7-b170-dad374501405" providerId="AD" clId="Web-{F6F3DC2D-C860-E0B1-38A5-16DD93071E85}" dt="2021-10-01T07:40:41.975" v="271"/>
          <ac:spMkLst>
            <pc:docMk/>
            <pc:sldMk cId="2691935225" sldId="302"/>
            <ac:spMk id="2" creationId="{DA5B9DFE-EE22-47CF-B9CB-0D469B4E1125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45:23.795" v="294" actId="20577"/>
          <ac:spMkLst>
            <pc:docMk/>
            <pc:sldMk cId="2691935225" sldId="302"/>
            <ac:spMk id="5" creationId="{66231C0E-1C2F-4EEC-B3B8-B1DB08CB4165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0:41.975" v="271"/>
          <ac:spMkLst>
            <pc:docMk/>
            <pc:sldMk cId="2691935225" sldId="302"/>
            <ac:spMk id="7" creationId="{1BB867FF-FC45-48F7-8104-F89BE54909F1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0:41.975" v="271"/>
          <ac:spMkLst>
            <pc:docMk/>
            <pc:sldMk cId="2691935225" sldId="302"/>
            <ac:spMk id="8" creationId="{8BB56887-D0D5-4F0C-9E19-7247EB83C8B7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40:41.975" v="271"/>
          <ac:spMkLst>
            <pc:docMk/>
            <pc:sldMk cId="2691935225" sldId="302"/>
            <ac:spMk id="9" creationId="{081E4A58-353D-44AE-B2FC-2A74E2E400F7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40:41.959" v="270"/>
          <ac:spMkLst>
            <pc:docMk/>
            <pc:sldMk cId="2691935225" sldId="302"/>
            <ac:spMk id="10" creationId="{907EF6B7-1338-4443-8C46-6A318D952DFD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40:41.959" v="270"/>
          <ac:spMkLst>
            <pc:docMk/>
            <pc:sldMk cId="2691935225" sldId="302"/>
            <ac:spMk id="12" creationId="{DAAE4CDD-124C-4DCF-9584-B6033B545DD5}"/>
          </ac:spMkLst>
        </pc:spChg>
        <pc:spChg chg="add del">
          <ac:chgData name="Mary Jude Camilleri" userId="S::mary.jude.camilleri@ilearn.edu.mt::d532b959-8ce3-47c7-b170-dad374501405" providerId="AD" clId="Web-{F6F3DC2D-C860-E0B1-38A5-16DD93071E85}" dt="2021-10-01T07:40:41.959" v="270"/>
          <ac:spMkLst>
            <pc:docMk/>
            <pc:sldMk cId="2691935225" sldId="302"/>
            <ac:spMk id="14" creationId="{081E4A58-353D-44AE-B2FC-2A74E2E400F7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F6F3DC2D-C860-E0B1-38A5-16DD93071E85}" dt="2021-10-01T07:37:19.876" v="206" actId="20577"/>
        <pc:sldMkLst>
          <pc:docMk/>
          <pc:sldMk cId="1639597699" sldId="305"/>
        </pc:sldMkLst>
        <pc:spChg chg="mod ord">
          <ac:chgData name="Mary Jude Camilleri" userId="S::mary.jude.camilleri@ilearn.edu.mt::d532b959-8ce3-47c7-b170-dad374501405" providerId="AD" clId="Web-{F6F3DC2D-C860-E0B1-38A5-16DD93071E85}" dt="2021-10-01T07:36:51.984" v="196"/>
          <ac:spMkLst>
            <pc:docMk/>
            <pc:sldMk cId="1639597699" sldId="305"/>
            <ac:spMk id="2" creationId="{EE48B9C8-5DFC-46FB-816F-9B4DA9F45928}"/>
          </ac:spMkLst>
        </pc:spChg>
        <pc:spChg chg="mod">
          <ac:chgData name="Mary Jude Camilleri" userId="S::mary.jude.camilleri@ilearn.edu.mt::d532b959-8ce3-47c7-b170-dad374501405" providerId="AD" clId="Web-{F6F3DC2D-C860-E0B1-38A5-16DD93071E85}" dt="2021-10-01T07:37:19.876" v="206" actId="20577"/>
          <ac:spMkLst>
            <pc:docMk/>
            <pc:sldMk cId="1639597699" sldId="305"/>
            <ac:spMk id="4" creationId="{5BC02CA6-EFB4-44CF-8057-6C31FF25C550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51.984" v="196"/>
          <ac:spMkLst>
            <pc:docMk/>
            <pc:sldMk cId="1639597699" sldId="305"/>
            <ac:spMk id="9" creationId="{907EF6B7-1338-4443-8C46-6A318D952DFD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51.984" v="196"/>
          <ac:spMkLst>
            <pc:docMk/>
            <pc:sldMk cId="1639597699" sldId="305"/>
            <ac:spMk id="11" creationId="{DAAE4CDD-124C-4DCF-9584-B6033B545DD5}"/>
          </ac:spMkLst>
        </pc:spChg>
        <pc:spChg chg="add">
          <ac:chgData name="Mary Jude Camilleri" userId="S::mary.jude.camilleri@ilearn.edu.mt::d532b959-8ce3-47c7-b170-dad374501405" providerId="AD" clId="Web-{F6F3DC2D-C860-E0B1-38A5-16DD93071E85}" dt="2021-10-01T07:36:51.984" v="196"/>
          <ac:spMkLst>
            <pc:docMk/>
            <pc:sldMk cId="1639597699" sldId="305"/>
            <ac:spMk id="13" creationId="{081E4A58-353D-44AE-B2FC-2A74E2E400F7}"/>
          </ac:spMkLst>
        </pc:spChg>
      </pc:sldChg>
      <pc:sldChg chg="modSp mod modClrScheme chgLayout">
        <pc:chgData name="Mary Jude Camilleri" userId="S::mary.jude.camilleri@ilearn.edu.mt::d532b959-8ce3-47c7-b170-dad374501405" providerId="AD" clId="Web-{F6F3DC2D-C860-E0B1-38A5-16DD93071E85}" dt="2021-10-01T07:28:58.956" v="0"/>
        <pc:sldMkLst>
          <pc:docMk/>
          <pc:sldMk cId="1209519687" sldId="306"/>
        </pc:sldMkLst>
        <pc:spChg chg="mod ord">
          <ac:chgData name="Mary Jude Camilleri" userId="S::mary.jude.camilleri@ilearn.edu.mt::d532b959-8ce3-47c7-b170-dad374501405" providerId="AD" clId="Web-{F6F3DC2D-C860-E0B1-38A5-16DD93071E85}" dt="2021-10-01T07:28:58.956" v="0"/>
          <ac:spMkLst>
            <pc:docMk/>
            <pc:sldMk cId="1209519687" sldId="306"/>
            <ac:spMk id="2" creationId="{A822FE21-6896-4C9E-BCC8-3A46E19EDFAF}"/>
          </ac:spMkLst>
        </pc:spChg>
      </pc:sldChg>
      <pc:sldMasterChg chg="del delSldLayout">
        <pc:chgData name="Mary Jude Camilleri" userId="S::mary.jude.camilleri@ilearn.edu.mt::d532b959-8ce3-47c7-b170-dad374501405" providerId="AD" clId="Web-{F6F3DC2D-C860-E0B1-38A5-16DD93071E85}" dt="2021-10-01T07:28:58.956" v="0"/>
        <pc:sldMasterMkLst>
          <pc:docMk/>
          <pc:sldMasterMk cId="0" sldId="2147483648"/>
        </pc:sldMasterMkLst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0" sldId="2147483648"/>
            <pc:sldLayoutMk cId="0" sldId="2147483669"/>
          </pc:sldLayoutMkLst>
        </pc:sldLayoutChg>
      </pc:sldMasterChg>
      <pc:sldMasterChg chg="add addSldLayout modSldLayout">
        <pc:chgData name="Mary Jude Camilleri" userId="S::mary.jude.camilleri@ilearn.edu.mt::d532b959-8ce3-47c7-b170-dad374501405" providerId="AD" clId="Web-{F6F3DC2D-C860-E0B1-38A5-16DD93071E85}" dt="2021-10-01T07:28:58.956" v="0"/>
        <pc:sldMasterMkLst>
          <pc:docMk/>
          <pc:sldMasterMk cId="2765994516" sldId="2147483670"/>
        </pc:sldMasterMkLst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1269607915" sldId="2147483671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12906903" sldId="2147483672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1955319270" sldId="2147483673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1870714441" sldId="2147483674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1252807877" sldId="2147483675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3619788924" sldId="2147483676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392496807" sldId="2147483677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2325296581" sldId="2147483678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4288270577" sldId="2147483679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3599302340" sldId="2147483680"/>
          </pc:sldLayoutMkLst>
        </pc:sldLayoutChg>
        <pc:sldLayoutChg chg="add mod replId">
          <pc:chgData name="Mary Jude Camilleri" userId="S::mary.jude.camilleri@ilearn.edu.mt::d532b959-8ce3-47c7-b170-dad374501405" providerId="AD" clId="Web-{F6F3DC2D-C860-E0B1-38A5-16DD93071E85}" dt="2021-10-01T07:28:58.956" v="0"/>
          <pc:sldLayoutMkLst>
            <pc:docMk/>
            <pc:sldMasterMk cId="2765994516" sldId="2147483670"/>
            <pc:sldLayoutMk cId="2018794745" sldId="2147483681"/>
          </pc:sldLayoutMkLst>
        </pc:sldLayoutChg>
      </pc:sldMasterChg>
    </pc:docChg>
  </pc:docChgLst>
  <pc:docChgLst>
    <pc:chgData name="Vanessa Xuereb" userId="cf06a9f6-2ebd-481e-9fd5-404d201fd7dd" providerId="ADAL" clId="{5F2F89D4-D215-46F5-8D0A-CF01B0C13335}"/>
    <pc:docChg chg="undo custSel addSld delSld modSld sldOrd">
      <pc:chgData name="Vanessa Xuereb" userId="cf06a9f6-2ebd-481e-9fd5-404d201fd7dd" providerId="ADAL" clId="{5F2F89D4-D215-46F5-8D0A-CF01B0C13335}" dt="2021-08-25T10:28:40.429" v="1669" actId="1076"/>
      <pc:docMkLst>
        <pc:docMk/>
      </pc:docMkLst>
      <pc:sldChg chg="modSp">
        <pc:chgData name="Vanessa Xuereb" userId="cf06a9f6-2ebd-481e-9fd5-404d201fd7dd" providerId="ADAL" clId="{5F2F89D4-D215-46F5-8D0A-CF01B0C13335}" dt="2021-08-25T10:28:07.956" v="1666" actId="20577"/>
        <pc:sldMkLst>
          <pc:docMk/>
          <pc:sldMk cId="2026876962" sldId="256"/>
        </pc:sldMkLst>
        <pc:spChg chg="mod">
          <ac:chgData name="Vanessa Xuereb" userId="cf06a9f6-2ebd-481e-9fd5-404d201fd7dd" providerId="ADAL" clId="{5F2F89D4-D215-46F5-8D0A-CF01B0C13335}" dt="2021-08-17T09:14:01.783" v="1636" actId="20577"/>
          <ac:spMkLst>
            <pc:docMk/>
            <pc:sldMk cId="2026876962" sldId="256"/>
            <ac:spMk id="2" creationId="{E11C82A4-F5B7-4B72-85CA-F29B9BE5C16B}"/>
          </ac:spMkLst>
        </pc:spChg>
        <pc:spChg chg="mod">
          <ac:chgData name="Vanessa Xuereb" userId="cf06a9f6-2ebd-481e-9fd5-404d201fd7dd" providerId="ADAL" clId="{5F2F89D4-D215-46F5-8D0A-CF01B0C13335}" dt="2021-08-25T10:28:07.956" v="1666" actId="20577"/>
          <ac:spMkLst>
            <pc:docMk/>
            <pc:sldMk cId="2026876962" sldId="256"/>
            <ac:spMk id="3" creationId="{F321677E-330F-4D06-A488-5E7DCE2F664D}"/>
          </ac:spMkLst>
        </pc:spChg>
      </pc:sldChg>
      <pc:sldChg chg="modSp">
        <pc:chgData name="Vanessa Xuereb" userId="cf06a9f6-2ebd-481e-9fd5-404d201fd7dd" providerId="ADAL" clId="{5F2F89D4-D215-46F5-8D0A-CF01B0C13335}" dt="2021-08-17T10:02:43.351" v="1639" actId="20577"/>
        <pc:sldMkLst>
          <pc:docMk/>
          <pc:sldMk cId="3245836396" sldId="258"/>
        </pc:sldMkLst>
        <pc:spChg chg="mod">
          <ac:chgData name="Vanessa Xuereb" userId="cf06a9f6-2ebd-481e-9fd5-404d201fd7dd" providerId="ADAL" clId="{5F2F89D4-D215-46F5-8D0A-CF01B0C13335}" dt="2021-08-17T10:02:43.351" v="1639" actId="20577"/>
          <ac:spMkLst>
            <pc:docMk/>
            <pc:sldMk cId="3245836396" sldId="258"/>
            <ac:spMk id="6" creationId="{C3782DB9-146E-469D-A058-E6DD26A9501B}"/>
          </ac:spMkLst>
        </pc:spChg>
      </pc:sldChg>
      <pc:sldChg chg="modSp">
        <pc:chgData name="Vanessa Xuereb" userId="cf06a9f6-2ebd-481e-9fd5-404d201fd7dd" providerId="ADAL" clId="{5F2F89D4-D215-46F5-8D0A-CF01B0C13335}" dt="2021-08-17T10:03:35.186" v="1644" actId="20577"/>
        <pc:sldMkLst>
          <pc:docMk/>
          <pc:sldMk cId="3016902264" sldId="262"/>
        </pc:sldMkLst>
        <pc:spChg chg="mod">
          <ac:chgData name="Vanessa Xuereb" userId="cf06a9f6-2ebd-481e-9fd5-404d201fd7dd" providerId="ADAL" clId="{5F2F89D4-D215-46F5-8D0A-CF01B0C13335}" dt="2021-08-17T10:03:35.186" v="1644" actId="20577"/>
          <ac:spMkLst>
            <pc:docMk/>
            <pc:sldMk cId="3016902264" sldId="262"/>
            <ac:spMk id="11" creationId="{A32CB5E9-03B2-40CD-BA12-0805F23A45A7}"/>
          </ac:spMkLst>
        </pc:spChg>
      </pc:sldChg>
      <pc:sldChg chg="modSp">
        <pc:chgData name="Vanessa Xuereb" userId="cf06a9f6-2ebd-481e-9fd5-404d201fd7dd" providerId="ADAL" clId="{5F2F89D4-D215-46F5-8D0A-CF01B0C13335}" dt="2021-08-16T11:14:11.076" v="1626" actId="20577"/>
        <pc:sldMkLst>
          <pc:docMk/>
          <pc:sldMk cId="2123481389" sldId="277"/>
        </pc:sldMkLst>
        <pc:spChg chg="mod">
          <ac:chgData name="Vanessa Xuereb" userId="cf06a9f6-2ebd-481e-9fd5-404d201fd7dd" providerId="ADAL" clId="{5F2F89D4-D215-46F5-8D0A-CF01B0C13335}" dt="2021-08-16T11:14:11.076" v="1626" actId="20577"/>
          <ac:spMkLst>
            <pc:docMk/>
            <pc:sldMk cId="2123481389" sldId="277"/>
            <ac:spMk id="4" creationId="{89433195-0B30-42F5-851E-55195ADDC43A}"/>
          </ac:spMkLst>
        </pc:spChg>
      </pc:sldChg>
      <pc:sldChg chg="addSp modSp">
        <pc:chgData name="Vanessa Xuereb" userId="cf06a9f6-2ebd-481e-9fd5-404d201fd7dd" providerId="ADAL" clId="{5F2F89D4-D215-46F5-8D0A-CF01B0C13335}" dt="2021-08-25T10:28:40.429" v="1669" actId="1076"/>
        <pc:sldMkLst>
          <pc:docMk/>
          <pc:sldMk cId="213852170" sldId="279"/>
        </pc:sldMkLst>
        <pc:picChg chg="add mod">
          <ac:chgData name="Vanessa Xuereb" userId="cf06a9f6-2ebd-481e-9fd5-404d201fd7dd" providerId="ADAL" clId="{5F2F89D4-D215-46F5-8D0A-CF01B0C13335}" dt="2021-08-25T10:28:40.429" v="1669" actId="1076"/>
          <ac:picMkLst>
            <pc:docMk/>
            <pc:sldMk cId="213852170" sldId="279"/>
            <ac:picMk id="11" creationId="{81C213A9-0AFF-46F1-BABB-280D5B5AD177}"/>
          </ac:picMkLst>
        </pc:picChg>
        <pc:picChg chg="mod">
          <ac:chgData name="Vanessa Xuereb" userId="cf06a9f6-2ebd-481e-9fd5-404d201fd7dd" providerId="ADAL" clId="{5F2F89D4-D215-46F5-8D0A-CF01B0C13335}" dt="2021-08-25T10:28:30.946" v="1667" actId="1076"/>
          <ac:picMkLst>
            <pc:docMk/>
            <pc:sldMk cId="213852170" sldId="279"/>
            <ac:picMk id="2052" creationId="{378A1404-7B19-4091-A25F-88D76066DCF9}"/>
          </ac:picMkLst>
        </pc:picChg>
      </pc:sldChg>
      <pc:sldChg chg="addSp delSp modSp">
        <pc:chgData name="Vanessa Xuereb" userId="cf06a9f6-2ebd-481e-9fd5-404d201fd7dd" providerId="ADAL" clId="{5F2F89D4-D215-46F5-8D0A-CF01B0C13335}" dt="2021-08-09T11:41:49.556" v="1144" actId="14100"/>
        <pc:sldMkLst>
          <pc:docMk/>
          <pc:sldMk cId="2901334696" sldId="291"/>
        </pc:sldMkLst>
        <pc:picChg chg="del">
          <ac:chgData name="Vanessa Xuereb" userId="cf06a9f6-2ebd-481e-9fd5-404d201fd7dd" providerId="ADAL" clId="{5F2F89D4-D215-46F5-8D0A-CF01B0C13335}" dt="2021-08-09T11:37:16.190" v="1127" actId="478"/>
          <ac:picMkLst>
            <pc:docMk/>
            <pc:sldMk cId="2901334696" sldId="291"/>
            <ac:picMk id="4" creationId="{51605B0A-6E8E-47E9-8B0B-9D39052EE090}"/>
          </ac:picMkLst>
        </pc:picChg>
        <pc:picChg chg="add mod">
          <ac:chgData name="Vanessa Xuereb" userId="cf06a9f6-2ebd-481e-9fd5-404d201fd7dd" providerId="ADAL" clId="{5F2F89D4-D215-46F5-8D0A-CF01B0C13335}" dt="2021-08-09T11:41:49.556" v="1144" actId="14100"/>
          <ac:picMkLst>
            <pc:docMk/>
            <pc:sldMk cId="2901334696" sldId="291"/>
            <ac:picMk id="5" creationId="{24DE833A-0EF8-40EF-91FB-114D3E837047}"/>
          </ac:picMkLst>
        </pc:picChg>
      </pc:sldChg>
      <pc:sldChg chg="modSp">
        <pc:chgData name="Vanessa Xuereb" userId="cf06a9f6-2ebd-481e-9fd5-404d201fd7dd" providerId="ADAL" clId="{5F2F89D4-D215-46F5-8D0A-CF01B0C13335}" dt="2021-08-17T10:06:02.264" v="1649" actId="114"/>
        <pc:sldMkLst>
          <pc:docMk/>
          <pc:sldMk cId="2907781494" sldId="296"/>
        </pc:sldMkLst>
        <pc:spChg chg="mod">
          <ac:chgData name="Vanessa Xuereb" userId="cf06a9f6-2ebd-481e-9fd5-404d201fd7dd" providerId="ADAL" clId="{5F2F89D4-D215-46F5-8D0A-CF01B0C13335}" dt="2021-08-17T10:06:02.264" v="1649" actId="114"/>
          <ac:spMkLst>
            <pc:docMk/>
            <pc:sldMk cId="2907781494" sldId="296"/>
            <ac:spMk id="4" creationId="{E45E9B4C-C317-4367-A5CE-F572BE262520}"/>
          </ac:spMkLst>
        </pc:spChg>
        <pc:spChg chg="mod">
          <ac:chgData name="Vanessa Xuereb" userId="cf06a9f6-2ebd-481e-9fd5-404d201fd7dd" providerId="ADAL" clId="{5F2F89D4-D215-46F5-8D0A-CF01B0C13335}" dt="2021-08-09T11:31:13.102" v="1020" actId="255"/>
          <ac:spMkLst>
            <pc:docMk/>
            <pc:sldMk cId="2907781494" sldId="296"/>
            <ac:spMk id="5" creationId="{A96BFC24-A1EC-408E-AF6E-568BDE23931B}"/>
          </ac:spMkLst>
        </pc:spChg>
      </pc:sldChg>
      <pc:sldChg chg="modSp">
        <pc:chgData name="Vanessa Xuereb" userId="cf06a9f6-2ebd-481e-9fd5-404d201fd7dd" providerId="ADAL" clId="{5F2F89D4-D215-46F5-8D0A-CF01B0C13335}" dt="2021-08-17T10:02:55.393" v="1640" actId="114"/>
        <pc:sldMkLst>
          <pc:docMk/>
          <pc:sldMk cId="810491347" sldId="299"/>
        </pc:sldMkLst>
        <pc:spChg chg="mod">
          <ac:chgData name="Vanessa Xuereb" userId="cf06a9f6-2ebd-481e-9fd5-404d201fd7dd" providerId="ADAL" clId="{5F2F89D4-D215-46F5-8D0A-CF01B0C13335}" dt="2021-08-17T10:02:55.393" v="1640" actId="114"/>
          <ac:spMkLst>
            <pc:docMk/>
            <pc:sldMk cId="810491347" sldId="299"/>
            <ac:spMk id="6" creationId="{BA4B0A8C-45FE-4AE6-9CF1-5B6A0AC12AF4}"/>
          </ac:spMkLst>
        </pc:spChg>
      </pc:sldChg>
      <pc:sldChg chg="addSp delSp modSp mod setBg">
        <pc:chgData name="Vanessa Xuereb" userId="cf06a9f6-2ebd-481e-9fd5-404d201fd7dd" providerId="ADAL" clId="{5F2F89D4-D215-46F5-8D0A-CF01B0C13335}" dt="2021-08-09T11:52:33.844" v="1389" actId="1076"/>
        <pc:sldMkLst>
          <pc:docMk/>
          <pc:sldMk cId="1218370818" sldId="300"/>
        </pc:sldMkLst>
        <pc:spChg chg="mod ord">
          <ac:chgData name="Vanessa Xuereb" userId="cf06a9f6-2ebd-481e-9fd5-404d201fd7dd" providerId="ADAL" clId="{5F2F89D4-D215-46F5-8D0A-CF01B0C13335}" dt="2021-08-09T11:48:09.741" v="1148" actId="26606"/>
          <ac:spMkLst>
            <pc:docMk/>
            <pc:sldMk cId="1218370818" sldId="300"/>
            <ac:spMk id="2" creationId="{49C5D811-56AD-4EAD-8AF0-F966356F7167}"/>
          </ac:spMkLst>
        </pc:spChg>
        <pc:spChg chg="mod">
          <ac:chgData name="Vanessa Xuereb" userId="cf06a9f6-2ebd-481e-9fd5-404d201fd7dd" providerId="ADAL" clId="{5F2F89D4-D215-46F5-8D0A-CF01B0C13335}" dt="2021-08-09T11:50:18.259" v="1307" actId="27636"/>
          <ac:spMkLst>
            <pc:docMk/>
            <pc:sldMk cId="1218370818" sldId="300"/>
            <ac:spMk id="4" creationId="{8ED21AE2-2C31-41B7-8B9B-422D19E5B0D3}"/>
          </ac:spMkLst>
        </pc:spChg>
        <pc:spChg chg="add">
          <ac:chgData name="Vanessa Xuereb" userId="cf06a9f6-2ebd-481e-9fd5-404d201fd7dd" providerId="ADAL" clId="{5F2F89D4-D215-46F5-8D0A-CF01B0C13335}" dt="2021-08-09T11:48:09.741" v="1148" actId="26606"/>
          <ac:spMkLst>
            <pc:docMk/>
            <pc:sldMk cId="1218370818" sldId="300"/>
            <ac:spMk id="79" creationId="{9401732C-37EE-4B98-A709-9530173F3802}"/>
          </ac:spMkLst>
        </pc:spChg>
        <pc:grpChg chg="add">
          <ac:chgData name="Vanessa Xuereb" userId="cf06a9f6-2ebd-481e-9fd5-404d201fd7dd" providerId="ADAL" clId="{5F2F89D4-D215-46F5-8D0A-CF01B0C13335}" dt="2021-08-09T11:48:09.741" v="1148" actId="26606"/>
          <ac:grpSpMkLst>
            <pc:docMk/>
            <pc:sldMk cId="1218370818" sldId="300"/>
            <ac:grpSpMk id="71" creationId="{749C117F-F390-437B-ADB0-57E87EFF34F5}"/>
          </ac:grpSpMkLst>
        </pc:grpChg>
        <pc:grpChg chg="add">
          <ac:chgData name="Vanessa Xuereb" userId="cf06a9f6-2ebd-481e-9fd5-404d201fd7dd" providerId="ADAL" clId="{5F2F89D4-D215-46F5-8D0A-CF01B0C13335}" dt="2021-08-09T11:48:09.741" v="1148" actId="26606"/>
          <ac:grpSpMkLst>
            <pc:docMk/>
            <pc:sldMk cId="1218370818" sldId="300"/>
            <ac:grpSpMk id="81" creationId="{654E48C8-2A00-4C54-BC9C-B18EE49E9C13}"/>
          </ac:grpSpMkLst>
        </pc:grpChg>
        <pc:picChg chg="del">
          <ac:chgData name="Vanessa Xuereb" userId="cf06a9f6-2ebd-481e-9fd5-404d201fd7dd" providerId="ADAL" clId="{5F2F89D4-D215-46F5-8D0A-CF01B0C13335}" dt="2021-08-09T11:42:09.580" v="1145" actId="478"/>
          <ac:picMkLst>
            <pc:docMk/>
            <pc:sldMk cId="1218370818" sldId="300"/>
            <ac:picMk id="5" creationId="{A6824E64-87B9-45F8-B794-A053213AC16F}"/>
          </ac:picMkLst>
        </pc:picChg>
        <pc:picChg chg="add mod">
          <ac:chgData name="Vanessa Xuereb" userId="cf06a9f6-2ebd-481e-9fd5-404d201fd7dd" providerId="ADAL" clId="{5F2F89D4-D215-46F5-8D0A-CF01B0C13335}" dt="2021-08-09T11:52:33.844" v="1389" actId="1076"/>
          <ac:picMkLst>
            <pc:docMk/>
            <pc:sldMk cId="1218370818" sldId="300"/>
            <ac:picMk id="1026" creationId="{6B7BED9B-1372-423F-920D-6C392D863060}"/>
          </ac:picMkLst>
        </pc:picChg>
        <pc:cxnChg chg="add">
          <ac:chgData name="Vanessa Xuereb" userId="cf06a9f6-2ebd-481e-9fd5-404d201fd7dd" providerId="ADAL" clId="{5F2F89D4-D215-46F5-8D0A-CF01B0C13335}" dt="2021-08-09T11:48:09.741" v="1148" actId="26606"/>
          <ac:cxnSpMkLst>
            <pc:docMk/>
            <pc:sldMk cId="1218370818" sldId="300"/>
            <ac:cxnSpMk id="77" creationId="{20742BC3-654B-4E41-9A6A-73A42E477639}"/>
          </ac:cxnSpMkLst>
        </pc:cxnChg>
      </pc:sldChg>
      <pc:sldChg chg="modSp">
        <pc:chgData name="Vanessa Xuereb" userId="cf06a9f6-2ebd-481e-9fd5-404d201fd7dd" providerId="ADAL" clId="{5F2F89D4-D215-46F5-8D0A-CF01B0C13335}" dt="2021-08-17T09:14:12.748" v="1638" actId="20577"/>
        <pc:sldMkLst>
          <pc:docMk/>
          <pc:sldMk cId="147241934" sldId="301"/>
        </pc:sldMkLst>
        <pc:spChg chg="mod">
          <ac:chgData name="Vanessa Xuereb" userId="cf06a9f6-2ebd-481e-9fd5-404d201fd7dd" providerId="ADAL" clId="{5F2F89D4-D215-46F5-8D0A-CF01B0C13335}" dt="2021-08-17T09:14:12.748" v="1638" actId="20577"/>
          <ac:spMkLst>
            <pc:docMk/>
            <pc:sldMk cId="147241934" sldId="301"/>
            <ac:spMk id="4" creationId="{5BC02CA6-EFB4-44CF-8057-6C31FF25C550}"/>
          </ac:spMkLst>
        </pc:spChg>
      </pc:sldChg>
      <pc:sldChg chg="addSp delSp modSp mod ord setBg">
        <pc:chgData name="Vanessa Xuereb" userId="cf06a9f6-2ebd-481e-9fd5-404d201fd7dd" providerId="ADAL" clId="{5F2F89D4-D215-46F5-8D0A-CF01B0C13335}" dt="2021-08-09T11:39:09.221" v="1137" actId="1076"/>
        <pc:sldMkLst>
          <pc:docMk/>
          <pc:sldMk cId="3348335966" sldId="303"/>
        </pc:sldMkLst>
        <pc:spChg chg="mod ord">
          <ac:chgData name="Vanessa Xuereb" userId="cf06a9f6-2ebd-481e-9fd5-404d201fd7dd" providerId="ADAL" clId="{5F2F89D4-D215-46F5-8D0A-CF01B0C13335}" dt="2021-08-09T11:38:42.906" v="1132" actId="26606"/>
          <ac:spMkLst>
            <pc:docMk/>
            <pc:sldMk cId="3348335966" sldId="303"/>
            <ac:spMk id="2" creationId="{37DC9F91-1C0A-41D9-9E94-176088F66771}"/>
          </ac:spMkLst>
        </pc:spChg>
        <pc:spChg chg="add del">
          <ac:chgData name="Vanessa Xuereb" userId="cf06a9f6-2ebd-481e-9fd5-404d201fd7dd" providerId="ADAL" clId="{5F2F89D4-D215-46F5-8D0A-CF01B0C13335}" dt="2021-08-09T11:38:42.906" v="1132" actId="26606"/>
          <ac:spMkLst>
            <pc:docMk/>
            <pc:sldMk cId="3348335966" sldId="303"/>
            <ac:spMk id="28" creationId="{38181A50-C8BE-4392-983D-C06579080585}"/>
          </ac:spMkLst>
        </pc:spChg>
        <pc:spChg chg="add del">
          <ac:chgData name="Vanessa Xuereb" userId="cf06a9f6-2ebd-481e-9fd5-404d201fd7dd" providerId="ADAL" clId="{5F2F89D4-D215-46F5-8D0A-CF01B0C13335}" dt="2021-08-09T11:38:42.827" v="1131" actId="26606"/>
          <ac:spMkLst>
            <pc:docMk/>
            <pc:sldMk cId="3348335966" sldId="303"/>
            <ac:spMk id="33" creationId="{7193F1A9-EED8-46C5-A64D-C219BE030BE1}"/>
          </ac:spMkLst>
        </pc:spChg>
        <pc:spChg chg="add del">
          <ac:chgData name="Vanessa Xuereb" userId="cf06a9f6-2ebd-481e-9fd5-404d201fd7dd" providerId="ADAL" clId="{5F2F89D4-D215-46F5-8D0A-CF01B0C13335}" dt="2021-08-09T11:38:42.827" v="1131" actId="26606"/>
          <ac:spMkLst>
            <pc:docMk/>
            <pc:sldMk cId="3348335966" sldId="303"/>
            <ac:spMk id="35" creationId="{ECE6865D-C104-4F99-86B8-B6E914940FF5}"/>
          </ac:spMkLst>
        </pc:spChg>
        <pc:spChg chg="add">
          <ac:chgData name="Vanessa Xuereb" userId="cf06a9f6-2ebd-481e-9fd5-404d201fd7dd" providerId="ADAL" clId="{5F2F89D4-D215-46F5-8D0A-CF01B0C13335}" dt="2021-08-09T11:38:42.906" v="1132" actId="26606"/>
          <ac:spMkLst>
            <pc:docMk/>
            <pc:sldMk cId="3348335966" sldId="303"/>
            <ac:spMk id="37" creationId="{D43CA6E1-DE85-4998-B1CA-2B617EDF60F8}"/>
          </ac:spMkLst>
        </pc:spChg>
        <pc:spChg chg="add">
          <ac:chgData name="Vanessa Xuereb" userId="cf06a9f6-2ebd-481e-9fd5-404d201fd7dd" providerId="ADAL" clId="{5F2F89D4-D215-46F5-8D0A-CF01B0C13335}" dt="2021-08-09T11:38:42.906" v="1132" actId="26606"/>
          <ac:spMkLst>
            <pc:docMk/>
            <pc:sldMk cId="3348335966" sldId="303"/>
            <ac:spMk id="38" creationId="{4434DCA8-BC57-40AE-94D7-754460957E7F}"/>
          </ac:spMkLst>
        </pc:spChg>
        <pc:picChg chg="del">
          <ac:chgData name="Vanessa Xuereb" userId="cf06a9f6-2ebd-481e-9fd5-404d201fd7dd" providerId="ADAL" clId="{5F2F89D4-D215-46F5-8D0A-CF01B0C13335}" dt="2021-08-09T11:37:19.033" v="1128" actId="478"/>
          <ac:picMkLst>
            <pc:docMk/>
            <pc:sldMk cId="3348335966" sldId="303"/>
            <ac:picMk id="4" creationId="{D83C3B4E-2445-41EF-BD97-DB88F3DDD656}"/>
          </ac:picMkLst>
        </pc:picChg>
        <pc:picChg chg="add mod">
          <ac:chgData name="Vanessa Xuereb" userId="cf06a9f6-2ebd-481e-9fd5-404d201fd7dd" providerId="ADAL" clId="{5F2F89D4-D215-46F5-8D0A-CF01B0C13335}" dt="2021-08-09T11:39:01.313" v="1136" actId="1076"/>
          <ac:picMkLst>
            <pc:docMk/>
            <pc:sldMk cId="3348335966" sldId="303"/>
            <ac:picMk id="5" creationId="{7D1F2B75-EDD2-4469-AB2E-1E66DF678209}"/>
          </ac:picMkLst>
        </pc:picChg>
        <pc:picChg chg="add">
          <ac:chgData name="Vanessa Xuereb" userId="cf06a9f6-2ebd-481e-9fd5-404d201fd7dd" providerId="ADAL" clId="{5F2F89D4-D215-46F5-8D0A-CF01B0C13335}" dt="2021-08-09T11:38:42.906" v="1132" actId="26606"/>
          <ac:picMkLst>
            <pc:docMk/>
            <pc:sldMk cId="3348335966" sldId="303"/>
            <ac:picMk id="39" creationId="{AD162A3C-D7A8-4B2A-94B1-73192CBC573B}"/>
          </ac:picMkLst>
        </pc:picChg>
        <pc:picChg chg="add">
          <ac:chgData name="Vanessa Xuereb" userId="cf06a9f6-2ebd-481e-9fd5-404d201fd7dd" providerId="ADAL" clId="{5F2F89D4-D215-46F5-8D0A-CF01B0C13335}" dt="2021-08-09T11:38:42.906" v="1132" actId="26606"/>
          <ac:picMkLst>
            <pc:docMk/>
            <pc:sldMk cId="3348335966" sldId="303"/>
            <ac:picMk id="40" creationId="{E93A23A1-FB7B-4C57-8240-0B6015C11161}"/>
          </ac:picMkLst>
        </pc:picChg>
        <pc:picChg chg="add">
          <ac:chgData name="Vanessa Xuereb" userId="cf06a9f6-2ebd-481e-9fd5-404d201fd7dd" providerId="ADAL" clId="{5F2F89D4-D215-46F5-8D0A-CF01B0C13335}" dt="2021-08-09T11:38:42.906" v="1132" actId="26606"/>
          <ac:picMkLst>
            <pc:docMk/>
            <pc:sldMk cId="3348335966" sldId="303"/>
            <ac:picMk id="41" creationId="{6B8F1012-6DEE-4829-9F32-620A71109464}"/>
          </ac:picMkLst>
        </pc:picChg>
      </pc:sldChg>
      <pc:sldChg chg="modSp">
        <pc:chgData name="Vanessa Xuereb" userId="cf06a9f6-2ebd-481e-9fd5-404d201fd7dd" providerId="ADAL" clId="{5F2F89D4-D215-46F5-8D0A-CF01B0C13335}" dt="2021-08-08T13:41:38.238" v="373" actId="20577"/>
        <pc:sldMkLst>
          <pc:docMk/>
          <pc:sldMk cId="1639597699" sldId="305"/>
        </pc:sldMkLst>
        <pc:spChg chg="mod">
          <ac:chgData name="Vanessa Xuereb" userId="cf06a9f6-2ebd-481e-9fd5-404d201fd7dd" providerId="ADAL" clId="{5F2F89D4-D215-46F5-8D0A-CF01B0C13335}" dt="2021-08-08T13:41:38.238" v="373" actId="20577"/>
          <ac:spMkLst>
            <pc:docMk/>
            <pc:sldMk cId="1639597699" sldId="305"/>
            <ac:spMk id="4" creationId="{5BC02CA6-EFB4-44CF-8057-6C31FF25C550}"/>
          </ac:spMkLst>
        </pc:spChg>
      </pc:sldChg>
      <pc:sldChg chg="addSp add modAnim">
        <pc:chgData name="Vanessa Xuereb" userId="cf06a9f6-2ebd-481e-9fd5-404d201fd7dd" providerId="ADAL" clId="{5F2F89D4-D215-46F5-8D0A-CF01B0C13335}" dt="2021-08-15T10:27:31.694" v="1623" actId="2696"/>
        <pc:sldMkLst>
          <pc:docMk/>
          <pc:sldMk cId="1209519687" sldId="306"/>
        </pc:sldMkLst>
        <pc:picChg chg="add">
          <ac:chgData name="Vanessa Xuereb" userId="cf06a9f6-2ebd-481e-9fd5-404d201fd7dd" providerId="ADAL" clId="{5F2F89D4-D215-46F5-8D0A-CF01B0C13335}" dt="2021-08-15T10:27:31.694" v="1623" actId="2696"/>
          <ac:picMkLst>
            <pc:docMk/>
            <pc:sldMk cId="1209519687" sldId="306"/>
            <ac:picMk id="3" creationId="{F298A177-1469-4944-A431-29C550E7C2BB}"/>
          </ac:picMkLst>
        </pc:picChg>
      </pc:sldChg>
    </pc:docChg>
  </pc:docChgLst>
  <pc:docChgLst>
    <pc:chgData name="Mary Jude Camilleri" userId="S::mary.jude.camilleri@ilearn.edu.mt::d532b959-8ce3-47c7-b170-dad374501405" providerId="AD" clId="Web-{3B5AEE1D-29E7-77C3-08AE-A7D06AED7183}"/>
    <pc:docChg chg="delSld modSld">
      <pc:chgData name="Mary Jude Camilleri" userId="S::mary.jude.camilleri@ilearn.edu.mt::d532b959-8ce3-47c7-b170-dad374501405" providerId="AD" clId="Web-{3B5AEE1D-29E7-77C3-08AE-A7D06AED7183}" dt="2021-09-30T09:28:49.442" v="33"/>
      <pc:docMkLst>
        <pc:docMk/>
      </pc:docMkLst>
      <pc:sldChg chg="modSp">
        <pc:chgData name="Mary Jude Camilleri" userId="S::mary.jude.camilleri@ilearn.edu.mt::d532b959-8ce3-47c7-b170-dad374501405" providerId="AD" clId="Web-{3B5AEE1D-29E7-77C3-08AE-A7D06AED7183}" dt="2021-09-30T09:28:18.831" v="30" actId="20577"/>
        <pc:sldMkLst>
          <pc:docMk/>
          <pc:sldMk cId="3016902264" sldId="262"/>
        </pc:sldMkLst>
        <pc:spChg chg="mod">
          <ac:chgData name="Mary Jude Camilleri" userId="S::mary.jude.camilleri@ilearn.edu.mt::d532b959-8ce3-47c7-b170-dad374501405" providerId="AD" clId="Web-{3B5AEE1D-29E7-77C3-08AE-A7D06AED7183}" dt="2021-09-30T09:28:18.831" v="30" actId="20577"/>
          <ac:spMkLst>
            <pc:docMk/>
            <pc:sldMk cId="3016902264" sldId="262"/>
            <ac:spMk id="11" creationId="{A32CB5E9-03B2-40CD-BA12-0805F23A45A7}"/>
          </ac:spMkLst>
        </pc:spChg>
      </pc:sldChg>
      <pc:sldChg chg="modSp">
        <pc:chgData name="Mary Jude Camilleri" userId="S::mary.jude.camilleri@ilearn.edu.mt::d532b959-8ce3-47c7-b170-dad374501405" providerId="AD" clId="Web-{3B5AEE1D-29E7-77C3-08AE-A7D06AED7183}" dt="2021-09-30T09:25:49.135" v="6" actId="20577"/>
        <pc:sldMkLst>
          <pc:docMk/>
          <pc:sldMk cId="2123481389" sldId="277"/>
        </pc:sldMkLst>
        <pc:spChg chg="mod">
          <ac:chgData name="Mary Jude Camilleri" userId="S::mary.jude.camilleri@ilearn.edu.mt::d532b959-8ce3-47c7-b170-dad374501405" providerId="AD" clId="Web-{3B5AEE1D-29E7-77C3-08AE-A7D06AED7183}" dt="2021-09-30T09:25:49.135" v="6" actId="20577"/>
          <ac:spMkLst>
            <pc:docMk/>
            <pc:sldMk cId="2123481389" sldId="277"/>
            <ac:spMk id="4" creationId="{89433195-0B30-42F5-851E-55195ADDC43A}"/>
          </ac:spMkLst>
        </pc:spChg>
      </pc:sldChg>
      <pc:sldChg chg="modSp">
        <pc:chgData name="Mary Jude Camilleri" userId="S::mary.jude.camilleri@ilearn.edu.mt::d532b959-8ce3-47c7-b170-dad374501405" providerId="AD" clId="Web-{3B5AEE1D-29E7-77C3-08AE-A7D06AED7183}" dt="2021-09-30T09:28:01.017" v="29" actId="20577"/>
        <pc:sldMkLst>
          <pc:docMk/>
          <pc:sldMk cId="3597336271" sldId="284"/>
        </pc:sldMkLst>
        <pc:spChg chg="mod">
          <ac:chgData name="Mary Jude Camilleri" userId="S::mary.jude.camilleri@ilearn.edu.mt::d532b959-8ce3-47c7-b170-dad374501405" providerId="AD" clId="Web-{3B5AEE1D-29E7-77C3-08AE-A7D06AED7183}" dt="2021-09-30T09:28:01.017" v="29" actId="20577"/>
          <ac:spMkLst>
            <pc:docMk/>
            <pc:sldMk cId="3597336271" sldId="284"/>
            <ac:spMk id="3" creationId="{344CE2C3-7BFA-4CBA-9FB2-28F590C74510}"/>
          </ac:spMkLst>
        </pc:spChg>
      </pc:sldChg>
      <pc:sldChg chg="del">
        <pc:chgData name="Mary Jude Camilleri" userId="S::mary.jude.camilleri@ilearn.edu.mt::d532b959-8ce3-47c7-b170-dad374501405" providerId="AD" clId="Web-{3B5AEE1D-29E7-77C3-08AE-A7D06AED7183}" dt="2021-09-30T09:26:49.060" v="26"/>
        <pc:sldMkLst>
          <pc:docMk/>
          <pc:sldMk cId="2901334696" sldId="291"/>
        </pc:sldMkLst>
      </pc:sldChg>
      <pc:sldChg chg="modSp">
        <pc:chgData name="Mary Jude Camilleri" userId="S::mary.jude.camilleri@ilearn.edu.mt::d532b959-8ce3-47c7-b170-dad374501405" providerId="AD" clId="Web-{3B5AEE1D-29E7-77C3-08AE-A7D06AED7183}" dt="2021-09-30T09:28:33.238" v="32" actId="1076"/>
        <pc:sldMkLst>
          <pc:docMk/>
          <pc:sldMk cId="2907781494" sldId="296"/>
        </pc:sldMkLst>
        <pc:spChg chg="mod">
          <ac:chgData name="Mary Jude Camilleri" userId="S::mary.jude.camilleri@ilearn.edu.mt::d532b959-8ce3-47c7-b170-dad374501405" providerId="AD" clId="Web-{3B5AEE1D-29E7-77C3-08AE-A7D06AED7183}" dt="2021-09-30T09:26:36.169" v="25" actId="20577"/>
          <ac:spMkLst>
            <pc:docMk/>
            <pc:sldMk cId="2907781494" sldId="296"/>
            <ac:spMk id="4" creationId="{E45E9B4C-C317-4367-A5CE-F572BE262520}"/>
          </ac:spMkLst>
        </pc:spChg>
        <pc:spChg chg="mod">
          <ac:chgData name="Mary Jude Camilleri" userId="S::mary.jude.camilleri@ilearn.edu.mt::d532b959-8ce3-47c7-b170-dad374501405" providerId="AD" clId="Web-{3B5AEE1D-29E7-77C3-08AE-A7D06AED7183}" dt="2021-09-30T09:28:33.238" v="32" actId="1076"/>
          <ac:spMkLst>
            <pc:docMk/>
            <pc:sldMk cId="2907781494" sldId="296"/>
            <ac:spMk id="5" creationId="{A96BFC24-A1EC-408E-AF6E-568BDE23931B}"/>
          </ac:spMkLst>
        </pc:spChg>
      </pc:sldChg>
      <pc:sldChg chg="del">
        <pc:chgData name="Mary Jude Camilleri" userId="S::mary.jude.camilleri@ilearn.edu.mt::d532b959-8ce3-47c7-b170-dad374501405" providerId="AD" clId="Web-{3B5AEE1D-29E7-77C3-08AE-A7D06AED7183}" dt="2021-09-30T09:28:49.442" v="33"/>
        <pc:sldMkLst>
          <pc:docMk/>
          <pc:sldMk cId="1218370818" sldId="300"/>
        </pc:sldMkLst>
      </pc:sldChg>
      <pc:sldChg chg="modSp">
        <pc:chgData name="Mary Jude Camilleri" userId="S::mary.jude.camilleri@ilearn.edu.mt::d532b959-8ce3-47c7-b170-dad374501405" providerId="AD" clId="Web-{3B5AEE1D-29E7-77C3-08AE-A7D06AED7183}" dt="2021-09-30T09:25:16.133" v="1" actId="14100"/>
        <pc:sldMkLst>
          <pc:docMk/>
          <pc:sldMk cId="147241934" sldId="301"/>
        </pc:sldMkLst>
        <pc:spChg chg="mod">
          <ac:chgData name="Mary Jude Camilleri" userId="S::mary.jude.camilleri@ilearn.edu.mt::d532b959-8ce3-47c7-b170-dad374501405" providerId="AD" clId="Web-{3B5AEE1D-29E7-77C3-08AE-A7D06AED7183}" dt="2021-09-30T09:25:16.133" v="1" actId="14100"/>
          <ac:spMkLst>
            <pc:docMk/>
            <pc:sldMk cId="147241934" sldId="301"/>
            <ac:spMk id="4" creationId="{5BC02CA6-EFB4-44CF-8057-6C31FF25C550}"/>
          </ac:spMkLst>
        </pc:spChg>
      </pc:sldChg>
      <pc:sldChg chg="modSp">
        <pc:chgData name="Mary Jude Camilleri" userId="S::mary.jude.camilleri@ilearn.edu.mt::d532b959-8ce3-47c7-b170-dad374501405" providerId="AD" clId="Web-{3B5AEE1D-29E7-77C3-08AE-A7D06AED7183}" dt="2021-09-30T09:27:41.219" v="28" actId="20577"/>
        <pc:sldMkLst>
          <pc:docMk/>
          <pc:sldMk cId="2691935225" sldId="302"/>
        </pc:sldMkLst>
        <pc:spChg chg="mod">
          <ac:chgData name="Mary Jude Camilleri" userId="S::mary.jude.camilleri@ilearn.edu.mt::d532b959-8ce3-47c7-b170-dad374501405" providerId="AD" clId="Web-{3B5AEE1D-29E7-77C3-08AE-A7D06AED7183}" dt="2021-09-30T09:27:41.219" v="28" actId="20577"/>
          <ac:spMkLst>
            <pc:docMk/>
            <pc:sldMk cId="2691935225" sldId="302"/>
            <ac:spMk id="5" creationId="{66231C0E-1C2F-4EEC-B3B8-B1DB08CB4165}"/>
          </ac:spMkLst>
        </pc:spChg>
      </pc:sldChg>
      <pc:sldChg chg="del">
        <pc:chgData name="Mary Jude Camilleri" userId="S::mary.jude.camilleri@ilearn.edu.mt::d532b959-8ce3-47c7-b170-dad374501405" providerId="AD" clId="Web-{3B5AEE1D-29E7-77C3-08AE-A7D06AED7183}" dt="2021-09-30T09:26:55.295" v="27"/>
        <pc:sldMkLst>
          <pc:docMk/>
          <pc:sldMk cId="3348335966" sldId="303"/>
        </pc:sldMkLst>
      </pc:sldChg>
      <pc:sldChg chg="modSp">
        <pc:chgData name="Mary Jude Camilleri" userId="S::mary.jude.camilleri@ilearn.edu.mt::d532b959-8ce3-47c7-b170-dad374501405" providerId="AD" clId="Web-{3B5AEE1D-29E7-77C3-08AE-A7D06AED7183}" dt="2021-09-30T09:26:12.527" v="11" actId="1076"/>
        <pc:sldMkLst>
          <pc:docMk/>
          <pc:sldMk cId="1639597699" sldId="305"/>
        </pc:sldMkLst>
        <pc:spChg chg="mod">
          <ac:chgData name="Mary Jude Camilleri" userId="S::mary.jude.camilleri@ilearn.edu.mt::d532b959-8ce3-47c7-b170-dad374501405" providerId="AD" clId="Web-{3B5AEE1D-29E7-77C3-08AE-A7D06AED7183}" dt="2021-09-30T09:26:12.527" v="11" actId="1076"/>
          <ac:spMkLst>
            <pc:docMk/>
            <pc:sldMk cId="1639597699" sldId="305"/>
            <ac:spMk id="4" creationId="{5BC02CA6-EFB4-44CF-8057-6C31FF25C550}"/>
          </ac:spMkLst>
        </pc:spChg>
      </pc:sldChg>
    </pc:docChg>
  </pc:docChgLst>
  <pc:docChgLst>
    <pc:chgData name="Mary Jude Camilleri" userId="S::mary.jude.camilleri@ilearn.edu.mt::d532b959-8ce3-47c7-b170-dad374501405" providerId="AD" clId="Web-{3A88F618-8EDD-CFBF-BE1A-C3BAFE2FE548}"/>
    <pc:docChg chg="delSld modSld">
      <pc:chgData name="Mary Jude Camilleri" userId="S::mary.jude.camilleri@ilearn.edu.mt::d532b959-8ce3-47c7-b170-dad374501405" providerId="AD" clId="Web-{3A88F618-8EDD-CFBF-BE1A-C3BAFE2FE548}" dt="2021-09-29T12:19:29.922" v="239" actId="20577"/>
      <pc:docMkLst>
        <pc:docMk/>
      </pc:docMkLst>
      <pc:sldChg chg="modSp">
        <pc:chgData name="Mary Jude Camilleri" userId="S::mary.jude.camilleri@ilearn.edu.mt::d532b959-8ce3-47c7-b170-dad374501405" providerId="AD" clId="Web-{3A88F618-8EDD-CFBF-BE1A-C3BAFE2FE548}" dt="2021-09-29T12:14:33.853" v="6" actId="20577"/>
        <pc:sldMkLst>
          <pc:docMk/>
          <pc:sldMk cId="1215279822" sldId="257"/>
        </pc:sldMkLst>
        <pc:spChg chg="mod">
          <ac:chgData name="Mary Jude Camilleri" userId="S::mary.jude.camilleri@ilearn.edu.mt::d532b959-8ce3-47c7-b170-dad374501405" providerId="AD" clId="Web-{3A88F618-8EDD-CFBF-BE1A-C3BAFE2FE548}" dt="2021-09-29T12:14:33.853" v="6" actId="20577"/>
          <ac:spMkLst>
            <pc:docMk/>
            <pc:sldMk cId="1215279822" sldId="257"/>
            <ac:spMk id="4" creationId="{E6371DA7-4C61-4CDD-B5D3-C3086FF25E59}"/>
          </ac:spMkLst>
        </pc:spChg>
      </pc:sldChg>
      <pc:sldChg chg="modSp">
        <pc:chgData name="Mary Jude Camilleri" userId="S::mary.jude.camilleri@ilearn.edu.mt::d532b959-8ce3-47c7-b170-dad374501405" providerId="AD" clId="Web-{3A88F618-8EDD-CFBF-BE1A-C3BAFE2FE548}" dt="2021-09-29T12:18:11.311" v="174" actId="20577"/>
        <pc:sldMkLst>
          <pc:docMk/>
          <pc:sldMk cId="3016902264" sldId="262"/>
        </pc:sldMkLst>
        <pc:spChg chg="mod">
          <ac:chgData name="Mary Jude Camilleri" userId="S::mary.jude.camilleri@ilearn.edu.mt::d532b959-8ce3-47c7-b170-dad374501405" providerId="AD" clId="Web-{3A88F618-8EDD-CFBF-BE1A-C3BAFE2FE548}" dt="2021-09-29T12:18:11.311" v="174" actId="20577"/>
          <ac:spMkLst>
            <pc:docMk/>
            <pc:sldMk cId="3016902264" sldId="262"/>
            <ac:spMk id="11" creationId="{A32CB5E9-03B2-40CD-BA12-0805F23A45A7}"/>
          </ac:spMkLst>
        </pc:spChg>
      </pc:sldChg>
      <pc:sldChg chg="modSp">
        <pc:chgData name="Mary Jude Camilleri" userId="S::mary.jude.camilleri@ilearn.edu.mt::d532b959-8ce3-47c7-b170-dad374501405" providerId="AD" clId="Web-{3A88F618-8EDD-CFBF-BE1A-C3BAFE2FE548}" dt="2021-09-29T12:17:17.122" v="112" actId="20577"/>
        <pc:sldMkLst>
          <pc:docMk/>
          <pc:sldMk cId="2123481389" sldId="277"/>
        </pc:sldMkLst>
        <pc:spChg chg="mod">
          <ac:chgData name="Mary Jude Camilleri" userId="S::mary.jude.camilleri@ilearn.edu.mt::d532b959-8ce3-47c7-b170-dad374501405" providerId="AD" clId="Web-{3A88F618-8EDD-CFBF-BE1A-C3BAFE2FE548}" dt="2021-09-29T12:17:17.122" v="112" actId="20577"/>
          <ac:spMkLst>
            <pc:docMk/>
            <pc:sldMk cId="2123481389" sldId="277"/>
            <ac:spMk id="4" creationId="{89433195-0B30-42F5-851E-55195ADDC43A}"/>
          </ac:spMkLst>
        </pc:spChg>
      </pc:sldChg>
      <pc:sldChg chg="delSp modSp">
        <pc:chgData name="Mary Jude Camilleri" userId="S::mary.jude.camilleri@ilearn.edu.mt::d532b959-8ce3-47c7-b170-dad374501405" providerId="AD" clId="Web-{3A88F618-8EDD-CFBF-BE1A-C3BAFE2FE548}" dt="2021-09-29T12:17:25.404" v="114" actId="14100"/>
        <pc:sldMkLst>
          <pc:docMk/>
          <pc:sldMk cId="3597336271" sldId="284"/>
        </pc:sldMkLst>
        <pc:spChg chg="mod">
          <ac:chgData name="Mary Jude Camilleri" userId="S::mary.jude.camilleri@ilearn.edu.mt::d532b959-8ce3-47c7-b170-dad374501405" providerId="AD" clId="Web-{3A88F618-8EDD-CFBF-BE1A-C3BAFE2FE548}" dt="2021-09-29T12:17:25.404" v="114" actId="14100"/>
          <ac:spMkLst>
            <pc:docMk/>
            <pc:sldMk cId="3597336271" sldId="284"/>
            <ac:spMk id="3" creationId="{344CE2C3-7BFA-4CBA-9FB2-28F590C74510}"/>
          </ac:spMkLst>
        </pc:spChg>
        <pc:picChg chg="del">
          <ac:chgData name="Mary Jude Camilleri" userId="S::mary.jude.camilleri@ilearn.edu.mt::d532b959-8ce3-47c7-b170-dad374501405" providerId="AD" clId="Web-{3A88F618-8EDD-CFBF-BE1A-C3BAFE2FE548}" dt="2021-09-29T12:17:20.654" v="113"/>
          <ac:picMkLst>
            <pc:docMk/>
            <pc:sldMk cId="3597336271" sldId="284"/>
            <ac:picMk id="1026" creationId="{A29C3ED1-F672-498C-AEE1-F41F4D1A80D9}"/>
          </ac:picMkLst>
        </pc:picChg>
      </pc:sldChg>
      <pc:sldChg chg="modSp">
        <pc:chgData name="Mary Jude Camilleri" userId="S::mary.jude.camilleri@ilearn.edu.mt::d532b959-8ce3-47c7-b170-dad374501405" providerId="AD" clId="Web-{3A88F618-8EDD-CFBF-BE1A-C3BAFE2FE548}" dt="2021-09-29T12:19:29.922" v="239" actId="20577"/>
        <pc:sldMkLst>
          <pc:docMk/>
          <pc:sldMk cId="2907781494" sldId="296"/>
        </pc:sldMkLst>
        <pc:spChg chg="mod">
          <ac:chgData name="Mary Jude Camilleri" userId="S::mary.jude.camilleri@ilearn.edu.mt::d532b959-8ce3-47c7-b170-dad374501405" providerId="AD" clId="Web-{3A88F618-8EDD-CFBF-BE1A-C3BAFE2FE548}" dt="2021-09-29T12:19:29.922" v="239" actId="20577"/>
          <ac:spMkLst>
            <pc:docMk/>
            <pc:sldMk cId="2907781494" sldId="296"/>
            <ac:spMk id="4" creationId="{E45E9B4C-C317-4367-A5CE-F572BE262520}"/>
          </ac:spMkLst>
        </pc:spChg>
      </pc:sldChg>
      <pc:sldChg chg="del">
        <pc:chgData name="Mary Jude Camilleri" userId="S::mary.jude.camilleri@ilearn.edu.mt::d532b959-8ce3-47c7-b170-dad374501405" providerId="AD" clId="Web-{3A88F618-8EDD-CFBF-BE1A-C3BAFE2FE548}" dt="2021-09-29T12:14:50.744" v="7"/>
        <pc:sldMkLst>
          <pc:docMk/>
          <pc:sldMk cId="810491347" sldId="299"/>
        </pc:sldMkLst>
      </pc:sldChg>
      <pc:sldChg chg="modSp">
        <pc:chgData name="Mary Jude Camilleri" userId="S::mary.jude.camilleri@ilearn.edu.mt::d532b959-8ce3-47c7-b170-dad374501405" providerId="AD" clId="Web-{3A88F618-8EDD-CFBF-BE1A-C3BAFE2FE548}" dt="2021-09-29T12:16:04.527" v="95" actId="1076"/>
        <pc:sldMkLst>
          <pc:docMk/>
          <pc:sldMk cId="147241934" sldId="301"/>
        </pc:sldMkLst>
        <pc:spChg chg="mod">
          <ac:chgData name="Mary Jude Camilleri" userId="S::mary.jude.camilleri@ilearn.edu.mt::d532b959-8ce3-47c7-b170-dad374501405" providerId="AD" clId="Web-{3A88F618-8EDD-CFBF-BE1A-C3BAFE2FE548}" dt="2021-09-29T12:16:04.527" v="95" actId="1076"/>
          <ac:spMkLst>
            <pc:docMk/>
            <pc:sldMk cId="147241934" sldId="301"/>
            <ac:spMk id="4" creationId="{5BC02CA6-EFB4-44CF-8057-6C31FF25C550}"/>
          </ac:spMkLst>
        </pc:spChg>
      </pc:sldChg>
      <pc:sldChg chg="modSp">
        <pc:chgData name="Mary Jude Camilleri" userId="S::mary.jude.camilleri@ilearn.edu.mt::d532b959-8ce3-47c7-b170-dad374501405" providerId="AD" clId="Web-{3A88F618-8EDD-CFBF-BE1A-C3BAFE2FE548}" dt="2021-09-29T12:18:03.108" v="163" actId="20577"/>
        <pc:sldMkLst>
          <pc:docMk/>
          <pc:sldMk cId="1639597699" sldId="305"/>
        </pc:sldMkLst>
        <pc:spChg chg="mod">
          <ac:chgData name="Mary Jude Camilleri" userId="S::mary.jude.camilleri@ilearn.edu.mt::d532b959-8ce3-47c7-b170-dad374501405" providerId="AD" clId="Web-{3A88F618-8EDD-CFBF-BE1A-C3BAFE2FE548}" dt="2021-09-29T12:18:03.108" v="163" actId="20577"/>
          <ac:spMkLst>
            <pc:docMk/>
            <pc:sldMk cId="1639597699" sldId="305"/>
            <ac:spMk id="4" creationId="{5BC02CA6-EFB4-44CF-8057-6C31FF25C5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CF33E-D0BE-47FB-BB41-B26D964898ED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1C363-7E34-4B07-89F5-F046B231D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78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C363-7E34-4B07-89F5-F046B231D3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6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C363-7E34-4B07-89F5-F046B231D3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1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C363-7E34-4B07-89F5-F046B231D38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2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C363-7E34-4B07-89F5-F046B231D3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7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0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0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9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1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1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0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8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9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7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9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82A4-F5B7-4B72-85CA-F29B9BE5C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2736459"/>
            <a:ext cx="4087306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800" dirty="0">
                <a:latin typeface="Andika"/>
              </a:rPr>
              <a:t>Lesson 5:</a:t>
            </a:r>
            <a:br>
              <a:rPr lang="en-US" sz="3800" dirty="0">
                <a:latin typeface="Andika"/>
              </a:rPr>
            </a:br>
            <a:r>
              <a:rPr lang="mt-MT" sz="3800" dirty="0" err="1">
                <a:latin typeface="Andika"/>
              </a:rPr>
              <a:t>Literature</a:t>
            </a:r>
            <a:br>
              <a:rPr lang="en-US" sz="3800" dirty="0">
                <a:latin typeface="Andika"/>
              </a:rPr>
            </a:br>
            <a:br>
              <a:rPr lang="en-US" sz="3800" dirty="0">
                <a:latin typeface="Andika"/>
              </a:rPr>
            </a:br>
            <a:r>
              <a:rPr lang="en-US" sz="3800" dirty="0">
                <a:latin typeface="Andika"/>
              </a:rPr>
              <a:t>Topic: Communication and Technology</a:t>
            </a:r>
            <a:br>
              <a:rPr lang="en-US" sz="3800" dirty="0">
                <a:latin typeface="Andika"/>
              </a:rPr>
            </a:br>
            <a:br>
              <a:rPr lang="en-US" sz="3800" dirty="0">
                <a:latin typeface="Andika"/>
              </a:rPr>
            </a:br>
            <a:r>
              <a:rPr lang="en-US" sz="3800" dirty="0">
                <a:latin typeface="Andika"/>
              </a:rPr>
              <a:t>Year:</a:t>
            </a:r>
            <a:br>
              <a:rPr lang="en-US" sz="3800" dirty="0">
                <a:latin typeface="Andika"/>
              </a:rPr>
            </a:br>
            <a:r>
              <a:rPr lang="en-US" sz="3800" dirty="0">
                <a:latin typeface="Andika"/>
              </a:rPr>
              <a:t>4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2" name="Picture 8" descr="Project Communications and Visibility | Top Tips for Youth Action">
            <a:extLst>
              <a:ext uri="{FF2B5EF4-FFF2-40B4-BE49-F238E27FC236}">
                <a16:creationId xmlns:a16="http://schemas.microsoft.com/office/drawing/2014/main" id="{F890D43D-566B-4DE6-B9CA-56620BC4B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r="20964" b="-3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14331-136D-4746-9996-3A5571F5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5" name="AutoShape 2" descr="3G communications to launch in Ukraine by late 2014 - Jul. 17, 2014 |  KyivPost | KyivPost - Ukraine&amp;#39;s Global Voice">
            <a:extLst>
              <a:ext uri="{FF2B5EF4-FFF2-40B4-BE49-F238E27FC236}">
                <a16:creationId xmlns:a16="http://schemas.microsoft.com/office/drawing/2014/main" id="{CACD4884-E327-4904-9F68-E66E17C509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3G communications to launch in Ukraine by late 2014 - Jul. 17, 2014 |  KyivPost | KyivPost - Ukraine&amp;#39;s Global Voice">
            <a:extLst>
              <a:ext uri="{FF2B5EF4-FFF2-40B4-BE49-F238E27FC236}">
                <a16:creationId xmlns:a16="http://schemas.microsoft.com/office/drawing/2014/main" id="{1A6763A9-2B9A-4B23-94D5-C74EE9449A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3G communications to launch in Ukraine by late 2014 - Jul. 17, 2014 |  KyivPost | KyivPost - Ukraine&amp;#39;s Global Voice">
            <a:extLst>
              <a:ext uri="{FF2B5EF4-FFF2-40B4-BE49-F238E27FC236}">
                <a16:creationId xmlns:a16="http://schemas.microsoft.com/office/drawing/2014/main" id="{6EE45F54-CEEE-4664-9D99-B311E1F3D2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876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BFC24-A1EC-408E-AF6E-568BDE23931B}"/>
              </a:ext>
            </a:extLst>
          </p:cNvPr>
          <p:cNvSpPr/>
          <p:nvPr/>
        </p:nvSpPr>
        <p:spPr>
          <a:xfrm>
            <a:off x="543959" y="1153572"/>
            <a:ext cx="3557587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 3: </a:t>
            </a:r>
            <a:endParaRPr lang="en-US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discuss the questions.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5E9B4C-C317-4367-A5CE-F572BE262520}"/>
              </a:ext>
            </a:extLst>
          </p:cNvPr>
          <p:cNvSpPr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many stanzas does this poem have?</a:t>
            </a:r>
            <a:endParaRPr lang="en-US" sz="2400" i="1">
              <a:cs typeface="Calibri"/>
            </a:endParaRP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/>
              <a:t>The poem has five stanzas.</a:t>
            </a:r>
            <a:endParaRPr lang="en-US" sz="2400" i="1" dirty="0">
              <a:cs typeface="Calibri"/>
            </a:endParaRP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endParaRPr lang="en-US" sz="2400" i="1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Explain the phrase ‘fond of’.</a:t>
            </a:r>
            <a:endParaRPr lang="en-US" sz="2400" i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/>
              <a:t>It means ‘keen on’/ ‘addicted to’.</a:t>
            </a:r>
            <a:endParaRPr lang="en-US" sz="2400" i="1">
              <a:cs typeface="Calibri"/>
            </a:endParaRP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endParaRPr lang="en-US" sz="2400" i="1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the phrase ‘the break of dawn’ mean?</a:t>
            </a:r>
            <a:endParaRPr lang="en-US" sz="2400" i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/>
              <a:t>The time when the first light in the early morning can be seen.</a:t>
            </a:r>
            <a:endParaRPr lang="en-US" sz="2400" i="1">
              <a:cs typeface="Calibri"/>
            </a:endParaRP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endParaRPr lang="en-US" sz="2400" i="1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positive thing that came out during the power cut?</a:t>
            </a:r>
            <a:endParaRPr lang="en-US" sz="2400" i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/>
              <a:t>The family managed to talk to each other.</a:t>
            </a:r>
            <a:endParaRPr lang="en-US" sz="2400" i="1">
              <a:cs typeface="Calibri"/>
            </a:endParaRP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endParaRPr lang="en-US" sz="2400" i="1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List all the rhyming words in this poem.</a:t>
            </a:r>
            <a:endParaRPr lang="en-US" sz="2400" i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/>
              <a:t> technology – Tv, on – dawn, too – few, text – next, other – another.</a:t>
            </a:r>
            <a:endParaRPr lang="en-US" sz="2400" i="1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9AF34-E87A-4687-8A18-E367A25C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872827-3A01-40E4-B1CD-3EBE6E970768}"/>
              </a:ext>
            </a:extLst>
          </p:cNvPr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778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31C0E-1C2F-4EEC-B3B8-B1DB08CB4165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Step 4: </a:t>
            </a:r>
            <a:endParaRPr lang="en-US" sz="3600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Now listen to me while I read the poem and the questions. </a:t>
            </a:r>
            <a:endParaRPr lang="en-US" sz="36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Follow from your handout and worksheet.</a:t>
            </a:r>
            <a:endParaRPr lang="en-US" sz="3600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B9DFE-EE22-47CF-B9CB-0D469B4E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A9AFC2-7B33-4DE3-BF8B-F95D74A2D141}"/>
              </a:ext>
            </a:extLst>
          </p:cNvPr>
          <p:cNvSpPr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Step 5:</a:t>
            </a:r>
            <a:endParaRPr lang="en-US" sz="360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READ </a:t>
            </a:r>
            <a:r>
              <a:rPr lang="en-US" sz="3600" dirty="0"/>
              <a:t>the poem and then </a:t>
            </a:r>
            <a:r>
              <a:rPr lang="en-US" sz="3600" b="1" dirty="0"/>
              <a:t>ANSWER</a:t>
            </a:r>
            <a:r>
              <a:rPr lang="en-US" sz="3600" dirty="0"/>
              <a:t> all the questions.</a:t>
            </a:r>
            <a:endParaRPr lang="en-US" sz="3600" dirty="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91B0D-C82A-41EF-99B5-0BB388BF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817DE-C3CC-46C9-9451-701BD631FCC8}"/>
              </a:ext>
            </a:extLst>
          </p:cNvPr>
          <p:cNvSpPr txBox="1">
            <a:spLocks/>
          </p:cNvSpPr>
          <p:nvPr/>
        </p:nvSpPr>
        <p:spPr>
          <a:xfrm>
            <a:off x="1032517" y="688517"/>
            <a:ext cx="9592732" cy="4026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GB" sz="3600" dirty="0">
              <a:latin typeface="Andika"/>
            </a:endParaRPr>
          </a:p>
        </p:txBody>
      </p:sp>
      <p:sp>
        <p:nvSpPr>
          <p:cNvPr id="4" name="AutoShape 4" descr="Song – Title Here">
            <a:extLst>
              <a:ext uri="{FF2B5EF4-FFF2-40B4-BE49-F238E27FC236}">
                <a16:creationId xmlns:a16="http://schemas.microsoft.com/office/drawing/2014/main" id="{225602A7-3BEC-445C-9511-B04842708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Song – Title Here">
            <a:extLst>
              <a:ext uri="{FF2B5EF4-FFF2-40B4-BE49-F238E27FC236}">
                <a16:creationId xmlns:a16="http://schemas.microsoft.com/office/drawing/2014/main" id="{CDAC3D03-CD5D-4DF4-82C7-45D9E003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Song – Title Here">
            <a:extLst>
              <a:ext uri="{FF2B5EF4-FFF2-40B4-BE49-F238E27FC236}">
                <a16:creationId xmlns:a16="http://schemas.microsoft.com/office/drawing/2014/main" id="{ED2D3734-7F74-4CA8-AC04-EBF9F1B90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Song – Title Here">
            <a:extLst>
              <a:ext uri="{FF2B5EF4-FFF2-40B4-BE49-F238E27FC236}">
                <a16:creationId xmlns:a16="http://schemas.microsoft.com/office/drawing/2014/main" id="{6DC45831-97C6-4263-ABB9-7A4033A5E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6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25B97-DAB7-4DAE-A4F5-FFA0D0F8C7FC}"/>
              </a:ext>
            </a:extLst>
          </p:cNvPr>
          <p:cNvSpPr/>
          <p:nvPr/>
        </p:nvSpPr>
        <p:spPr>
          <a:xfrm>
            <a:off x="970908" y="1220919"/>
            <a:ext cx="54257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800" b="1" kern="1200" dirty="0">
                <a:latin typeface="+mj-lt"/>
                <a:ea typeface="+mj-ea"/>
                <a:cs typeface="+mj-cs"/>
              </a:rPr>
              <a:t>Step 6: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endParaRPr lang="en-US" sz="3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800" kern="1200" dirty="0">
                <a:latin typeface="+mj-lt"/>
                <a:ea typeface="+mj-ea"/>
                <a:cs typeface="+mj-cs"/>
              </a:rPr>
              <a:t>When you answer all the questions, </a:t>
            </a:r>
            <a:r>
              <a:rPr lang="en-US" sz="3800" b="1" kern="1200" dirty="0">
                <a:latin typeface="+mj-lt"/>
                <a:ea typeface="+mj-ea"/>
                <a:cs typeface="+mj-cs"/>
              </a:rPr>
              <a:t>REVISE 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your answers.</a:t>
            </a:r>
            <a:endParaRPr lang="en-US" sz="3800" kern="1200" dirty="0">
              <a:latin typeface="+mj-lt"/>
              <a:ea typeface="+mj-ea"/>
              <a:cs typeface="Calibri Light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6078E-F98B-4B21-A845-83C7DE64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3972" y="6356350"/>
            <a:ext cx="14998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024FB-BD06-4B69-B10E-065F4CB0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C213A9-0AFF-46F1-BABB-280D5B5AD1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99118" y="2526441"/>
            <a:ext cx="8652986" cy="15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cting Magazine What is an Objective? - Acting Magazine">
            <a:extLst>
              <a:ext uri="{FF2B5EF4-FFF2-40B4-BE49-F238E27FC236}">
                <a16:creationId xmlns:a16="http://schemas.microsoft.com/office/drawing/2014/main" id="{4B4CAD7C-733C-4F55-9712-15EE79BD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1" r="16097" b="-2"/>
          <a:stretch/>
        </p:blipFill>
        <p:spPr>
          <a:xfrm>
            <a:off x="6541053" y="953980"/>
            <a:ext cx="4777381" cy="477733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A09E2-9B17-4921-B7E9-8A6D27F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Lesson Objectives:</a:t>
            </a:r>
            <a:endParaRPr lang="en-US" b="1" kern="1200" dirty="0">
              <a:latin typeface="+mj-l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371DA7-4C61-4CDD-B5D3-C3086FF25E59}"/>
              </a:ext>
            </a:extLst>
          </p:cNvPr>
          <p:cNvSpPr/>
          <p:nvPr/>
        </p:nvSpPr>
        <p:spPr>
          <a:xfrm>
            <a:off x="838201" y="1984443"/>
            <a:ext cx="5900737" cy="4192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I will:</a:t>
            </a:r>
            <a:endParaRPr lang="en-US">
              <a:cs typeface="Calibri" panose="020F0502020204030204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 read a poem silently and aloud.</a:t>
            </a:r>
            <a:endParaRPr lang="en-US" sz="28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 listen to a poem being read aloud.</a:t>
            </a:r>
            <a:endParaRPr lang="en-US" sz="28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 answer questions about a poem.</a:t>
            </a:r>
            <a:endParaRPr lang="en-US" sz="28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3DEF3-9492-4780-BA8F-21585264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5FC8B-392F-430F-BD25-EF8D2785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" y="365125"/>
            <a:ext cx="6881641" cy="13493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Download these resources:</a:t>
            </a:r>
            <a:endParaRPr lang="en-US" b="1" kern="1200" dirty="0">
              <a:latin typeface="+mj-lt"/>
              <a:cs typeface="Calibri Light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782DB9-146E-469D-A058-E6DD26A9501B}"/>
              </a:ext>
            </a:extLst>
          </p:cNvPr>
          <p:cNvSpPr/>
          <p:nvPr/>
        </p:nvSpPr>
        <p:spPr>
          <a:xfrm>
            <a:off x="433387" y="1778000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cs typeface="Calibri"/>
              </a:rPr>
              <a:t>Poem Handout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Poem Worksheet</a:t>
            </a:r>
            <a:endParaRPr lang="en-US" sz="32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Answers Handout</a:t>
            </a:r>
            <a:endParaRPr lang="en-US" sz="32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Post-task Worksheet</a:t>
            </a:r>
            <a:endParaRPr lang="en-US" sz="32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Post-task Answers Handout</a:t>
            </a:r>
            <a:endParaRPr lang="en-US" sz="3200" dirty="0">
              <a:cs typeface="Calibri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016 Parent Handouts - Saint Denis-Saint Columba School">
            <a:extLst>
              <a:ext uri="{FF2B5EF4-FFF2-40B4-BE49-F238E27FC236}">
                <a16:creationId xmlns:a16="http://schemas.microsoft.com/office/drawing/2014/main" id="{5301A74E-DD06-43A2-8F7A-26FEE848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526" y="1176557"/>
            <a:ext cx="3642366" cy="386090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612C73-C623-4F95-A4DD-7F35526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0244" y="6356350"/>
            <a:ext cx="13235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2FE21-6896-4C9E-BCC8-3A46E19E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Listening Communication">
            <a:hlinkClick r:id="" action="ppaction://media"/>
            <a:extLst>
              <a:ext uri="{FF2B5EF4-FFF2-40B4-BE49-F238E27FC236}">
                <a16:creationId xmlns:a16="http://schemas.microsoft.com/office/drawing/2014/main" id="{F298A177-1469-4944-A431-29C550E7C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5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02CA6-EFB4-44CF-8057-6C31FF25C550}"/>
              </a:ext>
            </a:extLst>
          </p:cNvPr>
          <p:cNvSpPr/>
          <p:nvPr/>
        </p:nvSpPr>
        <p:spPr>
          <a:xfrm>
            <a:off x="754856" y="932656"/>
            <a:ext cx="555848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What is the video-clip about?</a:t>
            </a:r>
            <a:endParaRPr lang="en-US" sz="3200">
              <a:cs typeface="Calibri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 video-clip shows us how family life was before technology emerged in our world. It shows how nowadays families depend on technology. The pros and cons of technology are listed. </a:t>
            </a:r>
            <a:endParaRPr lang="en-US" sz="3200">
              <a:cs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8B9C8-5DFC-46FB-816F-9B4DA9F4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104" y="6356350"/>
            <a:ext cx="157369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3195-0B30-42F5-851E-55195ADDC43A}"/>
              </a:ext>
            </a:extLst>
          </p:cNvPr>
          <p:cNvSpPr txBox="1"/>
          <p:nvPr/>
        </p:nvSpPr>
        <p:spPr>
          <a:xfrm>
            <a:off x="572869" y="508068"/>
            <a:ext cx="11947742" cy="5156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New Vocabulary:</a:t>
            </a:r>
            <a:endParaRPr lang="en-US" sz="2800" b="1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gadget:               </a:t>
            </a: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small tool or device with a clever design or has an unusual use</a:t>
            </a:r>
            <a:endParaRPr lang="en-US" sz="32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tablet:</a:t>
            </a: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 small, flat computer that is operated by touching its screen</a:t>
            </a:r>
            <a:endParaRPr lang="en-US" sz="32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instant:         </a:t>
            </a: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happening or done right away</a:t>
            </a:r>
            <a:endParaRPr lang="en-US" sz="32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recently:            </a:t>
            </a: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lately</a:t>
            </a:r>
            <a:endParaRPr lang="en-US" sz="32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blank:   </a:t>
            </a: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space where something is left out or missing</a:t>
            </a:r>
            <a:endParaRPr lang="en-US" sz="32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highlight>
                <a:srgbClr val="FFFF00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FF734-E3F5-4B4A-A487-B72872B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8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CE2C3-7BFA-4CBA-9FB2-28F590C74510}"/>
              </a:ext>
            </a:extLst>
          </p:cNvPr>
          <p:cNvSpPr/>
          <p:nvPr/>
        </p:nvSpPr>
        <p:spPr>
          <a:xfrm>
            <a:off x="4383881" y="298690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latin typeface="+mj-lt"/>
                <a:ea typeface="+mj-ea"/>
                <a:cs typeface="+mj-cs"/>
              </a:rPr>
              <a:t>Step 1:</a:t>
            </a:r>
            <a:r>
              <a:rPr lang="en-US" sz="6000" b="1" dirty="0">
                <a:latin typeface="+mj-lt"/>
                <a:ea typeface="+mj-ea"/>
                <a:cs typeface="+mj-cs"/>
              </a:rPr>
              <a:t> </a:t>
            </a:r>
            <a:endParaRPr lang="en-US"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latin typeface="+mj-lt"/>
                <a:ea typeface="+mj-ea"/>
                <a:cs typeface="+mj-cs"/>
              </a:rPr>
              <a:t>Read the poem and the questions silently. </a:t>
            </a:r>
            <a:r>
              <a:rPr lang="en-US" sz="6000" b="1" kern="1200" dirty="0">
                <a:latin typeface="+mj-lt"/>
                <a:ea typeface="+mj-ea"/>
                <a:cs typeface="+mj-cs"/>
              </a:rPr>
              <a:t> </a:t>
            </a:r>
            <a:endParaRPr lang="en-US" sz="6000" b="1" kern="1200" dirty="0">
              <a:latin typeface="+mj-lt"/>
              <a:ea typeface="+mj-ea"/>
              <a:cs typeface="Calibri Light" panose="020F0302020204030204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A857D-12C0-4C4C-8681-CF9B0EC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02CA6-EFB4-44CF-8057-6C31FF25C550}"/>
              </a:ext>
            </a:extLst>
          </p:cNvPr>
          <p:cNvSpPr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i="1" dirty="0"/>
              <a:t>What is the poem about? </a:t>
            </a:r>
            <a:endParaRPr lang="en-US" sz="3600">
              <a:cs typeface="Calibri" panose="020F0502020204030204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3600" i="1" dirty="0"/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The poem is written by Kenn Nesbitt. It is about a family who is very fond of gadgets. Even the baby is obsessed with technology. </a:t>
            </a:r>
            <a:endParaRPr lang="en-US" sz="3600" dirty="0"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8B9C8-5DFC-46FB-816F-9B4DA9F4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2CB5E9-03B2-40CD-BA12-0805F23A45A7}"/>
              </a:ext>
            </a:extLst>
          </p:cNvPr>
          <p:cNvSpPr/>
          <p:nvPr/>
        </p:nvSpPr>
        <p:spPr>
          <a:xfrm>
            <a:off x="643467" y="556637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Step 2: </a:t>
            </a:r>
            <a:endParaRPr lang="en-US" sz="320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Read the poem and the questions again. </a:t>
            </a:r>
            <a:endParaRPr lang="en-US" sz="3200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Try to answer the following questions: </a:t>
            </a:r>
            <a:endParaRPr lang="en-US" sz="3200" b="1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cs typeface="Calibri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many stanzas does this poem have?</a:t>
            </a:r>
            <a:endParaRPr lang="en-US" sz="3200">
              <a:cs typeface="Calibri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Explain the phrase ‘fond of’.</a:t>
            </a:r>
            <a:endParaRPr lang="en-US" sz="3200">
              <a:cs typeface="Calibri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does the phrase ‘the break of dawn’ mean?</a:t>
            </a:r>
            <a:endParaRPr lang="en-US" sz="3200">
              <a:cs typeface="Calibri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positive thing came out during the power cut?</a:t>
            </a:r>
            <a:endParaRPr lang="en-US" sz="3200">
              <a:cs typeface="Calibri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List all the rhyming words in this poem.</a:t>
            </a:r>
            <a:endParaRPr lang="en-US" sz="32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91B0D-C82A-41EF-99B5-0BB388BF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4" name="AutoShape 4" descr="Song – Title Here">
            <a:extLst>
              <a:ext uri="{FF2B5EF4-FFF2-40B4-BE49-F238E27FC236}">
                <a16:creationId xmlns:a16="http://schemas.microsoft.com/office/drawing/2014/main" id="{225602A7-3BEC-445C-9511-B04842708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Song – Title Here">
            <a:extLst>
              <a:ext uri="{FF2B5EF4-FFF2-40B4-BE49-F238E27FC236}">
                <a16:creationId xmlns:a16="http://schemas.microsoft.com/office/drawing/2014/main" id="{CDAC3D03-CD5D-4DF4-82C7-45D9E003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Song – Title Here">
            <a:extLst>
              <a:ext uri="{FF2B5EF4-FFF2-40B4-BE49-F238E27FC236}">
                <a16:creationId xmlns:a16="http://schemas.microsoft.com/office/drawing/2014/main" id="{ED2D3734-7F74-4CA8-AC04-EBF9F1B90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Song – Title Here">
            <a:extLst>
              <a:ext uri="{FF2B5EF4-FFF2-40B4-BE49-F238E27FC236}">
                <a16:creationId xmlns:a16="http://schemas.microsoft.com/office/drawing/2014/main" id="{6DC45831-97C6-4263-ABB9-7A4033A5E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London Eye, UK – Dunham Bush">
            <a:extLst>
              <a:ext uri="{FF2B5EF4-FFF2-40B4-BE49-F238E27FC236}">
                <a16:creationId xmlns:a16="http://schemas.microsoft.com/office/drawing/2014/main" id="{739A109A-7B84-4D7F-AFC5-B4BC69E719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London Eye, UK – Dunham Bush">
            <a:extLst>
              <a:ext uri="{FF2B5EF4-FFF2-40B4-BE49-F238E27FC236}">
                <a16:creationId xmlns:a16="http://schemas.microsoft.com/office/drawing/2014/main" id="{2617E8DF-5304-448F-846A-B385F7DD8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London Eye, UK – Dunham Bush">
            <a:extLst>
              <a:ext uri="{FF2B5EF4-FFF2-40B4-BE49-F238E27FC236}">
                <a16:creationId xmlns:a16="http://schemas.microsoft.com/office/drawing/2014/main" id="{DB53A754-87AB-434A-A065-AEE59FB534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902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671144226CB47AEB985B793084D1F" ma:contentTypeVersion="13" ma:contentTypeDescription="Create a new document." ma:contentTypeScope="" ma:versionID="3688e8ae7f10651cb1f9ceb0b1b5928f">
  <xsd:schema xmlns:xsd="http://www.w3.org/2001/XMLSchema" xmlns:xs="http://www.w3.org/2001/XMLSchema" xmlns:p="http://schemas.microsoft.com/office/2006/metadata/properties" xmlns:ns3="fa66959e-e86f-4aa9-8951-d94e00e307c3" xmlns:ns4="c9e4a8ef-117f-40ff-b518-3a0e57a5c37d" targetNamespace="http://schemas.microsoft.com/office/2006/metadata/properties" ma:root="true" ma:fieldsID="400265c917718fff91b219b842ad58e5" ns3:_="" ns4:_="">
    <xsd:import namespace="fa66959e-e86f-4aa9-8951-d94e00e307c3"/>
    <xsd:import namespace="c9e4a8ef-117f-40ff-b518-3a0e57a5c3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6959e-e86f-4aa9-8951-d94e00e307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a8ef-117f-40ff-b518-3a0e57a5c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6DF597-7F2D-4503-BCA3-15F1882371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6959e-e86f-4aa9-8951-d94e00e307c3"/>
    <ds:schemaRef ds:uri="c9e4a8ef-117f-40ff-b518-3a0e57a5c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0BDCE8-96C6-402B-8C30-7094BEC54A6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9e4a8ef-117f-40ff-b518-3a0e57a5c37d"/>
    <ds:schemaRef ds:uri="http://purl.org/dc/elements/1.1/"/>
    <ds:schemaRef ds:uri="http://schemas.microsoft.com/office/2006/metadata/properties"/>
    <ds:schemaRef ds:uri="fa66959e-e86f-4aa9-8951-d94e00e307c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B25827-6B1A-43E1-BE2C-78E1C0B60C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1032</TotalTime>
  <Words>507</Words>
  <Application>Microsoft Office PowerPoint</Application>
  <PresentationFormat>Widescreen</PresentationFormat>
  <Paragraphs>92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Lesson 5: Literature  Topic: Communication and Technology  Year: 4</vt:lpstr>
      <vt:lpstr>Lesson Objectives:</vt:lpstr>
      <vt:lpstr>Download these resources: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5: Writing Topic:  Shopping and Services</dc:title>
  <dc:creator>Vanessa Xuereb</dc:creator>
  <cp:lastModifiedBy>Vanessa Xuereb</cp:lastModifiedBy>
  <cp:revision>187</cp:revision>
  <dcterms:created xsi:type="dcterms:W3CDTF">2021-04-03T18:51:27Z</dcterms:created>
  <dcterms:modified xsi:type="dcterms:W3CDTF">2021-10-01T07:46:04Z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0x010100E8C671144226CB47AEB985B793084D1F</vt:lpwstr>
  </property>
</Properties>
</file>