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3"/>
  </p:notesMasterIdLst>
  <p:sldIdLst>
    <p:sldId id="524" r:id="rId5"/>
    <p:sldId id="307" r:id="rId6"/>
    <p:sldId id="339" r:id="rId7"/>
    <p:sldId id="328" r:id="rId8"/>
    <p:sldId id="525" r:id="rId9"/>
    <p:sldId id="526" r:id="rId10"/>
    <p:sldId id="527" r:id="rId11"/>
    <p:sldId id="293" r:id="rId12"/>
    <p:sldId id="398" r:id="rId13"/>
    <p:sldId id="282" r:id="rId14"/>
    <p:sldId id="475" r:id="rId15"/>
    <p:sldId id="502" r:id="rId16"/>
    <p:sldId id="506" r:id="rId17"/>
    <p:sldId id="501" r:id="rId18"/>
    <p:sldId id="523" r:id="rId19"/>
    <p:sldId id="507" r:id="rId20"/>
    <p:sldId id="528" r:id="rId21"/>
    <p:sldId id="329" r:id="rId22"/>
  </p:sldIdLst>
  <p:sldSz cx="12192000" cy="6858000"/>
  <p:notesSz cx="6858000" cy="9144000"/>
  <p:embeddedFontLst>
    <p:embeddedFont>
      <p:font typeface="Aharoni" panose="02010803020104030203" pitchFamily="2" charset="-79"/>
      <p:bold r:id="rId24"/>
    </p:embeddedFont>
    <p:embeddedFont>
      <p:font typeface="Andika" panose="02000000000000000000" pitchFamily="2"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volini" panose="03000502040302020204" pitchFamily="66" charset="0"/>
      <p:regular r:id="rId32"/>
      <p:bold r:id="rId33"/>
      <p:italic r:id="rId34"/>
      <p:boldItalic r:id="rId35"/>
    </p:embeddedFont>
    <p:embeddedFont>
      <p:font typeface="Letters for Learners" pitchFamily="2" charset="0"/>
      <p:regular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FF"/>
    <a:srgbClr val="CCFFCC"/>
    <a:srgbClr val="D60093"/>
    <a:srgbClr val="000000"/>
    <a:srgbClr val="4472C4"/>
    <a:srgbClr val="FFCCCC"/>
    <a:srgbClr val="36EAE6"/>
    <a:srgbClr val="CC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4ED44-BDB0-48D3-8E44-9105B755AAC7}" v="6" dt="2021-09-30T06:19:26.9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7" autoAdjust="0"/>
    <p:restoredTop sz="62986" autoAdjust="0"/>
  </p:normalViewPr>
  <p:slideViewPr>
    <p:cSldViewPr snapToGrid="0">
      <p:cViewPr varScale="1">
        <p:scale>
          <a:sx n="50" d="100"/>
          <a:sy n="50" d="100"/>
        </p:scale>
        <p:origin x="1517"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EFE6045F-8F01-4A82-B16E-2D31DDE6AF51}"/>
  </pc:docChgLst>
  <pc:docChgLst>
    <pc:chgData name="Urieth Attard" userId="75441522-1268-482d-b74b-a084f810ee66" providerId="ADAL" clId="{A839341F-53A4-4757-98C4-CF7C658ACB38}"/>
  </pc:docChgLst>
  <pc:docChgLst>
    <pc:chgData name="Urieth Attard" userId="75441522-1268-482d-b74b-a084f810ee66" providerId="ADAL" clId="{49A85688-4FCB-46BD-858F-B0A25B0A5329}"/>
  </pc:docChgLst>
  <pc:docChgLst>
    <pc:chgData name="Urieth Attard" userId="75441522-1268-482d-b74b-a084f810ee66" providerId="ADAL" clId="{100CB661-F1B7-44AA-8383-7F739203EF56}"/>
    <pc:docChg chg="modSld">
      <pc:chgData name="Urieth Attard" userId="75441522-1268-482d-b74b-a084f810ee66" providerId="ADAL" clId="{100CB661-F1B7-44AA-8383-7F739203EF56}" dt="2021-07-14T08:20:01.463" v="74" actId="20577"/>
      <pc:docMkLst>
        <pc:docMk/>
      </pc:docMkLst>
      <pc:sldChg chg="modSp mod modTransition modShow">
        <pc:chgData name="Urieth Attard" userId="75441522-1268-482d-b74b-a084f810ee66" providerId="ADAL" clId="{100CB661-F1B7-44AA-8383-7F739203EF56}" dt="2021-07-07T08:22:58.916" v="66" actId="20577"/>
        <pc:sldMkLst>
          <pc:docMk/>
          <pc:sldMk cId="4109764292" sldId="307"/>
        </pc:sldMkLst>
        <pc:spChg chg="mod">
          <ac:chgData name="Urieth Attard" userId="75441522-1268-482d-b74b-a084f810ee66" providerId="ADAL" clId="{100CB661-F1B7-44AA-8383-7F739203EF56}" dt="2021-07-07T08:22:58.916" v="66" actId="20577"/>
          <ac:spMkLst>
            <pc:docMk/>
            <pc:sldMk cId="4109764292" sldId="307"/>
            <ac:spMk id="5" creationId="{D6BE8F0F-99CA-4624-BE99-E95152857094}"/>
          </ac:spMkLst>
        </pc:spChg>
      </pc:sldChg>
    </pc:docChg>
  </pc:docChgLst>
  <pc:docChgLst>
    <pc:chgData name="Urieth Attard" userId="75441522-1268-482d-b74b-a084f810ee66" providerId="ADAL" clId="{DFB373E3-36AF-4CF0-B028-D983585EFBA4}"/>
  </pc:docChgLst>
  <pc:docChgLst>
    <pc:chgData name="Urieth Attard" userId="75441522-1268-482d-b74b-a084f810ee66" providerId="ADAL" clId="{7304292E-8F73-4091-B319-3A05579ADE7D}"/>
  </pc:docChgLst>
  <pc:docChgLst>
    <pc:chgData name="Urieth Attard" userId="75441522-1268-482d-b74b-a084f810ee66" providerId="ADAL" clId="{9CB1A64A-0E5D-4385-B01C-F17EBAC0D9EC}"/>
  </pc:docChgLst>
  <pc:docChgLst>
    <pc:chgData name="Urieth Attard" userId="75441522-1268-482d-b74b-a084f810ee66" providerId="ADAL" clId="{89A737EE-61A5-486F-811C-A54007777876}"/>
    <pc:docChg chg="undo redo custSel mod addSld delSld modSld sldOrd">
      <pc:chgData name="Urieth Attard" userId="75441522-1268-482d-b74b-a084f810ee66" providerId="ADAL" clId="{89A737EE-61A5-486F-811C-A54007777876}" dt="2021-08-13T07:08:14.648" v="7105" actId="1076"/>
      <pc:docMkLst>
        <pc:docMk/>
      </pc:docMkLst>
      <pc:sldChg chg="addSp delSp modSp delAnim modAnim">
        <pc:chgData name="Urieth Attard" userId="75441522-1268-482d-b74b-a084f810ee66" providerId="ADAL" clId="{89A737EE-61A5-486F-811C-A54007777876}" dt="2021-08-11T06:41:10.016" v="6316"/>
        <pc:sldMkLst>
          <pc:docMk/>
          <pc:sldMk cId="2463884550" sldId="282"/>
        </pc:sldMkLst>
        <pc:spChg chg="mod">
          <ac:chgData name="Urieth Attard" userId="75441522-1268-482d-b74b-a084f810ee66" providerId="ADAL" clId="{89A737EE-61A5-486F-811C-A54007777876}" dt="2021-08-10T11:09:06.222" v="1681" actId="20577"/>
          <ac:spMkLst>
            <pc:docMk/>
            <pc:sldMk cId="2463884550" sldId="282"/>
            <ac:spMk id="2" creationId="{09973F8C-BE77-41B5-BD41-6ADF6AAC6C04}"/>
          </ac:spMkLst>
        </pc:spChg>
        <pc:spChg chg="del">
          <ac:chgData name="Urieth Attard" userId="75441522-1268-482d-b74b-a084f810ee66" providerId="ADAL" clId="{89A737EE-61A5-486F-811C-A54007777876}" dt="2021-08-10T11:09:14.657" v="1683" actId="478"/>
          <ac:spMkLst>
            <pc:docMk/>
            <pc:sldMk cId="2463884550" sldId="282"/>
            <ac:spMk id="3" creationId="{524E5728-7F02-4633-8316-918EF6E0345C}"/>
          </ac:spMkLst>
        </pc:spChg>
        <pc:spChg chg="add mod">
          <ac:chgData name="Urieth Attard" userId="75441522-1268-482d-b74b-a084f810ee66" providerId="ADAL" clId="{89A737EE-61A5-486F-811C-A54007777876}" dt="2021-08-10T11:13:45.610" v="1944" actId="13822"/>
          <ac:spMkLst>
            <pc:docMk/>
            <pc:sldMk cId="2463884550" sldId="282"/>
            <ac:spMk id="5" creationId="{E7C40024-1959-493D-B13C-9D657A01AA60}"/>
          </ac:spMkLst>
        </pc:spChg>
        <pc:spChg chg="del">
          <ac:chgData name="Urieth Attard" userId="75441522-1268-482d-b74b-a084f810ee66" providerId="ADAL" clId="{89A737EE-61A5-486F-811C-A54007777876}" dt="2021-08-10T11:09:14.657" v="1683" actId="478"/>
          <ac:spMkLst>
            <pc:docMk/>
            <pc:sldMk cId="2463884550" sldId="282"/>
            <ac:spMk id="18" creationId="{85FE5692-8FD7-4838-AC87-D7C29EE2BF69}"/>
          </ac:spMkLst>
        </pc:spChg>
        <pc:spChg chg="del">
          <ac:chgData name="Urieth Attard" userId="75441522-1268-482d-b74b-a084f810ee66" providerId="ADAL" clId="{89A737EE-61A5-486F-811C-A54007777876}" dt="2021-08-10T11:09:16.433" v="1684" actId="478"/>
          <ac:spMkLst>
            <pc:docMk/>
            <pc:sldMk cId="2463884550" sldId="282"/>
            <ac:spMk id="20" creationId="{A8C0F25A-FA89-41B8-92AF-2A91CF4BAA91}"/>
          </ac:spMkLst>
        </pc:spChg>
        <pc:spChg chg="del">
          <ac:chgData name="Urieth Attard" userId="75441522-1268-482d-b74b-a084f810ee66" providerId="ADAL" clId="{89A737EE-61A5-486F-811C-A54007777876}" dt="2021-08-10T11:09:14.657" v="1683" actId="478"/>
          <ac:spMkLst>
            <pc:docMk/>
            <pc:sldMk cId="2463884550" sldId="282"/>
            <ac:spMk id="21" creationId="{9D92DCE3-AD36-4D90-95D2-1CF519B0E93B}"/>
          </ac:spMkLst>
        </pc:spChg>
        <pc:spChg chg="add mod">
          <ac:chgData name="Urieth Attard" userId="75441522-1268-482d-b74b-a084f810ee66" providerId="ADAL" clId="{89A737EE-61A5-486F-811C-A54007777876}" dt="2021-08-10T11:13:45.610" v="1944" actId="13822"/>
          <ac:spMkLst>
            <pc:docMk/>
            <pc:sldMk cId="2463884550" sldId="282"/>
            <ac:spMk id="22" creationId="{F181F803-DB38-4B92-9BFC-4E884A7F2C91}"/>
          </ac:spMkLst>
        </pc:spChg>
        <pc:spChg chg="add mod">
          <ac:chgData name="Urieth Attard" userId="75441522-1268-482d-b74b-a084f810ee66" providerId="ADAL" clId="{89A737EE-61A5-486F-811C-A54007777876}" dt="2021-08-10T11:13:45.610" v="1944" actId="13822"/>
          <ac:spMkLst>
            <pc:docMk/>
            <pc:sldMk cId="2463884550" sldId="282"/>
            <ac:spMk id="23" creationId="{4F4BC3B6-BDDE-4B74-92EA-BAE8E6917CE5}"/>
          </ac:spMkLst>
        </pc:spChg>
        <pc:spChg chg="add mod">
          <ac:chgData name="Urieth Attard" userId="75441522-1268-482d-b74b-a084f810ee66" providerId="ADAL" clId="{89A737EE-61A5-486F-811C-A54007777876}" dt="2021-08-10T11:13:45.610" v="1944" actId="13822"/>
          <ac:spMkLst>
            <pc:docMk/>
            <pc:sldMk cId="2463884550" sldId="282"/>
            <ac:spMk id="24" creationId="{C57E6754-6394-444E-AF93-E5AD6941ADC1}"/>
          </ac:spMkLst>
        </pc:spChg>
        <pc:spChg chg="add mod">
          <ac:chgData name="Urieth Attard" userId="75441522-1268-482d-b74b-a084f810ee66" providerId="ADAL" clId="{89A737EE-61A5-486F-811C-A54007777876}" dt="2021-08-10T11:13:45.610" v="1944" actId="13822"/>
          <ac:spMkLst>
            <pc:docMk/>
            <pc:sldMk cId="2463884550" sldId="282"/>
            <ac:spMk id="25" creationId="{9E04F720-3886-4BD5-94D7-3F47A9B9601E}"/>
          </ac:spMkLst>
        </pc:spChg>
        <pc:spChg chg="add mod">
          <ac:chgData name="Urieth Attard" userId="75441522-1268-482d-b74b-a084f810ee66" providerId="ADAL" clId="{89A737EE-61A5-486F-811C-A54007777876}" dt="2021-08-10T11:13:45.610" v="1944" actId="13822"/>
          <ac:spMkLst>
            <pc:docMk/>
            <pc:sldMk cId="2463884550" sldId="282"/>
            <ac:spMk id="26" creationId="{C5928416-83C1-4B02-AC6B-A7CFE71FE7BF}"/>
          </ac:spMkLst>
        </pc:spChg>
        <pc:spChg chg="add mod">
          <ac:chgData name="Urieth Attard" userId="75441522-1268-482d-b74b-a084f810ee66" providerId="ADAL" clId="{89A737EE-61A5-486F-811C-A54007777876}" dt="2021-08-10T11:13:45.610" v="1944" actId="13822"/>
          <ac:spMkLst>
            <pc:docMk/>
            <pc:sldMk cId="2463884550" sldId="282"/>
            <ac:spMk id="27" creationId="{7CE25570-2663-456A-B57B-FC5C1078AC1D}"/>
          </ac:spMkLst>
        </pc:spChg>
        <pc:spChg chg="add mod">
          <ac:chgData name="Urieth Attard" userId="75441522-1268-482d-b74b-a084f810ee66" providerId="ADAL" clId="{89A737EE-61A5-486F-811C-A54007777876}" dt="2021-08-10T11:13:45.610" v="1944" actId="13822"/>
          <ac:spMkLst>
            <pc:docMk/>
            <pc:sldMk cId="2463884550" sldId="282"/>
            <ac:spMk id="28" creationId="{84335E02-6AF7-4A64-A31A-F52F43EAFA0A}"/>
          </ac:spMkLst>
        </pc:spChg>
        <pc:spChg chg="add mod">
          <ac:chgData name="Urieth Attard" userId="75441522-1268-482d-b74b-a084f810ee66" providerId="ADAL" clId="{89A737EE-61A5-486F-811C-A54007777876}" dt="2021-08-10T11:13:45.610" v="1944" actId="13822"/>
          <ac:spMkLst>
            <pc:docMk/>
            <pc:sldMk cId="2463884550" sldId="282"/>
            <ac:spMk id="29" creationId="{136E79A8-D893-4C7D-A22F-70433D9B077C}"/>
          </ac:spMkLst>
        </pc:spChg>
        <pc:spChg chg="add mod">
          <ac:chgData name="Urieth Attard" userId="75441522-1268-482d-b74b-a084f810ee66" providerId="ADAL" clId="{89A737EE-61A5-486F-811C-A54007777876}" dt="2021-08-10T11:13:45.610" v="1944" actId="13822"/>
          <ac:spMkLst>
            <pc:docMk/>
            <pc:sldMk cId="2463884550" sldId="282"/>
            <ac:spMk id="30" creationId="{FF54E874-0A53-4A90-84EC-392FAE726DC3}"/>
          </ac:spMkLst>
        </pc:spChg>
        <pc:spChg chg="del">
          <ac:chgData name="Urieth Attard" userId="75441522-1268-482d-b74b-a084f810ee66" providerId="ADAL" clId="{89A737EE-61A5-486F-811C-A54007777876}" dt="2021-08-10T11:09:11.210" v="1682" actId="478"/>
          <ac:spMkLst>
            <pc:docMk/>
            <pc:sldMk cId="2463884550" sldId="282"/>
            <ac:spMk id="35" creationId="{C56BACBC-44B1-43C2-BDD8-3D70D061D37B}"/>
          </ac:spMkLst>
        </pc:spChg>
        <pc:spChg chg="del">
          <ac:chgData name="Urieth Attard" userId="75441522-1268-482d-b74b-a084f810ee66" providerId="ADAL" clId="{89A737EE-61A5-486F-811C-A54007777876}" dt="2021-08-10T11:09:14.657" v="1683" actId="478"/>
          <ac:spMkLst>
            <pc:docMk/>
            <pc:sldMk cId="2463884550" sldId="282"/>
            <ac:spMk id="36" creationId="{AC028435-DC77-48E2-8DCE-2F7D338D7F46}"/>
          </ac:spMkLst>
        </pc:spChg>
        <pc:grpChg chg="del">
          <ac:chgData name="Urieth Attard" userId="75441522-1268-482d-b74b-a084f810ee66" providerId="ADAL" clId="{89A737EE-61A5-486F-811C-A54007777876}" dt="2021-08-10T11:09:11.210" v="1682" actId="478"/>
          <ac:grpSpMkLst>
            <pc:docMk/>
            <pc:sldMk cId="2463884550" sldId="282"/>
            <ac:grpSpMk id="19" creationId="{31333F6E-0CBF-4425-9769-F7772242F3E9}"/>
          </ac:grpSpMkLst>
        </pc:grpChg>
        <pc:grpChg chg="del">
          <ac:chgData name="Urieth Attard" userId="75441522-1268-482d-b74b-a084f810ee66" providerId="ADAL" clId="{89A737EE-61A5-486F-811C-A54007777876}" dt="2021-08-10T11:09:11.210" v="1682" actId="478"/>
          <ac:grpSpMkLst>
            <pc:docMk/>
            <pc:sldMk cId="2463884550" sldId="282"/>
            <ac:grpSpMk id="31" creationId="{96203A5B-965A-4494-A3CC-ED4CD0119CD8}"/>
          </ac:grpSpMkLst>
        </pc:grpChg>
        <pc:grpChg chg="del">
          <ac:chgData name="Urieth Attard" userId="75441522-1268-482d-b74b-a084f810ee66" providerId="ADAL" clId="{89A737EE-61A5-486F-811C-A54007777876}" dt="2021-08-10T11:09:11.210" v="1682" actId="478"/>
          <ac:grpSpMkLst>
            <pc:docMk/>
            <pc:sldMk cId="2463884550" sldId="282"/>
            <ac:grpSpMk id="37" creationId="{874465C5-DD07-426D-A51A-51BCA1D8D79E}"/>
          </ac:grpSpMkLst>
        </pc:grpChg>
        <pc:picChg chg="add del mod">
          <ac:chgData name="Urieth Attard" userId="75441522-1268-482d-b74b-a084f810ee66" providerId="ADAL" clId="{89A737EE-61A5-486F-811C-A54007777876}" dt="2021-08-10T12:31:23.741" v="2763" actId="478"/>
          <ac:picMkLst>
            <pc:docMk/>
            <pc:sldMk cId="2463884550" sldId="282"/>
            <ac:picMk id="6" creationId="{B901F3E4-43AA-4DA4-98C0-79D601841F63}"/>
          </ac:picMkLst>
        </pc:picChg>
      </pc:sldChg>
      <pc:sldChg chg="addSp delSp modSp add modNotesTx">
        <pc:chgData name="Urieth Attard" userId="75441522-1268-482d-b74b-a084f810ee66" providerId="ADAL" clId="{89A737EE-61A5-486F-811C-A54007777876}" dt="2021-08-11T06:27:12.501" v="3547" actId="20577"/>
        <pc:sldMkLst>
          <pc:docMk/>
          <pc:sldMk cId="2038001918" sldId="293"/>
        </pc:sldMkLst>
        <pc:spChg chg="del">
          <ac:chgData name="Urieth Attard" userId="75441522-1268-482d-b74b-a084f810ee66" providerId="ADAL" clId="{89A737EE-61A5-486F-811C-A54007777876}" dt="2021-08-10T12:27:49.538" v="2697" actId="478"/>
          <ac:spMkLst>
            <pc:docMk/>
            <pc:sldMk cId="2038001918" sldId="293"/>
            <ac:spMk id="2" creationId="{41772347-A139-461F-86DA-D2ED6DB5A2B4}"/>
          </ac:spMkLst>
        </pc:spChg>
        <pc:graphicFrameChg chg="del">
          <ac:chgData name="Urieth Attard" userId="75441522-1268-482d-b74b-a084f810ee66" providerId="ADAL" clId="{89A737EE-61A5-486F-811C-A54007777876}" dt="2021-08-10T08:09:38.913" v="507" actId="478"/>
          <ac:graphicFrameMkLst>
            <pc:docMk/>
            <pc:sldMk cId="2038001918" sldId="293"/>
            <ac:graphicFrameMk id="7" creationId="{ACEA724B-8685-47ED-BCE4-64FEDDC383EF}"/>
          </ac:graphicFrameMkLst>
        </pc:graphicFrameChg>
        <pc:picChg chg="add del mod">
          <ac:chgData name="Urieth Attard" userId="75441522-1268-482d-b74b-a084f810ee66" providerId="ADAL" clId="{89A737EE-61A5-486F-811C-A54007777876}" dt="2021-08-10T12:27:34.745" v="2694" actId="478"/>
          <ac:picMkLst>
            <pc:docMk/>
            <pc:sldMk cId="2038001918" sldId="293"/>
            <ac:picMk id="15" creationId="{A29E5E70-DC83-463D-94F2-7D61F9F7FEDA}"/>
          </ac:picMkLst>
        </pc:picChg>
        <pc:picChg chg="add del mod">
          <ac:chgData name="Urieth Attard" userId="75441522-1268-482d-b74b-a084f810ee66" providerId="ADAL" clId="{89A737EE-61A5-486F-811C-A54007777876}" dt="2021-08-10T12:27:34.745" v="2694" actId="478"/>
          <ac:picMkLst>
            <pc:docMk/>
            <pc:sldMk cId="2038001918" sldId="293"/>
            <ac:picMk id="16" creationId="{89CDF54E-04BF-4F0A-9BEE-AAB950EFC5D5}"/>
          </ac:picMkLst>
        </pc:picChg>
        <pc:picChg chg="add del mod">
          <ac:chgData name="Urieth Attard" userId="75441522-1268-482d-b74b-a084f810ee66" providerId="ADAL" clId="{89A737EE-61A5-486F-811C-A54007777876}" dt="2021-08-10T12:27:34.745" v="2694" actId="478"/>
          <ac:picMkLst>
            <pc:docMk/>
            <pc:sldMk cId="2038001918" sldId="293"/>
            <ac:picMk id="17" creationId="{DBFF9085-CB8A-46B3-8D31-729C6369454C}"/>
          </ac:picMkLst>
        </pc:picChg>
        <pc:picChg chg="add del mod">
          <ac:chgData name="Urieth Attard" userId="75441522-1268-482d-b74b-a084f810ee66" providerId="ADAL" clId="{89A737EE-61A5-486F-811C-A54007777876}" dt="2021-08-10T12:27:34.745" v="2694" actId="478"/>
          <ac:picMkLst>
            <pc:docMk/>
            <pc:sldMk cId="2038001918" sldId="293"/>
            <ac:picMk id="18" creationId="{2E01408B-45F6-45BD-A55A-7230F3405AFA}"/>
          </ac:picMkLst>
        </pc:picChg>
        <pc:picChg chg="add del mod">
          <ac:chgData name="Urieth Attard" userId="75441522-1268-482d-b74b-a084f810ee66" providerId="ADAL" clId="{89A737EE-61A5-486F-811C-A54007777876}" dt="2021-08-10T12:27:34.745" v="2694" actId="478"/>
          <ac:picMkLst>
            <pc:docMk/>
            <pc:sldMk cId="2038001918" sldId="293"/>
            <ac:picMk id="19" creationId="{54F282F3-0897-4BAD-A60F-891E7BEED9D8}"/>
          </ac:picMkLst>
        </pc:picChg>
        <pc:picChg chg="add del mod">
          <ac:chgData name="Urieth Attard" userId="75441522-1268-482d-b74b-a084f810ee66" providerId="ADAL" clId="{89A737EE-61A5-486F-811C-A54007777876}" dt="2021-08-10T12:27:34.745" v="2694" actId="478"/>
          <ac:picMkLst>
            <pc:docMk/>
            <pc:sldMk cId="2038001918" sldId="293"/>
            <ac:picMk id="20" creationId="{C9398721-0B5F-49FA-8EF2-A75B4654AA57}"/>
          </ac:picMkLst>
        </pc:picChg>
        <pc:picChg chg="add del mod">
          <ac:chgData name="Urieth Attard" userId="75441522-1268-482d-b74b-a084f810ee66" providerId="ADAL" clId="{89A737EE-61A5-486F-811C-A54007777876}" dt="2021-08-10T12:27:34.745" v="2694" actId="478"/>
          <ac:picMkLst>
            <pc:docMk/>
            <pc:sldMk cId="2038001918" sldId="293"/>
            <ac:picMk id="21" creationId="{60D8AE32-8079-413C-90AE-69D7C4DAE680}"/>
          </ac:picMkLst>
        </pc:picChg>
        <pc:picChg chg="add del mod">
          <ac:chgData name="Urieth Attard" userId="75441522-1268-482d-b74b-a084f810ee66" providerId="ADAL" clId="{89A737EE-61A5-486F-811C-A54007777876}" dt="2021-08-10T12:27:34.745" v="2694" actId="478"/>
          <ac:picMkLst>
            <pc:docMk/>
            <pc:sldMk cId="2038001918" sldId="293"/>
            <ac:picMk id="22" creationId="{DFC3CF4A-FE0A-4B85-9E9C-B0FAFD9AC447}"/>
          </ac:picMkLst>
        </pc:picChg>
        <pc:picChg chg="add del mod">
          <ac:chgData name="Urieth Attard" userId="75441522-1268-482d-b74b-a084f810ee66" providerId="ADAL" clId="{89A737EE-61A5-486F-811C-A54007777876}" dt="2021-08-10T12:27:30.239" v="2693" actId="478"/>
          <ac:picMkLst>
            <pc:docMk/>
            <pc:sldMk cId="2038001918" sldId="293"/>
            <ac:picMk id="23" creationId="{7A909D8D-3C4A-4BAD-9BA7-4C8601533D92}"/>
          </ac:picMkLst>
        </pc:picChg>
        <pc:picChg chg="add del mod">
          <ac:chgData name="Urieth Attard" userId="75441522-1268-482d-b74b-a084f810ee66" providerId="ADAL" clId="{89A737EE-61A5-486F-811C-A54007777876}" dt="2021-08-10T12:27:30.239" v="2693" actId="478"/>
          <ac:picMkLst>
            <pc:docMk/>
            <pc:sldMk cId="2038001918" sldId="293"/>
            <ac:picMk id="24" creationId="{F07B6EC7-EA05-4075-AC39-BFFD85683AB9}"/>
          </ac:picMkLst>
        </pc:picChg>
        <pc:picChg chg="add del mod">
          <ac:chgData name="Urieth Attard" userId="75441522-1268-482d-b74b-a084f810ee66" providerId="ADAL" clId="{89A737EE-61A5-486F-811C-A54007777876}" dt="2021-08-10T12:27:30.239" v="2693" actId="478"/>
          <ac:picMkLst>
            <pc:docMk/>
            <pc:sldMk cId="2038001918" sldId="293"/>
            <ac:picMk id="25" creationId="{B41BFD8C-3326-4C47-B0ED-2275CBCB1E70}"/>
          </ac:picMkLst>
        </pc:picChg>
        <pc:picChg chg="add del mod">
          <ac:chgData name="Urieth Attard" userId="75441522-1268-482d-b74b-a084f810ee66" providerId="ADAL" clId="{89A737EE-61A5-486F-811C-A54007777876}" dt="2021-08-10T12:27:30.239" v="2693" actId="478"/>
          <ac:picMkLst>
            <pc:docMk/>
            <pc:sldMk cId="2038001918" sldId="293"/>
            <ac:picMk id="26" creationId="{B93C0747-03DE-46F5-B0D2-94B6F88C197A}"/>
          </ac:picMkLst>
        </pc:picChg>
        <pc:picChg chg="add del mod">
          <ac:chgData name="Urieth Attard" userId="75441522-1268-482d-b74b-a084f810ee66" providerId="ADAL" clId="{89A737EE-61A5-486F-811C-A54007777876}" dt="2021-08-10T12:27:30.239" v="2693" actId="478"/>
          <ac:picMkLst>
            <pc:docMk/>
            <pc:sldMk cId="2038001918" sldId="293"/>
            <ac:picMk id="27" creationId="{D47F01CA-39FB-420C-9DF3-58189D712ADD}"/>
          </ac:picMkLst>
        </pc:picChg>
        <pc:picChg chg="add del mod">
          <ac:chgData name="Urieth Attard" userId="75441522-1268-482d-b74b-a084f810ee66" providerId="ADAL" clId="{89A737EE-61A5-486F-811C-A54007777876}" dt="2021-08-10T12:27:30.239" v="2693" actId="478"/>
          <ac:picMkLst>
            <pc:docMk/>
            <pc:sldMk cId="2038001918" sldId="293"/>
            <ac:picMk id="28" creationId="{A74B2430-1500-432C-9690-47CB17301E3D}"/>
          </ac:picMkLst>
        </pc:picChg>
        <pc:picChg chg="add del mod">
          <ac:chgData name="Urieth Attard" userId="75441522-1268-482d-b74b-a084f810ee66" providerId="ADAL" clId="{89A737EE-61A5-486F-811C-A54007777876}" dt="2021-08-10T12:27:30.239" v="2693" actId="478"/>
          <ac:picMkLst>
            <pc:docMk/>
            <pc:sldMk cId="2038001918" sldId="293"/>
            <ac:picMk id="29" creationId="{93A38494-5C44-4253-9DB4-F09B13D85CA0}"/>
          </ac:picMkLst>
        </pc:picChg>
        <pc:picChg chg="add">
          <ac:chgData name="Urieth Attard" userId="75441522-1268-482d-b74b-a084f810ee66" providerId="ADAL" clId="{89A737EE-61A5-486F-811C-A54007777876}" dt="2021-08-10T12:27:50.040" v="2698"/>
          <ac:picMkLst>
            <pc:docMk/>
            <pc:sldMk cId="2038001918" sldId="293"/>
            <ac:picMk id="30" creationId="{B8026DE8-68C0-404D-BF70-8ED9AD04BD5E}"/>
          </ac:picMkLst>
        </pc:picChg>
        <pc:picChg chg="del">
          <ac:chgData name="Urieth Attard" userId="75441522-1268-482d-b74b-a084f810ee66" providerId="ADAL" clId="{89A737EE-61A5-486F-811C-A54007777876}" dt="2021-08-10T12:27:21.134" v="2689" actId="478"/>
          <ac:picMkLst>
            <pc:docMk/>
            <pc:sldMk cId="2038001918" sldId="293"/>
            <ac:picMk id="1026" creationId="{6A638A5B-DE21-4507-BDAF-00B303301FA5}"/>
          </ac:picMkLst>
        </pc:picChg>
        <pc:picChg chg="del mod">
          <ac:chgData name="Urieth Attard" userId="75441522-1268-482d-b74b-a084f810ee66" providerId="ADAL" clId="{89A737EE-61A5-486F-811C-A54007777876}" dt="2021-08-10T12:27:23.457" v="2690" actId="478"/>
          <ac:picMkLst>
            <pc:docMk/>
            <pc:sldMk cId="2038001918" sldId="293"/>
            <ac:picMk id="1030" creationId="{DFB9878A-C91A-40E2-8AA4-8E42AC0C87A4}"/>
          </ac:picMkLst>
        </pc:picChg>
        <pc:picChg chg="del">
          <ac:chgData name="Urieth Attard" userId="75441522-1268-482d-b74b-a084f810ee66" providerId="ADAL" clId="{89A737EE-61A5-486F-811C-A54007777876}" dt="2021-08-10T12:27:43.930" v="2696" actId="478"/>
          <ac:picMkLst>
            <pc:docMk/>
            <pc:sldMk cId="2038001918" sldId="293"/>
            <ac:picMk id="1032" creationId="{3658CA8C-ADFA-4E15-BF11-E3CB9C6DD182}"/>
          </ac:picMkLst>
        </pc:picChg>
        <pc:picChg chg="del">
          <ac:chgData name="Urieth Attard" userId="75441522-1268-482d-b74b-a084f810ee66" providerId="ADAL" clId="{89A737EE-61A5-486F-811C-A54007777876}" dt="2021-08-10T12:27:30.239" v="2693" actId="478"/>
          <ac:picMkLst>
            <pc:docMk/>
            <pc:sldMk cId="2038001918" sldId="293"/>
            <ac:picMk id="1034" creationId="{15624B81-24A1-4425-BAD5-7B0C85FCF8C8}"/>
          </ac:picMkLst>
        </pc:picChg>
        <pc:picChg chg="del">
          <ac:chgData name="Urieth Attard" userId="75441522-1268-482d-b74b-a084f810ee66" providerId="ADAL" clId="{89A737EE-61A5-486F-811C-A54007777876}" dt="2021-08-10T12:27:43.930" v="2696" actId="478"/>
          <ac:picMkLst>
            <pc:docMk/>
            <pc:sldMk cId="2038001918" sldId="293"/>
            <ac:picMk id="1036" creationId="{09F88007-DE26-477D-9C62-851DC7EAFBFB}"/>
          </ac:picMkLst>
        </pc:picChg>
        <pc:picChg chg="del">
          <ac:chgData name="Urieth Attard" userId="75441522-1268-482d-b74b-a084f810ee66" providerId="ADAL" clId="{89A737EE-61A5-486F-811C-A54007777876}" dt="2021-08-10T12:27:43.930" v="2696" actId="478"/>
          <ac:picMkLst>
            <pc:docMk/>
            <pc:sldMk cId="2038001918" sldId="293"/>
            <ac:picMk id="1038" creationId="{22AE4572-F8F6-494B-80AB-506FB30DCCD3}"/>
          </ac:picMkLst>
        </pc:picChg>
        <pc:picChg chg="del">
          <ac:chgData name="Urieth Attard" userId="75441522-1268-482d-b74b-a084f810ee66" providerId="ADAL" clId="{89A737EE-61A5-486F-811C-A54007777876}" dt="2021-08-10T12:27:43.930" v="2696" actId="478"/>
          <ac:picMkLst>
            <pc:docMk/>
            <pc:sldMk cId="2038001918" sldId="293"/>
            <ac:picMk id="1042" creationId="{22D9C39A-7DE8-4E82-832F-6EF275D0E59D}"/>
          </ac:picMkLst>
        </pc:picChg>
        <pc:picChg chg="del">
          <ac:chgData name="Urieth Attard" userId="75441522-1268-482d-b74b-a084f810ee66" providerId="ADAL" clId="{89A737EE-61A5-486F-811C-A54007777876}" dt="2021-08-10T12:27:43.930" v="2696" actId="478"/>
          <ac:picMkLst>
            <pc:docMk/>
            <pc:sldMk cId="2038001918" sldId="293"/>
            <ac:picMk id="1044" creationId="{039E37BE-4B55-4106-B6E8-3C73D27CE7C9}"/>
          </ac:picMkLst>
        </pc:picChg>
        <pc:picChg chg="del">
          <ac:chgData name="Urieth Attard" userId="75441522-1268-482d-b74b-a084f810ee66" providerId="ADAL" clId="{89A737EE-61A5-486F-811C-A54007777876}" dt="2021-08-10T12:27:43.930" v="2696" actId="478"/>
          <ac:picMkLst>
            <pc:docMk/>
            <pc:sldMk cId="2038001918" sldId="293"/>
            <ac:picMk id="1046" creationId="{311ACB02-5E30-4515-9293-3C97E914A6F0}"/>
          </ac:picMkLst>
        </pc:picChg>
        <pc:picChg chg="del">
          <ac:chgData name="Urieth Attard" userId="75441522-1268-482d-b74b-a084f810ee66" providerId="ADAL" clId="{89A737EE-61A5-486F-811C-A54007777876}" dt="2021-08-10T12:27:43.930" v="2696" actId="478"/>
          <ac:picMkLst>
            <pc:docMk/>
            <pc:sldMk cId="2038001918" sldId="293"/>
            <ac:picMk id="1048" creationId="{4923ECA6-0D69-417F-A05A-2DA5EF7B925E}"/>
          </ac:picMkLst>
        </pc:picChg>
        <pc:picChg chg="del">
          <ac:chgData name="Urieth Attard" userId="75441522-1268-482d-b74b-a084f810ee66" providerId="ADAL" clId="{89A737EE-61A5-486F-811C-A54007777876}" dt="2021-08-10T12:27:38.043" v="2695" actId="478"/>
          <ac:picMkLst>
            <pc:docMk/>
            <pc:sldMk cId="2038001918" sldId="293"/>
            <ac:picMk id="1050" creationId="{FC9380CE-0DE6-4C9C-956E-CB340B113AC8}"/>
          </ac:picMkLst>
        </pc:picChg>
      </pc:sldChg>
      <pc:sldChg chg="addSp delSp delDesignElem">
        <pc:chgData name="Urieth Attard" userId="75441522-1268-482d-b74b-a084f810ee66" providerId="ADAL" clId="{89A737EE-61A5-486F-811C-A54007777876}" dt="2021-08-07T08:54:58.709" v="7"/>
        <pc:sldMkLst>
          <pc:docMk/>
          <pc:sldMk cId="4109764292" sldId="307"/>
        </pc:sldMkLst>
        <pc:spChg chg="add del">
          <ac:chgData name="Urieth Attard" userId="75441522-1268-482d-b74b-a084f810ee66" providerId="ADAL" clId="{89A737EE-61A5-486F-811C-A54007777876}" dt="2021-08-07T08:54:58.709" v="7"/>
          <ac:spMkLst>
            <pc:docMk/>
            <pc:sldMk cId="4109764292" sldId="307"/>
            <ac:spMk id="73" creationId="{32BC26D8-82FB-445E-AA49-62A77D7C1EE0}"/>
          </ac:spMkLst>
        </pc:spChg>
        <pc:spChg chg="add del">
          <ac:chgData name="Urieth Attard" userId="75441522-1268-482d-b74b-a084f810ee66" providerId="ADAL" clId="{89A737EE-61A5-486F-811C-A54007777876}" dt="2021-08-07T08:54:58.709" v="7"/>
          <ac:spMkLst>
            <pc:docMk/>
            <pc:sldMk cId="4109764292" sldId="307"/>
            <ac:spMk id="75" creationId="{CB44330D-EA18-4254-AA95-EB49948539B8}"/>
          </ac:spMkLst>
        </pc:spChg>
      </pc:sldChg>
      <pc:sldChg chg="addSp delSp delDesignElem">
        <pc:chgData name="Urieth Attard" userId="75441522-1268-482d-b74b-a084f810ee66" providerId="ADAL" clId="{89A737EE-61A5-486F-811C-A54007777876}" dt="2021-08-07T08:54:58.709" v="7"/>
        <pc:sldMkLst>
          <pc:docMk/>
          <pc:sldMk cId="1857041612" sldId="329"/>
        </pc:sldMkLst>
        <pc:spChg chg="add del">
          <ac:chgData name="Urieth Attard" userId="75441522-1268-482d-b74b-a084f810ee66" providerId="ADAL" clId="{89A737EE-61A5-486F-811C-A54007777876}" dt="2021-08-07T08:54:58.709" v="7"/>
          <ac:spMkLst>
            <pc:docMk/>
            <pc:sldMk cId="1857041612" sldId="329"/>
            <ac:spMk id="24" creationId="{19D32F93-50AC-4C46-A5DB-291C60DDB7BD}"/>
          </ac:spMkLst>
        </pc:spChg>
        <pc:spChg chg="add del">
          <ac:chgData name="Urieth Attard" userId="75441522-1268-482d-b74b-a084f810ee66" providerId="ADAL" clId="{89A737EE-61A5-486F-811C-A54007777876}" dt="2021-08-07T08:54:58.709" v="7"/>
          <ac:spMkLst>
            <pc:docMk/>
            <pc:sldMk cId="1857041612" sldId="329"/>
            <ac:spMk id="25" creationId="{827DC2C4-B485-428A-BF4A-472D2967F47F}"/>
          </ac:spMkLst>
        </pc:spChg>
        <pc:spChg chg="add del">
          <ac:chgData name="Urieth Attard" userId="75441522-1268-482d-b74b-a084f810ee66" providerId="ADAL" clId="{89A737EE-61A5-486F-811C-A54007777876}" dt="2021-08-07T08:54:58.709" v="7"/>
          <ac:spMkLst>
            <pc:docMk/>
            <pc:sldMk cId="1857041612" sldId="329"/>
            <ac:spMk id="26" creationId="{EE04B5EB-F158-4507-90DD-BD23620C7CC9}"/>
          </ac:spMkLst>
        </pc:spChg>
      </pc:sldChg>
      <pc:sldChg chg="addSp delSp modSp delDesignElem modNotesTx">
        <pc:chgData name="Urieth Attard" userId="75441522-1268-482d-b74b-a084f810ee66" providerId="ADAL" clId="{89A737EE-61A5-486F-811C-A54007777876}" dt="2021-08-11T06:26:30.420" v="3490" actId="20577"/>
        <pc:sldMkLst>
          <pc:docMk/>
          <pc:sldMk cId="321655695" sldId="339"/>
        </pc:sldMkLst>
        <pc:spChg chg="mod">
          <ac:chgData name="Urieth Attard" userId="75441522-1268-482d-b74b-a084f810ee66" providerId="ADAL" clId="{89A737EE-61A5-486F-811C-A54007777876}" dt="2021-08-10T08:01:46.546" v="101" actId="20577"/>
          <ac:spMkLst>
            <pc:docMk/>
            <pc:sldMk cId="321655695" sldId="339"/>
            <ac:spMk id="10" creationId="{B7CDDD64-0628-40AD-AD0C-AF681282AB55}"/>
          </ac:spMkLst>
        </pc:spChg>
        <pc:spChg chg="mod">
          <ac:chgData name="Urieth Attard" userId="75441522-1268-482d-b74b-a084f810ee66" providerId="ADAL" clId="{89A737EE-61A5-486F-811C-A54007777876}" dt="2021-08-10T08:08:15.234" v="499" actId="1076"/>
          <ac:spMkLst>
            <pc:docMk/>
            <pc:sldMk cId="321655695" sldId="339"/>
            <ac:spMk id="18" creationId="{11518BAE-E875-483C-963D-5D3950BA1193}"/>
          </ac:spMkLst>
        </pc:spChg>
        <pc:spChg chg="mod">
          <ac:chgData name="Urieth Attard" userId="75441522-1268-482d-b74b-a084f810ee66" providerId="ADAL" clId="{89A737EE-61A5-486F-811C-A54007777876}" dt="2021-08-11T06:25:45.317" v="3296" actId="20577"/>
          <ac:spMkLst>
            <pc:docMk/>
            <pc:sldMk cId="321655695" sldId="339"/>
            <ac:spMk id="19" creationId="{2F723DD9-10DD-42C5-9958-EA9548BB0D7D}"/>
          </ac:spMkLst>
        </pc:spChg>
        <pc:spChg chg="mod">
          <ac:chgData name="Urieth Attard" userId="75441522-1268-482d-b74b-a084f810ee66" providerId="ADAL" clId="{89A737EE-61A5-486F-811C-A54007777876}" dt="2021-08-11T06:24:26.224" v="3059" actId="1076"/>
          <ac:spMkLst>
            <pc:docMk/>
            <pc:sldMk cId="321655695" sldId="339"/>
            <ac:spMk id="20" creationId="{6F64D10C-62FF-4ECC-8936-AB1E9AF9221C}"/>
          </ac:spMkLst>
        </pc:spChg>
        <pc:spChg chg="mod">
          <ac:chgData name="Urieth Attard" userId="75441522-1268-482d-b74b-a084f810ee66" providerId="ADAL" clId="{89A737EE-61A5-486F-811C-A54007777876}" dt="2021-08-10T08:08:37.781" v="504" actId="20577"/>
          <ac:spMkLst>
            <pc:docMk/>
            <pc:sldMk cId="321655695" sldId="339"/>
            <ac:spMk id="21" creationId="{9C0DE3E3-53D4-41A0-97D7-2214EF85A4DE}"/>
          </ac:spMkLst>
        </pc:spChg>
        <pc:spChg chg="add del">
          <ac:chgData name="Urieth Attard" userId="75441522-1268-482d-b74b-a084f810ee66" providerId="ADAL" clId="{89A737EE-61A5-486F-811C-A54007777876}" dt="2021-08-07T08:54:58.709" v="7"/>
          <ac:spMkLst>
            <pc:docMk/>
            <pc:sldMk cId="321655695" sldId="339"/>
            <ac:spMk id="73" creationId="{32BC26D8-82FB-445E-AA49-62A77D7C1EE0}"/>
          </ac:spMkLst>
        </pc:spChg>
        <pc:spChg chg="add del">
          <ac:chgData name="Urieth Attard" userId="75441522-1268-482d-b74b-a084f810ee66" providerId="ADAL" clId="{89A737EE-61A5-486F-811C-A54007777876}" dt="2021-08-07T08:54:58.709" v="7"/>
          <ac:spMkLst>
            <pc:docMk/>
            <pc:sldMk cId="321655695" sldId="339"/>
            <ac:spMk id="75" creationId="{CB44330D-EA18-4254-AA95-EB49948539B8}"/>
          </ac:spMkLst>
        </pc:spChg>
      </pc:sldChg>
      <pc:sldChg chg="addSp delSp modSp delAnim modAnim modNotesTx">
        <pc:chgData name="Urieth Attard" userId="75441522-1268-482d-b74b-a084f810ee66" providerId="ADAL" clId="{89A737EE-61A5-486F-811C-A54007777876}" dt="2021-08-11T06:39:29.733" v="6310" actId="20577"/>
        <pc:sldMkLst>
          <pc:docMk/>
          <pc:sldMk cId="77565100" sldId="398"/>
        </pc:sldMkLst>
        <pc:spChg chg="mod">
          <ac:chgData name="Urieth Attard" userId="75441522-1268-482d-b74b-a084f810ee66" providerId="ADAL" clId="{89A737EE-61A5-486F-811C-A54007777876}" dt="2021-08-10T11:08:50.278" v="1628" actId="20577"/>
          <ac:spMkLst>
            <pc:docMk/>
            <pc:sldMk cId="77565100" sldId="398"/>
            <ac:spMk id="3" creationId="{5F44C325-D3D0-48AB-B4BD-7692F246B16B}"/>
          </ac:spMkLst>
        </pc:spChg>
        <pc:picChg chg="add mod">
          <ac:chgData name="Urieth Attard" userId="75441522-1268-482d-b74b-a084f810ee66" providerId="ADAL" clId="{89A737EE-61A5-486F-811C-A54007777876}" dt="2021-08-10T12:10:03.589" v="2263" actId="1076"/>
          <ac:picMkLst>
            <pc:docMk/>
            <pc:sldMk cId="77565100" sldId="398"/>
            <ac:picMk id="2" creationId="{87EB5734-1CE1-4717-8572-B0E435BA2E4F}"/>
          </ac:picMkLst>
        </pc:picChg>
        <pc:picChg chg="del">
          <ac:chgData name="Urieth Attard" userId="75441522-1268-482d-b74b-a084f810ee66" providerId="ADAL" clId="{89A737EE-61A5-486F-811C-A54007777876}" dt="2021-08-10T12:09:31.817" v="2261" actId="478"/>
          <ac:picMkLst>
            <pc:docMk/>
            <pc:sldMk cId="77565100" sldId="398"/>
            <ac:picMk id="4" creationId="{F41A9F04-9D84-4ECA-94A9-7275B5475F57}"/>
          </ac:picMkLst>
        </pc:picChg>
      </pc:sldChg>
      <pc:sldChg chg="addSp delSp modSp delAnim modAnim">
        <pc:chgData name="Urieth Attard" userId="75441522-1268-482d-b74b-a084f810ee66" providerId="ADAL" clId="{89A737EE-61A5-486F-811C-A54007777876}" dt="2021-08-11T06:41:33.117" v="6351" actId="20577"/>
        <pc:sldMkLst>
          <pc:docMk/>
          <pc:sldMk cId="4259378217" sldId="475"/>
        </pc:sldMkLst>
        <pc:spChg chg="mod">
          <ac:chgData name="Urieth Attard" userId="75441522-1268-482d-b74b-a084f810ee66" providerId="ADAL" clId="{89A737EE-61A5-486F-811C-A54007777876}" dt="2021-08-11T06:41:33.117" v="6351" actId="20577"/>
          <ac:spMkLst>
            <pc:docMk/>
            <pc:sldMk cId="4259378217" sldId="475"/>
            <ac:spMk id="3" creationId="{5F44C325-D3D0-48AB-B4BD-7692F246B16B}"/>
          </ac:spMkLst>
        </pc:spChg>
        <pc:picChg chg="del">
          <ac:chgData name="Urieth Attard" userId="75441522-1268-482d-b74b-a084f810ee66" providerId="ADAL" clId="{89A737EE-61A5-486F-811C-A54007777876}" dt="2021-08-10T12:11:08.595" v="2264" actId="478"/>
          <ac:picMkLst>
            <pc:docMk/>
            <pc:sldMk cId="4259378217" sldId="475"/>
            <ac:picMk id="4" creationId="{F2C20457-E59E-4DB5-93E1-F9F02DE4E33C}"/>
          </ac:picMkLst>
        </pc:picChg>
        <pc:picChg chg="add">
          <ac:chgData name="Urieth Attard" userId="75441522-1268-482d-b74b-a084f810ee66" providerId="ADAL" clId="{89A737EE-61A5-486F-811C-A54007777876}" dt="2021-08-10T12:11:13.096" v="2265"/>
          <ac:picMkLst>
            <pc:docMk/>
            <pc:sldMk cId="4259378217" sldId="475"/>
            <ac:picMk id="5" creationId="{EB5FD6FA-1C90-47AC-853C-CB13CF18E1C0}"/>
          </ac:picMkLst>
        </pc:picChg>
      </pc:sldChg>
      <pc:sldChg chg="addSp delSp modSp delAnim modAnim">
        <pc:chgData name="Urieth Attard" userId="75441522-1268-482d-b74b-a084f810ee66" providerId="ADAL" clId="{89A737EE-61A5-486F-811C-A54007777876}" dt="2021-08-11T06:54:15.566" v="6818"/>
        <pc:sldMkLst>
          <pc:docMk/>
          <pc:sldMk cId="3109328294" sldId="501"/>
        </pc:sldMkLst>
        <pc:graphicFrameChg chg="modGraphic">
          <ac:chgData name="Urieth Attard" userId="75441522-1268-482d-b74b-a084f810ee66" providerId="ADAL" clId="{89A737EE-61A5-486F-811C-A54007777876}" dt="2021-08-11T06:45:55.643" v="6513" actId="20577"/>
          <ac:graphicFrameMkLst>
            <pc:docMk/>
            <pc:sldMk cId="3109328294" sldId="501"/>
            <ac:graphicFrameMk id="3" creationId="{CF97EB5A-3C42-449A-80E4-E627A884B4B3}"/>
          </ac:graphicFrameMkLst>
        </pc:graphicFrameChg>
        <pc:picChg chg="add mod">
          <ac:chgData name="Urieth Attard" userId="75441522-1268-482d-b74b-a084f810ee66" providerId="ADAL" clId="{89A737EE-61A5-486F-811C-A54007777876}" dt="2021-08-10T11:42:20.955" v="1991" actId="1076"/>
          <ac:picMkLst>
            <pc:docMk/>
            <pc:sldMk cId="3109328294" sldId="501"/>
            <ac:picMk id="4" creationId="{1ECBFB9E-8A4C-4A5B-B2B9-88E7B6D22E0D}"/>
          </ac:picMkLst>
        </pc:picChg>
        <pc:picChg chg="del">
          <ac:chgData name="Urieth Attard" userId="75441522-1268-482d-b74b-a084f810ee66" providerId="ADAL" clId="{89A737EE-61A5-486F-811C-A54007777876}" dt="2021-08-10T12:07:05.839" v="2260" actId="478"/>
          <ac:picMkLst>
            <pc:docMk/>
            <pc:sldMk cId="3109328294" sldId="501"/>
            <ac:picMk id="12" creationId="{03716527-059D-464F-BF7D-CFFE5FD3F55A}"/>
          </ac:picMkLst>
        </pc:picChg>
        <pc:picChg chg="mod">
          <ac:chgData name="Urieth Attard" userId="75441522-1268-482d-b74b-a084f810ee66" providerId="ADAL" clId="{89A737EE-61A5-486F-811C-A54007777876}" dt="2021-08-11T06:46:57.430" v="6516" actId="1076"/>
          <ac:picMkLst>
            <pc:docMk/>
            <pc:sldMk cId="3109328294" sldId="501"/>
            <ac:picMk id="13" creationId="{49DA6FD0-2605-4A5D-9A25-3189777B856C}"/>
          </ac:picMkLst>
        </pc:picChg>
        <pc:picChg chg="del">
          <ac:chgData name="Urieth Attard" userId="75441522-1268-482d-b74b-a084f810ee66" providerId="ADAL" clId="{89A737EE-61A5-486F-811C-A54007777876}" dt="2021-08-10T12:07:03.924" v="2259" actId="478"/>
          <ac:picMkLst>
            <pc:docMk/>
            <pc:sldMk cId="3109328294" sldId="501"/>
            <ac:picMk id="15" creationId="{57565511-DC98-4B7E-B4D5-267E81A35E78}"/>
          </ac:picMkLst>
        </pc:picChg>
        <pc:picChg chg="mod">
          <ac:chgData name="Urieth Attard" userId="75441522-1268-482d-b74b-a084f810ee66" providerId="ADAL" clId="{89A737EE-61A5-486F-811C-A54007777876}" dt="2021-08-11T06:46:00.842" v="6515" actId="1076"/>
          <ac:picMkLst>
            <pc:docMk/>
            <pc:sldMk cId="3109328294" sldId="501"/>
            <ac:picMk id="14338" creationId="{0F9CAAF5-6B40-49AB-9A50-83B072815F95}"/>
          </ac:picMkLst>
        </pc:picChg>
        <pc:picChg chg="mod">
          <ac:chgData name="Urieth Attard" userId="75441522-1268-482d-b74b-a084f810ee66" providerId="ADAL" clId="{89A737EE-61A5-486F-811C-A54007777876}" dt="2021-08-11T06:47:47.580" v="6653" actId="1076"/>
          <ac:picMkLst>
            <pc:docMk/>
            <pc:sldMk cId="3109328294" sldId="501"/>
            <ac:picMk id="14340" creationId="{CCDFA7A1-FF4E-4B76-998E-FD3413E17578}"/>
          </ac:picMkLst>
        </pc:picChg>
      </pc:sldChg>
      <pc:sldChg chg="addSp delSp modSp delAnim modAnim">
        <pc:chgData name="Urieth Attard" userId="75441522-1268-482d-b74b-a084f810ee66" providerId="ADAL" clId="{89A737EE-61A5-486F-811C-A54007777876}" dt="2021-08-13T07:08:14.648" v="7105" actId="1076"/>
        <pc:sldMkLst>
          <pc:docMk/>
          <pc:sldMk cId="952046489" sldId="502"/>
        </pc:sldMkLst>
        <pc:spChg chg="del">
          <ac:chgData name="Urieth Attard" userId="75441522-1268-482d-b74b-a084f810ee66" providerId="ADAL" clId="{89A737EE-61A5-486F-811C-A54007777876}" dt="2021-08-10T12:11:38.414" v="2281" actId="478"/>
          <ac:spMkLst>
            <pc:docMk/>
            <pc:sldMk cId="952046489" sldId="502"/>
            <ac:spMk id="3" creationId="{BD2F4A70-DC07-4D87-B99C-CBB147682A53}"/>
          </ac:spMkLst>
        </pc:spChg>
        <pc:spChg chg="add mod">
          <ac:chgData name="Urieth Attard" userId="75441522-1268-482d-b74b-a084f810ee66" providerId="ADAL" clId="{89A737EE-61A5-486F-811C-A54007777876}" dt="2021-08-13T07:08:14.648" v="7105" actId="1076"/>
          <ac:spMkLst>
            <pc:docMk/>
            <pc:sldMk cId="952046489" sldId="502"/>
            <ac:spMk id="3" creationId="{D2313A63-0F92-40B4-BE00-518A12CDD7E7}"/>
          </ac:spMkLst>
        </pc:spChg>
        <pc:spChg chg="del">
          <ac:chgData name="Urieth Attard" userId="75441522-1268-482d-b74b-a084f810ee66" providerId="ADAL" clId="{89A737EE-61A5-486F-811C-A54007777876}" dt="2021-08-10T12:11:44.655" v="2282" actId="478"/>
          <ac:spMkLst>
            <pc:docMk/>
            <pc:sldMk cId="952046489" sldId="502"/>
            <ac:spMk id="6" creationId="{AAD49CD4-3DE4-4CA9-8752-C7E269757439}"/>
          </ac:spMkLst>
        </pc:spChg>
        <pc:spChg chg="add del mod">
          <ac:chgData name="Urieth Attard" userId="75441522-1268-482d-b74b-a084f810ee66" providerId="ADAL" clId="{89A737EE-61A5-486F-811C-A54007777876}" dt="2021-08-11T06:43:09.696" v="6393"/>
          <ac:spMkLst>
            <pc:docMk/>
            <pc:sldMk cId="952046489" sldId="502"/>
            <ac:spMk id="7" creationId="{BE5B6B81-2078-4A5F-AA59-88349BCA03B9}"/>
          </ac:spMkLst>
        </pc:spChg>
        <pc:spChg chg="add mod">
          <ac:chgData name="Urieth Attard" userId="75441522-1268-482d-b74b-a084f810ee66" providerId="ADAL" clId="{89A737EE-61A5-486F-811C-A54007777876}" dt="2021-08-13T07:08:13.360" v="7100" actId="1076"/>
          <ac:spMkLst>
            <pc:docMk/>
            <pc:sldMk cId="952046489" sldId="502"/>
            <ac:spMk id="8" creationId="{5856F1EB-7BB6-4361-8FA8-AC905FD44F0C}"/>
          </ac:spMkLst>
        </pc:spChg>
        <pc:spChg chg="add mod">
          <ac:chgData name="Urieth Attard" userId="75441522-1268-482d-b74b-a084f810ee66" providerId="ADAL" clId="{89A737EE-61A5-486F-811C-A54007777876}" dt="2021-08-13T07:08:14.316" v="7104" actId="1076"/>
          <ac:spMkLst>
            <pc:docMk/>
            <pc:sldMk cId="952046489" sldId="502"/>
            <ac:spMk id="11" creationId="{DDD7069A-653B-4603-9D7E-31BB98AB82AF}"/>
          </ac:spMkLst>
        </pc:spChg>
        <pc:spChg chg="add mod">
          <ac:chgData name="Urieth Attard" userId="75441522-1268-482d-b74b-a084f810ee66" providerId="ADAL" clId="{89A737EE-61A5-486F-811C-A54007777876}" dt="2021-08-13T07:08:13.883" v="7102" actId="1076"/>
          <ac:spMkLst>
            <pc:docMk/>
            <pc:sldMk cId="952046489" sldId="502"/>
            <ac:spMk id="12" creationId="{69C7B016-B7A3-4BDF-97B3-86213DEB1AC5}"/>
          </ac:spMkLst>
        </pc:spChg>
        <pc:spChg chg="add mod">
          <ac:chgData name="Urieth Attard" userId="75441522-1268-482d-b74b-a084f810ee66" providerId="ADAL" clId="{89A737EE-61A5-486F-811C-A54007777876}" dt="2021-08-13T07:08:13.545" v="7101" actId="1076"/>
          <ac:spMkLst>
            <pc:docMk/>
            <pc:sldMk cId="952046489" sldId="502"/>
            <ac:spMk id="13" creationId="{6AC97EDA-8302-4EA4-AB4A-D3A157178A54}"/>
          </ac:spMkLst>
        </pc:spChg>
        <pc:spChg chg="add mod">
          <ac:chgData name="Urieth Attard" userId="75441522-1268-482d-b74b-a084f810ee66" providerId="ADAL" clId="{89A737EE-61A5-486F-811C-A54007777876}" dt="2021-08-13T07:08:14.115" v="7103" actId="1076"/>
          <ac:spMkLst>
            <pc:docMk/>
            <pc:sldMk cId="952046489" sldId="502"/>
            <ac:spMk id="14" creationId="{767CB340-EB05-4160-9FDB-33F9D9C6CF2B}"/>
          </ac:spMkLst>
        </pc:spChg>
        <pc:graphicFrameChg chg="del modGraphic">
          <ac:chgData name="Urieth Attard" userId="75441522-1268-482d-b74b-a084f810ee66" providerId="ADAL" clId="{89A737EE-61A5-486F-811C-A54007777876}" dt="2021-08-10T12:14:51.912" v="2392" actId="478"/>
          <ac:graphicFrameMkLst>
            <pc:docMk/>
            <pc:sldMk cId="952046489" sldId="502"/>
            <ac:graphicFrameMk id="4" creationId="{07CF90D8-62B9-4C33-89E0-25B66C20F997}"/>
          </ac:graphicFrameMkLst>
        </pc:graphicFrameChg>
        <pc:graphicFrameChg chg="add mod modGraphic">
          <ac:chgData name="Urieth Attard" userId="75441522-1268-482d-b74b-a084f810ee66" providerId="ADAL" clId="{89A737EE-61A5-486F-811C-A54007777876}" dt="2021-08-13T06:49:29.479" v="7093" actId="14734"/>
          <ac:graphicFrameMkLst>
            <pc:docMk/>
            <pc:sldMk cId="952046489" sldId="502"/>
            <ac:graphicFrameMk id="5" creationId="{6E0115C1-1917-41C5-8DA5-7634E206E48A}"/>
          </ac:graphicFrameMkLst>
        </pc:graphicFrameChg>
      </pc:sldChg>
      <pc:sldChg chg="addSp delSp modSp delAnim modAnim modNotesTx">
        <pc:chgData name="Urieth Attard" userId="75441522-1268-482d-b74b-a084f810ee66" providerId="ADAL" clId="{89A737EE-61A5-486F-811C-A54007777876}" dt="2021-08-11T06:47:40.154" v="6652" actId="20577"/>
        <pc:sldMkLst>
          <pc:docMk/>
          <pc:sldMk cId="3824430497" sldId="506"/>
        </pc:sldMkLst>
        <pc:spChg chg="mod">
          <ac:chgData name="Urieth Attard" userId="75441522-1268-482d-b74b-a084f810ee66" providerId="ADAL" clId="{89A737EE-61A5-486F-811C-A54007777876}" dt="2021-08-11T06:47:20.648" v="6552" actId="20577"/>
          <ac:spMkLst>
            <pc:docMk/>
            <pc:sldMk cId="3824430497" sldId="506"/>
            <ac:spMk id="3" creationId="{5F44C325-D3D0-48AB-B4BD-7692F246B16B}"/>
          </ac:spMkLst>
        </pc:spChg>
        <pc:picChg chg="del">
          <ac:chgData name="Urieth Attard" userId="75441522-1268-482d-b74b-a084f810ee66" providerId="ADAL" clId="{89A737EE-61A5-486F-811C-A54007777876}" dt="2021-08-10T12:11:18.678" v="2266" actId="478"/>
          <ac:picMkLst>
            <pc:docMk/>
            <pc:sldMk cId="3824430497" sldId="506"/>
            <ac:picMk id="2" creationId="{17A4ADE7-776E-41B2-ACD4-1F30531B5F2D}"/>
          </ac:picMkLst>
        </pc:picChg>
        <pc:picChg chg="add">
          <ac:chgData name="Urieth Attard" userId="75441522-1268-482d-b74b-a084f810ee66" providerId="ADAL" clId="{89A737EE-61A5-486F-811C-A54007777876}" dt="2021-08-10T12:11:20.300" v="2267"/>
          <ac:picMkLst>
            <pc:docMk/>
            <pc:sldMk cId="3824430497" sldId="506"/>
            <ac:picMk id="5" creationId="{1EE0445A-59DC-4DC5-886E-9AA45288FAF8}"/>
          </ac:picMkLst>
        </pc:picChg>
      </pc:sldChg>
      <pc:sldChg chg="addSp delSp modSp add del delAnim modAnim modNotesTx">
        <pc:chgData name="Urieth Attard" userId="75441522-1268-482d-b74b-a084f810ee66" providerId="ADAL" clId="{89A737EE-61A5-486F-811C-A54007777876}" dt="2021-08-11T06:58:13.925" v="7080" actId="20577"/>
        <pc:sldMkLst>
          <pc:docMk/>
          <pc:sldMk cId="3568548918" sldId="507"/>
        </pc:sldMkLst>
        <pc:spChg chg="mod">
          <ac:chgData name="Urieth Attard" userId="75441522-1268-482d-b74b-a084f810ee66" providerId="ADAL" clId="{89A737EE-61A5-486F-811C-A54007777876}" dt="2021-08-10T12:39:54.670" v="3008" actId="1076"/>
          <ac:spMkLst>
            <pc:docMk/>
            <pc:sldMk cId="3568548918" sldId="507"/>
            <ac:spMk id="2" creationId="{9A9B84FB-E406-4DD0-9D2F-45D1AC24EDA9}"/>
          </ac:spMkLst>
        </pc:spChg>
        <pc:spChg chg="add mod">
          <ac:chgData name="Urieth Attard" userId="75441522-1268-482d-b74b-a084f810ee66" providerId="ADAL" clId="{89A737EE-61A5-486F-811C-A54007777876}" dt="2021-08-11T06:57:45.244" v="6981" actId="208"/>
          <ac:spMkLst>
            <pc:docMk/>
            <pc:sldMk cId="3568548918" sldId="507"/>
            <ac:spMk id="3" creationId="{D4413ACA-341C-4F33-982A-D27EE42299D9}"/>
          </ac:spMkLst>
        </pc:spChg>
        <pc:spChg chg="del">
          <ac:chgData name="Urieth Attard" userId="75441522-1268-482d-b74b-a084f810ee66" providerId="ADAL" clId="{89A737EE-61A5-486F-811C-A54007777876}" dt="2021-08-10T12:33:59.134" v="2850" actId="478"/>
          <ac:spMkLst>
            <pc:docMk/>
            <pc:sldMk cId="3568548918" sldId="507"/>
            <ac:spMk id="3" creationId="{FBA00284-028C-4E50-AAA8-E87993695C3A}"/>
          </ac:spMkLst>
        </pc:spChg>
        <pc:spChg chg="add mod">
          <ac:chgData name="Urieth Attard" userId="75441522-1268-482d-b74b-a084f810ee66" providerId="ADAL" clId="{89A737EE-61A5-486F-811C-A54007777876}" dt="2021-08-11T06:54:01.690" v="6814" actId="207"/>
          <ac:spMkLst>
            <pc:docMk/>
            <pc:sldMk cId="3568548918" sldId="507"/>
            <ac:spMk id="9" creationId="{E6A5A7C9-6951-4418-9B1D-5FD80950F7C2}"/>
          </ac:spMkLst>
        </pc:spChg>
        <pc:spChg chg="add mod">
          <ac:chgData name="Urieth Attard" userId="75441522-1268-482d-b74b-a084f810ee66" providerId="ADAL" clId="{89A737EE-61A5-486F-811C-A54007777876}" dt="2021-08-10T12:40:04.705" v="3013" actId="1076"/>
          <ac:spMkLst>
            <pc:docMk/>
            <pc:sldMk cId="3568548918" sldId="507"/>
            <ac:spMk id="10" creationId="{9ACF4B52-D183-48E0-85B7-58A294E36C65}"/>
          </ac:spMkLst>
        </pc:spChg>
        <pc:spChg chg="del">
          <ac:chgData name="Urieth Attard" userId="75441522-1268-482d-b74b-a084f810ee66" providerId="ADAL" clId="{89A737EE-61A5-486F-811C-A54007777876}" dt="2021-08-10T12:39:50.373" v="3005" actId="478"/>
          <ac:spMkLst>
            <pc:docMk/>
            <pc:sldMk cId="3568548918" sldId="507"/>
            <ac:spMk id="19" creationId="{80A3B8F6-9F17-4A0A-98FA-B238A3416ADE}"/>
          </ac:spMkLst>
        </pc:spChg>
        <pc:grpChg chg="del">
          <ac:chgData name="Urieth Attard" userId="75441522-1268-482d-b74b-a084f810ee66" providerId="ADAL" clId="{89A737EE-61A5-486F-811C-A54007777876}" dt="2021-08-10T12:33:57.289" v="2849" actId="478"/>
          <ac:grpSpMkLst>
            <pc:docMk/>
            <pc:sldMk cId="3568548918" sldId="507"/>
            <ac:grpSpMk id="8" creationId="{9C474D44-D1BC-4C94-8460-DFB81C03AA65}"/>
          </ac:grpSpMkLst>
        </pc:grpChg>
        <pc:picChg chg="add del mod">
          <ac:chgData name="Urieth Attard" userId="75441522-1268-482d-b74b-a084f810ee66" providerId="ADAL" clId="{89A737EE-61A5-486F-811C-A54007777876}" dt="2021-08-10T12:39:02.764" v="2954" actId="478"/>
          <ac:picMkLst>
            <pc:docMk/>
            <pc:sldMk cId="3568548918" sldId="507"/>
            <ac:picMk id="5" creationId="{1E86B8D0-618F-46FC-AE2D-5F1B21F99FBD}"/>
          </ac:picMkLst>
        </pc:picChg>
        <pc:picChg chg="add mod">
          <ac:chgData name="Urieth Attard" userId="75441522-1268-482d-b74b-a084f810ee66" providerId="ADAL" clId="{89A737EE-61A5-486F-811C-A54007777876}" dt="2021-08-10T12:34:51.321" v="2920" actId="1076"/>
          <ac:picMkLst>
            <pc:docMk/>
            <pc:sldMk cId="3568548918" sldId="507"/>
            <ac:picMk id="11" creationId="{7602C545-C399-4590-8AB5-115B200EF3C0}"/>
          </ac:picMkLst>
        </pc:picChg>
        <pc:picChg chg="add mod">
          <ac:chgData name="Urieth Attard" userId="75441522-1268-482d-b74b-a084f810ee66" providerId="ADAL" clId="{89A737EE-61A5-486F-811C-A54007777876}" dt="2021-08-10T12:36:22.143" v="2933" actId="1076"/>
          <ac:picMkLst>
            <pc:docMk/>
            <pc:sldMk cId="3568548918" sldId="507"/>
            <ac:picMk id="12" creationId="{177778D5-16A5-494F-8835-0D3E1E101AD1}"/>
          </ac:picMkLst>
        </pc:picChg>
        <pc:picChg chg="add mod">
          <ac:chgData name="Urieth Attard" userId="75441522-1268-482d-b74b-a084f810ee66" providerId="ADAL" clId="{89A737EE-61A5-486F-811C-A54007777876}" dt="2021-08-10T12:39:58.959" v="3011" actId="1076"/>
          <ac:picMkLst>
            <pc:docMk/>
            <pc:sldMk cId="3568548918" sldId="507"/>
            <ac:picMk id="13" creationId="{BF91620C-152F-4882-9F50-8169F099430E}"/>
          </ac:picMkLst>
        </pc:picChg>
        <pc:picChg chg="add mod">
          <ac:chgData name="Urieth Attard" userId="75441522-1268-482d-b74b-a084f810ee66" providerId="ADAL" clId="{89A737EE-61A5-486F-811C-A54007777876}" dt="2021-08-10T12:38:41.782" v="2950" actId="1076"/>
          <ac:picMkLst>
            <pc:docMk/>
            <pc:sldMk cId="3568548918" sldId="507"/>
            <ac:picMk id="17" creationId="{952C1D0F-0A8F-4BC6-B0E5-3E26CA101E7B}"/>
          </ac:picMkLst>
        </pc:picChg>
        <pc:picChg chg="add mod">
          <ac:chgData name="Urieth Attard" userId="75441522-1268-482d-b74b-a084f810ee66" providerId="ADAL" clId="{89A737EE-61A5-486F-811C-A54007777876}" dt="2021-08-10T12:39:56.306" v="3009" actId="1076"/>
          <ac:picMkLst>
            <pc:docMk/>
            <pc:sldMk cId="3568548918" sldId="507"/>
            <ac:picMk id="18" creationId="{B231F93D-13E8-44BE-954A-C17A48C14B5D}"/>
          </ac:picMkLst>
        </pc:picChg>
        <pc:picChg chg="add mod">
          <ac:chgData name="Urieth Attard" userId="75441522-1268-482d-b74b-a084f810ee66" providerId="ADAL" clId="{89A737EE-61A5-486F-811C-A54007777876}" dt="2021-08-11T06:54:05.320" v="6816" actId="1076"/>
          <ac:picMkLst>
            <pc:docMk/>
            <pc:sldMk cId="3568548918" sldId="507"/>
            <ac:picMk id="1026" creationId="{8D4CC490-61F6-4752-9373-A6747CDE11C6}"/>
          </ac:picMkLst>
        </pc:picChg>
        <pc:picChg chg="add mod">
          <ac:chgData name="Urieth Attard" userId="75441522-1268-482d-b74b-a084f810ee66" providerId="ADAL" clId="{89A737EE-61A5-486F-811C-A54007777876}" dt="2021-08-10T12:39:57.455" v="3010" actId="1076"/>
          <ac:picMkLst>
            <pc:docMk/>
            <pc:sldMk cId="3568548918" sldId="507"/>
            <ac:picMk id="12290" creationId="{D6657D87-E1A3-4270-BA9D-5BF4530E2112}"/>
          </ac:picMkLst>
        </pc:picChg>
        <pc:picChg chg="add del mod">
          <ac:chgData name="Urieth Attard" userId="75441522-1268-482d-b74b-a084f810ee66" providerId="ADAL" clId="{89A737EE-61A5-486F-811C-A54007777876}" dt="2021-08-10T12:38:15.824" v="2942" actId="478"/>
          <ac:picMkLst>
            <pc:docMk/>
            <pc:sldMk cId="3568548918" sldId="507"/>
            <ac:picMk id="12292" creationId="{5F061B65-04A9-4B77-8CFE-40E35F392FE9}"/>
          </ac:picMkLst>
        </pc:picChg>
        <pc:picChg chg="add mod">
          <ac:chgData name="Urieth Attard" userId="75441522-1268-482d-b74b-a084f810ee66" providerId="ADAL" clId="{89A737EE-61A5-486F-811C-A54007777876}" dt="2021-08-10T12:39:59.915" v="3012" actId="1076"/>
          <ac:picMkLst>
            <pc:docMk/>
            <pc:sldMk cId="3568548918" sldId="507"/>
            <ac:picMk id="12294" creationId="{96178FCE-4673-419A-9C46-3E72A13090E4}"/>
          </ac:picMkLst>
        </pc:picChg>
        <pc:picChg chg="add mod">
          <ac:chgData name="Urieth Attard" userId="75441522-1268-482d-b74b-a084f810ee66" providerId="ADAL" clId="{89A737EE-61A5-486F-811C-A54007777876}" dt="2021-08-10T12:39:25.863" v="2957" actId="14100"/>
          <ac:picMkLst>
            <pc:docMk/>
            <pc:sldMk cId="3568548918" sldId="507"/>
            <ac:picMk id="12296" creationId="{5AE723A5-79A9-4956-877F-7920F825DC95}"/>
          </ac:picMkLst>
        </pc:picChg>
      </pc:sldChg>
      <pc:sldChg chg="addSp delSp modSp add addAnim delAnim modAnim">
        <pc:chgData name="Urieth Attard" userId="75441522-1268-482d-b74b-a084f810ee66" providerId="ADAL" clId="{89A737EE-61A5-486F-811C-A54007777876}" dt="2021-08-11T06:52:55.936" v="6804" actId="1076"/>
        <pc:sldMkLst>
          <pc:docMk/>
          <pc:sldMk cId="4136607001" sldId="523"/>
        </pc:sldMkLst>
        <pc:spChg chg="add del mod">
          <ac:chgData name="Urieth Attard" userId="75441522-1268-482d-b74b-a084f810ee66" providerId="ADAL" clId="{89A737EE-61A5-486F-811C-A54007777876}" dt="2021-08-11T06:50:16.970" v="6688"/>
          <ac:spMkLst>
            <pc:docMk/>
            <pc:sldMk cId="4136607001" sldId="523"/>
            <ac:spMk id="8" creationId="{B74B8F63-2845-4D74-958D-81ABA8870E94}"/>
          </ac:spMkLst>
        </pc:spChg>
        <pc:spChg chg="add mod">
          <ac:chgData name="Urieth Attard" userId="75441522-1268-482d-b74b-a084f810ee66" providerId="ADAL" clId="{89A737EE-61A5-486F-811C-A54007777876}" dt="2021-08-11T06:51:20.306" v="6747" actId="1036"/>
          <ac:spMkLst>
            <pc:docMk/>
            <pc:sldMk cId="4136607001" sldId="523"/>
            <ac:spMk id="11" creationId="{6E85E5FB-4A78-44A8-953A-1363F384079E}"/>
          </ac:spMkLst>
        </pc:spChg>
        <pc:spChg chg="add mod">
          <ac:chgData name="Urieth Attard" userId="75441522-1268-482d-b74b-a084f810ee66" providerId="ADAL" clId="{89A737EE-61A5-486F-811C-A54007777876}" dt="2021-08-11T06:52:55.936" v="6804" actId="1076"/>
          <ac:spMkLst>
            <pc:docMk/>
            <pc:sldMk cId="4136607001" sldId="523"/>
            <ac:spMk id="21" creationId="{C9BB73BE-54BB-4AE8-B15E-3307A2FC1611}"/>
          </ac:spMkLst>
        </pc:spChg>
        <pc:graphicFrameChg chg="mod modGraphic">
          <ac:chgData name="Urieth Attard" userId="75441522-1268-482d-b74b-a084f810ee66" providerId="ADAL" clId="{89A737EE-61A5-486F-811C-A54007777876}" dt="2021-08-11T06:49:40.728" v="6675" actId="1076"/>
          <ac:graphicFrameMkLst>
            <pc:docMk/>
            <pc:sldMk cId="4136607001" sldId="523"/>
            <ac:graphicFrameMk id="3" creationId="{CF97EB5A-3C42-449A-80E4-E627A884B4B3}"/>
          </ac:graphicFrameMkLst>
        </pc:graphicFrameChg>
        <pc:picChg chg="del">
          <ac:chgData name="Urieth Attard" userId="75441522-1268-482d-b74b-a084f810ee66" providerId="ADAL" clId="{89A737EE-61A5-486F-811C-A54007777876}" dt="2021-08-11T06:47:58.862" v="6658" actId="478"/>
          <ac:picMkLst>
            <pc:docMk/>
            <pc:sldMk cId="4136607001" sldId="523"/>
            <ac:picMk id="13" creationId="{49DA6FD0-2605-4A5D-9A25-3189777B856C}"/>
          </ac:picMkLst>
        </pc:picChg>
        <pc:picChg chg="del">
          <ac:chgData name="Urieth Attard" userId="75441522-1268-482d-b74b-a084f810ee66" providerId="ADAL" clId="{89A737EE-61A5-486F-811C-A54007777876}" dt="2021-08-11T06:47:59.697" v="6659" actId="478"/>
          <ac:picMkLst>
            <pc:docMk/>
            <pc:sldMk cId="4136607001" sldId="523"/>
            <ac:picMk id="14" creationId="{D3684A55-7ED2-4298-AC64-CB99A21391ED}"/>
          </ac:picMkLst>
        </pc:picChg>
        <pc:picChg chg="del">
          <ac:chgData name="Urieth Attard" userId="75441522-1268-482d-b74b-a084f810ee66" providerId="ADAL" clId="{89A737EE-61A5-486F-811C-A54007777876}" dt="2021-08-11T06:47:58.067" v="6657" actId="478"/>
          <ac:picMkLst>
            <pc:docMk/>
            <pc:sldMk cId="4136607001" sldId="523"/>
            <ac:picMk id="14338" creationId="{0F9CAAF5-6B40-49AB-9A50-83B072815F95}"/>
          </ac:picMkLst>
        </pc:picChg>
        <pc:picChg chg="add del">
          <ac:chgData name="Urieth Attard" userId="75441522-1268-482d-b74b-a084f810ee66" providerId="ADAL" clId="{89A737EE-61A5-486F-811C-A54007777876}" dt="2021-08-11T06:48:33.489" v="6666" actId="478"/>
          <ac:picMkLst>
            <pc:docMk/>
            <pc:sldMk cId="4136607001" sldId="523"/>
            <ac:picMk id="14340" creationId="{CCDFA7A1-FF4E-4B76-998E-FD3413E17578}"/>
          </ac:picMkLst>
        </pc:picChg>
        <pc:cxnChg chg="add mod">
          <ac:chgData name="Urieth Attard" userId="75441522-1268-482d-b74b-a084f810ee66" providerId="ADAL" clId="{89A737EE-61A5-486F-811C-A54007777876}" dt="2021-08-11T06:50:00.378" v="6681" actId="1036"/>
          <ac:cxnSpMkLst>
            <pc:docMk/>
            <pc:sldMk cId="4136607001" sldId="523"/>
            <ac:cxnSpMk id="6" creationId="{83DD6C63-1C95-4058-92A3-08A62C43C20F}"/>
          </ac:cxnSpMkLst>
        </pc:cxnChg>
        <pc:cxnChg chg="add mod">
          <ac:chgData name="Urieth Attard" userId="75441522-1268-482d-b74b-a084f810ee66" providerId="ADAL" clId="{89A737EE-61A5-486F-811C-A54007777876}" dt="2021-08-11T06:50:10.550" v="6685" actId="14100"/>
          <ac:cxnSpMkLst>
            <pc:docMk/>
            <pc:sldMk cId="4136607001" sldId="523"/>
            <ac:cxnSpMk id="15" creationId="{B8F9FDE0-B2D6-47A9-BED3-4ACD98927E9E}"/>
          </ac:cxnSpMkLst>
        </pc:cxnChg>
        <pc:cxnChg chg="add mod">
          <ac:chgData name="Urieth Attard" userId="75441522-1268-482d-b74b-a084f810ee66" providerId="ADAL" clId="{89A737EE-61A5-486F-811C-A54007777876}" dt="2021-08-11T06:52:05.808" v="6752" actId="14100"/>
          <ac:cxnSpMkLst>
            <pc:docMk/>
            <pc:sldMk cId="4136607001" sldId="523"/>
            <ac:cxnSpMk id="17" creationId="{C40E77EB-FF1F-4DC5-8F32-0C978FA62A02}"/>
          </ac:cxnSpMkLst>
        </pc:cxnChg>
        <pc:cxnChg chg="add mod">
          <ac:chgData name="Urieth Attard" userId="75441522-1268-482d-b74b-a084f810ee66" providerId="ADAL" clId="{89A737EE-61A5-486F-811C-A54007777876}" dt="2021-08-11T06:52:12.074" v="6755" actId="14100"/>
          <ac:cxnSpMkLst>
            <pc:docMk/>
            <pc:sldMk cId="4136607001" sldId="523"/>
            <ac:cxnSpMk id="19" creationId="{4242DC44-0734-4AAB-8269-8BF3F326DA14}"/>
          </ac:cxnSpMkLst>
        </pc:cxnChg>
      </pc:sldChg>
    </pc:docChg>
  </pc:docChgLst>
  <pc:docChgLst>
    <pc:chgData name="Urieth Attard" userId="75441522-1268-482d-b74b-a084f810ee66" providerId="ADAL" clId="{A97D2328-CBAF-4875-ACB5-AAB401D47BA8}"/>
    <pc:docChg chg="undo redo custSel mod addSld delSld modSld sldOrd">
      <pc:chgData name="Urieth Attard" userId="75441522-1268-482d-b74b-a084f810ee66" providerId="ADAL" clId="{A97D2328-CBAF-4875-ACB5-AAB401D47BA8}" dt="2021-07-20T08:30:00.176" v="3641" actId="1076"/>
      <pc:docMkLst>
        <pc:docMk/>
      </pc:docMkLst>
      <pc:sldChg chg="modSp">
        <pc:chgData name="Urieth Attard" userId="75441522-1268-482d-b74b-a084f810ee66" providerId="ADAL" clId="{A97D2328-CBAF-4875-ACB5-AAB401D47BA8}" dt="2021-07-15T19:21:42.173" v="3622" actId="1076"/>
        <pc:sldMkLst>
          <pc:docMk/>
          <pc:sldMk cId="2463884550" sldId="282"/>
        </pc:sldMkLst>
        <pc:spChg chg="mod">
          <ac:chgData name="Urieth Attard" userId="75441522-1268-482d-b74b-a084f810ee66" providerId="ADAL" clId="{A97D2328-CBAF-4875-ACB5-AAB401D47BA8}" dt="2021-07-15T18:59:43.753" v="3347" actId="20577"/>
          <ac:spMkLst>
            <pc:docMk/>
            <pc:sldMk cId="2463884550" sldId="282"/>
            <ac:spMk id="2" creationId="{09973F8C-BE77-41B5-BD41-6ADF6AAC6C04}"/>
          </ac:spMkLst>
        </pc:spChg>
        <pc:graphicFrameChg chg="mod modGraphic">
          <ac:chgData name="Urieth Attard" userId="75441522-1268-482d-b74b-a084f810ee66" providerId="ADAL" clId="{A97D2328-CBAF-4875-ACB5-AAB401D47BA8}" dt="2021-07-15T19:00:14.152" v="3356" actId="1076"/>
          <ac:graphicFrameMkLst>
            <pc:docMk/>
            <pc:sldMk cId="2463884550" sldId="282"/>
            <ac:graphicFrameMk id="3" creationId="{CF97EB5A-3C42-449A-80E4-E627A884B4B3}"/>
          </ac:graphicFrameMkLst>
        </pc:graphicFrameChg>
        <pc:picChg chg="mod">
          <ac:chgData name="Urieth Attard" userId="75441522-1268-482d-b74b-a084f810ee66" providerId="ADAL" clId="{A97D2328-CBAF-4875-ACB5-AAB401D47BA8}" dt="2021-07-15T19:21:35.781" v="3620" actId="1076"/>
          <ac:picMkLst>
            <pc:docMk/>
            <pc:sldMk cId="2463884550" sldId="282"/>
            <ac:picMk id="11" creationId="{887CF6D9-28C2-49CF-A96F-0DD90BB4507E}"/>
          </ac:picMkLst>
        </pc:picChg>
        <pc:picChg chg="mod">
          <ac:chgData name="Urieth Attard" userId="75441522-1268-482d-b74b-a084f810ee66" providerId="ADAL" clId="{A97D2328-CBAF-4875-ACB5-AAB401D47BA8}" dt="2021-07-15T19:21:42.173" v="3622" actId="1076"/>
          <ac:picMkLst>
            <pc:docMk/>
            <pc:sldMk cId="2463884550" sldId="282"/>
            <ac:picMk id="12" creationId="{03716527-059D-464F-BF7D-CFFE5FD3F55A}"/>
          </ac:picMkLst>
        </pc:picChg>
        <pc:picChg chg="mod">
          <ac:chgData name="Urieth Attard" userId="75441522-1268-482d-b74b-a084f810ee66" providerId="ADAL" clId="{A97D2328-CBAF-4875-ACB5-AAB401D47BA8}" dt="2021-07-15T19:21:29.069" v="3618" actId="1076"/>
          <ac:picMkLst>
            <pc:docMk/>
            <pc:sldMk cId="2463884550" sldId="282"/>
            <ac:picMk id="13" creationId="{49DA6FD0-2605-4A5D-9A25-3189777B856C}"/>
          </ac:picMkLst>
        </pc:picChg>
        <pc:picChg chg="mod">
          <ac:chgData name="Urieth Attard" userId="75441522-1268-482d-b74b-a084f810ee66" providerId="ADAL" clId="{A97D2328-CBAF-4875-ACB5-AAB401D47BA8}" dt="2021-07-15T19:21:33.057" v="3619" actId="1076"/>
          <ac:picMkLst>
            <pc:docMk/>
            <pc:sldMk cId="2463884550" sldId="282"/>
            <ac:picMk id="14" creationId="{D3684A55-7ED2-4298-AC64-CB99A21391ED}"/>
          </ac:picMkLst>
        </pc:picChg>
        <pc:picChg chg="mod">
          <ac:chgData name="Urieth Attard" userId="75441522-1268-482d-b74b-a084f810ee66" providerId="ADAL" clId="{A97D2328-CBAF-4875-ACB5-AAB401D47BA8}" dt="2021-07-15T19:21:39.072" v="3621" actId="1076"/>
          <ac:picMkLst>
            <pc:docMk/>
            <pc:sldMk cId="2463884550" sldId="282"/>
            <ac:picMk id="15" creationId="{57565511-DC98-4B7E-B4D5-267E81A35E78}"/>
          </ac:picMkLst>
        </pc:picChg>
        <pc:picChg chg="mod">
          <ac:chgData name="Urieth Attard" userId="75441522-1268-482d-b74b-a084f810ee66" providerId="ADAL" clId="{A97D2328-CBAF-4875-ACB5-AAB401D47BA8}" dt="2021-07-15T19:21:21.246" v="3616" actId="1076"/>
          <ac:picMkLst>
            <pc:docMk/>
            <pc:sldMk cId="2463884550" sldId="282"/>
            <ac:picMk id="14338" creationId="{0F9CAAF5-6B40-49AB-9A50-83B072815F95}"/>
          </ac:picMkLst>
        </pc:picChg>
        <pc:picChg chg="mod">
          <ac:chgData name="Urieth Attard" userId="75441522-1268-482d-b74b-a084f810ee66" providerId="ADAL" clId="{A97D2328-CBAF-4875-ACB5-AAB401D47BA8}" dt="2021-07-15T19:21:25.888" v="3617" actId="1076"/>
          <ac:picMkLst>
            <pc:docMk/>
            <pc:sldMk cId="2463884550" sldId="282"/>
            <ac:picMk id="14340" creationId="{CCDFA7A1-FF4E-4B76-998E-FD3413E17578}"/>
          </ac:picMkLst>
        </pc:picChg>
      </pc:sldChg>
      <pc:sldChg chg="modSp">
        <pc:chgData name="Urieth Attard" userId="75441522-1268-482d-b74b-a084f810ee66" providerId="ADAL" clId="{A97D2328-CBAF-4875-ACB5-AAB401D47BA8}" dt="2021-07-20T08:30:00.176" v="3641" actId="1076"/>
        <pc:sldMkLst>
          <pc:docMk/>
          <pc:sldMk cId="4109764292" sldId="307"/>
        </pc:sldMkLst>
        <pc:spChg chg="mod">
          <ac:chgData name="Urieth Attard" userId="75441522-1268-482d-b74b-a084f810ee66" providerId="ADAL" clId="{A97D2328-CBAF-4875-ACB5-AAB401D47BA8}" dt="2021-07-20T08:30:00.176" v="3641" actId="1076"/>
          <ac:spMkLst>
            <pc:docMk/>
            <pc:sldMk cId="4109764292" sldId="307"/>
            <ac:spMk id="5" creationId="{D6BE8F0F-99CA-4624-BE99-E95152857094}"/>
          </ac:spMkLst>
        </pc:spChg>
      </pc:sldChg>
      <pc:sldChg chg="modSp">
        <pc:chgData name="Urieth Attard" userId="75441522-1268-482d-b74b-a084f810ee66" providerId="ADAL" clId="{A97D2328-CBAF-4875-ACB5-AAB401D47BA8}" dt="2021-07-20T08:29:15.984" v="3639" actId="14100"/>
        <pc:sldMkLst>
          <pc:docMk/>
          <pc:sldMk cId="2808312611" sldId="328"/>
        </pc:sldMkLst>
        <pc:spChg chg="mod">
          <ac:chgData name="Urieth Attard" userId="75441522-1268-482d-b74b-a084f810ee66" providerId="ADAL" clId="{A97D2328-CBAF-4875-ACB5-AAB401D47BA8}" dt="2021-07-20T08:29:15.984" v="3639" actId="14100"/>
          <ac:spMkLst>
            <pc:docMk/>
            <pc:sldMk cId="2808312611" sldId="328"/>
            <ac:spMk id="2" creationId="{8D4ED53B-8230-4C36-9720-599714DF2D7B}"/>
          </ac:spMkLst>
        </pc:spChg>
        <pc:spChg chg="mod">
          <ac:chgData name="Urieth Attard" userId="75441522-1268-482d-b74b-a084f810ee66" providerId="ADAL" clId="{A97D2328-CBAF-4875-ACB5-AAB401D47BA8}" dt="2021-07-15T07:19:50.037" v="377" actId="20577"/>
          <ac:spMkLst>
            <pc:docMk/>
            <pc:sldMk cId="2808312611" sldId="328"/>
            <ac:spMk id="5" creationId="{ECEAA2B4-D31A-48F7-84A6-6D3B4F8C2AFF}"/>
          </ac:spMkLst>
        </pc:spChg>
        <pc:spChg chg="mod">
          <ac:chgData name="Urieth Attard" userId="75441522-1268-482d-b74b-a084f810ee66" providerId="ADAL" clId="{A97D2328-CBAF-4875-ACB5-AAB401D47BA8}" dt="2021-07-15T07:20:27.628" v="411" actId="20577"/>
          <ac:spMkLst>
            <pc:docMk/>
            <pc:sldMk cId="2808312611" sldId="328"/>
            <ac:spMk id="6" creationId="{C944D7BB-48A7-4648-8639-13E074D51044}"/>
          </ac:spMkLst>
        </pc:spChg>
        <pc:spChg chg="mod">
          <ac:chgData name="Urieth Attard" userId="75441522-1268-482d-b74b-a084f810ee66" providerId="ADAL" clId="{A97D2328-CBAF-4875-ACB5-AAB401D47BA8}" dt="2021-07-15T07:20:32.517" v="412" actId="114"/>
          <ac:spMkLst>
            <pc:docMk/>
            <pc:sldMk cId="2808312611" sldId="328"/>
            <ac:spMk id="7" creationId="{566B5642-876E-48B4-A8AD-67C86352BF19}"/>
          </ac:spMkLst>
        </pc:spChg>
      </pc:sldChg>
      <pc:sldChg chg="modSp">
        <pc:chgData name="Urieth Attard" userId="75441522-1268-482d-b74b-a084f810ee66" providerId="ADAL" clId="{A97D2328-CBAF-4875-ACB5-AAB401D47BA8}" dt="2021-07-20T08:29:06.704" v="3638" actId="20577"/>
        <pc:sldMkLst>
          <pc:docMk/>
          <pc:sldMk cId="321655695" sldId="339"/>
        </pc:sldMkLst>
        <pc:spChg chg="mod">
          <ac:chgData name="Urieth Attard" userId="75441522-1268-482d-b74b-a084f810ee66" providerId="ADAL" clId="{A97D2328-CBAF-4875-ACB5-AAB401D47BA8}" dt="2021-07-15T07:13:24.811" v="239" actId="20577"/>
          <ac:spMkLst>
            <pc:docMk/>
            <pc:sldMk cId="321655695" sldId="339"/>
            <ac:spMk id="10" creationId="{B7CDDD64-0628-40AD-AD0C-AF681282AB55}"/>
          </ac:spMkLst>
        </pc:spChg>
        <pc:spChg chg="mod">
          <ac:chgData name="Urieth Attard" userId="75441522-1268-482d-b74b-a084f810ee66" providerId="ADAL" clId="{A97D2328-CBAF-4875-ACB5-AAB401D47BA8}" dt="2021-07-15T07:28:23.634" v="445" actId="207"/>
          <ac:spMkLst>
            <pc:docMk/>
            <pc:sldMk cId="321655695" sldId="339"/>
            <ac:spMk id="19" creationId="{2F723DD9-10DD-42C5-9958-EA9548BB0D7D}"/>
          </ac:spMkLst>
        </pc:spChg>
        <pc:spChg chg="mod">
          <ac:chgData name="Urieth Attard" userId="75441522-1268-482d-b74b-a084f810ee66" providerId="ADAL" clId="{A97D2328-CBAF-4875-ACB5-AAB401D47BA8}" dt="2021-07-15T07:30:01.147" v="557" actId="108"/>
          <ac:spMkLst>
            <pc:docMk/>
            <pc:sldMk cId="321655695" sldId="339"/>
            <ac:spMk id="20" creationId="{6F64D10C-62FF-4ECC-8936-AB1E9AF9221C}"/>
          </ac:spMkLst>
        </pc:spChg>
        <pc:spChg chg="mod">
          <ac:chgData name="Urieth Attard" userId="75441522-1268-482d-b74b-a084f810ee66" providerId="ADAL" clId="{A97D2328-CBAF-4875-ACB5-AAB401D47BA8}" dt="2021-07-20T08:29:06.704" v="3638" actId="20577"/>
          <ac:spMkLst>
            <pc:docMk/>
            <pc:sldMk cId="321655695" sldId="339"/>
            <ac:spMk id="21" creationId="{9C0DE3E3-53D4-41A0-97D7-2214EF85A4DE}"/>
          </ac:spMkLst>
        </pc:spChg>
      </pc:sldChg>
      <pc:sldChg chg="addSp delSp modSp ord delAnim modAnim">
        <pc:chgData name="Urieth Attard" userId="75441522-1268-482d-b74b-a084f810ee66" providerId="ADAL" clId="{A97D2328-CBAF-4875-ACB5-AAB401D47BA8}" dt="2021-07-15T19:21:02.944" v="3612" actId="1076"/>
        <pc:sldMkLst>
          <pc:docMk/>
          <pc:sldMk cId="77565100" sldId="398"/>
        </pc:sldMkLst>
        <pc:spChg chg="mod">
          <ac:chgData name="Urieth Attard" userId="75441522-1268-482d-b74b-a084f810ee66" providerId="ADAL" clId="{A97D2328-CBAF-4875-ACB5-AAB401D47BA8}" dt="2021-07-15T18:59:34.665" v="3345" actId="6549"/>
          <ac:spMkLst>
            <pc:docMk/>
            <pc:sldMk cId="77565100" sldId="398"/>
            <ac:spMk id="3" creationId="{5F44C325-D3D0-48AB-B4BD-7692F246B16B}"/>
          </ac:spMkLst>
        </pc:spChg>
        <pc:picChg chg="add mod">
          <ac:chgData name="Urieth Attard" userId="75441522-1268-482d-b74b-a084f810ee66" providerId="ADAL" clId="{A97D2328-CBAF-4875-ACB5-AAB401D47BA8}" dt="2021-07-15T19:21:02.944" v="3612" actId="1076"/>
          <ac:picMkLst>
            <pc:docMk/>
            <pc:sldMk cId="77565100" sldId="398"/>
            <ac:picMk id="2" creationId="{888DF63D-4451-4238-9AD9-F3A28A0F63EF}"/>
          </ac:picMkLst>
        </pc:picChg>
        <pc:picChg chg="del">
          <ac:chgData name="Urieth Attard" userId="75441522-1268-482d-b74b-a084f810ee66" providerId="ADAL" clId="{A97D2328-CBAF-4875-ACB5-AAB401D47BA8}" dt="2021-07-15T18:59:30.518" v="3344" actId="478"/>
          <ac:picMkLst>
            <pc:docMk/>
            <pc:sldMk cId="77565100" sldId="398"/>
            <ac:picMk id="6" creationId="{253312C2-CE17-4231-9ED0-6685684FEE49}"/>
          </ac:picMkLst>
        </pc:picChg>
      </pc:sldChg>
      <pc:sldChg chg="addSp delSp modSp delAnim modAnim">
        <pc:chgData name="Urieth Attard" userId="75441522-1268-482d-b74b-a084f810ee66" providerId="ADAL" clId="{A97D2328-CBAF-4875-ACB5-AAB401D47BA8}" dt="2021-07-15T19:21:13.194" v="3614"/>
        <pc:sldMkLst>
          <pc:docMk/>
          <pc:sldMk cId="4259378217" sldId="475"/>
        </pc:sldMkLst>
        <pc:spChg chg="mod">
          <ac:chgData name="Urieth Attard" userId="75441522-1268-482d-b74b-a084f810ee66" providerId="ADAL" clId="{A97D2328-CBAF-4875-ACB5-AAB401D47BA8}" dt="2021-07-15T19:02:04.887" v="3409" actId="20577"/>
          <ac:spMkLst>
            <pc:docMk/>
            <pc:sldMk cId="4259378217" sldId="475"/>
            <ac:spMk id="3" creationId="{5F44C325-D3D0-48AB-B4BD-7692F246B16B}"/>
          </ac:spMkLst>
        </pc:spChg>
        <pc:picChg chg="del">
          <ac:chgData name="Urieth Attard" userId="75441522-1268-482d-b74b-a084f810ee66" providerId="ADAL" clId="{A97D2328-CBAF-4875-ACB5-AAB401D47BA8}" dt="2021-07-15T19:21:08.912" v="3613" actId="478"/>
          <ac:picMkLst>
            <pc:docMk/>
            <pc:sldMk cId="4259378217" sldId="475"/>
            <ac:picMk id="2" creationId="{7C0D93A6-3971-4AFC-8361-08EAAA53A94E}"/>
          </ac:picMkLst>
        </pc:picChg>
        <pc:picChg chg="add">
          <ac:chgData name="Urieth Attard" userId="75441522-1268-482d-b74b-a084f810ee66" providerId="ADAL" clId="{A97D2328-CBAF-4875-ACB5-AAB401D47BA8}" dt="2021-07-15T19:21:13.194" v="3614"/>
          <ac:picMkLst>
            <pc:docMk/>
            <pc:sldMk cId="4259378217" sldId="475"/>
            <ac:picMk id="5" creationId="{D841A89F-3012-4F9E-9C96-D6784AD6AC4C}"/>
          </ac:picMkLst>
        </pc:picChg>
      </pc:sldChg>
    </pc:docChg>
  </pc:docChgLst>
  <pc:docChgLst>
    <pc:chgData name="Urieth Attard" userId="75441522-1268-482d-b74b-a084f810ee66" providerId="ADAL" clId="{BD7B0A68-A917-428A-9FE5-4218DDEB9912}"/>
    <pc:docChg chg="undo custSel addSld delSld modSld sldOrd">
      <pc:chgData name="Urieth Attard" userId="75441522-1268-482d-b74b-a084f810ee66" providerId="ADAL" clId="{BD7B0A68-A917-428A-9FE5-4218DDEB9912}" dt="2021-08-04T10:01:51.178" v="3743" actId="6549"/>
      <pc:docMkLst>
        <pc:docMk/>
      </pc:docMkLst>
      <pc:sldChg chg="addSp delSp modSp addAnim delAnim">
        <pc:chgData name="Urieth Attard" userId="75441522-1268-482d-b74b-a084f810ee66" providerId="ADAL" clId="{BD7B0A68-A917-428A-9FE5-4218DDEB9912}" dt="2021-08-04T09:57:33.494" v="3682" actId="20577"/>
        <pc:sldMkLst>
          <pc:docMk/>
          <pc:sldMk cId="2463884550" sldId="282"/>
        </pc:sldMkLst>
        <pc:spChg chg="mod">
          <ac:chgData name="Urieth Attard" userId="75441522-1268-482d-b74b-a084f810ee66" providerId="ADAL" clId="{BD7B0A68-A917-428A-9FE5-4218DDEB9912}" dt="2021-08-02T08:40:06.382" v="971" actId="20577"/>
          <ac:spMkLst>
            <pc:docMk/>
            <pc:sldMk cId="2463884550" sldId="282"/>
            <ac:spMk id="2" creationId="{09973F8C-BE77-41B5-BD41-6ADF6AAC6C04}"/>
          </ac:spMkLst>
        </pc:spChg>
        <pc:spChg chg="add mod topLvl">
          <ac:chgData name="Urieth Attard" userId="75441522-1268-482d-b74b-a084f810ee66" providerId="ADAL" clId="{BD7B0A68-A917-428A-9FE5-4218DDEB9912}" dt="2021-08-02T08:46:11.353" v="1043" actId="164"/>
          <ac:spMkLst>
            <pc:docMk/>
            <pc:sldMk cId="2463884550" sldId="282"/>
            <ac:spMk id="4" creationId="{3FE17813-E057-40ED-A3E8-E25E4F2699E8}"/>
          </ac:spMkLst>
        </pc:spChg>
        <pc:spChg chg="add del mod">
          <ac:chgData name="Urieth Attard" userId="75441522-1268-482d-b74b-a084f810ee66" providerId="ADAL" clId="{BD7B0A68-A917-428A-9FE5-4218DDEB9912}" dt="2021-08-02T08:42:13.059" v="985"/>
          <ac:spMkLst>
            <pc:docMk/>
            <pc:sldMk cId="2463884550" sldId="282"/>
            <ac:spMk id="5" creationId="{B6AEA100-2FE1-46EE-837D-536CCCB4D113}"/>
          </ac:spMkLst>
        </pc:spChg>
        <pc:spChg chg="add del mod">
          <ac:chgData name="Urieth Attard" userId="75441522-1268-482d-b74b-a084f810ee66" providerId="ADAL" clId="{BD7B0A68-A917-428A-9FE5-4218DDEB9912}" dt="2021-08-02T08:42:49.396" v="995" actId="478"/>
          <ac:spMkLst>
            <pc:docMk/>
            <pc:sldMk cId="2463884550" sldId="282"/>
            <ac:spMk id="6" creationId="{AE27CA44-E531-4673-8F81-6614A73D0980}"/>
          </ac:spMkLst>
        </pc:spChg>
        <pc:spChg chg="add del mod">
          <ac:chgData name="Urieth Attard" userId="75441522-1268-482d-b74b-a084f810ee66" providerId="ADAL" clId="{BD7B0A68-A917-428A-9FE5-4218DDEB9912}" dt="2021-08-02T08:43:08.148" v="1000" actId="478"/>
          <ac:spMkLst>
            <pc:docMk/>
            <pc:sldMk cId="2463884550" sldId="282"/>
            <ac:spMk id="16" creationId="{413D5BEF-17DA-48FC-AA67-377C161D5397}"/>
          </ac:spMkLst>
        </pc:spChg>
        <pc:spChg chg="add mod topLvl">
          <ac:chgData name="Urieth Attard" userId="75441522-1268-482d-b74b-a084f810ee66" providerId="ADAL" clId="{BD7B0A68-A917-428A-9FE5-4218DDEB9912}" dt="2021-08-02T08:46:11.353" v="1043" actId="164"/>
          <ac:spMkLst>
            <pc:docMk/>
            <pc:sldMk cId="2463884550" sldId="282"/>
            <ac:spMk id="17" creationId="{9AE19ACB-DBDD-43A8-AAC5-41E785B31D1C}"/>
          </ac:spMkLst>
        </pc:spChg>
        <pc:spChg chg="mod">
          <ac:chgData name="Urieth Attard" userId="75441522-1268-482d-b74b-a084f810ee66" providerId="ADAL" clId="{BD7B0A68-A917-428A-9FE5-4218DDEB9912}" dt="2021-08-04T09:57:33.494" v="3682" actId="20577"/>
          <ac:spMkLst>
            <pc:docMk/>
            <pc:sldMk cId="2463884550" sldId="282"/>
            <ac:spMk id="21" creationId="{9D92DCE3-AD36-4D90-95D2-1CF519B0E93B}"/>
          </ac:spMkLst>
        </pc:spChg>
        <pc:spChg chg="del mod topLvl">
          <ac:chgData name="Urieth Attard" userId="75441522-1268-482d-b74b-a084f810ee66" providerId="ADAL" clId="{BD7B0A68-A917-428A-9FE5-4218DDEB9912}" dt="2021-08-02T08:45:49.857" v="1034" actId="478"/>
          <ac:spMkLst>
            <pc:docMk/>
            <pc:sldMk cId="2463884550" sldId="282"/>
            <ac:spMk id="22" creationId="{FFBC9169-DDAC-410F-91AF-C51C8CBA80D9}"/>
          </ac:spMkLst>
        </pc:spChg>
        <pc:spChg chg="del topLvl">
          <ac:chgData name="Urieth Attard" userId="75441522-1268-482d-b74b-a084f810ee66" providerId="ADAL" clId="{BD7B0A68-A917-428A-9FE5-4218DDEB9912}" dt="2021-08-02T08:45:51.646" v="1035" actId="478"/>
          <ac:spMkLst>
            <pc:docMk/>
            <pc:sldMk cId="2463884550" sldId="282"/>
            <ac:spMk id="23" creationId="{59137112-4FCF-4D08-9C63-FEDF5DEA171C}"/>
          </ac:spMkLst>
        </pc:spChg>
        <pc:spChg chg="mod">
          <ac:chgData name="Urieth Attard" userId="75441522-1268-482d-b74b-a084f810ee66" providerId="ADAL" clId="{BD7B0A68-A917-428A-9FE5-4218DDEB9912}" dt="2021-08-02T08:44:57.272" v="1021" actId="6549"/>
          <ac:spMkLst>
            <pc:docMk/>
            <pc:sldMk cId="2463884550" sldId="282"/>
            <ac:spMk id="25" creationId="{1B4769FA-8EE6-4733-B075-D23A2A78EA4A}"/>
          </ac:spMkLst>
        </pc:spChg>
        <pc:spChg chg="mod">
          <ac:chgData name="Urieth Attard" userId="75441522-1268-482d-b74b-a084f810ee66" providerId="ADAL" clId="{BD7B0A68-A917-428A-9FE5-4218DDEB9912}" dt="2021-08-02T08:45:15.667" v="1026" actId="1076"/>
          <ac:spMkLst>
            <pc:docMk/>
            <pc:sldMk cId="2463884550" sldId="282"/>
            <ac:spMk id="26" creationId="{6C78DCB8-AE07-46CE-9062-15B1E3C287A5}"/>
          </ac:spMkLst>
        </pc:spChg>
        <pc:spChg chg="mod">
          <ac:chgData name="Urieth Attard" userId="75441522-1268-482d-b74b-a084f810ee66" providerId="ADAL" clId="{BD7B0A68-A917-428A-9FE5-4218DDEB9912}" dt="2021-08-02T08:46:27.538" v="1052" actId="20577"/>
          <ac:spMkLst>
            <pc:docMk/>
            <pc:sldMk cId="2463884550" sldId="282"/>
            <ac:spMk id="32" creationId="{1A7292E0-4987-4116-A35D-3CC494A8F78A}"/>
          </ac:spMkLst>
        </pc:spChg>
        <pc:spChg chg="mod ord topLvl">
          <ac:chgData name="Urieth Attard" userId="75441522-1268-482d-b74b-a084f810ee66" providerId="ADAL" clId="{BD7B0A68-A917-428A-9FE5-4218DDEB9912}" dt="2021-08-02T11:47:31.715" v="1750" actId="1036"/>
          <ac:spMkLst>
            <pc:docMk/>
            <pc:sldMk cId="2463884550" sldId="282"/>
            <ac:spMk id="35" creationId="{C56BACBC-44B1-43C2-BDD8-3D70D061D37B}"/>
          </ac:spMkLst>
        </pc:spChg>
        <pc:spChg chg="mod ord topLvl">
          <ac:chgData name="Urieth Attard" userId="75441522-1268-482d-b74b-a084f810ee66" providerId="ADAL" clId="{BD7B0A68-A917-428A-9FE5-4218DDEB9912}" dt="2021-08-02T11:47:38.175" v="1755" actId="166"/>
          <ac:spMkLst>
            <pc:docMk/>
            <pc:sldMk cId="2463884550" sldId="282"/>
            <ac:spMk id="36" creationId="{AC028435-DC77-48E2-8DCE-2F7D338D7F46}"/>
          </ac:spMkLst>
        </pc:spChg>
        <pc:spChg chg="mod">
          <ac:chgData name="Urieth Attard" userId="75441522-1268-482d-b74b-a084f810ee66" providerId="ADAL" clId="{BD7B0A68-A917-428A-9FE5-4218DDEB9912}" dt="2021-08-02T08:47:13.786" v="1064" actId="20577"/>
          <ac:spMkLst>
            <pc:docMk/>
            <pc:sldMk cId="2463884550" sldId="282"/>
            <ac:spMk id="38" creationId="{27795F1F-69A2-4F2D-83B5-C36A5699F720}"/>
          </ac:spMkLst>
        </pc:spChg>
        <pc:grpChg chg="add del mod">
          <ac:chgData name="Urieth Attard" userId="75441522-1268-482d-b74b-a084f810ee66" providerId="ADAL" clId="{BD7B0A68-A917-428A-9FE5-4218DDEB9912}" dt="2021-08-02T08:45:56.934" v="1038" actId="165"/>
          <ac:grpSpMkLst>
            <pc:docMk/>
            <pc:sldMk cId="2463884550" sldId="282"/>
            <ac:grpSpMk id="18" creationId="{DF0F3315-4A32-4A62-8ABF-8492A2EE9BEB}"/>
          </ac:grpSpMkLst>
        </pc:grpChg>
        <pc:grpChg chg="add mod">
          <ac:chgData name="Urieth Attard" userId="75441522-1268-482d-b74b-a084f810ee66" providerId="ADAL" clId="{BD7B0A68-A917-428A-9FE5-4218DDEB9912}" dt="2021-08-02T08:46:11.353" v="1043" actId="164"/>
          <ac:grpSpMkLst>
            <pc:docMk/>
            <pc:sldMk cId="2463884550" sldId="282"/>
            <ac:grpSpMk id="19" creationId="{31333F6E-0CBF-4425-9769-F7772242F3E9}"/>
          </ac:grpSpMkLst>
        </pc:grpChg>
        <pc:grpChg chg="add del mod">
          <ac:chgData name="Urieth Attard" userId="75441522-1268-482d-b74b-a084f810ee66" providerId="ADAL" clId="{BD7B0A68-A917-428A-9FE5-4218DDEB9912}" dt="2021-08-02T08:45:49.857" v="1034" actId="478"/>
          <ac:grpSpMkLst>
            <pc:docMk/>
            <pc:sldMk cId="2463884550" sldId="282"/>
            <ac:grpSpMk id="21" creationId="{711C5843-42F4-4222-BDD4-70CB665FADB5}"/>
          </ac:grpSpMkLst>
        </pc:grpChg>
        <pc:grpChg chg="add del mod">
          <ac:chgData name="Urieth Attard" userId="75441522-1268-482d-b74b-a084f810ee66" providerId="ADAL" clId="{BD7B0A68-A917-428A-9FE5-4218DDEB9912}" dt="2021-08-02T08:45:53.333" v="1036" actId="478"/>
          <ac:grpSpMkLst>
            <pc:docMk/>
            <pc:sldMk cId="2463884550" sldId="282"/>
            <ac:grpSpMk id="24" creationId="{68621755-55E9-4BFD-8EB6-8226E6F9835E}"/>
          </ac:grpSpMkLst>
        </pc:grpChg>
        <pc:grpChg chg="add del">
          <ac:chgData name="Urieth Attard" userId="75441522-1268-482d-b74b-a084f810ee66" providerId="ADAL" clId="{BD7B0A68-A917-428A-9FE5-4218DDEB9912}" dt="2021-08-02T08:46:14.524" v="1045" actId="478"/>
          <ac:grpSpMkLst>
            <pc:docMk/>
            <pc:sldMk cId="2463884550" sldId="282"/>
            <ac:grpSpMk id="28" creationId="{F7A1C502-5D29-4151-A71B-F4824F76F64F}"/>
          </ac:grpSpMkLst>
        </pc:grpChg>
        <pc:grpChg chg="add mod">
          <ac:chgData name="Urieth Attard" userId="75441522-1268-482d-b74b-a084f810ee66" providerId="ADAL" clId="{BD7B0A68-A917-428A-9FE5-4218DDEB9912}" dt="2021-08-02T08:46:23.266" v="1047" actId="1076"/>
          <ac:grpSpMkLst>
            <pc:docMk/>
            <pc:sldMk cId="2463884550" sldId="282"/>
            <ac:grpSpMk id="31" creationId="{96203A5B-965A-4494-A3CC-ED4CD0119CD8}"/>
          </ac:grpSpMkLst>
        </pc:grpChg>
        <pc:grpChg chg="add del mod">
          <ac:chgData name="Urieth Attard" userId="75441522-1268-482d-b74b-a084f810ee66" providerId="ADAL" clId="{BD7B0A68-A917-428A-9FE5-4218DDEB9912}" dt="2021-08-02T11:47:29.125" v="1748" actId="165"/>
          <ac:grpSpMkLst>
            <pc:docMk/>
            <pc:sldMk cId="2463884550" sldId="282"/>
            <ac:grpSpMk id="34" creationId="{00C3271B-5E4A-4F27-AD48-119E14ECAA2E}"/>
          </ac:grpSpMkLst>
        </pc:grpChg>
        <pc:grpChg chg="add mod">
          <ac:chgData name="Urieth Attard" userId="75441522-1268-482d-b74b-a084f810ee66" providerId="ADAL" clId="{BD7B0A68-A917-428A-9FE5-4218DDEB9912}" dt="2021-08-02T08:46:36.539" v="1060" actId="1076"/>
          <ac:grpSpMkLst>
            <pc:docMk/>
            <pc:sldMk cId="2463884550" sldId="282"/>
            <ac:grpSpMk id="37" creationId="{874465C5-DD07-426D-A51A-51BCA1D8D79E}"/>
          </ac:grpSpMkLst>
        </pc:grpChg>
        <pc:graphicFrameChg chg="del">
          <ac:chgData name="Urieth Attard" userId="75441522-1268-482d-b74b-a084f810ee66" providerId="ADAL" clId="{BD7B0A68-A917-428A-9FE5-4218DDEB9912}" dt="2021-08-02T08:39:36.385" v="923" actId="478"/>
          <ac:graphicFrameMkLst>
            <pc:docMk/>
            <pc:sldMk cId="2463884550" sldId="282"/>
            <ac:graphicFrameMk id="3" creationId="{CF97EB5A-3C42-449A-80E4-E627A884B4B3}"/>
          </ac:graphicFrameMkLst>
        </pc:graphicFrameChg>
        <pc:picChg chg="add del">
          <ac:chgData name="Urieth Attard" userId="75441522-1268-482d-b74b-a084f810ee66" providerId="ADAL" clId="{BD7B0A68-A917-428A-9FE5-4218DDEB9912}" dt="2021-08-02T08:39:49.177" v="926" actId="478"/>
          <ac:picMkLst>
            <pc:docMk/>
            <pc:sldMk cId="2463884550" sldId="282"/>
            <ac:picMk id="10" creationId="{951B32C2-A153-4823-9961-F1877D968C7B}"/>
          </ac:picMkLst>
        </pc:picChg>
        <pc:picChg chg="add del">
          <ac:chgData name="Urieth Attard" userId="75441522-1268-482d-b74b-a084f810ee66" providerId="ADAL" clId="{BD7B0A68-A917-428A-9FE5-4218DDEB9912}" dt="2021-08-02T08:39:54.787" v="927" actId="478"/>
          <ac:picMkLst>
            <pc:docMk/>
            <pc:sldMk cId="2463884550" sldId="282"/>
            <ac:picMk id="11" creationId="{887CF6D9-28C2-49CF-A96F-0DD90BB4507E}"/>
          </ac:picMkLst>
        </pc:picChg>
        <pc:picChg chg="add del">
          <ac:chgData name="Urieth Attard" userId="75441522-1268-482d-b74b-a084f810ee66" providerId="ADAL" clId="{BD7B0A68-A917-428A-9FE5-4218DDEB9912}" dt="2021-08-02T08:39:54.787" v="927" actId="478"/>
          <ac:picMkLst>
            <pc:docMk/>
            <pc:sldMk cId="2463884550" sldId="282"/>
            <ac:picMk id="12" creationId="{03716527-059D-464F-BF7D-CFFE5FD3F55A}"/>
          </ac:picMkLst>
        </pc:picChg>
        <pc:picChg chg="add del">
          <ac:chgData name="Urieth Attard" userId="75441522-1268-482d-b74b-a084f810ee66" providerId="ADAL" clId="{BD7B0A68-A917-428A-9FE5-4218DDEB9912}" dt="2021-08-02T08:39:54.787" v="927" actId="478"/>
          <ac:picMkLst>
            <pc:docMk/>
            <pc:sldMk cId="2463884550" sldId="282"/>
            <ac:picMk id="13" creationId="{49DA6FD0-2605-4A5D-9A25-3189777B856C}"/>
          </ac:picMkLst>
        </pc:picChg>
        <pc:picChg chg="add del">
          <ac:chgData name="Urieth Attard" userId="75441522-1268-482d-b74b-a084f810ee66" providerId="ADAL" clId="{BD7B0A68-A917-428A-9FE5-4218DDEB9912}" dt="2021-08-02T08:39:54.787" v="927" actId="478"/>
          <ac:picMkLst>
            <pc:docMk/>
            <pc:sldMk cId="2463884550" sldId="282"/>
            <ac:picMk id="14" creationId="{D3684A55-7ED2-4298-AC64-CB99A21391ED}"/>
          </ac:picMkLst>
        </pc:picChg>
        <pc:picChg chg="add del">
          <ac:chgData name="Urieth Attard" userId="75441522-1268-482d-b74b-a084f810ee66" providerId="ADAL" clId="{BD7B0A68-A917-428A-9FE5-4218DDEB9912}" dt="2021-08-02T08:39:54.787" v="927" actId="478"/>
          <ac:picMkLst>
            <pc:docMk/>
            <pc:sldMk cId="2463884550" sldId="282"/>
            <ac:picMk id="15" creationId="{57565511-DC98-4B7E-B4D5-267E81A35E78}"/>
          </ac:picMkLst>
        </pc:picChg>
        <pc:picChg chg="del">
          <ac:chgData name="Urieth Attard" userId="75441522-1268-482d-b74b-a084f810ee66" providerId="ADAL" clId="{BD7B0A68-A917-428A-9FE5-4218DDEB9912}" dt="2021-08-02T08:39:38.512" v="924" actId="478"/>
          <ac:picMkLst>
            <pc:docMk/>
            <pc:sldMk cId="2463884550" sldId="282"/>
            <ac:picMk id="14338" creationId="{0F9CAAF5-6B40-49AB-9A50-83B072815F95}"/>
          </ac:picMkLst>
        </pc:picChg>
        <pc:picChg chg="add del">
          <ac:chgData name="Urieth Attard" userId="75441522-1268-482d-b74b-a084f810ee66" providerId="ADAL" clId="{BD7B0A68-A917-428A-9FE5-4218DDEB9912}" dt="2021-08-02T08:39:54.787" v="927" actId="478"/>
          <ac:picMkLst>
            <pc:docMk/>
            <pc:sldMk cId="2463884550" sldId="282"/>
            <ac:picMk id="14340" creationId="{CCDFA7A1-FF4E-4B76-998E-FD3413E17578}"/>
          </ac:picMkLst>
        </pc:picChg>
        <pc:cxnChg chg="add del mod">
          <ac:chgData name="Urieth Attard" userId="75441522-1268-482d-b74b-a084f810ee66" providerId="ADAL" clId="{BD7B0A68-A917-428A-9FE5-4218DDEB9912}" dt="2021-08-02T08:42:54.023" v="996" actId="478"/>
          <ac:cxnSpMkLst>
            <pc:docMk/>
            <pc:sldMk cId="2463884550" sldId="282"/>
            <ac:cxnSpMk id="8" creationId="{23D4B7E5-781D-4F09-8822-9EA0A3AB052C}"/>
          </ac:cxnSpMkLst>
        </pc:cxnChg>
      </pc:sldChg>
      <pc:sldChg chg="modSp">
        <pc:chgData name="Urieth Attard" userId="75441522-1268-482d-b74b-a084f810ee66" providerId="ADAL" clId="{BD7B0A68-A917-428A-9FE5-4218DDEB9912}" dt="2021-08-04T09:15:57.702" v="3288" actId="20577"/>
        <pc:sldMkLst>
          <pc:docMk/>
          <pc:sldMk cId="2808312611" sldId="328"/>
        </pc:sldMkLst>
        <pc:spChg chg="mod">
          <ac:chgData name="Urieth Attard" userId="75441522-1268-482d-b74b-a084f810ee66" providerId="ADAL" clId="{BD7B0A68-A917-428A-9FE5-4218DDEB9912}" dt="2021-08-04T09:15:53.407" v="3287" actId="14100"/>
          <ac:spMkLst>
            <pc:docMk/>
            <pc:sldMk cId="2808312611" sldId="328"/>
            <ac:spMk id="2" creationId="{8D4ED53B-8230-4C36-9720-599714DF2D7B}"/>
          </ac:spMkLst>
        </pc:spChg>
        <pc:spChg chg="mod">
          <ac:chgData name="Urieth Attard" userId="75441522-1268-482d-b74b-a084f810ee66" providerId="ADAL" clId="{BD7B0A68-A917-428A-9FE5-4218DDEB9912}" dt="2021-08-04T09:15:57.702" v="3288" actId="20577"/>
          <ac:spMkLst>
            <pc:docMk/>
            <pc:sldMk cId="2808312611" sldId="328"/>
            <ac:spMk id="5" creationId="{ECEAA2B4-D31A-48F7-84A6-6D3B4F8C2AFF}"/>
          </ac:spMkLst>
        </pc:spChg>
      </pc:sldChg>
      <pc:sldChg chg="modSp">
        <pc:chgData name="Urieth Attard" userId="75441522-1268-482d-b74b-a084f810ee66" providerId="ADAL" clId="{BD7B0A68-A917-428A-9FE5-4218DDEB9912}" dt="2021-08-02T12:41:53.849" v="3285" actId="20577"/>
        <pc:sldMkLst>
          <pc:docMk/>
          <pc:sldMk cId="321655695" sldId="339"/>
        </pc:sldMkLst>
        <pc:spChg chg="mod">
          <ac:chgData name="Urieth Attard" userId="75441522-1268-482d-b74b-a084f810ee66" providerId="ADAL" clId="{BD7B0A68-A917-428A-9FE5-4218DDEB9912}" dt="2021-08-02T12:37:42.189" v="3039" actId="207"/>
          <ac:spMkLst>
            <pc:docMk/>
            <pc:sldMk cId="321655695" sldId="339"/>
            <ac:spMk id="10" creationId="{B7CDDD64-0628-40AD-AD0C-AF681282AB55}"/>
          </ac:spMkLst>
        </pc:spChg>
        <pc:spChg chg="mod">
          <ac:chgData name="Urieth Attard" userId="75441522-1268-482d-b74b-a084f810ee66" providerId="ADAL" clId="{BD7B0A68-A917-428A-9FE5-4218DDEB9912}" dt="2021-08-02T12:38:02.443" v="3097" actId="207"/>
          <ac:spMkLst>
            <pc:docMk/>
            <pc:sldMk cId="321655695" sldId="339"/>
            <ac:spMk id="18" creationId="{11518BAE-E875-483C-963D-5D3950BA1193}"/>
          </ac:spMkLst>
        </pc:spChg>
        <pc:spChg chg="mod">
          <ac:chgData name="Urieth Attard" userId="75441522-1268-482d-b74b-a084f810ee66" providerId="ADAL" clId="{BD7B0A68-A917-428A-9FE5-4218DDEB9912}" dt="2021-08-02T12:41:53.849" v="3285" actId="20577"/>
          <ac:spMkLst>
            <pc:docMk/>
            <pc:sldMk cId="321655695" sldId="339"/>
            <ac:spMk id="19" creationId="{2F723DD9-10DD-42C5-9958-EA9548BB0D7D}"/>
          </ac:spMkLst>
        </pc:spChg>
        <pc:spChg chg="mod">
          <ac:chgData name="Urieth Attard" userId="75441522-1268-482d-b74b-a084f810ee66" providerId="ADAL" clId="{BD7B0A68-A917-428A-9FE5-4218DDEB9912}" dt="2021-08-02T12:41:18.890" v="3244" actId="207"/>
          <ac:spMkLst>
            <pc:docMk/>
            <pc:sldMk cId="321655695" sldId="339"/>
            <ac:spMk id="20" creationId="{6F64D10C-62FF-4ECC-8936-AB1E9AF9221C}"/>
          </ac:spMkLst>
        </pc:spChg>
        <pc:spChg chg="mod">
          <ac:chgData name="Urieth Attard" userId="75441522-1268-482d-b74b-a084f810ee66" providerId="ADAL" clId="{BD7B0A68-A917-428A-9FE5-4218DDEB9912}" dt="2021-08-02T12:41:47.076" v="3281" actId="207"/>
          <ac:spMkLst>
            <pc:docMk/>
            <pc:sldMk cId="321655695" sldId="339"/>
            <ac:spMk id="21" creationId="{9C0DE3E3-53D4-41A0-97D7-2214EF85A4DE}"/>
          </ac:spMkLst>
        </pc:spChg>
        <pc:picChg chg="mod">
          <ac:chgData name="Urieth Attard" userId="75441522-1268-482d-b74b-a084f810ee66" providerId="ADAL" clId="{BD7B0A68-A917-428A-9FE5-4218DDEB9912}" dt="2021-08-02T12:38:45.290" v="3169" actId="1076"/>
          <ac:picMkLst>
            <pc:docMk/>
            <pc:sldMk cId="321655695" sldId="339"/>
            <ac:picMk id="1034" creationId="{629179F6-2DC3-4D3B-8A48-0AF70AE7AE97}"/>
          </ac:picMkLst>
        </pc:picChg>
      </pc:sldChg>
      <pc:sldChg chg="modSp">
        <pc:chgData name="Urieth Attard" userId="75441522-1268-482d-b74b-a084f810ee66" providerId="ADAL" clId="{BD7B0A68-A917-428A-9FE5-4218DDEB9912}" dt="2021-08-02T08:39:21.224" v="920" actId="20577"/>
        <pc:sldMkLst>
          <pc:docMk/>
          <pc:sldMk cId="77565100" sldId="398"/>
        </pc:sldMkLst>
        <pc:spChg chg="mod">
          <ac:chgData name="Urieth Attard" userId="75441522-1268-482d-b74b-a084f810ee66" providerId="ADAL" clId="{BD7B0A68-A917-428A-9FE5-4218DDEB9912}" dt="2021-08-02T08:39:21.224" v="920" actId="20577"/>
          <ac:spMkLst>
            <pc:docMk/>
            <pc:sldMk cId="77565100" sldId="398"/>
            <ac:spMk id="3" creationId="{5F44C325-D3D0-48AB-B4BD-7692F246B16B}"/>
          </ac:spMkLst>
        </pc:spChg>
      </pc:sldChg>
      <pc:sldChg chg="addSp delSp modSp ord delAnim modAnim">
        <pc:chgData name="Urieth Attard" userId="75441522-1268-482d-b74b-a084f810ee66" providerId="ADAL" clId="{BD7B0A68-A917-428A-9FE5-4218DDEB9912}" dt="2021-08-02T11:54:19.582" v="1933" actId="1076"/>
        <pc:sldMkLst>
          <pc:docMk/>
          <pc:sldMk cId="4259378217" sldId="475"/>
        </pc:sldMkLst>
        <pc:spChg chg="mod">
          <ac:chgData name="Urieth Attard" userId="75441522-1268-482d-b74b-a084f810ee66" providerId="ADAL" clId="{BD7B0A68-A917-428A-9FE5-4218DDEB9912}" dt="2021-08-02T08:49:37.272" v="1217" actId="20577"/>
          <ac:spMkLst>
            <pc:docMk/>
            <pc:sldMk cId="4259378217" sldId="475"/>
            <ac:spMk id="3" creationId="{5F44C325-D3D0-48AB-B4BD-7692F246B16B}"/>
          </ac:spMkLst>
        </pc:spChg>
        <pc:picChg chg="add del mod">
          <ac:chgData name="Urieth Attard" userId="75441522-1268-482d-b74b-a084f810ee66" providerId="ADAL" clId="{BD7B0A68-A917-428A-9FE5-4218DDEB9912}" dt="2021-08-02T11:54:08.738" v="1931" actId="478"/>
          <ac:picMkLst>
            <pc:docMk/>
            <pc:sldMk cId="4259378217" sldId="475"/>
            <ac:picMk id="2" creationId="{AEA7A9E2-46AA-40CA-BD84-6FAB5056B397}"/>
          </ac:picMkLst>
        </pc:picChg>
        <pc:picChg chg="add mod">
          <ac:chgData name="Urieth Attard" userId="75441522-1268-482d-b74b-a084f810ee66" providerId="ADAL" clId="{BD7B0A68-A917-428A-9FE5-4218DDEB9912}" dt="2021-08-02T11:54:19.582" v="1933" actId="1076"/>
          <ac:picMkLst>
            <pc:docMk/>
            <pc:sldMk cId="4259378217" sldId="475"/>
            <ac:picMk id="4" creationId="{F2C20457-E59E-4DB5-93E1-F9F02DE4E33C}"/>
          </ac:picMkLst>
        </pc:picChg>
        <pc:picChg chg="del">
          <ac:chgData name="Urieth Attard" userId="75441522-1268-482d-b74b-a084f810ee66" providerId="ADAL" clId="{BD7B0A68-A917-428A-9FE5-4218DDEB9912}" dt="2021-08-02T11:53:08.769" v="1871" actId="478"/>
          <ac:picMkLst>
            <pc:docMk/>
            <pc:sldMk cId="4259378217" sldId="475"/>
            <ac:picMk id="5" creationId="{D841A89F-3012-4F9E-9C96-D6784AD6AC4C}"/>
          </ac:picMkLst>
        </pc:picChg>
      </pc:sldChg>
      <pc:sldChg chg="addSp delSp modSp add ord addAnim delAnim">
        <pc:chgData name="Urieth Attard" userId="75441522-1268-482d-b74b-a084f810ee66" providerId="ADAL" clId="{BD7B0A68-A917-428A-9FE5-4218DDEB9912}" dt="2021-08-02T12:29:13.161" v="2391" actId="1076"/>
        <pc:sldMkLst>
          <pc:docMk/>
          <pc:sldMk cId="3109328294" sldId="501"/>
        </pc:sldMkLst>
        <pc:graphicFrameChg chg="mod modGraphic">
          <ac:chgData name="Urieth Attard" userId="75441522-1268-482d-b74b-a084f810ee66" providerId="ADAL" clId="{BD7B0A68-A917-428A-9FE5-4218DDEB9912}" dt="2021-08-02T12:03:09.777" v="2386" actId="404"/>
          <ac:graphicFrameMkLst>
            <pc:docMk/>
            <pc:sldMk cId="3109328294" sldId="501"/>
            <ac:graphicFrameMk id="3" creationId="{CF97EB5A-3C42-449A-80E4-E627A884B4B3}"/>
          </ac:graphicFrameMkLst>
        </pc:graphicFrameChg>
        <pc:picChg chg="del">
          <ac:chgData name="Urieth Attard" userId="75441522-1268-482d-b74b-a084f810ee66" providerId="ADAL" clId="{BD7B0A68-A917-428A-9FE5-4218DDEB9912}" dt="2021-08-02T12:00:05.956" v="2261" actId="478"/>
          <ac:picMkLst>
            <pc:docMk/>
            <pc:sldMk cId="3109328294" sldId="501"/>
            <ac:picMk id="11" creationId="{887CF6D9-28C2-49CF-A96F-0DD90BB4507E}"/>
          </ac:picMkLst>
        </pc:picChg>
        <pc:picChg chg="add del mod">
          <ac:chgData name="Urieth Attard" userId="75441522-1268-482d-b74b-a084f810ee66" providerId="ADAL" clId="{BD7B0A68-A917-428A-9FE5-4218DDEB9912}" dt="2021-08-02T12:29:13.161" v="2391" actId="1076"/>
          <ac:picMkLst>
            <pc:docMk/>
            <pc:sldMk cId="3109328294" sldId="501"/>
            <ac:picMk id="12" creationId="{03716527-059D-464F-BF7D-CFFE5FD3F55A}"/>
          </ac:picMkLst>
        </pc:picChg>
        <pc:picChg chg="mod">
          <ac:chgData name="Urieth Attard" userId="75441522-1268-482d-b74b-a084f810ee66" providerId="ADAL" clId="{BD7B0A68-A917-428A-9FE5-4218DDEB9912}" dt="2021-08-02T11:56:34.614" v="2133" actId="1076"/>
          <ac:picMkLst>
            <pc:docMk/>
            <pc:sldMk cId="3109328294" sldId="501"/>
            <ac:picMk id="13" creationId="{49DA6FD0-2605-4A5D-9A25-3189777B856C}"/>
          </ac:picMkLst>
        </pc:picChg>
        <pc:picChg chg="mod">
          <ac:chgData name="Urieth Attard" userId="75441522-1268-482d-b74b-a084f810ee66" providerId="ADAL" clId="{BD7B0A68-A917-428A-9FE5-4218DDEB9912}" dt="2021-08-02T12:29:07.272" v="2389" actId="1076"/>
          <ac:picMkLst>
            <pc:docMk/>
            <pc:sldMk cId="3109328294" sldId="501"/>
            <ac:picMk id="14" creationId="{D3684A55-7ED2-4298-AC64-CB99A21391ED}"/>
          </ac:picMkLst>
        </pc:picChg>
        <pc:picChg chg="mod">
          <ac:chgData name="Urieth Attard" userId="75441522-1268-482d-b74b-a084f810ee66" providerId="ADAL" clId="{BD7B0A68-A917-428A-9FE5-4218DDEB9912}" dt="2021-08-02T12:29:11.305" v="2390" actId="1076"/>
          <ac:picMkLst>
            <pc:docMk/>
            <pc:sldMk cId="3109328294" sldId="501"/>
            <ac:picMk id="15" creationId="{57565511-DC98-4B7E-B4D5-267E81A35E78}"/>
          </ac:picMkLst>
        </pc:picChg>
        <pc:picChg chg="mod">
          <ac:chgData name="Urieth Attard" userId="75441522-1268-482d-b74b-a084f810ee66" providerId="ADAL" clId="{BD7B0A68-A917-428A-9FE5-4218DDEB9912}" dt="2021-08-02T11:52:54.150" v="1870" actId="1076"/>
          <ac:picMkLst>
            <pc:docMk/>
            <pc:sldMk cId="3109328294" sldId="501"/>
            <ac:picMk id="14338" creationId="{0F9CAAF5-6B40-49AB-9A50-83B072815F95}"/>
          </ac:picMkLst>
        </pc:picChg>
        <pc:picChg chg="mod">
          <ac:chgData name="Urieth Attard" userId="75441522-1268-482d-b74b-a084f810ee66" providerId="ADAL" clId="{BD7B0A68-A917-428A-9FE5-4218DDEB9912}" dt="2021-08-02T11:56:19.086" v="2079" actId="1076"/>
          <ac:picMkLst>
            <pc:docMk/>
            <pc:sldMk cId="3109328294" sldId="501"/>
            <ac:picMk id="14340" creationId="{CCDFA7A1-FF4E-4B76-998E-FD3413E17578}"/>
          </ac:picMkLst>
        </pc:picChg>
      </pc:sldChg>
      <pc:sldChg chg="addSp delSp modSp add delAnim">
        <pc:chgData name="Urieth Attard" userId="75441522-1268-482d-b74b-a084f810ee66" providerId="ADAL" clId="{BD7B0A68-A917-428A-9FE5-4218DDEB9912}" dt="2021-08-04T09:58:46.619" v="3706" actId="1076"/>
        <pc:sldMkLst>
          <pc:docMk/>
          <pc:sldMk cId="952046489" sldId="502"/>
        </pc:sldMkLst>
        <pc:spChg chg="mod">
          <ac:chgData name="Urieth Attard" userId="75441522-1268-482d-b74b-a084f810ee66" providerId="ADAL" clId="{BD7B0A68-A917-428A-9FE5-4218DDEB9912}" dt="2021-08-02T11:46:37.884" v="1744" actId="20577"/>
          <ac:spMkLst>
            <pc:docMk/>
            <pc:sldMk cId="952046489" sldId="502"/>
            <ac:spMk id="2" creationId="{09973F8C-BE77-41B5-BD41-6ADF6AAC6C04}"/>
          </ac:spMkLst>
        </pc:spChg>
        <pc:spChg chg="add mod">
          <ac:chgData name="Urieth Attard" userId="75441522-1268-482d-b74b-a084f810ee66" providerId="ADAL" clId="{BD7B0A68-A917-428A-9FE5-4218DDEB9912}" dt="2021-08-04T09:58:40.333" v="3704" actId="1076"/>
          <ac:spMkLst>
            <pc:docMk/>
            <pc:sldMk cId="952046489" sldId="502"/>
            <ac:spMk id="3" creationId="{BD2F4A70-DC07-4D87-B99C-CBB147682A53}"/>
          </ac:spMkLst>
        </pc:spChg>
        <pc:spChg chg="mod">
          <ac:chgData name="Urieth Attard" userId="75441522-1268-482d-b74b-a084f810ee66" providerId="ADAL" clId="{BD7B0A68-A917-428A-9FE5-4218DDEB9912}" dt="2021-08-04T09:58:46.619" v="3706" actId="1076"/>
          <ac:spMkLst>
            <pc:docMk/>
            <pc:sldMk cId="952046489" sldId="502"/>
            <ac:spMk id="6" creationId="{AAD49CD4-3DE4-4CA9-8752-C7E269757439}"/>
          </ac:spMkLst>
        </pc:spChg>
        <pc:graphicFrameChg chg="del modGraphic">
          <ac:chgData name="Urieth Attard" userId="75441522-1268-482d-b74b-a084f810ee66" providerId="ADAL" clId="{BD7B0A68-A917-428A-9FE5-4218DDEB9912}" dt="2021-08-02T08:50:38.673" v="1268" actId="478"/>
          <ac:graphicFrameMkLst>
            <pc:docMk/>
            <pc:sldMk cId="952046489" sldId="502"/>
            <ac:graphicFrameMk id="3" creationId="{CF97EB5A-3C42-449A-80E4-E627A884B4B3}"/>
          </ac:graphicFrameMkLst>
        </pc:graphicFrameChg>
        <pc:graphicFrameChg chg="add mod modGraphic">
          <ac:chgData name="Urieth Attard" userId="75441522-1268-482d-b74b-a084f810ee66" providerId="ADAL" clId="{BD7B0A68-A917-428A-9FE5-4218DDEB9912}" dt="2021-08-04T09:58:42.902" v="3705" actId="1076"/>
          <ac:graphicFrameMkLst>
            <pc:docMk/>
            <pc:sldMk cId="952046489" sldId="502"/>
            <ac:graphicFrameMk id="4" creationId="{07CF90D8-62B9-4C33-89E0-25B66C20F997}"/>
          </ac:graphicFrameMkLst>
        </pc:graphicFrameChg>
        <pc:picChg chg="del">
          <ac:chgData name="Urieth Attard" userId="75441522-1268-482d-b74b-a084f810ee66" providerId="ADAL" clId="{BD7B0A68-A917-428A-9FE5-4218DDEB9912}" dt="2021-08-02T08:50:44.865" v="1269" actId="478"/>
          <ac:picMkLst>
            <pc:docMk/>
            <pc:sldMk cId="952046489" sldId="502"/>
            <ac:picMk id="11" creationId="{887CF6D9-28C2-49CF-A96F-0DD90BB4507E}"/>
          </ac:picMkLst>
        </pc:picChg>
        <pc:picChg chg="del">
          <ac:chgData name="Urieth Attard" userId="75441522-1268-482d-b74b-a084f810ee66" providerId="ADAL" clId="{BD7B0A68-A917-428A-9FE5-4218DDEB9912}" dt="2021-08-02T08:50:44.865" v="1269" actId="478"/>
          <ac:picMkLst>
            <pc:docMk/>
            <pc:sldMk cId="952046489" sldId="502"/>
            <ac:picMk id="12" creationId="{03716527-059D-464F-BF7D-CFFE5FD3F55A}"/>
          </ac:picMkLst>
        </pc:picChg>
        <pc:picChg chg="del">
          <ac:chgData name="Urieth Attard" userId="75441522-1268-482d-b74b-a084f810ee66" providerId="ADAL" clId="{BD7B0A68-A917-428A-9FE5-4218DDEB9912}" dt="2021-08-02T08:50:44.865" v="1269" actId="478"/>
          <ac:picMkLst>
            <pc:docMk/>
            <pc:sldMk cId="952046489" sldId="502"/>
            <ac:picMk id="13" creationId="{49DA6FD0-2605-4A5D-9A25-3189777B856C}"/>
          </ac:picMkLst>
        </pc:picChg>
        <pc:picChg chg="del">
          <ac:chgData name="Urieth Attard" userId="75441522-1268-482d-b74b-a084f810ee66" providerId="ADAL" clId="{BD7B0A68-A917-428A-9FE5-4218DDEB9912}" dt="2021-08-02T08:50:44.865" v="1269" actId="478"/>
          <ac:picMkLst>
            <pc:docMk/>
            <pc:sldMk cId="952046489" sldId="502"/>
            <ac:picMk id="14" creationId="{D3684A55-7ED2-4298-AC64-CB99A21391ED}"/>
          </ac:picMkLst>
        </pc:picChg>
        <pc:picChg chg="del">
          <ac:chgData name="Urieth Attard" userId="75441522-1268-482d-b74b-a084f810ee66" providerId="ADAL" clId="{BD7B0A68-A917-428A-9FE5-4218DDEB9912}" dt="2021-08-02T08:50:44.865" v="1269" actId="478"/>
          <ac:picMkLst>
            <pc:docMk/>
            <pc:sldMk cId="952046489" sldId="502"/>
            <ac:picMk id="15" creationId="{57565511-DC98-4B7E-B4D5-267E81A35E78}"/>
          </ac:picMkLst>
        </pc:picChg>
        <pc:picChg chg="del">
          <ac:chgData name="Urieth Attard" userId="75441522-1268-482d-b74b-a084f810ee66" providerId="ADAL" clId="{BD7B0A68-A917-428A-9FE5-4218DDEB9912}" dt="2021-08-02T08:50:44.865" v="1269" actId="478"/>
          <ac:picMkLst>
            <pc:docMk/>
            <pc:sldMk cId="952046489" sldId="502"/>
            <ac:picMk id="14338" creationId="{0F9CAAF5-6B40-49AB-9A50-83B072815F95}"/>
          </ac:picMkLst>
        </pc:picChg>
        <pc:picChg chg="del">
          <ac:chgData name="Urieth Attard" userId="75441522-1268-482d-b74b-a084f810ee66" providerId="ADAL" clId="{BD7B0A68-A917-428A-9FE5-4218DDEB9912}" dt="2021-08-02T08:50:44.865" v="1269" actId="478"/>
          <ac:picMkLst>
            <pc:docMk/>
            <pc:sldMk cId="952046489" sldId="502"/>
            <ac:picMk id="14340" creationId="{CCDFA7A1-FF4E-4B76-998E-FD3413E17578}"/>
          </ac:picMkLst>
        </pc:picChg>
      </pc:sldChg>
      <pc:sldChg chg="addSp delSp modSp add ord delAnim modAnim">
        <pc:chgData name="Urieth Attard" userId="75441522-1268-482d-b74b-a084f810ee66" providerId="ADAL" clId="{BD7B0A68-A917-428A-9FE5-4218DDEB9912}" dt="2021-08-02T11:59:03.207" v="2186" actId="1076"/>
        <pc:sldMkLst>
          <pc:docMk/>
          <pc:sldMk cId="3824430497" sldId="506"/>
        </pc:sldMkLst>
        <pc:spChg chg="mod">
          <ac:chgData name="Urieth Attard" userId="75441522-1268-482d-b74b-a084f810ee66" providerId="ADAL" clId="{BD7B0A68-A917-428A-9FE5-4218DDEB9912}" dt="2021-08-02T11:52:40.871" v="1831" actId="20577"/>
          <ac:spMkLst>
            <pc:docMk/>
            <pc:sldMk cId="3824430497" sldId="506"/>
            <ac:spMk id="3" creationId="{5F44C325-D3D0-48AB-B4BD-7692F246B16B}"/>
          </ac:spMkLst>
        </pc:spChg>
        <pc:picChg chg="add mod">
          <ac:chgData name="Urieth Attard" userId="75441522-1268-482d-b74b-a084f810ee66" providerId="ADAL" clId="{BD7B0A68-A917-428A-9FE5-4218DDEB9912}" dt="2021-08-02T11:59:03.207" v="2186" actId="1076"/>
          <ac:picMkLst>
            <pc:docMk/>
            <pc:sldMk cId="3824430497" sldId="506"/>
            <ac:picMk id="2" creationId="{17A4ADE7-776E-41B2-ACD4-1F30531B5F2D}"/>
          </ac:picMkLst>
        </pc:picChg>
        <pc:picChg chg="del">
          <ac:chgData name="Urieth Attard" userId="75441522-1268-482d-b74b-a084f810ee66" providerId="ADAL" clId="{BD7B0A68-A917-428A-9FE5-4218DDEB9912}" dt="2021-08-02T11:56:54.711" v="2136" actId="478"/>
          <ac:picMkLst>
            <pc:docMk/>
            <pc:sldMk cId="3824430497" sldId="506"/>
            <ac:picMk id="5" creationId="{D841A89F-3012-4F9E-9C96-D6784AD6AC4C}"/>
          </ac:picMkLst>
        </pc:picChg>
      </pc:sldChg>
      <pc:sldChg chg="addSp delSp modSp add ord delAnim modNotesTx">
        <pc:chgData name="Urieth Attard" userId="75441522-1268-482d-b74b-a084f810ee66" providerId="ADAL" clId="{BD7B0A68-A917-428A-9FE5-4218DDEB9912}" dt="2021-08-02T12:36:45.473" v="2907" actId="20577"/>
        <pc:sldMkLst>
          <pc:docMk/>
          <pc:sldMk cId="3568548918" sldId="507"/>
        </pc:sldMkLst>
        <pc:spChg chg="add mod">
          <ac:chgData name="Urieth Attard" userId="75441522-1268-482d-b74b-a084f810ee66" providerId="ADAL" clId="{BD7B0A68-A917-428A-9FE5-4218DDEB9912}" dt="2021-08-02T12:33:02.129" v="2670" actId="1076"/>
          <ac:spMkLst>
            <pc:docMk/>
            <pc:sldMk cId="3568548918" sldId="507"/>
            <ac:spMk id="2" creationId="{9A9B84FB-E406-4DD0-9D2F-45D1AC24EDA9}"/>
          </ac:spMkLst>
        </pc:spChg>
        <pc:spChg chg="del mod">
          <ac:chgData name="Urieth Attard" userId="75441522-1268-482d-b74b-a084f810ee66" providerId="ADAL" clId="{BD7B0A68-A917-428A-9FE5-4218DDEB9912}" dt="2021-08-02T12:30:49.039" v="2555" actId="478"/>
          <ac:spMkLst>
            <pc:docMk/>
            <pc:sldMk cId="3568548918" sldId="507"/>
            <ac:spMk id="5" creationId="{93AF1109-84C4-4C4A-90CC-A0930E0C144D}"/>
          </ac:spMkLst>
        </pc:spChg>
        <pc:spChg chg="del mod">
          <ac:chgData name="Urieth Attard" userId="75441522-1268-482d-b74b-a084f810ee66" providerId="ADAL" clId="{BD7B0A68-A917-428A-9FE5-4218DDEB9912}" dt="2021-08-02T12:30:49.039" v="2555" actId="478"/>
          <ac:spMkLst>
            <pc:docMk/>
            <pc:sldMk cId="3568548918" sldId="507"/>
            <ac:spMk id="9" creationId="{2FE6E317-C0C6-4EC5-A874-1E655AB33FAC}"/>
          </ac:spMkLst>
        </pc:spChg>
        <pc:spChg chg="del mod">
          <ac:chgData name="Urieth Attard" userId="75441522-1268-482d-b74b-a084f810ee66" providerId="ADAL" clId="{BD7B0A68-A917-428A-9FE5-4218DDEB9912}" dt="2021-08-02T12:30:49.039" v="2555" actId="478"/>
          <ac:spMkLst>
            <pc:docMk/>
            <pc:sldMk cId="3568548918" sldId="507"/>
            <ac:spMk id="11" creationId="{BF69B76F-222A-4824-A5F4-492E9E9C5BDC}"/>
          </ac:spMkLst>
        </pc:spChg>
        <pc:spChg chg="del mod">
          <ac:chgData name="Urieth Attard" userId="75441522-1268-482d-b74b-a084f810ee66" providerId="ADAL" clId="{BD7B0A68-A917-428A-9FE5-4218DDEB9912}" dt="2021-08-02T12:30:49.039" v="2555" actId="478"/>
          <ac:spMkLst>
            <pc:docMk/>
            <pc:sldMk cId="3568548918" sldId="507"/>
            <ac:spMk id="12" creationId="{990F8AE8-073B-44F8-9201-525A4DECEDB7}"/>
          </ac:spMkLst>
        </pc:spChg>
        <pc:spChg chg="del mod">
          <ac:chgData name="Urieth Attard" userId="75441522-1268-482d-b74b-a084f810ee66" providerId="ADAL" clId="{BD7B0A68-A917-428A-9FE5-4218DDEB9912}" dt="2021-08-02T12:30:49.039" v="2555" actId="478"/>
          <ac:spMkLst>
            <pc:docMk/>
            <pc:sldMk cId="3568548918" sldId="507"/>
            <ac:spMk id="13" creationId="{6E9088F0-C6E3-40FF-AAF3-ECCA36F62245}"/>
          </ac:spMkLst>
        </pc:spChg>
        <pc:spChg chg="del mod">
          <ac:chgData name="Urieth Attard" userId="75441522-1268-482d-b74b-a084f810ee66" providerId="ADAL" clId="{BD7B0A68-A917-428A-9FE5-4218DDEB9912}" dt="2021-08-02T12:30:49.039" v="2555" actId="478"/>
          <ac:spMkLst>
            <pc:docMk/>
            <pc:sldMk cId="3568548918" sldId="507"/>
            <ac:spMk id="14" creationId="{570E475C-FFED-40A7-A701-8903B1C462AC}"/>
          </ac:spMkLst>
        </pc:spChg>
        <pc:spChg chg="del mod">
          <ac:chgData name="Urieth Attard" userId="75441522-1268-482d-b74b-a084f810ee66" providerId="ADAL" clId="{BD7B0A68-A917-428A-9FE5-4218DDEB9912}" dt="2021-08-02T12:30:49.039" v="2555" actId="478"/>
          <ac:spMkLst>
            <pc:docMk/>
            <pc:sldMk cId="3568548918" sldId="507"/>
            <ac:spMk id="15" creationId="{2713D6BC-CE16-44F3-8139-9DBB6E1E53F7}"/>
          </ac:spMkLst>
        </pc:spChg>
        <pc:spChg chg="add mod">
          <ac:chgData name="Urieth Attard" userId="75441522-1268-482d-b74b-a084f810ee66" providerId="ADAL" clId="{BD7B0A68-A917-428A-9FE5-4218DDEB9912}" dt="2021-08-02T12:32:57.385" v="2668" actId="13822"/>
          <ac:spMkLst>
            <pc:docMk/>
            <pc:sldMk cId="3568548918" sldId="507"/>
            <ac:spMk id="19" creationId="{80A3B8F6-9F17-4A0A-98FA-B238A3416ADE}"/>
          </ac:spMkLst>
        </pc:spChg>
        <pc:picChg chg="mod">
          <ac:chgData name="Urieth Attard" userId="75441522-1268-482d-b74b-a084f810ee66" providerId="ADAL" clId="{BD7B0A68-A917-428A-9FE5-4218DDEB9912}" dt="2021-08-02T12:31:31.904" v="2586" actId="29295"/>
          <ac:picMkLst>
            <pc:docMk/>
            <pc:sldMk cId="3568548918" sldId="507"/>
            <ac:picMk id="4" creationId="{BACA76E2-F6B6-4447-9C27-5DC77D165FB9}"/>
          </ac:picMkLst>
        </pc:picChg>
        <pc:cxnChg chg="del">
          <ac:chgData name="Urieth Attard" userId="75441522-1268-482d-b74b-a084f810ee66" providerId="ADAL" clId="{BD7B0A68-A917-428A-9FE5-4218DDEB9912}" dt="2021-08-02T12:30:55.875" v="2556" actId="478"/>
          <ac:cxnSpMkLst>
            <pc:docMk/>
            <pc:sldMk cId="3568548918" sldId="507"/>
            <ac:cxnSpMk id="6" creationId="{70D4F9A1-9E87-449C-AF68-B6E300F51EA4}"/>
          </ac:cxnSpMkLst>
        </pc:cxnChg>
        <pc:cxnChg chg="del">
          <ac:chgData name="Urieth Attard" userId="75441522-1268-482d-b74b-a084f810ee66" providerId="ADAL" clId="{BD7B0A68-A917-428A-9FE5-4218DDEB9912}" dt="2021-08-02T12:30:55.875" v="2556" actId="478"/>
          <ac:cxnSpMkLst>
            <pc:docMk/>
            <pc:sldMk cId="3568548918" sldId="507"/>
            <ac:cxnSpMk id="10" creationId="{F64CA792-AE1B-40BD-A8B6-2A3FBDAF7266}"/>
          </ac:cxnSpMkLst>
        </pc:cxnChg>
        <pc:cxnChg chg="del">
          <ac:chgData name="Urieth Attard" userId="75441522-1268-482d-b74b-a084f810ee66" providerId="ADAL" clId="{BD7B0A68-A917-428A-9FE5-4218DDEB9912}" dt="2021-08-02T12:30:55.875" v="2556" actId="478"/>
          <ac:cxnSpMkLst>
            <pc:docMk/>
            <pc:sldMk cId="3568548918" sldId="507"/>
            <ac:cxnSpMk id="21" creationId="{549069FD-A2E3-47FB-8E8D-F93195F32D9C}"/>
          </ac:cxnSpMkLst>
        </pc:cxnChg>
        <pc:cxnChg chg="del mod">
          <ac:chgData name="Urieth Attard" userId="75441522-1268-482d-b74b-a084f810ee66" providerId="ADAL" clId="{BD7B0A68-A917-428A-9FE5-4218DDEB9912}" dt="2021-08-02T12:30:55.875" v="2556" actId="478"/>
          <ac:cxnSpMkLst>
            <pc:docMk/>
            <pc:sldMk cId="3568548918" sldId="507"/>
            <ac:cxnSpMk id="23" creationId="{90530421-D7B9-4BAB-A4FB-70B53B1CFE1F}"/>
          </ac:cxnSpMkLst>
        </pc:cxnChg>
        <pc:cxnChg chg="del mod">
          <ac:chgData name="Urieth Attard" userId="75441522-1268-482d-b74b-a084f810ee66" providerId="ADAL" clId="{BD7B0A68-A917-428A-9FE5-4218DDEB9912}" dt="2021-08-02T12:30:55.875" v="2556" actId="478"/>
          <ac:cxnSpMkLst>
            <pc:docMk/>
            <pc:sldMk cId="3568548918" sldId="507"/>
            <ac:cxnSpMk id="26" creationId="{64C69939-EDBD-4104-8E0A-36046ACF8945}"/>
          </ac:cxnSpMkLst>
        </pc:cxnChg>
        <pc:cxnChg chg="del mod">
          <ac:chgData name="Urieth Attard" userId="75441522-1268-482d-b74b-a084f810ee66" providerId="ADAL" clId="{BD7B0A68-A917-428A-9FE5-4218DDEB9912}" dt="2021-08-02T12:30:55.875" v="2556" actId="478"/>
          <ac:cxnSpMkLst>
            <pc:docMk/>
            <pc:sldMk cId="3568548918" sldId="507"/>
            <ac:cxnSpMk id="28" creationId="{DA3AD9B4-3A1C-4C95-B00D-236A8A19C3D5}"/>
          </ac:cxnSpMkLst>
        </pc:cxnChg>
      </pc:sldChg>
    </pc:docChg>
  </pc:docChgLst>
  <pc:docChgLst>
    <pc:chgData name="Urieth Attard" userId="75441522-1268-482d-b74b-a084f810ee66" providerId="ADAL" clId="{601DC108-C58D-4EF7-9557-06A1CC4DE32A}"/>
  </pc:docChgLst>
  <pc:docChgLst>
    <pc:chgData name="Urieth Attard" userId="75441522-1268-482d-b74b-a084f810ee66" providerId="ADAL" clId="{B284ED44-BDB0-48D3-8E44-9105B755AAC7}"/>
    <pc:docChg chg="custSel modSld">
      <pc:chgData name="Urieth Attard" userId="75441522-1268-482d-b74b-a084f810ee66" providerId="ADAL" clId="{B284ED44-BDB0-48D3-8E44-9105B755AAC7}" dt="2021-10-05T08:14:29.090" v="34"/>
      <pc:docMkLst>
        <pc:docMk/>
      </pc:docMkLst>
      <pc:sldChg chg="mod modTransition modShow">
        <pc:chgData name="Urieth Attard" userId="75441522-1268-482d-b74b-a084f810ee66" providerId="ADAL" clId="{B284ED44-BDB0-48D3-8E44-9105B755AAC7}" dt="2021-10-05T08:14:29.090" v="34"/>
        <pc:sldMkLst>
          <pc:docMk/>
          <pc:sldMk cId="4109764292" sldId="307"/>
        </pc:sldMkLst>
      </pc:sldChg>
      <pc:sldChg chg="modNotesTx">
        <pc:chgData name="Urieth Attard" userId="75441522-1268-482d-b74b-a084f810ee66" providerId="ADAL" clId="{B284ED44-BDB0-48D3-8E44-9105B755AAC7}" dt="2021-09-30T06:19:36.476" v="8" actId="6549"/>
        <pc:sldMkLst>
          <pc:docMk/>
          <pc:sldMk cId="2808312611" sldId="328"/>
        </pc:sldMkLst>
      </pc:sldChg>
      <pc:sldChg chg="mod modTransition modShow">
        <pc:chgData name="Urieth Attard" userId="75441522-1268-482d-b74b-a084f810ee66" providerId="ADAL" clId="{B284ED44-BDB0-48D3-8E44-9105B755AAC7}" dt="2021-09-30T06:21:41.092" v="32"/>
        <pc:sldMkLst>
          <pc:docMk/>
          <pc:sldMk cId="1857041612" sldId="329"/>
        </pc:sldMkLst>
      </pc:sldChg>
      <pc:sldChg chg="modSp modNotesTx">
        <pc:chgData name="Urieth Attard" userId="75441522-1268-482d-b74b-a084f810ee66" providerId="ADAL" clId="{B284ED44-BDB0-48D3-8E44-9105B755AAC7}" dt="2021-09-30T06:19:31.118" v="7" actId="6549"/>
        <pc:sldMkLst>
          <pc:docMk/>
          <pc:sldMk cId="321655695" sldId="339"/>
        </pc:sldMkLst>
        <pc:spChg chg="mod">
          <ac:chgData name="Urieth Attard" userId="75441522-1268-482d-b74b-a084f810ee66" providerId="ADAL" clId="{B284ED44-BDB0-48D3-8E44-9105B755AAC7}" dt="2021-09-30T06:19:26.914" v="6" actId="20577"/>
          <ac:spMkLst>
            <pc:docMk/>
            <pc:sldMk cId="321655695" sldId="339"/>
            <ac:spMk id="20" creationId="{6F64D10C-62FF-4ECC-8936-AB1E9AF9221C}"/>
          </ac:spMkLst>
        </pc:spChg>
      </pc:sldChg>
      <pc:sldChg chg="modSp">
        <pc:chgData name="Urieth Attard" userId="75441522-1268-482d-b74b-a084f810ee66" providerId="ADAL" clId="{B284ED44-BDB0-48D3-8E44-9105B755AAC7}" dt="2021-09-30T06:20:31.356" v="27" actId="20577"/>
        <pc:sldMkLst>
          <pc:docMk/>
          <pc:sldMk cId="77565100" sldId="398"/>
        </pc:sldMkLst>
        <pc:spChg chg="mod">
          <ac:chgData name="Urieth Attard" userId="75441522-1268-482d-b74b-a084f810ee66" providerId="ADAL" clId="{B284ED44-BDB0-48D3-8E44-9105B755AAC7}" dt="2021-09-30T06:20:31.356" v="27" actId="20577"/>
          <ac:spMkLst>
            <pc:docMk/>
            <pc:sldMk cId="77565100" sldId="398"/>
            <ac:spMk id="3" creationId="{5F44C325-D3D0-48AB-B4BD-7692F246B16B}"/>
          </ac:spMkLst>
        </pc:spChg>
      </pc:sldChg>
      <pc:sldChg chg="modSp">
        <pc:chgData name="Urieth Attard" userId="75441522-1268-482d-b74b-a084f810ee66" providerId="ADAL" clId="{B284ED44-BDB0-48D3-8E44-9105B755AAC7}" dt="2021-09-30T06:20:58.456" v="28" actId="20577"/>
        <pc:sldMkLst>
          <pc:docMk/>
          <pc:sldMk cId="4259378217" sldId="475"/>
        </pc:sldMkLst>
        <pc:spChg chg="mod">
          <ac:chgData name="Urieth Attard" userId="75441522-1268-482d-b74b-a084f810ee66" providerId="ADAL" clId="{B284ED44-BDB0-48D3-8E44-9105B755AAC7}" dt="2021-09-30T06:20:58.456" v="28" actId="20577"/>
          <ac:spMkLst>
            <pc:docMk/>
            <pc:sldMk cId="4259378217" sldId="475"/>
            <ac:spMk id="3" creationId="{5F44C325-D3D0-48AB-B4BD-7692F246B16B}"/>
          </ac:spMkLst>
        </pc:spChg>
      </pc:sldChg>
      <pc:sldChg chg="modNotesTx">
        <pc:chgData name="Urieth Attard" userId="75441522-1268-482d-b74b-a084f810ee66" providerId="ADAL" clId="{B284ED44-BDB0-48D3-8E44-9105B755AAC7}" dt="2021-09-30T06:21:25.134" v="29" actId="20577"/>
        <pc:sldMkLst>
          <pc:docMk/>
          <pc:sldMk cId="3568548918" sldId="507"/>
        </pc:sldMkLst>
      </pc:sldChg>
      <pc:sldChg chg="delSp modSp delAnim modNotesTx">
        <pc:chgData name="Urieth Attard" userId="75441522-1268-482d-b74b-a084f810ee66" providerId="ADAL" clId="{B284ED44-BDB0-48D3-8E44-9105B755AAC7}" dt="2021-09-30T06:19:53.163" v="11" actId="6549"/>
        <pc:sldMkLst>
          <pc:docMk/>
          <pc:sldMk cId="1597505284" sldId="525"/>
        </pc:sldMkLst>
        <pc:picChg chg="del mod">
          <ac:chgData name="Urieth Attard" userId="75441522-1268-482d-b74b-a084f810ee66" providerId="ADAL" clId="{B284ED44-BDB0-48D3-8E44-9105B755AAC7}" dt="2021-09-30T06:19:49.987" v="10" actId="478"/>
          <ac:picMkLst>
            <pc:docMk/>
            <pc:sldMk cId="1597505284" sldId="525"/>
            <ac:picMk id="2" creationId="{87EB5734-1CE1-4717-8572-B0E435BA2E4F}"/>
          </ac:picMkLst>
        </pc:picChg>
      </pc:sldChg>
      <pc:sldChg chg="modNotesTx">
        <pc:chgData name="Urieth Attard" userId="75441522-1268-482d-b74b-a084f810ee66" providerId="ADAL" clId="{B284ED44-BDB0-48D3-8E44-9105B755AAC7}" dt="2021-09-30T06:20:01.409" v="12" actId="313"/>
        <pc:sldMkLst>
          <pc:docMk/>
          <pc:sldMk cId="1388977689" sldId="526"/>
        </pc:sldMkLst>
      </pc:sldChg>
      <pc:sldChg chg="modNotesTx">
        <pc:chgData name="Urieth Attard" userId="75441522-1268-482d-b74b-a084f810ee66" providerId="ADAL" clId="{B284ED44-BDB0-48D3-8E44-9105B755AAC7}" dt="2021-09-30T06:20:11.588" v="23" actId="20577"/>
        <pc:sldMkLst>
          <pc:docMk/>
          <pc:sldMk cId="772447594" sldId="527"/>
        </pc:sldMkLst>
      </pc:sldChg>
      <pc:sldChg chg="modNotesTx">
        <pc:chgData name="Urieth Attard" userId="75441522-1268-482d-b74b-a084f810ee66" providerId="ADAL" clId="{B284ED44-BDB0-48D3-8E44-9105B755AAC7}" dt="2021-09-30T06:21:37.480" v="30" actId="6549"/>
        <pc:sldMkLst>
          <pc:docMk/>
          <pc:sldMk cId="1302213706" sldId="528"/>
        </pc:sldMkLst>
      </pc:sldChg>
    </pc:docChg>
  </pc:docChgLst>
  <pc:docChgLst>
    <pc:chgData name="Urieth Attard" userId="75441522-1268-482d-b74b-a084f810ee66" providerId="ADAL" clId="{47ABC49E-D323-4BB5-A424-02BAAA8F1252}"/>
    <pc:docChg chg="custSel addSld delSld modSld">
      <pc:chgData name="Urieth Attard" userId="75441522-1268-482d-b74b-a084f810ee66" providerId="ADAL" clId="{47ABC49E-D323-4BB5-A424-02BAAA8F1252}" dt="2021-07-28T12:35:51.676" v="6104" actId="20577"/>
      <pc:docMkLst>
        <pc:docMk/>
      </pc:docMkLst>
      <pc:sldChg chg="modAnim">
        <pc:chgData name="Urieth Attard" userId="75441522-1268-482d-b74b-a084f810ee66" providerId="ADAL" clId="{47ABC49E-D323-4BB5-A424-02BAAA8F1252}" dt="2021-07-24T19:34:08.279" v="4815"/>
        <pc:sldMkLst>
          <pc:docMk/>
          <pc:sldMk cId="2463884550" sldId="282"/>
        </pc:sldMkLst>
      </pc:sldChg>
      <pc:sldChg chg="mod modTransition modShow">
        <pc:chgData name="Urieth Attard" userId="75441522-1268-482d-b74b-a084f810ee66" providerId="ADAL" clId="{47ABC49E-D323-4BB5-A424-02BAAA8F1252}" dt="2021-07-28T12:25:40.019" v="5902"/>
        <pc:sldMkLst>
          <pc:docMk/>
          <pc:sldMk cId="4109764292" sldId="307"/>
        </pc:sldMkLst>
      </pc:sldChg>
      <pc:sldChg chg="modNotesTx">
        <pc:chgData name="Urieth Attard" userId="75441522-1268-482d-b74b-a084f810ee66" providerId="ADAL" clId="{47ABC49E-D323-4BB5-A424-02BAAA8F1252}" dt="2021-07-24T19:07:36.650" v="2206" actId="20577"/>
        <pc:sldMkLst>
          <pc:docMk/>
          <pc:sldMk cId="2808312611" sldId="328"/>
        </pc:sldMkLst>
      </pc:sldChg>
      <pc:sldChg chg="delSp mod modTransition modShow">
        <pc:chgData name="Urieth Attard" userId="75441522-1268-482d-b74b-a084f810ee66" providerId="ADAL" clId="{47ABC49E-D323-4BB5-A424-02BAAA8F1252}" dt="2021-07-25T03:52:55.967" v="5898"/>
        <pc:sldMkLst>
          <pc:docMk/>
          <pc:sldMk cId="1857041612" sldId="329"/>
        </pc:sldMkLst>
        <pc:picChg chg="del">
          <ac:chgData name="Urieth Attard" userId="75441522-1268-482d-b74b-a084f810ee66" providerId="ADAL" clId="{47ABC49E-D323-4BB5-A424-02BAAA8F1252}" dt="2021-07-25T03:52:50.727" v="5896"/>
          <ac:picMkLst>
            <pc:docMk/>
            <pc:sldMk cId="1857041612" sldId="329"/>
            <ac:picMk id="2" creationId="{A2483F9F-00C1-4A84-97B8-6E143A65397E}"/>
          </ac:picMkLst>
        </pc:picChg>
      </pc:sldChg>
      <pc:sldChg chg="modSp modAnim modNotesTx">
        <pc:chgData name="Urieth Attard" userId="75441522-1268-482d-b74b-a084f810ee66" providerId="ADAL" clId="{47ABC49E-D323-4BB5-A424-02BAAA8F1252}" dt="2021-07-25T03:36:14.669" v="4825"/>
        <pc:sldMkLst>
          <pc:docMk/>
          <pc:sldMk cId="321655695" sldId="339"/>
        </pc:sldMkLst>
        <pc:spChg chg="mod">
          <ac:chgData name="Urieth Attard" userId="75441522-1268-482d-b74b-a084f810ee66" providerId="ADAL" clId="{47ABC49E-D323-4BB5-A424-02BAAA8F1252}" dt="2021-07-24T19:02:10.503" v="960" actId="108"/>
          <ac:spMkLst>
            <pc:docMk/>
            <pc:sldMk cId="321655695" sldId="339"/>
            <ac:spMk id="18" creationId="{11518BAE-E875-483C-963D-5D3950BA1193}"/>
          </ac:spMkLst>
        </pc:spChg>
        <pc:spChg chg="mod">
          <ac:chgData name="Urieth Attard" userId="75441522-1268-482d-b74b-a084f810ee66" providerId="ADAL" clId="{47ABC49E-D323-4BB5-A424-02BAAA8F1252}" dt="2021-07-24T19:03:43.391" v="1263" actId="6549"/>
          <ac:spMkLst>
            <pc:docMk/>
            <pc:sldMk cId="321655695" sldId="339"/>
            <ac:spMk id="20" creationId="{6F64D10C-62FF-4ECC-8936-AB1E9AF9221C}"/>
          </ac:spMkLst>
        </pc:spChg>
        <pc:spChg chg="mod">
          <ac:chgData name="Urieth Attard" userId="75441522-1268-482d-b74b-a084f810ee66" providerId="ADAL" clId="{47ABC49E-D323-4BB5-A424-02BAAA8F1252}" dt="2021-07-24T19:05:42.918" v="1669" actId="108"/>
          <ac:spMkLst>
            <pc:docMk/>
            <pc:sldMk cId="321655695" sldId="339"/>
            <ac:spMk id="21" creationId="{9C0DE3E3-53D4-41A0-97D7-2214EF85A4DE}"/>
          </ac:spMkLst>
        </pc:spChg>
      </pc:sldChg>
      <pc:sldChg chg="modNotesTx">
        <pc:chgData name="Urieth Attard" userId="75441522-1268-482d-b74b-a084f810ee66" providerId="ADAL" clId="{47ABC49E-D323-4BB5-A424-02BAAA8F1252}" dt="2021-07-24T19:30:17.475" v="4386" actId="6549"/>
        <pc:sldMkLst>
          <pc:docMk/>
          <pc:sldMk cId="77565100" sldId="398"/>
        </pc:sldMkLst>
      </pc:sldChg>
      <pc:sldChg chg="modNotesTx">
        <pc:chgData name="Urieth Attard" userId="75441522-1268-482d-b74b-a084f810ee66" providerId="ADAL" clId="{47ABC49E-D323-4BB5-A424-02BAAA8F1252}" dt="2021-07-24T19:31:01.257" v="4501" actId="20577"/>
        <pc:sldMkLst>
          <pc:docMk/>
          <pc:sldMk cId="4259378217" sldId="475"/>
        </pc:sldMkLst>
      </pc:sldChg>
    </pc:docChg>
  </pc:docChgLst>
  <pc:docChgLst>
    <pc:chgData name="Urieth Attard" userId="75441522-1268-482d-b74b-a084f810ee66" providerId="ADAL" clId="{DD91F8F2-3696-4EB5-B713-8C7C59324B17}"/>
    <pc:docChg chg="undo custSel mod addSld delSld modSld sldOrd">
      <pc:chgData name="Urieth Attard" userId="75441522-1268-482d-b74b-a084f810ee66" providerId="ADAL" clId="{DD91F8F2-3696-4EB5-B713-8C7C59324B17}" dt="2021-08-23T18:52:20.601" v="5872" actId="20577"/>
      <pc:docMkLst>
        <pc:docMk/>
      </pc:docMkLst>
      <pc:sldChg chg="addSp delSp modSp delAnim modAnim modNotesTx">
        <pc:chgData name="Urieth Attard" userId="75441522-1268-482d-b74b-a084f810ee66" providerId="ADAL" clId="{DD91F8F2-3696-4EB5-B713-8C7C59324B17}" dt="2021-08-16T07:45:24.990" v="4399" actId="20577"/>
        <pc:sldMkLst>
          <pc:docMk/>
          <pc:sldMk cId="2463884550" sldId="282"/>
        </pc:sldMkLst>
        <pc:spChg chg="mod">
          <ac:chgData name="Urieth Attard" userId="75441522-1268-482d-b74b-a084f810ee66" providerId="ADAL" clId="{DD91F8F2-3696-4EB5-B713-8C7C59324B17}" dt="2021-08-16T06:57:42.800" v="2080" actId="20577"/>
          <ac:spMkLst>
            <pc:docMk/>
            <pc:sldMk cId="2463884550" sldId="282"/>
            <ac:spMk id="2" creationId="{09973F8C-BE77-41B5-BD41-6ADF6AAC6C04}"/>
          </ac:spMkLst>
        </pc:spChg>
        <pc:spChg chg="add mod">
          <ac:chgData name="Urieth Attard" userId="75441522-1268-482d-b74b-a084f810ee66" providerId="ADAL" clId="{DD91F8F2-3696-4EB5-B713-8C7C59324B17}" dt="2021-08-16T07:27:07.599" v="3289" actId="1582"/>
          <ac:spMkLst>
            <pc:docMk/>
            <pc:sldMk cId="2463884550" sldId="282"/>
            <ac:spMk id="4" creationId="{3CEBB3D4-9EF9-4D20-AF5C-BADD20E02109}"/>
          </ac:spMkLst>
        </pc:spChg>
        <pc:spChg chg="del">
          <ac:chgData name="Urieth Attard" userId="75441522-1268-482d-b74b-a084f810ee66" providerId="ADAL" clId="{DD91F8F2-3696-4EB5-B713-8C7C59324B17}" dt="2021-08-16T05:06:38.157" v="1509" actId="478"/>
          <ac:spMkLst>
            <pc:docMk/>
            <pc:sldMk cId="2463884550" sldId="282"/>
            <ac:spMk id="5" creationId="{E7C40024-1959-493D-B13C-9D657A01AA60}"/>
          </ac:spMkLst>
        </pc:spChg>
        <pc:spChg chg="add mod">
          <ac:chgData name="Urieth Attard" userId="75441522-1268-482d-b74b-a084f810ee66" providerId="ADAL" clId="{DD91F8F2-3696-4EB5-B713-8C7C59324B17}" dt="2021-08-16T07:44:45.640" v="4382" actId="1076"/>
          <ac:spMkLst>
            <pc:docMk/>
            <pc:sldMk cId="2463884550" sldId="282"/>
            <ac:spMk id="6" creationId="{2272457A-9467-438A-AFF5-435B15081B02}"/>
          </ac:spMkLst>
        </pc:spChg>
        <pc:spChg chg="add mod">
          <ac:chgData name="Urieth Attard" userId="75441522-1268-482d-b74b-a084f810ee66" providerId="ADAL" clId="{DD91F8F2-3696-4EB5-B713-8C7C59324B17}" dt="2021-08-16T07:27:16.885" v="3291" actId="1076"/>
          <ac:spMkLst>
            <pc:docMk/>
            <pc:sldMk cId="2463884550" sldId="282"/>
            <ac:spMk id="17" creationId="{F6F60069-E8FF-433F-BBB8-99D0FB13732E}"/>
          </ac:spMkLst>
        </pc:spChg>
        <pc:spChg chg="add mod">
          <ac:chgData name="Urieth Attard" userId="75441522-1268-482d-b74b-a084f810ee66" providerId="ADAL" clId="{DD91F8F2-3696-4EB5-B713-8C7C59324B17}" dt="2021-08-16T07:27:29.803" v="3295" actId="1076"/>
          <ac:spMkLst>
            <pc:docMk/>
            <pc:sldMk cId="2463884550" sldId="282"/>
            <ac:spMk id="18" creationId="{6E5AE64F-EADA-49FE-8041-7E73D789178A}"/>
          </ac:spMkLst>
        </pc:spChg>
        <pc:spChg chg="add mod">
          <ac:chgData name="Urieth Attard" userId="75441522-1268-482d-b74b-a084f810ee66" providerId="ADAL" clId="{DD91F8F2-3696-4EB5-B713-8C7C59324B17}" dt="2021-08-16T07:27:35.230" v="3297" actId="1076"/>
          <ac:spMkLst>
            <pc:docMk/>
            <pc:sldMk cId="2463884550" sldId="282"/>
            <ac:spMk id="19" creationId="{9EE0B7A0-5650-4E72-B743-BC3068791E35}"/>
          </ac:spMkLst>
        </pc:spChg>
        <pc:spChg chg="add mod">
          <ac:chgData name="Urieth Attard" userId="75441522-1268-482d-b74b-a084f810ee66" providerId="ADAL" clId="{DD91F8F2-3696-4EB5-B713-8C7C59324B17}" dt="2021-08-16T07:27:42.815" v="3299" actId="1076"/>
          <ac:spMkLst>
            <pc:docMk/>
            <pc:sldMk cId="2463884550" sldId="282"/>
            <ac:spMk id="20" creationId="{683E5FBB-DF75-4953-8CA7-2B82C0FA675A}"/>
          </ac:spMkLst>
        </pc:spChg>
        <pc:spChg chg="add mod">
          <ac:chgData name="Urieth Attard" userId="75441522-1268-482d-b74b-a084f810ee66" providerId="ADAL" clId="{DD91F8F2-3696-4EB5-B713-8C7C59324B17}" dt="2021-08-16T07:27:47.066" v="3301" actId="1076"/>
          <ac:spMkLst>
            <pc:docMk/>
            <pc:sldMk cId="2463884550" sldId="282"/>
            <ac:spMk id="21" creationId="{2DDAB9ED-24C3-4FBC-AB2D-247355378E01}"/>
          </ac:spMkLst>
        </pc:spChg>
        <pc:spChg chg="del">
          <ac:chgData name="Urieth Attard" userId="75441522-1268-482d-b74b-a084f810ee66" providerId="ADAL" clId="{DD91F8F2-3696-4EB5-B713-8C7C59324B17}" dt="2021-08-16T05:06:38.157" v="1509" actId="478"/>
          <ac:spMkLst>
            <pc:docMk/>
            <pc:sldMk cId="2463884550" sldId="282"/>
            <ac:spMk id="22" creationId="{F181F803-DB38-4B92-9BFC-4E884A7F2C91}"/>
          </ac:spMkLst>
        </pc:spChg>
        <pc:spChg chg="del">
          <ac:chgData name="Urieth Attard" userId="75441522-1268-482d-b74b-a084f810ee66" providerId="ADAL" clId="{DD91F8F2-3696-4EB5-B713-8C7C59324B17}" dt="2021-08-16T05:06:38.157" v="1509" actId="478"/>
          <ac:spMkLst>
            <pc:docMk/>
            <pc:sldMk cId="2463884550" sldId="282"/>
            <ac:spMk id="23" creationId="{4F4BC3B6-BDDE-4B74-92EA-BAE8E6917CE5}"/>
          </ac:spMkLst>
        </pc:spChg>
        <pc:spChg chg="del">
          <ac:chgData name="Urieth Attard" userId="75441522-1268-482d-b74b-a084f810ee66" providerId="ADAL" clId="{DD91F8F2-3696-4EB5-B713-8C7C59324B17}" dt="2021-08-16T05:06:38.157" v="1509" actId="478"/>
          <ac:spMkLst>
            <pc:docMk/>
            <pc:sldMk cId="2463884550" sldId="282"/>
            <ac:spMk id="24" creationId="{C57E6754-6394-444E-AF93-E5AD6941ADC1}"/>
          </ac:spMkLst>
        </pc:spChg>
        <pc:spChg chg="del">
          <ac:chgData name="Urieth Attard" userId="75441522-1268-482d-b74b-a084f810ee66" providerId="ADAL" clId="{DD91F8F2-3696-4EB5-B713-8C7C59324B17}" dt="2021-08-16T05:06:38.157" v="1509" actId="478"/>
          <ac:spMkLst>
            <pc:docMk/>
            <pc:sldMk cId="2463884550" sldId="282"/>
            <ac:spMk id="25" creationId="{9E04F720-3886-4BD5-94D7-3F47A9B9601E}"/>
          </ac:spMkLst>
        </pc:spChg>
        <pc:spChg chg="del">
          <ac:chgData name="Urieth Attard" userId="75441522-1268-482d-b74b-a084f810ee66" providerId="ADAL" clId="{DD91F8F2-3696-4EB5-B713-8C7C59324B17}" dt="2021-08-16T05:06:38.157" v="1509" actId="478"/>
          <ac:spMkLst>
            <pc:docMk/>
            <pc:sldMk cId="2463884550" sldId="282"/>
            <ac:spMk id="26" creationId="{C5928416-83C1-4B02-AC6B-A7CFE71FE7BF}"/>
          </ac:spMkLst>
        </pc:spChg>
        <pc:spChg chg="del">
          <ac:chgData name="Urieth Attard" userId="75441522-1268-482d-b74b-a084f810ee66" providerId="ADAL" clId="{DD91F8F2-3696-4EB5-B713-8C7C59324B17}" dt="2021-08-16T05:06:38.157" v="1509" actId="478"/>
          <ac:spMkLst>
            <pc:docMk/>
            <pc:sldMk cId="2463884550" sldId="282"/>
            <ac:spMk id="27" creationId="{7CE25570-2663-456A-B57B-FC5C1078AC1D}"/>
          </ac:spMkLst>
        </pc:spChg>
        <pc:spChg chg="del">
          <ac:chgData name="Urieth Attard" userId="75441522-1268-482d-b74b-a084f810ee66" providerId="ADAL" clId="{DD91F8F2-3696-4EB5-B713-8C7C59324B17}" dt="2021-08-16T05:06:38.157" v="1509" actId="478"/>
          <ac:spMkLst>
            <pc:docMk/>
            <pc:sldMk cId="2463884550" sldId="282"/>
            <ac:spMk id="28" creationId="{84335E02-6AF7-4A64-A31A-F52F43EAFA0A}"/>
          </ac:spMkLst>
        </pc:spChg>
        <pc:spChg chg="del">
          <ac:chgData name="Urieth Attard" userId="75441522-1268-482d-b74b-a084f810ee66" providerId="ADAL" clId="{DD91F8F2-3696-4EB5-B713-8C7C59324B17}" dt="2021-08-16T05:06:38.157" v="1509" actId="478"/>
          <ac:spMkLst>
            <pc:docMk/>
            <pc:sldMk cId="2463884550" sldId="282"/>
            <ac:spMk id="29" creationId="{136E79A8-D893-4C7D-A22F-70433D9B077C}"/>
          </ac:spMkLst>
        </pc:spChg>
        <pc:spChg chg="del">
          <ac:chgData name="Urieth Attard" userId="75441522-1268-482d-b74b-a084f810ee66" providerId="ADAL" clId="{DD91F8F2-3696-4EB5-B713-8C7C59324B17}" dt="2021-08-16T05:06:38.157" v="1509" actId="478"/>
          <ac:spMkLst>
            <pc:docMk/>
            <pc:sldMk cId="2463884550" sldId="282"/>
            <ac:spMk id="30" creationId="{FF54E874-0A53-4A90-84EC-392FAE726DC3}"/>
          </ac:spMkLst>
        </pc:spChg>
        <pc:spChg chg="add mod">
          <ac:chgData name="Urieth Attard" userId="75441522-1268-482d-b74b-a084f810ee66" providerId="ADAL" clId="{DD91F8F2-3696-4EB5-B713-8C7C59324B17}" dt="2021-08-16T07:45:02.569" v="4387" actId="20577"/>
          <ac:spMkLst>
            <pc:docMk/>
            <pc:sldMk cId="2463884550" sldId="282"/>
            <ac:spMk id="31" creationId="{20F711F4-5972-452C-94A5-296FFDA6C644}"/>
          </ac:spMkLst>
        </pc:spChg>
        <pc:spChg chg="add mod">
          <ac:chgData name="Urieth Attard" userId="75441522-1268-482d-b74b-a084f810ee66" providerId="ADAL" clId="{DD91F8F2-3696-4EB5-B713-8C7C59324B17}" dt="2021-08-16T07:45:11.886" v="4391" actId="20577"/>
          <ac:spMkLst>
            <pc:docMk/>
            <pc:sldMk cId="2463884550" sldId="282"/>
            <ac:spMk id="32" creationId="{8ABBFA1F-5567-4F0F-87E1-1BD49C40E775}"/>
          </ac:spMkLst>
        </pc:spChg>
        <pc:spChg chg="add mod">
          <ac:chgData name="Urieth Attard" userId="75441522-1268-482d-b74b-a084f810ee66" providerId="ADAL" clId="{DD91F8F2-3696-4EB5-B713-8C7C59324B17}" dt="2021-08-16T07:45:18.627" v="4395" actId="20577"/>
          <ac:spMkLst>
            <pc:docMk/>
            <pc:sldMk cId="2463884550" sldId="282"/>
            <ac:spMk id="33" creationId="{5AB02ABD-203C-45F3-9270-8CB0E265A406}"/>
          </ac:spMkLst>
        </pc:spChg>
        <pc:spChg chg="add mod">
          <ac:chgData name="Urieth Attard" userId="75441522-1268-482d-b74b-a084f810ee66" providerId="ADAL" clId="{DD91F8F2-3696-4EB5-B713-8C7C59324B17}" dt="2021-08-16T07:45:24.990" v="4399" actId="20577"/>
          <ac:spMkLst>
            <pc:docMk/>
            <pc:sldMk cId="2463884550" sldId="282"/>
            <ac:spMk id="34" creationId="{5F10B3C1-DAAD-42B8-8057-AF1398CB1291}"/>
          </ac:spMkLst>
        </pc:spChg>
        <pc:picChg chg="add mod">
          <ac:chgData name="Urieth Attard" userId="75441522-1268-482d-b74b-a084f810ee66" providerId="ADAL" clId="{DD91F8F2-3696-4EB5-B713-8C7C59324B17}" dt="2021-08-16T07:27:25.423" v="3294" actId="1076"/>
          <ac:picMkLst>
            <pc:docMk/>
            <pc:sldMk cId="2463884550" sldId="282"/>
            <ac:picMk id="3" creationId="{00F27243-185C-440F-B147-942A9DF8498D}"/>
          </ac:picMkLst>
        </pc:picChg>
      </pc:sldChg>
      <pc:sldChg chg="addSp delSp modSp ord delAnim modAnim modNotesTx">
        <pc:chgData name="Urieth Attard" userId="75441522-1268-482d-b74b-a084f810ee66" providerId="ADAL" clId="{DD91F8F2-3696-4EB5-B713-8C7C59324B17}" dt="2021-08-16T05:04:55.955" v="1456"/>
        <pc:sldMkLst>
          <pc:docMk/>
          <pc:sldMk cId="2038001918" sldId="293"/>
        </pc:sldMkLst>
        <pc:spChg chg="add mod">
          <ac:chgData name="Urieth Attard" userId="75441522-1268-482d-b74b-a084f810ee66" providerId="ADAL" clId="{DD91F8F2-3696-4EB5-B713-8C7C59324B17}" dt="2021-08-15T19:14:49.874" v="243" actId="1076"/>
          <ac:spMkLst>
            <pc:docMk/>
            <pc:sldMk cId="2038001918" sldId="293"/>
            <ac:spMk id="4" creationId="{2128ED90-7AB5-4978-8141-14A1424B2AE0}"/>
          </ac:spMkLst>
        </pc:spChg>
        <pc:spChg chg="add mod">
          <ac:chgData name="Urieth Attard" userId="75441522-1268-482d-b74b-a084f810ee66" providerId="ADAL" clId="{DD91F8F2-3696-4EB5-B713-8C7C59324B17}" dt="2021-08-15T19:14:53.685" v="245" actId="404"/>
          <ac:spMkLst>
            <pc:docMk/>
            <pc:sldMk cId="2038001918" sldId="293"/>
            <ac:spMk id="6" creationId="{435461DC-3E4C-4A12-B570-2DA910FB23FB}"/>
          </ac:spMkLst>
        </pc:spChg>
        <pc:spChg chg="add del">
          <ac:chgData name="Urieth Attard" userId="75441522-1268-482d-b74b-a084f810ee66" providerId="ADAL" clId="{DD91F8F2-3696-4EB5-B713-8C7C59324B17}" dt="2021-08-15T19:07:54.085" v="134" actId="478"/>
          <ac:spMkLst>
            <pc:docMk/>
            <pc:sldMk cId="2038001918" sldId="293"/>
            <ac:spMk id="7" creationId="{027FD0B3-D100-40FA-95C5-50489853A885}"/>
          </ac:spMkLst>
        </pc:spChg>
        <pc:spChg chg="add mod">
          <ac:chgData name="Urieth Attard" userId="75441522-1268-482d-b74b-a084f810ee66" providerId="ADAL" clId="{DD91F8F2-3696-4EB5-B713-8C7C59324B17}" dt="2021-08-15T19:14:59.574" v="248" actId="404"/>
          <ac:spMkLst>
            <pc:docMk/>
            <pc:sldMk cId="2038001918" sldId="293"/>
            <ac:spMk id="9" creationId="{69EE4F18-44AB-4867-A69C-4E6CF0C0C1A3}"/>
          </ac:spMkLst>
        </pc:spChg>
        <pc:spChg chg="add mod">
          <ac:chgData name="Urieth Attard" userId="75441522-1268-482d-b74b-a084f810ee66" providerId="ADAL" clId="{DD91F8F2-3696-4EB5-B713-8C7C59324B17}" dt="2021-08-15T19:14:41.669" v="240" actId="1076"/>
          <ac:spMkLst>
            <pc:docMk/>
            <pc:sldMk cId="2038001918" sldId="293"/>
            <ac:spMk id="11" creationId="{6803C738-9526-48CA-9CCE-F3751BAAD478}"/>
          </ac:spMkLst>
        </pc:spChg>
        <pc:spChg chg="add mod">
          <ac:chgData name="Urieth Attard" userId="75441522-1268-482d-b74b-a084f810ee66" providerId="ADAL" clId="{DD91F8F2-3696-4EB5-B713-8C7C59324B17}" dt="2021-08-15T19:14:32.780" v="237" actId="1076"/>
          <ac:spMkLst>
            <pc:docMk/>
            <pc:sldMk cId="2038001918" sldId="293"/>
            <ac:spMk id="13" creationId="{32EEA55A-CCE6-464C-9F18-8CF9ADF53CA5}"/>
          </ac:spMkLst>
        </pc:spChg>
        <pc:spChg chg="add mod">
          <ac:chgData name="Urieth Attard" userId="75441522-1268-482d-b74b-a084f810ee66" providerId="ADAL" clId="{DD91F8F2-3696-4EB5-B713-8C7C59324B17}" dt="2021-08-15T19:16:06.764" v="285" actId="20577"/>
          <ac:spMkLst>
            <pc:docMk/>
            <pc:sldMk cId="2038001918" sldId="293"/>
            <ac:spMk id="15" creationId="{224F51A9-E0F3-4E6A-B11B-3A68EB87ED7A}"/>
          </ac:spMkLst>
        </pc:spChg>
        <pc:picChg chg="add mod modCrop">
          <ac:chgData name="Urieth Attard" userId="75441522-1268-482d-b74b-a084f810ee66" providerId="ADAL" clId="{DD91F8F2-3696-4EB5-B713-8C7C59324B17}" dt="2021-08-15T19:05:24.894" v="79" actId="14100"/>
          <ac:picMkLst>
            <pc:docMk/>
            <pc:sldMk cId="2038001918" sldId="293"/>
            <ac:picMk id="2" creationId="{A27C3E8B-5ABD-4B30-A555-27B12E72D6E5}"/>
          </ac:picMkLst>
        </pc:picChg>
        <pc:picChg chg="add mod modCrop">
          <ac:chgData name="Urieth Attard" userId="75441522-1268-482d-b74b-a084f810ee66" providerId="ADAL" clId="{DD91F8F2-3696-4EB5-B713-8C7C59324B17}" dt="2021-08-15T19:06:59.538" v="105" actId="1076"/>
          <ac:picMkLst>
            <pc:docMk/>
            <pc:sldMk cId="2038001918" sldId="293"/>
            <ac:picMk id="3" creationId="{AE92B395-B139-4283-A3C0-8E877EE164CC}"/>
          </ac:picMkLst>
        </pc:picChg>
        <pc:picChg chg="add mod modCrop">
          <ac:chgData name="Urieth Attard" userId="75441522-1268-482d-b74b-a084f810ee66" providerId="ADAL" clId="{DD91F8F2-3696-4EB5-B713-8C7C59324B17}" dt="2021-08-15T19:11:21.554" v="148" actId="1076"/>
          <ac:picMkLst>
            <pc:docMk/>
            <pc:sldMk cId="2038001918" sldId="293"/>
            <ac:picMk id="5" creationId="{108FD3F7-DDBC-421A-9DD8-774C365F2508}"/>
          </ac:picMkLst>
        </pc:picChg>
        <pc:picChg chg="add mod modCrop">
          <ac:chgData name="Urieth Attard" userId="75441522-1268-482d-b74b-a084f810ee66" providerId="ADAL" clId="{DD91F8F2-3696-4EB5-B713-8C7C59324B17}" dt="2021-08-15T19:12:51.192" v="183" actId="1076"/>
          <ac:picMkLst>
            <pc:docMk/>
            <pc:sldMk cId="2038001918" sldId="293"/>
            <ac:picMk id="8" creationId="{54B5A06E-892A-41DE-9B73-E0056EBA9AD2}"/>
          </ac:picMkLst>
        </pc:picChg>
        <pc:picChg chg="add mod modCrop">
          <ac:chgData name="Urieth Attard" userId="75441522-1268-482d-b74b-a084f810ee66" providerId="ADAL" clId="{DD91F8F2-3696-4EB5-B713-8C7C59324B17}" dt="2021-08-15T19:14:10.220" v="214" actId="1076"/>
          <ac:picMkLst>
            <pc:docMk/>
            <pc:sldMk cId="2038001918" sldId="293"/>
            <ac:picMk id="10" creationId="{912AFA0A-00EC-4A90-BB52-3202AF49546E}"/>
          </ac:picMkLst>
        </pc:picChg>
        <pc:picChg chg="add mod modCrop">
          <ac:chgData name="Urieth Attard" userId="75441522-1268-482d-b74b-a084f810ee66" providerId="ADAL" clId="{DD91F8F2-3696-4EB5-B713-8C7C59324B17}" dt="2021-08-15T19:15:45.701" v="258" actId="1076"/>
          <ac:picMkLst>
            <pc:docMk/>
            <pc:sldMk cId="2038001918" sldId="293"/>
            <ac:picMk id="12" creationId="{543E7D5A-13DE-4001-9E14-0ED29DE0EC9E}"/>
          </ac:picMkLst>
        </pc:picChg>
        <pc:picChg chg="add del">
          <ac:chgData name="Urieth Attard" userId="75441522-1268-482d-b74b-a084f810ee66" providerId="ADAL" clId="{DD91F8F2-3696-4EB5-B713-8C7C59324B17}" dt="2021-08-16T04:17:41.454" v="743" actId="478"/>
          <ac:picMkLst>
            <pc:docMk/>
            <pc:sldMk cId="2038001918" sldId="293"/>
            <ac:picMk id="14" creationId="{D9793625-74C8-407E-912B-73959CF1E004}"/>
          </ac:picMkLst>
        </pc:picChg>
        <pc:picChg chg="del">
          <ac:chgData name="Urieth Attard" userId="75441522-1268-482d-b74b-a084f810ee66" providerId="ADAL" clId="{DD91F8F2-3696-4EB5-B713-8C7C59324B17}" dt="2021-08-15T19:03:02.587" v="70" actId="478"/>
          <ac:picMkLst>
            <pc:docMk/>
            <pc:sldMk cId="2038001918" sldId="293"/>
            <ac:picMk id="30" creationId="{B8026DE8-68C0-404D-BF70-8ED9AD04BD5E}"/>
          </ac:picMkLst>
        </pc:picChg>
      </pc:sldChg>
      <pc:sldChg chg="modSp">
        <pc:chgData name="Urieth Attard" userId="75441522-1268-482d-b74b-a084f810ee66" providerId="ADAL" clId="{DD91F8F2-3696-4EB5-B713-8C7C59324B17}" dt="2021-08-17T19:18:22.714" v="5535" actId="20577"/>
        <pc:sldMkLst>
          <pc:docMk/>
          <pc:sldMk cId="2808312611" sldId="328"/>
        </pc:sldMkLst>
        <pc:spChg chg="mod">
          <ac:chgData name="Urieth Attard" userId="75441522-1268-482d-b74b-a084f810ee66" providerId="ADAL" clId="{DD91F8F2-3696-4EB5-B713-8C7C59324B17}" dt="2021-08-17T19:18:22.714" v="5535" actId="20577"/>
          <ac:spMkLst>
            <pc:docMk/>
            <pc:sldMk cId="2808312611" sldId="328"/>
            <ac:spMk id="5" creationId="{ECEAA2B4-D31A-48F7-84A6-6D3B4F8C2AFF}"/>
          </ac:spMkLst>
        </pc:spChg>
      </pc:sldChg>
      <pc:sldChg chg="modSp modNotesTx">
        <pc:chgData name="Urieth Attard" userId="75441522-1268-482d-b74b-a084f810ee66" providerId="ADAL" clId="{DD91F8F2-3696-4EB5-B713-8C7C59324B17}" dt="2021-08-17T19:18:06.256" v="5498" actId="20577"/>
        <pc:sldMkLst>
          <pc:docMk/>
          <pc:sldMk cId="321655695" sldId="339"/>
        </pc:sldMkLst>
        <pc:spChg chg="mod">
          <ac:chgData name="Urieth Attard" userId="75441522-1268-482d-b74b-a084f810ee66" providerId="ADAL" clId="{DD91F8F2-3696-4EB5-B713-8C7C59324B17}" dt="2021-08-17T19:12:38.686" v="4569" actId="1076"/>
          <ac:spMkLst>
            <pc:docMk/>
            <pc:sldMk cId="321655695" sldId="339"/>
            <ac:spMk id="10" creationId="{B7CDDD64-0628-40AD-AD0C-AF681282AB55}"/>
          </ac:spMkLst>
        </pc:spChg>
        <pc:spChg chg="mod">
          <ac:chgData name="Urieth Attard" userId="75441522-1268-482d-b74b-a084f810ee66" providerId="ADAL" clId="{DD91F8F2-3696-4EB5-B713-8C7C59324B17}" dt="2021-08-17T19:13:22.792" v="4662" actId="20577"/>
          <ac:spMkLst>
            <pc:docMk/>
            <pc:sldMk cId="321655695" sldId="339"/>
            <ac:spMk id="18" creationId="{11518BAE-E875-483C-963D-5D3950BA1193}"/>
          </ac:spMkLst>
        </pc:spChg>
        <pc:spChg chg="mod">
          <ac:chgData name="Urieth Attard" userId="75441522-1268-482d-b74b-a084f810ee66" providerId="ADAL" clId="{DD91F8F2-3696-4EB5-B713-8C7C59324B17}" dt="2021-08-17T19:14:03.565" v="4712" actId="20577"/>
          <ac:spMkLst>
            <pc:docMk/>
            <pc:sldMk cId="321655695" sldId="339"/>
            <ac:spMk id="19" creationId="{2F723DD9-10DD-42C5-9958-EA9548BB0D7D}"/>
          </ac:spMkLst>
        </pc:spChg>
        <pc:spChg chg="mod">
          <ac:chgData name="Urieth Attard" userId="75441522-1268-482d-b74b-a084f810ee66" providerId="ADAL" clId="{DD91F8F2-3696-4EB5-B713-8C7C59324B17}" dt="2021-08-17T19:15:38.194" v="4994" actId="6549"/>
          <ac:spMkLst>
            <pc:docMk/>
            <pc:sldMk cId="321655695" sldId="339"/>
            <ac:spMk id="20" creationId="{6F64D10C-62FF-4ECC-8936-AB1E9AF9221C}"/>
          </ac:spMkLst>
        </pc:spChg>
        <pc:spChg chg="mod">
          <ac:chgData name="Urieth Attard" userId="75441522-1268-482d-b74b-a084f810ee66" providerId="ADAL" clId="{DD91F8F2-3696-4EB5-B713-8C7C59324B17}" dt="2021-08-17T19:15:54.121" v="5011" actId="20577"/>
          <ac:spMkLst>
            <pc:docMk/>
            <pc:sldMk cId="321655695" sldId="339"/>
            <ac:spMk id="21" creationId="{9C0DE3E3-53D4-41A0-97D7-2214EF85A4DE}"/>
          </ac:spMkLst>
        </pc:spChg>
      </pc:sldChg>
      <pc:sldChg chg="addSp delSp modSp delAnim modAnim modNotesTx">
        <pc:chgData name="Urieth Attard" userId="75441522-1268-482d-b74b-a084f810ee66" providerId="ADAL" clId="{DD91F8F2-3696-4EB5-B713-8C7C59324B17}" dt="2021-08-16T06:57:25.618" v="2033" actId="1076"/>
        <pc:sldMkLst>
          <pc:docMk/>
          <pc:sldMk cId="77565100" sldId="398"/>
        </pc:sldMkLst>
        <pc:spChg chg="mod">
          <ac:chgData name="Urieth Attard" userId="75441522-1268-482d-b74b-a084f810ee66" providerId="ADAL" clId="{DD91F8F2-3696-4EB5-B713-8C7C59324B17}" dt="2021-08-16T06:57:20.684" v="2032" actId="20577"/>
          <ac:spMkLst>
            <pc:docMk/>
            <pc:sldMk cId="77565100" sldId="398"/>
            <ac:spMk id="3" creationId="{5F44C325-D3D0-48AB-B4BD-7692F246B16B}"/>
          </ac:spMkLst>
        </pc:spChg>
        <pc:picChg chg="del">
          <ac:chgData name="Urieth Attard" userId="75441522-1268-482d-b74b-a084f810ee66" providerId="ADAL" clId="{DD91F8F2-3696-4EB5-B713-8C7C59324B17}" dt="2021-08-16T06:54:49.122" v="1779" actId="478"/>
          <ac:picMkLst>
            <pc:docMk/>
            <pc:sldMk cId="77565100" sldId="398"/>
            <ac:picMk id="2" creationId="{87EB5734-1CE1-4717-8572-B0E435BA2E4F}"/>
          </ac:picMkLst>
        </pc:picChg>
        <pc:picChg chg="add del">
          <ac:chgData name="Urieth Attard" userId="75441522-1268-482d-b74b-a084f810ee66" providerId="ADAL" clId="{DD91F8F2-3696-4EB5-B713-8C7C59324B17}" dt="2021-08-16T06:55:00.155" v="1783"/>
          <ac:picMkLst>
            <pc:docMk/>
            <pc:sldMk cId="77565100" sldId="398"/>
            <ac:picMk id="6" creationId="{07A7C66A-0843-4DFC-9329-13BC0BA6BDC4}"/>
          </ac:picMkLst>
        </pc:picChg>
        <pc:picChg chg="add mod">
          <ac:chgData name="Urieth Attard" userId="75441522-1268-482d-b74b-a084f810ee66" providerId="ADAL" clId="{DD91F8F2-3696-4EB5-B713-8C7C59324B17}" dt="2021-08-16T06:57:25.618" v="2033" actId="1076"/>
          <ac:picMkLst>
            <pc:docMk/>
            <pc:sldMk cId="77565100" sldId="398"/>
            <ac:picMk id="7" creationId="{4C9DD444-D762-452D-A829-9770B9AEA455}"/>
          </ac:picMkLst>
        </pc:picChg>
      </pc:sldChg>
      <pc:sldChg chg="addSp delSp modSp delAnim modAnim modNotesTx">
        <pc:chgData name="Urieth Attard" userId="75441522-1268-482d-b74b-a084f810ee66" providerId="ADAL" clId="{DD91F8F2-3696-4EB5-B713-8C7C59324B17}" dt="2021-08-17T19:21:33.697" v="5871" actId="5793"/>
        <pc:sldMkLst>
          <pc:docMk/>
          <pc:sldMk cId="4259378217" sldId="475"/>
        </pc:sldMkLst>
        <pc:spChg chg="mod">
          <ac:chgData name="Urieth Attard" userId="75441522-1268-482d-b74b-a084f810ee66" providerId="ADAL" clId="{DD91F8F2-3696-4EB5-B713-8C7C59324B17}" dt="2021-08-17T19:21:33.697" v="5871" actId="5793"/>
          <ac:spMkLst>
            <pc:docMk/>
            <pc:sldMk cId="4259378217" sldId="475"/>
            <ac:spMk id="3" creationId="{5F44C325-D3D0-48AB-B4BD-7692F246B16B}"/>
          </ac:spMkLst>
        </pc:spChg>
        <pc:picChg chg="del">
          <ac:chgData name="Urieth Attard" userId="75441522-1268-482d-b74b-a084f810ee66" providerId="ADAL" clId="{DD91F8F2-3696-4EB5-B713-8C7C59324B17}" dt="2021-08-16T06:55:04.273" v="1784" actId="478"/>
          <ac:picMkLst>
            <pc:docMk/>
            <pc:sldMk cId="4259378217" sldId="475"/>
            <ac:picMk id="5" creationId="{EB5FD6FA-1C90-47AC-853C-CB13CF18E1C0}"/>
          </ac:picMkLst>
        </pc:picChg>
        <pc:picChg chg="add del">
          <ac:chgData name="Urieth Attard" userId="75441522-1268-482d-b74b-a084f810ee66" providerId="ADAL" clId="{DD91F8F2-3696-4EB5-B713-8C7C59324B17}" dt="2021-08-16T06:54:59.607" v="1782"/>
          <ac:picMkLst>
            <pc:docMk/>
            <pc:sldMk cId="4259378217" sldId="475"/>
            <ac:picMk id="6" creationId="{FC5BDD09-FCD1-4856-A6A8-C69745B10173}"/>
          </ac:picMkLst>
        </pc:picChg>
        <pc:picChg chg="add">
          <ac:chgData name="Urieth Attard" userId="75441522-1268-482d-b74b-a084f810ee66" providerId="ADAL" clId="{DD91F8F2-3696-4EB5-B713-8C7C59324B17}" dt="2021-08-16T06:55:04.973" v="1785"/>
          <ac:picMkLst>
            <pc:docMk/>
            <pc:sldMk cId="4259378217" sldId="475"/>
            <ac:picMk id="7" creationId="{41DD06C0-9B6A-4FD3-9B24-1074C1C9CFFD}"/>
          </ac:picMkLst>
        </pc:picChg>
      </pc:sldChg>
      <pc:sldChg chg="addSp modSp modAnim">
        <pc:chgData name="Urieth Attard" userId="75441522-1268-482d-b74b-a084f810ee66" providerId="ADAL" clId="{DD91F8F2-3696-4EB5-B713-8C7C59324B17}" dt="2021-08-16T07:22:14.842" v="2855" actId="1076"/>
        <pc:sldMkLst>
          <pc:docMk/>
          <pc:sldMk cId="3109328294" sldId="501"/>
        </pc:sldMkLst>
        <pc:graphicFrameChg chg="mod modGraphic">
          <ac:chgData name="Urieth Attard" userId="75441522-1268-482d-b74b-a084f810ee66" providerId="ADAL" clId="{DD91F8F2-3696-4EB5-B713-8C7C59324B17}" dt="2021-08-16T06:53:39.999" v="1771" actId="20577"/>
          <ac:graphicFrameMkLst>
            <pc:docMk/>
            <pc:sldMk cId="3109328294" sldId="501"/>
            <ac:graphicFrameMk id="3" creationId="{CF97EB5A-3C42-449A-80E4-E627A884B4B3}"/>
          </ac:graphicFrameMkLst>
        </pc:graphicFrameChg>
        <pc:picChg chg="add mod">
          <ac:chgData name="Urieth Attard" userId="75441522-1268-482d-b74b-a084f810ee66" providerId="ADAL" clId="{DD91F8F2-3696-4EB5-B713-8C7C59324B17}" dt="2021-08-16T07:22:14.842" v="2855" actId="1076"/>
          <ac:picMkLst>
            <pc:docMk/>
            <pc:sldMk cId="3109328294" sldId="501"/>
            <ac:picMk id="11" creationId="{FFB680F3-A76C-4BBF-B97E-83D43254BEA5}"/>
          </ac:picMkLst>
        </pc:picChg>
        <pc:picChg chg="mod">
          <ac:chgData name="Urieth Attard" userId="75441522-1268-482d-b74b-a084f810ee66" providerId="ADAL" clId="{DD91F8F2-3696-4EB5-B713-8C7C59324B17}" dt="2021-08-16T07:22:03.198" v="2851" actId="1076"/>
          <ac:picMkLst>
            <pc:docMk/>
            <pc:sldMk cId="3109328294" sldId="501"/>
            <ac:picMk id="13" creationId="{49DA6FD0-2605-4A5D-9A25-3189777B856C}"/>
          </ac:picMkLst>
        </pc:picChg>
        <pc:picChg chg="mod">
          <ac:chgData name="Urieth Attard" userId="75441522-1268-482d-b74b-a084f810ee66" providerId="ADAL" clId="{DD91F8F2-3696-4EB5-B713-8C7C59324B17}" dt="2021-08-16T07:22:05.573" v="2852" actId="1076"/>
          <ac:picMkLst>
            <pc:docMk/>
            <pc:sldMk cId="3109328294" sldId="501"/>
            <ac:picMk id="14" creationId="{D3684A55-7ED2-4298-AC64-CB99A21391ED}"/>
          </ac:picMkLst>
        </pc:picChg>
        <pc:picChg chg="mod">
          <ac:chgData name="Urieth Attard" userId="75441522-1268-482d-b74b-a084f810ee66" providerId="ADAL" clId="{DD91F8F2-3696-4EB5-B713-8C7C59324B17}" dt="2021-08-16T07:22:08.483" v="2853" actId="1076"/>
          <ac:picMkLst>
            <pc:docMk/>
            <pc:sldMk cId="3109328294" sldId="501"/>
            <ac:picMk id="14340" creationId="{CCDFA7A1-FF4E-4B76-998E-FD3413E17578}"/>
          </ac:picMkLst>
        </pc:picChg>
      </pc:sldChg>
      <pc:sldChg chg="addSp delSp modSp delAnim modAnim">
        <pc:chgData name="Urieth Attard" userId="75441522-1268-482d-b74b-a084f810ee66" providerId="ADAL" clId="{DD91F8F2-3696-4EB5-B713-8C7C59324B17}" dt="2021-08-23T18:52:20.601" v="5872" actId="20577"/>
        <pc:sldMkLst>
          <pc:docMk/>
          <pc:sldMk cId="952046489" sldId="502"/>
        </pc:sldMkLst>
        <pc:spChg chg="mod">
          <ac:chgData name="Urieth Attard" userId="75441522-1268-482d-b74b-a084f810ee66" providerId="ADAL" clId="{DD91F8F2-3696-4EB5-B713-8C7C59324B17}" dt="2021-08-16T07:19:56.176" v="2718" actId="20577"/>
          <ac:spMkLst>
            <pc:docMk/>
            <pc:sldMk cId="952046489" sldId="502"/>
            <ac:spMk id="2" creationId="{09973F8C-BE77-41B5-BD41-6ADF6AAC6C04}"/>
          </ac:spMkLst>
        </pc:spChg>
        <pc:spChg chg="del">
          <ac:chgData name="Urieth Attard" userId="75441522-1268-482d-b74b-a084f810ee66" providerId="ADAL" clId="{DD91F8F2-3696-4EB5-B713-8C7C59324B17}" dt="2021-08-16T07:00:41.127" v="2082" actId="478"/>
          <ac:spMkLst>
            <pc:docMk/>
            <pc:sldMk cId="952046489" sldId="502"/>
            <ac:spMk id="3" creationId="{D2313A63-0F92-40B4-BE00-518A12CDD7E7}"/>
          </ac:spMkLst>
        </pc:spChg>
        <pc:spChg chg="add mod">
          <ac:chgData name="Urieth Attard" userId="75441522-1268-482d-b74b-a084f810ee66" providerId="ADAL" clId="{DD91F8F2-3696-4EB5-B713-8C7C59324B17}" dt="2021-08-23T18:52:20.601" v="5872" actId="20577"/>
          <ac:spMkLst>
            <pc:docMk/>
            <pc:sldMk cId="952046489" sldId="502"/>
            <ac:spMk id="4" creationId="{907A36E5-124B-4C80-921A-B5D7B04668EF}"/>
          </ac:spMkLst>
        </pc:spChg>
        <pc:spChg chg="del">
          <ac:chgData name="Urieth Attard" userId="75441522-1268-482d-b74b-a084f810ee66" providerId="ADAL" clId="{DD91F8F2-3696-4EB5-B713-8C7C59324B17}" dt="2021-08-16T07:00:41.127" v="2082" actId="478"/>
          <ac:spMkLst>
            <pc:docMk/>
            <pc:sldMk cId="952046489" sldId="502"/>
            <ac:spMk id="8" creationId="{5856F1EB-7BB6-4361-8FA8-AC905FD44F0C}"/>
          </ac:spMkLst>
        </pc:spChg>
        <pc:spChg chg="mod">
          <ac:chgData name="Urieth Attard" userId="75441522-1268-482d-b74b-a084f810ee66" providerId="ADAL" clId="{DD91F8F2-3696-4EB5-B713-8C7C59324B17}" dt="2021-08-16T07:11:45.863" v="2247" actId="1076"/>
          <ac:spMkLst>
            <pc:docMk/>
            <pc:sldMk cId="952046489" sldId="502"/>
            <ac:spMk id="9" creationId="{2BCE072E-AEDC-495D-868D-32422D45A332}"/>
          </ac:spMkLst>
        </pc:spChg>
        <pc:spChg chg="del">
          <ac:chgData name="Urieth Attard" userId="75441522-1268-482d-b74b-a084f810ee66" providerId="ADAL" clId="{DD91F8F2-3696-4EB5-B713-8C7C59324B17}" dt="2021-08-16T07:00:41.127" v="2082" actId="478"/>
          <ac:spMkLst>
            <pc:docMk/>
            <pc:sldMk cId="952046489" sldId="502"/>
            <ac:spMk id="11" creationId="{DDD7069A-653B-4603-9D7E-31BB98AB82AF}"/>
          </ac:spMkLst>
        </pc:spChg>
        <pc:spChg chg="del">
          <ac:chgData name="Urieth Attard" userId="75441522-1268-482d-b74b-a084f810ee66" providerId="ADAL" clId="{DD91F8F2-3696-4EB5-B713-8C7C59324B17}" dt="2021-08-16T07:00:41.127" v="2082" actId="478"/>
          <ac:spMkLst>
            <pc:docMk/>
            <pc:sldMk cId="952046489" sldId="502"/>
            <ac:spMk id="12" creationId="{69C7B016-B7A3-4BDF-97B3-86213DEB1AC5}"/>
          </ac:spMkLst>
        </pc:spChg>
        <pc:spChg chg="del">
          <ac:chgData name="Urieth Attard" userId="75441522-1268-482d-b74b-a084f810ee66" providerId="ADAL" clId="{DD91F8F2-3696-4EB5-B713-8C7C59324B17}" dt="2021-08-16T07:00:41.127" v="2082" actId="478"/>
          <ac:spMkLst>
            <pc:docMk/>
            <pc:sldMk cId="952046489" sldId="502"/>
            <ac:spMk id="13" creationId="{6AC97EDA-8302-4EA4-AB4A-D3A157178A54}"/>
          </ac:spMkLst>
        </pc:spChg>
        <pc:spChg chg="del">
          <ac:chgData name="Urieth Attard" userId="75441522-1268-482d-b74b-a084f810ee66" providerId="ADAL" clId="{DD91F8F2-3696-4EB5-B713-8C7C59324B17}" dt="2021-08-16T07:00:41.127" v="2082" actId="478"/>
          <ac:spMkLst>
            <pc:docMk/>
            <pc:sldMk cId="952046489" sldId="502"/>
            <ac:spMk id="14" creationId="{767CB340-EB05-4160-9FDB-33F9D9C6CF2B}"/>
          </ac:spMkLst>
        </pc:spChg>
        <pc:spChg chg="add mod">
          <ac:chgData name="Urieth Attard" userId="75441522-1268-482d-b74b-a084f810ee66" providerId="ADAL" clId="{DD91F8F2-3696-4EB5-B713-8C7C59324B17}" dt="2021-08-16T07:46:02.806" v="4430" actId="1076"/>
          <ac:spMkLst>
            <pc:docMk/>
            <pc:sldMk cId="952046489" sldId="502"/>
            <ac:spMk id="15" creationId="{9366A9D0-9D22-43B7-9D53-A996F4EF6FA9}"/>
          </ac:spMkLst>
        </pc:spChg>
        <pc:spChg chg="add del">
          <ac:chgData name="Urieth Attard" userId="75441522-1268-482d-b74b-a084f810ee66" providerId="ADAL" clId="{DD91F8F2-3696-4EB5-B713-8C7C59324B17}" dt="2021-08-16T07:46:05.823" v="4432"/>
          <ac:spMkLst>
            <pc:docMk/>
            <pc:sldMk cId="952046489" sldId="502"/>
            <ac:spMk id="16" creationId="{092E06E7-68F8-48FD-A0A4-CE20F4E8CD55}"/>
          </ac:spMkLst>
        </pc:spChg>
        <pc:spChg chg="add mod">
          <ac:chgData name="Urieth Attard" userId="75441522-1268-482d-b74b-a084f810ee66" providerId="ADAL" clId="{DD91F8F2-3696-4EB5-B713-8C7C59324B17}" dt="2021-08-16T07:46:18.867" v="4451" actId="20577"/>
          <ac:spMkLst>
            <pc:docMk/>
            <pc:sldMk cId="952046489" sldId="502"/>
            <ac:spMk id="17" creationId="{04D85DD8-96BA-4B77-B1F4-84B3F77167CD}"/>
          </ac:spMkLst>
        </pc:spChg>
        <pc:spChg chg="add mod">
          <ac:chgData name="Urieth Attard" userId="75441522-1268-482d-b74b-a084f810ee66" providerId="ADAL" clId="{DD91F8F2-3696-4EB5-B713-8C7C59324B17}" dt="2021-08-16T07:46:49.782" v="4481" actId="20577"/>
          <ac:spMkLst>
            <pc:docMk/>
            <pc:sldMk cId="952046489" sldId="502"/>
            <ac:spMk id="18" creationId="{C5CB0EE2-A556-44DF-A339-230DE8704DEE}"/>
          </ac:spMkLst>
        </pc:spChg>
        <pc:spChg chg="add mod">
          <ac:chgData name="Urieth Attard" userId="75441522-1268-482d-b74b-a084f810ee66" providerId="ADAL" clId="{DD91F8F2-3696-4EB5-B713-8C7C59324B17}" dt="2021-08-16T07:47:24.685" v="4513" actId="20577"/>
          <ac:spMkLst>
            <pc:docMk/>
            <pc:sldMk cId="952046489" sldId="502"/>
            <ac:spMk id="19" creationId="{51F21749-E5D8-405B-8C8C-2E65442742B5}"/>
          </ac:spMkLst>
        </pc:spChg>
        <pc:spChg chg="add mod">
          <ac:chgData name="Urieth Attard" userId="75441522-1268-482d-b74b-a084f810ee66" providerId="ADAL" clId="{DD91F8F2-3696-4EB5-B713-8C7C59324B17}" dt="2021-08-16T07:47:45.040" v="4539" actId="1076"/>
          <ac:spMkLst>
            <pc:docMk/>
            <pc:sldMk cId="952046489" sldId="502"/>
            <ac:spMk id="20" creationId="{12C96468-AB29-4659-8555-AB3094708E15}"/>
          </ac:spMkLst>
        </pc:spChg>
        <pc:graphicFrameChg chg="del">
          <ac:chgData name="Urieth Attard" userId="75441522-1268-482d-b74b-a084f810ee66" providerId="ADAL" clId="{DD91F8F2-3696-4EB5-B713-8C7C59324B17}" dt="2021-08-16T07:00:31.772" v="2081" actId="478"/>
          <ac:graphicFrameMkLst>
            <pc:docMk/>
            <pc:sldMk cId="952046489" sldId="502"/>
            <ac:graphicFrameMk id="5" creationId="{6E0115C1-1917-41C5-8DA5-7634E206E48A}"/>
          </ac:graphicFrameMkLst>
        </pc:graphicFrameChg>
        <pc:picChg chg="add del mod">
          <ac:chgData name="Urieth Attard" userId="75441522-1268-482d-b74b-a084f810ee66" providerId="ADAL" clId="{DD91F8F2-3696-4EB5-B713-8C7C59324B17}" dt="2021-08-16T07:19:50.223" v="2709" actId="478"/>
          <ac:picMkLst>
            <pc:docMk/>
            <pc:sldMk cId="952046489" sldId="502"/>
            <ac:picMk id="6" creationId="{AB417165-276A-452C-B0A3-D680B1ED7222}"/>
          </ac:picMkLst>
        </pc:picChg>
      </pc:sldChg>
      <pc:sldChg chg="addSp delSp modSp delAnim modAnim">
        <pc:chgData name="Urieth Attard" userId="75441522-1268-482d-b74b-a084f810ee66" providerId="ADAL" clId="{DD91F8F2-3696-4EB5-B713-8C7C59324B17}" dt="2021-08-16T06:54:34.649" v="1778" actId="20577"/>
        <pc:sldMkLst>
          <pc:docMk/>
          <pc:sldMk cId="3824430497" sldId="506"/>
        </pc:sldMkLst>
        <pc:spChg chg="mod">
          <ac:chgData name="Urieth Attard" userId="75441522-1268-482d-b74b-a084f810ee66" providerId="ADAL" clId="{DD91F8F2-3696-4EB5-B713-8C7C59324B17}" dt="2021-08-16T06:54:34.649" v="1778" actId="20577"/>
          <ac:spMkLst>
            <pc:docMk/>
            <pc:sldMk cId="3824430497" sldId="506"/>
            <ac:spMk id="3" creationId="{5F44C325-D3D0-48AB-B4BD-7692F246B16B}"/>
          </ac:spMkLst>
        </pc:spChg>
        <pc:picChg chg="add mod">
          <ac:chgData name="Urieth Attard" userId="75441522-1268-482d-b74b-a084f810ee66" providerId="ADAL" clId="{DD91F8F2-3696-4EB5-B713-8C7C59324B17}" dt="2021-08-16T06:54:29.882" v="1775" actId="1076"/>
          <ac:picMkLst>
            <pc:docMk/>
            <pc:sldMk cId="3824430497" sldId="506"/>
            <ac:picMk id="2" creationId="{77271EE5-F49F-42AD-9079-DE74414CE323}"/>
          </ac:picMkLst>
        </pc:picChg>
        <pc:picChg chg="del">
          <ac:chgData name="Urieth Attard" userId="75441522-1268-482d-b74b-a084f810ee66" providerId="ADAL" clId="{DD91F8F2-3696-4EB5-B713-8C7C59324B17}" dt="2021-08-16T06:53:45.532" v="1772" actId="478"/>
          <ac:picMkLst>
            <pc:docMk/>
            <pc:sldMk cId="3824430497" sldId="506"/>
            <ac:picMk id="5" creationId="{1EE0445A-59DC-4DC5-886E-9AA45288FAF8}"/>
          </ac:picMkLst>
        </pc:picChg>
      </pc:sldChg>
      <pc:sldChg chg="addSp delSp modSp delAnim modNotesTx">
        <pc:chgData name="Urieth Attard" userId="75441522-1268-482d-b74b-a084f810ee66" providerId="ADAL" clId="{DD91F8F2-3696-4EB5-B713-8C7C59324B17}" dt="2021-08-16T07:40:41.061" v="4270" actId="20577"/>
        <pc:sldMkLst>
          <pc:docMk/>
          <pc:sldMk cId="3568548918" sldId="507"/>
        </pc:sldMkLst>
        <pc:spChg chg="del">
          <ac:chgData name="Urieth Attard" userId="75441522-1268-482d-b74b-a084f810ee66" providerId="ADAL" clId="{DD91F8F2-3696-4EB5-B713-8C7C59324B17}" dt="2021-08-16T04:13:15.144" v="636" actId="478"/>
          <ac:spMkLst>
            <pc:docMk/>
            <pc:sldMk cId="3568548918" sldId="507"/>
            <ac:spMk id="2" creationId="{9A9B84FB-E406-4DD0-9D2F-45D1AC24EDA9}"/>
          </ac:spMkLst>
        </pc:spChg>
        <pc:spChg chg="del">
          <ac:chgData name="Urieth Attard" userId="75441522-1268-482d-b74b-a084f810ee66" providerId="ADAL" clId="{DD91F8F2-3696-4EB5-B713-8C7C59324B17}" dt="2021-08-16T04:12:12.966" v="478" actId="478"/>
          <ac:spMkLst>
            <pc:docMk/>
            <pc:sldMk cId="3568548918" sldId="507"/>
            <ac:spMk id="3" creationId="{D4413ACA-341C-4F33-982A-D27EE42299D9}"/>
          </ac:spMkLst>
        </pc:spChg>
        <pc:spChg chg="add del mod">
          <ac:chgData name="Urieth Attard" userId="75441522-1268-482d-b74b-a084f810ee66" providerId="ADAL" clId="{DD91F8F2-3696-4EB5-B713-8C7C59324B17}" dt="2021-08-16T07:32:00.248" v="3447" actId="478"/>
          <ac:spMkLst>
            <pc:docMk/>
            <pc:sldMk cId="3568548918" sldId="507"/>
            <ac:spMk id="4" creationId="{FCF75955-B19D-4A58-9039-AC81EE4073EF}"/>
          </ac:spMkLst>
        </pc:spChg>
        <pc:spChg chg="mod">
          <ac:chgData name="Urieth Attard" userId="75441522-1268-482d-b74b-a084f810ee66" providerId="ADAL" clId="{DD91F8F2-3696-4EB5-B713-8C7C59324B17}" dt="2021-08-16T04:12:01.012" v="476" actId="20577"/>
          <ac:spMkLst>
            <pc:docMk/>
            <pc:sldMk cId="3568548918" sldId="507"/>
            <ac:spMk id="10" creationId="{9ACF4B52-D183-48E0-85B7-58A294E36C65}"/>
          </ac:spMkLst>
        </pc:spChg>
        <pc:picChg chg="add del mod">
          <ac:chgData name="Urieth Attard" userId="75441522-1268-482d-b74b-a084f810ee66" providerId="ADAL" clId="{DD91F8F2-3696-4EB5-B713-8C7C59324B17}" dt="2021-08-16T07:33:25.045" v="3647" actId="478"/>
          <ac:picMkLst>
            <pc:docMk/>
            <pc:sldMk cId="3568548918" sldId="507"/>
            <ac:picMk id="5" creationId="{E7107A29-AFD0-4BED-9616-17AF16196EF8}"/>
          </ac:picMkLst>
        </pc:picChg>
        <pc:picChg chg="add del mod">
          <ac:chgData name="Urieth Attard" userId="75441522-1268-482d-b74b-a084f810ee66" providerId="ADAL" clId="{DD91F8F2-3696-4EB5-B713-8C7C59324B17}" dt="2021-08-16T07:36:10.138" v="3789" actId="478"/>
          <ac:picMkLst>
            <pc:docMk/>
            <pc:sldMk cId="3568548918" sldId="507"/>
            <ac:picMk id="6" creationId="{281721C2-6D82-4B7D-9065-13D6DDDD9E59}"/>
          </ac:picMkLst>
        </pc:picChg>
        <pc:picChg chg="add del">
          <ac:chgData name="Urieth Attard" userId="75441522-1268-482d-b74b-a084f810ee66" providerId="ADAL" clId="{DD91F8F2-3696-4EB5-B713-8C7C59324B17}" dt="2021-08-16T07:37:06.996" v="3964" actId="478"/>
          <ac:picMkLst>
            <pc:docMk/>
            <pc:sldMk cId="3568548918" sldId="507"/>
            <ac:picMk id="7" creationId="{87A032E2-DA65-4814-8F0F-BEE67C83B7C3}"/>
          </ac:picMkLst>
        </pc:picChg>
        <pc:picChg chg="del">
          <ac:chgData name="Urieth Attard" userId="75441522-1268-482d-b74b-a084f810ee66" providerId="ADAL" clId="{DD91F8F2-3696-4EB5-B713-8C7C59324B17}" dt="2021-08-16T04:12:09.998" v="477" actId="478"/>
          <ac:picMkLst>
            <pc:docMk/>
            <pc:sldMk cId="3568548918" sldId="507"/>
            <ac:picMk id="11" creationId="{7602C545-C399-4590-8AB5-115B200EF3C0}"/>
          </ac:picMkLst>
        </pc:picChg>
        <pc:picChg chg="del">
          <ac:chgData name="Urieth Attard" userId="75441522-1268-482d-b74b-a084f810ee66" providerId="ADAL" clId="{DD91F8F2-3696-4EB5-B713-8C7C59324B17}" dt="2021-08-16T04:12:09.998" v="477" actId="478"/>
          <ac:picMkLst>
            <pc:docMk/>
            <pc:sldMk cId="3568548918" sldId="507"/>
            <ac:picMk id="12" creationId="{177778D5-16A5-494F-8835-0D3E1E101AD1}"/>
          </ac:picMkLst>
        </pc:picChg>
        <pc:picChg chg="del">
          <ac:chgData name="Urieth Attard" userId="75441522-1268-482d-b74b-a084f810ee66" providerId="ADAL" clId="{DD91F8F2-3696-4EB5-B713-8C7C59324B17}" dt="2021-08-16T04:12:09.998" v="477" actId="478"/>
          <ac:picMkLst>
            <pc:docMk/>
            <pc:sldMk cId="3568548918" sldId="507"/>
            <ac:picMk id="13" creationId="{BF91620C-152F-4882-9F50-8169F099430E}"/>
          </ac:picMkLst>
        </pc:picChg>
        <pc:picChg chg="del">
          <ac:chgData name="Urieth Attard" userId="75441522-1268-482d-b74b-a084f810ee66" providerId="ADAL" clId="{DD91F8F2-3696-4EB5-B713-8C7C59324B17}" dt="2021-08-16T04:12:09.998" v="477" actId="478"/>
          <ac:picMkLst>
            <pc:docMk/>
            <pc:sldMk cId="3568548918" sldId="507"/>
            <ac:picMk id="17" creationId="{952C1D0F-0A8F-4BC6-B0E5-3E26CA101E7B}"/>
          </ac:picMkLst>
        </pc:picChg>
        <pc:picChg chg="del">
          <ac:chgData name="Urieth Attard" userId="75441522-1268-482d-b74b-a084f810ee66" providerId="ADAL" clId="{DD91F8F2-3696-4EB5-B713-8C7C59324B17}" dt="2021-08-16T04:12:09.998" v="477" actId="478"/>
          <ac:picMkLst>
            <pc:docMk/>
            <pc:sldMk cId="3568548918" sldId="507"/>
            <ac:picMk id="18" creationId="{B231F93D-13E8-44BE-954A-C17A48C14B5D}"/>
          </ac:picMkLst>
        </pc:picChg>
        <pc:picChg chg="add del mod modCrop">
          <ac:chgData name="Urieth Attard" userId="75441522-1268-482d-b74b-a084f810ee66" providerId="ADAL" clId="{DD91F8F2-3696-4EB5-B713-8C7C59324B17}" dt="2021-08-16T07:32:00.933" v="3448" actId="478"/>
          <ac:picMkLst>
            <pc:docMk/>
            <pc:sldMk cId="3568548918" sldId="507"/>
            <ac:picMk id="2050" creationId="{A29545A5-BE33-4BC5-8B16-D5407C13BA3D}"/>
          </ac:picMkLst>
        </pc:picChg>
        <pc:picChg chg="add del mod">
          <ac:chgData name="Urieth Attard" userId="75441522-1268-482d-b74b-a084f810ee66" providerId="ADAL" clId="{DD91F8F2-3696-4EB5-B713-8C7C59324B17}" dt="2021-08-16T07:32:01.693" v="3449" actId="478"/>
          <ac:picMkLst>
            <pc:docMk/>
            <pc:sldMk cId="3568548918" sldId="507"/>
            <ac:picMk id="2052" creationId="{82C42126-A7B4-458D-A331-4F55DB7081F3}"/>
          </ac:picMkLst>
        </pc:picChg>
        <pc:picChg chg="add mod">
          <ac:chgData name="Urieth Attard" userId="75441522-1268-482d-b74b-a084f810ee66" providerId="ADAL" clId="{DD91F8F2-3696-4EB5-B713-8C7C59324B17}" dt="2021-08-16T07:39:28.012" v="4150" actId="14100"/>
          <ac:picMkLst>
            <pc:docMk/>
            <pc:sldMk cId="3568548918" sldId="507"/>
            <ac:picMk id="2054" creationId="{839498CE-849C-4552-BA88-A7392E44027E}"/>
          </ac:picMkLst>
        </pc:picChg>
        <pc:picChg chg="add mod">
          <ac:chgData name="Urieth Attard" userId="75441522-1268-482d-b74b-a084f810ee66" providerId="ADAL" clId="{DD91F8F2-3696-4EB5-B713-8C7C59324B17}" dt="2021-08-16T07:39:22.447" v="4145" actId="1076"/>
          <ac:picMkLst>
            <pc:docMk/>
            <pc:sldMk cId="3568548918" sldId="507"/>
            <ac:picMk id="2056" creationId="{AD5B04F4-CBAD-478D-876A-5E9FAC1F4DEE}"/>
          </ac:picMkLst>
        </pc:picChg>
        <pc:picChg chg="add mod">
          <ac:chgData name="Urieth Attard" userId="75441522-1268-482d-b74b-a084f810ee66" providerId="ADAL" clId="{DD91F8F2-3696-4EB5-B713-8C7C59324B17}" dt="2021-08-16T07:39:25.767" v="4148" actId="1076"/>
          <ac:picMkLst>
            <pc:docMk/>
            <pc:sldMk cId="3568548918" sldId="507"/>
            <ac:picMk id="2058" creationId="{046C0634-D841-44FA-9BAB-D0F85D545BF9}"/>
          </ac:picMkLst>
        </pc:picChg>
        <pc:picChg chg="add mod">
          <ac:chgData name="Urieth Attard" userId="75441522-1268-482d-b74b-a084f810ee66" providerId="ADAL" clId="{DD91F8F2-3696-4EB5-B713-8C7C59324B17}" dt="2021-08-16T07:39:24.670" v="4147" actId="1076"/>
          <ac:picMkLst>
            <pc:docMk/>
            <pc:sldMk cId="3568548918" sldId="507"/>
            <ac:picMk id="2060" creationId="{8F2DF1B0-71B4-4BDB-B71D-E1F89BAF0F61}"/>
          </ac:picMkLst>
        </pc:picChg>
        <pc:picChg chg="del">
          <ac:chgData name="Urieth Attard" userId="75441522-1268-482d-b74b-a084f810ee66" providerId="ADAL" clId="{DD91F8F2-3696-4EB5-B713-8C7C59324B17}" dt="2021-08-16T04:12:09.998" v="477" actId="478"/>
          <ac:picMkLst>
            <pc:docMk/>
            <pc:sldMk cId="3568548918" sldId="507"/>
            <ac:picMk id="12290" creationId="{D6657D87-E1A3-4270-BA9D-5BF4530E2112}"/>
          </ac:picMkLst>
        </pc:picChg>
        <pc:picChg chg="del">
          <ac:chgData name="Urieth Attard" userId="75441522-1268-482d-b74b-a084f810ee66" providerId="ADAL" clId="{DD91F8F2-3696-4EB5-B713-8C7C59324B17}" dt="2021-08-16T04:12:09.998" v="477" actId="478"/>
          <ac:picMkLst>
            <pc:docMk/>
            <pc:sldMk cId="3568548918" sldId="507"/>
            <ac:picMk id="12294" creationId="{96178FCE-4673-419A-9C46-3E72A13090E4}"/>
          </ac:picMkLst>
        </pc:picChg>
        <pc:picChg chg="del">
          <ac:chgData name="Urieth Attard" userId="75441522-1268-482d-b74b-a084f810ee66" providerId="ADAL" clId="{DD91F8F2-3696-4EB5-B713-8C7C59324B17}" dt="2021-08-16T04:12:09.998" v="477" actId="478"/>
          <ac:picMkLst>
            <pc:docMk/>
            <pc:sldMk cId="3568548918" sldId="507"/>
            <ac:picMk id="12296" creationId="{5AE723A5-79A9-4956-877F-7920F825DC95}"/>
          </ac:picMkLst>
        </pc:picChg>
      </pc:sldChg>
      <pc:sldChg chg="addSp delSp modSp delAnim modAnim">
        <pc:chgData name="Urieth Attard" userId="75441522-1268-482d-b74b-a084f810ee66" providerId="ADAL" clId="{DD91F8F2-3696-4EB5-B713-8C7C59324B17}" dt="2021-08-16T07:26:44.556" v="3284" actId="20577"/>
        <pc:sldMkLst>
          <pc:docMk/>
          <pc:sldMk cId="4136607001" sldId="523"/>
        </pc:sldMkLst>
        <pc:spChg chg="mod">
          <ac:chgData name="Urieth Attard" userId="75441522-1268-482d-b74b-a084f810ee66" providerId="ADAL" clId="{DD91F8F2-3696-4EB5-B713-8C7C59324B17}" dt="2021-08-16T07:24:23.347" v="3062" actId="20577"/>
          <ac:spMkLst>
            <pc:docMk/>
            <pc:sldMk cId="4136607001" sldId="523"/>
            <ac:spMk id="11" creationId="{6E85E5FB-4A78-44A8-953A-1363F384079E}"/>
          </ac:spMkLst>
        </pc:spChg>
        <pc:spChg chg="add mod">
          <ac:chgData name="Urieth Attard" userId="75441522-1268-482d-b74b-a084f810ee66" providerId="ADAL" clId="{DD91F8F2-3696-4EB5-B713-8C7C59324B17}" dt="2021-08-16T07:25:42.893" v="3211" actId="1076"/>
          <ac:spMkLst>
            <pc:docMk/>
            <pc:sldMk cId="4136607001" sldId="523"/>
            <ac:spMk id="16" creationId="{32854F0A-544F-47AE-B25D-D958910C15B3}"/>
          </ac:spMkLst>
        </pc:spChg>
        <pc:spChg chg="mod">
          <ac:chgData name="Urieth Attard" userId="75441522-1268-482d-b74b-a084f810ee66" providerId="ADAL" clId="{DD91F8F2-3696-4EB5-B713-8C7C59324B17}" dt="2021-08-16T07:26:44.556" v="3284" actId="20577"/>
          <ac:spMkLst>
            <pc:docMk/>
            <pc:sldMk cId="4136607001" sldId="523"/>
            <ac:spMk id="21" creationId="{C9BB73BE-54BB-4AE8-B15E-3307A2FC1611}"/>
          </ac:spMkLst>
        </pc:spChg>
        <pc:graphicFrameChg chg="mod modGraphic">
          <ac:chgData name="Urieth Attard" userId="75441522-1268-482d-b74b-a084f810ee66" providerId="ADAL" clId="{DD91F8F2-3696-4EB5-B713-8C7C59324B17}" dt="2021-08-16T07:25:51.431" v="3214" actId="20577"/>
          <ac:graphicFrameMkLst>
            <pc:docMk/>
            <pc:sldMk cId="4136607001" sldId="523"/>
            <ac:graphicFrameMk id="3" creationId="{CF97EB5A-3C42-449A-80E4-E627A884B4B3}"/>
          </ac:graphicFrameMkLst>
        </pc:graphicFrameChg>
        <pc:picChg chg="del">
          <ac:chgData name="Urieth Attard" userId="75441522-1268-482d-b74b-a084f810ee66" providerId="ADAL" clId="{DD91F8F2-3696-4EB5-B713-8C7C59324B17}" dt="2021-08-16T07:22:33.918" v="2902" actId="478"/>
          <ac:picMkLst>
            <pc:docMk/>
            <pc:sldMk cId="4136607001" sldId="523"/>
            <ac:picMk id="4" creationId="{1ECBFB9E-8A4C-4A5B-B2B9-88E7B6D22E0D}"/>
          </ac:picMkLst>
        </pc:picChg>
        <pc:cxnChg chg="mod">
          <ac:chgData name="Urieth Attard" userId="75441522-1268-482d-b74b-a084f810ee66" providerId="ADAL" clId="{DD91F8F2-3696-4EB5-B713-8C7C59324B17}" dt="2021-08-16T07:24:10.716" v="3018" actId="1076"/>
          <ac:cxnSpMkLst>
            <pc:docMk/>
            <pc:sldMk cId="4136607001" sldId="523"/>
            <ac:cxnSpMk id="6" creationId="{83DD6C63-1C95-4058-92A3-08A62C43C20F}"/>
          </ac:cxnSpMkLst>
        </pc:cxnChg>
        <pc:cxnChg chg="del">
          <ac:chgData name="Urieth Attard" userId="75441522-1268-482d-b74b-a084f810ee66" providerId="ADAL" clId="{DD91F8F2-3696-4EB5-B713-8C7C59324B17}" dt="2021-08-16T07:24:42.762" v="3101" actId="478"/>
          <ac:cxnSpMkLst>
            <pc:docMk/>
            <pc:sldMk cId="4136607001" sldId="523"/>
            <ac:cxnSpMk id="15" creationId="{B8F9FDE0-B2D6-47A9-BED3-4ACD98927E9E}"/>
          </ac:cxnSpMkLst>
        </pc:cxnChg>
        <pc:cxnChg chg="mod">
          <ac:chgData name="Urieth Attard" userId="75441522-1268-482d-b74b-a084f810ee66" providerId="ADAL" clId="{DD91F8F2-3696-4EB5-B713-8C7C59324B17}" dt="2021-08-16T07:25:11.348" v="3202" actId="14100"/>
          <ac:cxnSpMkLst>
            <pc:docMk/>
            <pc:sldMk cId="4136607001" sldId="523"/>
            <ac:cxnSpMk id="17" creationId="{C40E77EB-FF1F-4DC5-8F32-0C978FA62A02}"/>
          </ac:cxnSpMkLst>
        </pc:cxnChg>
        <pc:cxnChg chg="mod">
          <ac:chgData name="Urieth Attard" userId="75441522-1268-482d-b74b-a084f810ee66" providerId="ADAL" clId="{DD91F8F2-3696-4EB5-B713-8C7C59324B17}" dt="2021-08-16T07:25:55.843" v="3215" actId="1076"/>
          <ac:cxnSpMkLst>
            <pc:docMk/>
            <pc:sldMk cId="4136607001" sldId="523"/>
            <ac:cxnSpMk id="19" creationId="{4242DC44-0734-4AAB-8269-8BF3F326DA14}"/>
          </ac:cxnSpMkLst>
        </pc:cxnChg>
      </pc:sldChg>
      <pc:sldChg chg="addSp delSp modSp new add mod setBg setClrOvrMap">
        <pc:chgData name="Urieth Attard" userId="75441522-1268-482d-b74b-a084f810ee66" providerId="ADAL" clId="{DD91F8F2-3696-4EB5-B713-8C7C59324B17}" dt="2021-08-15T18:51:39.337" v="68" actId="14100"/>
        <pc:sldMkLst>
          <pc:docMk/>
          <pc:sldMk cId="2994805891" sldId="524"/>
        </pc:sldMkLst>
        <pc:spChg chg="del">
          <ac:chgData name="Urieth Attard" userId="75441522-1268-482d-b74b-a084f810ee66" providerId="ADAL" clId="{DD91F8F2-3696-4EB5-B713-8C7C59324B17}" dt="2021-08-15T18:46:28.672" v="4"/>
          <ac:spMkLst>
            <pc:docMk/>
            <pc:sldMk cId="2994805891" sldId="524"/>
            <ac:spMk id="2" creationId="{8339FFF1-977E-4D51-88AB-84FBE85A6753}"/>
          </ac:spMkLst>
        </pc:spChg>
        <pc:spChg chg="del">
          <ac:chgData name="Urieth Attard" userId="75441522-1268-482d-b74b-a084f810ee66" providerId="ADAL" clId="{DD91F8F2-3696-4EB5-B713-8C7C59324B17}" dt="2021-08-15T18:46:28.672" v="4"/>
          <ac:spMkLst>
            <pc:docMk/>
            <pc:sldMk cId="2994805891" sldId="524"/>
            <ac:spMk id="3" creationId="{7AFDF1C4-CC01-4F03-A1EE-9928F0D0320E}"/>
          </ac:spMkLst>
        </pc:spChg>
        <pc:spChg chg="add mod ord">
          <ac:chgData name="Urieth Attard" userId="75441522-1268-482d-b74b-a084f810ee66" providerId="ADAL" clId="{DD91F8F2-3696-4EB5-B713-8C7C59324B17}" dt="2021-08-15T18:50:46.584" v="39" actId="2711"/>
          <ac:spMkLst>
            <pc:docMk/>
            <pc:sldMk cId="2994805891" sldId="524"/>
            <ac:spMk id="4" creationId="{3D70B4F9-76E1-4623-A153-079110409BDC}"/>
          </ac:spMkLst>
        </pc:spChg>
        <pc:spChg chg="add mod">
          <ac:chgData name="Urieth Attard" userId="75441522-1268-482d-b74b-a084f810ee66" providerId="ADAL" clId="{DD91F8F2-3696-4EB5-B713-8C7C59324B17}" dt="2021-08-15T18:51:17.043" v="66" actId="404"/>
          <ac:spMkLst>
            <pc:docMk/>
            <pc:sldMk cId="2994805891" sldId="524"/>
            <ac:spMk id="5" creationId="{D277C2B1-6CCB-4F56-BA4A-893F78FE422F}"/>
          </ac:spMkLst>
        </pc:spChg>
        <pc:spChg chg="add del">
          <ac:chgData name="Urieth Attard" userId="75441522-1268-482d-b74b-a084f810ee66" providerId="ADAL" clId="{DD91F8F2-3696-4EB5-B713-8C7C59324B17}" dt="2021-08-15T18:50:19.347" v="34" actId="26606"/>
          <ac:spMkLst>
            <pc:docMk/>
            <pc:sldMk cId="2994805891" sldId="524"/>
            <ac:spMk id="71" creationId="{32BC26D8-82FB-445E-AA49-62A77D7C1EE0}"/>
          </ac:spMkLst>
        </pc:spChg>
        <pc:spChg chg="add del">
          <ac:chgData name="Urieth Attard" userId="75441522-1268-482d-b74b-a084f810ee66" providerId="ADAL" clId="{DD91F8F2-3696-4EB5-B713-8C7C59324B17}" dt="2021-08-15T18:50:19.347" v="34" actId="26606"/>
          <ac:spMkLst>
            <pc:docMk/>
            <pc:sldMk cId="2994805891" sldId="524"/>
            <ac:spMk id="73" creationId="{CB44330D-EA18-4254-AA95-EB49948539B8}"/>
          </ac:spMkLst>
        </pc:spChg>
        <pc:spChg chg="add">
          <ac:chgData name="Urieth Attard" userId="75441522-1268-482d-b74b-a084f810ee66" providerId="ADAL" clId="{DD91F8F2-3696-4EB5-B713-8C7C59324B17}" dt="2021-08-15T18:50:38.705" v="38" actId="26606"/>
          <ac:spMkLst>
            <pc:docMk/>
            <pc:sldMk cId="2994805891" sldId="524"/>
            <ac:spMk id="74" creationId="{87CC2527-562A-4F69-B487-4371E5B243E7}"/>
          </ac:spMkLst>
        </pc:spChg>
        <pc:spChg chg="add del">
          <ac:chgData name="Urieth Attard" userId="75441522-1268-482d-b74b-a084f810ee66" providerId="ADAL" clId="{DD91F8F2-3696-4EB5-B713-8C7C59324B17}" dt="2021-08-15T18:50:19.332" v="33" actId="26606"/>
          <ac:spMkLst>
            <pc:docMk/>
            <pc:sldMk cId="2994805891" sldId="524"/>
            <ac:spMk id="135" creationId="{D4D28E87-62D2-4602-B72F-5F74AA236CC3}"/>
          </ac:spMkLst>
        </pc:spChg>
        <pc:spChg chg="add del">
          <ac:chgData name="Urieth Attard" userId="75441522-1268-482d-b74b-a084f810ee66" providerId="ADAL" clId="{DD91F8F2-3696-4EB5-B713-8C7C59324B17}" dt="2021-08-15T18:50:38.705" v="38" actId="26606"/>
          <ac:spMkLst>
            <pc:docMk/>
            <pc:sldMk cId="2994805891" sldId="524"/>
            <ac:spMk id="1028" creationId="{86295E7F-EA66-480B-B001-C8BE7CD61903}"/>
          </ac:spMkLst>
        </pc:spChg>
        <pc:picChg chg="add mod ord modCrop">
          <ac:chgData name="Urieth Attard" userId="75441522-1268-482d-b74b-a084f810ee66" providerId="ADAL" clId="{DD91F8F2-3696-4EB5-B713-8C7C59324B17}" dt="2021-08-15T18:51:39.337" v="68" actId="14100"/>
          <ac:picMkLst>
            <pc:docMk/>
            <pc:sldMk cId="2994805891" sldId="524"/>
            <ac:picMk id="1026" creationId="{F447F336-1F83-4A27-8EEF-3F64DD5D4A2D}"/>
          </ac:picMkLst>
        </pc:picChg>
        <pc:cxnChg chg="add">
          <ac:chgData name="Urieth Attard" userId="75441522-1268-482d-b74b-a084f810ee66" providerId="ADAL" clId="{DD91F8F2-3696-4EB5-B713-8C7C59324B17}" dt="2021-08-15T18:50:38.705" v="38" actId="26606"/>
          <ac:cxnSpMkLst>
            <pc:docMk/>
            <pc:sldMk cId="2994805891" sldId="524"/>
            <ac:cxnSpMk id="76" creationId="{BCDAEC91-5BCE-4B55-9CC0-43EF94CB734B}"/>
          </ac:cxnSpMkLst>
        </pc:cxnChg>
        <pc:cxnChg chg="add del">
          <ac:chgData name="Urieth Attard" userId="75441522-1268-482d-b74b-a084f810ee66" providerId="ADAL" clId="{DD91F8F2-3696-4EB5-B713-8C7C59324B17}" dt="2021-08-15T18:50:38.705" v="38" actId="26606"/>
          <ac:cxnSpMkLst>
            <pc:docMk/>
            <pc:sldMk cId="2994805891" sldId="524"/>
            <ac:cxnSpMk id="137" creationId="{E126E481-B945-4179-BD79-05E96E9B29E1}"/>
          </ac:cxnSpMkLst>
        </pc:cxnChg>
      </pc:sldChg>
      <pc:sldChg chg="modSp add ord modNotesTx">
        <pc:chgData name="Urieth Attard" userId="75441522-1268-482d-b74b-a084f810ee66" providerId="ADAL" clId="{DD91F8F2-3696-4EB5-B713-8C7C59324B17}" dt="2021-08-17T19:19:30.866" v="5716" actId="20577"/>
        <pc:sldMkLst>
          <pc:docMk/>
          <pc:sldMk cId="1597505284" sldId="525"/>
        </pc:sldMkLst>
        <pc:spChg chg="mod">
          <ac:chgData name="Urieth Attard" userId="75441522-1268-482d-b74b-a084f810ee66" providerId="ADAL" clId="{DD91F8F2-3696-4EB5-B713-8C7C59324B17}" dt="2021-08-16T04:31:02.042" v="909" actId="20577"/>
          <ac:spMkLst>
            <pc:docMk/>
            <pc:sldMk cId="1597505284" sldId="525"/>
            <ac:spMk id="3" creationId="{5F44C325-D3D0-48AB-B4BD-7692F246B16B}"/>
          </ac:spMkLst>
        </pc:spChg>
      </pc:sldChg>
      <pc:sldChg chg="addSp delSp modSp new add modAnim modNotesTx">
        <pc:chgData name="Urieth Attard" userId="75441522-1268-482d-b74b-a084f810ee66" providerId="ADAL" clId="{DD91F8F2-3696-4EB5-B713-8C7C59324B17}" dt="2021-08-17T19:20:01.698" v="5827" actId="5793"/>
        <pc:sldMkLst>
          <pc:docMk/>
          <pc:sldMk cId="1388977689" sldId="526"/>
        </pc:sldMkLst>
        <pc:spChg chg="del">
          <ac:chgData name="Urieth Attard" userId="75441522-1268-482d-b74b-a084f810ee66" providerId="ADAL" clId="{DD91F8F2-3696-4EB5-B713-8C7C59324B17}" dt="2021-08-16T04:38:29.249" v="912"/>
          <ac:spMkLst>
            <pc:docMk/>
            <pc:sldMk cId="1388977689" sldId="526"/>
            <ac:spMk id="2" creationId="{CA87D97F-E3DC-4B03-9217-DD3D58259E8A}"/>
          </ac:spMkLst>
        </pc:spChg>
        <pc:spChg chg="del">
          <ac:chgData name="Urieth Attard" userId="75441522-1268-482d-b74b-a084f810ee66" providerId="ADAL" clId="{DD91F8F2-3696-4EB5-B713-8C7C59324B17}" dt="2021-08-16T04:38:29.249" v="912"/>
          <ac:spMkLst>
            <pc:docMk/>
            <pc:sldMk cId="1388977689" sldId="526"/>
            <ac:spMk id="3" creationId="{FA8835B5-D5E2-4711-ADD3-1743C76B03CD}"/>
          </ac:spMkLst>
        </pc:spChg>
        <pc:spChg chg="add mod">
          <ac:chgData name="Urieth Attard" userId="75441522-1268-482d-b74b-a084f810ee66" providerId="ADAL" clId="{DD91F8F2-3696-4EB5-B713-8C7C59324B17}" dt="2021-08-16T07:42:16.496" v="4306" actId="1076"/>
          <ac:spMkLst>
            <pc:docMk/>
            <pc:sldMk cId="1388977689" sldId="526"/>
            <ac:spMk id="4" creationId="{958B03D9-3CEE-46C1-86D3-6443524F0A11}"/>
          </ac:spMkLst>
        </pc:spChg>
        <pc:spChg chg="add mod">
          <ac:chgData name="Urieth Attard" userId="75441522-1268-482d-b74b-a084f810ee66" providerId="ADAL" clId="{DD91F8F2-3696-4EB5-B713-8C7C59324B17}" dt="2021-08-16T07:42:49.379" v="4334" actId="207"/>
          <ac:spMkLst>
            <pc:docMk/>
            <pc:sldMk cId="1388977689" sldId="526"/>
            <ac:spMk id="10" creationId="{1AC6FE42-F651-4ABF-8ADE-BCA0B5A4C216}"/>
          </ac:spMkLst>
        </pc:spChg>
        <pc:spChg chg="add mod">
          <ac:chgData name="Urieth Attard" userId="75441522-1268-482d-b74b-a084f810ee66" providerId="ADAL" clId="{DD91F8F2-3696-4EB5-B713-8C7C59324B17}" dt="2021-08-16T07:42:53.529" v="4335" actId="207"/>
          <ac:spMkLst>
            <pc:docMk/>
            <pc:sldMk cId="1388977689" sldId="526"/>
            <ac:spMk id="11" creationId="{178E5081-FF29-4089-85D6-76BBD8F76A31}"/>
          </ac:spMkLst>
        </pc:spChg>
        <pc:spChg chg="add mod">
          <ac:chgData name="Urieth Attard" userId="75441522-1268-482d-b74b-a084f810ee66" providerId="ADAL" clId="{DD91F8F2-3696-4EB5-B713-8C7C59324B17}" dt="2021-08-16T07:43:12.200" v="4347" actId="207"/>
          <ac:spMkLst>
            <pc:docMk/>
            <pc:sldMk cId="1388977689" sldId="526"/>
            <ac:spMk id="12" creationId="{6DE53523-402B-4C53-AB9D-82A00788B802}"/>
          </ac:spMkLst>
        </pc:spChg>
        <pc:spChg chg="add mod">
          <ac:chgData name="Urieth Attard" userId="75441522-1268-482d-b74b-a084f810ee66" providerId="ADAL" clId="{DD91F8F2-3696-4EB5-B713-8C7C59324B17}" dt="2021-08-16T07:43:39.857" v="4372" actId="207"/>
          <ac:spMkLst>
            <pc:docMk/>
            <pc:sldMk cId="1388977689" sldId="526"/>
            <ac:spMk id="13" creationId="{ED6C2EAF-BADB-4C25-8B4A-A91BD1C4B59C}"/>
          </ac:spMkLst>
        </pc:spChg>
        <pc:picChg chg="add mod">
          <ac:chgData name="Urieth Attard" userId="75441522-1268-482d-b74b-a084f810ee66" providerId="ADAL" clId="{DD91F8F2-3696-4EB5-B713-8C7C59324B17}" dt="2021-08-16T07:42:03.102" v="4302" actId="1076"/>
          <ac:picMkLst>
            <pc:docMk/>
            <pc:sldMk cId="1388977689" sldId="526"/>
            <ac:picMk id="3074" creationId="{37D950C7-1611-4BAC-A055-8EA9ED724D48}"/>
          </ac:picMkLst>
        </pc:picChg>
        <pc:picChg chg="add mod">
          <ac:chgData name="Urieth Attard" userId="75441522-1268-482d-b74b-a084f810ee66" providerId="ADAL" clId="{DD91F8F2-3696-4EB5-B713-8C7C59324B17}" dt="2021-08-16T07:43:18.688" v="4350" actId="1076"/>
          <ac:picMkLst>
            <pc:docMk/>
            <pc:sldMk cId="1388977689" sldId="526"/>
            <ac:picMk id="3076" creationId="{FB502EBD-D823-4925-AB1C-80E24D0FE434}"/>
          </ac:picMkLst>
        </pc:picChg>
        <pc:picChg chg="add mod">
          <ac:chgData name="Urieth Attard" userId="75441522-1268-482d-b74b-a084f810ee66" providerId="ADAL" clId="{DD91F8F2-3696-4EB5-B713-8C7C59324B17}" dt="2021-08-16T07:41:31.524" v="4277" actId="1076"/>
          <ac:picMkLst>
            <pc:docMk/>
            <pc:sldMk cId="1388977689" sldId="526"/>
            <ac:picMk id="3078" creationId="{C8A5C8C1-7EE6-41AB-85FA-EA6404469761}"/>
          </ac:picMkLst>
        </pc:picChg>
        <pc:picChg chg="add mod">
          <ac:chgData name="Urieth Attard" userId="75441522-1268-482d-b74b-a084f810ee66" providerId="ADAL" clId="{DD91F8F2-3696-4EB5-B713-8C7C59324B17}" dt="2021-08-16T07:42:01.953" v="4301" actId="1076"/>
          <ac:picMkLst>
            <pc:docMk/>
            <pc:sldMk cId="1388977689" sldId="526"/>
            <ac:picMk id="3080" creationId="{AC0AF9C0-8777-45A5-A6F5-CB9C90A377FA}"/>
          </ac:picMkLst>
        </pc:picChg>
        <pc:picChg chg="add mod modCrop">
          <ac:chgData name="Urieth Attard" userId="75441522-1268-482d-b74b-a084f810ee66" providerId="ADAL" clId="{DD91F8F2-3696-4EB5-B713-8C7C59324B17}" dt="2021-08-16T04:43:00.260" v="932" actId="14100"/>
          <ac:picMkLst>
            <pc:docMk/>
            <pc:sldMk cId="1388977689" sldId="526"/>
            <ac:picMk id="3082" creationId="{5ACA79BE-3E48-4337-975A-A33F6A4876A8}"/>
          </ac:picMkLst>
        </pc:picChg>
      </pc:sldChg>
      <pc:sldChg chg="addSp delSp modSp new add mod setBg modNotesTx">
        <pc:chgData name="Urieth Attard" userId="75441522-1268-482d-b74b-a084f810ee66" providerId="ADAL" clId="{DD91F8F2-3696-4EB5-B713-8C7C59324B17}" dt="2021-08-16T05:00:00.431" v="1455" actId="20577"/>
        <pc:sldMkLst>
          <pc:docMk/>
          <pc:sldMk cId="772447594" sldId="527"/>
        </pc:sldMkLst>
        <pc:spChg chg="add">
          <ac:chgData name="Urieth Attard" userId="75441522-1268-482d-b74b-a084f810ee66" providerId="ADAL" clId="{DD91F8F2-3696-4EB5-B713-8C7C59324B17}" dt="2021-08-16T04:59:37.738" v="1370" actId="26606"/>
          <ac:spMkLst>
            <pc:docMk/>
            <pc:sldMk cId="772447594" sldId="527"/>
            <ac:spMk id="8" creationId="{AB8C311F-7253-4AED-9701-7FC0708C41C7}"/>
          </ac:spMkLst>
        </pc:spChg>
        <pc:spChg chg="add">
          <ac:chgData name="Urieth Attard" userId="75441522-1268-482d-b74b-a084f810ee66" providerId="ADAL" clId="{DD91F8F2-3696-4EB5-B713-8C7C59324B17}" dt="2021-08-16T04:59:37.738" v="1370" actId="26606"/>
          <ac:spMkLst>
            <pc:docMk/>
            <pc:sldMk cId="772447594" sldId="527"/>
            <ac:spMk id="10" creationId="{E2384209-CB15-4CDF-9D31-C44FD9A3F20D}"/>
          </ac:spMkLst>
        </pc:spChg>
        <pc:spChg chg="add">
          <ac:chgData name="Urieth Attard" userId="75441522-1268-482d-b74b-a084f810ee66" providerId="ADAL" clId="{DD91F8F2-3696-4EB5-B713-8C7C59324B17}" dt="2021-08-16T04:59:37.738" v="1370" actId="26606"/>
          <ac:spMkLst>
            <pc:docMk/>
            <pc:sldMk cId="772447594" sldId="527"/>
            <ac:spMk id="12" creationId="{2633B3B5-CC90-43F0-8714-D31D1F3F0209}"/>
          </ac:spMkLst>
        </pc:spChg>
        <pc:spChg chg="add">
          <ac:chgData name="Urieth Attard" userId="75441522-1268-482d-b74b-a084f810ee66" providerId="ADAL" clId="{DD91F8F2-3696-4EB5-B713-8C7C59324B17}" dt="2021-08-16T04:59:37.738" v="1370" actId="26606"/>
          <ac:spMkLst>
            <pc:docMk/>
            <pc:sldMk cId="772447594" sldId="527"/>
            <ac:spMk id="14" creationId="{A8D57A06-A426-446D-B02C-A2DC6B62E45E}"/>
          </ac:spMkLst>
        </pc:spChg>
        <pc:picChg chg="add del mod">
          <ac:chgData name="Urieth Attard" userId="75441522-1268-482d-b74b-a084f810ee66" providerId="ADAL" clId="{DD91F8F2-3696-4EB5-B713-8C7C59324B17}" dt="2021-08-16T04:59:24.092" v="1367" actId="478"/>
          <ac:picMkLst>
            <pc:docMk/>
            <pc:sldMk cId="772447594" sldId="527"/>
            <ac:picMk id="2" creationId="{C99B0FFC-0640-4907-BB9D-A8BDDED21361}"/>
          </ac:picMkLst>
        </pc:picChg>
        <pc:picChg chg="add mod">
          <ac:chgData name="Urieth Attard" userId="75441522-1268-482d-b74b-a084f810ee66" providerId="ADAL" clId="{DD91F8F2-3696-4EB5-B713-8C7C59324B17}" dt="2021-08-16T04:59:37.738" v="1370" actId="26606"/>
          <ac:picMkLst>
            <pc:docMk/>
            <pc:sldMk cId="772447594" sldId="527"/>
            <ac:picMk id="3" creationId="{ABBE8D01-278F-472D-960F-58F3C563C744}"/>
          </ac:picMkLst>
        </pc:picChg>
      </pc:sldChg>
      <pc:sldChg chg="delSp modSp add modNotesTx">
        <pc:chgData name="Urieth Attard" userId="75441522-1268-482d-b74b-a084f810ee66" providerId="ADAL" clId="{DD91F8F2-3696-4EB5-B713-8C7C59324B17}" dt="2021-08-16T07:39:59.243" v="4174" actId="20577"/>
        <pc:sldMkLst>
          <pc:docMk/>
          <pc:sldMk cId="1302213706" sldId="528"/>
        </pc:sldMkLst>
        <pc:spChg chg="mod">
          <ac:chgData name="Urieth Attard" userId="75441522-1268-482d-b74b-a084f810ee66" providerId="ADAL" clId="{DD91F8F2-3696-4EB5-B713-8C7C59324B17}" dt="2021-08-16T07:39:43.666" v="4158" actId="1036"/>
          <ac:spMkLst>
            <pc:docMk/>
            <pc:sldMk cId="1302213706" sldId="528"/>
            <ac:spMk id="4" creationId="{FCF75955-B19D-4A58-9039-AC81EE4073EF}"/>
          </ac:spMkLst>
        </pc:spChg>
        <pc:picChg chg="mod">
          <ac:chgData name="Urieth Attard" userId="75441522-1268-482d-b74b-a084f810ee66" providerId="ADAL" clId="{DD91F8F2-3696-4EB5-B713-8C7C59324B17}" dt="2021-08-16T07:39:33.494" v="4152" actId="1076"/>
          <ac:picMkLst>
            <pc:docMk/>
            <pc:sldMk cId="1302213706" sldId="528"/>
            <ac:picMk id="2050" creationId="{A29545A5-BE33-4BC5-8B16-D5407C13BA3D}"/>
          </ac:picMkLst>
        </pc:picChg>
        <pc:picChg chg="mod">
          <ac:chgData name="Urieth Attard" userId="75441522-1268-482d-b74b-a084f810ee66" providerId="ADAL" clId="{DD91F8F2-3696-4EB5-B713-8C7C59324B17}" dt="2021-08-16T07:39:48.503" v="4161" actId="1076"/>
          <ac:picMkLst>
            <pc:docMk/>
            <pc:sldMk cId="1302213706" sldId="528"/>
            <ac:picMk id="2052" creationId="{82C42126-A7B4-458D-A331-4F55DB7081F3}"/>
          </ac:picMkLst>
        </pc:picChg>
        <pc:picChg chg="del">
          <ac:chgData name="Urieth Attard" userId="75441522-1268-482d-b74b-a084f810ee66" providerId="ADAL" clId="{DD91F8F2-3696-4EB5-B713-8C7C59324B17}" dt="2021-08-16T07:39:30.964" v="4151" actId="478"/>
          <ac:picMkLst>
            <pc:docMk/>
            <pc:sldMk cId="1302213706" sldId="528"/>
            <ac:picMk id="2054" creationId="{839498CE-849C-4552-BA88-A7392E44027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41B84-7358-4D61-B23A-0B9E29A02986}"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BA16BC-090B-4809-B51F-B39A79881240}" type="slidenum">
              <a:rPr lang="en-GB" smtClean="0"/>
              <a:t>‹#›</a:t>
            </a:fld>
            <a:endParaRPr lang="en-GB"/>
          </a:p>
        </p:txBody>
      </p:sp>
    </p:spTree>
    <p:extLst>
      <p:ext uri="{BB962C8B-B14F-4D97-AF65-F5344CB8AC3E}">
        <p14:creationId xmlns:p14="http://schemas.microsoft.com/office/powerpoint/2010/main" val="173485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a:t>
            </a:fld>
            <a:endParaRPr lang="en-GB"/>
          </a:p>
        </p:txBody>
      </p:sp>
    </p:spTree>
    <p:extLst>
      <p:ext uri="{BB962C8B-B14F-4D97-AF65-F5344CB8AC3E}">
        <p14:creationId xmlns:p14="http://schemas.microsoft.com/office/powerpoint/2010/main" val="249096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job isn’t mentioned?  Which of these unusual jobs would you like to try? Why?  Which one would you never do?  Why?</a:t>
            </a:r>
          </a:p>
        </p:txBody>
      </p:sp>
      <p:sp>
        <p:nvSpPr>
          <p:cNvPr id="4" name="Slide Number Placeholder 3"/>
          <p:cNvSpPr>
            <a:spLocks noGrp="1"/>
          </p:cNvSpPr>
          <p:nvPr>
            <p:ph type="sldNum" sz="quarter" idx="5"/>
          </p:nvPr>
        </p:nvSpPr>
        <p:spPr/>
        <p:txBody>
          <a:bodyPr/>
          <a:lstStyle/>
          <a:p>
            <a:fld id="{89BA16BC-090B-4809-B51F-B39A79881240}" type="slidenum">
              <a:rPr lang="en-GB" smtClean="0"/>
              <a:t>10</a:t>
            </a:fld>
            <a:endParaRPr lang="en-GB"/>
          </a:p>
        </p:txBody>
      </p:sp>
    </p:spTree>
    <p:extLst>
      <p:ext uri="{BB962C8B-B14F-4D97-AF65-F5344CB8AC3E}">
        <p14:creationId xmlns:p14="http://schemas.microsoft.com/office/powerpoint/2010/main" val="1791974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446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12</a:t>
            </a:fld>
            <a:endParaRPr lang="en-GB"/>
          </a:p>
        </p:txBody>
      </p:sp>
    </p:spTree>
    <p:extLst>
      <p:ext uri="{BB962C8B-B14F-4D97-AF65-F5344CB8AC3E}">
        <p14:creationId xmlns:p14="http://schemas.microsoft.com/office/powerpoint/2010/main" val="2118388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we are going to listen to the audio for the 3</a:t>
            </a:r>
            <a:r>
              <a:rPr lang="en-GB" baseline="30000" dirty="0"/>
              <a:t>rd</a:t>
            </a:r>
            <a:r>
              <a:rPr lang="en-GB" dirty="0"/>
              <a:t> time.  In our final task we need to tick whether the statements are True or False.  We also need to correct the wrong answers, so you might need to take down notes while listening.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344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14</a:t>
            </a:fld>
            <a:endParaRPr lang="en-GB"/>
          </a:p>
        </p:txBody>
      </p:sp>
    </p:spTree>
    <p:extLst>
      <p:ext uri="{BB962C8B-B14F-4D97-AF65-F5344CB8AC3E}">
        <p14:creationId xmlns:p14="http://schemas.microsoft.com/office/powerpoint/2010/main" val="344308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15</a:t>
            </a:fld>
            <a:endParaRPr lang="en-GB"/>
          </a:p>
        </p:txBody>
      </p:sp>
    </p:spTree>
    <p:extLst>
      <p:ext uri="{BB962C8B-B14F-4D97-AF65-F5344CB8AC3E}">
        <p14:creationId xmlns:p14="http://schemas.microsoft.com/office/powerpoint/2010/main" val="4242016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as an ending to this lesson, I would like you to make up an unusual job.  Besides the ones we have looked at already there are some other examples of unusual jobs. Did you know for example that you can get paid money to be a paper towel sniffer?  They sniff paper towels for manufacturers to make sure they don’t have any undesirable smells.  </a:t>
            </a:r>
          </a:p>
          <a:p>
            <a:endParaRPr lang="en-GB" dirty="0"/>
          </a:p>
          <a:p>
            <a:r>
              <a:rPr lang="en-GB" dirty="0"/>
              <a:t>If you enjoy giving hugs, you can become a professional hugger.  You get to hug somebody, and you get paid too!</a:t>
            </a:r>
          </a:p>
          <a:p>
            <a:endParaRPr lang="en-GB" dirty="0"/>
          </a:p>
          <a:p>
            <a:r>
              <a:rPr lang="en-GB" dirty="0"/>
              <a:t>A gum chewer chews gums to see how long the flavour lasts. You’re only required to blow a few bubbles and tell your boss how the gum tastes!</a:t>
            </a:r>
          </a:p>
          <a:p>
            <a:endParaRPr lang="en-GB" dirty="0"/>
          </a:p>
          <a:p>
            <a:r>
              <a:rPr lang="en-GB" dirty="0"/>
              <a:t>Why not become a pizza taster – </a:t>
            </a:r>
            <a:r>
              <a:rPr lang="en-GB" sz="1200" b="0" i="0" kern="1200" dirty="0">
                <a:solidFill>
                  <a:schemeClr val="tx1"/>
                </a:solidFill>
                <a:effectLst/>
                <a:latin typeface="+mn-lt"/>
                <a:ea typeface="+mn-ea"/>
                <a:cs typeface="+mn-cs"/>
              </a:rPr>
              <a:t>all you need to do is to give feedback on the restaurant’s menu of cheesy, saucy pies.  You have to know your margherita from your marinara but you’ll also get to enjoy different pizzas and toppings, which all in all, isn’t so bad!  You might need to get a gym membership, but it might be worth it!</a:t>
            </a:r>
            <a:endParaRPr lang="en-GB" dirty="0"/>
          </a:p>
          <a:p>
            <a:r>
              <a:rPr lang="en-GB" dirty="0"/>
              <a:t> </a:t>
            </a:r>
          </a:p>
        </p:txBody>
      </p:sp>
      <p:sp>
        <p:nvSpPr>
          <p:cNvPr id="4" name="Slide Number Placeholder 3"/>
          <p:cNvSpPr>
            <a:spLocks noGrp="1"/>
          </p:cNvSpPr>
          <p:nvPr>
            <p:ph type="sldNum" sz="quarter" idx="5"/>
          </p:nvPr>
        </p:nvSpPr>
        <p:spPr/>
        <p:txBody>
          <a:bodyPr/>
          <a:lstStyle/>
          <a:p>
            <a:fld id="{89BA16BC-090B-4809-B51F-B39A79881240}" type="slidenum">
              <a:rPr lang="en-GB" smtClean="0"/>
              <a:t>16</a:t>
            </a:fld>
            <a:endParaRPr lang="en-GB"/>
          </a:p>
        </p:txBody>
      </p:sp>
    </p:spTree>
    <p:extLst>
      <p:ext uri="{BB962C8B-B14F-4D97-AF65-F5344CB8AC3E}">
        <p14:creationId xmlns:p14="http://schemas.microsoft.com/office/powerpoint/2010/main" val="2308605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now, I would like you to think of or make up un unusual job.   Think of what the job involves and give it a name.   Write a short description about it.</a:t>
            </a:r>
          </a:p>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17</a:t>
            </a:fld>
            <a:endParaRPr lang="en-GB"/>
          </a:p>
        </p:txBody>
      </p:sp>
    </p:spTree>
    <p:extLst>
      <p:ext uri="{BB962C8B-B14F-4D97-AF65-F5344CB8AC3E}">
        <p14:creationId xmlns:p14="http://schemas.microsoft.com/office/powerpoint/2010/main" val="521899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9BA16BC-090B-4809-B51F-B39A79881240}" type="slidenum">
              <a:rPr lang="en-GB" smtClean="0"/>
              <a:t>18</a:t>
            </a:fld>
            <a:endParaRPr lang="en-GB"/>
          </a:p>
        </p:txBody>
      </p:sp>
    </p:spTree>
    <p:extLst>
      <p:ext uri="{BB962C8B-B14F-4D97-AF65-F5344CB8AC3E}">
        <p14:creationId xmlns:p14="http://schemas.microsoft.com/office/powerpoint/2010/main" val="258471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a:t>
            </a:fld>
            <a:endParaRPr lang="en-GB"/>
          </a:p>
        </p:txBody>
      </p:sp>
    </p:spTree>
    <p:extLst>
      <p:ext uri="{BB962C8B-B14F-4D97-AF65-F5344CB8AC3E}">
        <p14:creationId xmlns:p14="http://schemas.microsoft.com/office/powerpoint/2010/main" val="383001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3</a:t>
            </a:fld>
            <a:endParaRPr lang="en-GB"/>
          </a:p>
        </p:txBody>
      </p:sp>
    </p:spTree>
    <p:extLst>
      <p:ext uri="{BB962C8B-B14F-4D97-AF65-F5344CB8AC3E}">
        <p14:creationId xmlns:p14="http://schemas.microsoft.com/office/powerpoint/2010/main" val="401034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4</a:t>
            </a:fld>
            <a:endParaRPr lang="en-GB"/>
          </a:p>
        </p:txBody>
      </p:sp>
    </p:spTree>
    <p:extLst>
      <p:ext uri="{BB962C8B-B14F-4D97-AF65-F5344CB8AC3E}">
        <p14:creationId xmlns:p14="http://schemas.microsoft.com/office/powerpoint/2010/main" val="224266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28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Right, now have a look at the pictures and try to guess what job each picture shows.  So, first we have…</a:t>
            </a:r>
          </a:p>
          <a:p>
            <a:endParaRPr lang="en-GB" dirty="0"/>
          </a:p>
          <a:p>
            <a:r>
              <a:rPr lang="en-GB" dirty="0"/>
              <a:t>that we have guessed what jobs these people do let’s think of two things that each person does. </a:t>
            </a:r>
          </a:p>
        </p:txBody>
      </p:sp>
      <p:sp>
        <p:nvSpPr>
          <p:cNvPr id="4" name="Slide Number Placeholder 3"/>
          <p:cNvSpPr>
            <a:spLocks noGrp="1"/>
          </p:cNvSpPr>
          <p:nvPr>
            <p:ph type="sldNum" sz="quarter" idx="5"/>
          </p:nvPr>
        </p:nvSpPr>
        <p:spPr/>
        <p:txBody>
          <a:bodyPr/>
          <a:lstStyle/>
          <a:p>
            <a:fld id="{89BA16BC-090B-4809-B51F-B39A79881240}" type="slidenum">
              <a:rPr lang="en-GB" smtClean="0"/>
              <a:t>6</a:t>
            </a:fld>
            <a:endParaRPr lang="en-GB"/>
          </a:p>
        </p:txBody>
      </p:sp>
    </p:spTree>
    <p:extLst>
      <p:ext uri="{BB962C8B-B14F-4D97-AF65-F5344CB8AC3E}">
        <p14:creationId xmlns:p14="http://schemas.microsoft.com/office/powerpoint/2010/main" val="201266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example, we can say that the job of a vet is to treat sick animals and advise animal owners about the proper care for their pets.  Now can you do the same for the other jobs?  </a:t>
            </a:r>
          </a:p>
        </p:txBody>
      </p:sp>
      <p:sp>
        <p:nvSpPr>
          <p:cNvPr id="4" name="Slide Number Placeholder 3"/>
          <p:cNvSpPr>
            <a:spLocks noGrp="1"/>
          </p:cNvSpPr>
          <p:nvPr>
            <p:ph type="sldNum" sz="quarter" idx="5"/>
          </p:nvPr>
        </p:nvSpPr>
        <p:spPr/>
        <p:txBody>
          <a:bodyPr/>
          <a:lstStyle/>
          <a:p>
            <a:fld id="{89BA16BC-090B-4809-B51F-B39A79881240}" type="slidenum">
              <a:rPr lang="en-GB" smtClean="0"/>
              <a:t>7</a:t>
            </a:fld>
            <a:endParaRPr lang="en-GB"/>
          </a:p>
        </p:txBody>
      </p:sp>
    </p:spTree>
    <p:extLst>
      <p:ext uri="{BB962C8B-B14F-4D97-AF65-F5344CB8AC3E}">
        <p14:creationId xmlns:p14="http://schemas.microsoft.com/office/powerpoint/2010/main" val="1489278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some time to look at these pictures of unusual jobs.  One of them is not real.  Which one do you think it is?  What do you think the other jobs involve?</a:t>
            </a:r>
          </a:p>
          <a:p>
            <a:endParaRPr lang="en-GB" dirty="0"/>
          </a:p>
          <a:p>
            <a:r>
              <a:rPr lang="en-GB" dirty="0"/>
              <a:t>-</a:t>
            </a:r>
          </a:p>
        </p:txBody>
      </p:sp>
      <p:sp>
        <p:nvSpPr>
          <p:cNvPr id="4" name="Slide Number Placeholder 3"/>
          <p:cNvSpPr>
            <a:spLocks noGrp="1"/>
          </p:cNvSpPr>
          <p:nvPr>
            <p:ph type="sldNum" sz="quarter" idx="5"/>
          </p:nvPr>
        </p:nvSpPr>
        <p:spPr/>
        <p:txBody>
          <a:bodyPr/>
          <a:lstStyle/>
          <a:p>
            <a:fld id="{89BA16BC-090B-4809-B51F-B39A79881240}" type="slidenum">
              <a:rPr lang="en-GB" smtClean="0"/>
              <a:t>8</a:t>
            </a:fld>
            <a:endParaRPr lang="en-GB"/>
          </a:p>
        </p:txBody>
      </p:sp>
    </p:spTree>
    <p:extLst>
      <p:ext uri="{BB962C8B-B14F-4D97-AF65-F5344CB8AC3E}">
        <p14:creationId xmlns:p14="http://schemas.microsoft.com/office/powerpoint/2010/main" val="47520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Great!  Now, we are ready to listen to the audio for today.  In today’s listening text we are going to listen to a lady describing the top 5 most unusual jobs.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E4206-08BD-4AB4-8C6A-4726E646DF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9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027569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9382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46173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9762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43546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80817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27861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060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05/10/2021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1439567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74591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11501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05/10/2021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638050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0.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0.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hyperlink" Target="englishprimarymalta.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eople Different Jobs HD Stock Images | Shutterstock">
            <a:extLst>
              <a:ext uri="{FF2B5EF4-FFF2-40B4-BE49-F238E27FC236}">
                <a16:creationId xmlns:a16="http://schemas.microsoft.com/office/drawing/2014/main" id="{F447F336-1F83-4A27-8EEF-3F64DD5D4A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78" r="9777" b="6888"/>
          <a:stretch/>
        </p:blipFill>
        <p:spPr bwMode="auto">
          <a:xfrm>
            <a:off x="-902013" y="10"/>
            <a:ext cx="13094013" cy="6857990"/>
          </a:xfrm>
          <a:prstGeom prst="rect">
            <a:avLst/>
          </a:prstGeom>
          <a:noFill/>
          <a:extLst>
            <a:ext uri="{909E8E84-426E-40DD-AFC4-6F175D3DCCD1}">
              <a14:hiddenFill xmlns:a14="http://schemas.microsoft.com/office/drawing/2010/main">
                <a:solidFill>
                  <a:srgbClr val="FFFFFF"/>
                </a:solidFill>
              </a14:hiddenFill>
            </a:ext>
          </a:extLst>
        </p:spPr>
      </p:pic>
      <p:sp>
        <p:nvSpPr>
          <p:cNvPr id="7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Rectangle 3">
            <a:extLst>
              <a:ext uri="{FF2B5EF4-FFF2-40B4-BE49-F238E27FC236}">
                <a16:creationId xmlns:a16="http://schemas.microsoft.com/office/drawing/2014/main" id="{3D70B4F9-76E1-4623-A153-079110409BDC}"/>
              </a:ext>
            </a:extLst>
          </p:cNvPr>
          <p:cNvSpPr/>
          <p:nvPr/>
        </p:nvSpPr>
        <p:spPr>
          <a:xfrm>
            <a:off x="8022021" y="3231931"/>
            <a:ext cx="3852041" cy="1834056"/>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000" b="0" cap="none" spc="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Jobs and Occupations</a:t>
            </a:r>
          </a:p>
        </p:txBody>
      </p:sp>
      <p:cxnSp>
        <p:nvCxnSpPr>
          <p:cNvPr id="76" name="Straight Connector 75">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277C2B1-6CCB-4F56-BA4A-893F78FE422F}"/>
              </a:ext>
            </a:extLst>
          </p:cNvPr>
          <p:cNvSpPr txBox="1"/>
          <p:nvPr/>
        </p:nvSpPr>
        <p:spPr>
          <a:xfrm>
            <a:off x="8747760" y="5455920"/>
            <a:ext cx="3032760" cy="461665"/>
          </a:xfrm>
          <a:prstGeom prst="rect">
            <a:avLst/>
          </a:prstGeom>
          <a:noFill/>
        </p:spPr>
        <p:txBody>
          <a:bodyPr wrap="square" rtlCol="0">
            <a:spAutoFit/>
          </a:bodyPr>
          <a:lstStyle/>
          <a:p>
            <a:r>
              <a:rPr lang="en-GB" sz="2400" dirty="0"/>
              <a:t>Lesson 1 - Listening</a:t>
            </a:r>
          </a:p>
        </p:txBody>
      </p:sp>
    </p:spTree>
    <p:extLst>
      <p:ext uri="{BB962C8B-B14F-4D97-AF65-F5344CB8AC3E}">
        <p14:creationId xmlns:p14="http://schemas.microsoft.com/office/powerpoint/2010/main" val="2994805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CE072E-AEDC-495D-868D-32422D45A332}"/>
              </a:ext>
            </a:extLst>
          </p:cNvPr>
          <p:cNvSpPr/>
          <p:nvPr/>
        </p:nvSpPr>
        <p:spPr>
          <a:xfrm>
            <a:off x="0" y="-26649"/>
            <a:ext cx="12192000" cy="10705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973F8C-BE77-41B5-BD41-6ADF6AAC6C04}"/>
              </a:ext>
            </a:extLst>
          </p:cNvPr>
          <p:cNvSpPr>
            <a:spLocks noGrp="1"/>
          </p:cNvSpPr>
          <p:nvPr>
            <p:ph type="title"/>
          </p:nvPr>
        </p:nvSpPr>
        <p:spPr>
          <a:xfrm>
            <a:off x="1548063" y="166052"/>
            <a:ext cx="10515600" cy="805949"/>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1: Mark the correct order of these unusual jobs.</a:t>
            </a:r>
          </a:p>
        </p:txBody>
      </p:sp>
      <p:pic>
        <p:nvPicPr>
          <p:cNvPr id="10" name="Picture 4" descr="Free icon - Free vector icons - Free SVG, PSD, PNG, EPS, Ai &amp; Icon Font">
            <a:extLst>
              <a:ext uri="{FF2B5EF4-FFF2-40B4-BE49-F238E27FC236}">
                <a16:creationId xmlns:a16="http://schemas.microsoft.com/office/drawing/2014/main" id="{951B32C2-A153-4823-9961-F1877D968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26649"/>
            <a:ext cx="1070530" cy="1070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0F27243-185C-440F-B147-942A9DF8498D}"/>
              </a:ext>
            </a:extLst>
          </p:cNvPr>
          <p:cNvPicPr>
            <a:picLocks noChangeAspect="1"/>
          </p:cNvPicPr>
          <p:nvPr/>
        </p:nvPicPr>
        <p:blipFill>
          <a:blip r:embed="rId4"/>
          <a:stretch>
            <a:fillRect/>
          </a:stretch>
        </p:blipFill>
        <p:spPr>
          <a:xfrm>
            <a:off x="1198867" y="1356360"/>
            <a:ext cx="9389941" cy="5301723"/>
          </a:xfrm>
          <a:prstGeom prst="rect">
            <a:avLst/>
          </a:prstGeom>
        </p:spPr>
      </p:pic>
      <p:sp>
        <p:nvSpPr>
          <p:cNvPr id="4" name="Oval 3">
            <a:extLst>
              <a:ext uri="{FF2B5EF4-FFF2-40B4-BE49-F238E27FC236}">
                <a16:creationId xmlns:a16="http://schemas.microsoft.com/office/drawing/2014/main" id="{3CEBB3D4-9EF9-4D20-AF5C-BADD20E02109}"/>
              </a:ext>
            </a:extLst>
          </p:cNvPr>
          <p:cNvSpPr/>
          <p:nvPr/>
        </p:nvSpPr>
        <p:spPr>
          <a:xfrm>
            <a:off x="838200" y="1661160"/>
            <a:ext cx="89916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6F60069-E8FF-433F-BBB8-99D0FB13732E}"/>
              </a:ext>
            </a:extLst>
          </p:cNvPr>
          <p:cNvSpPr/>
          <p:nvPr/>
        </p:nvSpPr>
        <p:spPr>
          <a:xfrm>
            <a:off x="3992880" y="1242060"/>
            <a:ext cx="89916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E5AE64F-EADA-49FE-8041-7E73D789178A}"/>
              </a:ext>
            </a:extLst>
          </p:cNvPr>
          <p:cNvSpPr/>
          <p:nvPr/>
        </p:nvSpPr>
        <p:spPr>
          <a:xfrm>
            <a:off x="10256520" y="3138541"/>
            <a:ext cx="89916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EE0B7A0-5650-4E72-B743-BC3068791E35}"/>
              </a:ext>
            </a:extLst>
          </p:cNvPr>
          <p:cNvSpPr/>
          <p:nvPr/>
        </p:nvSpPr>
        <p:spPr>
          <a:xfrm>
            <a:off x="568954" y="4190101"/>
            <a:ext cx="89916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683E5FBB-DF75-4953-8CA7-2B82C0FA675A}"/>
              </a:ext>
            </a:extLst>
          </p:cNvPr>
          <p:cNvSpPr/>
          <p:nvPr/>
        </p:nvSpPr>
        <p:spPr>
          <a:xfrm>
            <a:off x="4165594" y="4609201"/>
            <a:ext cx="89916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2DDAB9ED-24C3-4FBC-AB2D-247355378E01}"/>
              </a:ext>
            </a:extLst>
          </p:cNvPr>
          <p:cNvSpPr/>
          <p:nvPr/>
        </p:nvSpPr>
        <p:spPr>
          <a:xfrm>
            <a:off x="9973084" y="5652301"/>
            <a:ext cx="899160" cy="8382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272457A-9467-438A-AFF5-435B15081B02}"/>
              </a:ext>
            </a:extLst>
          </p:cNvPr>
          <p:cNvSpPr/>
          <p:nvPr/>
        </p:nvSpPr>
        <p:spPr>
          <a:xfrm>
            <a:off x="4309641" y="4578310"/>
            <a:ext cx="611065" cy="923330"/>
          </a:xfrm>
          <a:prstGeom prst="rect">
            <a:avLst/>
          </a:prstGeom>
          <a:noFill/>
        </p:spPr>
        <p:txBody>
          <a:bodyPr wrap="none" lIns="91440" tIns="45720" rIns="91440" bIns="45720">
            <a:spAutoFit/>
          </a:bodyPr>
          <a:lstStyle/>
          <a:p>
            <a:pPr algn="ctr"/>
            <a:r>
              <a:rPr lang="en-US" sz="54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5</a:t>
            </a:r>
            <a:endParaRPr lang="en-US" sz="54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
        <p:nvSpPr>
          <p:cNvPr id="31" name="Rectangle 30">
            <a:extLst>
              <a:ext uri="{FF2B5EF4-FFF2-40B4-BE49-F238E27FC236}">
                <a16:creationId xmlns:a16="http://schemas.microsoft.com/office/drawing/2014/main" id="{20F711F4-5972-452C-94A5-296FFDA6C644}"/>
              </a:ext>
            </a:extLst>
          </p:cNvPr>
          <p:cNvSpPr/>
          <p:nvPr/>
        </p:nvSpPr>
        <p:spPr>
          <a:xfrm>
            <a:off x="959833" y="1651096"/>
            <a:ext cx="611065" cy="923330"/>
          </a:xfrm>
          <a:prstGeom prst="rect">
            <a:avLst/>
          </a:prstGeom>
          <a:noFill/>
        </p:spPr>
        <p:txBody>
          <a:bodyPr wrap="none" lIns="91440" tIns="45720" rIns="91440" bIns="45720">
            <a:spAutoFit/>
          </a:bodyPr>
          <a:lstStyle/>
          <a:p>
            <a:pPr algn="ctr"/>
            <a:r>
              <a:rPr lang="en-US" sz="54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4</a:t>
            </a:r>
            <a:endParaRPr lang="en-US" sz="54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
        <p:nvSpPr>
          <p:cNvPr id="32" name="Rectangle 31">
            <a:extLst>
              <a:ext uri="{FF2B5EF4-FFF2-40B4-BE49-F238E27FC236}">
                <a16:creationId xmlns:a16="http://schemas.microsoft.com/office/drawing/2014/main" id="{8ABBFA1F-5567-4F0F-87E1-1BD49C40E775}"/>
              </a:ext>
            </a:extLst>
          </p:cNvPr>
          <p:cNvSpPr/>
          <p:nvPr/>
        </p:nvSpPr>
        <p:spPr>
          <a:xfrm>
            <a:off x="4127207" y="1156930"/>
            <a:ext cx="611065" cy="923330"/>
          </a:xfrm>
          <a:prstGeom prst="rect">
            <a:avLst/>
          </a:prstGeom>
          <a:noFill/>
        </p:spPr>
        <p:txBody>
          <a:bodyPr wrap="none" lIns="91440" tIns="45720" rIns="91440" bIns="45720">
            <a:spAutoFit/>
          </a:bodyPr>
          <a:lstStyle/>
          <a:p>
            <a:pPr algn="ctr"/>
            <a:r>
              <a:rPr lang="en-US" sz="54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3</a:t>
            </a:r>
            <a:endParaRPr lang="en-US" sz="54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
        <p:nvSpPr>
          <p:cNvPr id="33" name="Rectangle 32">
            <a:extLst>
              <a:ext uri="{FF2B5EF4-FFF2-40B4-BE49-F238E27FC236}">
                <a16:creationId xmlns:a16="http://schemas.microsoft.com/office/drawing/2014/main" id="{5AB02ABD-203C-45F3-9270-8CB0E265A406}"/>
              </a:ext>
            </a:extLst>
          </p:cNvPr>
          <p:cNvSpPr/>
          <p:nvPr/>
        </p:nvSpPr>
        <p:spPr>
          <a:xfrm>
            <a:off x="10395526" y="3158987"/>
            <a:ext cx="611065" cy="923330"/>
          </a:xfrm>
          <a:prstGeom prst="rect">
            <a:avLst/>
          </a:prstGeom>
          <a:noFill/>
        </p:spPr>
        <p:txBody>
          <a:bodyPr wrap="none" lIns="91440" tIns="45720" rIns="91440" bIns="45720">
            <a:spAutoFit/>
          </a:bodyPr>
          <a:lstStyle/>
          <a:p>
            <a:pPr algn="ctr"/>
            <a:r>
              <a:rPr lang="en-US" sz="54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2</a:t>
            </a:r>
            <a:endParaRPr lang="en-US" sz="54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
        <p:nvSpPr>
          <p:cNvPr id="34" name="Rectangle 33">
            <a:extLst>
              <a:ext uri="{FF2B5EF4-FFF2-40B4-BE49-F238E27FC236}">
                <a16:creationId xmlns:a16="http://schemas.microsoft.com/office/drawing/2014/main" id="{5F10B3C1-DAAD-42B8-8057-AF1398CB1291}"/>
              </a:ext>
            </a:extLst>
          </p:cNvPr>
          <p:cNvSpPr/>
          <p:nvPr/>
        </p:nvSpPr>
        <p:spPr>
          <a:xfrm>
            <a:off x="10089993" y="5611787"/>
            <a:ext cx="611065" cy="923330"/>
          </a:xfrm>
          <a:prstGeom prst="rect">
            <a:avLst/>
          </a:prstGeom>
          <a:noFill/>
        </p:spPr>
        <p:txBody>
          <a:bodyPr wrap="none" lIns="91440" tIns="45720" rIns="91440" bIns="45720">
            <a:spAutoFit/>
          </a:bodyPr>
          <a:lstStyle/>
          <a:p>
            <a:pPr algn="ctr"/>
            <a:r>
              <a:rPr lang="en-US" sz="54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1</a:t>
            </a:r>
            <a:endParaRPr lang="en-US" sz="54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24638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Listening Task 2:</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Which of these jobs involves…</a:t>
            </a:r>
          </a:p>
        </p:txBody>
      </p:sp>
      <p:pic>
        <p:nvPicPr>
          <p:cNvPr id="7" name="unusual jobs">
            <a:hlinkClick r:id="" action="ppaction://media"/>
            <a:extLst>
              <a:ext uri="{FF2B5EF4-FFF2-40B4-BE49-F238E27FC236}">
                <a16:creationId xmlns:a16="http://schemas.microsoft.com/office/drawing/2014/main" id="{41DD06C0-9B6A-4FD3-9B24-1074C1C9CF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38230" y="4297045"/>
            <a:ext cx="487363" cy="487363"/>
          </a:xfrm>
          <a:prstGeom prst="rect">
            <a:avLst/>
          </a:prstGeom>
        </p:spPr>
      </p:pic>
    </p:spTree>
    <p:extLst>
      <p:ext uri="{BB962C8B-B14F-4D97-AF65-F5344CB8AC3E}">
        <p14:creationId xmlns:p14="http://schemas.microsoft.com/office/powerpoint/2010/main" val="42593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CE072E-AEDC-495D-868D-32422D45A332}"/>
              </a:ext>
            </a:extLst>
          </p:cNvPr>
          <p:cNvSpPr/>
          <p:nvPr/>
        </p:nvSpPr>
        <p:spPr>
          <a:xfrm>
            <a:off x="0" y="-98529"/>
            <a:ext cx="12192000" cy="10705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973F8C-BE77-41B5-BD41-6ADF6AAC6C04}"/>
              </a:ext>
            </a:extLst>
          </p:cNvPr>
          <p:cNvSpPr>
            <a:spLocks noGrp="1"/>
          </p:cNvSpPr>
          <p:nvPr>
            <p:ph type="title"/>
          </p:nvPr>
        </p:nvSpPr>
        <p:spPr>
          <a:xfrm>
            <a:off x="1548063" y="166052"/>
            <a:ext cx="10515600" cy="805949"/>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2: Which of these jobs involves…: </a:t>
            </a:r>
          </a:p>
        </p:txBody>
      </p:sp>
      <p:pic>
        <p:nvPicPr>
          <p:cNvPr id="10" name="Picture 4" descr="Free icon - Free vector icons - Free SVG, PSD, PNG, EPS, Ai &amp; Icon Font">
            <a:extLst>
              <a:ext uri="{FF2B5EF4-FFF2-40B4-BE49-F238E27FC236}">
                <a16:creationId xmlns:a16="http://schemas.microsoft.com/office/drawing/2014/main" id="{951B32C2-A153-4823-9961-F1877D968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26649"/>
            <a:ext cx="1070530" cy="1070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7A36E5-124B-4C80-921A-B5D7B04668EF}"/>
              </a:ext>
            </a:extLst>
          </p:cNvPr>
          <p:cNvSpPr txBox="1"/>
          <p:nvPr/>
        </p:nvSpPr>
        <p:spPr>
          <a:xfrm>
            <a:off x="663602" y="1706012"/>
            <a:ext cx="11177878" cy="5151988"/>
          </a:xfrm>
          <a:prstGeom prst="rect">
            <a:avLst/>
          </a:prstGeom>
          <a:noFill/>
        </p:spPr>
        <p:txBody>
          <a:bodyPr wrap="square" rtlCol="0">
            <a:spAutoFit/>
          </a:bodyPr>
          <a:lstStyle/>
          <a:p>
            <a:pPr marL="342900" indent="-342900">
              <a:lnSpc>
                <a:spcPct val="200000"/>
              </a:lnSpc>
              <a:buAutoNum type="arabicPeriod"/>
            </a:pPr>
            <a:r>
              <a:rPr lang="en-GB" sz="2800" dirty="0">
                <a:latin typeface="Andika" panose="02000000000000000000" pitchFamily="2" charset="0"/>
                <a:ea typeface="Andika" panose="02000000000000000000" pitchFamily="2" charset="0"/>
                <a:cs typeface="Andika" panose="02000000000000000000" pitchFamily="2" charset="0"/>
              </a:rPr>
              <a:t>using chemicals and hot steam		 			_____________</a:t>
            </a:r>
          </a:p>
          <a:p>
            <a:pPr marL="342900" indent="-342900">
              <a:lnSpc>
                <a:spcPct val="200000"/>
              </a:lnSpc>
              <a:buAutoNum type="arabicPeriod"/>
            </a:pPr>
            <a:r>
              <a:rPr lang="en-GB" sz="2800" dirty="0">
                <a:latin typeface="Andika" panose="02000000000000000000" pitchFamily="2" charset="0"/>
                <a:ea typeface="Andika" panose="02000000000000000000" pitchFamily="2" charset="0"/>
                <a:cs typeface="Andika" panose="02000000000000000000" pitchFamily="2" charset="0"/>
              </a:rPr>
              <a:t>tasting the food animals usually eat			_____________</a:t>
            </a:r>
          </a:p>
          <a:p>
            <a:pPr marL="342900" indent="-342900">
              <a:lnSpc>
                <a:spcPct val="200000"/>
              </a:lnSpc>
              <a:buAutoNum type="arabicPeriod"/>
            </a:pPr>
            <a:r>
              <a:rPr lang="en-GB" sz="2800" dirty="0">
                <a:latin typeface="Andika" panose="02000000000000000000" pitchFamily="2" charset="0"/>
                <a:ea typeface="Andika" panose="02000000000000000000" pitchFamily="2" charset="0"/>
                <a:cs typeface="Andika" panose="02000000000000000000" pitchFamily="2" charset="0"/>
              </a:rPr>
              <a:t>roaming the streets looking for clues			______________</a:t>
            </a:r>
          </a:p>
          <a:p>
            <a:pPr marL="342900" indent="-342900">
              <a:lnSpc>
                <a:spcPct val="200000"/>
              </a:lnSpc>
              <a:buAutoNum type="arabicPeriod"/>
            </a:pPr>
            <a:r>
              <a:rPr lang="en-GB" sz="2800" dirty="0">
                <a:latin typeface="Andika" panose="02000000000000000000" pitchFamily="2" charset="0"/>
                <a:ea typeface="Andika" panose="02000000000000000000" pitchFamily="2" charset="0"/>
                <a:cs typeface="Andika" panose="02000000000000000000" pitchFamily="2" charset="0"/>
              </a:rPr>
              <a:t>spending a lot of time in lakes </a:t>
            </a:r>
            <a:r>
              <a:rPr lang="en-GB" sz="2800">
                <a:latin typeface="Andika" panose="02000000000000000000" pitchFamily="2" charset="0"/>
                <a:ea typeface="Andika" panose="02000000000000000000" pitchFamily="2" charset="0"/>
                <a:cs typeface="Andika" panose="02000000000000000000" pitchFamily="2" charset="0"/>
              </a:rPr>
              <a:t>or ponds</a:t>
            </a:r>
            <a:r>
              <a:rPr lang="en-GB" sz="2800" dirty="0">
                <a:latin typeface="Andika" panose="02000000000000000000" pitchFamily="2" charset="0"/>
                <a:ea typeface="Andika" panose="02000000000000000000" pitchFamily="2" charset="0"/>
                <a:cs typeface="Andika" panose="02000000000000000000" pitchFamily="2" charset="0"/>
              </a:rPr>
              <a:t>		____________ </a:t>
            </a:r>
          </a:p>
          <a:p>
            <a:pPr marL="342900" indent="-342900">
              <a:lnSpc>
                <a:spcPct val="200000"/>
              </a:lnSpc>
              <a:buAutoNum type="arabicPeriod"/>
            </a:pPr>
            <a:r>
              <a:rPr lang="en-GB" sz="2800" dirty="0">
                <a:latin typeface="Andika" panose="02000000000000000000" pitchFamily="2" charset="0"/>
                <a:ea typeface="Andika" panose="02000000000000000000" pitchFamily="2" charset="0"/>
                <a:cs typeface="Andika" panose="02000000000000000000" pitchFamily="2" charset="0"/>
              </a:rPr>
              <a:t>reading while working								_____________</a:t>
            </a:r>
          </a:p>
          <a:p>
            <a:pPr>
              <a:lnSpc>
                <a:spcPct val="200000"/>
              </a:lnSpc>
            </a:pPr>
            <a:endParaRPr lang="en-GB" sz="2800" dirty="0">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9366A9D0-9D22-43B7-9D53-A996F4EF6FA9}"/>
              </a:ext>
            </a:extLst>
          </p:cNvPr>
          <p:cNvSpPr/>
          <p:nvPr/>
        </p:nvSpPr>
        <p:spPr>
          <a:xfrm>
            <a:off x="7766241" y="1720384"/>
            <a:ext cx="3603871" cy="707886"/>
          </a:xfrm>
          <a:prstGeom prst="rect">
            <a:avLst/>
          </a:prstGeom>
          <a:noFill/>
        </p:spPr>
        <p:txBody>
          <a:bodyPr wrap="non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fruit cleaner</a:t>
            </a:r>
            <a:endParaRPr lang="en-US" sz="40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
        <p:nvSpPr>
          <p:cNvPr id="17" name="Rectangle 16">
            <a:extLst>
              <a:ext uri="{FF2B5EF4-FFF2-40B4-BE49-F238E27FC236}">
                <a16:creationId xmlns:a16="http://schemas.microsoft.com/office/drawing/2014/main" id="{04D85DD8-96BA-4B77-B1F4-84B3F77167CD}"/>
              </a:ext>
            </a:extLst>
          </p:cNvPr>
          <p:cNvSpPr/>
          <p:nvPr/>
        </p:nvSpPr>
        <p:spPr>
          <a:xfrm>
            <a:off x="7539418" y="2721114"/>
            <a:ext cx="4057522" cy="707886"/>
          </a:xfrm>
          <a:prstGeom prst="rect">
            <a:avLst/>
          </a:prstGeom>
          <a:noFill/>
        </p:spPr>
        <p:txBody>
          <a:bodyPr wrap="non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pet food eater</a:t>
            </a:r>
            <a:endParaRPr lang="en-US" sz="40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
        <p:nvSpPr>
          <p:cNvPr id="18" name="Rectangle 17">
            <a:extLst>
              <a:ext uri="{FF2B5EF4-FFF2-40B4-BE49-F238E27FC236}">
                <a16:creationId xmlns:a16="http://schemas.microsoft.com/office/drawing/2014/main" id="{C5CB0EE2-A556-44DF-A339-230DE8704DEE}"/>
              </a:ext>
            </a:extLst>
          </p:cNvPr>
          <p:cNvSpPr/>
          <p:nvPr/>
        </p:nvSpPr>
        <p:spPr>
          <a:xfrm>
            <a:off x="7912117" y="3574120"/>
            <a:ext cx="3765774" cy="707886"/>
          </a:xfrm>
          <a:prstGeom prst="rect">
            <a:avLst/>
          </a:prstGeom>
          <a:noFill/>
        </p:spPr>
        <p:txBody>
          <a:bodyPr wrap="non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pet detective</a:t>
            </a:r>
            <a:endParaRPr lang="en-US" sz="40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
        <p:nvSpPr>
          <p:cNvPr id="19" name="Rectangle 18">
            <a:extLst>
              <a:ext uri="{FF2B5EF4-FFF2-40B4-BE49-F238E27FC236}">
                <a16:creationId xmlns:a16="http://schemas.microsoft.com/office/drawing/2014/main" id="{51F21749-E5D8-405B-8C8C-2E65442742B5}"/>
              </a:ext>
            </a:extLst>
          </p:cNvPr>
          <p:cNvSpPr/>
          <p:nvPr/>
        </p:nvSpPr>
        <p:spPr>
          <a:xfrm>
            <a:off x="7591515" y="4444102"/>
            <a:ext cx="3953326" cy="707886"/>
          </a:xfrm>
          <a:prstGeom prst="rect">
            <a:avLst/>
          </a:prstGeom>
          <a:noFill/>
        </p:spPr>
        <p:txBody>
          <a:bodyPr wrap="non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golf ball diver</a:t>
            </a:r>
            <a:endParaRPr lang="en-US" sz="40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
        <p:nvSpPr>
          <p:cNvPr id="20" name="Rectangle 19">
            <a:extLst>
              <a:ext uri="{FF2B5EF4-FFF2-40B4-BE49-F238E27FC236}">
                <a16:creationId xmlns:a16="http://schemas.microsoft.com/office/drawing/2014/main" id="{12C96468-AB29-4659-8555-AB3094708E15}"/>
              </a:ext>
            </a:extLst>
          </p:cNvPr>
          <p:cNvSpPr/>
          <p:nvPr/>
        </p:nvSpPr>
        <p:spPr>
          <a:xfrm>
            <a:off x="7127792" y="5338152"/>
            <a:ext cx="5064208" cy="707886"/>
          </a:xfrm>
          <a:prstGeom prst="rect">
            <a:avLst/>
          </a:prstGeom>
          <a:noFill/>
        </p:spPr>
        <p:txBody>
          <a:bodyPr wrap="none" lIns="91440" tIns="45720" rIns="91440" bIns="45720">
            <a:spAutoFit/>
          </a:bodyPr>
          <a:lstStyle/>
          <a:p>
            <a:pPr algn="ctr"/>
            <a:r>
              <a:rPr lang="en-US" sz="4000" b="1"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rPr>
              <a:t>ostrich babysitter</a:t>
            </a:r>
            <a:endParaRPr lang="en-US" sz="4000" b="1" cap="none" spc="0" dirty="0">
              <a:ln w="0"/>
              <a:solidFill>
                <a:srgbClr val="FF0000"/>
              </a:solidFill>
              <a:effectLst>
                <a:outerShdw blurRad="38100" dist="19050" dir="2700000" algn="tl" rotWithShape="0">
                  <a:schemeClr val="dk1">
                    <a:alpha val="40000"/>
                  </a:schemeClr>
                </a:outerShdw>
              </a:effectLst>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9520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Listening Task 3:</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Are these statements True or False?  Correct the wrong answers.</a:t>
            </a:r>
          </a:p>
        </p:txBody>
      </p:sp>
      <p:pic>
        <p:nvPicPr>
          <p:cNvPr id="2" name="unusual jobs">
            <a:hlinkClick r:id="" action="ppaction://media"/>
            <a:extLst>
              <a:ext uri="{FF2B5EF4-FFF2-40B4-BE49-F238E27FC236}">
                <a16:creationId xmlns:a16="http://schemas.microsoft.com/office/drawing/2014/main" id="{77271EE5-F49F-42AD-9079-DE74414CE32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38230" y="4297045"/>
            <a:ext cx="487363" cy="487363"/>
          </a:xfrm>
          <a:prstGeom prst="rect">
            <a:avLst/>
          </a:prstGeom>
        </p:spPr>
      </p:pic>
    </p:spTree>
    <p:extLst>
      <p:ext uri="{BB962C8B-B14F-4D97-AF65-F5344CB8AC3E}">
        <p14:creationId xmlns:p14="http://schemas.microsoft.com/office/powerpoint/2010/main" val="382443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96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CE072E-AEDC-495D-868D-32422D45A332}"/>
              </a:ext>
            </a:extLst>
          </p:cNvPr>
          <p:cNvSpPr/>
          <p:nvPr/>
        </p:nvSpPr>
        <p:spPr>
          <a:xfrm>
            <a:off x="0" y="-26649"/>
            <a:ext cx="12192000" cy="10705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973F8C-BE77-41B5-BD41-6ADF6AAC6C04}"/>
              </a:ext>
            </a:extLst>
          </p:cNvPr>
          <p:cNvSpPr>
            <a:spLocks noGrp="1"/>
          </p:cNvSpPr>
          <p:nvPr>
            <p:ph type="title"/>
          </p:nvPr>
        </p:nvSpPr>
        <p:spPr>
          <a:xfrm>
            <a:off x="1548063" y="166052"/>
            <a:ext cx="10515600" cy="805949"/>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3: Are these sentences True or False? </a:t>
            </a:r>
          </a:p>
        </p:txBody>
      </p:sp>
      <p:graphicFrame>
        <p:nvGraphicFramePr>
          <p:cNvPr id="3" name="Table 5">
            <a:extLst>
              <a:ext uri="{FF2B5EF4-FFF2-40B4-BE49-F238E27FC236}">
                <a16:creationId xmlns:a16="http://schemas.microsoft.com/office/drawing/2014/main" id="{CF97EB5A-3C42-449A-80E4-E627A884B4B3}"/>
              </a:ext>
            </a:extLst>
          </p:cNvPr>
          <p:cNvGraphicFramePr>
            <a:graphicFrameLocks noGrp="1"/>
          </p:cNvGraphicFramePr>
          <p:nvPr>
            <p:extLst>
              <p:ext uri="{D42A27DB-BD31-4B8C-83A1-F6EECF244321}">
                <p14:modId xmlns:p14="http://schemas.microsoft.com/office/powerpoint/2010/main" val="4045830784"/>
              </p:ext>
            </p:extLst>
          </p:nvPr>
        </p:nvGraphicFramePr>
        <p:xfrm>
          <a:off x="336249" y="1693527"/>
          <a:ext cx="11110068" cy="3727135"/>
        </p:xfrm>
        <a:graphic>
          <a:graphicData uri="http://schemas.openxmlformats.org/drawingml/2006/table">
            <a:tbl>
              <a:tblPr firstRow="1" bandRow="1">
                <a:tableStyleId>{5C22544A-7EE6-4342-B048-85BDC9FD1C3A}</a:tableStyleId>
              </a:tblPr>
              <a:tblGrid>
                <a:gridCol w="591373">
                  <a:extLst>
                    <a:ext uri="{9D8B030D-6E8A-4147-A177-3AD203B41FA5}">
                      <a16:colId xmlns:a16="http://schemas.microsoft.com/office/drawing/2014/main" val="775566491"/>
                    </a:ext>
                  </a:extLst>
                </a:gridCol>
                <a:gridCol w="7875183">
                  <a:extLst>
                    <a:ext uri="{9D8B030D-6E8A-4147-A177-3AD203B41FA5}">
                      <a16:colId xmlns:a16="http://schemas.microsoft.com/office/drawing/2014/main" val="3981229489"/>
                    </a:ext>
                  </a:extLst>
                </a:gridCol>
                <a:gridCol w="1359460">
                  <a:extLst>
                    <a:ext uri="{9D8B030D-6E8A-4147-A177-3AD203B41FA5}">
                      <a16:colId xmlns:a16="http://schemas.microsoft.com/office/drawing/2014/main" val="2883746971"/>
                    </a:ext>
                  </a:extLst>
                </a:gridCol>
                <a:gridCol w="1284052">
                  <a:extLst>
                    <a:ext uri="{9D8B030D-6E8A-4147-A177-3AD203B41FA5}">
                      <a16:colId xmlns:a16="http://schemas.microsoft.com/office/drawing/2014/main" val="4140159595"/>
                    </a:ext>
                  </a:extLst>
                </a:gridCol>
              </a:tblGrid>
              <a:tr h="0">
                <a:tc gridSpan="2">
                  <a:txBody>
                    <a:bodyPr/>
                    <a:lstStyle/>
                    <a:p>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True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dirty="0">
                          <a:solidFill>
                            <a:schemeClr val="tx1"/>
                          </a:solidFill>
                          <a:latin typeface="Andika" panose="02000000000000000000" pitchFamily="2" charset="0"/>
                          <a:ea typeface="Andika" panose="02000000000000000000" pitchFamily="2" charset="0"/>
                          <a:cs typeface="Andika" panose="02000000000000000000" pitchFamily="2" charset="0"/>
                        </a:rPr>
                        <a:t>False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30091329"/>
                  </a:ext>
                </a:extLst>
              </a:tr>
              <a:tr h="591717">
                <a:tc>
                  <a:txBody>
                    <a:bodyPr/>
                    <a:lstStyle/>
                    <a:p>
                      <a:pPr>
                        <a:lnSpc>
                          <a:spcPct val="250000"/>
                        </a:lnSpc>
                      </a:pPr>
                      <a:r>
                        <a:rPr lang="en-GB" sz="1600" dirty="0">
                          <a:solidFill>
                            <a:schemeClr val="tx1"/>
                          </a:solidFill>
                          <a:latin typeface="Andika" panose="02000000000000000000" pitchFamily="2" charset="0"/>
                          <a:ea typeface="Andika" panose="02000000000000000000" pitchFamily="2" charset="0"/>
                          <a:cs typeface="Andika" panose="02000000000000000000"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2400" dirty="0">
                          <a:effectLst/>
                          <a:latin typeface="Andika" panose="02000000000000000000" pitchFamily="2" charset="0"/>
                          <a:ea typeface="Andika" panose="02000000000000000000" pitchFamily="2" charset="0"/>
                          <a:cs typeface="Andika" panose="02000000000000000000" pitchFamily="2" charset="0"/>
                        </a:rPr>
                        <a:t>Pet food testers don’t usually eat the food.</a:t>
                      </a:r>
                      <a:endParaRPr lang="en-GB" sz="1800" dirty="0">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64867871"/>
                  </a:ext>
                </a:extLst>
              </a:tr>
              <a:tr h="591640">
                <a:tc>
                  <a:txBody>
                    <a:bodyPr/>
                    <a:lstStyle/>
                    <a:p>
                      <a:pPr>
                        <a:lnSpc>
                          <a:spcPct val="250000"/>
                        </a:lnSpc>
                      </a:pPr>
                      <a:r>
                        <a:rPr lang="en-GB" sz="1600" dirty="0">
                          <a:solidFill>
                            <a:schemeClr val="tx1"/>
                          </a:solidFill>
                          <a:latin typeface="Andika" panose="02000000000000000000" pitchFamily="2" charset="0"/>
                          <a:ea typeface="Andika" panose="02000000000000000000" pitchFamily="2" charset="0"/>
                          <a:cs typeface="Andika" panose="02000000000000000000" pitchFamily="2" charset="0"/>
                        </a:rPr>
                        <a:t>b.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2400" dirty="0">
                          <a:effectLst/>
                          <a:latin typeface="Andika" panose="02000000000000000000" pitchFamily="2" charset="0"/>
                          <a:ea typeface="Andika" panose="02000000000000000000" pitchFamily="2" charset="0"/>
                          <a:cs typeface="Andika" panose="02000000000000000000" pitchFamily="2" charset="0"/>
                        </a:rPr>
                        <a:t>Fruit cleaners work in supermarkets.</a:t>
                      </a:r>
                      <a:endParaRPr lang="en-GB" sz="1800" dirty="0">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13547232"/>
                  </a:ext>
                </a:extLst>
              </a:tr>
              <a:tr h="402670">
                <a:tc>
                  <a:txBody>
                    <a:bodyPr/>
                    <a:lstStyle/>
                    <a:p>
                      <a:pPr>
                        <a:lnSpc>
                          <a:spcPct val="250000"/>
                        </a:lnSpc>
                      </a:pPr>
                      <a:r>
                        <a:rPr lang="en-GB" sz="1600" dirty="0">
                          <a:solidFill>
                            <a:schemeClr val="tx1"/>
                          </a:solidFill>
                          <a:latin typeface="Andika" panose="02000000000000000000" pitchFamily="2" charset="0"/>
                          <a:ea typeface="Andika" panose="02000000000000000000" pitchFamily="2" charset="0"/>
                          <a:cs typeface="Andika" panose="02000000000000000000" pitchFamily="2" charset="0"/>
                        </a:rPr>
                        <a:t>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2400" dirty="0">
                          <a:effectLst/>
                          <a:latin typeface="Andika" panose="02000000000000000000" pitchFamily="2" charset="0"/>
                          <a:ea typeface="Andika" panose="02000000000000000000" pitchFamily="2" charset="0"/>
                          <a:cs typeface="Andika" panose="02000000000000000000" pitchFamily="2" charset="0"/>
                        </a:rPr>
                        <a:t>There is a film about a pet detective.</a:t>
                      </a:r>
                      <a:endParaRPr lang="en-GB" sz="1800" dirty="0">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23181196"/>
                  </a:ext>
                </a:extLst>
              </a:tr>
              <a:tr h="410888">
                <a:tc>
                  <a:txBody>
                    <a:bodyPr/>
                    <a:lstStyle/>
                    <a:p>
                      <a:pPr>
                        <a:lnSpc>
                          <a:spcPct val="250000"/>
                        </a:lnSpc>
                      </a:pPr>
                      <a:r>
                        <a:rPr lang="en-GB" sz="1600" dirty="0">
                          <a:solidFill>
                            <a:schemeClr val="tx1"/>
                          </a:solidFill>
                          <a:latin typeface="Andika" panose="02000000000000000000" pitchFamily="2" charset="0"/>
                          <a:ea typeface="Andika" panose="02000000000000000000" pitchFamily="2" charset="0"/>
                          <a:cs typeface="Andika" panose="02000000000000000000" pitchFamily="2" charset="0"/>
                        </a:rPr>
                        <a:t>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2400" kern="1200" dirty="0">
                          <a:solidFill>
                            <a:schemeClr val="dk1"/>
                          </a:solidFill>
                          <a:effectLst/>
                          <a:latin typeface="Andika" panose="02000000000000000000" pitchFamily="2" charset="0"/>
                          <a:ea typeface="Andika" panose="02000000000000000000" pitchFamily="2" charset="0"/>
                          <a:cs typeface="Andika" panose="02000000000000000000" pitchFamily="2" charset="0"/>
                        </a:rPr>
                        <a:t>Looking after ostriches is a very busy job.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9638303"/>
                  </a:ext>
                </a:extLst>
              </a:tr>
              <a:tr h="410888">
                <a:tc>
                  <a:txBody>
                    <a:bodyPr/>
                    <a:lstStyle/>
                    <a:p>
                      <a:pPr>
                        <a:lnSpc>
                          <a:spcPct val="250000"/>
                        </a:lnSpc>
                      </a:pPr>
                      <a:r>
                        <a:rPr lang="en-GB" sz="1600" dirty="0">
                          <a:solidFill>
                            <a:schemeClr val="tx1"/>
                          </a:solidFill>
                          <a:latin typeface="Andika" panose="02000000000000000000" pitchFamily="2" charset="0"/>
                          <a:ea typeface="Andika" panose="02000000000000000000" pitchFamily="2" charset="0"/>
                          <a:cs typeface="Andika" panose="02000000000000000000"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2400" kern="1200" dirty="0">
                          <a:solidFill>
                            <a:schemeClr val="dk1"/>
                          </a:solidFill>
                          <a:effectLst/>
                          <a:latin typeface="Andika" panose="02000000000000000000" pitchFamily="2" charset="0"/>
                          <a:ea typeface="Andika" panose="02000000000000000000" pitchFamily="2" charset="0"/>
                          <a:cs typeface="Andika" panose="02000000000000000000" pitchFamily="2" charset="0"/>
                        </a:rPr>
                        <a:t>Golf ball divers give the ball back to the golfers.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250000"/>
                        </a:lnSpc>
                      </a:pPr>
                      <a:endParaRPr lang="en-GB" dirty="0">
                        <a:solidFill>
                          <a:schemeClr val="tx1"/>
                        </a:solidFill>
                        <a:latin typeface="Andika" panose="02000000000000000000" pitchFamily="2" charset="0"/>
                        <a:ea typeface="Andika" panose="02000000000000000000" pitchFamily="2" charset="0"/>
                        <a:cs typeface="Andik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89934108"/>
                  </a:ext>
                </a:extLst>
              </a:tr>
            </a:tbl>
          </a:graphicData>
        </a:graphic>
      </p:graphicFrame>
      <p:pic>
        <p:nvPicPr>
          <p:cNvPr id="14338" name="Picture 2" descr="Image result for very good check sign">
            <a:extLst>
              <a:ext uri="{FF2B5EF4-FFF2-40B4-BE49-F238E27FC236}">
                <a16:creationId xmlns:a16="http://schemas.microsoft.com/office/drawing/2014/main" id="{0F9CAAF5-6B40-49AB-9A50-83B072815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0799" y="1818576"/>
            <a:ext cx="1115568" cy="944763"/>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very good check sign">
            <a:extLst>
              <a:ext uri="{FF2B5EF4-FFF2-40B4-BE49-F238E27FC236}">
                <a16:creationId xmlns:a16="http://schemas.microsoft.com/office/drawing/2014/main" id="{CCDFA7A1-FF4E-4B76-998E-FD3413E17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5408" y="3814660"/>
            <a:ext cx="1187004" cy="10052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very good check sign">
            <a:extLst>
              <a:ext uri="{FF2B5EF4-FFF2-40B4-BE49-F238E27FC236}">
                <a16:creationId xmlns:a16="http://schemas.microsoft.com/office/drawing/2014/main" id="{49DA6FD0-2605-4A5D-9A25-3189777B85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0746" y="2533026"/>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very good check sign">
            <a:extLst>
              <a:ext uri="{FF2B5EF4-FFF2-40B4-BE49-F238E27FC236}">
                <a16:creationId xmlns:a16="http://schemas.microsoft.com/office/drawing/2014/main" id="{D3684A55-7ED2-4298-AC64-CB99A2139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2985" y="3219699"/>
            <a:ext cx="1115571" cy="9447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ree icon - Free vector icons - Free SVG, PSD, PNG, EPS, Ai &amp; Icon Font">
            <a:extLst>
              <a:ext uri="{FF2B5EF4-FFF2-40B4-BE49-F238E27FC236}">
                <a16:creationId xmlns:a16="http://schemas.microsoft.com/office/drawing/2014/main" id="{951B32C2-A153-4823-9961-F1877D968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337" y="-26649"/>
            <a:ext cx="1070530" cy="10705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ECBFB9E-8A4C-4A5B-B2B9-88E7B6D22E0D}"/>
              </a:ext>
            </a:extLst>
          </p:cNvPr>
          <p:cNvPicPr>
            <a:picLocks noChangeAspect="1"/>
          </p:cNvPicPr>
          <p:nvPr/>
        </p:nvPicPr>
        <p:blipFill>
          <a:blip r:embed="rId5"/>
          <a:stretch>
            <a:fillRect/>
          </a:stretch>
        </p:blipFill>
        <p:spPr>
          <a:xfrm>
            <a:off x="1737804" y="-1790950"/>
            <a:ext cx="8306959" cy="1790950"/>
          </a:xfrm>
          <a:prstGeom prst="rect">
            <a:avLst/>
          </a:prstGeom>
        </p:spPr>
      </p:pic>
      <p:pic>
        <p:nvPicPr>
          <p:cNvPr id="11" name="Picture 4" descr="Image result for very good check sign">
            <a:extLst>
              <a:ext uri="{FF2B5EF4-FFF2-40B4-BE49-F238E27FC236}">
                <a16:creationId xmlns:a16="http://schemas.microsoft.com/office/drawing/2014/main" id="{FFB680F3-A76C-4BBF-B97E-83D43254B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5408" y="4537074"/>
            <a:ext cx="1187004" cy="1005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2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CE072E-AEDC-495D-868D-32422D45A332}"/>
              </a:ext>
            </a:extLst>
          </p:cNvPr>
          <p:cNvSpPr/>
          <p:nvPr/>
        </p:nvSpPr>
        <p:spPr>
          <a:xfrm>
            <a:off x="0" y="-26649"/>
            <a:ext cx="12192000" cy="107053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973F8C-BE77-41B5-BD41-6ADF6AAC6C04}"/>
              </a:ext>
            </a:extLst>
          </p:cNvPr>
          <p:cNvSpPr>
            <a:spLocks noGrp="1"/>
          </p:cNvSpPr>
          <p:nvPr>
            <p:ph type="title"/>
          </p:nvPr>
        </p:nvSpPr>
        <p:spPr>
          <a:xfrm>
            <a:off x="1548063" y="166052"/>
            <a:ext cx="10515600" cy="805949"/>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Task 3: Are these sentences True or False? </a:t>
            </a:r>
          </a:p>
        </p:txBody>
      </p:sp>
      <p:graphicFrame>
        <p:nvGraphicFramePr>
          <p:cNvPr id="3" name="Table 5">
            <a:extLst>
              <a:ext uri="{FF2B5EF4-FFF2-40B4-BE49-F238E27FC236}">
                <a16:creationId xmlns:a16="http://schemas.microsoft.com/office/drawing/2014/main" id="{CF97EB5A-3C42-449A-80E4-E627A884B4B3}"/>
              </a:ext>
            </a:extLst>
          </p:cNvPr>
          <p:cNvGraphicFramePr>
            <a:graphicFrameLocks noGrp="1"/>
          </p:cNvGraphicFramePr>
          <p:nvPr>
            <p:extLst>
              <p:ext uri="{D42A27DB-BD31-4B8C-83A1-F6EECF244321}">
                <p14:modId xmlns:p14="http://schemas.microsoft.com/office/powerpoint/2010/main" val="73819674"/>
              </p:ext>
            </p:extLst>
          </p:nvPr>
        </p:nvGraphicFramePr>
        <p:xfrm>
          <a:off x="571985" y="1414751"/>
          <a:ext cx="11048030" cy="4355973"/>
        </p:xfrm>
        <a:graphic>
          <a:graphicData uri="http://schemas.openxmlformats.org/drawingml/2006/table">
            <a:tbl>
              <a:tblPr firstRow="1" bandRow="1">
                <a:tableStyleId>{5C22544A-7EE6-4342-B048-85BDC9FD1C3A}</a:tableStyleId>
              </a:tblPr>
              <a:tblGrid>
                <a:gridCol w="771684">
                  <a:extLst>
                    <a:ext uri="{9D8B030D-6E8A-4147-A177-3AD203B41FA5}">
                      <a16:colId xmlns:a16="http://schemas.microsoft.com/office/drawing/2014/main" val="775566491"/>
                    </a:ext>
                  </a:extLst>
                </a:gridCol>
                <a:gridCol w="10276346">
                  <a:extLst>
                    <a:ext uri="{9D8B030D-6E8A-4147-A177-3AD203B41FA5}">
                      <a16:colId xmlns:a16="http://schemas.microsoft.com/office/drawing/2014/main" val="3981229489"/>
                    </a:ext>
                  </a:extLst>
                </a:gridCol>
              </a:tblGrid>
              <a:tr h="591717">
                <a:tc>
                  <a:txBody>
                    <a:bodyPr/>
                    <a:lstStyle/>
                    <a:p>
                      <a:pPr>
                        <a:lnSpc>
                          <a:spcPct val="250000"/>
                        </a:lnSpc>
                      </a:pPr>
                      <a:r>
                        <a:rPr lang="en-GB" sz="2000" dirty="0">
                          <a:solidFill>
                            <a:schemeClr val="tx1"/>
                          </a:solidFill>
                          <a:latin typeface="Andika" panose="02000000000000000000" pitchFamily="2" charset="0"/>
                          <a:ea typeface="Andika" panose="02000000000000000000" pitchFamily="2" charset="0"/>
                          <a:cs typeface="Andika" panose="02000000000000000000"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3200" b="0" dirty="0">
                          <a:solidFill>
                            <a:schemeClr val="tx1"/>
                          </a:solidFill>
                          <a:effectLst/>
                          <a:latin typeface="Andika" panose="02000000000000000000" pitchFamily="2" charset="0"/>
                          <a:ea typeface="Andika" panose="02000000000000000000" pitchFamily="2" charset="0"/>
                          <a:cs typeface="Andika" panose="02000000000000000000" pitchFamily="2" charset="0"/>
                        </a:rPr>
                        <a:t>Pet food eaters don’t usually eat the food. </a:t>
                      </a:r>
                      <a:endParaRPr lang="en-GB" sz="2400" dirty="0">
                        <a:solidFill>
                          <a:schemeClr val="tx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867871"/>
                  </a:ext>
                </a:extLst>
              </a:tr>
              <a:tr h="591640">
                <a:tc>
                  <a:txBody>
                    <a:bodyPr/>
                    <a:lstStyle/>
                    <a:p>
                      <a:pPr>
                        <a:lnSpc>
                          <a:spcPct val="250000"/>
                        </a:lnSpc>
                      </a:pPr>
                      <a:r>
                        <a:rPr lang="en-GB" sz="2000" dirty="0">
                          <a:solidFill>
                            <a:schemeClr val="tx1"/>
                          </a:solidFill>
                          <a:latin typeface="Andika" panose="02000000000000000000" pitchFamily="2" charset="0"/>
                          <a:ea typeface="Andika" panose="02000000000000000000" pitchFamily="2" charset="0"/>
                          <a:cs typeface="Andika" panose="02000000000000000000" pitchFamily="2" charset="0"/>
                        </a:rPr>
                        <a:t>b.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3200" dirty="0">
                          <a:effectLst/>
                          <a:latin typeface="Andika" panose="02000000000000000000" pitchFamily="2" charset="0"/>
                          <a:ea typeface="Andika" panose="02000000000000000000" pitchFamily="2" charset="0"/>
                          <a:cs typeface="Andika" panose="02000000000000000000" pitchFamily="2" charset="0"/>
                        </a:rPr>
                        <a:t>Fruit cleaners work in supermarkets.</a:t>
                      </a:r>
                    </a:p>
                    <a:p>
                      <a:pPr>
                        <a:lnSpc>
                          <a:spcPct val="120000"/>
                        </a:lnSpc>
                        <a:spcAft>
                          <a:spcPts val="0"/>
                        </a:spcAft>
                      </a:pPr>
                      <a:endParaRPr lang="en-GB" sz="2400" dirty="0">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547232"/>
                  </a:ext>
                </a:extLst>
              </a:tr>
              <a:tr h="402670">
                <a:tc>
                  <a:txBody>
                    <a:bodyPr/>
                    <a:lstStyle/>
                    <a:p>
                      <a:pPr>
                        <a:lnSpc>
                          <a:spcPct val="250000"/>
                        </a:lnSpc>
                      </a:pPr>
                      <a:r>
                        <a:rPr lang="en-GB" sz="2000" dirty="0">
                          <a:solidFill>
                            <a:schemeClr val="tx1"/>
                          </a:solidFill>
                          <a:latin typeface="Andika" panose="02000000000000000000" pitchFamily="2" charset="0"/>
                          <a:ea typeface="Andika" panose="02000000000000000000" pitchFamily="2" charset="0"/>
                          <a:cs typeface="Andika" panose="02000000000000000000" pitchFamily="2" charset="0"/>
                        </a:rPr>
                        <a:t>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3200" dirty="0">
                          <a:effectLst/>
                          <a:latin typeface="Andika" panose="02000000000000000000" pitchFamily="2" charset="0"/>
                          <a:ea typeface="Andika" panose="02000000000000000000" pitchFamily="2" charset="0"/>
                          <a:cs typeface="Andika" panose="02000000000000000000" pitchFamily="2" charset="0"/>
                        </a:rPr>
                        <a:t>There is a film about a pet detective.</a:t>
                      </a:r>
                      <a:endParaRPr lang="en-GB" sz="2400" dirty="0">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3181196"/>
                  </a:ext>
                </a:extLst>
              </a:tr>
              <a:tr h="410888">
                <a:tc>
                  <a:txBody>
                    <a:bodyPr/>
                    <a:lstStyle/>
                    <a:p>
                      <a:pPr>
                        <a:lnSpc>
                          <a:spcPct val="250000"/>
                        </a:lnSpc>
                      </a:pPr>
                      <a:r>
                        <a:rPr lang="en-GB" sz="2000" dirty="0">
                          <a:solidFill>
                            <a:schemeClr val="tx1"/>
                          </a:solidFill>
                          <a:latin typeface="Andika" panose="02000000000000000000" pitchFamily="2" charset="0"/>
                          <a:ea typeface="Andika" panose="02000000000000000000" pitchFamily="2" charset="0"/>
                          <a:cs typeface="Andika" panose="02000000000000000000" pitchFamily="2" charset="0"/>
                        </a:rPr>
                        <a:t>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3200" kern="1200" dirty="0">
                          <a:solidFill>
                            <a:schemeClr val="dk1"/>
                          </a:solidFill>
                          <a:effectLst/>
                          <a:latin typeface="Andika" panose="02000000000000000000" pitchFamily="2" charset="0"/>
                          <a:ea typeface="Andika" panose="02000000000000000000" pitchFamily="2" charset="0"/>
                          <a:cs typeface="Andika" panose="02000000000000000000" pitchFamily="2" charset="0"/>
                        </a:rPr>
                        <a:t>Looking after ostriches is a very busy job.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638303"/>
                  </a:ext>
                </a:extLst>
              </a:tr>
              <a:tr h="410888">
                <a:tc>
                  <a:txBody>
                    <a:bodyPr/>
                    <a:lstStyle/>
                    <a:p>
                      <a:pPr>
                        <a:lnSpc>
                          <a:spcPct val="250000"/>
                        </a:lnSpc>
                      </a:pPr>
                      <a:r>
                        <a:rPr lang="en-GB" sz="2000" dirty="0">
                          <a:solidFill>
                            <a:schemeClr val="tx1"/>
                          </a:solidFill>
                          <a:latin typeface="Andika" panose="02000000000000000000" pitchFamily="2" charset="0"/>
                          <a:ea typeface="Andika" panose="02000000000000000000" pitchFamily="2" charset="0"/>
                          <a:cs typeface="Andika" panose="02000000000000000000"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GB" sz="3200" kern="1200" dirty="0">
                          <a:solidFill>
                            <a:schemeClr val="dk1"/>
                          </a:solidFill>
                          <a:effectLst/>
                          <a:latin typeface="Andika" panose="02000000000000000000" pitchFamily="2" charset="0"/>
                          <a:ea typeface="Andika" panose="02000000000000000000" pitchFamily="2" charset="0"/>
                          <a:cs typeface="Andika" panose="02000000000000000000" pitchFamily="2" charset="0"/>
                        </a:rPr>
                        <a:t>Golf ball divers give the ball back to the golfers.</a:t>
                      </a:r>
                    </a:p>
                    <a:p>
                      <a:pPr>
                        <a:lnSpc>
                          <a:spcPct val="120000"/>
                        </a:lnSpc>
                        <a:spcAft>
                          <a:spcPts val="0"/>
                        </a:spcAft>
                      </a:pPr>
                      <a:endParaRPr lang="en-GB" sz="3200" kern="1200" dirty="0">
                        <a:solidFill>
                          <a:schemeClr val="dk1"/>
                        </a:solidFill>
                        <a:effectLst/>
                        <a:latin typeface="Andika" panose="02000000000000000000" pitchFamily="2" charset="0"/>
                        <a:ea typeface="Andika" panose="02000000000000000000" pitchFamily="2" charset="0"/>
                        <a:cs typeface="Andika" panose="02000000000000000000"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7798484"/>
                  </a:ext>
                </a:extLst>
              </a:tr>
            </a:tbl>
          </a:graphicData>
        </a:graphic>
      </p:graphicFrame>
      <p:pic>
        <p:nvPicPr>
          <p:cNvPr id="10" name="Picture 4" descr="Free icon - Free vector icons - Free SVG, PSD, PNG, EPS, Ai &amp; Icon Font">
            <a:extLst>
              <a:ext uri="{FF2B5EF4-FFF2-40B4-BE49-F238E27FC236}">
                <a16:creationId xmlns:a16="http://schemas.microsoft.com/office/drawing/2014/main" id="{951B32C2-A153-4823-9961-F1877D968C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37" y="-26649"/>
            <a:ext cx="1070530" cy="107053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83DD6C63-1C95-4058-92A3-08A62C43C20F}"/>
              </a:ext>
            </a:extLst>
          </p:cNvPr>
          <p:cNvCxnSpPr>
            <a:cxnSpLocks/>
          </p:cNvCxnSpPr>
          <p:nvPr/>
        </p:nvCxnSpPr>
        <p:spPr>
          <a:xfrm>
            <a:off x="4076700" y="2499360"/>
            <a:ext cx="4038600" cy="0"/>
          </a:xfrm>
          <a:prstGeom prst="line">
            <a:avLst/>
          </a:prstGeom>
          <a:ln w="28575">
            <a:solidFill>
              <a:srgbClr val="D60093"/>
            </a:solidFill>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6E85E5FB-4A78-44A8-953A-1363F384079E}"/>
              </a:ext>
            </a:extLst>
          </p:cNvPr>
          <p:cNvSpPr txBox="1"/>
          <p:nvPr/>
        </p:nvSpPr>
        <p:spPr>
          <a:xfrm>
            <a:off x="8436543" y="2220472"/>
            <a:ext cx="3627120" cy="954107"/>
          </a:xfrm>
          <a:prstGeom prst="rect">
            <a:avLst/>
          </a:prstGeom>
          <a:noFill/>
        </p:spPr>
        <p:txBody>
          <a:bodyPr wrap="square" rtlCol="0">
            <a:spAutoFit/>
          </a:bodyPr>
          <a:lstStyle/>
          <a:p>
            <a:r>
              <a:rPr lang="en-GB" sz="2800" b="1" dirty="0">
                <a:solidFill>
                  <a:srgbClr val="D60093"/>
                </a:solidFill>
                <a:latin typeface="Cavolini" panose="03000502040302020204" pitchFamily="66" charset="0"/>
                <a:cs typeface="Cavolini" panose="03000502040302020204" pitchFamily="66" charset="0"/>
              </a:rPr>
              <a:t>don’t work in supermarkets.</a:t>
            </a:r>
          </a:p>
        </p:txBody>
      </p:sp>
      <p:cxnSp>
        <p:nvCxnSpPr>
          <p:cNvPr id="17" name="Straight Connector 16">
            <a:extLst>
              <a:ext uri="{FF2B5EF4-FFF2-40B4-BE49-F238E27FC236}">
                <a16:creationId xmlns:a16="http://schemas.microsoft.com/office/drawing/2014/main" id="{C40E77EB-FF1F-4DC5-8F32-0C978FA62A02}"/>
              </a:ext>
            </a:extLst>
          </p:cNvPr>
          <p:cNvCxnSpPr>
            <a:cxnSpLocks/>
          </p:cNvCxnSpPr>
          <p:nvPr/>
        </p:nvCxnSpPr>
        <p:spPr>
          <a:xfrm>
            <a:off x="7444740" y="4312920"/>
            <a:ext cx="991803" cy="0"/>
          </a:xfrm>
          <a:prstGeom prst="line">
            <a:avLst/>
          </a:prstGeom>
          <a:ln w="28575">
            <a:solidFill>
              <a:srgbClr val="D60093"/>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4242DC44-0734-4AAB-8269-8BF3F326DA14}"/>
              </a:ext>
            </a:extLst>
          </p:cNvPr>
          <p:cNvCxnSpPr>
            <a:cxnSpLocks/>
          </p:cNvCxnSpPr>
          <p:nvPr/>
        </p:nvCxnSpPr>
        <p:spPr>
          <a:xfrm>
            <a:off x="4353547" y="4968240"/>
            <a:ext cx="5896555" cy="0"/>
          </a:xfrm>
          <a:prstGeom prst="line">
            <a:avLst/>
          </a:prstGeom>
          <a:ln w="28575">
            <a:solidFill>
              <a:srgbClr val="D60093"/>
            </a:solidFill>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C9BB73BE-54BB-4AE8-B15E-3307A2FC1611}"/>
              </a:ext>
            </a:extLst>
          </p:cNvPr>
          <p:cNvSpPr txBox="1"/>
          <p:nvPr/>
        </p:nvSpPr>
        <p:spPr>
          <a:xfrm>
            <a:off x="2454843" y="5181886"/>
            <a:ext cx="8702040" cy="523220"/>
          </a:xfrm>
          <a:prstGeom prst="rect">
            <a:avLst/>
          </a:prstGeom>
          <a:noFill/>
        </p:spPr>
        <p:txBody>
          <a:bodyPr wrap="square" rtlCol="0">
            <a:spAutoFit/>
          </a:bodyPr>
          <a:lstStyle/>
          <a:p>
            <a:r>
              <a:rPr lang="en-GB" sz="2800" b="1" dirty="0">
                <a:solidFill>
                  <a:srgbClr val="D60093"/>
                </a:solidFill>
                <a:latin typeface="Cavolini" panose="03000502040302020204" pitchFamily="66" charset="0"/>
                <a:cs typeface="Cavolini" panose="03000502040302020204" pitchFamily="66" charset="0"/>
              </a:rPr>
              <a:t>collect the balls to resell in golf shops.</a:t>
            </a:r>
          </a:p>
        </p:txBody>
      </p:sp>
      <p:sp>
        <p:nvSpPr>
          <p:cNvPr id="16" name="TextBox 15">
            <a:extLst>
              <a:ext uri="{FF2B5EF4-FFF2-40B4-BE49-F238E27FC236}">
                <a16:creationId xmlns:a16="http://schemas.microsoft.com/office/drawing/2014/main" id="{32854F0A-544F-47AE-B25D-D958910C15B3}"/>
              </a:ext>
            </a:extLst>
          </p:cNvPr>
          <p:cNvSpPr txBox="1"/>
          <p:nvPr/>
        </p:nvSpPr>
        <p:spPr>
          <a:xfrm>
            <a:off x="9446794" y="3980300"/>
            <a:ext cx="1606617" cy="523220"/>
          </a:xfrm>
          <a:prstGeom prst="rect">
            <a:avLst/>
          </a:prstGeom>
          <a:noFill/>
        </p:spPr>
        <p:txBody>
          <a:bodyPr wrap="square" rtlCol="0">
            <a:spAutoFit/>
          </a:bodyPr>
          <a:lstStyle/>
          <a:p>
            <a:r>
              <a:rPr lang="en-GB" sz="2800" b="1" dirty="0">
                <a:solidFill>
                  <a:srgbClr val="D60093"/>
                </a:solidFill>
                <a:latin typeface="Cavolini" panose="03000502040302020204" pitchFamily="66" charset="0"/>
                <a:cs typeface="Cavolini" panose="03000502040302020204" pitchFamily="66" charset="0"/>
              </a:rPr>
              <a:t>quiet.</a:t>
            </a:r>
          </a:p>
        </p:txBody>
      </p:sp>
    </p:spTree>
    <p:extLst>
      <p:ext uri="{BB962C8B-B14F-4D97-AF65-F5344CB8AC3E}">
        <p14:creationId xmlns:p14="http://schemas.microsoft.com/office/powerpoint/2010/main" val="41366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A5A7C9-6951-4418-9B1D-5FD80950F7C2}"/>
              </a:ext>
            </a:extLst>
          </p:cNvPr>
          <p:cNvSpPr/>
          <p:nvPr/>
        </p:nvSpPr>
        <p:spPr>
          <a:xfrm>
            <a:off x="0" y="-26649"/>
            <a:ext cx="12192000" cy="1070530"/>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ACF4B52-D183-48E0-85B7-58A294E36C65}"/>
              </a:ext>
            </a:extLst>
          </p:cNvPr>
          <p:cNvSpPr>
            <a:spLocks noGrp="1"/>
          </p:cNvSpPr>
          <p:nvPr>
            <p:ph type="title"/>
          </p:nvPr>
        </p:nvSpPr>
        <p:spPr>
          <a:xfrm>
            <a:off x="1079699" y="195888"/>
            <a:ext cx="10515600" cy="805949"/>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Make up an unusual job.</a:t>
            </a:r>
          </a:p>
        </p:txBody>
      </p:sp>
      <p:pic>
        <p:nvPicPr>
          <p:cNvPr id="1026" name="Picture 2" descr="Speak - Free people icons">
            <a:extLst>
              <a:ext uri="{FF2B5EF4-FFF2-40B4-BE49-F238E27FC236}">
                <a16:creationId xmlns:a16="http://schemas.microsoft.com/office/drawing/2014/main" id="{8D4CC490-61F6-4752-9373-A6747CDE1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15" y="39224"/>
            <a:ext cx="938784" cy="9387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0 Outrageous Jobs You Won&amp;#39;t Believe People Get Paid To Do - The Singapore  Women&amp;#39;s Weekly">
            <a:extLst>
              <a:ext uri="{FF2B5EF4-FFF2-40B4-BE49-F238E27FC236}">
                <a16:creationId xmlns:a16="http://schemas.microsoft.com/office/drawing/2014/main" id="{839498CE-849C-4552-BA88-A7392E440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67066">
            <a:off x="1264853" y="1384021"/>
            <a:ext cx="4133851" cy="2362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056" name="Picture 8" descr="https://media.womensweekly.com.sg/public/2019/11/happy-young-couple-hugging-PMXXA3N-5.jpg">
            <a:extLst>
              <a:ext uri="{FF2B5EF4-FFF2-40B4-BE49-F238E27FC236}">
                <a16:creationId xmlns:a16="http://schemas.microsoft.com/office/drawing/2014/main" id="{AD5B04F4-CBAD-478D-876A-5E9FAC1F4D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51" y="4124826"/>
            <a:ext cx="4133849"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8" name="Picture 10" descr="Gum Chewing 101">
            <a:extLst>
              <a:ext uri="{FF2B5EF4-FFF2-40B4-BE49-F238E27FC236}">
                <a16:creationId xmlns:a16="http://schemas.microsoft.com/office/drawing/2014/main" id="{046C0634-D841-44FA-9BAB-D0F85D545B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475653">
            <a:off x="6568440" y="1384021"/>
            <a:ext cx="3520440" cy="23554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60" name="Picture 12" descr="https://media.womensweekly.com.sg/public/2019/11/These-Are-The-Best-Places-In-Singapore-For-Pizza_6-2.jpg">
            <a:extLst>
              <a:ext uri="{FF2B5EF4-FFF2-40B4-BE49-F238E27FC236}">
                <a16:creationId xmlns:a16="http://schemas.microsoft.com/office/drawing/2014/main" id="{8F2DF1B0-71B4-4BDB-B71D-E1F89BAF0F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9315" y="4188421"/>
            <a:ext cx="3911266" cy="223500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56854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A5A7C9-6951-4418-9B1D-5FD80950F7C2}"/>
              </a:ext>
            </a:extLst>
          </p:cNvPr>
          <p:cNvSpPr/>
          <p:nvPr/>
        </p:nvSpPr>
        <p:spPr>
          <a:xfrm>
            <a:off x="0" y="-26649"/>
            <a:ext cx="12192000" cy="1070530"/>
          </a:xfrm>
          <a:prstGeom prst="rect">
            <a:avLst/>
          </a:prstGeom>
          <a:solidFill>
            <a:srgbClr val="92D05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9ACF4B52-D183-48E0-85B7-58A294E36C65}"/>
              </a:ext>
            </a:extLst>
          </p:cNvPr>
          <p:cNvSpPr>
            <a:spLocks noGrp="1"/>
          </p:cNvSpPr>
          <p:nvPr>
            <p:ph type="title"/>
          </p:nvPr>
        </p:nvSpPr>
        <p:spPr>
          <a:xfrm>
            <a:off x="1079699" y="195888"/>
            <a:ext cx="10515600" cy="805949"/>
          </a:xfrm>
        </p:spPr>
        <p:txBody>
          <a:bodyPr>
            <a:normAutofit/>
          </a:bodyPr>
          <a:lstStyle/>
          <a:p>
            <a:r>
              <a:rPr lang="en-GB" sz="2800" dirty="0">
                <a:latin typeface="Andika" panose="02000000000000000000" pitchFamily="2" charset="0"/>
                <a:ea typeface="Andika" panose="02000000000000000000" pitchFamily="2" charset="0"/>
                <a:cs typeface="Andika" panose="02000000000000000000" pitchFamily="2" charset="0"/>
              </a:rPr>
              <a:t>Make up an unusual job.</a:t>
            </a:r>
          </a:p>
        </p:txBody>
      </p:sp>
      <p:pic>
        <p:nvPicPr>
          <p:cNvPr id="1026" name="Picture 2" descr="Speak - Free people icons">
            <a:extLst>
              <a:ext uri="{FF2B5EF4-FFF2-40B4-BE49-F238E27FC236}">
                <a16:creationId xmlns:a16="http://schemas.microsoft.com/office/drawing/2014/main" id="{8D4CC490-61F6-4752-9373-A6747CDE1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15" y="39224"/>
            <a:ext cx="938784" cy="93878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Cute Notepad Cliparts, Download Free Cute Notepad Cliparts png images,  Free ClipArts on Clipart Library">
            <a:extLst>
              <a:ext uri="{FF2B5EF4-FFF2-40B4-BE49-F238E27FC236}">
                <a16:creationId xmlns:a16="http://schemas.microsoft.com/office/drawing/2014/main" id="{A29545A5-BE33-4BC5-8B16-D5407C13BA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0783"/>
          <a:stretch/>
        </p:blipFill>
        <p:spPr bwMode="auto">
          <a:xfrm>
            <a:off x="1079699" y="1723786"/>
            <a:ext cx="6357937" cy="37129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Raking Cliparts, Download Free Raking Cliparts png images, Free  ClipArts on Clipart Library">
            <a:extLst>
              <a:ext uri="{FF2B5EF4-FFF2-40B4-BE49-F238E27FC236}">
                <a16:creationId xmlns:a16="http://schemas.microsoft.com/office/drawing/2014/main" id="{82C42126-A7B4-458D-A331-4F55DB708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516" y="2210876"/>
            <a:ext cx="3839964" cy="28652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CF75955-B19D-4A58-9039-AC81EE4073EF}"/>
              </a:ext>
            </a:extLst>
          </p:cNvPr>
          <p:cNvSpPr txBox="1"/>
          <p:nvPr/>
        </p:nvSpPr>
        <p:spPr>
          <a:xfrm>
            <a:off x="2497018" y="3260198"/>
            <a:ext cx="4589581" cy="1815882"/>
          </a:xfrm>
          <a:prstGeom prst="rect">
            <a:avLst/>
          </a:prstGeom>
          <a:noFill/>
        </p:spPr>
        <p:txBody>
          <a:bodyPr wrap="square" rtlCol="0">
            <a:spAutoFit/>
          </a:bodyPr>
          <a:lstStyle/>
          <a:p>
            <a:r>
              <a:rPr lang="en-GB" sz="2800" dirty="0">
                <a:latin typeface="Cavolini" panose="03000502040302020204" pitchFamily="66" charset="0"/>
                <a:cs typeface="Cavolini" panose="03000502040302020204" pitchFamily="66" charset="0"/>
              </a:rPr>
              <a:t>Leaf cleaners clean leaves in gardens to make them look tidy and nice.</a:t>
            </a:r>
          </a:p>
        </p:txBody>
      </p:sp>
    </p:spTree>
    <p:extLst>
      <p:ext uri="{BB962C8B-B14F-4D97-AF65-F5344CB8AC3E}">
        <p14:creationId xmlns:p14="http://schemas.microsoft.com/office/powerpoint/2010/main" val="130221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3E3D8BFE-2A26-4E1C-BF97-0F675ED6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04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184135"/>
            <a:ext cx="11093251" cy="5407549"/>
          </a:xfrm>
        </p:spPr>
        <p:txBody>
          <a:bodyPr vert="horz" lIns="91440" tIns="45720" rIns="91440" bIns="45720" rtlCol="0" anchor="t">
            <a:normAutofit/>
          </a:bodyPr>
          <a:lstStyle/>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This lesson is pegged directly to Learning Outcome 6.1.1.</a:t>
            </a:r>
            <a:r>
              <a:rPr lang="en-GB" sz="1400" i="1" dirty="0">
                <a:latin typeface="Andika" panose="02000000000000000000" pitchFamily="2" charset="0"/>
                <a:ea typeface="Andika" panose="02000000000000000000" pitchFamily="2" charset="0"/>
                <a:cs typeface="Andika" panose="02000000000000000000" pitchFamily="2" charset="0"/>
              </a:rPr>
              <a:t>Demonstrate enjoyment, interest and attentiveness during listening and viewing activities.</a:t>
            </a:r>
          </a:p>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The material for this lesson was adapted from </a:t>
            </a:r>
            <a:r>
              <a:rPr lang="en-GB" sz="1400" i="1" dirty="0">
                <a:latin typeface="Andika" panose="02000000000000000000" pitchFamily="2" charset="0"/>
                <a:ea typeface="Andika" panose="02000000000000000000" pitchFamily="2" charset="0"/>
                <a:cs typeface="Andika" panose="02000000000000000000" pitchFamily="2" charset="0"/>
              </a:rPr>
              <a:t>Cambridge Global English Stage 5</a:t>
            </a:r>
          </a:p>
          <a:p>
            <a:pPr>
              <a:lnSpc>
                <a:spcPct val="150000"/>
              </a:lnSpc>
            </a:pPr>
            <a:r>
              <a:rPr lang="en-GB" sz="14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400" dirty="0">
                <a:latin typeface="Andika"/>
                <a:ea typeface="Andika"/>
                <a:cs typeface="Andika"/>
              </a:rPr>
              <a:t>Effects are included to make the presentation more interactive.  Please present the PowerPoint in Slideshow mode. </a:t>
            </a:r>
            <a:endParaRPr lang="en-GB" sz="14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400" dirty="0">
                <a:latin typeface="Andika"/>
                <a:ea typeface="Andika"/>
                <a:cs typeface="Andika"/>
              </a:rPr>
              <a:t>Wherever possible we have included the use of online apps to enhance the teaching and learning experience.</a:t>
            </a:r>
          </a:p>
          <a:p>
            <a:pPr>
              <a:lnSpc>
                <a:spcPct val="150000"/>
              </a:lnSpc>
            </a:pPr>
            <a:r>
              <a:rPr lang="en-GB" sz="1400" dirty="0">
                <a:latin typeface="Andika"/>
                <a:ea typeface="Andika"/>
                <a:cs typeface="Andika"/>
              </a:rPr>
              <a:t>The Notes section underneath the slides may contain some further points which can be developed during the lesson.</a:t>
            </a:r>
          </a:p>
          <a:p>
            <a:pPr>
              <a:lnSpc>
                <a:spcPct val="150000"/>
              </a:lnSpc>
            </a:pPr>
            <a:r>
              <a:rPr lang="en-GB" sz="1400" dirty="0">
                <a:latin typeface="Andika"/>
                <a:ea typeface="Andika"/>
                <a:cs typeface="Andika"/>
              </a:rPr>
              <a:t>Teachers are encouraged to adapt this PowerPoint presentation to meet the learners’ language needs.</a:t>
            </a:r>
          </a:p>
          <a:p>
            <a:pPr>
              <a:lnSpc>
                <a:spcPct val="150000"/>
              </a:lnSpc>
            </a:pPr>
            <a:r>
              <a:rPr lang="en-GB" sz="1400" dirty="0">
                <a:latin typeface="Andika"/>
                <a:ea typeface="Andika"/>
                <a:cs typeface="Andika"/>
              </a:rPr>
              <a:t>Tasks included in the PowerPoint presentation are also being shared as worksheets.  </a:t>
            </a:r>
            <a:endParaRPr lang="en-GB" sz="14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400" dirty="0">
                <a:latin typeface="Andika"/>
                <a:ea typeface="Andika"/>
                <a:cs typeface="Andika"/>
              </a:rPr>
              <a:t>For any comments, feedback or suggestions please email us at: </a:t>
            </a:r>
            <a:r>
              <a:rPr lang="en-GB" sz="1400" dirty="0">
                <a:latin typeface="Andika"/>
                <a:ea typeface="Andika"/>
                <a:cs typeface="Andika"/>
                <a:hlinkClick r:id="rId3"/>
              </a:rPr>
              <a:t>marie-claire.camilleri@ilearn.edu.mt</a:t>
            </a:r>
            <a:r>
              <a:rPr lang="en-GB" sz="1400" dirty="0">
                <a:latin typeface="Andika"/>
                <a:ea typeface="Andika"/>
                <a:cs typeface="Andika"/>
              </a:rPr>
              <a:t>; </a:t>
            </a:r>
            <a:r>
              <a:rPr lang="en-GB" sz="1400" dirty="0">
                <a:latin typeface="Andika"/>
                <a:ea typeface="Andika"/>
                <a:cs typeface="Andika"/>
                <a:hlinkClick r:id="rId4"/>
              </a:rPr>
              <a:t>urieth.attard@ilearn.edu.mt</a:t>
            </a:r>
            <a:r>
              <a:rPr lang="en-GB" sz="1400" dirty="0">
                <a:latin typeface="Andika"/>
                <a:ea typeface="Andika"/>
                <a:cs typeface="Andika"/>
              </a:rPr>
              <a:t>; and  </a:t>
            </a:r>
            <a:r>
              <a:rPr lang="en-GB" sz="1400" dirty="0">
                <a:latin typeface="Andika"/>
                <a:ea typeface="Andika"/>
                <a:cs typeface="Andika"/>
                <a:hlinkClick r:id="rId5"/>
              </a:rPr>
              <a:t>mary.jude.camilleri@ilearn.edu.mt</a:t>
            </a:r>
            <a:r>
              <a:rPr lang="en-GB" sz="1400" dirty="0">
                <a:latin typeface="Andika"/>
                <a:ea typeface="Andika"/>
                <a:cs typeface="Andika"/>
              </a:rPr>
              <a:t>.   You may also call the office on: 25983683.</a:t>
            </a:r>
            <a:endParaRPr lang="en-GB" sz="14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21737" y="1060685"/>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364" y="6424477"/>
            <a:ext cx="1483624" cy="425258"/>
          </a:xfrm>
          <a:prstGeom prst="rect">
            <a:avLst/>
          </a:prstGeom>
        </p:spPr>
      </p:pic>
      <p:pic>
        <p:nvPicPr>
          <p:cNvPr id="1026" name="Picture 2" descr="Headphones Listening Vector SVG Icon - SVG Repo">
            <a:extLst>
              <a:ext uri="{FF2B5EF4-FFF2-40B4-BE49-F238E27FC236}">
                <a16:creationId xmlns:a16="http://schemas.microsoft.com/office/drawing/2014/main" id="{61C278D9-0103-4A52-9EC7-1DE4E7716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143" y="592281"/>
            <a:ext cx="960561" cy="9605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ding - Free people icons">
            <a:extLst>
              <a:ext uri="{FF2B5EF4-FFF2-40B4-BE49-F238E27FC236}">
                <a16:creationId xmlns:a16="http://schemas.microsoft.com/office/drawing/2014/main" id="{0B48D63C-6C68-484F-8008-D9F6B0054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889" y="1727504"/>
            <a:ext cx="1071070" cy="1071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tverde Library is Now Offering Curbside Pickup and Drop Off - Town of  Montverde">
            <a:extLst>
              <a:ext uri="{FF2B5EF4-FFF2-40B4-BE49-F238E27FC236}">
                <a16:creationId xmlns:a16="http://schemas.microsoft.com/office/drawing/2014/main" id="{2B780D47-2BA8-4761-9E46-6243F2B88889}"/>
              </a:ext>
            </a:extLst>
          </p:cNvPr>
          <p:cNvPicPr>
            <a:picLocks noChangeAspect="1" noChangeArrowheads="1"/>
          </p:cNvPicPr>
          <p:nvPr/>
        </p:nvPicPr>
        <p:blipFill>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677014" y="2863855"/>
            <a:ext cx="1038945" cy="10896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urlingham Academy &gt; Useful Links &gt; SEND &gt; SEND Provision">
            <a:extLst>
              <a:ext uri="{FF2B5EF4-FFF2-40B4-BE49-F238E27FC236}">
                <a16:creationId xmlns:a16="http://schemas.microsoft.com/office/drawing/2014/main" id="{591ECFBB-00CA-469E-B123-6669C9500F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080" y="5295125"/>
            <a:ext cx="1071070" cy="10710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eaking - Free people icons">
            <a:extLst>
              <a:ext uri="{FF2B5EF4-FFF2-40B4-BE49-F238E27FC236}">
                <a16:creationId xmlns:a16="http://schemas.microsoft.com/office/drawing/2014/main" id="{629179F6-2DC3-4D3B-8A48-0AF70AE7AE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889" y="4149716"/>
            <a:ext cx="1038945" cy="10389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7CDDD64-0628-40AD-AD0C-AF681282AB55}"/>
              </a:ext>
            </a:extLst>
          </p:cNvPr>
          <p:cNvSpPr txBox="1"/>
          <p:nvPr/>
        </p:nvSpPr>
        <p:spPr>
          <a:xfrm>
            <a:off x="1699896" y="634194"/>
            <a:ext cx="9999025" cy="769441"/>
          </a:xfrm>
          <a:prstGeom prst="rect">
            <a:avLst/>
          </a:prstGeom>
          <a:noFill/>
        </p:spPr>
        <p:txBody>
          <a:bodyPr wrap="square" rtlCol="0">
            <a:spAutoFit/>
          </a:bodyPr>
          <a:lstStyle/>
          <a:p>
            <a:r>
              <a:rPr lang="en-GB" sz="4400" dirty="0">
                <a:solidFill>
                  <a:schemeClr val="accent1">
                    <a:lumMod val="75000"/>
                  </a:schemeClr>
                </a:solidFill>
                <a:latin typeface="Aharoni" panose="02010803020104030203" pitchFamily="2" charset="-79"/>
                <a:ea typeface="Andika" panose="02000000000000000000" pitchFamily="2" charset="0"/>
                <a:cs typeface="Aharoni" panose="02010803020104030203" pitchFamily="2" charset="-79"/>
              </a:rPr>
              <a:t>Listen to</a:t>
            </a:r>
            <a:r>
              <a:rPr lang="en-GB" sz="4400" dirty="0">
                <a:latin typeface="Andika" panose="02000000000000000000" pitchFamily="2" charset="0"/>
                <a:ea typeface="Andika" panose="02000000000000000000" pitchFamily="2" charset="0"/>
                <a:cs typeface="Andika" panose="02000000000000000000" pitchFamily="2" charset="0"/>
              </a:rPr>
              <a:t> </a:t>
            </a:r>
            <a:r>
              <a:rPr lang="en-GB" sz="3200" dirty="0">
                <a:latin typeface="Andika" panose="02000000000000000000" pitchFamily="2" charset="0"/>
                <a:ea typeface="Andika" panose="02000000000000000000" pitchFamily="2" charset="0"/>
                <a:cs typeface="Andika" panose="02000000000000000000" pitchFamily="2" charset="0"/>
              </a:rPr>
              <a:t>the top 5 most unusual jobs! </a:t>
            </a:r>
            <a:endParaRPr lang="en-GB" sz="4400" dirty="0">
              <a:solidFill>
                <a:srgbClr val="00B050"/>
              </a:solidFill>
              <a:latin typeface="Aharoni" panose="02010803020104030203" pitchFamily="2" charset="-79"/>
              <a:ea typeface="Andika" panose="02000000000000000000" pitchFamily="2" charset="0"/>
              <a:cs typeface="Aharoni" panose="02010803020104030203" pitchFamily="2" charset="-79"/>
            </a:endParaRPr>
          </a:p>
        </p:txBody>
      </p:sp>
      <p:sp>
        <p:nvSpPr>
          <p:cNvPr id="18" name="TextBox 17">
            <a:extLst>
              <a:ext uri="{FF2B5EF4-FFF2-40B4-BE49-F238E27FC236}">
                <a16:creationId xmlns:a16="http://schemas.microsoft.com/office/drawing/2014/main" id="{11518BAE-E875-483C-963D-5D3950BA1193}"/>
              </a:ext>
            </a:extLst>
          </p:cNvPr>
          <p:cNvSpPr txBox="1"/>
          <p:nvPr/>
        </p:nvSpPr>
        <p:spPr>
          <a:xfrm>
            <a:off x="1715959" y="1519378"/>
            <a:ext cx="10031154" cy="1261884"/>
          </a:xfrm>
          <a:prstGeom prst="rect">
            <a:avLst/>
          </a:prstGeom>
          <a:noFill/>
        </p:spPr>
        <p:txBody>
          <a:bodyPr wrap="square" rtlCol="0">
            <a:spAutoFit/>
          </a:bodyPr>
          <a:lstStyle/>
          <a:p>
            <a:r>
              <a:rPr lang="en-GB" sz="4400" dirty="0">
                <a:solidFill>
                  <a:srgbClr val="FFC000"/>
                </a:solidFill>
                <a:latin typeface="Aharoni" panose="02010803020104030203" pitchFamily="2" charset="-79"/>
                <a:ea typeface="Andika" panose="02000000000000000000" pitchFamily="2" charset="0"/>
                <a:cs typeface="Aharoni" panose="02010803020104030203" pitchFamily="2" charset="-79"/>
              </a:rPr>
              <a:t>Read</a:t>
            </a:r>
            <a:r>
              <a:rPr lang="en-GB" sz="3200" dirty="0">
                <a:latin typeface="Andika" panose="02000000000000000000" pitchFamily="2" charset="0"/>
                <a:ea typeface="Andika" panose="02000000000000000000" pitchFamily="2" charset="0"/>
                <a:cs typeface="Andika" panose="02000000000000000000" pitchFamily="2" charset="0"/>
              </a:rPr>
              <a:t> an </a:t>
            </a:r>
            <a:r>
              <a:rPr lang="en-GB" sz="4400" dirty="0">
                <a:solidFill>
                  <a:srgbClr val="D60093"/>
                </a:solidFill>
                <a:latin typeface="Aharoni" panose="02010803020104030203" pitchFamily="2" charset="-79"/>
                <a:ea typeface="Andika" panose="02000000000000000000" pitchFamily="2" charset="0"/>
                <a:cs typeface="Aharoni" panose="02010803020104030203" pitchFamily="2" charset="-79"/>
              </a:rPr>
              <a:t>interview </a:t>
            </a:r>
            <a:r>
              <a:rPr lang="en-GB" sz="3200" dirty="0">
                <a:latin typeface="Andika" panose="02000000000000000000" pitchFamily="2" charset="0"/>
                <a:ea typeface="Andika" panose="02000000000000000000" pitchFamily="2" charset="0"/>
                <a:cs typeface="Andika" panose="02000000000000000000" pitchFamily="2" charset="0"/>
              </a:rPr>
              <a:t>about an exciting but dangerous job.</a:t>
            </a:r>
          </a:p>
        </p:txBody>
      </p:sp>
      <p:sp>
        <p:nvSpPr>
          <p:cNvPr id="19" name="TextBox 18">
            <a:extLst>
              <a:ext uri="{FF2B5EF4-FFF2-40B4-BE49-F238E27FC236}">
                <a16:creationId xmlns:a16="http://schemas.microsoft.com/office/drawing/2014/main" id="{2F723DD9-10DD-42C5-9958-EA9548BB0D7D}"/>
              </a:ext>
            </a:extLst>
          </p:cNvPr>
          <p:cNvSpPr txBox="1"/>
          <p:nvPr/>
        </p:nvSpPr>
        <p:spPr>
          <a:xfrm>
            <a:off x="1699897" y="2745261"/>
            <a:ext cx="10031154" cy="1261884"/>
          </a:xfrm>
          <a:prstGeom prst="rect">
            <a:avLst/>
          </a:prstGeom>
          <a:noFill/>
        </p:spPr>
        <p:txBody>
          <a:bodyPr wrap="square" rtlCol="0">
            <a:spAutoFit/>
          </a:bodyPr>
          <a:lstStyle/>
          <a:p>
            <a:r>
              <a:rPr lang="en-GB" sz="4400" dirty="0">
                <a:solidFill>
                  <a:srgbClr val="FF0000"/>
                </a:solidFill>
                <a:latin typeface="Aharoni" panose="02010803020104030203" pitchFamily="2" charset="-79"/>
                <a:ea typeface="Andika" panose="02000000000000000000" pitchFamily="2" charset="0"/>
                <a:cs typeface="Aharoni" panose="02010803020104030203" pitchFamily="2" charset="-79"/>
              </a:rPr>
              <a:t>Read </a:t>
            </a:r>
            <a:r>
              <a:rPr lang="en-GB" sz="3200" dirty="0">
                <a:latin typeface="Andika" panose="02000000000000000000" pitchFamily="2" charset="0"/>
                <a:ea typeface="Andika" panose="02000000000000000000" pitchFamily="2" charset="0"/>
                <a:cs typeface="Andika" panose="02000000000000000000" pitchFamily="2" charset="0"/>
              </a:rPr>
              <a:t>and</a:t>
            </a:r>
            <a:r>
              <a:rPr lang="en-GB" sz="4400" dirty="0">
                <a:solidFill>
                  <a:srgbClr val="FF0000"/>
                </a:solidFill>
                <a:latin typeface="Aharoni" panose="02010803020104030203" pitchFamily="2" charset="-79"/>
                <a:ea typeface="Andika" panose="02000000000000000000" pitchFamily="2" charset="0"/>
                <a:cs typeface="Aharoni" panose="02010803020104030203" pitchFamily="2" charset="-79"/>
              </a:rPr>
              <a:t> </a:t>
            </a:r>
            <a:r>
              <a:rPr lang="en-GB" sz="4400" dirty="0">
                <a:solidFill>
                  <a:srgbClr val="C00000"/>
                </a:solidFill>
                <a:latin typeface="Aharoni" panose="02010803020104030203" pitchFamily="2" charset="-79"/>
                <a:ea typeface="Andika" panose="02000000000000000000" pitchFamily="2" charset="0"/>
                <a:cs typeface="Aharoni" panose="02010803020104030203" pitchFamily="2" charset="-79"/>
              </a:rPr>
              <a:t>respond</a:t>
            </a:r>
            <a:r>
              <a:rPr lang="en-GB" sz="3200" dirty="0">
                <a:latin typeface="Andika" panose="02000000000000000000" pitchFamily="2" charset="0"/>
                <a:ea typeface="Andika" panose="02000000000000000000" pitchFamily="2" charset="0"/>
                <a:cs typeface="Andika" panose="02000000000000000000" pitchFamily="2" charset="0"/>
              </a:rPr>
              <a:t> to a </a:t>
            </a:r>
            <a:r>
              <a:rPr lang="en-GB" sz="4400" dirty="0">
                <a:solidFill>
                  <a:srgbClr val="FFFF00"/>
                </a:solidFill>
                <a:latin typeface="Aharoni" panose="02010803020104030203" pitchFamily="2" charset="-79"/>
                <a:ea typeface="Andika" panose="02000000000000000000" pitchFamily="2" charset="0"/>
                <a:cs typeface="Aharoni" panose="02010803020104030203" pitchFamily="2" charset="-79"/>
              </a:rPr>
              <a:t>poem</a:t>
            </a:r>
            <a:r>
              <a:rPr lang="en-GB" sz="3200" dirty="0">
                <a:latin typeface="Andika" panose="02000000000000000000" pitchFamily="2" charset="0"/>
                <a:ea typeface="Andika" panose="02000000000000000000" pitchFamily="2" charset="0"/>
                <a:cs typeface="Andika" panose="02000000000000000000" pitchFamily="2" charset="0"/>
              </a:rPr>
              <a:t> about choosing a future job.</a:t>
            </a:r>
          </a:p>
        </p:txBody>
      </p:sp>
      <p:sp>
        <p:nvSpPr>
          <p:cNvPr id="20" name="TextBox 19">
            <a:extLst>
              <a:ext uri="{FF2B5EF4-FFF2-40B4-BE49-F238E27FC236}">
                <a16:creationId xmlns:a16="http://schemas.microsoft.com/office/drawing/2014/main" id="{6F64D10C-62FF-4ECC-8936-AB1E9AF9221C}"/>
              </a:ext>
            </a:extLst>
          </p:cNvPr>
          <p:cNvSpPr txBox="1"/>
          <p:nvPr/>
        </p:nvSpPr>
        <p:spPr>
          <a:xfrm>
            <a:off x="1732023" y="4038443"/>
            <a:ext cx="9999025" cy="1261884"/>
          </a:xfrm>
          <a:prstGeom prst="rect">
            <a:avLst/>
          </a:prstGeom>
          <a:noFill/>
        </p:spPr>
        <p:txBody>
          <a:bodyPr wrap="square" rtlCol="0">
            <a:spAutoFit/>
          </a:bodyPr>
          <a:lstStyle/>
          <a:p>
            <a:r>
              <a:rPr lang="en-GB" sz="4400" dirty="0">
                <a:solidFill>
                  <a:srgbClr val="CC66FF"/>
                </a:solidFill>
                <a:latin typeface="Aharoni" panose="02010803020104030203" pitchFamily="2" charset="-79"/>
                <a:ea typeface="Andika" panose="02000000000000000000" pitchFamily="2" charset="0"/>
                <a:cs typeface="Aharoni" panose="02010803020104030203" pitchFamily="2" charset="-79"/>
              </a:rPr>
              <a:t>Ask questions </a:t>
            </a:r>
            <a:r>
              <a:rPr lang="en-GB" sz="3200" dirty="0">
                <a:latin typeface="Andika" panose="02000000000000000000" pitchFamily="2" charset="0"/>
                <a:ea typeface="Andika" panose="02000000000000000000" pitchFamily="2" charset="0"/>
                <a:cs typeface="Andika" panose="02000000000000000000" pitchFamily="2" charset="0"/>
              </a:rPr>
              <a:t>and talk about the job you would like to do when you grow up.  </a:t>
            </a:r>
          </a:p>
        </p:txBody>
      </p:sp>
      <p:sp>
        <p:nvSpPr>
          <p:cNvPr id="21" name="TextBox 20">
            <a:extLst>
              <a:ext uri="{FF2B5EF4-FFF2-40B4-BE49-F238E27FC236}">
                <a16:creationId xmlns:a16="http://schemas.microsoft.com/office/drawing/2014/main" id="{9C0DE3E3-53D4-41A0-97D7-2214EF85A4DE}"/>
              </a:ext>
            </a:extLst>
          </p:cNvPr>
          <p:cNvSpPr txBox="1"/>
          <p:nvPr/>
        </p:nvSpPr>
        <p:spPr>
          <a:xfrm>
            <a:off x="1755150" y="5433030"/>
            <a:ext cx="9674386" cy="769441"/>
          </a:xfrm>
          <a:prstGeom prst="rect">
            <a:avLst/>
          </a:prstGeom>
          <a:noFill/>
        </p:spPr>
        <p:txBody>
          <a:bodyPr wrap="square" rtlCol="0">
            <a:spAutoFit/>
          </a:bodyPr>
          <a:lstStyle/>
          <a:p>
            <a:r>
              <a:rPr lang="en-GB" sz="4400" dirty="0">
                <a:solidFill>
                  <a:srgbClr val="FFC000"/>
                </a:solidFill>
                <a:latin typeface="Aharoni" panose="02010803020104030203" pitchFamily="2" charset="-79"/>
                <a:ea typeface="Andika" panose="02000000000000000000" pitchFamily="2" charset="0"/>
                <a:cs typeface="Aharoni" panose="02010803020104030203" pitchFamily="2" charset="-79"/>
              </a:rPr>
              <a:t>Write </a:t>
            </a:r>
            <a:r>
              <a:rPr lang="en-GB" sz="3200" dirty="0">
                <a:latin typeface="Andika" panose="02000000000000000000" pitchFamily="2" charset="0"/>
                <a:ea typeface="Andika" panose="02000000000000000000" pitchFamily="2" charset="0"/>
                <a:cs typeface="Andika" panose="02000000000000000000" pitchFamily="2" charset="0"/>
              </a:rPr>
              <a:t>an </a:t>
            </a:r>
            <a:r>
              <a:rPr lang="en-GB" sz="4400" dirty="0">
                <a:solidFill>
                  <a:schemeClr val="accent1">
                    <a:lumMod val="40000"/>
                    <a:lumOff val="60000"/>
                  </a:schemeClr>
                </a:solidFill>
                <a:latin typeface="Aharoni" panose="02010803020104030203" pitchFamily="2" charset="-79"/>
                <a:ea typeface="Andika" panose="02000000000000000000" pitchFamily="2" charset="0"/>
                <a:cs typeface="Aharoni" panose="02010803020104030203" pitchFamily="2" charset="-79"/>
              </a:rPr>
              <a:t>advert </a:t>
            </a:r>
            <a:r>
              <a:rPr lang="en-GB" sz="3200" dirty="0">
                <a:latin typeface="Andika" panose="02000000000000000000" pitchFamily="2" charset="0"/>
                <a:ea typeface="Andika" panose="02000000000000000000" pitchFamily="2" charset="0"/>
                <a:cs typeface="Andika" panose="02000000000000000000" pitchFamily="2" charset="0"/>
              </a:rPr>
              <a:t>for a job.</a:t>
            </a:r>
          </a:p>
        </p:txBody>
      </p:sp>
    </p:spTree>
    <p:extLst>
      <p:ext uri="{BB962C8B-B14F-4D97-AF65-F5344CB8AC3E}">
        <p14:creationId xmlns:p14="http://schemas.microsoft.com/office/powerpoint/2010/main" val="32165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634018" y="348694"/>
            <a:ext cx="9359471" cy="1286160"/>
          </a:xfrm>
        </p:spPr>
        <p:txBody>
          <a:bodyPr anchor="b">
            <a:normAutofit fontScale="90000"/>
          </a:bodyPr>
          <a:lstStyle/>
          <a:p>
            <a:pPr>
              <a:lnSpc>
                <a:spcPct val="150000"/>
              </a:lnSpc>
            </a:pPr>
            <a:r>
              <a:rPr lang="en-GB" sz="3700" b="1" dirty="0">
                <a:ln w="22225">
                  <a:noFill/>
                  <a:prstDash val="solid"/>
                </a:ln>
                <a:latin typeface="Andika" panose="02000000000000000000" pitchFamily="2" charset="0"/>
                <a:ea typeface="Andika" panose="02000000000000000000" pitchFamily="2" charset="0"/>
                <a:cs typeface="Andika" panose="02000000000000000000" pitchFamily="2" charset="0"/>
              </a:rPr>
              <a:t>I am learning how to listen for specific information.</a:t>
            </a:r>
          </a:p>
        </p:txBody>
      </p:sp>
      <p:pic>
        <p:nvPicPr>
          <p:cNvPr id="3074" name="Picture 2" descr="Little Girl Listening Stock Illustration - Download Image Now - iStock">
            <a:extLst>
              <a:ext uri="{FF2B5EF4-FFF2-40B4-BE49-F238E27FC236}">
                <a16:creationId xmlns:a16="http://schemas.microsoft.com/office/drawing/2014/main" id="{E786FA4F-EC44-48F2-82C0-AAC639B621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424" r="19426"/>
          <a:stretch/>
        </p:blipFill>
        <p:spPr bwMode="auto">
          <a:xfrm>
            <a:off x="671353" y="1799151"/>
            <a:ext cx="3391361" cy="5017272"/>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8D836E3-C93A-421E-AA1E-4C7087985409}"/>
              </a:ext>
            </a:extLst>
          </p:cNvPr>
          <p:cNvGrpSpPr/>
          <p:nvPr/>
        </p:nvGrpSpPr>
        <p:grpSpPr>
          <a:xfrm>
            <a:off x="4863463" y="2073262"/>
            <a:ext cx="7130026" cy="4549980"/>
            <a:chOff x="4919219" y="1686213"/>
            <a:chExt cx="7130026" cy="4993014"/>
          </a:xfrm>
        </p:grpSpPr>
        <p:sp>
          <p:nvSpPr>
            <p:cNvPr id="5" name="Freeform: Shape 4">
              <a:extLst>
                <a:ext uri="{FF2B5EF4-FFF2-40B4-BE49-F238E27FC236}">
                  <a16:creationId xmlns:a16="http://schemas.microsoft.com/office/drawing/2014/main" id="{ECEAA2B4-D31A-48F7-84A6-6D3B4F8C2AFF}"/>
                </a:ext>
              </a:extLst>
            </p:cNvPr>
            <p:cNvSpPr/>
            <p:nvPr/>
          </p:nvSpPr>
          <p:spPr>
            <a:xfrm>
              <a:off x="4919219" y="1686213"/>
              <a:ext cx="7130026" cy="1854292"/>
            </a:xfrm>
            <a:custGeom>
              <a:avLst/>
              <a:gdLst>
                <a:gd name="connsiteX0" fmla="*/ 0 w 7130026"/>
                <a:gd name="connsiteY0" fmla="*/ 309055 h 1854292"/>
                <a:gd name="connsiteX1" fmla="*/ 309055 w 7130026"/>
                <a:gd name="connsiteY1" fmla="*/ 0 h 1854292"/>
                <a:gd name="connsiteX2" fmla="*/ 6820971 w 7130026"/>
                <a:gd name="connsiteY2" fmla="*/ 0 h 1854292"/>
                <a:gd name="connsiteX3" fmla="*/ 7130026 w 7130026"/>
                <a:gd name="connsiteY3" fmla="*/ 309055 h 1854292"/>
                <a:gd name="connsiteX4" fmla="*/ 7130026 w 7130026"/>
                <a:gd name="connsiteY4" fmla="*/ 1545237 h 1854292"/>
                <a:gd name="connsiteX5" fmla="*/ 6820971 w 7130026"/>
                <a:gd name="connsiteY5" fmla="*/ 1854292 h 1854292"/>
                <a:gd name="connsiteX6" fmla="*/ 309055 w 7130026"/>
                <a:gd name="connsiteY6" fmla="*/ 1854292 h 1854292"/>
                <a:gd name="connsiteX7" fmla="*/ 0 w 7130026"/>
                <a:gd name="connsiteY7" fmla="*/ 1545237 h 1854292"/>
                <a:gd name="connsiteX8" fmla="*/ 0 w 7130026"/>
                <a:gd name="connsiteY8" fmla="*/ 309055 h 185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854292">
                  <a:moveTo>
                    <a:pt x="0" y="309055"/>
                  </a:moveTo>
                  <a:cubicBezTo>
                    <a:pt x="0" y="138369"/>
                    <a:pt x="138369" y="0"/>
                    <a:pt x="309055" y="0"/>
                  </a:cubicBezTo>
                  <a:lnTo>
                    <a:pt x="6820971" y="0"/>
                  </a:lnTo>
                  <a:cubicBezTo>
                    <a:pt x="6991657" y="0"/>
                    <a:pt x="7130026" y="138369"/>
                    <a:pt x="7130026" y="309055"/>
                  </a:cubicBezTo>
                  <a:lnTo>
                    <a:pt x="7130026" y="1545237"/>
                  </a:lnTo>
                  <a:cubicBezTo>
                    <a:pt x="7130026" y="1715923"/>
                    <a:pt x="6991657" y="1854292"/>
                    <a:pt x="6820971" y="1854292"/>
                  </a:cubicBezTo>
                  <a:lnTo>
                    <a:pt x="309055" y="1854292"/>
                  </a:lnTo>
                  <a:cubicBezTo>
                    <a:pt x="138369" y="1854292"/>
                    <a:pt x="0" y="1715923"/>
                    <a:pt x="0" y="1545237"/>
                  </a:cubicBezTo>
                  <a:lnTo>
                    <a:pt x="0" y="309055"/>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12439" tIns="212439" rIns="212439" bIns="212439" numCol="1" spcCol="1270" anchor="ctr" anchorCtr="0">
              <a:noAutofit/>
            </a:bodyPr>
            <a:lstStyle/>
            <a:p>
              <a:pPr lvl="0" defTabSz="1422400">
                <a:spcBef>
                  <a:spcPct val="0"/>
                </a:spcBef>
                <a:spcAft>
                  <a:spcPct val="35000"/>
                </a:spcAft>
              </a:pPr>
              <a:r>
                <a:rPr lang="en-GB" sz="3200" b="1" kern="1200" dirty="0">
                  <a:latin typeface="Andika" panose="02000000000000000000" pitchFamily="2" charset="0"/>
                  <a:ea typeface="Andika" panose="02000000000000000000" pitchFamily="2" charset="0"/>
                  <a:cs typeface="Andika" panose="02000000000000000000" pitchFamily="2" charset="0"/>
                </a:rPr>
                <a:t>I can identify certain information while listening.</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C944D7BB-48A7-4648-8639-13E074D51044}"/>
                </a:ext>
              </a:extLst>
            </p:cNvPr>
            <p:cNvSpPr/>
            <p:nvPr/>
          </p:nvSpPr>
          <p:spPr>
            <a:xfrm>
              <a:off x="4919219" y="3653595"/>
              <a:ext cx="7130026" cy="1489208"/>
            </a:xfrm>
            <a:custGeom>
              <a:avLst/>
              <a:gdLst>
                <a:gd name="connsiteX0" fmla="*/ 0 w 7130026"/>
                <a:gd name="connsiteY0" fmla="*/ 248206 h 1489208"/>
                <a:gd name="connsiteX1" fmla="*/ 248206 w 7130026"/>
                <a:gd name="connsiteY1" fmla="*/ 0 h 1489208"/>
                <a:gd name="connsiteX2" fmla="*/ 6881820 w 7130026"/>
                <a:gd name="connsiteY2" fmla="*/ 0 h 1489208"/>
                <a:gd name="connsiteX3" fmla="*/ 7130026 w 7130026"/>
                <a:gd name="connsiteY3" fmla="*/ 248206 h 1489208"/>
                <a:gd name="connsiteX4" fmla="*/ 7130026 w 7130026"/>
                <a:gd name="connsiteY4" fmla="*/ 1241002 h 1489208"/>
                <a:gd name="connsiteX5" fmla="*/ 6881820 w 7130026"/>
                <a:gd name="connsiteY5" fmla="*/ 1489208 h 1489208"/>
                <a:gd name="connsiteX6" fmla="*/ 248206 w 7130026"/>
                <a:gd name="connsiteY6" fmla="*/ 1489208 h 1489208"/>
                <a:gd name="connsiteX7" fmla="*/ 0 w 7130026"/>
                <a:gd name="connsiteY7" fmla="*/ 1241002 h 1489208"/>
                <a:gd name="connsiteX8" fmla="*/ 0 w 7130026"/>
                <a:gd name="connsiteY8" fmla="*/ 248206 h 1489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89208">
                  <a:moveTo>
                    <a:pt x="0" y="248206"/>
                  </a:moveTo>
                  <a:cubicBezTo>
                    <a:pt x="0" y="111126"/>
                    <a:pt x="111126" y="0"/>
                    <a:pt x="248206" y="0"/>
                  </a:cubicBezTo>
                  <a:lnTo>
                    <a:pt x="6881820" y="0"/>
                  </a:lnTo>
                  <a:cubicBezTo>
                    <a:pt x="7018900" y="0"/>
                    <a:pt x="7130026" y="111126"/>
                    <a:pt x="7130026" y="248206"/>
                  </a:cubicBezTo>
                  <a:lnTo>
                    <a:pt x="7130026" y="1241002"/>
                  </a:lnTo>
                  <a:cubicBezTo>
                    <a:pt x="7130026" y="1378082"/>
                    <a:pt x="7018900" y="1489208"/>
                    <a:pt x="6881820" y="1489208"/>
                  </a:cubicBezTo>
                  <a:lnTo>
                    <a:pt x="248206" y="1489208"/>
                  </a:lnTo>
                  <a:cubicBezTo>
                    <a:pt x="111126" y="1489208"/>
                    <a:pt x="0" y="1378082"/>
                    <a:pt x="0" y="1241002"/>
                  </a:cubicBezTo>
                  <a:lnTo>
                    <a:pt x="0" y="248206"/>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94617" tIns="194617" rIns="194617" bIns="194617"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listen attentively to the listening text.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566B5642-876E-48B4-A8AD-67C86352BF19}"/>
                </a:ext>
              </a:extLst>
            </p:cNvPr>
            <p:cNvSpPr/>
            <p:nvPr/>
          </p:nvSpPr>
          <p:spPr>
            <a:xfrm>
              <a:off x="4919219" y="5255895"/>
              <a:ext cx="7130026" cy="1423332"/>
            </a:xfrm>
            <a:custGeom>
              <a:avLst/>
              <a:gdLst>
                <a:gd name="connsiteX0" fmla="*/ 0 w 7130026"/>
                <a:gd name="connsiteY0" fmla="*/ 237227 h 1423332"/>
                <a:gd name="connsiteX1" fmla="*/ 237227 w 7130026"/>
                <a:gd name="connsiteY1" fmla="*/ 0 h 1423332"/>
                <a:gd name="connsiteX2" fmla="*/ 6892799 w 7130026"/>
                <a:gd name="connsiteY2" fmla="*/ 0 h 1423332"/>
                <a:gd name="connsiteX3" fmla="*/ 7130026 w 7130026"/>
                <a:gd name="connsiteY3" fmla="*/ 237227 h 1423332"/>
                <a:gd name="connsiteX4" fmla="*/ 7130026 w 7130026"/>
                <a:gd name="connsiteY4" fmla="*/ 1186105 h 1423332"/>
                <a:gd name="connsiteX5" fmla="*/ 6892799 w 7130026"/>
                <a:gd name="connsiteY5" fmla="*/ 1423332 h 1423332"/>
                <a:gd name="connsiteX6" fmla="*/ 237227 w 7130026"/>
                <a:gd name="connsiteY6" fmla="*/ 1423332 h 1423332"/>
                <a:gd name="connsiteX7" fmla="*/ 0 w 7130026"/>
                <a:gd name="connsiteY7" fmla="*/ 1186105 h 1423332"/>
                <a:gd name="connsiteX8" fmla="*/ 0 w 7130026"/>
                <a:gd name="connsiteY8" fmla="*/ 237227 h 142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23332">
                  <a:moveTo>
                    <a:pt x="0" y="237227"/>
                  </a:moveTo>
                  <a:cubicBezTo>
                    <a:pt x="0" y="106210"/>
                    <a:pt x="106210" y="0"/>
                    <a:pt x="237227" y="0"/>
                  </a:cubicBezTo>
                  <a:lnTo>
                    <a:pt x="6892799" y="0"/>
                  </a:lnTo>
                  <a:cubicBezTo>
                    <a:pt x="7023816" y="0"/>
                    <a:pt x="7130026" y="106210"/>
                    <a:pt x="7130026" y="237227"/>
                  </a:cubicBezTo>
                  <a:lnTo>
                    <a:pt x="7130026" y="1186105"/>
                  </a:lnTo>
                  <a:cubicBezTo>
                    <a:pt x="7130026" y="1317122"/>
                    <a:pt x="7023816" y="1423332"/>
                    <a:pt x="6892799" y="1423332"/>
                  </a:cubicBezTo>
                  <a:lnTo>
                    <a:pt x="237227" y="1423332"/>
                  </a:lnTo>
                  <a:cubicBezTo>
                    <a:pt x="106210" y="1423332"/>
                    <a:pt x="0" y="1317122"/>
                    <a:pt x="0" y="1186105"/>
                  </a:cubicBezTo>
                  <a:lnTo>
                    <a:pt x="0" y="23722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91401" tIns="191401" rIns="191401" bIns="191401" numCol="1" spcCol="1270" anchor="ctr" anchorCtr="0">
              <a:noAutofit/>
            </a:bodyPr>
            <a:lstStyle/>
            <a:p>
              <a:pPr marL="0" lvl="0" indent="0" algn="l" defTabSz="1422400">
                <a:lnSpc>
                  <a:spcPct val="150000"/>
                </a:lnSpc>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am able to c</a:t>
              </a:r>
              <a:r>
                <a:rPr lang="en-GB" sz="3200" b="1" kern="1200" dirty="0">
                  <a:effectLst>
                    <a:outerShdw blurRad="50800" dist="38100" dir="2700000" algn="tl" rotWithShape="0">
                      <a:prstClr val="black">
                        <a:alpha val="40000"/>
                      </a:prstClr>
                    </a:outerShdw>
                  </a:effectLst>
                  <a:latin typeface="Andika" panose="02000000000000000000" pitchFamily="2" charset="0"/>
                  <a:ea typeface="Andika" panose="02000000000000000000" pitchFamily="2" charset="0"/>
                  <a:cs typeface="Andika" panose="02000000000000000000" pitchFamily="2" charset="0"/>
                </a:rPr>
                <a:t>omplete</a:t>
              </a:r>
              <a:r>
                <a:rPr lang="en-GB" sz="3200" b="1" kern="1200" dirty="0">
                  <a:latin typeface="Andika" panose="02000000000000000000" pitchFamily="2" charset="0"/>
                  <a:ea typeface="Andika" panose="02000000000000000000" pitchFamily="2" charset="0"/>
                  <a:cs typeface="Andika" panose="02000000000000000000" pitchFamily="2" charset="0"/>
                </a:rPr>
                <a:t> the tasks.</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3076" name="Picture 4" descr="Ear - Free medical icons">
            <a:extLst>
              <a:ext uri="{FF2B5EF4-FFF2-40B4-BE49-F238E27FC236}">
                <a16:creationId xmlns:a16="http://schemas.microsoft.com/office/drawing/2014/main" id="{FA113104-DD4A-41F0-815E-50DFF179E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79" y="81763"/>
            <a:ext cx="1770125" cy="17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Pre-Listening:</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Think about what kind of jobs the people in your family have.  Do they like their jobs? Why or Why not?  </a:t>
            </a:r>
          </a:p>
        </p:txBody>
      </p:sp>
      <p:pic>
        <p:nvPicPr>
          <p:cNvPr id="2052" name="Picture 4" descr="Free Listen Cliparts, Download Free Listen Cliparts png images, Free  ClipArts on Clipart Library">
            <a:extLst>
              <a:ext uri="{FF2B5EF4-FFF2-40B4-BE49-F238E27FC236}">
                <a16:creationId xmlns:a16="http://schemas.microsoft.com/office/drawing/2014/main" id="{B83A93AC-8769-4081-A8D6-3A721BF55D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3121" y="683766"/>
            <a:ext cx="2761397" cy="200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50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his Colorado Science Teacher Successfully Connects With Kids · Giving  Compass">
            <a:extLst>
              <a:ext uri="{FF2B5EF4-FFF2-40B4-BE49-F238E27FC236}">
                <a16:creationId xmlns:a16="http://schemas.microsoft.com/office/drawing/2014/main" id="{37D950C7-1611-4BAC-A055-8EA9ED724D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3" y="433420"/>
            <a:ext cx="6087784" cy="34265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est Car Mechanic Service to Run the Car Smoothly -">
            <a:extLst>
              <a:ext uri="{FF2B5EF4-FFF2-40B4-BE49-F238E27FC236}">
                <a16:creationId xmlns:a16="http://schemas.microsoft.com/office/drawing/2014/main" id="{FB502EBD-D823-4925-AB1C-80E24D0FE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 y="3645710"/>
            <a:ext cx="4812030" cy="32021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emale police officers broke barriers want to inspire more women">
            <a:extLst>
              <a:ext uri="{FF2B5EF4-FFF2-40B4-BE49-F238E27FC236}">
                <a16:creationId xmlns:a16="http://schemas.microsoft.com/office/drawing/2014/main" id="{C8A5C8C1-7EE6-41AB-85FA-EA64044697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3275" y="108355"/>
            <a:ext cx="486013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ow climate change changed the face of marine science">
            <a:extLst>
              <a:ext uri="{FF2B5EF4-FFF2-40B4-BE49-F238E27FC236}">
                <a16:creationId xmlns:a16="http://schemas.microsoft.com/office/drawing/2014/main" id="{AC0AF9C0-8777-45A5-A6F5-CB9C90A377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7362" y="3745516"/>
            <a:ext cx="5627370" cy="321229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Medivet 24 Hour Hendon in London&amp;#39;s Best Vets">
            <a:extLst>
              <a:ext uri="{FF2B5EF4-FFF2-40B4-BE49-F238E27FC236}">
                <a16:creationId xmlns:a16="http://schemas.microsoft.com/office/drawing/2014/main" id="{5ACA79BE-3E48-4337-975A-A33F6A4876A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650" r="26957"/>
          <a:stretch/>
        </p:blipFill>
        <p:spPr bwMode="auto">
          <a:xfrm>
            <a:off x="9121639" y="0"/>
            <a:ext cx="3070361" cy="3426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958B03D9-3CEE-46C1-86D3-6443524F0A11}"/>
              </a:ext>
            </a:extLst>
          </p:cNvPr>
          <p:cNvSpPr/>
          <p:nvPr/>
        </p:nvSpPr>
        <p:spPr>
          <a:xfrm>
            <a:off x="-19563" y="-20377"/>
            <a:ext cx="4349249" cy="851297"/>
          </a:xfrm>
          <a:prstGeom prst="roundRect">
            <a:avLst/>
          </a:prstGeom>
          <a:solidFill>
            <a:srgbClr val="CCFFCC"/>
          </a:solid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Science teacher</a:t>
            </a:r>
          </a:p>
        </p:txBody>
      </p:sp>
      <p:sp>
        <p:nvSpPr>
          <p:cNvPr id="10" name="Rectangle: Rounded Corners 9">
            <a:extLst>
              <a:ext uri="{FF2B5EF4-FFF2-40B4-BE49-F238E27FC236}">
                <a16:creationId xmlns:a16="http://schemas.microsoft.com/office/drawing/2014/main" id="{1AC6FE42-F651-4ABF-8ADE-BCA0B5A4C216}"/>
              </a:ext>
            </a:extLst>
          </p:cNvPr>
          <p:cNvSpPr/>
          <p:nvPr/>
        </p:nvSpPr>
        <p:spPr>
          <a:xfrm>
            <a:off x="5314560" y="2638879"/>
            <a:ext cx="3645801" cy="851297"/>
          </a:xfrm>
          <a:prstGeom prst="roundRect">
            <a:avLst/>
          </a:prstGeom>
          <a:solidFill>
            <a:srgbClr val="92D050"/>
          </a:solid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4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a:t>
            </a:r>
            <a:r>
              <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olice officer</a:t>
            </a:r>
          </a:p>
        </p:txBody>
      </p:sp>
      <p:sp>
        <p:nvSpPr>
          <p:cNvPr id="11" name="Rectangle: Rounded Corners 10">
            <a:extLst>
              <a:ext uri="{FF2B5EF4-FFF2-40B4-BE49-F238E27FC236}">
                <a16:creationId xmlns:a16="http://schemas.microsoft.com/office/drawing/2014/main" id="{178E5081-FF29-4089-85D6-76BBD8F76A31}"/>
              </a:ext>
            </a:extLst>
          </p:cNvPr>
          <p:cNvSpPr/>
          <p:nvPr/>
        </p:nvSpPr>
        <p:spPr>
          <a:xfrm>
            <a:off x="11019640" y="2630656"/>
            <a:ext cx="1090099" cy="851297"/>
          </a:xfrm>
          <a:prstGeom prst="roundRect">
            <a:avLst/>
          </a:prstGeom>
          <a:solidFill>
            <a:srgbClr val="FFC000"/>
          </a:solid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4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vet</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2" name="Rectangle: Rounded Corners 11">
            <a:extLst>
              <a:ext uri="{FF2B5EF4-FFF2-40B4-BE49-F238E27FC236}">
                <a16:creationId xmlns:a16="http://schemas.microsoft.com/office/drawing/2014/main" id="{6DE53523-402B-4C53-AB9D-82A00788B802}"/>
              </a:ext>
            </a:extLst>
          </p:cNvPr>
          <p:cNvSpPr/>
          <p:nvPr/>
        </p:nvSpPr>
        <p:spPr>
          <a:xfrm>
            <a:off x="176369" y="6006703"/>
            <a:ext cx="2712128" cy="851297"/>
          </a:xfrm>
          <a:prstGeom prst="roundRect">
            <a:avLst/>
          </a:prstGeom>
          <a:solidFill>
            <a:srgbClr val="FF99FF"/>
          </a:solid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4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mechanic</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Rounded Corners 12">
            <a:extLst>
              <a:ext uri="{FF2B5EF4-FFF2-40B4-BE49-F238E27FC236}">
                <a16:creationId xmlns:a16="http://schemas.microsoft.com/office/drawing/2014/main" id="{ED6C2EAF-BADB-4C25-8B4A-A91BD1C4B59C}"/>
              </a:ext>
            </a:extLst>
          </p:cNvPr>
          <p:cNvSpPr/>
          <p:nvPr/>
        </p:nvSpPr>
        <p:spPr>
          <a:xfrm>
            <a:off x="7808031" y="6112609"/>
            <a:ext cx="4410752" cy="851297"/>
          </a:xfrm>
          <a:prstGeom prst="roundRect">
            <a:avLst/>
          </a:prstGeom>
          <a:solidFill>
            <a:srgbClr val="FFFFFF"/>
          </a:solidFill>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sz="440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marine biologist</a:t>
            </a:r>
            <a:endParaRPr lang="en-US" sz="4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13889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10" descr="Medivet 24 Hour Hendon in London&amp;#39;s Best Vets">
            <a:extLst>
              <a:ext uri="{FF2B5EF4-FFF2-40B4-BE49-F238E27FC236}">
                <a16:creationId xmlns:a16="http://schemas.microsoft.com/office/drawing/2014/main" id="{ABBE8D01-278F-472D-960F-58F3C563C7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44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7C3E8B-5ABD-4B30-A555-27B12E72D6E5}"/>
              </a:ext>
            </a:extLst>
          </p:cNvPr>
          <p:cNvPicPr>
            <a:picLocks noChangeAspect="1"/>
          </p:cNvPicPr>
          <p:nvPr/>
        </p:nvPicPr>
        <p:blipFill rotWithShape="1">
          <a:blip r:embed="rId3"/>
          <a:srcRect l="2281" r="63459" b="64026"/>
          <a:stretch/>
        </p:blipFill>
        <p:spPr>
          <a:xfrm>
            <a:off x="731520" y="834128"/>
            <a:ext cx="2529840" cy="2693788"/>
          </a:xfrm>
          <a:prstGeom prst="ellipse">
            <a:avLst/>
          </a:prstGeom>
        </p:spPr>
      </p:pic>
      <p:sp>
        <p:nvSpPr>
          <p:cNvPr id="4" name="Rectangle 3">
            <a:extLst>
              <a:ext uri="{FF2B5EF4-FFF2-40B4-BE49-F238E27FC236}">
                <a16:creationId xmlns:a16="http://schemas.microsoft.com/office/drawing/2014/main" id="{2128ED90-7AB5-4978-8141-14A1424B2AE0}"/>
              </a:ext>
            </a:extLst>
          </p:cNvPr>
          <p:cNvSpPr/>
          <p:nvPr/>
        </p:nvSpPr>
        <p:spPr>
          <a:xfrm>
            <a:off x="682094" y="124551"/>
            <a:ext cx="2476960" cy="769441"/>
          </a:xfrm>
          <a:prstGeom prst="rect">
            <a:avLst/>
          </a:prstGeom>
          <a:solidFill>
            <a:schemeClr val="bg1"/>
          </a:solid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Letters for Learners" pitchFamily="2" charset="0"/>
                <a:cs typeface="Aharoni" panose="02010803020104030203" pitchFamily="2" charset="-79"/>
              </a:rPr>
              <a:t>fruit cleaner</a:t>
            </a:r>
          </a:p>
        </p:txBody>
      </p:sp>
      <p:pic>
        <p:nvPicPr>
          <p:cNvPr id="3" name="Picture 2">
            <a:extLst>
              <a:ext uri="{FF2B5EF4-FFF2-40B4-BE49-F238E27FC236}">
                <a16:creationId xmlns:a16="http://schemas.microsoft.com/office/drawing/2014/main" id="{AE92B395-B139-4283-A3C0-8E877EE164CC}"/>
              </a:ext>
            </a:extLst>
          </p:cNvPr>
          <p:cNvPicPr>
            <a:picLocks noChangeAspect="1"/>
          </p:cNvPicPr>
          <p:nvPr/>
        </p:nvPicPr>
        <p:blipFill rotWithShape="1">
          <a:blip r:embed="rId4"/>
          <a:srcRect l="34912" r="33889" b="75471"/>
          <a:stretch/>
        </p:blipFill>
        <p:spPr>
          <a:xfrm>
            <a:off x="4221480" y="514088"/>
            <a:ext cx="3378756" cy="2693788"/>
          </a:xfrm>
          <a:prstGeom prst="ellipse">
            <a:avLst/>
          </a:prstGeom>
        </p:spPr>
      </p:pic>
      <p:sp>
        <p:nvSpPr>
          <p:cNvPr id="6" name="Rectangle 5">
            <a:extLst>
              <a:ext uri="{FF2B5EF4-FFF2-40B4-BE49-F238E27FC236}">
                <a16:creationId xmlns:a16="http://schemas.microsoft.com/office/drawing/2014/main" id="{435461DC-3E4C-4A12-B570-2DA910FB23FB}"/>
              </a:ext>
            </a:extLst>
          </p:cNvPr>
          <p:cNvSpPr/>
          <p:nvPr/>
        </p:nvSpPr>
        <p:spPr>
          <a:xfrm>
            <a:off x="5740355" y="52423"/>
            <a:ext cx="2627642" cy="769441"/>
          </a:xfrm>
          <a:prstGeom prst="rect">
            <a:avLst/>
          </a:prstGeom>
          <a:solidFill>
            <a:schemeClr val="bg1"/>
          </a:solid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Letters for Learners" pitchFamily="2" charset="0"/>
                <a:cs typeface="Aharoni" panose="02010803020104030203" pitchFamily="2" charset="-79"/>
              </a:rPr>
              <a:t>pet detective</a:t>
            </a:r>
          </a:p>
        </p:txBody>
      </p:sp>
      <p:pic>
        <p:nvPicPr>
          <p:cNvPr id="5" name="Picture 4">
            <a:extLst>
              <a:ext uri="{FF2B5EF4-FFF2-40B4-BE49-F238E27FC236}">
                <a16:creationId xmlns:a16="http://schemas.microsoft.com/office/drawing/2014/main" id="{108FD3F7-DDBC-421A-9DD8-774C365F2508}"/>
              </a:ext>
            </a:extLst>
          </p:cNvPr>
          <p:cNvPicPr>
            <a:picLocks noChangeAspect="1"/>
          </p:cNvPicPr>
          <p:nvPr/>
        </p:nvPicPr>
        <p:blipFill rotWithShape="1">
          <a:blip r:embed="rId4"/>
          <a:srcRect l="69794" t="2614" r="3897" b="72376"/>
          <a:stretch/>
        </p:blipFill>
        <p:spPr>
          <a:xfrm>
            <a:off x="8575344" y="514088"/>
            <a:ext cx="3126396" cy="3013828"/>
          </a:xfrm>
          <a:prstGeom prst="ellipse">
            <a:avLst/>
          </a:prstGeom>
        </p:spPr>
      </p:pic>
      <p:sp>
        <p:nvSpPr>
          <p:cNvPr id="9" name="Rectangle 8">
            <a:extLst>
              <a:ext uri="{FF2B5EF4-FFF2-40B4-BE49-F238E27FC236}">
                <a16:creationId xmlns:a16="http://schemas.microsoft.com/office/drawing/2014/main" id="{69EE4F18-44AB-4867-A69C-4E6CF0C0C1A3}"/>
              </a:ext>
            </a:extLst>
          </p:cNvPr>
          <p:cNvSpPr/>
          <p:nvPr/>
        </p:nvSpPr>
        <p:spPr>
          <a:xfrm>
            <a:off x="8550720" y="3207876"/>
            <a:ext cx="3122971" cy="707886"/>
          </a:xfrm>
          <a:prstGeom prst="rect">
            <a:avLst/>
          </a:prstGeom>
          <a:solidFill>
            <a:schemeClr val="bg1"/>
          </a:solid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Letters for Learners" pitchFamily="2" charset="0"/>
                <a:cs typeface="Aharoni" panose="02010803020104030203" pitchFamily="2" charset="-79"/>
              </a:rPr>
              <a:t>ostrich babysitter</a:t>
            </a:r>
          </a:p>
        </p:txBody>
      </p:sp>
      <p:pic>
        <p:nvPicPr>
          <p:cNvPr id="8" name="Picture 7">
            <a:extLst>
              <a:ext uri="{FF2B5EF4-FFF2-40B4-BE49-F238E27FC236}">
                <a16:creationId xmlns:a16="http://schemas.microsoft.com/office/drawing/2014/main" id="{54B5A06E-892A-41DE-9B73-E0056EBA9AD2}"/>
              </a:ext>
            </a:extLst>
          </p:cNvPr>
          <p:cNvPicPr>
            <a:picLocks noChangeAspect="1"/>
          </p:cNvPicPr>
          <p:nvPr/>
        </p:nvPicPr>
        <p:blipFill rotWithShape="1">
          <a:blip r:embed="rId4"/>
          <a:srcRect l="46931" t="26295" r="21479" b="50000"/>
          <a:stretch/>
        </p:blipFill>
        <p:spPr>
          <a:xfrm>
            <a:off x="353687" y="4131206"/>
            <a:ext cx="2805367" cy="2134766"/>
          </a:xfrm>
          <a:prstGeom prst="ellipse">
            <a:avLst/>
          </a:prstGeom>
        </p:spPr>
      </p:pic>
      <p:sp>
        <p:nvSpPr>
          <p:cNvPr id="11" name="Rectangle 10">
            <a:extLst>
              <a:ext uri="{FF2B5EF4-FFF2-40B4-BE49-F238E27FC236}">
                <a16:creationId xmlns:a16="http://schemas.microsoft.com/office/drawing/2014/main" id="{6803C738-9526-48CA-9CCE-F3751BAAD478}"/>
              </a:ext>
            </a:extLst>
          </p:cNvPr>
          <p:cNvSpPr/>
          <p:nvPr/>
        </p:nvSpPr>
        <p:spPr>
          <a:xfrm>
            <a:off x="354894" y="3527916"/>
            <a:ext cx="3159839" cy="769441"/>
          </a:xfrm>
          <a:prstGeom prst="rect">
            <a:avLst/>
          </a:prstGeom>
          <a:solidFill>
            <a:schemeClr val="bg1"/>
          </a:solidFill>
        </p:spPr>
        <p:txBody>
          <a:bodyPr wrap="none" lIns="91440" tIns="45720" rIns="91440" bIns="45720">
            <a:spAutoFit/>
          </a:bodyPr>
          <a:lstStyle/>
          <a:p>
            <a:pPr algn="ctr"/>
            <a:r>
              <a:rPr lang="en-US" sz="4400" dirty="0">
                <a:ln w="0"/>
                <a:effectLst>
                  <a:outerShdw blurRad="38100" dist="19050" dir="2700000" algn="tl" rotWithShape="0">
                    <a:schemeClr val="dk1">
                      <a:alpha val="40000"/>
                    </a:schemeClr>
                  </a:outerShdw>
                </a:effectLst>
                <a:latin typeface="Letters for Learners" pitchFamily="2" charset="0"/>
                <a:cs typeface="Aharoni" panose="02010803020104030203" pitchFamily="2" charset="-79"/>
              </a:rPr>
              <a:t>elephant dancer</a:t>
            </a:r>
          </a:p>
        </p:txBody>
      </p:sp>
      <p:pic>
        <p:nvPicPr>
          <p:cNvPr id="10" name="Picture 9">
            <a:extLst>
              <a:ext uri="{FF2B5EF4-FFF2-40B4-BE49-F238E27FC236}">
                <a16:creationId xmlns:a16="http://schemas.microsoft.com/office/drawing/2014/main" id="{912AFA0A-00EC-4A90-BB52-3202AF49546E}"/>
              </a:ext>
            </a:extLst>
          </p:cNvPr>
          <p:cNvPicPr>
            <a:picLocks noChangeAspect="1"/>
          </p:cNvPicPr>
          <p:nvPr/>
        </p:nvPicPr>
        <p:blipFill rotWithShape="1">
          <a:blip r:embed="rId5"/>
          <a:srcRect l="70203" t="40165" b="30581"/>
          <a:stretch/>
        </p:blipFill>
        <p:spPr>
          <a:xfrm>
            <a:off x="5054880" y="4362044"/>
            <a:ext cx="2377440" cy="2366892"/>
          </a:xfrm>
          <a:prstGeom prst="ellipse">
            <a:avLst/>
          </a:prstGeom>
        </p:spPr>
      </p:pic>
      <p:sp>
        <p:nvSpPr>
          <p:cNvPr id="13" name="Rectangle 12">
            <a:extLst>
              <a:ext uri="{FF2B5EF4-FFF2-40B4-BE49-F238E27FC236}">
                <a16:creationId xmlns:a16="http://schemas.microsoft.com/office/drawing/2014/main" id="{32EEA55A-CCE6-464C-9F18-8CF9ADF53CA5}"/>
              </a:ext>
            </a:extLst>
          </p:cNvPr>
          <p:cNvSpPr/>
          <p:nvPr/>
        </p:nvSpPr>
        <p:spPr>
          <a:xfrm>
            <a:off x="4926726" y="3777263"/>
            <a:ext cx="2610330" cy="707886"/>
          </a:xfrm>
          <a:prstGeom prst="rect">
            <a:avLst/>
          </a:prstGeom>
          <a:solidFill>
            <a:schemeClr val="bg1"/>
          </a:solid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Letters for Learners" pitchFamily="2" charset="0"/>
                <a:cs typeface="Aharoni" panose="02010803020104030203" pitchFamily="2" charset="-79"/>
              </a:rPr>
              <a:t>pet food eater</a:t>
            </a:r>
          </a:p>
        </p:txBody>
      </p:sp>
      <p:pic>
        <p:nvPicPr>
          <p:cNvPr id="12" name="Picture 11">
            <a:extLst>
              <a:ext uri="{FF2B5EF4-FFF2-40B4-BE49-F238E27FC236}">
                <a16:creationId xmlns:a16="http://schemas.microsoft.com/office/drawing/2014/main" id="{543E7D5A-13DE-4001-9E14-0ED29DE0EC9E}"/>
              </a:ext>
            </a:extLst>
          </p:cNvPr>
          <p:cNvPicPr>
            <a:picLocks noChangeAspect="1"/>
          </p:cNvPicPr>
          <p:nvPr/>
        </p:nvPicPr>
        <p:blipFill rotWithShape="1">
          <a:blip r:embed="rId5"/>
          <a:srcRect l="66111" t="71436" r="1922" b="3787"/>
          <a:stretch/>
        </p:blipFill>
        <p:spPr>
          <a:xfrm>
            <a:off x="8550720" y="4131206"/>
            <a:ext cx="2724642" cy="2141531"/>
          </a:xfrm>
          <a:prstGeom prst="ellipse">
            <a:avLst/>
          </a:prstGeom>
        </p:spPr>
      </p:pic>
      <p:sp>
        <p:nvSpPr>
          <p:cNvPr id="15" name="Rectangle 14">
            <a:extLst>
              <a:ext uri="{FF2B5EF4-FFF2-40B4-BE49-F238E27FC236}">
                <a16:creationId xmlns:a16="http://schemas.microsoft.com/office/drawing/2014/main" id="{224F51A9-E0F3-4E6A-B11B-3A68EB87ED7A}"/>
              </a:ext>
            </a:extLst>
          </p:cNvPr>
          <p:cNvSpPr/>
          <p:nvPr/>
        </p:nvSpPr>
        <p:spPr>
          <a:xfrm>
            <a:off x="8861705" y="6145504"/>
            <a:ext cx="2501006" cy="707886"/>
          </a:xfrm>
          <a:prstGeom prst="rect">
            <a:avLst/>
          </a:prstGeom>
          <a:solidFill>
            <a:schemeClr val="bg1"/>
          </a:solid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latin typeface="Letters for Learners" pitchFamily="2" charset="0"/>
                <a:cs typeface="Aharoni" panose="02010803020104030203" pitchFamily="2" charset="-79"/>
              </a:rPr>
              <a:t>golf ball diver</a:t>
            </a:r>
          </a:p>
        </p:txBody>
      </p:sp>
    </p:spTree>
    <p:extLst>
      <p:ext uri="{BB962C8B-B14F-4D97-AF65-F5344CB8AC3E}">
        <p14:creationId xmlns:p14="http://schemas.microsoft.com/office/powerpoint/2010/main" val="203800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Notebook Paper For Clipartsgram Backgrounds for Powerpoint Templates - PPT  Backgrounds">
            <a:extLst>
              <a:ext uri="{FF2B5EF4-FFF2-40B4-BE49-F238E27FC236}">
                <a16:creationId xmlns:a16="http://schemas.microsoft.com/office/drawing/2014/main" id="{79C27F5C-ACCA-4A86-875A-2F4A56B74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F44C325-D3D0-48AB-B4BD-7692F246B16B}"/>
              </a:ext>
            </a:extLst>
          </p:cNvPr>
          <p:cNvSpPr>
            <a:spLocks noGrp="1"/>
          </p:cNvSpPr>
          <p:nvPr>
            <p:ph idx="1"/>
          </p:nvPr>
        </p:nvSpPr>
        <p:spPr>
          <a:xfrm>
            <a:off x="1154158" y="1075528"/>
            <a:ext cx="9055509" cy="4351338"/>
          </a:xfrm>
        </p:spPr>
        <p:txBody>
          <a:bodyPr/>
          <a:lstStyle/>
          <a:p>
            <a:pPr marL="0" indent="0" algn="ctr">
              <a:lnSpc>
                <a:spcPct val="200000"/>
              </a:lnSpc>
              <a:buNone/>
            </a:pPr>
            <a:r>
              <a:rPr lang="en-GB" sz="4000"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Listening Task 1:</a:t>
            </a:r>
          </a:p>
          <a:p>
            <a:pPr marL="0" indent="0" algn="ctr">
              <a:lnSpc>
                <a:spcPct val="200000"/>
              </a:lnSpc>
              <a:buNone/>
            </a:pPr>
            <a:r>
              <a:rPr lang="en-GB" b="1" dirty="0">
                <a:solidFill>
                  <a:schemeClr val="tx1">
                    <a:lumMod val="95000"/>
                    <a:lumOff val="5000"/>
                  </a:schemeClr>
                </a:solidFill>
                <a:latin typeface="Cavolini" panose="03000502040302020204" pitchFamily="66" charset="0"/>
                <a:ea typeface="Andika" panose="02000000000000000000" pitchFamily="2" charset="0"/>
                <a:cs typeface="Cavolini" panose="03000502040302020204" pitchFamily="66" charset="0"/>
              </a:rPr>
              <a:t>Listen to these unusual jobs.  Mark the correct order of these jobs.  Cross out the one which is not mentioned.</a:t>
            </a:r>
          </a:p>
        </p:txBody>
      </p:sp>
      <p:pic>
        <p:nvPicPr>
          <p:cNvPr id="2052" name="Picture 4" descr="Free Listen Cliparts, Download Free Listen Cliparts png images, Free  ClipArts on Clipart Library">
            <a:extLst>
              <a:ext uri="{FF2B5EF4-FFF2-40B4-BE49-F238E27FC236}">
                <a16:creationId xmlns:a16="http://schemas.microsoft.com/office/drawing/2014/main" id="{B83A93AC-8769-4081-A8D6-3A721BF55D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3121" y="683766"/>
            <a:ext cx="2761397" cy="2000934"/>
          </a:xfrm>
          <a:prstGeom prst="rect">
            <a:avLst/>
          </a:prstGeom>
          <a:noFill/>
          <a:extLst>
            <a:ext uri="{909E8E84-426E-40DD-AFC4-6F175D3DCCD1}">
              <a14:hiddenFill xmlns:a14="http://schemas.microsoft.com/office/drawing/2010/main">
                <a:solidFill>
                  <a:srgbClr val="FFFFFF"/>
                </a:solidFill>
              </a14:hiddenFill>
            </a:ext>
          </a:extLst>
        </p:spPr>
      </p:pic>
      <p:pic>
        <p:nvPicPr>
          <p:cNvPr id="7" name="unusual jobs">
            <a:hlinkClick r:id="" action="ppaction://media"/>
            <a:extLst>
              <a:ext uri="{FF2B5EF4-FFF2-40B4-BE49-F238E27FC236}">
                <a16:creationId xmlns:a16="http://schemas.microsoft.com/office/drawing/2014/main" id="{4C9DD444-D762-452D-A829-9770B9AEA45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21510" y="4815205"/>
            <a:ext cx="487363" cy="487363"/>
          </a:xfrm>
          <a:prstGeom prst="rect">
            <a:avLst/>
          </a:prstGeom>
        </p:spPr>
      </p:pic>
    </p:spTree>
    <p:extLst>
      <p:ext uri="{BB962C8B-B14F-4D97-AF65-F5344CB8AC3E}">
        <p14:creationId xmlns:p14="http://schemas.microsoft.com/office/powerpoint/2010/main" val="7756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7D2E47E-EF4A-410D-865E-D3866F3A2E54}">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DACCE6-2508-45BB-8F66-1835D63F92E9}">
  <ds:schemaRefs>
    <ds:schemaRef ds:uri="http://purl.org/dc/elements/1.1/"/>
    <ds:schemaRef ds:uri="http://schemas.microsoft.com/office/2006/metadata/properties"/>
    <ds:schemaRef ds:uri="fa276554-a315-4eb0-8828-08adb05f0a8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951fb4ba-5d5d-4f38-81cd-d6cbb08664b3"/>
    <ds:schemaRef ds:uri="http://www.w3.org/XML/1998/namespace"/>
  </ds:schemaRefs>
</ds:datastoreItem>
</file>

<file path=customXml/itemProps2.xml><?xml version="1.0" encoding="utf-8"?>
<ds:datastoreItem xmlns:ds="http://schemas.openxmlformats.org/officeDocument/2006/customXml" ds:itemID="{02335D70-EF47-4CF8-94EB-34C4763F0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8DF55D-E895-4448-968D-D3682111E2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207</TotalTime>
  <Words>973</Words>
  <Application>Microsoft Office PowerPoint</Application>
  <PresentationFormat>Widescreen</PresentationFormat>
  <Paragraphs>125</Paragraphs>
  <Slides>18</Slides>
  <Notes>18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Andika</vt:lpstr>
      <vt:lpstr>Aharoni</vt:lpstr>
      <vt:lpstr>Calibri</vt:lpstr>
      <vt:lpstr>Letters for Learners</vt:lpstr>
      <vt:lpstr>Calibri Light</vt:lpstr>
      <vt:lpstr>Arial</vt:lpstr>
      <vt:lpstr>Cavolini</vt:lpstr>
      <vt:lpstr>Office Theme</vt:lpstr>
      <vt:lpstr>PowerPoint Presentation</vt:lpstr>
      <vt:lpstr>Notes for the Educator</vt:lpstr>
      <vt:lpstr>PowerPoint Presentation</vt:lpstr>
      <vt:lpstr>I am learning how to listen for specific information.</vt:lpstr>
      <vt:lpstr>PowerPoint Presentation</vt:lpstr>
      <vt:lpstr>PowerPoint Presentation</vt:lpstr>
      <vt:lpstr>PowerPoint Presentation</vt:lpstr>
      <vt:lpstr>PowerPoint Presentation</vt:lpstr>
      <vt:lpstr>PowerPoint Presentation</vt:lpstr>
      <vt:lpstr>Task 1: Mark the correct order of these unusual jobs.</vt:lpstr>
      <vt:lpstr>PowerPoint Presentation</vt:lpstr>
      <vt:lpstr>Task 2: Which of these jobs involves…: </vt:lpstr>
      <vt:lpstr>PowerPoint Presentation</vt:lpstr>
      <vt:lpstr>Task 3: Are these sentences True or False? </vt:lpstr>
      <vt:lpstr>Task 3: Are these sentences True or False? </vt:lpstr>
      <vt:lpstr>Make up an unusual job.</vt:lpstr>
      <vt:lpstr>Make up an unusual job.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urieth aquilina</dc:creator>
  <cp:lastModifiedBy>urieth aquilina</cp:lastModifiedBy>
  <cp:revision>3</cp:revision>
  <dcterms:created xsi:type="dcterms:W3CDTF">2021-08-16T04:59:37Z</dcterms:created>
  <dcterms:modified xsi:type="dcterms:W3CDTF">2021-10-05T08:14:43Z</dcterms:modified>
</cp:coreProperties>
</file>