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1"/>
  </p:notesMasterIdLst>
  <p:sldIdLst>
    <p:sldId id="260" r:id="rId5"/>
    <p:sldId id="307" r:id="rId6"/>
    <p:sldId id="339" r:id="rId7"/>
    <p:sldId id="328" r:id="rId8"/>
    <p:sldId id="375" r:id="rId9"/>
    <p:sldId id="323" r:id="rId10"/>
    <p:sldId id="374" r:id="rId11"/>
    <p:sldId id="376" r:id="rId12"/>
    <p:sldId id="377" r:id="rId13"/>
    <p:sldId id="378" r:id="rId14"/>
    <p:sldId id="379" r:id="rId15"/>
    <p:sldId id="380" r:id="rId16"/>
    <p:sldId id="381" r:id="rId17"/>
    <p:sldId id="320" r:id="rId18"/>
    <p:sldId id="334" r:id="rId19"/>
    <p:sldId id="308" r:id="rId20"/>
    <p:sldId id="335" r:id="rId21"/>
    <p:sldId id="295" r:id="rId22"/>
    <p:sldId id="382" r:id="rId23"/>
    <p:sldId id="383" r:id="rId24"/>
    <p:sldId id="384" r:id="rId25"/>
    <p:sldId id="385" r:id="rId26"/>
    <p:sldId id="337" r:id="rId27"/>
    <p:sldId id="282" r:id="rId28"/>
    <p:sldId id="373" r:id="rId29"/>
    <p:sldId id="329" r:id="rId30"/>
  </p:sldIdLst>
  <p:sldSz cx="12192000" cy="6858000"/>
  <p:notesSz cx="6858000" cy="9144000"/>
  <p:embeddedFontLst>
    <p:embeddedFont>
      <p:font typeface="Aharoni" panose="02010803020104030203" pitchFamily="2" charset="-79"/>
      <p:bold r:id="rId32"/>
    </p:embeddedFont>
    <p:embeddedFont>
      <p:font typeface="Andika" panose="02000000000000000000" pitchFamily="2"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avolini" panose="03000502040302020204" pitchFamily="66" charset="0"/>
      <p:regular r:id="rId40"/>
      <p:bold r:id="rId41"/>
      <p:italic r:id="rId42"/>
      <p:boldItalic r:id="rId43"/>
    </p:embeddedFont>
    <p:embeddedFont>
      <p:font typeface="Kingthings Clarity" pitchFamily="2" charset="0"/>
      <p:regular r:id="rId44"/>
    </p:embeddedFont>
    <p:embeddedFont>
      <p:font typeface="Tw Cen MT" panose="020B0602020104020603" pitchFamily="34" charset="0"/>
      <p:regular r:id="rId45"/>
      <p:bold r:id="rId46"/>
      <p:italic r:id="rId47"/>
      <p:boldItalic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99FF"/>
    <a:srgbClr val="000000"/>
    <a:srgbClr val="4472C4"/>
    <a:srgbClr val="FFFFFF"/>
    <a:srgbClr val="66CCFF"/>
    <a:srgbClr val="FFCCCC"/>
    <a:srgbClr val="D60093"/>
    <a:srgbClr val="CCFFCC"/>
    <a:srgbClr val="36E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9341F-53A4-4757-98C4-CF7C658ACB38}" v="129" dt="2021-05-12T06:29:20.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7" autoAdjust="0"/>
    <p:restoredTop sz="84944" autoAdjust="0"/>
  </p:normalViewPr>
  <p:slideViewPr>
    <p:cSldViewPr snapToGrid="0">
      <p:cViewPr varScale="1">
        <p:scale>
          <a:sx n="69" d="100"/>
          <a:sy n="69" d="100"/>
        </p:scale>
        <p:origin x="81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0.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A839341F-53A4-4757-98C4-CF7C658ACB38}"/>
    <pc:docChg chg="undo custSel modSld">
      <pc:chgData name="Urieth Attard" userId="75441522-1268-482d-b74b-a084f810ee66" providerId="ADAL" clId="{A839341F-53A4-4757-98C4-CF7C658ACB38}" dt="2021-05-12T06:29:38.176" v="2753" actId="1582"/>
      <pc:docMkLst>
        <pc:docMk/>
      </pc:docMkLst>
      <pc:sldChg chg="modNotesTx">
        <pc:chgData name="Urieth Attard" userId="75441522-1268-482d-b74b-a084f810ee66" providerId="ADAL" clId="{A839341F-53A4-4757-98C4-CF7C658ACB38}" dt="2021-05-12T06:19:33.751" v="2738" actId="6549"/>
        <pc:sldMkLst>
          <pc:docMk/>
          <pc:sldMk cId="996910331" sldId="260"/>
        </pc:sldMkLst>
      </pc:sldChg>
      <pc:sldChg chg="addSp modSp modAnim">
        <pc:chgData name="Urieth Attard" userId="75441522-1268-482d-b74b-a084f810ee66" providerId="ADAL" clId="{A839341F-53A4-4757-98C4-CF7C658ACB38}" dt="2021-05-07T19:41:56.620" v="2384" actId="208"/>
        <pc:sldMkLst>
          <pc:docMk/>
          <pc:sldMk cId="2463884550" sldId="282"/>
        </pc:sldMkLst>
        <pc:cxnChg chg="add mod">
          <ac:chgData name="Urieth Attard" userId="75441522-1268-482d-b74b-a084f810ee66" providerId="ADAL" clId="{A839341F-53A4-4757-98C4-CF7C658ACB38}" dt="2021-05-07T19:40:11.822" v="2365" actId="1582"/>
          <ac:cxnSpMkLst>
            <pc:docMk/>
            <pc:sldMk cId="2463884550" sldId="282"/>
            <ac:cxnSpMk id="4" creationId="{0B21A9F3-E225-43B6-9D54-A627A3274DF8}"/>
          </ac:cxnSpMkLst>
        </pc:cxnChg>
        <pc:cxnChg chg="add mod">
          <ac:chgData name="Urieth Attard" userId="75441522-1268-482d-b74b-a084f810ee66" providerId="ADAL" clId="{A839341F-53A4-4757-98C4-CF7C658ACB38}" dt="2021-05-07T19:40:35.358" v="2369" actId="1582"/>
          <ac:cxnSpMkLst>
            <pc:docMk/>
            <pc:sldMk cId="2463884550" sldId="282"/>
            <ac:cxnSpMk id="6" creationId="{249A201D-B435-4434-ACBD-ECBA3A5E4E96}"/>
          </ac:cxnSpMkLst>
        </pc:cxnChg>
        <pc:cxnChg chg="add mod">
          <ac:chgData name="Urieth Attard" userId="75441522-1268-482d-b74b-a084f810ee66" providerId="ADAL" clId="{A839341F-53A4-4757-98C4-CF7C658ACB38}" dt="2021-05-07T19:40:48.312" v="2373" actId="208"/>
          <ac:cxnSpMkLst>
            <pc:docMk/>
            <pc:sldMk cId="2463884550" sldId="282"/>
            <ac:cxnSpMk id="19" creationId="{2E12F6BC-7445-43FD-BF41-A14C4AD45584}"/>
          </ac:cxnSpMkLst>
        </pc:cxnChg>
        <pc:cxnChg chg="add mod">
          <ac:chgData name="Urieth Attard" userId="75441522-1268-482d-b74b-a084f810ee66" providerId="ADAL" clId="{A839341F-53A4-4757-98C4-CF7C658ACB38}" dt="2021-05-07T19:41:44.892" v="2380" actId="208"/>
          <ac:cxnSpMkLst>
            <pc:docMk/>
            <pc:sldMk cId="2463884550" sldId="282"/>
            <ac:cxnSpMk id="21" creationId="{35F41AFC-088F-433C-B5D5-7844ED414DD1}"/>
          </ac:cxnSpMkLst>
        </pc:cxnChg>
        <pc:cxnChg chg="add mod">
          <ac:chgData name="Urieth Attard" userId="75441522-1268-482d-b74b-a084f810ee66" providerId="ADAL" clId="{A839341F-53A4-4757-98C4-CF7C658ACB38}" dt="2021-05-07T19:41:56.620" v="2384" actId="208"/>
          <ac:cxnSpMkLst>
            <pc:docMk/>
            <pc:sldMk cId="2463884550" sldId="282"/>
            <ac:cxnSpMk id="23" creationId="{AB09743B-FBED-4EF4-9001-5FE33A542A98}"/>
          </ac:cxnSpMkLst>
        </pc:cxnChg>
      </pc:sldChg>
      <pc:sldChg chg="addSp delSp modSp modAnim">
        <pc:chgData name="Urieth Attard" userId="75441522-1268-482d-b74b-a084f810ee66" providerId="ADAL" clId="{A839341F-53A4-4757-98C4-CF7C658ACB38}" dt="2021-05-07T19:39:39.822" v="2362" actId="20577"/>
        <pc:sldMkLst>
          <pc:docMk/>
          <pc:sldMk cId="1556464417" sldId="295"/>
        </pc:sldMkLst>
        <pc:spChg chg="mod">
          <ac:chgData name="Urieth Attard" userId="75441522-1268-482d-b74b-a084f810ee66" providerId="ADAL" clId="{A839341F-53A4-4757-98C4-CF7C658ACB38}" dt="2021-05-07T19:34:07.929" v="2316" actId="1076"/>
          <ac:spMkLst>
            <pc:docMk/>
            <pc:sldMk cId="1556464417" sldId="295"/>
            <ac:spMk id="2" creationId="{CBFC4337-1C17-40E9-8534-7DDACF0CC5F3}"/>
          </ac:spMkLst>
        </pc:spChg>
        <pc:spChg chg="mod">
          <ac:chgData name="Urieth Attard" userId="75441522-1268-482d-b74b-a084f810ee66" providerId="ADAL" clId="{A839341F-53A4-4757-98C4-CF7C658ACB38}" dt="2021-05-07T19:39:39.822" v="2362" actId="20577"/>
          <ac:spMkLst>
            <pc:docMk/>
            <pc:sldMk cId="1556464417" sldId="295"/>
            <ac:spMk id="4" creationId="{725B1578-846D-4F92-A7F3-A10407C8F7CC}"/>
          </ac:spMkLst>
        </pc:spChg>
        <pc:spChg chg="mod">
          <ac:chgData name="Urieth Attard" userId="75441522-1268-482d-b74b-a084f810ee66" providerId="ADAL" clId="{A839341F-53A4-4757-98C4-CF7C658ACB38}" dt="2021-05-07T19:33:44.431" v="2310" actId="14100"/>
          <ac:spMkLst>
            <pc:docMk/>
            <pc:sldMk cId="1556464417" sldId="295"/>
            <ac:spMk id="15" creationId="{E9769B95-BEF7-422F-9A7F-511BF90370E8}"/>
          </ac:spMkLst>
        </pc:spChg>
        <pc:picChg chg="mod">
          <ac:chgData name="Urieth Attard" userId="75441522-1268-482d-b74b-a084f810ee66" providerId="ADAL" clId="{A839341F-53A4-4757-98C4-CF7C658ACB38}" dt="2021-05-07T19:34:04.300" v="2315" actId="1076"/>
          <ac:picMkLst>
            <pc:docMk/>
            <pc:sldMk cId="1556464417" sldId="295"/>
            <ac:picMk id="16" creationId="{FBD1DC70-8C92-4731-B104-A7E84717E0AE}"/>
          </ac:picMkLst>
        </pc:picChg>
        <pc:picChg chg="add del mod">
          <ac:chgData name="Urieth Attard" userId="75441522-1268-482d-b74b-a084f810ee66" providerId="ADAL" clId="{A839341F-53A4-4757-98C4-CF7C658ACB38}" dt="2021-05-07T19:34:57.924" v="2324" actId="478"/>
          <ac:picMkLst>
            <pc:docMk/>
            <pc:sldMk cId="1556464417" sldId="295"/>
            <ac:picMk id="2050" creationId="{743406EA-3286-493B-8BA9-44232AEB9E95}"/>
          </ac:picMkLst>
        </pc:picChg>
        <pc:picChg chg="add mod">
          <ac:chgData name="Urieth Attard" userId="75441522-1268-482d-b74b-a084f810ee66" providerId="ADAL" clId="{A839341F-53A4-4757-98C4-CF7C658ACB38}" dt="2021-05-07T19:36:26.932" v="2328" actId="1076"/>
          <ac:picMkLst>
            <pc:docMk/>
            <pc:sldMk cId="1556464417" sldId="295"/>
            <ac:picMk id="2052" creationId="{E60FD1C3-A25E-4490-A6F9-457E8C481C1C}"/>
          </ac:picMkLst>
        </pc:picChg>
      </pc:sldChg>
      <pc:sldChg chg="addSp delSp modSp mod modTransition modShow">
        <pc:chgData name="Urieth Attard" userId="75441522-1268-482d-b74b-a084f810ee66" providerId="ADAL" clId="{A839341F-53A4-4757-98C4-CF7C658ACB38}" dt="2021-05-09T19:09:28.763" v="2737" actId="20577"/>
        <pc:sldMkLst>
          <pc:docMk/>
          <pc:sldMk cId="4109764292" sldId="307"/>
        </pc:sldMkLst>
        <pc:spChg chg="mod">
          <ac:chgData name="Urieth Attard" userId="75441522-1268-482d-b74b-a084f810ee66" providerId="ADAL" clId="{A839341F-53A4-4757-98C4-CF7C658ACB38}" dt="2021-05-09T19:09:28.763" v="2737" actId="20577"/>
          <ac:spMkLst>
            <pc:docMk/>
            <pc:sldMk cId="4109764292" sldId="307"/>
            <ac:spMk id="5" creationId="{D6BE8F0F-99CA-4624-BE99-E95152857094}"/>
          </ac:spMkLst>
        </pc:spChg>
        <pc:graphicFrameChg chg="add del modGraphic">
          <ac:chgData name="Urieth Attard" userId="75441522-1268-482d-b74b-a084f810ee66" providerId="ADAL" clId="{A839341F-53A4-4757-98C4-CF7C658ACB38}" dt="2021-05-09T19:09:21.884" v="2733" actId="27309"/>
          <ac:graphicFrameMkLst>
            <pc:docMk/>
            <pc:sldMk cId="4109764292" sldId="307"/>
            <ac:graphicFrameMk id="3" creationId="{EF7D79DD-A946-4237-949E-9B03CBD7CEB6}"/>
          </ac:graphicFrameMkLst>
        </pc:graphicFrameChg>
      </pc:sldChg>
      <pc:sldChg chg="modSp modAnim modNotesTx">
        <pc:chgData name="Urieth Attard" userId="75441522-1268-482d-b74b-a084f810ee66" providerId="ADAL" clId="{A839341F-53A4-4757-98C4-CF7C658ACB38}" dt="2021-05-07T19:32:38.123" v="2097"/>
        <pc:sldMkLst>
          <pc:docMk/>
          <pc:sldMk cId="1385280681" sldId="308"/>
        </pc:sldMkLst>
        <pc:spChg chg="mod">
          <ac:chgData name="Urieth Attard" userId="75441522-1268-482d-b74b-a084f810ee66" providerId="ADAL" clId="{A839341F-53A4-4757-98C4-CF7C658ACB38}" dt="2021-05-05T12:30:14.926" v="100" actId="1076"/>
          <ac:spMkLst>
            <pc:docMk/>
            <pc:sldMk cId="1385280681" sldId="308"/>
            <ac:spMk id="12" creationId="{354D2C3F-9C76-48CE-A68F-07C357CFC967}"/>
          </ac:spMkLst>
        </pc:spChg>
      </pc:sldChg>
      <pc:sldChg chg="modSp modNotesTx">
        <pc:chgData name="Urieth Attard" userId="75441522-1268-482d-b74b-a084f810ee66" providerId="ADAL" clId="{A839341F-53A4-4757-98C4-CF7C658ACB38}" dt="2021-05-12T06:28:25.539" v="2741" actId="6549"/>
        <pc:sldMkLst>
          <pc:docMk/>
          <pc:sldMk cId="3755813491" sldId="320"/>
        </pc:sldMkLst>
        <pc:spChg chg="mod">
          <ac:chgData name="Urieth Attard" userId="75441522-1268-482d-b74b-a084f810ee66" providerId="ADAL" clId="{A839341F-53A4-4757-98C4-CF7C658ACB38}" dt="2021-05-05T12:02:04.471" v="98" actId="20577"/>
          <ac:spMkLst>
            <pc:docMk/>
            <pc:sldMk cId="3755813491" sldId="320"/>
            <ac:spMk id="3" creationId="{5F44C325-D3D0-48AB-B4BD-7692F246B16B}"/>
          </ac:spMkLst>
        </pc:spChg>
        <pc:picChg chg="mod">
          <ac:chgData name="Urieth Attard" userId="75441522-1268-482d-b74b-a084f810ee66" providerId="ADAL" clId="{A839341F-53A4-4757-98C4-CF7C658ACB38}" dt="2021-05-05T12:26:48.968" v="99" actId="1440"/>
          <ac:picMkLst>
            <pc:docMk/>
            <pc:sldMk cId="3755813491" sldId="320"/>
            <ac:picMk id="7170" creationId="{0D221AB2-7E9C-444B-A995-E56D0E42BCEA}"/>
          </ac:picMkLst>
        </pc:picChg>
      </pc:sldChg>
      <pc:sldChg chg="addSp delSp modSp modAnim modNotesTx">
        <pc:chgData name="Urieth Attard" userId="75441522-1268-482d-b74b-a084f810ee66" providerId="ADAL" clId="{A839341F-53A4-4757-98C4-CF7C658ACB38}" dt="2021-05-12T06:29:38.176" v="2753" actId="1582"/>
        <pc:sldMkLst>
          <pc:docMk/>
          <pc:sldMk cId="4242109168" sldId="323"/>
        </pc:sldMkLst>
        <pc:spChg chg="mod">
          <ac:chgData name="Urieth Attard" userId="75441522-1268-482d-b74b-a084f810ee66" providerId="ADAL" clId="{A839341F-53A4-4757-98C4-CF7C658ACB38}" dt="2021-05-12T06:29:38.176" v="2753" actId="1582"/>
          <ac:spMkLst>
            <pc:docMk/>
            <pc:sldMk cId="4242109168" sldId="323"/>
            <ac:spMk id="2" creationId="{4AE22816-E8A2-4CB5-ADE8-964BF7FC7F0A}"/>
          </ac:spMkLst>
        </pc:spChg>
        <pc:spChg chg="add mod">
          <ac:chgData name="Urieth Attard" userId="75441522-1268-482d-b74b-a084f810ee66" providerId="ADAL" clId="{A839341F-53A4-4757-98C4-CF7C658ACB38}" dt="2021-05-05T18:42:30.134" v="484" actId="164"/>
          <ac:spMkLst>
            <pc:docMk/>
            <pc:sldMk cId="4242109168" sldId="323"/>
            <ac:spMk id="3" creationId="{11BC0961-C00F-4D3E-AE69-AF6C1F42C45D}"/>
          </ac:spMkLst>
        </pc:spChg>
        <pc:spChg chg="add mod">
          <ac:chgData name="Urieth Attard" userId="75441522-1268-482d-b74b-a084f810ee66" providerId="ADAL" clId="{A839341F-53A4-4757-98C4-CF7C658ACB38}" dt="2021-05-05T18:42:35.687" v="485" actId="164"/>
          <ac:spMkLst>
            <pc:docMk/>
            <pc:sldMk cId="4242109168" sldId="323"/>
            <ac:spMk id="16" creationId="{27895796-35EF-4397-8B74-9C73719F0CE5}"/>
          </ac:spMkLst>
        </pc:spChg>
        <pc:spChg chg="add mod">
          <ac:chgData name="Urieth Attard" userId="75441522-1268-482d-b74b-a084f810ee66" providerId="ADAL" clId="{A839341F-53A4-4757-98C4-CF7C658ACB38}" dt="2021-05-05T18:42:43.708" v="486" actId="164"/>
          <ac:spMkLst>
            <pc:docMk/>
            <pc:sldMk cId="4242109168" sldId="323"/>
            <ac:spMk id="17" creationId="{7FAB4D09-0527-42D8-ABAB-57A5D0185B14}"/>
          </ac:spMkLst>
        </pc:spChg>
        <pc:spChg chg="add mod">
          <ac:chgData name="Urieth Attard" userId="75441522-1268-482d-b74b-a084f810ee66" providerId="ADAL" clId="{A839341F-53A4-4757-98C4-CF7C658ACB38}" dt="2021-05-05T18:43:02.893" v="493" actId="164"/>
          <ac:spMkLst>
            <pc:docMk/>
            <pc:sldMk cId="4242109168" sldId="323"/>
            <ac:spMk id="18" creationId="{E7DF8491-2670-4603-960B-167D7425CC34}"/>
          </ac:spMkLst>
        </pc:spChg>
        <pc:spChg chg="add mod">
          <ac:chgData name="Urieth Attard" userId="75441522-1268-482d-b74b-a084f810ee66" providerId="ADAL" clId="{A839341F-53A4-4757-98C4-CF7C658ACB38}" dt="2021-05-05T18:43:09.191" v="494" actId="164"/>
          <ac:spMkLst>
            <pc:docMk/>
            <pc:sldMk cId="4242109168" sldId="323"/>
            <ac:spMk id="19" creationId="{A80D7814-248E-4312-BB04-1EFD048DDF10}"/>
          </ac:spMkLst>
        </pc:spChg>
        <pc:spChg chg="add mod">
          <ac:chgData name="Urieth Attard" userId="75441522-1268-482d-b74b-a084f810ee66" providerId="ADAL" clId="{A839341F-53A4-4757-98C4-CF7C658ACB38}" dt="2021-05-05T18:43:13.434" v="495" actId="164"/>
          <ac:spMkLst>
            <pc:docMk/>
            <pc:sldMk cId="4242109168" sldId="323"/>
            <ac:spMk id="20" creationId="{C4822F26-FA5F-4832-84C4-E91ECA40AF96}"/>
          </ac:spMkLst>
        </pc:spChg>
        <pc:spChg chg="add mod">
          <ac:chgData name="Urieth Attard" userId="75441522-1268-482d-b74b-a084f810ee66" providerId="ADAL" clId="{A839341F-53A4-4757-98C4-CF7C658ACB38}" dt="2021-05-05T18:43:17.953" v="496" actId="164"/>
          <ac:spMkLst>
            <pc:docMk/>
            <pc:sldMk cId="4242109168" sldId="323"/>
            <ac:spMk id="21" creationId="{CF10D580-4CE8-4949-8D42-086325B6C14A}"/>
          </ac:spMkLst>
        </pc:spChg>
        <pc:spChg chg="add mod">
          <ac:chgData name="Urieth Attard" userId="75441522-1268-482d-b74b-a084f810ee66" providerId="ADAL" clId="{A839341F-53A4-4757-98C4-CF7C658ACB38}" dt="2021-05-05T18:43:23.423" v="497" actId="164"/>
          <ac:spMkLst>
            <pc:docMk/>
            <pc:sldMk cId="4242109168" sldId="323"/>
            <ac:spMk id="22" creationId="{478426C0-ABBE-405D-B17D-40026B814545}"/>
          </ac:spMkLst>
        </pc:spChg>
        <pc:spChg chg="add mod">
          <ac:chgData name="Urieth Attard" userId="75441522-1268-482d-b74b-a084f810ee66" providerId="ADAL" clId="{A839341F-53A4-4757-98C4-CF7C658ACB38}" dt="2021-05-05T18:43:27.536" v="498" actId="164"/>
          <ac:spMkLst>
            <pc:docMk/>
            <pc:sldMk cId="4242109168" sldId="323"/>
            <ac:spMk id="24" creationId="{C24CB0F5-F8D8-43BC-B5E9-894F812F641E}"/>
          </ac:spMkLst>
        </pc:spChg>
        <pc:spChg chg="add mod">
          <ac:chgData name="Urieth Attard" userId="75441522-1268-482d-b74b-a084f810ee66" providerId="ADAL" clId="{A839341F-53A4-4757-98C4-CF7C658ACB38}" dt="2021-05-05T18:43:33.104" v="499" actId="164"/>
          <ac:spMkLst>
            <pc:docMk/>
            <pc:sldMk cId="4242109168" sldId="323"/>
            <ac:spMk id="25" creationId="{70859BA6-28FD-4A1F-A1EC-D2FEE8160644}"/>
          </ac:spMkLst>
        </pc:spChg>
        <pc:grpChg chg="add mod">
          <ac:chgData name="Urieth Attard" userId="75441522-1268-482d-b74b-a084f810ee66" providerId="ADAL" clId="{A839341F-53A4-4757-98C4-CF7C658ACB38}" dt="2021-05-05T18:42:30.134" v="484" actId="164"/>
          <ac:grpSpMkLst>
            <pc:docMk/>
            <pc:sldMk cId="4242109168" sldId="323"/>
            <ac:grpSpMk id="4" creationId="{059F0137-B7FC-4863-B8FD-6503D1915AA6}"/>
          </ac:grpSpMkLst>
        </pc:grpChg>
        <pc:grpChg chg="add mod">
          <ac:chgData name="Urieth Attard" userId="75441522-1268-482d-b74b-a084f810ee66" providerId="ADAL" clId="{A839341F-53A4-4757-98C4-CF7C658ACB38}" dt="2021-05-05T18:42:35.687" v="485" actId="164"/>
          <ac:grpSpMkLst>
            <pc:docMk/>
            <pc:sldMk cId="4242109168" sldId="323"/>
            <ac:grpSpMk id="5" creationId="{DC27B560-3387-40C6-8FCA-0330A72847F3}"/>
          </ac:grpSpMkLst>
        </pc:grpChg>
        <pc:grpChg chg="add mod">
          <ac:chgData name="Urieth Attard" userId="75441522-1268-482d-b74b-a084f810ee66" providerId="ADAL" clId="{A839341F-53A4-4757-98C4-CF7C658ACB38}" dt="2021-05-05T18:42:43.708" v="486" actId="164"/>
          <ac:grpSpMkLst>
            <pc:docMk/>
            <pc:sldMk cId="4242109168" sldId="323"/>
            <ac:grpSpMk id="6" creationId="{8AC2B9E1-4419-43BB-B5CA-59683BBFCC9E}"/>
          </ac:grpSpMkLst>
        </pc:grpChg>
        <pc:grpChg chg="add mod">
          <ac:chgData name="Urieth Attard" userId="75441522-1268-482d-b74b-a084f810ee66" providerId="ADAL" clId="{A839341F-53A4-4757-98C4-CF7C658ACB38}" dt="2021-05-05T18:43:02.893" v="493" actId="164"/>
          <ac:grpSpMkLst>
            <pc:docMk/>
            <pc:sldMk cId="4242109168" sldId="323"/>
            <ac:grpSpMk id="7" creationId="{05850762-2422-4753-BF66-C0F87FB1CF7C}"/>
          </ac:grpSpMkLst>
        </pc:grpChg>
        <pc:grpChg chg="add mod">
          <ac:chgData name="Urieth Attard" userId="75441522-1268-482d-b74b-a084f810ee66" providerId="ADAL" clId="{A839341F-53A4-4757-98C4-CF7C658ACB38}" dt="2021-05-05T18:43:09.191" v="494" actId="164"/>
          <ac:grpSpMkLst>
            <pc:docMk/>
            <pc:sldMk cId="4242109168" sldId="323"/>
            <ac:grpSpMk id="8" creationId="{2A6641A2-2D4D-4D51-B661-50F74A4C99F3}"/>
          </ac:grpSpMkLst>
        </pc:grpChg>
        <pc:grpChg chg="add mod">
          <ac:chgData name="Urieth Attard" userId="75441522-1268-482d-b74b-a084f810ee66" providerId="ADAL" clId="{A839341F-53A4-4757-98C4-CF7C658ACB38}" dt="2021-05-05T18:43:13.434" v="495" actId="164"/>
          <ac:grpSpMkLst>
            <pc:docMk/>
            <pc:sldMk cId="4242109168" sldId="323"/>
            <ac:grpSpMk id="9" creationId="{98C4D404-D35E-4D16-9F48-419DBB44021A}"/>
          </ac:grpSpMkLst>
        </pc:grpChg>
        <pc:grpChg chg="add mod">
          <ac:chgData name="Urieth Attard" userId="75441522-1268-482d-b74b-a084f810ee66" providerId="ADAL" clId="{A839341F-53A4-4757-98C4-CF7C658ACB38}" dt="2021-05-05T18:43:17.953" v="496" actId="164"/>
          <ac:grpSpMkLst>
            <pc:docMk/>
            <pc:sldMk cId="4242109168" sldId="323"/>
            <ac:grpSpMk id="10" creationId="{F22379CD-BF3E-4F1A-ACD6-5C59670FA390}"/>
          </ac:grpSpMkLst>
        </pc:grpChg>
        <pc:grpChg chg="add mod">
          <ac:chgData name="Urieth Attard" userId="75441522-1268-482d-b74b-a084f810ee66" providerId="ADAL" clId="{A839341F-53A4-4757-98C4-CF7C658ACB38}" dt="2021-05-05T18:43:23.423" v="497" actId="164"/>
          <ac:grpSpMkLst>
            <pc:docMk/>
            <pc:sldMk cId="4242109168" sldId="323"/>
            <ac:grpSpMk id="11" creationId="{0BC76485-706B-4C6E-9DAB-C246A8F8B4B9}"/>
          </ac:grpSpMkLst>
        </pc:grpChg>
        <pc:grpChg chg="add mod">
          <ac:chgData name="Urieth Attard" userId="75441522-1268-482d-b74b-a084f810ee66" providerId="ADAL" clId="{A839341F-53A4-4757-98C4-CF7C658ACB38}" dt="2021-05-05T18:43:27.536" v="498" actId="164"/>
          <ac:grpSpMkLst>
            <pc:docMk/>
            <pc:sldMk cId="4242109168" sldId="323"/>
            <ac:grpSpMk id="12" creationId="{F0C85983-8E0A-4C37-9EC4-88279A05973F}"/>
          </ac:grpSpMkLst>
        </pc:grpChg>
        <pc:grpChg chg="add mod">
          <ac:chgData name="Urieth Attard" userId="75441522-1268-482d-b74b-a084f810ee66" providerId="ADAL" clId="{A839341F-53A4-4757-98C4-CF7C658ACB38}" dt="2021-05-05T18:43:33.104" v="499" actId="164"/>
          <ac:grpSpMkLst>
            <pc:docMk/>
            <pc:sldMk cId="4242109168" sldId="323"/>
            <ac:grpSpMk id="13" creationId="{6A8E1D02-7515-4DCB-951A-70207FB326C5}"/>
          </ac:grpSpMkLst>
        </pc:grpChg>
        <pc:picChg chg="add del">
          <ac:chgData name="Urieth Attard" userId="75441522-1268-482d-b74b-a084f810ee66" providerId="ADAL" clId="{A839341F-53A4-4757-98C4-CF7C658ACB38}" dt="2021-05-05T18:42:05.899" v="464" actId="478"/>
          <ac:picMkLst>
            <pc:docMk/>
            <pc:sldMk cId="4242109168" sldId="323"/>
            <ac:picMk id="23" creationId="{DD6A5ECF-78EA-4D91-8AF4-4B06DB7576EC}"/>
          </ac:picMkLst>
        </pc:picChg>
        <pc:picChg chg="mod">
          <ac:chgData name="Urieth Attard" userId="75441522-1268-482d-b74b-a084f810ee66" providerId="ADAL" clId="{A839341F-53A4-4757-98C4-CF7C658ACB38}" dt="2021-05-05T18:43:33.104" v="499" actId="164"/>
          <ac:picMkLst>
            <pc:docMk/>
            <pc:sldMk cId="4242109168" sldId="323"/>
            <ac:picMk id="2050" creationId="{F7267483-2AFC-4F37-B948-3450C0E9ABCC}"/>
          </ac:picMkLst>
        </pc:picChg>
        <pc:picChg chg="mod">
          <ac:chgData name="Urieth Attard" userId="75441522-1268-482d-b74b-a084f810ee66" providerId="ADAL" clId="{A839341F-53A4-4757-98C4-CF7C658ACB38}" dt="2021-05-05T18:42:30.134" v="484" actId="164"/>
          <ac:picMkLst>
            <pc:docMk/>
            <pc:sldMk cId="4242109168" sldId="323"/>
            <ac:picMk id="2052" creationId="{76A556D2-A30C-4774-AB5A-65750234CA9D}"/>
          </ac:picMkLst>
        </pc:picChg>
        <pc:picChg chg="mod">
          <ac:chgData name="Urieth Attard" userId="75441522-1268-482d-b74b-a084f810ee66" providerId="ADAL" clId="{A839341F-53A4-4757-98C4-CF7C658ACB38}" dt="2021-05-05T18:42:35.687" v="485" actId="164"/>
          <ac:picMkLst>
            <pc:docMk/>
            <pc:sldMk cId="4242109168" sldId="323"/>
            <ac:picMk id="2054" creationId="{560C01B5-F4FE-4391-B135-DCA99D5DA5DB}"/>
          </ac:picMkLst>
        </pc:picChg>
        <pc:picChg chg="mod">
          <ac:chgData name="Urieth Attard" userId="75441522-1268-482d-b74b-a084f810ee66" providerId="ADAL" clId="{A839341F-53A4-4757-98C4-CF7C658ACB38}" dt="2021-05-05T18:43:02.893" v="493" actId="164"/>
          <ac:picMkLst>
            <pc:docMk/>
            <pc:sldMk cId="4242109168" sldId="323"/>
            <ac:picMk id="2058" creationId="{0BF6CD2B-E301-461D-B9EA-EF0CE4C6F809}"/>
          </ac:picMkLst>
        </pc:picChg>
        <pc:picChg chg="mod">
          <ac:chgData name="Urieth Attard" userId="75441522-1268-482d-b74b-a084f810ee66" providerId="ADAL" clId="{A839341F-53A4-4757-98C4-CF7C658ACB38}" dt="2021-05-05T18:43:27.536" v="498" actId="164"/>
          <ac:picMkLst>
            <pc:docMk/>
            <pc:sldMk cId="4242109168" sldId="323"/>
            <ac:picMk id="2060" creationId="{6050E637-5EAD-4266-A293-68500939495A}"/>
          </ac:picMkLst>
        </pc:picChg>
        <pc:picChg chg="mod modCrop">
          <ac:chgData name="Urieth Attard" userId="75441522-1268-482d-b74b-a084f810ee66" providerId="ADAL" clId="{A839341F-53A4-4757-98C4-CF7C658ACB38}" dt="2021-05-05T18:42:43.708" v="486" actId="164"/>
          <ac:picMkLst>
            <pc:docMk/>
            <pc:sldMk cId="4242109168" sldId="323"/>
            <ac:picMk id="2062" creationId="{A91A8398-16CF-4845-B9C2-1033C3942159}"/>
          </ac:picMkLst>
        </pc:picChg>
        <pc:picChg chg="mod">
          <ac:chgData name="Urieth Attard" userId="75441522-1268-482d-b74b-a084f810ee66" providerId="ADAL" clId="{A839341F-53A4-4757-98C4-CF7C658ACB38}" dt="2021-05-05T18:43:17.953" v="496" actId="164"/>
          <ac:picMkLst>
            <pc:docMk/>
            <pc:sldMk cId="4242109168" sldId="323"/>
            <ac:picMk id="2064" creationId="{46C7E520-4645-4C2C-AB8D-040AF2C7F456}"/>
          </ac:picMkLst>
        </pc:picChg>
        <pc:picChg chg="mod">
          <ac:chgData name="Urieth Attard" userId="75441522-1268-482d-b74b-a084f810ee66" providerId="ADAL" clId="{A839341F-53A4-4757-98C4-CF7C658ACB38}" dt="2021-05-05T18:43:09.191" v="494" actId="164"/>
          <ac:picMkLst>
            <pc:docMk/>
            <pc:sldMk cId="4242109168" sldId="323"/>
            <ac:picMk id="2066" creationId="{E5F6E17B-7EB5-4899-B79F-5427CE9ED4D3}"/>
          </ac:picMkLst>
        </pc:picChg>
        <pc:picChg chg="mod">
          <ac:chgData name="Urieth Attard" userId="75441522-1268-482d-b74b-a084f810ee66" providerId="ADAL" clId="{A839341F-53A4-4757-98C4-CF7C658ACB38}" dt="2021-05-05T18:43:13.434" v="495" actId="164"/>
          <ac:picMkLst>
            <pc:docMk/>
            <pc:sldMk cId="4242109168" sldId="323"/>
            <ac:picMk id="2068" creationId="{976D0919-1B98-4CE6-9F11-5BDE864FF5BE}"/>
          </ac:picMkLst>
        </pc:picChg>
        <pc:picChg chg="mod">
          <ac:chgData name="Urieth Attard" userId="75441522-1268-482d-b74b-a084f810ee66" providerId="ADAL" clId="{A839341F-53A4-4757-98C4-CF7C658ACB38}" dt="2021-05-05T18:43:23.423" v="497" actId="164"/>
          <ac:picMkLst>
            <pc:docMk/>
            <pc:sldMk cId="4242109168" sldId="323"/>
            <ac:picMk id="2070" creationId="{1331FFF4-F0E1-49D9-AA31-1D9AC8109AD5}"/>
          </ac:picMkLst>
        </pc:picChg>
      </pc:sldChg>
      <pc:sldChg chg="modSp modNotesTx">
        <pc:chgData name="Urieth Attard" userId="75441522-1268-482d-b74b-a084f810ee66" providerId="ADAL" clId="{A839341F-53A4-4757-98C4-CF7C658ACB38}" dt="2021-05-07T19:17:46.668" v="698" actId="20577"/>
        <pc:sldMkLst>
          <pc:docMk/>
          <pc:sldMk cId="2808312611" sldId="328"/>
        </pc:sldMkLst>
        <pc:spChg chg="mod">
          <ac:chgData name="Urieth Attard" userId="75441522-1268-482d-b74b-a084f810ee66" providerId="ADAL" clId="{A839341F-53A4-4757-98C4-CF7C658ACB38}" dt="2021-05-07T19:14:00.620" v="684" actId="20577"/>
          <ac:spMkLst>
            <pc:docMk/>
            <pc:sldMk cId="2808312611" sldId="328"/>
            <ac:spMk id="2" creationId="{8D4ED53B-8230-4C36-9720-599714DF2D7B}"/>
          </ac:spMkLst>
        </pc:spChg>
      </pc:sldChg>
      <pc:sldChg chg="modSp modNotesTx">
        <pc:chgData name="Urieth Attard" userId="75441522-1268-482d-b74b-a084f810ee66" providerId="ADAL" clId="{A839341F-53A4-4757-98C4-CF7C658ACB38}" dt="2021-05-12T06:28:29.442" v="2742" actId="6549"/>
        <pc:sldMkLst>
          <pc:docMk/>
          <pc:sldMk cId="436020657" sldId="334"/>
        </pc:sldMkLst>
        <pc:spChg chg="mod">
          <ac:chgData name="Urieth Attard" userId="75441522-1268-482d-b74b-a084f810ee66" providerId="ADAL" clId="{A839341F-53A4-4757-98C4-CF7C658ACB38}" dt="2021-05-07T19:29:36.695" v="1939" actId="20577"/>
          <ac:spMkLst>
            <pc:docMk/>
            <pc:sldMk cId="436020657" sldId="334"/>
            <ac:spMk id="3" creationId="{5F44C325-D3D0-48AB-B4BD-7692F246B16B}"/>
          </ac:spMkLst>
        </pc:spChg>
        <pc:picChg chg="mod">
          <ac:chgData name="Urieth Attard" userId="75441522-1268-482d-b74b-a084f810ee66" providerId="ADAL" clId="{A839341F-53A4-4757-98C4-CF7C658ACB38}" dt="2021-05-07T19:29:42.411" v="1941" actId="1076"/>
          <ac:picMkLst>
            <pc:docMk/>
            <pc:sldMk cId="436020657" sldId="334"/>
            <ac:picMk id="2" creationId="{C80DFBDA-9FC7-4305-A425-16F26C792C89}"/>
          </ac:picMkLst>
        </pc:picChg>
        <pc:picChg chg="mod">
          <ac:chgData name="Urieth Attard" userId="75441522-1268-482d-b74b-a084f810ee66" providerId="ADAL" clId="{A839341F-53A4-4757-98C4-CF7C658ACB38}" dt="2021-05-07T19:30:48.559" v="1942"/>
          <ac:picMkLst>
            <pc:docMk/>
            <pc:sldMk cId="436020657" sldId="334"/>
            <ac:picMk id="1026" creationId="{840EB77B-21B7-4390-A626-6352C764D9BA}"/>
          </ac:picMkLst>
        </pc:picChg>
      </pc:sldChg>
      <pc:sldChg chg="modSp modNotesTx">
        <pc:chgData name="Urieth Attard" userId="75441522-1268-482d-b74b-a084f810ee66" providerId="ADAL" clId="{A839341F-53A4-4757-98C4-CF7C658ACB38}" dt="2021-05-07T19:33:39.628" v="2309" actId="20577"/>
        <pc:sldMkLst>
          <pc:docMk/>
          <pc:sldMk cId="2852586035" sldId="335"/>
        </pc:sldMkLst>
        <pc:spChg chg="mod">
          <ac:chgData name="Urieth Attard" userId="75441522-1268-482d-b74b-a084f810ee66" providerId="ADAL" clId="{A839341F-53A4-4757-98C4-CF7C658ACB38}" dt="2021-05-07T19:32:44.397" v="2098" actId="1076"/>
          <ac:spMkLst>
            <pc:docMk/>
            <pc:sldMk cId="2852586035" sldId="335"/>
            <ac:spMk id="3" creationId="{5F44C325-D3D0-48AB-B4BD-7692F246B16B}"/>
          </ac:spMkLst>
        </pc:spChg>
      </pc:sldChg>
      <pc:sldChg chg="addSp delSp delAnim modAnim modNotesTx">
        <pc:chgData name="Urieth Attard" userId="75441522-1268-482d-b74b-a084f810ee66" providerId="ADAL" clId="{A839341F-53A4-4757-98C4-CF7C658ACB38}" dt="2021-05-12T06:28:02.837" v="2740" actId="6549"/>
        <pc:sldMkLst>
          <pc:docMk/>
          <pc:sldMk cId="1415299487" sldId="337"/>
        </pc:sldMkLst>
        <pc:picChg chg="del">
          <ac:chgData name="Urieth Attard" userId="75441522-1268-482d-b74b-a084f810ee66" providerId="ADAL" clId="{A839341F-53A4-4757-98C4-CF7C658ACB38}" dt="2021-05-09T19:04:25.116" v="2707" actId="478"/>
          <ac:picMkLst>
            <pc:docMk/>
            <pc:sldMk cId="1415299487" sldId="337"/>
            <ac:picMk id="6" creationId="{1D4641EE-D3B2-4DCF-8E3A-5FE0D867868F}"/>
          </ac:picMkLst>
        </pc:picChg>
        <pc:picChg chg="add">
          <ac:chgData name="Urieth Attard" userId="75441522-1268-482d-b74b-a084f810ee66" providerId="ADAL" clId="{A839341F-53A4-4757-98C4-CF7C658ACB38}" dt="2021-05-09T19:04:25.871" v="2708"/>
          <ac:picMkLst>
            <pc:docMk/>
            <pc:sldMk cId="1415299487" sldId="337"/>
            <ac:picMk id="7" creationId="{4A028A96-8171-4898-BB52-FFDD9463F25B}"/>
          </ac:picMkLst>
        </pc:picChg>
      </pc:sldChg>
      <pc:sldChg chg="modSp modNotesTx">
        <pc:chgData name="Urieth Attard" userId="75441522-1268-482d-b74b-a084f810ee66" providerId="ADAL" clId="{A839341F-53A4-4757-98C4-CF7C658ACB38}" dt="2021-05-07T19:14:19.404" v="685" actId="20577"/>
        <pc:sldMkLst>
          <pc:docMk/>
          <pc:sldMk cId="321655695" sldId="339"/>
        </pc:sldMkLst>
        <pc:spChg chg="mod">
          <ac:chgData name="Urieth Attard" userId="75441522-1268-482d-b74b-a084f810ee66" providerId="ADAL" clId="{A839341F-53A4-4757-98C4-CF7C658ACB38}" dt="2021-05-05T18:38:53.840" v="359" actId="207"/>
          <ac:spMkLst>
            <pc:docMk/>
            <pc:sldMk cId="321655695" sldId="339"/>
            <ac:spMk id="18" creationId="{11518BAE-E875-483C-963D-5D3950BA1193}"/>
          </ac:spMkLst>
        </pc:spChg>
        <pc:spChg chg="mod">
          <ac:chgData name="Urieth Attard" userId="75441522-1268-482d-b74b-a084f810ee66" providerId="ADAL" clId="{A839341F-53A4-4757-98C4-CF7C658ACB38}" dt="2021-05-05T18:38:56.395" v="360" actId="1076"/>
          <ac:spMkLst>
            <pc:docMk/>
            <pc:sldMk cId="321655695" sldId="339"/>
            <ac:spMk id="19" creationId="{2F723DD9-10DD-42C5-9958-EA9548BB0D7D}"/>
          </ac:spMkLst>
        </pc:spChg>
        <pc:spChg chg="mod">
          <ac:chgData name="Urieth Attard" userId="75441522-1268-482d-b74b-a084f810ee66" providerId="ADAL" clId="{A839341F-53A4-4757-98C4-CF7C658ACB38}" dt="2021-05-07T19:12:13.423" v="571" actId="108"/>
          <ac:spMkLst>
            <pc:docMk/>
            <pc:sldMk cId="321655695" sldId="339"/>
            <ac:spMk id="21" creationId="{9C0DE3E3-53D4-41A0-97D7-2214EF85A4DE}"/>
          </ac:spMkLst>
        </pc:spChg>
      </pc:sldChg>
      <pc:sldChg chg="modNotesTx">
        <pc:chgData name="Urieth Attard" userId="75441522-1268-482d-b74b-a084f810ee66" providerId="ADAL" clId="{A839341F-53A4-4757-98C4-CF7C658ACB38}" dt="2021-05-12T06:27:55.212" v="2739" actId="6549"/>
        <pc:sldMkLst>
          <pc:docMk/>
          <pc:sldMk cId="1601109701" sldId="373"/>
        </pc:sldMkLst>
      </pc:sldChg>
      <pc:sldChg chg="modSp modAnim modNotesTx">
        <pc:chgData name="Urieth Attard" userId="75441522-1268-482d-b74b-a084f810ee66" providerId="ADAL" clId="{A839341F-53A4-4757-98C4-CF7C658ACB38}" dt="2021-05-09T19:03:37.975" v="2705" actId="6549"/>
        <pc:sldMkLst>
          <pc:docMk/>
          <pc:sldMk cId="4081955535" sldId="374"/>
        </pc:sldMkLst>
        <pc:spChg chg="mod">
          <ac:chgData name="Urieth Attard" userId="75441522-1268-482d-b74b-a084f810ee66" providerId="ADAL" clId="{A839341F-53A4-4757-98C4-CF7C658ACB38}" dt="2021-05-07T19:26:25.330" v="1217" actId="1076"/>
          <ac:spMkLst>
            <pc:docMk/>
            <pc:sldMk cId="4081955535" sldId="374"/>
            <ac:spMk id="12" creationId="{288833BF-F55B-4665-8B8C-2410441A2E33}"/>
          </ac:spMkLst>
        </pc:spChg>
        <pc:picChg chg="mod">
          <ac:chgData name="Urieth Attard" userId="75441522-1268-482d-b74b-a084f810ee66" providerId="ADAL" clId="{A839341F-53A4-4757-98C4-CF7C658ACB38}" dt="2021-05-07T19:25:59.014" v="1190" actId="1076"/>
          <ac:picMkLst>
            <pc:docMk/>
            <pc:sldMk cId="4081955535" sldId="374"/>
            <ac:picMk id="3074" creationId="{F72F6D2D-623A-4EBA-8839-FA8FA22DCD9B}"/>
          </ac:picMkLst>
        </pc:picChg>
      </pc:sldChg>
      <pc:sldChg chg="addSp modSp modNotesTx">
        <pc:chgData name="Urieth Attard" userId="75441522-1268-482d-b74b-a084f810ee66" providerId="ADAL" clId="{A839341F-53A4-4757-98C4-CF7C658ACB38}" dt="2021-05-07T19:46:30.122" v="2675" actId="6549"/>
        <pc:sldMkLst>
          <pc:docMk/>
          <pc:sldMk cId="3918715821" sldId="375"/>
        </pc:sldMkLst>
        <pc:picChg chg="add mod ord">
          <ac:chgData name="Urieth Attard" userId="75441522-1268-482d-b74b-a084f810ee66" providerId="ADAL" clId="{A839341F-53A4-4757-98C4-CF7C658ACB38}" dt="2021-05-07T19:22:00.072" v="708" actId="1076"/>
          <ac:picMkLst>
            <pc:docMk/>
            <pc:sldMk cId="3918715821" sldId="375"/>
            <ac:picMk id="1026" creationId="{088E8FD3-65E1-4459-A0CC-56920112C8B7}"/>
          </ac:picMkLst>
        </pc:picChg>
        <pc:picChg chg="mod ord">
          <ac:chgData name="Urieth Attard" userId="75441522-1268-482d-b74b-a084f810ee66" providerId="ADAL" clId="{A839341F-53A4-4757-98C4-CF7C658ACB38}" dt="2021-05-07T19:21:58.043" v="707" actId="167"/>
          <ac:picMkLst>
            <pc:docMk/>
            <pc:sldMk cId="3918715821" sldId="375"/>
            <ac:picMk id="1034" creationId="{79C27F5C-ACCA-4A86-875A-2F4A56B74B56}"/>
          </ac:picMkLst>
        </pc:picChg>
      </pc:sldChg>
      <pc:sldChg chg="modSp modAnim modNotesTx">
        <pc:chgData name="Urieth Attard" userId="75441522-1268-482d-b74b-a084f810ee66" providerId="ADAL" clId="{A839341F-53A4-4757-98C4-CF7C658ACB38}" dt="2021-05-07T19:49:05.654" v="2695"/>
        <pc:sldMkLst>
          <pc:docMk/>
          <pc:sldMk cId="3301258585" sldId="376"/>
        </pc:sldMkLst>
        <pc:picChg chg="mod">
          <ac:chgData name="Urieth Attard" userId="75441522-1268-482d-b74b-a084f810ee66" providerId="ADAL" clId="{A839341F-53A4-4757-98C4-CF7C658ACB38}" dt="2021-05-07T19:48:51.992" v="2693" actId="14100"/>
          <ac:picMkLst>
            <pc:docMk/>
            <pc:sldMk cId="3301258585" sldId="376"/>
            <ac:picMk id="4098" creationId="{3775011F-AFD8-4B6B-AE8A-D47C8DD9029D}"/>
          </ac:picMkLst>
        </pc:picChg>
      </pc:sldChg>
      <pc:sldChg chg="modAnim modNotesTx">
        <pc:chgData name="Urieth Attard" userId="75441522-1268-482d-b74b-a084f810ee66" providerId="ADAL" clId="{A839341F-53A4-4757-98C4-CF7C658ACB38}" dt="2021-05-12T06:28:53.318" v="2746" actId="6549"/>
        <pc:sldMkLst>
          <pc:docMk/>
          <pc:sldMk cId="896176763" sldId="377"/>
        </pc:sldMkLst>
      </pc:sldChg>
      <pc:sldChg chg="modSp modAnim modNotesTx">
        <pc:chgData name="Urieth Attard" userId="75441522-1268-482d-b74b-a084f810ee66" providerId="ADAL" clId="{A839341F-53A4-4757-98C4-CF7C658ACB38}" dt="2021-05-12T06:28:49.978" v="2745" actId="6549"/>
        <pc:sldMkLst>
          <pc:docMk/>
          <pc:sldMk cId="2430173151" sldId="378"/>
        </pc:sldMkLst>
        <pc:picChg chg="mod">
          <ac:chgData name="Urieth Attard" userId="75441522-1268-482d-b74b-a084f810ee66" providerId="ADAL" clId="{A839341F-53A4-4757-98C4-CF7C658ACB38}" dt="2021-05-07T19:48:28.101" v="2685" actId="1076"/>
          <ac:picMkLst>
            <pc:docMk/>
            <pc:sldMk cId="2430173151" sldId="378"/>
            <ac:picMk id="5122" creationId="{61281B5F-7B36-4DB6-A003-3B365D8D8253}"/>
          </ac:picMkLst>
        </pc:picChg>
      </pc:sldChg>
      <pc:sldChg chg="modSp modAnim modNotesTx">
        <pc:chgData name="Urieth Attard" userId="75441522-1268-482d-b74b-a084f810ee66" providerId="ADAL" clId="{A839341F-53A4-4757-98C4-CF7C658ACB38}" dt="2021-05-12T06:28:43.745" v="2744" actId="6549"/>
        <pc:sldMkLst>
          <pc:docMk/>
          <pc:sldMk cId="1081311960" sldId="379"/>
        </pc:sldMkLst>
        <pc:picChg chg="mod">
          <ac:chgData name="Urieth Attard" userId="75441522-1268-482d-b74b-a084f810ee66" providerId="ADAL" clId="{A839341F-53A4-4757-98C4-CF7C658ACB38}" dt="2021-05-07T19:48:35.634" v="2688" actId="1076"/>
          <ac:picMkLst>
            <pc:docMk/>
            <pc:sldMk cId="1081311960" sldId="379"/>
            <ac:picMk id="6146" creationId="{D305A531-4821-4909-BBA3-C6584B6A2D88}"/>
          </ac:picMkLst>
        </pc:picChg>
      </pc:sldChg>
      <pc:sldChg chg="modAnim modNotesTx">
        <pc:chgData name="Urieth Attard" userId="75441522-1268-482d-b74b-a084f810ee66" providerId="ADAL" clId="{A839341F-53A4-4757-98C4-CF7C658ACB38}" dt="2021-05-12T06:28:40.143" v="2743" actId="6549"/>
        <pc:sldMkLst>
          <pc:docMk/>
          <pc:sldMk cId="302545493" sldId="380"/>
        </pc:sldMkLst>
      </pc:sldChg>
      <pc:sldChg chg="modAnim modNotesTx">
        <pc:chgData name="Urieth Attard" userId="75441522-1268-482d-b74b-a084f810ee66" providerId="ADAL" clId="{A839341F-53A4-4757-98C4-CF7C658ACB38}" dt="2021-05-09T19:04:01.706" v="2706" actId="6549"/>
        <pc:sldMkLst>
          <pc:docMk/>
          <pc:sldMk cId="3613127234" sldId="381"/>
        </pc:sldMkLst>
      </pc:sldChg>
      <pc:sldChg chg="addSp modSp modAnim">
        <pc:chgData name="Urieth Attard" userId="75441522-1268-482d-b74b-a084f810ee66" providerId="ADAL" clId="{A839341F-53A4-4757-98C4-CF7C658ACB38}" dt="2021-05-09T19:05:43.633" v="2727"/>
        <pc:sldMkLst>
          <pc:docMk/>
          <pc:sldMk cId="2588210867" sldId="382"/>
        </pc:sldMkLst>
        <pc:spChg chg="mod">
          <ac:chgData name="Urieth Attard" userId="75441522-1268-482d-b74b-a084f810ee66" providerId="ADAL" clId="{A839341F-53A4-4757-98C4-CF7C658ACB38}" dt="2021-05-09T19:05:43.633" v="2727"/>
          <ac:spMkLst>
            <pc:docMk/>
            <pc:sldMk cId="2588210867" sldId="382"/>
            <ac:spMk id="2" creationId="{CBFC4337-1C17-40E9-8534-7DDACF0CC5F3}"/>
          </ac:spMkLst>
        </pc:spChg>
        <pc:spChg chg="mod">
          <ac:chgData name="Urieth Attard" userId="75441522-1268-482d-b74b-a084f810ee66" providerId="ADAL" clId="{A839341F-53A4-4757-98C4-CF7C658ACB38}" dt="2021-05-07T19:39:31.602" v="2359" actId="20577"/>
          <ac:spMkLst>
            <pc:docMk/>
            <pc:sldMk cId="2588210867" sldId="382"/>
            <ac:spMk id="4" creationId="{725B1578-846D-4F92-A7F3-A10407C8F7CC}"/>
          </ac:spMkLst>
        </pc:spChg>
        <pc:picChg chg="add mod">
          <ac:chgData name="Urieth Attard" userId="75441522-1268-482d-b74b-a084f810ee66" providerId="ADAL" clId="{A839341F-53A4-4757-98C4-CF7C658ACB38}" dt="2021-05-07T19:37:04.397" v="2334" actId="1076"/>
          <ac:picMkLst>
            <pc:docMk/>
            <pc:sldMk cId="2588210867" sldId="382"/>
            <ac:picMk id="7" creationId="{AA22ED8D-39F4-446A-A35A-DA6D3C482D76}"/>
          </ac:picMkLst>
        </pc:picChg>
      </pc:sldChg>
      <pc:sldChg chg="addSp modSp modAnim">
        <pc:chgData name="Urieth Attard" userId="75441522-1268-482d-b74b-a084f810ee66" providerId="ADAL" clId="{A839341F-53A4-4757-98C4-CF7C658ACB38}" dt="2021-05-09T19:05:49.293" v="2728"/>
        <pc:sldMkLst>
          <pc:docMk/>
          <pc:sldMk cId="3721690196" sldId="383"/>
        </pc:sldMkLst>
        <pc:spChg chg="mod">
          <ac:chgData name="Urieth Attard" userId="75441522-1268-482d-b74b-a084f810ee66" providerId="ADAL" clId="{A839341F-53A4-4757-98C4-CF7C658ACB38}" dt="2021-05-09T19:05:49.293" v="2728"/>
          <ac:spMkLst>
            <pc:docMk/>
            <pc:sldMk cId="3721690196" sldId="383"/>
            <ac:spMk id="2" creationId="{CBFC4337-1C17-40E9-8534-7DDACF0CC5F3}"/>
          </ac:spMkLst>
        </pc:spChg>
        <pc:spChg chg="mod">
          <ac:chgData name="Urieth Attard" userId="75441522-1268-482d-b74b-a084f810ee66" providerId="ADAL" clId="{A839341F-53A4-4757-98C4-CF7C658ACB38}" dt="2021-05-07T19:39:22.496" v="2357" actId="20577"/>
          <ac:spMkLst>
            <pc:docMk/>
            <pc:sldMk cId="3721690196" sldId="383"/>
            <ac:spMk id="4" creationId="{725B1578-846D-4F92-A7F3-A10407C8F7CC}"/>
          </ac:spMkLst>
        </pc:spChg>
        <pc:picChg chg="add mod">
          <ac:chgData name="Urieth Attard" userId="75441522-1268-482d-b74b-a084f810ee66" providerId="ADAL" clId="{A839341F-53A4-4757-98C4-CF7C658ACB38}" dt="2021-05-07T19:37:55.384" v="2337" actId="1076"/>
          <ac:picMkLst>
            <pc:docMk/>
            <pc:sldMk cId="3721690196" sldId="383"/>
            <ac:picMk id="7" creationId="{0C9C82C2-037B-4567-A03E-9AEDEAC7EAF3}"/>
          </ac:picMkLst>
        </pc:picChg>
      </pc:sldChg>
      <pc:sldChg chg="addSp modSp modAnim">
        <pc:chgData name="Urieth Attard" userId="75441522-1268-482d-b74b-a084f810ee66" providerId="ADAL" clId="{A839341F-53A4-4757-98C4-CF7C658ACB38}" dt="2021-05-09T19:05:54.807" v="2729"/>
        <pc:sldMkLst>
          <pc:docMk/>
          <pc:sldMk cId="915838829" sldId="384"/>
        </pc:sldMkLst>
        <pc:spChg chg="mod">
          <ac:chgData name="Urieth Attard" userId="75441522-1268-482d-b74b-a084f810ee66" providerId="ADAL" clId="{A839341F-53A4-4757-98C4-CF7C658ACB38}" dt="2021-05-09T19:05:54.807" v="2729"/>
          <ac:spMkLst>
            <pc:docMk/>
            <pc:sldMk cId="915838829" sldId="384"/>
            <ac:spMk id="2" creationId="{CBFC4337-1C17-40E9-8534-7DDACF0CC5F3}"/>
          </ac:spMkLst>
        </pc:spChg>
        <pc:spChg chg="mod">
          <ac:chgData name="Urieth Attard" userId="75441522-1268-482d-b74b-a084f810ee66" providerId="ADAL" clId="{A839341F-53A4-4757-98C4-CF7C658ACB38}" dt="2021-05-07T19:39:12.968" v="2355" actId="20577"/>
          <ac:spMkLst>
            <pc:docMk/>
            <pc:sldMk cId="915838829" sldId="384"/>
            <ac:spMk id="4" creationId="{725B1578-846D-4F92-A7F3-A10407C8F7CC}"/>
          </ac:spMkLst>
        </pc:spChg>
        <pc:picChg chg="add">
          <ac:chgData name="Urieth Attard" userId="75441522-1268-482d-b74b-a084f810ee66" providerId="ADAL" clId="{A839341F-53A4-4757-98C4-CF7C658ACB38}" dt="2021-05-07T19:38:11.616" v="2339"/>
          <ac:picMkLst>
            <pc:docMk/>
            <pc:sldMk cId="915838829" sldId="384"/>
            <ac:picMk id="7" creationId="{F16012CB-D6E9-4A5A-856D-E8FCCCAF4F16}"/>
          </ac:picMkLst>
        </pc:picChg>
      </pc:sldChg>
      <pc:sldChg chg="addSp modSp modAnim">
        <pc:chgData name="Urieth Attard" userId="75441522-1268-482d-b74b-a084f810ee66" providerId="ADAL" clId="{A839341F-53A4-4757-98C4-CF7C658ACB38}" dt="2021-05-09T19:06:01.166" v="2730"/>
        <pc:sldMkLst>
          <pc:docMk/>
          <pc:sldMk cId="85985395" sldId="385"/>
        </pc:sldMkLst>
        <pc:spChg chg="mod">
          <ac:chgData name="Urieth Attard" userId="75441522-1268-482d-b74b-a084f810ee66" providerId="ADAL" clId="{A839341F-53A4-4757-98C4-CF7C658ACB38}" dt="2021-05-09T19:06:01.166" v="2730"/>
          <ac:spMkLst>
            <pc:docMk/>
            <pc:sldMk cId="85985395" sldId="385"/>
            <ac:spMk id="2" creationId="{CBFC4337-1C17-40E9-8534-7DDACF0CC5F3}"/>
          </ac:spMkLst>
        </pc:spChg>
        <pc:spChg chg="mod">
          <ac:chgData name="Urieth Attard" userId="75441522-1268-482d-b74b-a084f810ee66" providerId="ADAL" clId="{A839341F-53A4-4757-98C4-CF7C658ACB38}" dt="2021-05-07T19:38:56.881" v="2349" actId="20577"/>
          <ac:spMkLst>
            <pc:docMk/>
            <pc:sldMk cId="85985395" sldId="385"/>
            <ac:spMk id="4" creationId="{725B1578-846D-4F92-A7F3-A10407C8F7CC}"/>
          </ac:spMkLst>
        </pc:spChg>
        <pc:picChg chg="add mod">
          <ac:chgData name="Urieth Attard" userId="75441522-1268-482d-b74b-a084f810ee66" providerId="ADAL" clId="{A839341F-53A4-4757-98C4-CF7C658ACB38}" dt="2021-05-07T19:38:39.836" v="2342" actId="1076"/>
          <ac:picMkLst>
            <pc:docMk/>
            <pc:sldMk cId="85985395" sldId="385"/>
            <ac:picMk id="7" creationId="{4A27817D-5834-42E1-B7EE-DC6D0FF4AA2D}"/>
          </ac:picMkLst>
        </pc:picChg>
      </pc:sldChg>
    </pc:docChg>
  </pc:docChgLst>
  <pc:docChgLst>
    <pc:chgData name="Urieth Attard" userId="75441522-1268-482d-b74b-a084f810ee66" providerId="ADAL" clId="{EFE6045F-8F01-4A82-B16E-2D31DDE6AF51}"/>
    <pc:docChg chg="undo custSel mod addSld delSld modSld sldOrd">
      <pc:chgData name="Urieth Attard" userId="75441522-1268-482d-b74b-a084f810ee66" providerId="ADAL" clId="{EFE6045F-8F01-4A82-B16E-2D31DDE6AF51}" dt="2021-03-26T09:05:11.760" v="793" actId="20577"/>
      <pc:docMkLst>
        <pc:docMk/>
      </pc:docMkLst>
      <pc:sldChg chg="delSp modSp">
        <pc:chgData name="Urieth Attard" userId="75441522-1268-482d-b74b-a084f810ee66" providerId="ADAL" clId="{EFE6045F-8F01-4A82-B16E-2D31DDE6AF51}" dt="2021-03-12T11:40:22.818" v="1" actId="478"/>
        <pc:sldMkLst>
          <pc:docMk/>
          <pc:sldMk cId="996910331" sldId="260"/>
        </pc:sldMkLst>
        <pc:spChg chg="del mod">
          <ac:chgData name="Urieth Attard" userId="75441522-1268-482d-b74b-a084f810ee66" providerId="ADAL" clId="{EFE6045F-8F01-4A82-B16E-2D31DDE6AF51}" dt="2021-03-12T11:40:22.818" v="1" actId="478"/>
          <ac:spMkLst>
            <pc:docMk/>
            <pc:sldMk cId="996910331" sldId="260"/>
            <ac:spMk id="3" creationId="{400C2842-0827-4AED-BCA2-5C8FD3F3C1C3}"/>
          </ac:spMkLst>
        </pc:spChg>
      </pc:sldChg>
      <pc:sldChg chg="addSp modSp">
        <pc:chgData name="Urieth Attard" userId="75441522-1268-482d-b74b-a084f810ee66" providerId="ADAL" clId="{EFE6045F-8F01-4A82-B16E-2D31DDE6AF51}" dt="2021-03-26T08:58:47.812" v="484" actId="1076"/>
        <pc:sldMkLst>
          <pc:docMk/>
          <pc:sldMk cId="2463884550" sldId="282"/>
        </pc:sldMkLst>
        <pc:spChg chg="mod">
          <ac:chgData name="Urieth Attard" userId="75441522-1268-482d-b74b-a084f810ee66" providerId="ADAL" clId="{EFE6045F-8F01-4A82-B16E-2D31DDE6AF51}" dt="2021-03-26T08:58:39.082" v="482" actId="1076"/>
          <ac:spMkLst>
            <pc:docMk/>
            <pc:sldMk cId="2463884550" sldId="282"/>
            <ac:spMk id="9" creationId="{8C5D76C9-2F49-4B22-B8FA-3FE5D88A7E18}"/>
          </ac:spMkLst>
        </pc:spChg>
        <pc:spChg chg="add ord">
          <ac:chgData name="Urieth Attard" userId="75441522-1268-482d-b74b-a084f810ee66" providerId="ADAL" clId="{EFE6045F-8F01-4A82-B16E-2D31DDE6AF51}" dt="2021-03-26T08:58:35.360" v="481" actId="167"/>
          <ac:spMkLst>
            <pc:docMk/>
            <pc:sldMk cId="2463884550" sldId="282"/>
            <ac:spMk id="11" creationId="{321B7D50-72D0-4709-8F61-0F8677FA20B6}"/>
          </ac:spMkLst>
        </pc:spChg>
        <pc:picChg chg="add mod ord">
          <ac:chgData name="Urieth Attard" userId="75441522-1268-482d-b74b-a084f810ee66" providerId="ADAL" clId="{EFE6045F-8F01-4A82-B16E-2D31DDE6AF51}" dt="2021-03-26T08:58:47.812" v="484" actId="1076"/>
          <ac:picMkLst>
            <pc:docMk/>
            <pc:sldMk cId="2463884550" sldId="282"/>
            <ac:picMk id="12" creationId="{26D9F707-60FF-4D43-8622-C4755F7B7776}"/>
          </ac:picMkLst>
        </pc:picChg>
      </pc:sldChg>
      <pc:sldChg chg="addSp modSp">
        <pc:chgData name="Urieth Attard" userId="75441522-1268-482d-b74b-a084f810ee66" providerId="ADAL" clId="{EFE6045F-8F01-4A82-B16E-2D31DDE6AF51}" dt="2021-03-26T08:58:01.286" v="477" actId="1076"/>
        <pc:sldMkLst>
          <pc:docMk/>
          <pc:sldMk cId="1556464417" sldId="295"/>
        </pc:sldMkLst>
        <pc:spChg chg="mod">
          <ac:chgData name="Urieth Attard" userId="75441522-1268-482d-b74b-a084f810ee66" providerId="ADAL" clId="{EFE6045F-8F01-4A82-B16E-2D31DDE6AF51}" dt="2021-03-26T08:58:01.286" v="477" actId="1076"/>
          <ac:spMkLst>
            <pc:docMk/>
            <pc:sldMk cId="1556464417" sldId="295"/>
            <ac:spMk id="2" creationId="{CBFC4337-1C17-40E9-8534-7DDACF0CC5F3}"/>
          </ac:spMkLst>
        </pc:spChg>
        <pc:spChg chg="add mod ord">
          <ac:chgData name="Urieth Attard" userId="75441522-1268-482d-b74b-a084f810ee66" providerId="ADAL" clId="{EFE6045F-8F01-4A82-B16E-2D31DDE6AF51}" dt="2021-03-26T08:57:56.416" v="476" actId="167"/>
          <ac:spMkLst>
            <pc:docMk/>
            <pc:sldMk cId="1556464417" sldId="295"/>
            <ac:spMk id="15" creationId="{E9769B95-BEF7-422F-9A7F-511BF90370E8}"/>
          </ac:spMkLst>
        </pc:spChg>
        <pc:picChg chg="add mod">
          <ac:chgData name="Urieth Attard" userId="75441522-1268-482d-b74b-a084f810ee66" providerId="ADAL" clId="{EFE6045F-8F01-4A82-B16E-2D31DDE6AF51}" dt="2021-03-26T08:57:53.818" v="475" actId="1076"/>
          <ac:picMkLst>
            <pc:docMk/>
            <pc:sldMk cId="1556464417" sldId="295"/>
            <ac:picMk id="16" creationId="{FBD1DC70-8C92-4731-B104-A7E84717E0AE}"/>
          </ac:picMkLst>
        </pc:picChg>
      </pc:sldChg>
      <pc:sldChg chg="addSp delSp modSp ord">
        <pc:chgData name="Urieth Attard" userId="75441522-1268-482d-b74b-a084f810ee66" providerId="ADAL" clId="{EFE6045F-8F01-4A82-B16E-2D31DDE6AF51}" dt="2021-03-26T09:05:11.760" v="793" actId="20577"/>
        <pc:sldMkLst>
          <pc:docMk/>
          <pc:sldMk cId="4109764292" sldId="307"/>
        </pc:sldMkLst>
        <pc:spChg chg="add mod">
          <ac:chgData name="Urieth Attard" userId="75441522-1268-482d-b74b-a084f810ee66" providerId="ADAL" clId="{EFE6045F-8F01-4A82-B16E-2D31DDE6AF51}" dt="2021-03-26T09:05:11.760" v="793" actId="20577"/>
          <ac:spMkLst>
            <pc:docMk/>
            <pc:sldMk cId="4109764292" sldId="307"/>
            <ac:spMk id="5" creationId="{D6BE8F0F-99CA-4624-BE99-E95152857094}"/>
          </ac:spMkLst>
        </pc:spChg>
        <pc:spChg chg="add mod">
          <ac:chgData name="Urieth Attard" userId="75441522-1268-482d-b74b-a084f810ee66" providerId="ADAL" clId="{EFE6045F-8F01-4A82-B16E-2D31DDE6AF51}" dt="2021-03-26T07:50:06.281" v="15" actId="1076"/>
          <ac:spMkLst>
            <pc:docMk/>
            <pc:sldMk cId="4109764292" sldId="307"/>
            <ac:spMk id="6" creationId="{C23546BF-0A39-49B5-836F-A418306918DF}"/>
          </ac:spMkLst>
        </pc:spChg>
        <pc:picChg chg="add mod">
          <ac:chgData name="Urieth Attard" userId="75441522-1268-482d-b74b-a084f810ee66" providerId="ADAL" clId="{EFE6045F-8F01-4A82-B16E-2D31DDE6AF51}" dt="2021-03-26T07:50:16.405" v="18" actId="1076"/>
          <ac:picMkLst>
            <pc:docMk/>
            <pc:sldMk cId="4109764292" sldId="307"/>
            <ac:picMk id="8" creationId="{88C1849A-8EC7-45DA-9FDE-8AFE9A3B3DC7}"/>
          </ac:picMkLst>
        </pc:picChg>
        <pc:picChg chg="del">
          <ac:chgData name="Urieth Attard" userId="75441522-1268-482d-b74b-a084f810ee66" providerId="ADAL" clId="{EFE6045F-8F01-4A82-B16E-2D31DDE6AF51}" dt="2021-03-26T07:48:05.327" v="3" actId="478"/>
          <ac:picMkLst>
            <pc:docMk/>
            <pc:sldMk cId="4109764292" sldId="307"/>
            <ac:picMk id="1028" creationId="{37C24F43-51C7-4766-B3ED-288346B12F6E}"/>
          </ac:picMkLst>
        </pc:picChg>
        <pc:cxnChg chg="add mod">
          <ac:chgData name="Urieth Attard" userId="75441522-1268-482d-b74b-a084f810ee66" providerId="ADAL" clId="{EFE6045F-8F01-4A82-B16E-2D31DDE6AF51}" dt="2021-03-26T07:49:35.563" v="10" actId="1076"/>
          <ac:cxnSpMkLst>
            <pc:docMk/>
            <pc:sldMk cId="4109764292" sldId="307"/>
            <ac:cxnSpMk id="7" creationId="{8C7CE980-3E74-44BE-B13F-EC5B461D1BCE}"/>
          </ac:cxnSpMkLst>
        </pc:cxnChg>
      </pc:sldChg>
      <pc:sldChg chg="addSp modSp">
        <pc:chgData name="Urieth Attard" userId="75441522-1268-482d-b74b-a084f810ee66" providerId="ADAL" clId="{EFE6045F-8F01-4A82-B16E-2D31DDE6AF51}" dt="2021-03-26T08:56:07.170" v="459" actId="1076"/>
        <pc:sldMkLst>
          <pc:docMk/>
          <pc:sldMk cId="1385280681" sldId="308"/>
        </pc:sldMkLst>
        <pc:spChg chg="mod">
          <ac:chgData name="Urieth Attard" userId="75441522-1268-482d-b74b-a084f810ee66" providerId="ADAL" clId="{EFE6045F-8F01-4A82-B16E-2D31DDE6AF51}" dt="2021-03-26T08:55:40.020" v="451" actId="1076"/>
          <ac:spMkLst>
            <pc:docMk/>
            <pc:sldMk cId="1385280681" sldId="308"/>
            <ac:spMk id="2" creationId="{9428D30A-2E9A-4460-BEC9-BA1486421AB4}"/>
          </ac:spMkLst>
        </pc:spChg>
        <pc:spChg chg="mod">
          <ac:chgData name="Urieth Attard" userId="75441522-1268-482d-b74b-a084f810ee66" providerId="ADAL" clId="{EFE6045F-8F01-4A82-B16E-2D31DDE6AF51}" dt="2021-03-26T08:55:53.774" v="456" actId="1076"/>
          <ac:spMkLst>
            <pc:docMk/>
            <pc:sldMk cId="1385280681" sldId="308"/>
            <ac:spMk id="6" creationId="{32E1C2C3-BD00-418B-BEB6-989EA8F7E468}"/>
          </ac:spMkLst>
        </pc:spChg>
        <pc:spChg chg="add mod ord">
          <ac:chgData name="Urieth Attard" userId="75441522-1268-482d-b74b-a084f810ee66" providerId="ADAL" clId="{EFE6045F-8F01-4A82-B16E-2D31DDE6AF51}" dt="2021-03-26T08:55:27.800" v="449" actId="167"/>
          <ac:spMkLst>
            <pc:docMk/>
            <pc:sldMk cId="1385280681" sldId="308"/>
            <ac:spMk id="34" creationId="{5F87C163-355B-4808-BB80-ADD075938B4E}"/>
          </ac:spMkLst>
        </pc:spChg>
        <pc:grpChg chg="mod">
          <ac:chgData name="Urieth Attard" userId="75441522-1268-482d-b74b-a084f810ee66" providerId="ADAL" clId="{EFE6045F-8F01-4A82-B16E-2D31DDE6AF51}" dt="2021-03-26T08:56:07.170" v="459" actId="1076"/>
          <ac:grpSpMkLst>
            <pc:docMk/>
            <pc:sldMk cId="1385280681" sldId="308"/>
            <ac:grpSpMk id="14" creationId="{0D528413-838F-4536-ADEF-E3DB5CA2B57A}"/>
          </ac:grpSpMkLst>
        </pc:grpChg>
        <pc:grpChg chg="mod">
          <ac:chgData name="Urieth Attard" userId="75441522-1268-482d-b74b-a084f810ee66" providerId="ADAL" clId="{EFE6045F-8F01-4A82-B16E-2D31DDE6AF51}" dt="2021-03-26T08:56:02.374" v="458" actId="1076"/>
          <ac:grpSpMkLst>
            <pc:docMk/>
            <pc:sldMk cId="1385280681" sldId="308"/>
            <ac:grpSpMk id="30" creationId="{32E63013-C956-4405-9C30-CC3F82E09C93}"/>
          </ac:grpSpMkLst>
        </pc:grpChg>
        <pc:picChg chg="add mod ord">
          <ac:chgData name="Urieth Attard" userId="75441522-1268-482d-b74b-a084f810ee66" providerId="ADAL" clId="{EFE6045F-8F01-4A82-B16E-2D31DDE6AF51}" dt="2021-03-26T08:55:48.595" v="455" actId="1076"/>
          <ac:picMkLst>
            <pc:docMk/>
            <pc:sldMk cId="1385280681" sldId="308"/>
            <ac:picMk id="36" creationId="{465E52D4-7C47-4D49-BA22-6B5F42673580}"/>
          </ac:picMkLst>
        </pc:picChg>
        <pc:picChg chg="mod">
          <ac:chgData name="Urieth Attard" userId="75441522-1268-482d-b74b-a084f810ee66" providerId="ADAL" clId="{EFE6045F-8F01-4A82-B16E-2D31DDE6AF51}" dt="2021-03-26T08:55:56.185" v="457" actId="1076"/>
          <ac:picMkLst>
            <pc:docMk/>
            <pc:sldMk cId="1385280681" sldId="308"/>
            <ac:picMk id="3074" creationId="{692A35E6-26A2-4169-B2A3-BAF7B99D9814}"/>
          </ac:picMkLst>
        </pc:picChg>
      </pc:sldChg>
      <pc:sldChg chg="addSp delSp modSp add modNotesTx">
        <pc:chgData name="Urieth Attard" userId="75441522-1268-482d-b74b-a084f810ee66" providerId="ADAL" clId="{EFE6045F-8F01-4A82-B16E-2D31DDE6AF51}" dt="2021-03-26T08:00:50.488" v="201" actId="1076"/>
        <pc:sldMkLst>
          <pc:docMk/>
          <pc:sldMk cId="3755813491" sldId="320"/>
        </pc:sldMkLst>
        <pc:spChg chg="mod">
          <ac:chgData name="Urieth Attard" userId="75441522-1268-482d-b74b-a084f810ee66" providerId="ADAL" clId="{EFE6045F-8F01-4A82-B16E-2D31DDE6AF51}" dt="2021-03-26T07:52:45.127" v="78" actId="20577"/>
          <ac:spMkLst>
            <pc:docMk/>
            <pc:sldMk cId="3755813491" sldId="320"/>
            <ac:spMk id="3" creationId="{5F44C325-D3D0-48AB-B4BD-7692F246B16B}"/>
          </ac:spMkLst>
        </pc:spChg>
        <pc:picChg chg="add mod">
          <ac:chgData name="Urieth Attard" userId="75441522-1268-482d-b74b-a084f810ee66" providerId="ADAL" clId="{EFE6045F-8F01-4A82-B16E-2D31DDE6AF51}" dt="2021-03-26T08:00:50.488" v="201" actId="1076"/>
          <ac:picMkLst>
            <pc:docMk/>
            <pc:sldMk cId="3755813491" sldId="320"/>
            <ac:picMk id="2" creationId="{B617D583-740F-4949-BE08-E0A98CA158EB}"/>
          </ac:picMkLst>
        </pc:picChg>
        <pc:picChg chg="del">
          <ac:chgData name="Urieth Attard" userId="75441522-1268-482d-b74b-a084f810ee66" providerId="ADAL" clId="{EFE6045F-8F01-4A82-B16E-2D31DDE6AF51}" dt="2021-03-26T07:52:49.470" v="79" actId="478"/>
          <ac:picMkLst>
            <pc:docMk/>
            <pc:sldMk cId="3755813491" sldId="320"/>
            <ac:picMk id="4" creationId="{84491C86-D081-417F-B018-440E2F66BA5D}"/>
          </ac:picMkLst>
        </pc:picChg>
        <pc:picChg chg="mod">
          <ac:chgData name="Urieth Attard" userId="75441522-1268-482d-b74b-a084f810ee66" providerId="ADAL" clId="{EFE6045F-8F01-4A82-B16E-2D31DDE6AF51}" dt="2021-03-26T07:53:32.655" v="82" actId="1076"/>
          <ac:picMkLst>
            <pc:docMk/>
            <pc:sldMk cId="3755813491" sldId="320"/>
            <ac:picMk id="1034" creationId="{79C27F5C-ACCA-4A86-875A-2F4A56B74B56}"/>
          </ac:picMkLst>
        </pc:picChg>
      </pc:sldChg>
      <pc:sldChg chg="add">
        <pc:chgData name="Urieth Attard" userId="75441522-1268-482d-b74b-a084f810ee66" providerId="ADAL" clId="{EFE6045F-8F01-4A82-B16E-2D31DDE6AF51}" dt="2021-03-26T08:09:27.771" v="252"/>
        <pc:sldMkLst>
          <pc:docMk/>
          <pc:sldMk cId="4242109168" sldId="323"/>
        </pc:sldMkLst>
      </pc:sldChg>
      <pc:sldChg chg="add">
        <pc:chgData name="Urieth Attard" userId="75441522-1268-482d-b74b-a084f810ee66" providerId="ADAL" clId="{EFE6045F-8F01-4A82-B16E-2D31DDE6AF51}" dt="2021-03-26T08:46:17.064" v="365"/>
        <pc:sldMkLst>
          <pc:docMk/>
          <pc:sldMk cId="2808312611" sldId="328"/>
        </pc:sldMkLst>
      </pc:sldChg>
    </pc:docChg>
  </pc:docChgLst>
  <pc:docChgLst>
    <pc:chgData name="Urieth Attard" userId="75441522-1268-482d-b74b-a084f810ee66" providerId="ADAL" clId="{49A85688-4FCB-46BD-858F-B0A25B0A5329}"/>
    <pc:docChg chg="undo custSel modSld">
      <pc:chgData name="Urieth Attard" userId="75441522-1268-482d-b74b-a084f810ee66" providerId="ADAL" clId="{49A85688-4FCB-46BD-858F-B0A25B0A5329}" dt="2021-04-08T07:51:21.922" v="112"/>
      <pc:docMkLst>
        <pc:docMk/>
      </pc:docMkLst>
      <pc:sldChg chg="modSp">
        <pc:chgData name="Urieth Attard" userId="75441522-1268-482d-b74b-a084f810ee66" providerId="ADAL" clId="{49A85688-4FCB-46BD-858F-B0A25B0A5329}" dt="2021-04-08T07:26:58.880" v="34" actId="20577"/>
        <pc:sldMkLst>
          <pc:docMk/>
          <pc:sldMk cId="436020657" sldId="334"/>
        </pc:sldMkLst>
        <pc:spChg chg="mod">
          <ac:chgData name="Urieth Attard" userId="75441522-1268-482d-b74b-a084f810ee66" providerId="ADAL" clId="{49A85688-4FCB-46BD-858F-B0A25B0A5329}" dt="2021-04-08T07:26:58.880" v="34" actId="20577"/>
          <ac:spMkLst>
            <pc:docMk/>
            <pc:sldMk cId="436020657" sldId="334"/>
            <ac:spMk id="3" creationId="{5F44C325-D3D0-48AB-B4BD-7692F246B16B}"/>
          </ac:spMkLst>
        </pc:spChg>
      </pc:sldChg>
      <pc:sldChg chg="modSp">
        <pc:chgData name="Urieth Attard" userId="75441522-1268-482d-b74b-a084f810ee66" providerId="ADAL" clId="{49A85688-4FCB-46BD-858F-B0A25B0A5329}" dt="2021-04-08T07:25:30.911" v="18" actId="20577"/>
        <pc:sldMkLst>
          <pc:docMk/>
          <pc:sldMk cId="321655695" sldId="339"/>
        </pc:sldMkLst>
        <pc:spChg chg="mod">
          <ac:chgData name="Urieth Attard" userId="75441522-1268-482d-b74b-a084f810ee66" providerId="ADAL" clId="{49A85688-4FCB-46BD-858F-B0A25B0A5329}" dt="2021-04-08T07:25:30.911" v="18" actId="20577"/>
          <ac:spMkLst>
            <pc:docMk/>
            <pc:sldMk cId="321655695" sldId="339"/>
            <ac:spMk id="21" creationId="{9C0DE3E3-53D4-41A0-97D7-2214EF85A4DE}"/>
          </ac:spMkLst>
        </pc:spChg>
      </pc:sldChg>
    </pc:docChg>
  </pc:docChgLst>
  <pc:docChgLst>
    <pc:chgData name="Urieth Attard" userId="75441522-1268-482d-b74b-a084f810ee66" providerId="ADAL" clId="{7304292E-8F73-4091-B319-3A05579ADE7D}"/>
    <pc:docChg chg="undo custSel mod addSld delSld modSld sldOrd">
      <pc:chgData name="Urieth Attard" userId="75441522-1268-482d-b74b-a084f810ee66" providerId="ADAL" clId="{7304292E-8F73-4091-B319-3A05579ADE7D}" dt="2021-04-05T09:20:17.226" v="4330" actId="6549"/>
      <pc:docMkLst>
        <pc:docMk/>
      </pc:docMkLst>
      <pc:sldChg chg="addSp delSp modSp mod setClrOvrMap modNotesTx">
        <pc:chgData name="Urieth Attard" userId="75441522-1268-482d-b74b-a084f810ee66" providerId="ADAL" clId="{7304292E-8F73-4091-B319-3A05579ADE7D}" dt="2021-04-05T09:20:17.226" v="4330" actId="6549"/>
        <pc:sldMkLst>
          <pc:docMk/>
          <pc:sldMk cId="996910331" sldId="260"/>
        </pc:sldMkLst>
        <pc:spChg chg="mod ord">
          <ac:chgData name="Urieth Attard" userId="75441522-1268-482d-b74b-a084f810ee66" providerId="ADAL" clId="{7304292E-8F73-4091-B319-3A05579ADE7D}" dt="2021-03-27T20:58:20.663" v="37" actId="26606"/>
          <ac:spMkLst>
            <pc:docMk/>
            <pc:sldMk cId="996910331" sldId="260"/>
            <ac:spMk id="2" creationId="{FE8D0916-1146-4848-8F04-554AA4584025}"/>
          </ac:spMkLst>
        </pc:spChg>
        <pc:spChg chg="add mod">
          <ac:chgData name="Urieth Attard" userId="75441522-1268-482d-b74b-a084f810ee66" providerId="ADAL" clId="{7304292E-8F73-4091-B319-3A05579ADE7D}" dt="2021-03-27T20:58:36.591" v="70" actId="20577"/>
          <ac:spMkLst>
            <pc:docMk/>
            <pc:sldMk cId="996910331" sldId="260"/>
            <ac:spMk id="3" creationId="{C3D0A8D4-DF3C-4E1B-BB61-6774B5BA3789}"/>
          </ac:spMkLst>
        </pc:spChg>
        <pc:spChg chg="add del">
          <ac:chgData name="Urieth Attard" userId="75441522-1268-482d-b74b-a084f810ee66" providerId="ADAL" clId="{7304292E-8F73-4091-B319-3A05579ADE7D}" dt="2021-03-27T20:58:14.853" v="34" actId="26606"/>
          <ac:spMkLst>
            <pc:docMk/>
            <pc:sldMk cId="996910331" sldId="260"/>
            <ac:spMk id="73" creationId="{5A59F003-E00A-43F9-91DC-CC54E3B87466}"/>
          </ac:spMkLst>
        </pc:spChg>
        <pc:spChg chg="add del">
          <ac:chgData name="Urieth Attard" userId="75441522-1268-482d-b74b-a084f810ee66" providerId="ADAL" clId="{7304292E-8F73-4091-B319-3A05579ADE7D}" dt="2021-03-27T20:58:14.853" v="34" actId="26606"/>
          <ac:spMkLst>
            <pc:docMk/>
            <pc:sldMk cId="996910331" sldId="260"/>
            <ac:spMk id="75" creationId="{D74A4382-E3AD-430A-9A1F-DFA3E0E77A7D}"/>
          </ac:spMkLst>
        </pc:spChg>
        <pc:spChg chg="add del">
          <ac:chgData name="Urieth Attard" userId="75441522-1268-482d-b74b-a084f810ee66" providerId="ADAL" clId="{7304292E-8F73-4091-B319-3A05579ADE7D}" dt="2021-03-27T20:58:14.853" v="34" actId="26606"/>
          <ac:spMkLst>
            <pc:docMk/>
            <pc:sldMk cId="996910331" sldId="260"/>
            <ac:spMk id="77" creationId="{79F40191-0F44-4FD1-82CC-ACB507C14BE6}"/>
          </ac:spMkLst>
        </pc:spChg>
        <pc:spChg chg="del">
          <ac:chgData name="Urieth Attard" userId="75441522-1268-482d-b74b-a084f810ee66" providerId="ADAL" clId="{7304292E-8F73-4091-B319-3A05579ADE7D}" dt="2021-03-27T20:57:33.626" v="2" actId="26606"/>
          <ac:spMkLst>
            <pc:docMk/>
            <pc:sldMk cId="996910331" sldId="260"/>
            <ac:spMk id="141" creationId="{87CC2527-562A-4F69-B487-4371E5B243E7}"/>
          </ac:spMkLst>
        </pc:spChg>
        <pc:spChg chg="add del">
          <ac:chgData name="Urieth Attard" userId="75441522-1268-482d-b74b-a084f810ee66" providerId="ADAL" clId="{7304292E-8F73-4091-B319-3A05579ADE7D}" dt="2021-03-27T20:58:20.663" v="37" actId="26606"/>
          <ac:spMkLst>
            <pc:docMk/>
            <pc:sldMk cId="996910331" sldId="260"/>
            <ac:spMk id="192" creationId="{87CC2527-562A-4F69-B487-4371E5B243E7}"/>
          </ac:spMkLst>
        </pc:spChg>
        <pc:spChg chg="add del">
          <ac:chgData name="Urieth Attard" userId="75441522-1268-482d-b74b-a084f810ee66" providerId="ADAL" clId="{7304292E-8F73-4091-B319-3A05579ADE7D}" dt="2021-03-27T20:58:20.648" v="36" actId="26606"/>
          <ac:spMkLst>
            <pc:docMk/>
            <pc:sldMk cId="996910331" sldId="260"/>
            <ac:spMk id="1028" creationId="{8A95209C-5275-4E15-8EA7-7F42980ABF2D}"/>
          </ac:spMkLst>
        </pc:spChg>
        <pc:spChg chg="add del">
          <ac:chgData name="Urieth Attard" userId="75441522-1268-482d-b74b-a084f810ee66" providerId="ADAL" clId="{7304292E-8F73-4091-B319-3A05579ADE7D}" dt="2021-03-27T20:58:20.648" v="36" actId="26606"/>
          <ac:spMkLst>
            <pc:docMk/>
            <pc:sldMk cId="996910331" sldId="260"/>
            <ac:spMk id="1029" creationId="{4F2ED431-E304-4FF0-9F4E-032783C9D612}"/>
          </ac:spMkLst>
        </pc:spChg>
        <pc:spChg chg="add del">
          <ac:chgData name="Urieth Attard" userId="75441522-1268-482d-b74b-a084f810ee66" providerId="ADAL" clId="{7304292E-8F73-4091-B319-3A05579ADE7D}" dt="2021-03-27T20:58:20.648" v="36" actId="26606"/>
          <ac:spMkLst>
            <pc:docMk/>
            <pc:sldMk cId="996910331" sldId="260"/>
            <ac:spMk id="1030" creationId="{4E87FCFB-2CCE-460D-B3DD-557C8BD1B94A}"/>
          </ac:spMkLst>
        </pc:spChg>
        <pc:spChg chg="add">
          <ac:chgData name="Urieth Attard" userId="75441522-1268-482d-b74b-a084f810ee66" providerId="ADAL" clId="{7304292E-8F73-4091-B319-3A05579ADE7D}" dt="2021-03-27T20:58:20.663" v="37" actId="26606"/>
          <ac:spMkLst>
            <pc:docMk/>
            <pc:sldMk cId="996910331" sldId="260"/>
            <ac:spMk id="1032" creationId="{87CC2527-562A-4F69-B487-4371E5B243E7}"/>
          </ac:spMkLst>
        </pc:spChg>
        <pc:picChg chg="add mod">
          <ac:chgData name="Urieth Attard" userId="75441522-1268-482d-b74b-a084f810ee66" providerId="ADAL" clId="{7304292E-8F73-4091-B319-3A05579ADE7D}" dt="2021-03-27T20:58:20.648" v="36" actId="26606"/>
          <ac:picMkLst>
            <pc:docMk/>
            <pc:sldMk cId="996910331" sldId="260"/>
            <ac:picMk id="1026" creationId="{9E0847B1-E858-4D6C-8252-DA3DBCE2EF5D}"/>
          </ac:picMkLst>
        </pc:picChg>
        <pc:picChg chg="del">
          <ac:chgData name="Urieth Attard" userId="75441522-1268-482d-b74b-a084f810ee66" providerId="ADAL" clId="{7304292E-8F73-4091-B319-3A05579ADE7D}" dt="2021-03-27T20:56:19.343" v="0" actId="478"/>
          <ac:picMkLst>
            <pc:docMk/>
            <pc:sldMk cId="996910331" sldId="260"/>
            <ac:picMk id="2056" creationId="{71C3B158-3C51-4F1A-AA6A-0190C1208F1A}"/>
          </ac:picMkLst>
        </pc:picChg>
        <pc:cxnChg chg="del">
          <ac:chgData name="Urieth Attard" userId="75441522-1268-482d-b74b-a084f810ee66" providerId="ADAL" clId="{7304292E-8F73-4091-B319-3A05579ADE7D}" dt="2021-03-27T20:57:33.626" v="2" actId="26606"/>
          <ac:cxnSpMkLst>
            <pc:docMk/>
            <pc:sldMk cId="996910331" sldId="260"/>
            <ac:cxnSpMk id="143" creationId="{BCDAEC91-5BCE-4B55-9CC0-43EF94CB734B}"/>
          </ac:cxnSpMkLst>
        </pc:cxnChg>
        <pc:cxnChg chg="add del">
          <ac:chgData name="Urieth Attard" userId="75441522-1268-482d-b74b-a084f810ee66" providerId="ADAL" clId="{7304292E-8F73-4091-B319-3A05579ADE7D}" dt="2021-03-27T20:58:20.663" v="37" actId="26606"/>
          <ac:cxnSpMkLst>
            <pc:docMk/>
            <pc:sldMk cId="996910331" sldId="260"/>
            <ac:cxnSpMk id="193" creationId="{BCDAEC91-5BCE-4B55-9CC0-43EF94CB734B}"/>
          </ac:cxnSpMkLst>
        </pc:cxnChg>
        <pc:cxnChg chg="add">
          <ac:chgData name="Urieth Attard" userId="75441522-1268-482d-b74b-a084f810ee66" providerId="ADAL" clId="{7304292E-8F73-4091-B319-3A05579ADE7D}" dt="2021-03-27T20:58:20.663" v="37" actId="26606"/>
          <ac:cxnSpMkLst>
            <pc:docMk/>
            <pc:sldMk cId="996910331" sldId="260"/>
            <ac:cxnSpMk id="1033" creationId="{BCDAEC91-5BCE-4B55-9CC0-43EF94CB734B}"/>
          </ac:cxnSpMkLst>
        </pc:cxnChg>
      </pc:sldChg>
      <pc:sldChg chg="addSp delSp modSp delAnim modAnim">
        <pc:chgData name="Urieth Attard" userId="75441522-1268-482d-b74b-a084f810ee66" providerId="ADAL" clId="{7304292E-8F73-4091-B319-3A05579ADE7D}" dt="2021-03-30T08:53:51.745" v="1417" actId="20577"/>
        <pc:sldMkLst>
          <pc:docMk/>
          <pc:sldMk cId="2463884550" sldId="282"/>
        </pc:sldMkLst>
        <pc:spChg chg="del">
          <ac:chgData name="Urieth Attard" userId="75441522-1268-482d-b74b-a084f810ee66" providerId="ADAL" clId="{7304292E-8F73-4091-B319-3A05579ADE7D}" dt="2021-03-30T08:45:49.118" v="1280" actId="478"/>
          <ac:spMkLst>
            <pc:docMk/>
            <pc:sldMk cId="2463884550" sldId="282"/>
            <ac:spMk id="3" creationId="{B7360971-CF6E-4F2B-9439-D90F67223CA8}"/>
          </ac:spMkLst>
        </pc:spChg>
        <pc:spChg chg="add del mod">
          <ac:chgData name="Urieth Attard" userId="75441522-1268-482d-b74b-a084f810ee66" providerId="ADAL" clId="{7304292E-8F73-4091-B319-3A05579ADE7D}" dt="2021-03-30T08:49:18.313" v="1320" actId="404"/>
          <ac:spMkLst>
            <pc:docMk/>
            <pc:sldMk cId="2463884550" sldId="282"/>
            <ac:spMk id="4" creationId="{82769B07-9CAF-49E1-8EDF-2EA278CD4DA0}"/>
          </ac:spMkLst>
        </pc:spChg>
        <pc:spChg chg="del">
          <ac:chgData name="Urieth Attard" userId="75441522-1268-482d-b74b-a084f810ee66" providerId="ADAL" clId="{7304292E-8F73-4091-B319-3A05579ADE7D}" dt="2021-03-30T08:45:52.148" v="1281" actId="478"/>
          <ac:spMkLst>
            <pc:docMk/>
            <pc:sldMk cId="2463884550" sldId="282"/>
            <ac:spMk id="5" creationId="{94DA9257-63FB-4E86-BFC6-8F7CFE27D7EA}"/>
          </ac:spMkLst>
        </pc:spChg>
        <pc:spChg chg="del">
          <ac:chgData name="Urieth Attard" userId="75441522-1268-482d-b74b-a084f810ee66" providerId="ADAL" clId="{7304292E-8F73-4091-B319-3A05579ADE7D}" dt="2021-03-30T08:45:54.670" v="1282" actId="478"/>
          <ac:spMkLst>
            <pc:docMk/>
            <pc:sldMk cId="2463884550" sldId="282"/>
            <ac:spMk id="6" creationId="{26E67998-3882-4D91-A889-8BAA38574198}"/>
          </ac:spMkLst>
        </pc:spChg>
        <pc:spChg chg="del">
          <ac:chgData name="Urieth Attard" userId="75441522-1268-482d-b74b-a084f810ee66" providerId="ADAL" clId="{7304292E-8F73-4091-B319-3A05579ADE7D}" dt="2021-03-30T08:45:57.577" v="1283" actId="478"/>
          <ac:spMkLst>
            <pc:docMk/>
            <pc:sldMk cId="2463884550" sldId="282"/>
            <ac:spMk id="7" creationId="{A14BEDE0-B76A-4BFA-AEC8-303F2B4A92B8}"/>
          </ac:spMkLst>
        </pc:spChg>
        <pc:spChg chg="del">
          <ac:chgData name="Urieth Attard" userId="75441522-1268-482d-b74b-a084f810ee66" providerId="ADAL" clId="{7304292E-8F73-4091-B319-3A05579ADE7D}" dt="2021-03-30T08:46:00.369" v="1284" actId="478"/>
          <ac:spMkLst>
            <pc:docMk/>
            <pc:sldMk cId="2463884550" sldId="282"/>
            <ac:spMk id="8" creationId="{1121CFEF-985F-4B41-8093-A18EA0E6759D}"/>
          </ac:spMkLst>
        </pc:spChg>
        <pc:spChg chg="mod">
          <ac:chgData name="Urieth Attard" userId="75441522-1268-482d-b74b-a084f810ee66" providerId="ADAL" clId="{7304292E-8F73-4091-B319-3A05579ADE7D}" dt="2021-03-30T08:45:36.173" v="1278" actId="20577"/>
          <ac:spMkLst>
            <pc:docMk/>
            <pc:sldMk cId="2463884550" sldId="282"/>
            <ac:spMk id="9" creationId="{8C5D76C9-2F49-4B22-B8FA-3FE5D88A7E18}"/>
          </ac:spMkLst>
        </pc:spChg>
        <pc:spChg chg="del">
          <ac:chgData name="Urieth Attard" userId="75441522-1268-482d-b74b-a084f810ee66" providerId="ADAL" clId="{7304292E-8F73-4091-B319-3A05579ADE7D}" dt="2021-03-30T08:46:02.888" v="1285" actId="478"/>
          <ac:spMkLst>
            <pc:docMk/>
            <pc:sldMk cId="2463884550" sldId="282"/>
            <ac:spMk id="10" creationId="{DE12B89E-1D4F-4AB3-A979-09DAAD4285A5}"/>
          </ac:spMkLst>
        </pc:spChg>
        <pc:spChg chg="add mod">
          <ac:chgData name="Urieth Attard" userId="75441522-1268-482d-b74b-a084f810ee66" providerId="ADAL" clId="{7304292E-8F73-4091-B319-3A05579ADE7D}" dt="2021-03-30T08:49:30.471" v="1323" actId="1076"/>
          <ac:spMkLst>
            <pc:docMk/>
            <pc:sldMk cId="2463884550" sldId="282"/>
            <ac:spMk id="13" creationId="{2B26B247-BDD9-475C-8774-095782D3BF80}"/>
          </ac:spMkLst>
        </pc:spChg>
        <pc:spChg chg="add mod">
          <ac:chgData name="Urieth Attard" userId="75441522-1268-482d-b74b-a084f810ee66" providerId="ADAL" clId="{7304292E-8F73-4091-B319-3A05579ADE7D}" dt="2021-03-30T08:50:03.406" v="1333"/>
          <ac:spMkLst>
            <pc:docMk/>
            <pc:sldMk cId="2463884550" sldId="282"/>
            <ac:spMk id="14" creationId="{3704DB6D-C2F9-4C44-A246-1FB0FC5467E1}"/>
          </ac:spMkLst>
        </pc:spChg>
        <pc:spChg chg="add del">
          <ac:chgData name="Urieth Attard" userId="75441522-1268-482d-b74b-a084f810ee66" providerId="ADAL" clId="{7304292E-8F73-4091-B319-3A05579ADE7D}" dt="2021-03-30T08:50:06.743" v="1335" actId="478"/>
          <ac:spMkLst>
            <pc:docMk/>
            <pc:sldMk cId="2463884550" sldId="282"/>
            <ac:spMk id="15" creationId="{DD888E92-807C-46CE-95E3-17471A5E83EB}"/>
          </ac:spMkLst>
        </pc:spChg>
        <pc:spChg chg="add mod">
          <ac:chgData name="Urieth Attard" userId="75441522-1268-482d-b74b-a084f810ee66" providerId="ADAL" clId="{7304292E-8F73-4091-B319-3A05579ADE7D}" dt="2021-03-30T08:50:34.237" v="1342"/>
          <ac:spMkLst>
            <pc:docMk/>
            <pc:sldMk cId="2463884550" sldId="282"/>
            <ac:spMk id="16" creationId="{6613400A-3FE3-41A7-BB5A-F96F50DA2B41}"/>
          </ac:spMkLst>
        </pc:spChg>
        <pc:spChg chg="add mod">
          <ac:chgData name="Urieth Attard" userId="75441522-1268-482d-b74b-a084f810ee66" providerId="ADAL" clId="{7304292E-8F73-4091-B319-3A05579ADE7D}" dt="2021-03-30T08:51:16.120" v="1395" actId="20577"/>
          <ac:spMkLst>
            <pc:docMk/>
            <pc:sldMk cId="2463884550" sldId="282"/>
            <ac:spMk id="17" creationId="{DDF46BB3-9DD9-4CF1-813D-ABDF9F253E9A}"/>
          </ac:spMkLst>
        </pc:spChg>
        <pc:spChg chg="add mod">
          <ac:chgData name="Urieth Attard" userId="75441522-1268-482d-b74b-a084f810ee66" providerId="ADAL" clId="{7304292E-8F73-4091-B319-3A05579ADE7D}" dt="2021-03-30T08:52:06.859" v="1399" actId="20577"/>
          <ac:spMkLst>
            <pc:docMk/>
            <pc:sldMk cId="2463884550" sldId="282"/>
            <ac:spMk id="19" creationId="{66253C2D-437A-4A4A-B608-2B3EBD2E07E6}"/>
          </ac:spMkLst>
        </pc:spChg>
        <pc:spChg chg="add mod">
          <ac:chgData name="Urieth Attard" userId="75441522-1268-482d-b74b-a084f810ee66" providerId="ADAL" clId="{7304292E-8F73-4091-B319-3A05579ADE7D}" dt="2021-03-30T08:53:03.323" v="1403" actId="20577"/>
          <ac:spMkLst>
            <pc:docMk/>
            <pc:sldMk cId="2463884550" sldId="282"/>
            <ac:spMk id="20" creationId="{011D550F-D939-4216-898B-DBB78279ABDD}"/>
          </ac:spMkLst>
        </pc:spChg>
        <pc:spChg chg="add mod">
          <ac:chgData name="Urieth Attard" userId="75441522-1268-482d-b74b-a084f810ee66" providerId="ADAL" clId="{7304292E-8F73-4091-B319-3A05579ADE7D}" dt="2021-03-30T08:53:19.481" v="1409" actId="20577"/>
          <ac:spMkLst>
            <pc:docMk/>
            <pc:sldMk cId="2463884550" sldId="282"/>
            <ac:spMk id="21" creationId="{8BFDB4DC-F420-4972-92A4-894DFF643E13}"/>
          </ac:spMkLst>
        </pc:spChg>
        <pc:spChg chg="add mod">
          <ac:chgData name="Urieth Attard" userId="75441522-1268-482d-b74b-a084f810ee66" providerId="ADAL" clId="{7304292E-8F73-4091-B319-3A05579ADE7D}" dt="2021-03-30T08:53:43.599" v="1413" actId="20577"/>
          <ac:spMkLst>
            <pc:docMk/>
            <pc:sldMk cId="2463884550" sldId="282"/>
            <ac:spMk id="22" creationId="{1463530F-AA1E-4061-8DD8-0AF4F6C282BB}"/>
          </ac:spMkLst>
        </pc:spChg>
        <pc:spChg chg="add mod">
          <ac:chgData name="Urieth Attard" userId="75441522-1268-482d-b74b-a084f810ee66" providerId="ADAL" clId="{7304292E-8F73-4091-B319-3A05579ADE7D}" dt="2021-03-30T08:53:51.745" v="1417" actId="20577"/>
          <ac:spMkLst>
            <pc:docMk/>
            <pc:sldMk cId="2463884550" sldId="282"/>
            <ac:spMk id="23" creationId="{3989175D-BB4B-433B-AD5B-63A6D9BD9305}"/>
          </ac:spMkLst>
        </pc:spChg>
        <pc:graphicFrameChg chg="del">
          <ac:chgData name="Urieth Attard" userId="75441522-1268-482d-b74b-a084f810ee66" providerId="ADAL" clId="{7304292E-8F73-4091-B319-3A05579ADE7D}" dt="2021-03-30T08:45:46.250" v="1279" actId="478"/>
          <ac:graphicFrameMkLst>
            <pc:docMk/>
            <pc:sldMk cId="2463884550" sldId="282"/>
            <ac:graphicFrameMk id="2" creationId="{A864B69C-3E63-4365-BC76-41F4EA502B3C}"/>
          </ac:graphicFrameMkLst>
        </pc:graphicFrameChg>
        <pc:graphicFrameChg chg="add del">
          <ac:chgData name="Urieth Attard" userId="75441522-1268-482d-b74b-a084f810ee66" providerId="ADAL" clId="{7304292E-8F73-4091-B319-3A05579ADE7D}" dt="2021-03-30T08:50:59.589" v="1346"/>
          <ac:graphicFrameMkLst>
            <pc:docMk/>
            <pc:sldMk cId="2463884550" sldId="282"/>
            <ac:graphicFrameMk id="18" creationId="{BBF0067D-B7F1-4834-AD71-5BB20C59E614}"/>
          </ac:graphicFrameMkLst>
        </pc:graphicFrameChg>
      </pc:sldChg>
      <pc:sldChg chg="addSp delSp modSp delAnim modAnim">
        <pc:chgData name="Urieth Attard" userId="75441522-1268-482d-b74b-a084f810ee66" providerId="ADAL" clId="{7304292E-8F73-4091-B319-3A05579ADE7D}" dt="2021-03-30T08:45:18.446" v="1252"/>
        <pc:sldMkLst>
          <pc:docMk/>
          <pc:sldMk cId="1556464417" sldId="295"/>
        </pc:sldMkLst>
        <pc:spChg chg="mod">
          <ac:chgData name="Urieth Attard" userId="75441522-1268-482d-b74b-a084f810ee66" providerId="ADAL" clId="{7304292E-8F73-4091-B319-3A05579ADE7D}" dt="2021-03-30T08:35:47.881" v="1210" actId="14100"/>
          <ac:spMkLst>
            <pc:docMk/>
            <pc:sldMk cId="1556464417" sldId="295"/>
            <ac:spMk id="2" creationId="{CBFC4337-1C17-40E9-8534-7DDACF0CC5F3}"/>
          </ac:spMkLst>
        </pc:spChg>
        <pc:spChg chg="add mod">
          <ac:chgData name="Urieth Attard" userId="75441522-1268-482d-b74b-a084f810ee66" providerId="ADAL" clId="{7304292E-8F73-4091-B319-3A05579ADE7D}" dt="2021-03-30T08:43:36.939" v="1224" actId="1076"/>
          <ac:spMkLst>
            <pc:docMk/>
            <pc:sldMk cId="1556464417" sldId="295"/>
            <ac:spMk id="3" creationId="{4D7705BC-CBAD-42C9-97EA-77C61C724336}"/>
          </ac:spMkLst>
        </pc:spChg>
        <pc:spChg chg="add mod">
          <ac:chgData name="Urieth Attard" userId="75441522-1268-482d-b74b-a084f810ee66" providerId="ADAL" clId="{7304292E-8F73-4091-B319-3A05579ADE7D}" dt="2021-03-30T08:41:06.885" v="1221" actId="1076"/>
          <ac:spMkLst>
            <pc:docMk/>
            <pc:sldMk cId="1556464417" sldId="295"/>
            <ac:spMk id="18" creationId="{0D349C99-C657-4ACA-B304-A2F14022111C}"/>
          </ac:spMkLst>
        </pc:spChg>
        <pc:spChg chg="add del">
          <ac:chgData name="Urieth Attard" userId="75441522-1268-482d-b74b-a084f810ee66" providerId="ADAL" clId="{7304292E-8F73-4091-B319-3A05579ADE7D}" dt="2021-03-30T08:43:43.720" v="1226" actId="478"/>
          <ac:spMkLst>
            <pc:docMk/>
            <pc:sldMk cId="1556464417" sldId="295"/>
            <ac:spMk id="20" creationId="{1D0D1E03-D198-4979-B399-657CD23949DC}"/>
          </ac:spMkLst>
        </pc:spChg>
        <pc:spChg chg="add mod">
          <ac:chgData name="Urieth Attard" userId="75441522-1268-482d-b74b-a084f810ee66" providerId="ADAL" clId="{7304292E-8F73-4091-B319-3A05579ADE7D}" dt="2021-03-30T08:43:55.723" v="1231" actId="20577"/>
          <ac:spMkLst>
            <pc:docMk/>
            <pc:sldMk cId="1556464417" sldId="295"/>
            <ac:spMk id="21" creationId="{84DC0EDC-4FD7-4FE6-A840-FE831417E50E}"/>
          </ac:spMkLst>
        </pc:spChg>
        <pc:spChg chg="add mod">
          <ac:chgData name="Urieth Attard" userId="75441522-1268-482d-b74b-a084f810ee66" providerId="ADAL" clId="{7304292E-8F73-4091-B319-3A05579ADE7D}" dt="2021-03-30T08:44:16.954" v="1244" actId="1076"/>
          <ac:spMkLst>
            <pc:docMk/>
            <pc:sldMk cId="1556464417" sldId="295"/>
            <ac:spMk id="22" creationId="{9884F1B7-88DC-4427-BFB6-F17F2681CEEC}"/>
          </ac:spMkLst>
        </pc:spChg>
        <pc:spChg chg="add mod">
          <ac:chgData name="Urieth Attard" userId="75441522-1268-482d-b74b-a084f810ee66" providerId="ADAL" clId="{7304292E-8F73-4091-B319-3A05579ADE7D}" dt="2021-03-30T08:44:49.073" v="1247" actId="1076"/>
          <ac:spMkLst>
            <pc:docMk/>
            <pc:sldMk cId="1556464417" sldId="295"/>
            <ac:spMk id="23" creationId="{DB409574-4FC6-43EC-84FE-A43F58EF01E3}"/>
          </ac:spMkLst>
        </pc:spChg>
        <pc:picChg chg="add mod">
          <ac:chgData name="Urieth Attard" userId="75441522-1268-482d-b74b-a084f810ee66" providerId="ADAL" clId="{7304292E-8F73-4091-B319-3A05579ADE7D}" dt="2021-03-30T08:45:05.066" v="1248" actId="1076"/>
          <ac:picMkLst>
            <pc:docMk/>
            <pc:sldMk cId="1556464417" sldId="295"/>
            <ac:picMk id="17" creationId="{C9898517-77DA-4049-A609-032310FCBAC4}"/>
          </ac:picMkLst>
        </pc:picChg>
        <pc:picChg chg="del">
          <ac:chgData name="Urieth Attard" userId="75441522-1268-482d-b74b-a084f810ee66" providerId="ADAL" clId="{7304292E-8F73-4091-B319-3A05579ADE7D}" dt="2021-03-30T08:32:41.894" v="1135" actId="478"/>
          <ac:picMkLst>
            <pc:docMk/>
            <pc:sldMk cId="1556464417" sldId="295"/>
            <ac:picMk id="7170" creationId="{C9F465B9-44C5-470B-8153-96FD8BD0BE7C}"/>
          </ac:picMkLst>
        </pc:picChg>
        <pc:picChg chg="del">
          <ac:chgData name="Urieth Attard" userId="75441522-1268-482d-b74b-a084f810ee66" providerId="ADAL" clId="{7304292E-8F73-4091-B319-3A05579ADE7D}" dt="2021-03-30T08:32:45.314" v="1136" actId="478"/>
          <ac:picMkLst>
            <pc:docMk/>
            <pc:sldMk cId="1556464417" sldId="295"/>
            <ac:picMk id="7172" creationId="{6F2E7722-AFAB-4568-8952-587C7F9FFF55}"/>
          </ac:picMkLst>
        </pc:picChg>
        <pc:picChg chg="del">
          <ac:chgData name="Urieth Attard" userId="75441522-1268-482d-b74b-a084f810ee66" providerId="ADAL" clId="{7304292E-8F73-4091-B319-3A05579ADE7D}" dt="2021-03-30T08:32:46.756" v="1137" actId="478"/>
          <ac:picMkLst>
            <pc:docMk/>
            <pc:sldMk cId="1556464417" sldId="295"/>
            <ac:picMk id="7174" creationId="{E7C54B47-FB77-4F5F-9F0F-BD38F6446D02}"/>
          </ac:picMkLst>
        </pc:picChg>
        <pc:picChg chg="del">
          <ac:chgData name="Urieth Attard" userId="75441522-1268-482d-b74b-a084f810ee66" providerId="ADAL" clId="{7304292E-8F73-4091-B319-3A05579ADE7D}" dt="2021-03-30T08:32:48.545" v="1138" actId="478"/>
          <ac:picMkLst>
            <pc:docMk/>
            <pc:sldMk cId="1556464417" sldId="295"/>
            <ac:picMk id="7176" creationId="{59034B10-6E2B-4A92-9510-6149B710BA6A}"/>
          </ac:picMkLst>
        </pc:picChg>
        <pc:picChg chg="del">
          <ac:chgData name="Urieth Attard" userId="75441522-1268-482d-b74b-a084f810ee66" providerId="ADAL" clId="{7304292E-8F73-4091-B319-3A05579ADE7D}" dt="2021-03-30T08:32:51.482" v="1140" actId="478"/>
          <ac:picMkLst>
            <pc:docMk/>
            <pc:sldMk cId="1556464417" sldId="295"/>
            <ac:picMk id="7178" creationId="{2C017718-7F20-4C5A-975D-6134D6A94FFE}"/>
          </ac:picMkLst>
        </pc:picChg>
        <pc:picChg chg="del">
          <ac:chgData name="Urieth Attard" userId="75441522-1268-482d-b74b-a084f810ee66" providerId="ADAL" clId="{7304292E-8F73-4091-B319-3A05579ADE7D}" dt="2021-03-30T08:32:50.026" v="1139" actId="478"/>
          <ac:picMkLst>
            <pc:docMk/>
            <pc:sldMk cId="1556464417" sldId="295"/>
            <ac:picMk id="7182" creationId="{34EA6A12-93E7-4723-9C92-E21048F0B4D3}"/>
          </ac:picMkLst>
        </pc:picChg>
        <pc:picChg chg="del">
          <ac:chgData name="Urieth Attard" userId="75441522-1268-482d-b74b-a084f810ee66" providerId="ADAL" clId="{7304292E-8F73-4091-B319-3A05579ADE7D}" dt="2021-03-30T08:32:52.933" v="1141" actId="478"/>
          <ac:picMkLst>
            <pc:docMk/>
            <pc:sldMk cId="1556464417" sldId="295"/>
            <ac:picMk id="7184" creationId="{90E93B60-80F0-463F-B671-3E8088690E2B}"/>
          </ac:picMkLst>
        </pc:picChg>
        <pc:picChg chg="del">
          <ac:chgData name="Urieth Attard" userId="75441522-1268-482d-b74b-a084f810ee66" providerId="ADAL" clId="{7304292E-8F73-4091-B319-3A05579ADE7D}" dt="2021-03-30T08:32:55.511" v="1142" actId="478"/>
          <ac:picMkLst>
            <pc:docMk/>
            <pc:sldMk cId="1556464417" sldId="295"/>
            <ac:picMk id="7186" creationId="{CEB3D3D4-D58F-44DC-8B5E-618CDC4DB2E0}"/>
          </ac:picMkLst>
        </pc:picChg>
        <pc:cxnChg chg="del mod">
          <ac:chgData name="Urieth Attard" userId="75441522-1268-482d-b74b-a084f810ee66" providerId="ADAL" clId="{7304292E-8F73-4091-B319-3A05579ADE7D}" dt="2021-03-30T08:33:06.263" v="1146" actId="478"/>
          <ac:cxnSpMkLst>
            <pc:docMk/>
            <pc:sldMk cId="1556464417" sldId="295"/>
            <ac:cxnSpMk id="4" creationId="{730CAA24-2812-4AA1-9BCE-1DF8F09F6A6B}"/>
          </ac:cxnSpMkLst>
        </pc:cxnChg>
        <pc:cxnChg chg="del">
          <ac:chgData name="Urieth Attard" userId="75441522-1268-482d-b74b-a084f810ee66" providerId="ADAL" clId="{7304292E-8F73-4091-B319-3A05579ADE7D}" dt="2021-03-30T08:33:00.668" v="1145" actId="478"/>
          <ac:cxnSpMkLst>
            <pc:docMk/>
            <pc:sldMk cId="1556464417" sldId="295"/>
            <ac:cxnSpMk id="6" creationId="{0ADBA9C2-79F1-4D7E-880E-A26798F0034F}"/>
          </ac:cxnSpMkLst>
        </pc:cxnChg>
        <pc:cxnChg chg="del mod">
          <ac:chgData name="Urieth Attard" userId="75441522-1268-482d-b74b-a084f810ee66" providerId="ADAL" clId="{7304292E-8F73-4091-B319-3A05579ADE7D}" dt="2021-03-30T08:32:59.370" v="1144" actId="478"/>
          <ac:cxnSpMkLst>
            <pc:docMk/>
            <pc:sldMk cId="1556464417" sldId="295"/>
            <ac:cxnSpMk id="8" creationId="{4F0FBD91-4420-4563-996A-ED923AD3673B}"/>
          </ac:cxnSpMkLst>
        </pc:cxnChg>
        <pc:cxnChg chg="del mod">
          <ac:chgData name="Urieth Attard" userId="75441522-1268-482d-b74b-a084f810ee66" providerId="ADAL" clId="{7304292E-8F73-4091-B319-3A05579ADE7D}" dt="2021-03-30T08:32:57.366" v="1143" actId="478"/>
          <ac:cxnSpMkLst>
            <pc:docMk/>
            <pc:sldMk cId="1556464417" sldId="295"/>
            <ac:cxnSpMk id="10" creationId="{8AE35968-E1A5-4165-A70F-BC74329AE523}"/>
          </ac:cxnSpMkLst>
        </pc:cxnChg>
      </pc:sldChg>
      <pc:sldChg chg="modSp mod modTransition modShow">
        <pc:chgData name="Urieth Attard" userId="75441522-1268-482d-b74b-a084f810ee66" providerId="ADAL" clId="{7304292E-8F73-4091-B319-3A05579ADE7D}" dt="2021-04-05T09:15:46.967" v="4326" actId="6549"/>
        <pc:sldMkLst>
          <pc:docMk/>
          <pc:sldMk cId="4109764292" sldId="307"/>
        </pc:sldMkLst>
        <pc:spChg chg="mod">
          <ac:chgData name="Urieth Attard" userId="75441522-1268-482d-b74b-a084f810ee66" providerId="ADAL" clId="{7304292E-8F73-4091-B319-3A05579ADE7D}" dt="2021-04-05T09:15:46.967" v="4326" actId="6549"/>
          <ac:spMkLst>
            <pc:docMk/>
            <pc:sldMk cId="4109764292" sldId="307"/>
            <ac:spMk id="5" creationId="{D6BE8F0F-99CA-4624-BE99-E95152857094}"/>
          </ac:spMkLst>
        </pc:spChg>
      </pc:sldChg>
      <pc:sldChg chg="addSp delSp modSp delAnim modAnim">
        <pc:chgData name="Urieth Attard" userId="75441522-1268-482d-b74b-a084f810ee66" providerId="ADAL" clId="{7304292E-8F73-4091-B319-3A05579ADE7D}" dt="2021-03-30T08:35:23.386" v="1165" actId="20577"/>
        <pc:sldMkLst>
          <pc:docMk/>
          <pc:sldMk cId="1385280681" sldId="308"/>
        </pc:sldMkLst>
        <pc:spChg chg="mod">
          <ac:chgData name="Urieth Attard" userId="75441522-1268-482d-b74b-a084f810ee66" providerId="ADAL" clId="{7304292E-8F73-4091-B319-3A05579ADE7D}" dt="2021-03-30T08:35:23.386" v="1165" actId="20577"/>
          <ac:spMkLst>
            <pc:docMk/>
            <pc:sldMk cId="1385280681" sldId="308"/>
            <ac:spMk id="2" creationId="{9428D30A-2E9A-4460-BEC9-BA1486421AB4}"/>
          </ac:spMkLst>
        </pc:spChg>
        <pc:spChg chg="del">
          <ac:chgData name="Urieth Attard" userId="75441522-1268-482d-b74b-a084f810ee66" providerId="ADAL" clId="{7304292E-8F73-4091-B319-3A05579ADE7D}" dt="2021-03-30T08:27:06.066" v="959" actId="478"/>
          <ac:spMkLst>
            <pc:docMk/>
            <pc:sldMk cId="1385280681" sldId="308"/>
            <ac:spMk id="6" creationId="{32E1C2C3-BD00-418B-BEB6-989EA8F7E468}"/>
          </ac:spMkLst>
        </pc:spChg>
        <pc:spChg chg="add mod">
          <ac:chgData name="Urieth Attard" userId="75441522-1268-482d-b74b-a084f810ee66" providerId="ADAL" clId="{7304292E-8F73-4091-B319-3A05579ADE7D}" dt="2021-03-30T08:30:59.261" v="1020" actId="1582"/>
          <ac:spMkLst>
            <pc:docMk/>
            <pc:sldMk cId="1385280681" sldId="308"/>
            <ac:spMk id="12" creationId="{506947B3-2C7F-4063-8849-AEC4A1B4865B}"/>
          </ac:spMkLst>
        </pc:spChg>
        <pc:spChg chg="del">
          <ac:chgData name="Urieth Attard" userId="75441522-1268-482d-b74b-a084f810ee66" providerId="ADAL" clId="{7304292E-8F73-4091-B319-3A05579ADE7D}" dt="2021-03-30T08:26:39.556" v="949" actId="478"/>
          <ac:spMkLst>
            <pc:docMk/>
            <pc:sldMk cId="1385280681" sldId="308"/>
            <ac:spMk id="17" creationId="{63A382EB-8416-4120-97DF-81747A5F9B0E}"/>
          </ac:spMkLst>
        </pc:spChg>
        <pc:spChg chg="del topLvl">
          <ac:chgData name="Urieth Attard" userId="75441522-1268-482d-b74b-a084f810ee66" providerId="ADAL" clId="{7304292E-8F73-4091-B319-3A05579ADE7D}" dt="2021-03-30T08:26:52.448" v="954" actId="478"/>
          <ac:spMkLst>
            <pc:docMk/>
            <pc:sldMk cId="1385280681" sldId="308"/>
            <ac:spMk id="32" creationId="{41C72AA9-E123-4ED6-876D-628A8D7A754C}"/>
          </ac:spMkLst>
        </pc:spChg>
        <pc:spChg chg="del">
          <ac:chgData name="Urieth Attard" userId="75441522-1268-482d-b74b-a084f810ee66" providerId="ADAL" clId="{7304292E-8F73-4091-B319-3A05579ADE7D}" dt="2021-03-30T08:26:34.961" v="948" actId="478"/>
          <ac:spMkLst>
            <pc:docMk/>
            <pc:sldMk cId="1385280681" sldId="308"/>
            <ac:spMk id="33" creationId="{A080811D-A3B4-4012-B7E1-9C256BAE8585}"/>
          </ac:spMkLst>
        </pc:spChg>
        <pc:spChg chg="mod">
          <ac:chgData name="Urieth Attard" userId="75441522-1268-482d-b74b-a084f810ee66" providerId="ADAL" clId="{7304292E-8F73-4091-B319-3A05579ADE7D}" dt="2021-03-30T08:30:31.730" v="1014" actId="14100"/>
          <ac:spMkLst>
            <pc:docMk/>
            <pc:sldMk cId="1385280681" sldId="308"/>
            <ac:spMk id="34" creationId="{5F87C163-355B-4808-BB80-ADD075938B4E}"/>
          </ac:spMkLst>
        </pc:spChg>
        <pc:spChg chg="del topLvl">
          <ac:chgData name="Urieth Attard" userId="75441522-1268-482d-b74b-a084f810ee66" providerId="ADAL" clId="{7304292E-8F73-4091-B319-3A05579ADE7D}" dt="2021-03-30T08:26:45.572" v="952" actId="478"/>
          <ac:spMkLst>
            <pc:docMk/>
            <pc:sldMk cId="1385280681" sldId="308"/>
            <ac:spMk id="35" creationId="{130F3FFE-7556-404B-859B-F579E9260E83}"/>
          </ac:spMkLst>
        </pc:spChg>
        <pc:spChg chg="add del mod">
          <ac:chgData name="Urieth Attard" userId="75441522-1268-482d-b74b-a084f810ee66" providerId="ADAL" clId="{7304292E-8F73-4091-B319-3A05579ADE7D}" dt="2021-03-30T08:35:19.731" v="1163" actId="478"/>
          <ac:spMkLst>
            <pc:docMk/>
            <pc:sldMk cId="1385280681" sldId="308"/>
            <ac:spMk id="46" creationId="{02DF5018-7076-49D0-8609-EE17158DF2EC}"/>
          </ac:spMkLst>
        </pc:spChg>
        <pc:spChg chg="add mod">
          <ac:chgData name="Urieth Attard" userId="75441522-1268-482d-b74b-a084f810ee66" providerId="ADAL" clId="{7304292E-8F73-4091-B319-3A05579ADE7D}" dt="2021-03-30T08:31:13.096" v="1026" actId="1076"/>
          <ac:spMkLst>
            <pc:docMk/>
            <pc:sldMk cId="1385280681" sldId="308"/>
            <ac:spMk id="48" creationId="{43129918-1013-4383-9205-6657245BBCB0}"/>
          </ac:spMkLst>
        </pc:spChg>
        <pc:spChg chg="add mod">
          <ac:chgData name="Urieth Attard" userId="75441522-1268-482d-b74b-a084f810ee66" providerId="ADAL" clId="{7304292E-8F73-4091-B319-3A05579ADE7D}" dt="2021-03-30T08:31:19.247" v="1028" actId="1076"/>
          <ac:spMkLst>
            <pc:docMk/>
            <pc:sldMk cId="1385280681" sldId="308"/>
            <ac:spMk id="49" creationId="{220594BE-B180-4592-A9F5-DF94A11239A1}"/>
          </ac:spMkLst>
        </pc:spChg>
        <pc:spChg chg="add mod">
          <ac:chgData name="Urieth Attard" userId="75441522-1268-482d-b74b-a084f810ee66" providerId="ADAL" clId="{7304292E-8F73-4091-B319-3A05579ADE7D}" dt="2021-03-30T08:31:24.547" v="1030" actId="1076"/>
          <ac:spMkLst>
            <pc:docMk/>
            <pc:sldMk cId="1385280681" sldId="308"/>
            <ac:spMk id="50" creationId="{8C0D6806-A8F0-4887-9A14-681EAA4AADCD}"/>
          </ac:spMkLst>
        </pc:spChg>
        <pc:spChg chg="add mod">
          <ac:chgData name="Urieth Attard" userId="75441522-1268-482d-b74b-a084f810ee66" providerId="ADAL" clId="{7304292E-8F73-4091-B319-3A05579ADE7D}" dt="2021-03-30T08:31:30.109" v="1032" actId="1076"/>
          <ac:spMkLst>
            <pc:docMk/>
            <pc:sldMk cId="1385280681" sldId="308"/>
            <ac:spMk id="51" creationId="{13E85137-FBF3-462A-827F-BD8334D3C7A6}"/>
          </ac:spMkLst>
        </pc:spChg>
        <pc:grpChg chg="del">
          <ac:chgData name="Urieth Attard" userId="75441522-1268-482d-b74b-a084f810ee66" providerId="ADAL" clId="{7304292E-8F73-4091-B319-3A05579ADE7D}" dt="2021-03-30T08:26:58.787" v="957" actId="478"/>
          <ac:grpSpMkLst>
            <pc:docMk/>
            <pc:sldMk cId="1385280681" sldId="308"/>
            <ac:grpSpMk id="11" creationId="{9D08B4C1-3C98-4622-8E60-DE96B8770D58}"/>
          </ac:grpSpMkLst>
        </pc:grpChg>
        <pc:grpChg chg="del">
          <ac:chgData name="Urieth Attard" userId="75441522-1268-482d-b74b-a084f810ee66" providerId="ADAL" clId="{7304292E-8F73-4091-B319-3A05579ADE7D}" dt="2021-03-30T08:26:48.550" v="953" actId="478"/>
          <ac:grpSpMkLst>
            <pc:docMk/>
            <pc:sldMk cId="1385280681" sldId="308"/>
            <ac:grpSpMk id="14" creationId="{0D528413-838F-4536-ADEF-E3DB5CA2B57A}"/>
          </ac:grpSpMkLst>
        </pc:grpChg>
        <pc:grpChg chg="del">
          <ac:chgData name="Urieth Attard" userId="75441522-1268-482d-b74b-a084f810ee66" providerId="ADAL" clId="{7304292E-8F73-4091-B319-3A05579ADE7D}" dt="2021-03-30T08:26:39.556" v="949" actId="478"/>
          <ac:grpSpMkLst>
            <pc:docMk/>
            <pc:sldMk cId="1385280681" sldId="308"/>
            <ac:grpSpMk id="15" creationId="{00E1D380-34D1-4669-8E43-225486C3D78C}"/>
          </ac:grpSpMkLst>
        </pc:grpChg>
        <pc:grpChg chg="del">
          <ac:chgData name="Urieth Attard" userId="75441522-1268-482d-b74b-a084f810ee66" providerId="ADAL" clId="{7304292E-8F73-4091-B319-3A05579ADE7D}" dt="2021-03-30T08:26:54.957" v="955" actId="478"/>
          <ac:grpSpMkLst>
            <pc:docMk/>
            <pc:sldMk cId="1385280681" sldId="308"/>
            <ac:grpSpMk id="22" creationId="{842D47C4-806D-4BBE-A4DF-D875FA2C817C}"/>
          </ac:grpSpMkLst>
        </pc:grpChg>
        <pc:grpChg chg="del">
          <ac:chgData name="Urieth Attard" userId="75441522-1268-482d-b74b-a084f810ee66" providerId="ADAL" clId="{7304292E-8F73-4091-B319-3A05579ADE7D}" dt="2021-03-30T08:26:45.572" v="952" actId="478"/>
          <ac:grpSpMkLst>
            <pc:docMk/>
            <pc:sldMk cId="1385280681" sldId="308"/>
            <ac:grpSpMk id="30" creationId="{32E63013-C956-4405-9C30-CC3F82E09C93}"/>
          </ac:grpSpMkLst>
        </pc:grpChg>
        <pc:grpChg chg="del">
          <ac:chgData name="Urieth Attard" userId="75441522-1268-482d-b74b-a084f810ee66" providerId="ADAL" clId="{7304292E-8F73-4091-B319-3A05579ADE7D}" dt="2021-03-30T08:26:34.961" v="948" actId="478"/>
          <ac:grpSpMkLst>
            <pc:docMk/>
            <pc:sldMk cId="1385280681" sldId="308"/>
            <ac:grpSpMk id="31" creationId="{C1216255-5709-4EE5-9F33-8D7389F535CF}"/>
          </ac:grpSpMkLst>
        </pc:grpChg>
        <pc:graphicFrameChg chg="add del">
          <ac:chgData name="Urieth Attard" userId="75441522-1268-482d-b74b-a084f810ee66" providerId="ADAL" clId="{7304292E-8F73-4091-B319-3A05579ADE7D}" dt="2021-03-30T08:28:08.064" v="961"/>
          <ac:graphicFrameMkLst>
            <pc:docMk/>
            <pc:sldMk cId="1385280681" sldId="308"/>
            <ac:graphicFrameMk id="3" creationId="{D8040C43-A92E-47BD-9611-114A1A41C58F}"/>
          </ac:graphicFrameMkLst>
        </pc:graphicFrameChg>
        <pc:picChg chg="add del mod">
          <ac:chgData name="Urieth Attard" userId="75441522-1268-482d-b74b-a084f810ee66" providerId="ADAL" clId="{7304292E-8F73-4091-B319-3A05579ADE7D}" dt="2021-03-30T08:30:02.287" v="968" actId="478"/>
          <ac:picMkLst>
            <pc:docMk/>
            <pc:sldMk cId="1385280681" sldId="308"/>
            <ac:picMk id="4" creationId="{D6ECB7C9-BBB0-4FA9-AF0C-0B5C78442168}"/>
          </ac:picMkLst>
        </pc:picChg>
        <pc:picChg chg="add mod">
          <ac:chgData name="Urieth Attard" userId="75441522-1268-482d-b74b-a084f810ee66" providerId="ADAL" clId="{7304292E-8F73-4091-B319-3A05579ADE7D}" dt="2021-03-30T08:30:10.989" v="972" actId="1076"/>
          <ac:picMkLst>
            <pc:docMk/>
            <pc:sldMk cId="1385280681" sldId="308"/>
            <ac:picMk id="5" creationId="{E9964EA4-A645-47D9-89A8-5BE95410309E}"/>
          </ac:picMkLst>
        </pc:picChg>
        <pc:picChg chg="add del">
          <ac:chgData name="Urieth Attard" userId="75441522-1268-482d-b74b-a084f810ee66" providerId="ADAL" clId="{7304292E-8F73-4091-B319-3A05579ADE7D}" dt="2021-03-30T08:31:06.625" v="1024" actId="478"/>
          <ac:picMkLst>
            <pc:docMk/>
            <pc:sldMk cId="1385280681" sldId="308"/>
            <ac:picMk id="13" creationId="{88CB203D-F251-4EE8-834E-998BC1F5FF06}"/>
          </ac:picMkLst>
        </pc:picChg>
        <pc:picChg chg="mod">
          <ac:chgData name="Urieth Attard" userId="75441522-1268-482d-b74b-a084f810ee66" providerId="ADAL" clId="{7304292E-8F73-4091-B319-3A05579ADE7D}" dt="2021-03-30T08:30:35.922" v="1015" actId="14100"/>
          <ac:picMkLst>
            <pc:docMk/>
            <pc:sldMk cId="1385280681" sldId="308"/>
            <ac:picMk id="36" creationId="{465E52D4-7C47-4D49-BA22-6B5F42673580}"/>
          </ac:picMkLst>
        </pc:picChg>
        <pc:picChg chg="add del mod">
          <ac:chgData name="Urieth Attard" userId="75441522-1268-482d-b74b-a084f810ee66" providerId="ADAL" clId="{7304292E-8F73-4091-B319-3A05579ADE7D}" dt="2021-03-30T08:28:27.840" v="965" actId="478"/>
          <ac:picMkLst>
            <pc:docMk/>
            <pc:sldMk cId="1385280681" sldId="308"/>
            <ac:picMk id="42" creationId="{F2C578AF-99A2-46A2-A9DE-76A8488C9C95}"/>
          </ac:picMkLst>
        </pc:picChg>
        <pc:picChg chg="del">
          <ac:chgData name="Urieth Attard" userId="75441522-1268-482d-b74b-a084f810ee66" providerId="ADAL" clId="{7304292E-8F73-4091-B319-3A05579ADE7D}" dt="2021-03-30T08:27:00.655" v="958" actId="478"/>
          <ac:picMkLst>
            <pc:docMk/>
            <pc:sldMk cId="1385280681" sldId="308"/>
            <ac:picMk id="1026" creationId="{F9AE8413-E36E-46D0-81AE-DD5A082172F8}"/>
          </ac:picMkLst>
        </pc:picChg>
        <pc:picChg chg="add del">
          <ac:chgData name="Urieth Attard" userId="75441522-1268-482d-b74b-a084f810ee66" providerId="ADAL" clId="{7304292E-8F73-4091-B319-3A05579ADE7D}" dt="2021-03-30T08:28:08.064" v="961"/>
          <ac:picMkLst>
            <pc:docMk/>
            <pc:sldMk cId="1385280681" sldId="308"/>
            <ac:picMk id="2049" creationId="{35B2EA4F-BBBA-423D-8A91-58A50666C496}"/>
          </ac:picMkLst>
        </pc:picChg>
        <pc:picChg chg="add del">
          <ac:chgData name="Urieth Attard" userId="75441522-1268-482d-b74b-a084f810ee66" providerId="ADAL" clId="{7304292E-8F73-4091-B319-3A05579ADE7D}" dt="2021-03-30T08:28:08.064" v="961"/>
          <ac:picMkLst>
            <pc:docMk/>
            <pc:sldMk cId="1385280681" sldId="308"/>
            <ac:picMk id="2050" creationId="{C2E8CCC4-E335-466D-9AA3-F6BC671B22E8}"/>
          </ac:picMkLst>
        </pc:picChg>
        <pc:picChg chg="add del">
          <ac:chgData name="Urieth Attard" userId="75441522-1268-482d-b74b-a084f810ee66" providerId="ADAL" clId="{7304292E-8F73-4091-B319-3A05579ADE7D}" dt="2021-03-30T08:28:08.064" v="961"/>
          <ac:picMkLst>
            <pc:docMk/>
            <pc:sldMk cId="1385280681" sldId="308"/>
            <ac:picMk id="2051" creationId="{20B56C24-D4EA-40A5-B51B-4C3ECBB345E0}"/>
          </ac:picMkLst>
        </pc:picChg>
        <pc:picChg chg="add del">
          <ac:chgData name="Urieth Attard" userId="75441522-1268-482d-b74b-a084f810ee66" providerId="ADAL" clId="{7304292E-8F73-4091-B319-3A05579ADE7D}" dt="2021-03-30T08:28:08.064" v="961"/>
          <ac:picMkLst>
            <pc:docMk/>
            <pc:sldMk cId="1385280681" sldId="308"/>
            <ac:picMk id="2052" creationId="{19CDA923-222B-472E-A473-333E1CA4091E}"/>
          </ac:picMkLst>
        </pc:picChg>
        <pc:picChg chg="add del">
          <ac:chgData name="Urieth Attard" userId="75441522-1268-482d-b74b-a084f810ee66" providerId="ADAL" clId="{7304292E-8F73-4091-B319-3A05579ADE7D}" dt="2021-03-30T08:28:08.064" v="961"/>
          <ac:picMkLst>
            <pc:docMk/>
            <pc:sldMk cId="1385280681" sldId="308"/>
            <ac:picMk id="2053" creationId="{84684476-9FCD-4322-9F30-4746399071B3}"/>
          </ac:picMkLst>
        </pc:picChg>
        <pc:picChg chg="add del">
          <ac:chgData name="Urieth Attard" userId="75441522-1268-482d-b74b-a084f810ee66" providerId="ADAL" clId="{7304292E-8F73-4091-B319-3A05579ADE7D}" dt="2021-03-30T08:28:08.064" v="961"/>
          <ac:picMkLst>
            <pc:docMk/>
            <pc:sldMk cId="1385280681" sldId="308"/>
            <ac:picMk id="2054" creationId="{8391E690-E353-41DC-8DB6-AB11785916FD}"/>
          </ac:picMkLst>
        </pc:picChg>
        <pc:picChg chg="add del">
          <ac:chgData name="Urieth Attard" userId="75441522-1268-482d-b74b-a084f810ee66" providerId="ADAL" clId="{7304292E-8F73-4091-B319-3A05579ADE7D}" dt="2021-03-30T08:28:08.064" v="961"/>
          <ac:picMkLst>
            <pc:docMk/>
            <pc:sldMk cId="1385280681" sldId="308"/>
            <ac:picMk id="2055" creationId="{65D2CF38-5737-4AD0-BA98-38B88A54ED90}"/>
          </ac:picMkLst>
        </pc:picChg>
        <pc:picChg chg="add del">
          <ac:chgData name="Urieth Attard" userId="75441522-1268-482d-b74b-a084f810ee66" providerId="ADAL" clId="{7304292E-8F73-4091-B319-3A05579ADE7D}" dt="2021-03-30T08:28:08.064" v="961"/>
          <ac:picMkLst>
            <pc:docMk/>
            <pc:sldMk cId="1385280681" sldId="308"/>
            <ac:picMk id="2056" creationId="{40ABD0CB-689D-470C-9DA8-8479C296202B}"/>
          </ac:picMkLst>
        </pc:picChg>
        <pc:picChg chg="add del">
          <ac:chgData name="Urieth Attard" userId="75441522-1268-482d-b74b-a084f810ee66" providerId="ADAL" clId="{7304292E-8F73-4091-B319-3A05579ADE7D}" dt="2021-03-30T08:28:08.064" v="961"/>
          <ac:picMkLst>
            <pc:docMk/>
            <pc:sldMk cId="1385280681" sldId="308"/>
            <ac:picMk id="2057" creationId="{579E962B-F123-4762-9ECC-96E694740D81}"/>
          </ac:picMkLst>
        </pc:picChg>
        <pc:picChg chg="del">
          <ac:chgData name="Urieth Attard" userId="75441522-1268-482d-b74b-a084f810ee66" providerId="ADAL" clId="{7304292E-8F73-4091-B319-3A05579ADE7D}" dt="2021-03-30T08:26:24.868" v="947" actId="478"/>
          <ac:picMkLst>
            <pc:docMk/>
            <pc:sldMk cId="1385280681" sldId="308"/>
            <ac:picMk id="3074" creationId="{692A35E6-26A2-4169-B2A3-BAF7B99D9814}"/>
          </ac:picMkLst>
        </pc:picChg>
        <pc:picChg chg="del">
          <ac:chgData name="Urieth Attard" userId="75441522-1268-482d-b74b-a084f810ee66" providerId="ADAL" clId="{7304292E-8F73-4091-B319-3A05579ADE7D}" dt="2021-03-30T08:26:41.091" v="950" actId="478"/>
          <ac:picMkLst>
            <pc:docMk/>
            <pc:sldMk cId="1385280681" sldId="308"/>
            <ac:picMk id="3078" creationId="{515F7797-0B07-4E0B-A3C8-8EC8A869AD63}"/>
          </ac:picMkLst>
        </pc:picChg>
        <pc:picChg chg="del">
          <ac:chgData name="Urieth Attard" userId="75441522-1268-482d-b74b-a084f810ee66" providerId="ADAL" clId="{7304292E-8F73-4091-B319-3A05579ADE7D}" dt="2021-03-30T08:26:56.382" v="956" actId="478"/>
          <ac:picMkLst>
            <pc:docMk/>
            <pc:sldMk cId="1385280681" sldId="308"/>
            <ac:picMk id="3082" creationId="{CC392D91-0677-447D-9B70-965C0E302C69}"/>
          </ac:picMkLst>
        </pc:picChg>
        <pc:picChg chg="del">
          <ac:chgData name="Urieth Attard" userId="75441522-1268-482d-b74b-a084f810ee66" providerId="ADAL" clId="{7304292E-8F73-4091-B319-3A05579ADE7D}" dt="2021-03-30T08:26:42.727" v="951" actId="478"/>
          <ac:picMkLst>
            <pc:docMk/>
            <pc:sldMk cId="1385280681" sldId="308"/>
            <ac:picMk id="3086" creationId="{979FCE64-4D5E-4363-8BE3-13AB207EAA8D}"/>
          </ac:picMkLst>
        </pc:picChg>
      </pc:sldChg>
      <pc:sldChg chg="delSp modSp modNotesTx">
        <pc:chgData name="Urieth Attard" userId="75441522-1268-482d-b74b-a084f810ee66" providerId="ADAL" clId="{7304292E-8F73-4091-B319-3A05579ADE7D}" dt="2021-03-30T11:56:24.565" v="1522" actId="6549"/>
        <pc:sldMkLst>
          <pc:docMk/>
          <pc:sldMk cId="3755813491" sldId="320"/>
        </pc:sldMkLst>
        <pc:spChg chg="mod">
          <ac:chgData name="Urieth Attard" userId="75441522-1268-482d-b74b-a084f810ee66" providerId="ADAL" clId="{7304292E-8F73-4091-B319-3A05579ADE7D}" dt="2021-03-27T21:15:23.385" v="308" actId="20577"/>
          <ac:spMkLst>
            <pc:docMk/>
            <pc:sldMk cId="3755813491" sldId="320"/>
            <ac:spMk id="3" creationId="{5F44C325-D3D0-48AB-B4BD-7692F246B16B}"/>
          </ac:spMkLst>
        </pc:spChg>
        <pc:picChg chg="del">
          <ac:chgData name="Urieth Attard" userId="75441522-1268-482d-b74b-a084f810ee66" providerId="ADAL" clId="{7304292E-8F73-4091-B319-3A05579ADE7D}" dt="2021-03-27T21:12:11.402" v="264" actId="478"/>
          <ac:picMkLst>
            <pc:docMk/>
            <pc:sldMk cId="3755813491" sldId="320"/>
            <ac:picMk id="2" creationId="{B617D583-740F-4949-BE08-E0A98CA158EB}"/>
          </ac:picMkLst>
        </pc:picChg>
      </pc:sldChg>
      <pc:sldChg chg="addSp delSp modSp modNotesTx">
        <pc:chgData name="Urieth Attard" userId="75441522-1268-482d-b74b-a084f810ee66" providerId="ADAL" clId="{7304292E-8F73-4091-B319-3A05579ADE7D}" dt="2021-04-05T08:49:00.318" v="2389" actId="20577"/>
        <pc:sldMkLst>
          <pc:docMk/>
          <pc:sldMk cId="4242109168" sldId="323"/>
        </pc:sldMkLst>
        <pc:spChg chg="mod">
          <ac:chgData name="Urieth Attard" userId="75441522-1268-482d-b74b-a084f810ee66" providerId="ADAL" clId="{7304292E-8F73-4091-B319-3A05579ADE7D}" dt="2021-03-30T09:06:53.800" v="1489" actId="1076"/>
          <ac:spMkLst>
            <pc:docMk/>
            <pc:sldMk cId="4242109168" sldId="323"/>
            <ac:spMk id="12" creationId="{288833BF-F55B-4665-8B8C-2410441A2E33}"/>
          </ac:spMkLst>
        </pc:spChg>
        <pc:picChg chg="del">
          <ac:chgData name="Urieth Attard" userId="75441522-1268-482d-b74b-a084f810ee66" providerId="ADAL" clId="{7304292E-8F73-4091-B319-3A05579ADE7D}" dt="2021-03-27T21:28:39.027" v="816" actId="478"/>
          <ac:picMkLst>
            <pc:docMk/>
            <pc:sldMk cId="4242109168" sldId="323"/>
            <ac:picMk id="13" creationId="{F2222CC7-213D-41D8-9065-9D8E32E5358A}"/>
          </ac:picMkLst>
        </pc:picChg>
        <pc:picChg chg="add mod">
          <ac:chgData name="Urieth Attard" userId="75441522-1268-482d-b74b-a084f810ee66" providerId="ADAL" clId="{7304292E-8F73-4091-B319-3A05579ADE7D}" dt="2021-04-04T20:15:55.616" v="1524" actId="1440"/>
          <ac:picMkLst>
            <pc:docMk/>
            <pc:sldMk cId="4242109168" sldId="323"/>
            <ac:picMk id="6146" creationId="{C49F1A1F-93F9-4CBC-BE67-B1B38C7CAF06}"/>
          </ac:picMkLst>
        </pc:picChg>
      </pc:sldChg>
      <pc:sldChg chg="delSp modSp modAnim">
        <pc:chgData name="Urieth Attard" userId="75441522-1268-482d-b74b-a084f810ee66" providerId="ADAL" clId="{7304292E-8F73-4091-B319-3A05579ADE7D}" dt="2021-03-27T22:14:26.267" v="906" actId="14100"/>
        <pc:sldMkLst>
          <pc:docMk/>
          <pc:sldMk cId="2808312611" sldId="328"/>
        </pc:sldMkLst>
        <pc:spChg chg="mod">
          <ac:chgData name="Urieth Attard" userId="75441522-1268-482d-b74b-a084f810ee66" providerId="ADAL" clId="{7304292E-8F73-4091-B319-3A05579ADE7D}" dt="2021-03-27T22:13:44.761" v="890" actId="207"/>
          <ac:spMkLst>
            <pc:docMk/>
            <pc:sldMk cId="2808312611" sldId="328"/>
            <ac:spMk id="2" creationId="{8D4ED53B-8230-4C36-9720-599714DF2D7B}"/>
          </ac:spMkLst>
        </pc:spChg>
        <pc:spChg chg="mod">
          <ac:chgData name="Urieth Attard" userId="75441522-1268-482d-b74b-a084f810ee66" providerId="ADAL" clId="{7304292E-8F73-4091-B319-3A05579ADE7D}" dt="2021-03-27T22:14:22.613" v="905" actId="2710"/>
          <ac:spMkLst>
            <pc:docMk/>
            <pc:sldMk cId="2808312611" sldId="328"/>
            <ac:spMk id="5" creationId="{ECEAA2B4-D31A-48F7-84A6-6D3B4F8C2AFF}"/>
          </ac:spMkLst>
        </pc:spChg>
        <pc:grpChg chg="mod">
          <ac:chgData name="Urieth Attard" userId="75441522-1268-482d-b74b-a084f810ee66" providerId="ADAL" clId="{7304292E-8F73-4091-B319-3A05579ADE7D}" dt="2021-03-27T22:14:26.267" v="906" actId="14100"/>
          <ac:grpSpMkLst>
            <pc:docMk/>
            <pc:sldMk cId="2808312611" sldId="328"/>
            <ac:grpSpMk id="3" creationId="{48D836E3-C93A-421E-AA1E-4C7087985409}"/>
          </ac:grpSpMkLst>
        </pc:grpChg>
        <pc:graphicFrameChg chg="del mod">
          <ac:chgData name="Urieth Attard" userId="75441522-1268-482d-b74b-a084f810ee66" providerId="ADAL" clId="{7304292E-8F73-4091-B319-3A05579ADE7D}" dt="2021-03-27T22:13:54.906" v="892" actId="18245"/>
          <ac:graphicFrameMkLst>
            <pc:docMk/>
            <pc:sldMk cId="2808312611" sldId="328"/>
            <ac:graphicFrameMk id="10" creationId="{9FCB270F-803B-409A-BF18-63A5264FD681}"/>
          </ac:graphicFrameMkLst>
        </pc:graphicFrameChg>
      </pc:sldChg>
      <pc:sldChg chg="mod modTransition modShow">
        <pc:chgData name="Urieth Attard" userId="75441522-1268-482d-b74b-a084f810ee66" providerId="ADAL" clId="{7304292E-8F73-4091-B319-3A05579ADE7D}" dt="2021-04-05T09:17:46.612" v="4329"/>
        <pc:sldMkLst>
          <pc:docMk/>
          <pc:sldMk cId="1857041612" sldId="329"/>
        </pc:sldMkLst>
      </pc:sldChg>
      <pc:sldChg chg="addSp delSp modSp add del setBg">
        <pc:chgData name="Urieth Attard" userId="75441522-1268-482d-b74b-a084f810ee66" providerId="ADAL" clId="{7304292E-8F73-4091-B319-3A05579ADE7D}" dt="2021-03-30T08:25:42.970" v="940" actId="1076"/>
        <pc:sldMkLst>
          <pc:docMk/>
          <pc:sldMk cId="436020657" sldId="334"/>
        </pc:sldMkLst>
        <pc:spChg chg="mod">
          <ac:chgData name="Urieth Attard" userId="75441522-1268-482d-b74b-a084f810ee66" providerId="ADAL" clId="{7304292E-8F73-4091-B319-3A05579ADE7D}" dt="2021-03-30T08:25:03.959" v="936" actId="6549"/>
          <ac:spMkLst>
            <pc:docMk/>
            <pc:sldMk cId="436020657" sldId="334"/>
            <ac:spMk id="3" creationId="{5F44C325-D3D0-48AB-B4BD-7692F246B16B}"/>
          </ac:spMkLst>
        </pc:spChg>
        <pc:picChg chg="add mod">
          <ac:chgData name="Urieth Attard" userId="75441522-1268-482d-b74b-a084f810ee66" providerId="ADAL" clId="{7304292E-8F73-4091-B319-3A05579ADE7D}" dt="2021-03-30T08:25:42.970" v="940" actId="1076"/>
          <ac:picMkLst>
            <pc:docMk/>
            <pc:sldMk cId="436020657" sldId="334"/>
            <ac:picMk id="1026" creationId="{D702BA74-39FB-4ED6-9FDD-31B4A5DDE658}"/>
          </ac:picMkLst>
        </pc:picChg>
        <pc:picChg chg="del">
          <ac:chgData name="Urieth Attard" userId="75441522-1268-482d-b74b-a084f810ee66" providerId="ADAL" clId="{7304292E-8F73-4091-B319-3A05579ADE7D}" dt="2021-03-30T08:25:05.755" v="937" actId="478"/>
          <ac:picMkLst>
            <pc:docMk/>
            <pc:sldMk cId="436020657" sldId="334"/>
            <ac:picMk id="4098" creationId="{E964C92C-BE4A-43C0-AE7A-78B11B6AE1C7}"/>
          </ac:picMkLst>
        </pc:picChg>
      </pc:sldChg>
      <pc:sldChg chg="addSp modSp add ord">
        <pc:chgData name="Urieth Attard" userId="75441522-1268-482d-b74b-a084f810ee66" providerId="ADAL" clId="{7304292E-8F73-4091-B319-3A05579ADE7D}" dt="2021-03-30T08:47:28.234" v="1295"/>
        <pc:sldMkLst>
          <pc:docMk/>
          <pc:sldMk cId="2852586035" sldId="335"/>
        </pc:sldMkLst>
        <pc:spChg chg="mod">
          <ac:chgData name="Urieth Attard" userId="75441522-1268-482d-b74b-a084f810ee66" providerId="ADAL" clId="{7304292E-8F73-4091-B319-3A05579ADE7D}" dt="2021-03-30T08:32:34.658" v="1133" actId="20577"/>
          <ac:spMkLst>
            <pc:docMk/>
            <pc:sldMk cId="2852586035" sldId="335"/>
            <ac:spMk id="3" creationId="{5F44C325-D3D0-48AB-B4BD-7692F246B16B}"/>
          </ac:spMkLst>
        </pc:spChg>
        <pc:picChg chg="mod">
          <ac:chgData name="Urieth Attard" userId="75441522-1268-482d-b74b-a084f810ee66" providerId="ADAL" clId="{7304292E-8F73-4091-B319-3A05579ADE7D}" dt="2021-03-30T08:32:37.583" v="1134" actId="1076"/>
          <ac:picMkLst>
            <pc:docMk/>
            <pc:sldMk cId="2852586035" sldId="335"/>
            <ac:picMk id="1026" creationId="{D702BA74-39FB-4ED6-9FDD-31B4A5DDE658}"/>
          </ac:picMkLst>
        </pc:picChg>
        <pc:picChg chg="add mod">
          <ac:chgData name="Urieth Attard" userId="75441522-1268-482d-b74b-a084f810ee66" providerId="ADAL" clId="{7304292E-8F73-4091-B319-3A05579ADE7D}" dt="2021-03-30T08:47:28.234" v="1295"/>
          <ac:picMkLst>
            <pc:docMk/>
            <pc:sldMk cId="2852586035" sldId="335"/>
            <ac:picMk id="3074" creationId="{8A1F1C20-1C26-4D69-B3BD-C8D037DC6D8A}"/>
          </ac:picMkLst>
        </pc:picChg>
      </pc:sldChg>
      <pc:sldChg chg="addSp modSp add setBg">
        <pc:chgData name="Urieth Attard" userId="75441522-1268-482d-b74b-a084f810ee66" providerId="ADAL" clId="{7304292E-8F73-4091-B319-3A05579ADE7D}" dt="2021-04-05T09:06:37.811" v="4166" actId="6549"/>
        <pc:sldMkLst>
          <pc:docMk/>
          <pc:sldMk cId="1415299487" sldId="337"/>
        </pc:sldMkLst>
        <pc:spChg chg="mod">
          <ac:chgData name="Urieth Attard" userId="75441522-1268-482d-b74b-a084f810ee66" providerId="ADAL" clId="{7304292E-8F73-4091-B319-3A05579ADE7D}" dt="2021-04-05T09:06:37.811" v="4166" actId="6549"/>
          <ac:spMkLst>
            <pc:docMk/>
            <pc:sldMk cId="1415299487" sldId="337"/>
            <ac:spMk id="3" creationId="{5F44C325-D3D0-48AB-B4BD-7692F246B16B}"/>
          </ac:spMkLst>
        </pc:spChg>
        <pc:picChg chg="add">
          <ac:chgData name="Urieth Attard" userId="75441522-1268-482d-b74b-a084f810ee66" providerId="ADAL" clId="{7304292E-8F73-4091-B319-3A05579ADE7D}" dt="2021-03-30T08:47:34.478" v="1296"/>
          <ac:picMkLst>
            <pc:docMk/>
            <pc:sldMk cId="1415299487" sldId="337"/>
            <ac:picMk id="5" creationId="{491297EA-B103-4970-8D1B-1B667181E5AD}"/>
          </ac:picMkLst>
        </pc:picChg>
      </pc:sldChg>
      <pc:sldChg chg="addSp delSp modSp add">
        <pc:chgData name="Urieth Attard" userId="75441522-1268-482d-b74b-a084f810ee66" providerId="ADAL" clId="{7304292E-8F73-4091-B319-3A05579ADE7D}" dt="2021-04-05T08:38:07.336" v="2079" actId="207"/>
        <pc:sldMkLst>
          <pc:docMk/>
          <pc:sldMk cId="321655695" sldId="339"/>
        </pc:sldMkLst>
        <pc:spChg chg="add del mod">
          <ac:chgData name="Urieth Attard" userId="75441522-1268-482d-b74b-a084f810ee66" providerId="ADAL" clId="{7304292E-8F73-4091-B319-3A05579ADE7D}" dt="2021-04-05T08:22:52.135" v="1534" actId="478"/>
          <ac:spMkLst>
            <pc:docMk/>
            <pc:sldMk cId="321655695" sldId="339"/>
            <ac:spMk id="3" creationId="{C2F340ED-B7CA-471C-A742-EF7D1C68AF50}"/>
          </ac:spMkLst>
        </pc:spChg>
        <pc:spChg chg="del">
          <ac:chgData name="Urieth Attard" userId="75441522-1268-482d-b74b-a084f810ee66" providerId="ADAL" clId="{7304292E-8F73-4091-B319-3A05579ADE7D}" dt="2021-04-05T08:22:41.973" v="1530" actId="478"/>
          <ac:spMkLst>
            <pc:docMk/>
            <pc:sldMk cId="321655695" sldId="339"/>
            <ac:spMk id="5" creationId="{D6BE8F0F-99CA-4624-BE99-E95152857094}"/>
          </ac:spMkLst>
        </pc:spChg>
        <pc:spChg chg="del">
          <ac:chgData name="Urieth Attard" userId="75441522-1268-482d-b74b-a084f810ee66" providerId="ADAL" clId="{7304292E-8F73-4091-B319-3A05579ADE7D}" dt="2021-04-05T08:22:46.558" v="1532" actId="478"/>
          <ac:spMkLst>
            <pc:docMk/>
            <pc:sldMk cId="321655695" sldId="339"/>
            <ac:spMk id="6" creationId="{C23546BF-0A39-49B5-836F-A418306918DF}"/>
          </ac:spMkLst>
        </pc:spChg>
        <pc:spChg chg="add del mod">
          <ac:chgData name="Urieth Attard" userId="75441522-1268-482d-b74b-a084f810ee66" providerId="ADAL" clId="{7304292E-8F73-4091-B319-3A05579ADE7D}" dt="2021-04-05T08:22:50.037" v="1533" actId="478"/>
          <ac:spMkLst>
            <pc:docMk/>
            <pc:sldMk cId="321655695" sldId="339"/>
            <ac:spMk id="9" creationId="{DBF9C12F-B504-4E90-81CC-686430511E2F}"/>
          </ac:spMkLst>
        </pc:spChg>
        <pc:spChg chg="add mod">
          <ac:chgData name="Urieth Attard" userId="75441522-1268-482d-b74b-a084f810ee66" providerId="ADAL" clId="{7304292E-8F73-4091-B319-3A05579ADE7D}" dt="2021-04-05T08:34:37.171" v="1944" actId="108"/>
          <ac:spMkLst>
            <pc:docMk/>
            <pc:sldMk cId="321655695" sldId="339"/>
            <ac:spMk id="10" creationId="{B7CDDD64-0628-40AD-AD0C-AF681282AB55}"/>
          </ac:spMkLst>
        </pc:spChg>
        <pc:spChg chg="add mod">
          <ac:chgData name="Urieth Attard" userId="75441522-1268-482d-b74b-a084f810ee66" providerId="ADAL" clId="{7304292E-8F73-4091-B319-3A05579ADE7D}" dt="2021-04-05T08:35:49.703" v="1958" actId="1076"/>
          <ac:spMkLst>
            <pc:docMk/>
            <pc:sldMk cId="321655695" sldId="339"/>
            <ac:spMk id="18" creationId="{11518BAE-E875-483C-963D-5D3950BA1193}"/>
          </ac:spMkLst>
        </pc:spChg>
        <pc:spChg chg="add mod">
          <ac:chgData name="Urieth Attard" userId="75441522-1268-482d-b74b-a084f810ee66" providerId="ADAL" clId="{7304292E-8F73-4091-B319-3A05579ADE7D}" dt="2021-04-05T08:35:41.110" v="1956" actId="1076"/>
          <ac:spMkLst>
            <pc:docMk/>
            <pc:sldMk cId="321655695" sldId="339"/>
            <ac:spMk id="19" creationId="{2F723DD9-10DD-42C5-9958-EA9548BB0D7D}"/>
          </ac:spMkLst>
        </pc:spChg>
        <pc:spChg chg="add mod">
          <ac:chgData name="Urieth Attard" userId="75441522-1268-482d-b74b-a084f810ee66" providerId="ADAL" clId="{7304292E-8F73-4091-B319-3A05579ADE7D}" dt="2021-04-05T08:38:07.336" v="2079" actId="207"/>
          <ac:spMkLst>
            <pc:docMk/>
            <pc:sldMk cId="321655695" sldId="339"/>
            <ac:spMk id="20" creationId="{6F64D10C-62FF-4ECC-8936-AB1E9AF9221C}"/>
          </ac:spMkLst>
        </pc:spChg>
        <pc:spChg chg="add mod">
          <ac:chgData name="Urieth Attard" userId="75441522-1268-482d-b74b-a084f810ee66" providerId="ADAL" clId="{7304292E-8F73-4091-B319-3A05579ADE7D}" dt="2021-04-05T08:38:00.745" v="2078" actId="207"/>
          <ac:spMkLst>
            <pc:docMk/>
            <pc:sldMk cId="321655695" sldId="339"/>
            <ac:spMk id="21" creationId="{9C0DE3E3-53D4-41A0-97D7-2214EF85A4DE}"/>
          </ac:spMkLst>
        </pc:spChg>
        <pc:picChg chg="mod">
          <ac:chgData name="Urieth Attard" userId="75441522-1268-482d-b74b-a084f810ee66" providerId="ADAL" clId="{7304292E-8F73-4091-B319-3A05579ADE7D}" dt="2021-04-05T08:33:38.576" v="1815" actId="1076"/>
          <ac:picMkLst>
            <pc:docMk/>
            <pc:sldMk cId="321655695" sldId="339"/>
            <ac:picMk id="8" creationId="{88C1849A-8EC7-45DA-9FDE-8AFE9A3B3DC7}"/>
          </ac:picMkLst>
        </pc:picChg>
        <pc:picChg chg="add mod">
          <ac:chgData name="Urieth Attard" userId="75441522-1268-482d-b74b-a084f810ee66" providerId="ADAL" clId="{7304292E-8F73-4091-B319-3A05579ADE7D}" dt="2021-04-05T08:31:12.271" v="1574" actId="14100"/>
          <ac:picMkLst>
            <pc:docMk/>
            <pc:sldMk cId="321655695" sldId="339"/>
            <ac:picMk id="1026" creationId="{61C278D9-0103-4A52-9EC7-1DE4E7716DCA}"/>
          </ac:picMkLst>
        </pc:picChg>
        <pc:picChg chg="add mod">
          <ac:chgData name="Urieth Attard" userId="75441522-1268-482d-b74b-a084f810ee66" providerId="ADAL" clId="{7304292E-8F73-4091-B319-3A05579ADE7D}" dt="2021-04-05T08:31:16.882" v="1576" actId="1076"/>
          <ac:picMkLst>
            <pc:docMk/>
            <pc:sldMk cId="321655695" sldId="339"/>
            <ac:picMk id="1028" creationId="{0B48D63C-6C68-484F-8008-D9F6B00540E8}"/>
          </ac:picMkLst>
        </pc:picChg>
        <pc:picChg chg="add mod">
          <ac:chgData name="Urieth Attard" userId="75441522-1268-482d-b74b-a084f810ee66" providerId="ADAL" clId="{7304292E-8F73-4091-B319-3A05579ADE7D}" dt="2021-04-05T08:31:23.516" v="1578" actId="1076"/>
          <ac:picMkLst>
            <pc:docMk/>
            <pc:sldMk cId="321655695" sldId="339"/>
            <ac:picMk id="1030" creationId="{2B780D47-2BA8-4761-9E46-6243F2B88889}"/>
          </ac:picMkLst>
        </pc:picChg>
        <pc:picChg chg="add mod">
          <ac:chgData name="Urieth Attard" userId="75441522-1268-482d-b74b-a084f810ee66" providerId="ADAL" clId="{7304292E-8F73-4091-B319-3A05579ADE7D}" dt="2021-04-05T08:31:36.720" v="1584" actId="1076"/>
          <ac:picMkLst>
            <pc:docMk/>
            <pc:sldMk cId="321655695" sldId="339"/>
            <ac:picMk id="1032" creationId="{591ECFBB-00CA-469E-B123-6669C9500F84}"/>
          </ac:picMkLst>
        </pc:picChg>
        <pc:picChg chg="add mod">
          <ac:chgData name="Urieth Attard" userId="75441522-1268-482d-b74b-a084f810ee66" providerId="ADAL" clId="{7304292E-8F73-4091-B319-3A05579ADE7D}" dt="2021-04-05T08:31:38.362" v="1585" actId="1076"/>
          <ac:picMkLst>
            <pc:docMk/>
            <pc:sldMk cId="321655695" sldId="339"/>
            <ac:picMk id="1034" creationId="{629179F6-2DC3-4D3B-8A48-0AF70AE7AE97}"/>
          </ac:picMkLst>
        </pc:picChg>
        <pc:cxnChg chg="del">
          <ac:chgData name="Urieth Attard" userId="75441522-1268-482d-b74b-a084f810ee66" providerId="ADAL" clId="{7304292E-8F73-4091-B319-3A05579ADE7D}" dt="2021-04-05T08:22:43.851" v="1531" actId="478"/>
          <ac:cxnSpMkLst>
            <pc:docMk/>
            <pc:sldMk cId="321655695" sldId="339"/>
            <ac:cxnSpMk id="7" creationId="{8C7CE980-3E74-44BE-B13F-EC5B461D1BCE}"/>
          </ac:cxnSpMkLst>
        </pc:cxnChg>
      </pc:sldChg>
    </pc:docChg>
  </pc:docChgLst>
  <pc:docChgLst>
    <pc:chgData name="Urieth Attard" userId="75441522-1268-482d-b74b-a084f810ee66" providerId="ADAL" clId="{601DC108-C58D-4EF7-9557-06A1CC4DE32A}"/>
    <pc:docChg chg="undo custSel addSld delSld modSld sldOrd">
      <pc:chgData name="Urieth Attard" userId="75441522-1268-482d-b74b-a084f810ee66" providerId="ADAL" clId="{601DC108-C58D-4EF7-9557-06A1CC4DE32A}" dt="2021-04-26T06:58:21.438" v="5051" actId="478"/>
      <pc:docMkLst>
        <pc:docMk/>
      </pc:docMkLst>
      <pc:sldChg chg="addSp delSp modSp modNotesTx">
        <pc:chgData name="Urieth Attard" userId="75441522-1268-482d-b74b-a084f810ee66" providerId="ADAL" clId="{601DC108-C58D-4EF7-9557-06A1CC4DE32A}" dt="2021-04-26T06:58:21.438" v="5051" actId="478"/>
        <pc:sldMkLst>
          <pc:docMk/>
          <pc:sldMk cId="996910331" sldId="260"/>
        </pc:sldMkLst>
        <pc:spChg chg="mod">
          <ac:chgData name="Urieth Attard" userId="75441522-1268-482d-b74b-a084f810ee66" providerId="ADAL" clId="{601DC108-C58D-4EF7-9557-06A1CC4DE32A}" dt="2021-04-22T18:10:33.004" v="4340" actId="20577"/>
          <ac:spMkLst>
            <pc:docMk/>
            <pc:sldMk cId="996910331" sldId="260"/>
            <ac:spMk id="2" creationId="{FE8D0916-1146-4848-8F04-554AA4584025}"/>
          </ac:spMkLst>
        </pc:spChg>
        <pc:spChg chg="del">
          <ac:chgData name="Urieth Attard" userId="75441522-1268-482d-b74b-a084f810ee66" providerId="ADAL" clId="{601DC108-C58D-4EF7-9557-06A1CC4DE32A}" dt="2021-04-26T06:58:21.438" v="5051" actId="478"/>
          <ac:spMkLst>
            <pc:docMk/>
            <pc:sldMk cId="996910331" sldId="260"/>
            <ac:spMk id="3" creationId="{C3D0A8D4-DF3C-4E1B-BB61-6774B5BA3789}"/>
          </ac:spMkLst>
        </pc:spChg>
        <pc:picChg chg="add mod ord">
          <ac:chgData name="Urieth Attard" userId="75441522-1268-482d-b74b-a084f810ee66" providerId="ADAL" clId="{601DC108-C58D-4EF7-9557-06A1CC4DE32A}" dt="2021-04-16T11:38:11.616" v="5" actId="167"/>
          <ac:picMkLst>
            <pc:docMk/>
            <pc:sldMk cId="996910331" sldId="260"/>
            <ac:picMk id="4" creationId="{B7921838-014F-46B7-9434-5D1C48EB7B21}"/>
          </ac:picMkLst>
        </pc:picChg>
        <pc:picChg chg="del">
          <ac:chgData name="Urieth Attard" userId="75441522-1268-482d-b74b-a084f810ee66" providerId="ADAL" clId="{601DC108-C58D-4EF7-9557-06A1CC4DE32A}" dt="2021-04-16T11:37:56.896" v="0" actId="478"/>
          <ac:picMkLst>
            <pc:docMk/>
            <pc:sldMk cId="996910331" sldId="260"/>
            <ac:picMk id="1026" creationId="{9E0847B1-E858-4D6C-8252-DA3DBCE2EF5D}"/>
          </ac:picMkLst>
        </pc:picChg>
      </pc:sldChg>
      <pc:sldChg chg="addSp delSp modSp delAnim modAnim modNotesTx">
        <pc:chgData name="Urieth Attard" userId="75441522-1268-482d-b74b-a084f810ee66" providerId="ADAL" clId="{601DC108-C58D-4EF7-9557-06A1CC4DE32A}" dt="2021-04-22T18:28:16.421" v="4862" actId="6549"/>
        <pc:sldMkLst>
          <pc:docMk/>
          <pc:sldMk cId="2463884550" sldId="282"/>
        </pc:sldMkLst>
        <pc:spChg chg="add mod">
          <ac:chgData name="Urieth Attard" userId="75441522-1268-482d-b74b-a084f810ee66" providerId="ADAL" clId="{601DC108-C58D-4EF7-9557-06A1CC4DE32A}" dt="2021-04-16T17:39:19.120" v="3246" actId="14100"/>
          <ac:spMkLst>
            <pc:docMk/>
            <pc:sldMk cId="2463884550" sldId="282"/>
            <ac:spMk id="2" creationId="{E968DD88-F21C-45AB-8638-AD5C92944A9C}"/>
          </ac:spMkLst>
        </pc:spChg>
        <pc:spChg chg="add del">
          <ac:chgData name="Urieth Attard" userId="75441522-1268-482d-b74b-a084f810ee66" providerId="ADAL" clId="{601DC108-C58D-4EF7-9557-06A1CC4DE32A}" dt="2021-04-20T18:34:09.679" v="3846" actId="11529"/>
          <ac:spMkLst>
            <pc:docMk/>
            <pc:sldMk cId="2463884550" sldId="282"/>
            <ac:spMk id="3" creationId="{73722E70-A978-4B3D-B033-58F588A6F0B9}"/>
          </ac:spMkLst>
        </pc:spChg>
        <pc:spChg chg="del">
          <ac:chgData name="Urieth Attard" userId="75441522-1268-482d-b74b-a084f810ee66" providerId="ADAL" clId="{601DC108-C58D-4EF7-9557-06A1CC4DE32A}" dt="2021-04-16T17:36:10.433" v="3168" actId="478"/>
          <ac:spMkLst>
            <pc:docMk/>
            <pc:sldMk cId="2463884550" sldId="282"/>
            <ac:spMk id="4" creationId="{82769B07-9CAF-49E1-8EDF-2EA278CD4DA0}"/>
          </ac:spMkLst>
        </pc:spChg>
        <pc:spChg chg="add mod">
          <ac:chgData name="Urieth Attard" userId="75441522-1268-482d-b74b-a084f810ee66" providerId="ADAL" clId="{601DC108-C58D-4EF7-9557-06A1CC4DE32A}" dt="2021-04-20T18:34:34.566" v="3849" actId="208"/>
          <ac:spMkLst>
            <pc:docMk/>
            <pc:sldMk cId="2463884550" sldId="282"/>
            <ac:spMk id="4" creationId="{EC6F6A80-4650-460F-A3BF-B0B9AB43AEAB}"/>
          </ac:spMkLst>
        </pc:spChg>
        <pc:spChg chg="add del">
          <ac:chgData name="Urieth Attard" userId="75441522-1268-482d-b74b-a084f810ee66" providerId="ADAL" clId="{601DC108-C58D-4EF7-9557-06A1CC4DE32A}" dt="2021-04-20T18:34:46.127" v="3851" actId="11529"/>
          <ac:spMkLst>
            <pc:docMk/>
            <pc:sldMk cId="2463884550" sldId="282"/>
            <ac:spMk id="5" creationId="{52475D51-D311-4165-850A-E1D2DE7BC935}"/>
          </ac:spMkLst>
        </pc:spChg>
        <pc:spChg chg="add mod">
          <ac:chgData name="Urieth Attard" userId="75441522-1268-482d-b74b-a084f810ee66" providerId="ADAL" clId="{601DC108-C58D-4EF7-9557-06A1CC4DE32A}" dt="2021-04-20T18:35:06.375" v="3854" actId="208"/>
          <ac:spMkLst>
            <pc:docMk/>
            <pc:sldMk cId="2463884550" sldId="282"/>
            <ac:spMk id="6" creationId="{BE2DA261-7CBA-4CC9-9B51-382BF3BCA663}"/>
          </ac:spMkLst>
        </pc:spChg>
        <pc:spChg chg="add mod">
          <ac:chgData name="Urieth Attard" userId="75441522-1268-482d-b74b-a084f810ee66" providerId="ADAL" clId="{601DC108-C58D-4EF7-9557-06A1CC4DE32A}" dt="2021-04-20T18:35:33.031" v="3857" actId="208"/>
          <ac:spMkLst>
            <pc:docMk/>
            <pc:sldMk cId="2463884550" sldId="282"/>
            <ac:spMk id="7" creationId="{AE26A11C-DADF-4796-95D0-05D22BB9A258}"/>
          </ac:spMkLst>
        </pc:spChg>
        <pc:spChg chg="add mod">
          <ac:chgData name="Urieth Attard" userId="75441522-1268-482d-b74b-a084f810ee66" providerId="ADAL" clId="{601DC108-C58D-4EF7-9557-06A1CC4DE32A}" dt="2021-04-20T18:35:48.509" v="3859" actId="1582"/>
          <ac:spMkLst>
            <pc:docMk/>
            <pc:sldMk cId="2463884550" sldId="282"/>
            <ac:spMk id="8" creationId="{935B0F0A-791F-4DE7-8C60-687118A12AC3}"/>
          </ac:spMkLst>
        </pc:spChg>
        <pc:spChg chg="mod">
          <ac:chgData name="Urieth Attard" userId="75441522-1268-482d-b74b-a084f810ee66" providerId="ADAL" clId="{601DC108-C58D-4EF7-9557-06A1CC4DE32A}" dt="2021-04-16T17:33:42.595" v="3131" actId="20577"/>
          <ac:spMkLst>
            <pc:docMk/>
            <pc:sldMk cId="2463884550" sldId="282"/>
            <ac:spMk id="9" creationId="{8C5D76C9-2F49-4B22-B8FA-3FE5D88A7E18}"/>
          </ac:spMkLst>
        </pc:spChg>
        <pc:spChg chg="add mod">
          <ac:chgData name="Urieth Attard" userId="75441522-1268-482d-b74b-a084f810ee66" providerId="ADAL" clId="{601DC108-C58D-4EF7-9557-06A1CC4DE32A}" dt="2021-04-20T18:36:09.414" v="3862" actId="208"/>
          <ac:spMkLst>
            <pc:docMk/>
            <pc:sldMk cId="2463884550" sldId="282"/>
            <ac:spMk id="10" creationId="{771870A8-EDE1-4F48-B012-A1344A65E7D5}"/>
          </ac:spMkLst>
        </pc:spChg>
        <pc:spChg chg="del">
          <ac:chgData name="Urieth Attard" userId="75441522-1268-482d-b74b-a084f810ee66" providerId="ADAL" clId="{601DC108-C58D-4EF7-9557-06A1CC4DE32A}" dt="2021-04-16T17:36:12.183" v="3169" actId="478"/>
          <ac:spMkLst>
            <pc:docMk/>
            <pc:sldMk cId="2463884550" sldId="282"/>
            <ac:spMk id="13" creationId="{2B26B247-BDD9-475C-8774-095782D3BF80}"/>
          </ac:spMkLst>
        </pc:spChg>
        <pc:spChg chg="del">
          <ac:chgData name="Urieth Attard" userId="75441522-1268-482d-b74b-a084f810ee66" providerId="ADAL" clId="{601DC108-C58D-4EF7-9557-06A1CC4DE32A}" dt="2021-04-16T17:36:14.943" v="3170" actId="478"/>
          <ac:spMkLst>
            <pc:docMk/>
            <pc:sldMk cId="2463884550" sldId="282"/>
            <ac:spMk id="14" creationId="{3704DB6D-C2F9-4C44-A246-1FB0FC5467E1}"/>
          </ac:spMkLst>
        </pc:spChg>
        <pc:spChg chg="del">
          <ac:chgData name="Urieth Attard" userId="75441522-1268-482d-b74b-a084f810ee66" providerId="ADAL" clId="{601DC108-C58D-4EF7-9557-06A1CC4DE32A}" dt="2021-04-16T17:36:17.311" v="3171" actId="478"/>
          <ac:spMkLst>
            <pc:docMk/>
            <pc:sldMk cId="2463884550" sldId="282"/>
            <ac:spMk id="16" creationId="{6613400A-3FE3-41A7-BB5A-F96F50DA2B41}"/>
          </ac:spMkLst>
        </pc:spChg>
        <pc:spChg chg="del">
          <ac:chgData name="Urieth Attard" userId="75441522-1268-482d-b74b-a084f810ee66" providerId="ADAL" clId="{601DC108-C58D-4EF7-9557-06A1CC4DE32A}" dt="2021-04-16T17:36:19.244" v="3172" actId="478"/>
          <ac:spMkLst>
            <pc:docMk/>
            <pc:sldMk cId="2463884550" sldId="282"/>
            <ac:spMk id="17" creationId="{DDF46BB3-9DD9-4CF1-813D-ABDF9F253E9A}"/>
          </ac:spMkLst>
        </pc:spChg>
        <pc:spChg chg="add mod">
          <ac:chgData name="Urieth Attard" userId="75441522-1268-482d-b74b-a084f810ee66" providerId="ADAL" clId="{601DC108-C58D-4EF7-9557-06A1CC4DE32A}" dt="2021-04-16T17:39:16.359" v="3245" actId="14100"/>
          <ac:spMkLst>
            <pc:docMk/>
            <pc:sldMk cId="2463884550" sldId="282"/>
            <ac:spMk id="18" creationId="{9A8CE58F-02A1-421D-9BF3-6EA5E28B7F46}"/>
          </ac:spMkLst>
        </pc:spChg>
        <pc:spChg chg="del">
          <ac:chgData name="Urieth Attard" userId="75441522-1268-482d-b74b-a084f810ee66" providerId="ADAL" clId="{601DC108-C58D-4EF7-9557-06A1CC4DE32A}" dt="2021-04-16T17:36:39.055" v="3176" actId="478"/>
          <ac:spMkLst>
            <pc:docMk/>
            <pc:sldMk cId="2463884550" sldId="282"/>
            <ac:spMk id="19" creationId="{66253C2D-437A-4A4A-B608-2B3EBD2E07E6}"/>
          </ac:spMkLst>
        </pc:spChg>
        <pc:spChg chg="del">
          <ac:chgData name="Urieth Attard" userId="75441522-1268-482d-b74b-a084f810ee66" providerId="ADAL" clId="{601DC108-C58D-4EF7-9557-06A1CC4DE32A}" dt="2021-04-16T17:36:42.078" v="3177" actId="478"/>
          <ac:spMkLst>
            <pc:docMk/>
            <pc:sldMk cId="2463884550" sldId="282"/>
            <ac:spMk id="20" creationId="{011D550F-D939-4216-898B-DBB78279ABDD}"/>
          </ac:spMkLst>
        </pc:spChg>
        <pc:spChg chg="del">
          <ac:chgData name="Urieth Attard" userId="75441522-1268-482d-b74b-a084f810ee66" providerId="ADAL" clId="{601DC108-C58D-4EF7-9557-06A1CC4DE32A}" dt="2021-04-16T17:36:22.800" v="3173" actId="478"/>
          <ac:spMkLst>
            <pc:docMk/>
            <pc:sldMk cId="2463884550" sldId="282"/>
            <ac:spMk id="21" creationId="{8BFDB4DC-F420-4972-92A4-894DFF643E13}"/>
          </ac:spMkLst>
        </pc:spChg>
        <pc:spChg chg="del">
          <ac:chgData name="Urieth Attard" userId="75441522-1268-482d-b74b-a084f810ee66" providerId="ADAL" clId="{601DC108-C58D-4EF7-9557-06A1CC4DE32A}" dt="2021-04-16T17:36:27.496" v="3175" actId="478"/>
          <ac:spMkLst>
            <pc:docMk/>
            <pc:sldMk cId="2463884550" sldId="282"/>
            <ac:spMk id="22" creationId="{1463530F-AA1E-4061-8DD8-0AF4F6C282BB}"/>
          </ac:spMkLst>
        </pc:spChg>
        <pc:spChg chg="del">
          <ac:chgData name="Urieth Attard" userId="75441522-1268-482d-b74b-a084f810ee66" providerId="ADAL" clId="{601DC108-C58D-4EF7-9557-06A1CC4DE32A}" dt="2021-04-16T17:36:25.174" v="3174" actId="478"/>
          <ac:spMkLst>
            <pc:docMk/>
            <pc:sldMk cId="2463884550" sldId="282"/>
            <ac:spMk id="23" creationId="{3989175D-BB4B-433B-AD5B-63A6D9BD9305}"/>
          </ac:spMkLst>
        </pc:spChg>
        <pc:spChg chg="add mod">
          <ac:chgData name="Urieth Attard" userId="75441522-1268-482d-b74b-a084f810ee66" providerId="ADAL" clId="{601DC108-C58D-4EF7-9557-06A1CC4DE32A}" dt="2021-04-16T17:40:22.896" v="3266" actId="207"/>
          <ac:spMkLst>
            <pc:docMk/>
            <pc:sldMk cId="2463884550" sldId="282"/>
            <ac:spMk id="24" creationId="{C13B0180-C8A2-4A61-ADA7-CE604A7039B4}"/>
          </ac:spMkLst>
        </pc:spChg>
        <pc:spChg chg="add mod">
          <ac:chgData name="Urieth Attard" userId="75441522-1268-482d-b74b-a084f810ee66" providerId="ADAL" clId="{601DC108-C58D-4EF7-9557-06A1CC4DE32A}" dt="2021-04-16T17:40:22.896" v="3266" actId="207"/>
          <ac:spMkLst>
            <pc:docMk/>
            <pc:sldMk cId="2463884550" sldId="282"/>
            <ac:spMk id="25" creationId="{92B5757A-D21F-4D29-BB1B-E3455789A775}"/>
          </ac:spMkLst>
        </pc:spChg>
        <pc:spChg chg="add mod">
          <ac:chgData name="Urieth Attard" userId="75441522-1268-482d-b74b-a084f810ee66" providerId="ADAL" clId="{601DC108-C58D-4EF7-9557-06A1CC4DE32A}" dt="2021-04-16T17:39:13.868" v="3244" actId="14100"/>
          <ac:spMkLst>
            <pc:docMk/>
            <pc:sldMk cId="2463884550" sldId="282"/>
            <ac:spMk id="26" creationId="{28E5241F-C767-4D7F-AC82-59E220577452}"/>
          </ac:spMkLst>
        </pc:spChg>
        <pc:spChg chg="add mod">
          <ac:chgData name="Urieth Attard" userId="75441522-1268-482d-b74b-a084f810ee66" providerId="ADAL" clId="{601DC108-C58D-4EF7-9557-06A1CC4DE32A}" dt="2021-04-16T17:39:10.947" v="3243" actId="14100"/>
          <ac:spMkLst>
            <pc:docMk/>
            <pc:sldMk cId="2463884550" sldId="282"/>
            <ac:spMk id="27" creationId="{CBA05031-6E7B-4043-B4F9-8E302F2EC142}"/>
          </ac:spMkLst>
        </pc:spChg>
        <pc:spChg chg="add mod">
          <ac:chgData name="Urieth Attard" userId="75441522-1268-482d-b74b-a084f810ee66" providerId="ADAL" clId="{601DC108-C58D-4EF7-9557-06A1CC4DE32A}" dt="2021-04-16T17:39:43.428" v="3262" actId="14100"/>
          <ac:spMkLst>
            <pc:docMk/>
            <pc:sldMk cId="2463884550" sldId="282"/>
            <ac:spMk id="28" creationId="{272BEDBD-0ABE-48E3-89A0-C71395518F2A}"/>
          </ac:spMkLst>
        </pc:spChg>
        <pc:spChg chg="add mod">
          <ac:chgData name="Urieth Attard" userId="75441522-1268-482d-b74b-a084f810ee66" providerId="ADAL" clId="{601DC108-C58D-4EF7-9557-06A1CC4DE32A}" dt="2021-04-16T17:40:22.896" v="3266" actId="207"/>
          <ac:spMkLst>
            <pc:docMk/>
            <pc:sldMk cId="2463884550" sldId="282"/>
            <ac:spMk id="29" creationId="{3C7D87D2-C678-4E51-A52C-FB08F6F2EC53}"/>
          </ac:spMkLst>
        </pc:spChg>
        <pc:spChg chg="add mod">
          <ac:chgData name="Urieth Attard" userId="75441522-1268-482d-b74b-a084f810ee66" providerId="ADAL" clId="{601DC108-C58D-4EF7-9557-06A1CC4DE32A}" dt="2021-04-16T17:40:22.896" v="3266" actId="207"/>
          <ac:spMkLst>
            <pc:docMk/>
            <pc:sldMk cId="2463884550" sldId="282"/>
            <ac:spMk id="30" creationId="{769B4743-5AE0-48E4-A973-BD62897E4578}"/>
          </ac:spMkLst>
        </pc:spChg>
        <pc:spChg chg="add mod">
          <ac:chgData name="Urieth Attard" userId="75441522-1268-482d-b74b-a084f810ee66" providerId="ADAL" clId="{601DC108-C58D-4EF7-9557-06A1CC4DE32A}" dt="2021-04-16T17:40:22.896" v="3266" actId="207"/>
          <ac:spMkLst>
            <pc:docMk/>
            <pc:sldMk cId="2463884550" sldId="282"/>
            <ac:spMk id="31" creationId="{B473DDD2-CD43-4A36-B9CA-2B473DC9D80F}"/>
          </ac:spMkLst>
        </pc:spChg>
      </pc:sldChg>
      <pc:sldChg chg="addSp delSp modSp delAnim modAnim modNotesTx">
        <pc:chgData name="Urieth Attard" userId="75441522-1268-482d-b74b-a084f810ee66" providerId="ADAL" clId="{601DC108-C58D-4EF7-9557-06A1CC4DE32A}" dt="2021-04-22T18:27:11.138" v="4856"/>
        <pc:sldMkLst>
          <pc:docMk/>
          <pc:sldMk cId="1556464417" sldId="295"/>
        </pc:sldMkLst>
        <pc:spChg chg="mod">
          <ac:chgData name="Urieth Attard" userId="75441522-1268-482d-b74b-a084f810ee66" providerId="ADAL" clId="{601DC108-C58D-4EF7-9557-06A1CC4DE32A}" dt="2021-04-16T17:22:45.146" v="2453" actId="6549"/>
          <ac:spMkLst>
            <pc:docMk/>
            <pc:sldMk cId="1556464417" sldId="295"/>
            <ac:spMk id="2" creationId="{CBFC4337-1C17-40E9-8534-7DDACF0CC5F3}"/>
          </ac:spMkLst>
        </pc:spChg>
        <pc:spChg chg="add mod">
          <ac:chgData name="Urieth Attard" userId="75441522-1268-482d-b74b-a084f810ee66" providerId="ADAL" clId="{601DC108-C58D-4EF7-9557-06A1CC4DE32A}" dt="2021-04-22T18:26:19.040" v="4833" actId="207"/>
          <ac:spMkLst>
            <pc:docMk/>
            <pc:sldMk cId="1556464417" sldId="295"/>
            <ac:spMk id="3" creationId="{45A16EDE-0183-4DD7-81F7-6ED6C3615928}"/>
          </ac:spMkLst>
        </pc:spChg>
        <pc:spChg chg="del">
          <ac:chgData name="Urieth Attard" userId="75441522-1268-482d-b74b-a084f810ee66" providerId="ADAL" clId="{601DC108-C58D-4EF7-9557-06A1CC4DE32A}" dt="2021-04-16T12:25:39.504" v="1401" actId="478"/>
          <ac:spMkLst>
            <pc:docMk/>
            <pc:sldMk cId="1556464417" sldId="295"/>
            <ac:spMk id="3" creationId="{4D7705BC-CBAD-42C9-97EA-77C61C724336}"/>
          </ac:spMkLst>
        </pc:spChg>
        <pc:spChg chg="add del mod">
          <ac:chgData name="Urieth Attard" userId="75441522-1268-482d-b74b-a084f810ee66" providerId="ADAL" clId="{601DC108-C58D-4EF7-9557-06A1CC4DE32A}" dt="2021-04-16T17:22:19.273" v="2345" actId="478"/>
          <ac:spMkLst>
            <pc:docMk/>
            <pc:sldMk cId="1556464417" sldId="295"/>
            <ac:spMk id="6" creationId="{D899AAAF-AC6D-4DB6-9C8D-1A33E4ED3668}"/>
          </ac:spMkLst>
        </pc:spChg>
        <pc:spChg chg="add mod">
          <ac:chgData name="Urieth Attard" userId="75441522-1268-482d-b74b-a084f810ee66" providerId="ADAL" clId="{601DC108-C58D-4EF7-9557-06A1CC4DE32A}" dt="2021-04-16T17:34:11.451" v="3142" actId="20577"/>
          <ac:spMkLst>
            <pc:docMk/>
            <pc:sldMk cId="1556464417" sldId="295"/>
            <ac:spMk id="9" creationId="{4E9DE057-61D2-4695-935A-B25D5CFE83C8}"/>
          </ac:spMkLst>
        </pc:spChg>
        <pc:spChg chg="mod">
          <ac:chgData name="Urieth Attard" userId="75441522-1268-482d-b74b-a084f810ee66" providerId="ADAL" clId="{601DC108-C58D-4EF7-9557-06A1CC4DE32A}" dt="2021-04-20T18:33:38.101" v="3841" actId="1035"/>
          <ac:spMkLst>
            <pc:docMk/>
            <pc:sldMk cId="1556464417" sldId="295"/>
            <ac:spMk id="15" creationId="{E9769B95-BEF7-422F-9A7F-511BF90370E8}"/>
          </ac:spMkLst>
        </pc:spChg>
        <pc:spChg chg="add mod">
          <ac:chgData name="Urieth Attard" userId="75441522-1268-482d-b74b-a084f810ee66" providerId="ADAL" clId="{601DC108-C58D-4EF7-9557-06A1CC4DE32A}" dt="2021-04-22T18:26:25.840" v="4837" actId="20577"/>
          <ac:spMkLst>
            <pc:docMk/>
            <pc:sldMk cId="1556464417" sldId="295"/>
            <ac:spMk id="17" creationId="{4C72DE91-7EE9-48EB-875A-BD456BB17FD4}"/>
          </ac:spMkLst>
        </pc:spChg>
        <pc:spChg chg="del">
          <ac:chgData name="Urieth Attard" userId="75441522-1268-482d-b74b-a084f810ee66" providerId="ADAL" clId="{601DC108-C58D-4EF7-9557-06A1CC4DE32A}" dt="2021-04-16T12:25:43.301" v="1402" actId="478"/>
          <ac:spMkLst>
            <pc:docMk/>
            <pc:sldMk cId="1556464417" sldId="295"/>
            <ac:spMk id="18" creationId="{0D349C99-C657-4ACA-B304-A2F14022111C}"/>
          </ac:spMkLst>
        </pc:spChg>
        <pc:spChg chg="add mod">
          <ac:chgData name="Urieth Attard" userId="75441522-1268-482d-b74b-a084f810ee66" providerId="ADAL" clId="{601DC108-C58D-4EF7-9557-06A1CC4DE32A}" dt="2021-04-22T18:26:36.137" v="4841" actId="6549"/>
          <ac:spMkLst>
            <pc:docMk/>
            <pc:sldMk cId="1556464417" sldId="295"/>
            <ac:spMk id="18" creationId="{193DD160-F78B-4531-8786-126AD8A0DD2B}"/>
          </ac:spMkLst>
        </pc:spChg>
        <pc:spChg chg="add mod">
          <ac:chgData name="Urieth Attard" userId="75441522-1268-482d-b74b-a084f810ee66" providerId="ADAL" clId="{601DC108-C58D-4EF7-9557-06A1CC4DE32A}" dt="2021-04-22T18:26:46.949" v="4847" actId="20577"/>
          <ac:spMkLst>
            <pc:docMk/>
            <pc:sldMk cId="1556464417" sldId="295"/>
            <ac:spMk id="19" creationId="{B89ABC50-71EF-42C6-A554-2C28AAF9A0DD}"/>
          </ac:spMkLst>
        </pc:spChg>
        <pc:spChg chg="add del mod">
          <ac:chgData name="Urieth Attard" userId="75441522-1268-482d-b74b-a084f810ee66" providerId="ADAL" clId="{601DC108-C58D-4EF7-9557-06A1CC4DE32A}" dt="2021-04-16T17:22:13.556" v="2343" actId="478"/>
          <ac:spMkLst>
            <pc:docMk/>
            <pc:sldMk cId="1556464417" sldId="295"/>
            <ac:spMk id="19" creationId="{DD00FC3E-2DE3-4E97-9243-D3A0EC11A389}"/>
          </ac:spMkLst>
        </pc:spChg>
        <pc:spChg chg="add del mod">
          <ac:chgData name="Urieth Attard" userId="75441522-1268-482d-b74b-a084f810ee66" providerId="ADAL" clId="{601DC108-C58D-4EF7-9557-06A1CC4DE32A}" dt="2021-04-16T17:22:16.546" v="2344" actId="478"/>
          <ac:spMkLst>
            <pc:docMk/>
            <pc:sldMk cId="1556464417" sldId="295"/>
            <ac:spMk id="20" creationId="{08C1C19A-1046-4AAF-8603-FF83C92B38E3}"/>
          </ac:spMkLst>
        </pc:spChg>
        <pc:spChg chg="add mod">
          <ac:chgData name="Urieth Attard" userId="75441522-1268-482d-b74b-a084f810ee66" providerId="ADAL" clId="{601DC108-C58D-4EF7-9557-06A1CC4DE32A}" dt="2021-04-22T18:26:54.454" v="4851" actId="20577"/>
          <ac:spMkLst>
            <pc:docMk/>
            <pc:sldMk cId="1556464417" sldId="295"/>
            <ac:spMk id="20" creationId="{92C0B53A-FC6A-4391-9E59-7E1797BCB852}"/>
          </ac:spMkLst>
        </pc:spChg>
        <pc:spChg chg="del">
          <ac:chgData name="Urieth Attard" userId="75441522-1268-482d-b74b-a084f810ee66" providerId="ADAL" clId="{601DC108-C58D-4EF7-9557-06A1CC4DE32A}" dt="2021-04-16T12:25:48.039" v="1403" actId="478"/>
          <ac:spMkLst>
            <pc:docMk/>
            <pc:sldMk cId="1556464417" sldId="295"/>
            <ac:spMk id="21" creationId="{84DC0EDC-4FD7-4FE6-A840-FE831417E50E}"/>
          </ac:spMkLst>
        </pc:spChg>
        <pc:spChg chg="del">
          <ac:chgData name="Urieth Attard" userId="75441522-1268-482d-b74b-a084f810ee66" providerId="ADAL" clId="{601DC108-C58D-4EF7-9557-06A1CC4DE32A}" dt="2021-04-16T12:25:48.039" v="1403" actId="478"/>
          <ac:spMkLst>
            <pc:docMk/>
            <pc:sldMk cId="1556464417" sldId="295"/>
            <ac:spMk id="22" creationId="{9884F1B7-88DC-4427-BFB6-F17F2681CEEC}"/>
          </ac:spMkLst>
        </pc:spChg>
        <pc:spChg chg="del">
          <ac:chgData name="Urieth Attard" userId="75441522-1268-482d-b74b-a084f810ee66" providerId="ADAL" clId="{601DC108-C58D-4EF7-9557-06A1CC4DE32A}" dt="2021-04-16T12:25:48.039" v="1403" actId="478"/>
          <ac:spMkLst>
            <pc:docMk/>
            <pc:sldMk cId="1556464417" sldId="295"/>
            <ac:spMk id="23" creationId="{DB409574-4FC6-43EC-84FE-A43F58EF01E3}"/>
          </ac:spMkLst>
        </pc:spChg>
        <pc:spChg chg="add mod">
          <ac:chgData name="Urieth Attard" userId="75441522-1268-482d-b74b-a084f810ee66" providerId="ADAL" clId="{601DC108-C58D-4EF7-9557-06A1CC4DE32A}" dt="2021-04-16T17:34:03.004" v="3139" actId="1076"/>
          <ac:spMkLst>
            <pc:docMk/>
            <pc:sldMk cId="1556464417" sldId="295"/>
            <ac:spMk id="25" creationId="{747403B3-E6BA-4CE5-8025-514E4874498D}"/>
          </ac:spMkLst>
        </pc:spChg>
        <pc:spChg chg="add mod">
          <ac:chgData name="Urieth Attard" userId="75441522-1268-482d-b74b-a084f810ee66" providerId="ADAL" clId="{601DC108-C58D-4EF7-9557-06A1CC4DE32A}" dt="2021-04-16T17:34:20.874" v="3147" actId="20577"/>
          <ac:spMkLst>
            <pc:docMk/>
            <pc:sldMk cId="1556464417" sldId="295"/>
            <ac:spMk id="26" creationId="{7B15CEF9-B9E0-4026-B9E2-F8423AF38E8B}"/>
          </ac:spMkLst>
        </pc:spChg>
        <pc:spChg chg="add mod">
          <ac:chgData name="Urieth Attard" userId="75441522-1268-482d-b74b-a084f810ee66" providerId="ADAL" clId="{601DC108-C58D-4EF7-9557-06A1CC4DE32A}" dt="2021-04-16T17:34:32.902" v="3151" actId="20577"/>
          <ac:spMkLst>
            <pc:docMk/>
            <pc:sldMk cId="1556464417" sldId="295"/>
            <ac:spMk id="27" creationId="{D17B28EC-FDFA-4788-936F-9182DC3801E8}"/>
          </ac:spMkLst>
        </pc:spChg>
        <pc:spChg chg="add mod">
          <ac:chgData name="Urieth Attard" userId="75441522-1268-482d-b74b-a084f810ee66" providerId="ADAL" clId="{601DC108-C58D-4EF7-9557-06A1CC4DE32A}" dt="2021-04-16T17:34:40.418" v="3155" actId="20577"/>
          <ac:spMkLst>
            <pc:docMk/>
            <pc:sldMk cId="1556464417" sldId="295"/>
            <ac:spMk id="28" creationId="{25C771D1-C22E-44FC-8CE0-2B0F9DEC4796}"/>
          </ac:spMkLst>
        </pc:spChg>
        <pc:graphicFrameChg chg="add del mod modGraphic">
          <ac:chgData name="Urieth Attard" userId="75441522-1268-482d-b74b-a084f810ee66" providerId="ADAL" clId="{601DC108-C58D-4EF7-9557-06A1CC4DE32A}" dt="2021-04-16T12:44:43.498" v="2018" actId="478"/>
          <ac:graphicFrameMkLst>
            <pc:docMk/>
            <pc:sldMk cId="1556464417" sldId="295"/>
            <ac:graphicFrameMk id="4" creationId="{18A84D40-2879-4CCE-9744-B633FCA84E29}"/>
          </ac:graphicFrameMkLst>
        </pc:graphicFrameChg>
        <pc:graphicFrameChg chg="add del mod modGraphic">
          <ac:chgData name="Urieth Attard" userId="75441522-1268-482d-b74b-a084f810ee66" providerId="ADAL" clId="{601DC108-C58D-4EF7-9557-06A1CC4DE32A}" dt="2021-04-22T18:26:44.528" v="4845" actId="478"/>
          <ac:graphicFrameMkLst>
            <pc:docMk/>
            <pc:sldMk cId="1556464417" sldId="295"/>
            <ac:graphicFrameMk id="7" creationId="{A93A2A36-7F9C-422E-A67D-4503177EFB47}"/>
          </ac:graphicFrameMkLst>
        </pc:graphicFrameChg>
        <pc:picChg chg="del">
          <ac:chgData name="Urieth Attard" userId="75441522-1268-482d-b74b-a084f810ee66" providerId="ADAL" clId="{601DC108-C58D-4EF7-9557-06A1CC4DE32A}" dt="2021-04-16T12:25:36.146" v="1400" actId="478"/>
          <ac:picMkLst>
            <pc:docMk/>
            <pc:sldMk cId="1556464417" sldId="295"/>
            <ac:picMk id="17" creationId="{C9898517-77DA-4049-A609-032310FCBAC4}"/>
          </ac:picMkLst>
        </pc:picChg>
        <pc:picChg chg="add mod modCrop">
          <ac:chgData name="Urieth Attard" userId="75441522-1268-482d-b74b-a084f810ee66" providerId="ADAL" clId="{601DC108-C58D-4EF7-9557-06A1CC4DE32A}" dt="2021-04-16T17:35:17.394" v="3159" actId="1076"/>
          <ac:picMkLst>
            <pc:docMk/>
            <pc:sldMk cId="1556464417" sldId="295"/>
            <ac:picMk id="3074" creationId="{E6109D20-612C-498A-AE92-C60087B9D1CF}"/>
          </ac:picMkLst>
        </pc:picChg>
        <pc:picChg chg="add del mod">
          <ac:chgData name="Urieth Attard" userId="75441522-1268-482d-b74b-a084f810ee66" providerId="ADAL" clId="{601DC108-C58D-4EF7-9557-06A1CC4DE32A}" dt="2021-04-16T17:22:55.166" v="2455" actId="478"/>
          <ac:picMkLst>
            <pc:docMk/>
            <pc:sldMk cId="1556464417" sldId="295"/>
            <ac:picMk id="3076" creationId="{A38E3EE8-B4F9-41B7-91C6-2CB88C21E21D}"/>
          </ac:picMkLst>
        </pc:picChg>
        <pc:picChg chg="add mod">
          <ac:chgData name="Urieth Attard" userId="75441522-1268-482d-b74b-a084f810ee66" providerId="ADAL" clId="{601DC108-C58D-4EF7-9557-06A1CC4DE32A}" dt="2021-04-16T17:34:18.916" v="3145" actId="1076"/>
          <ac:picMkLst>
            <pc:docMk/>
            <pc:sldMk cId="1556464417" sldId="295"/>
            <ac:picMk id="3078" creationId="{5526DB03-8844-4697-BD95-A36461F903D5}"/>
          </ac:picMkLst>
        </pc:picChg>
        <pc:picChg chg="add mod">
          <ac:chgData name="Urieth Attard" userId="75441522-1268-482d-b74b-a084f810ee66" providerId="ADAL" clId="{601DC108-C58D-4EF7-9557-06A1CC4DE32A}" dt="2021-04-16T17:34:51.989" v="3158" actId="1076"/>
          <ac:picMkLst>
            <pc:docMk/>
            <pc:sldMk cId="1556464417" sldId="295"/>
            <ac:picMk id="3080" creationId="{0533DBAF-6621-415B-BBCF-8645DB4C5B6A}"/>
          </ac:picMkLst>
        </pc:picChg>
        <pc:picChg chg="add mod">
          <ac:chgData name="Urieth Attard" userId="75441522-1268-482d-b74b-a084f810ee66" providerId="ADAL" clId="{601DC108-C58D-4EF7-9557-06A1CC4DE32A}" dt="2021-04-16T17:31:02.983" v="3002" actId="1076"/>
          <ac:picMkLst>
            <pc:docMk/>
            <pc:sldMk cId="1556464417" sldId="295"/>
            <ac:picMk id="3082" creationId="{FBCBE768-3461-4763-BA01-F334C62540EC}"/>
          </ac:picMkLst>
        </pc:picChg>
        <pc:picChg chg="add mod modCrop">
          <ac:chgData name="Urieth Attard" userId="75441522-1268-482d-b74b-a084f810ee66" providerId="ADAL" clId="{601DC108-C58D-4EF7-9557-06A1CC4DE32A}" dt="2021-04-16T17:35:33.674" v="3162" actId="732"/>
          <ac:picMkLst>
            <pc:docMk/>
            <pc:sldMk cId="1556464417" sldId="295"/>
            <ac:picMk id="3084" creationId="{E3FBA40C-A338-4541-AD61-7E38D0B50641}"/>
          </ac:picMkLst>
        </pc:picChg>
      </pc:sldChg>
      <pc:sldChg chg="modSp mod modTransition modShow">
        <pc:chgData name="Urieth Attard" userId="75441522-1268-482d-b74b-a084f810ee66" providerId="ADAL" clId="{601DC108-C58D-4EF7-9557-06A1CC4DE32A}" dt="2021-04-26T06:01:15.068" v="5024"/>
        <pc:sldMkLst>
          <pc:docMk/>
          <pc:sldMk cId="4109764292" sldId="307"/>
        </pc:sldMkLst>
        <pc:spChg chg="mod">
          <ac:chgData name="Urieth Attard" userId="75441522-1268-482d-b74b-a084f810ee66" providerId="ADAL" clId="{601DC108-C58D-4EF7-9557-06A1CC4DE32A}" dt="2021-04-20T18:23:52.400" v="3578" actId="20577"/>
          <ac:spMkLst>
            <pc:docMk/>
            <pc:sldMk cId="4109764292" sldId="307"/>
            <ac:spMk id="5" creationId="{D6BE8F0F-99CA-4624-BE99-E95152857094}"/>
          </ac:spMkLst>
        </pc:spChg>
      </pc:sldChg>
      <pc:sldChg chg="addSp delSp modSp delAnim modAnim modNotesTx">
        <pc:chgData name="Urieth Attard" userId="75441522-1268-482d-b74b-a084f810ee66" providerId="ADAL" clId="{601DC108-C58D-4EF7-9557-06A1CC4DE32A}" dt="2021-04-26T06:03:27.703" v="5047" actId="6549"/>
        <pc:sldMkLst>
          <pc:docMk/>
          <pc:sldMk cId="1385280681" sldId="308"/>
        </pc:sldMkLst>
        <pc:spChg chg="mod">
          <ac:chgData name="Urieth Attard" userId="75441522-1268-482d-b74b-a084f810ee66" providerId="ADAL" clId="{601DC108-C58D-4EF7-9557-06A1CC4DE32A}" dt="2021-04-20T12:16:40.076" v="3562" actId="20577"/>
          <ac:spMkLst>
            <pc:docMk/>
            <pc:sldMk cId="1385280681" sldId="308"/>
            <ac:spMk id="2" creationId="{9428D30A-2E9A-4460-BEC9-BA1486421AB4}"/>
          </ac:spMkLst>
        </pc:spChg>
        <pc:spChg chg="del mod">
          <ac:chgData name="Urieth Attard" userId="75441522-1268-482d-b74b-a084f810ee66" providerId="ADAL" clId="{601DC108-C58D-4EF7-9557-06A1CC4DE32A}" dt="2021-04-16T12:23:23.429" v="1385" actId="478"/>
          <ac:spMkLst>
            <pc:docMk/>
            <pc:sldMk cId="1385280681" sldId="308"/>
            <ac:spMk id="12" creationId="{506947B3-2C7F-4063-8849-AEC4A1B4865B}"/>
          </ac:spMkLst>
        </pc:spChg>
        <pc:spChg chg="del mod">
          <ac:chgData name="Urieth Attard" userId="75441522-1268-482d-b74b-a084f810ee66" providerId="ADAL" clId="{601DC108-C58D-4EF7-9557-06A1CC4DE32A}" dt="2021-04-16T12:23:29.648" v="1388" actId="478"/>
          <ac:spMkLst>
            <pc:docMk/>
            <pc:sldMk cId="1385280681" sldId="308"/>
            <ac:spMk id="48" creationId="{43129918-1013-4383-9205-6657245BBCB0}"/>
          </ac:spMkLst>
        </pc:spChg>
        <pc:spChg chg="del">
          <ac:chgData name="Urieth Attard" userId="75441522-1268-482d-b74b-a084f810ee66" providerId="ADAL" clId="{601DC108-C58D-4EF7-9557-06A1CC4DE32A}" dt="2021-04-16T12:14:52.988" v="1117" actId="478"/>
          <ac:spMkLst>
            <pc:docMk/>
            <pc:sldMk cId="1385280681" sldId="308"/>
            <ac:spMk id="49" creationId="{220594BE-B180-4592-A9F5-DF94A11239A1}"/>
          </ac:spMkLst>
        </pc:spChg>
        <pc:spChg chg="del mod">
          <ac:chgData name="Urieth Attard" userId="75441522-1268-482d-b74b-a084f810ee66" providerId="ADAL" clId="{601DC108-C58D-4EF7-9557-06A1CC4DE32A}" dt="2021-04-16T12:23:27.935" v="1387" actId="478"/>
          <ac:spMkLst>
            <pc:docMk/>
            <pc:sldMk cId="1385280681" sldId="308"/>
            <ac:spMk id="50" creationId="{8C0D6806-A8F0-4887-9A14-681EAA4AADCD}"/>
          </ac:spMkLst>
        </pc:spChg>
        <pc:spChg chg="del mod">
          <ac:chgData name="Urieth Attard" userId="75441522-1268-482d-b74b-a084f810ee66" providerId="ADAL" clId="{601DC108-C58D-4EF7-9557-06A1CC4DE32A}" dt="2021-04-16T12:23:25.723" v="1386" actId="478"/>
          <ac:spMkLst>
            <pc:docMk/>
            <pc:sldMk cId="1385280681" sldId="308"/>
            <ac:spMk id="51" creationId="{13E85137-FBF3-462A-827F-BD8334D3C7A6}"/>
          </ac:spMkLst>
        </pc:spChg>
        <pc:graphicFrameChg chg="add mod ord modGraphic">
          <ac:chgData name="Urieth Attard" userId="75441522-1268-482d-b74b-a084f810ee66" providerId="ADAL" clId="{601DC108-C58D-4EF7-9557-06A1CC4DE32A}" dt="2021-04-20T18:33:05.868" v="3837" actId="403"/>
          <ac:graphicFrameMkLst>
            <pc:docMk/>
            <pc:sldMk cId="1385280681" sldId="308"/>
            <ac:graphicFrameMk id="4" creationId="{CAD7065F-2607-4604-8992-F8CB86A2B322}"/>
          </ac:graphicFrameMkLst>
        </pc:graphicFrameChg>
        <pc:picChg chg="add del mod">
          <ac:chgData name="Urieth Attard" userId="75441522-1268-482d-b74b-a084f810ee66" providerId="ADAL" clId="{601DC108-C58D-4EF7-9557-06A1CC4DE32A}" dt="2021-04-16T12:22:40.164" v="1202" actId="478"/>
          <ac:picMkLst>
            <pc:docMk/>
            <pc:sldMk cId="1385280681" sldId="308"/>
            <ac:picMk id="3" creationId="{1C4D4215-E8E1-4780-A5FB-4054A1169199}"/>
          </ac:picMkLst>
        </pc:picChg>
        <pc:picChg chg="del">
          <ac:chgData name="Urieth Attard" userId="75441522-1268-482d-b74b-a084f810ee66" providerId="ADAL" clId="{601DC108-C58D-4EF7-9557-06A1CC4DE32A}" dt="2021-04-16T12:14:02.265" v="1109" actId="478"/>
          <ac:picMkLst>
            <pc:docMk/>
            <pc:sldMk cId="1385280681" sldId="308"/>
            <ac:picMk id="5" creationId="{E9964EA4-A645-47D9-89A8-5BE95410309E}"/>
          </ac:picMkLst>
        </pc:picChg>
        <pc:picChg chg="add mod">
          <ac:chgData name="Urieth Attard" userId="75441522-1268-482d-b74b-a084f810ee66" providerId="ADAL" clId="{601DC108-C58D-4EF7-9557-06A1CC4DE32A}" dt="2021-04-22T18:22:47.297" v="4797" actId="1076"/>
          <ac:picMkLst>
            <pc:docMk/>
            <pc:sldMk cId="1385280681" sldId="308"/>
            <ac:picMk id="6146" creationId="{39B55261-9A9C-4EDC-AE08-BF19B53F225A}"/>
          </ac:picMkLst>
        </pc:picChg>
        <pc:picChg chg="add mod modCrop">
          <ac:chgData name="Urieth Attard" userId="75441522-1268-482d-b74b-a084f810ee66" providerId="ADAL" clId="{601DC108-C58D-4EF7-9557-06A1CC4DE32A}" dt="2021-04-22T18:23:30.901" v="4803" actId="1076"/>
          <ac:picMkLst>
            <pc:docMk/>
            <pc:sldMk cId="1385280681" sldId="308"/>
            <ac:picMk id="6148" creationId="{B90061B1-AF94-4FE7-BA8C-153E4696DBFE}"/>
          </ac:picMkLst>
        </pc:picChg>
        <pc:picChg chg="add mod">
          <ac:chgData name="Urieth Attard" userId="75441522-1268-482d-b74b-a084f810ee66" providerId="ADAL" clId="{601DC108-C58D-4EF7-9557-06A1CC4DE32A}" dt="2021-04-22T18:23:56.260" v="4807" actId="14100"/>
          <ac:picMkLst>
            <pc:docMk/>
            <pc:sldMk cId="1385280681" sldId="308"/>
            <ac:picMk id="6150" creationId="{D87E0148-67B0-49A0-96BB-85721E2CEE6F}"/>
          </ac:picMkLst>
        </pc:picChg>
        <pc:picChg chg="add mod">
          <ac:chgData name="Urieth Attard" userId="75441522-1268-482d-b74b-a084f810ee66" providerId="ADAL" clId="{601DC108-C58D-4EF7-9557-06A1CC4DE32A}" dt="2021-04-22T18:24:38.350" v="4811" actId="1076"/>
          <ac:picMkLst>
            <pc:docMk/>
            <pc:sldMk cId="1385280681" sldId="308"/>
            <ac:picMk id="6152" creationId="{EB49DFD4-D8F8-4D1B-9EEA-A1F75CDC3FC2}"/>
          </ac:picMkLst>
        </pc:picChg>
        <pc:picChg chg="add mod">
          <ac:chgData name="Urieth Attard" userId="75441522-1268-482d-b74b-a084f810ee66" providerId="ADAL" clId="{601DC108-C58D-4EF7-9557-06A1CC4DE32A}" dt="2021-04-22T18:25:06.941" v="4816" actId="1076"/>
          <ac:picMkLst>
            <pc:docMk/>
            <pc:sldMk cId="1385280681" sldId="308"/>
            <ac:picMk id="6154" creationId="{EECF2DE5-AA1B-4584-AE13-DB8545B9EB93}"/>
          </ac:picMkLst>
        </pc:picChg>
      </pc:sldChg>
      <pc:sldChg chg="addSp modSp ord modNotesTx">
        <pc:chgData name="Urieth Attard" userId="75441522-1268-482d-b74b-a084f810ee66" providerId="ADAL" clId="{601DC108-C58D-4EF7-9557-06A1CC4DE32A}" dt="2021-04-20T18:28:00.103" v="3809" actId="14100"/>
        <pc:sldMkLst>
          <pc:docMk/>
          <pc:sldMk cId="3755813491" sldId="320"/>
        </pc:sldMkLst>
        <pc:spChg chg="mod">
          <ac:chgData name="Urieth Attard" userId="75441522-1268-482d-b74b-a084f810ee66" providerId="ADAL" clId="{601DC108-C58D-4EF7-9557-06A1CC4DE32A}" dt="2021-04-20T18:27:53.691" v="3807" actId="1076"/>
          <ac:spMkLst>
            <pc:docMk/>
            <pc:sldMk cId="3755813491" sldId="320"/>
            <ac:spMk id="3" creationId="{5F44C325-D3D0-48AB-B4BD-7692F246B16B}"/>
          </ac:spMkLst>
        </pc:spChg>
        <pc:picChg chg="add mod">
          <ac:chgData name="Urieth Attard" userId="75441522-1268-482d-b74b-a084f810ee66" providerId="ADAL" clId="{601DC108-C58D-4EF7-9557-06A1CC4DE32A}" dt="2021-04-20T18:28:00.103" v="3809" actId="14100"/>
          <ac:picMkLst>
            <pc:docMk/>
            <pc:sldMk cId="3755813491" sldId="320"/>
            <ac:picMk id="2050" creationId="{67BED13D-6D3B-4838-8DA4-F39F70813E10}"/>
          </ac:picMkLst>
        </pc:picChg>
      </pc:sldChg>
      <pc:sldChg chg="addSp delSp modSp ord modAnim modNotesTx">
        <pc:chgData name="Urieth Attard" userId="75441522-1268-482d-b74b-a084f810ee66" providerId="ADAL" clId="{601DC108-C58D-4EF7-9557-06A1CC4DE32A}" dt="2021-04-23T18:19:12.016" v="5018"/>
        <pc:sldMkLst>
          <pc:docMk/>
          <pc:sldMk cId="4242109168" sldId="323"/>
        </pc:sldMkLst>
        <pc:spChg chg="add mod">
          <ac:chgData name="Urieth Attard" userId="75441522-1268-482d-b74b-a084f810ee66" providerId="ADAL" clId="{601DC108-C58D-4EF7-9557-06A1CC4DE32A}" dt="2021-04-22T18:12:12.818" v="4431" actId="207"/>
          <ac:spMkLst>
            <pc:docMk/>
            <pc:sldMk cId="4242109168" sldId="323"/>
            <ac:spMk id="6" creationId="{9B1D18FE-A362-4E1A-BB60-ABE861BB14BE}"/>
          </ac:spMkLst>
        </pc:spChg>
        <pc:spChg chg="add mod">
          <ac:chgData name="Urieth Attard" userId="75441522-1268-482d-b74b-a084f810ee66" providerId="ADAL" clId="{601DC108-C58D-4EF7-9557-06A1CC4DE32A}" dt="2021-04-22T18:12:25.168" v="4433" actId="207"/>
          <ac:spMkLst>
            <pc:docMk/>
            <pc:sldMk cId="4242109168" sldId="323"/>
            <ac:spMk id="7" creationId="{1B984B4B-8672-4B8A-9668-9F2D13BBD19E}"/>
          </ac:spMkLst>
        </pc:spChg>
        <pc:spChg chg="mod">
          <ac:chgData name="Urieth Attard" userId="75441522-1268-482d-b74b-a084f810ee66" providerId="ADAL" clId="{601DC108-C58D-4EF7-9557-06A1CC4DE32A}" dt="2021-04-16T11:50:22.950" v="395" actId="1076"/>
          <ac:spMkLst>
            <pc:docMk/>
            <pc:sldMk cId="4242109168" sldId="323"/>
            <ac:spMk id="12" creationId="{288833BF-F55B-4665-8B8C-2410441A2E33}"/>
          </ac:spMkLst>
        </pc:spChg>
        <pc:picChg chg="del">
          <ac:chgData name="Urieth Attard" userId="75441522-1268-482d-b74b-a084f810ee66" providerId="ADAL" clId="{601DC108-C58D-4EF7-9557-06A1CC4DE32A}" dt="2021-04-16T11:49:37.625" v="277" actId="478"/>
          <ac:picMkLst>
            <pc:docMk/>
            <pc:sldMk cId="4242109168" sldId="323"/>
            <ac:picMk id="6146" creationId="{C49F1A1F-93F9-4CBC-BE67-B1B38C7CAF06}"/>
          </ac:picMkLst>
        </pc:picChg>
      </pc:sldChg>
      <pc:sldChg chg="modSp ord">
        <pc:chgData name="Urieth Attard" userId="75441522-1268-482d-b74b-a084f810ee66" providerId="ADAL" clId="{601DC108-C58D-4EF7-9557-06A1CC4DE32A}" dt="2021-04-20T18:27:03.900" v="3783" actId="20577"/>
        <pc:sldMkLst>
          <pc:docMk/>
          <pc:sldMk cId="2808312611" sldId="328"/>
        </pc:sldMkLst>
        <pc:spChg chg="mod">
          <ac:chgData name="Urieth Attard" userId="75441522-1268-482d-b74b-a084f810ee66" providerId="ADAL" clId="{601DC108-C58D-4EF7-9557-06A1CC4DE32A}" dt="2021-04-20T18:27:03.900" v="3783" actId="20577"/>
          <ac:spMkLst>
            <pc:docMk/>
            <pc:sldMk cId="2808312611" sldId="328"/>
            <ac:spMk id="2" creationId="{8D4ED53B-8230-4C36-9720-599714DF2D7B}"/>
          </ac:spMkLst>
        </pc:spChg>
      </pc:sldChg>
      <pc:sldChg chg="mod modTransition modShow">
        <pc:chgData name="Urieth Attard" userId="75441522-1268-482d-b74b-a084f810ee66" providerId="ADAL" clId="{601DC108-C58D-4EF7-9557-06A1CC4DE32A}" dt="2021-04-26T06:01:32.202" v="5026"/>
        <pc:sldMkLst>
          <pc:docMk/>
          <pc:sldMk cId="1857041612" sldId="329"/>
        </pc:sldMkLst>
      </pc:sldChg>
      <pc:sldChg chg="addSp delSp modSp modAnim">
        <pc:chgData name="Urieth Attard" userId="75441522-1268-482d-b74b-a084f810ee66" providerId="ADAL" clId="{601DC108-C58D-4EF7-9557-06A1CC4DE32A}" dt="2021-04-20T18:28:25.474" v="3813" actId="1076"/>
        <pc:sldMkLst>
          <pc:docMk/>
          <pc:sldMk cId="436020657" sldId="334"/>
        </pc:sldMkLst>
        <pc:spChg chg="mod">
          <ac:chgData name="Urieth Attard" userId="75441522-1268-482d-b74b-a084f810ee66" providerId="ADAL" clId="{601DC108-C58D-4EF7-9557-06A1CC4DE32A}" dt="2021-04-16T12:11:49.327" v="1049" actId="20577"/>
          <ac:spMkLst>
            <pc:docMk/>
            <pc:sldMk cId="436020657" sldId="334"/>
            <ac:spMk id="3" creationId="{5F44C325-D3D0-48AB-B4BD-7692F246B16B}"/>
          </ac:spMkLst>
        </pc:spChg>
        <pc:spChg chg="add del mod">
          <ac:chgData name="Urieth Attard" userId="75441522-1268-482d-b74b-a084f810ee66" providerId="ADAL" clId="{601DC108-C58D-4EF7-9557-06A1CC4DE32A}" dt="2021-04-16T17:33:00.859" v="3087" actId="478"/>
          <ac:spMkLst>
            <pc:docMk/>
            <pc:sldMk cId="436020657" sldId="334"/>
            <ac:spMk id="5" creationId="{03C91A7F-9D15-4552-A8CD-5AE76383257C}"/>
          </ac:spMkLst>
        </pc:spChg>
        <pc:spChg chg="add del mod">
          <ac:chgData name="Urieth Attard" userId="75441522-1268-482d-b74b-a084f810ee66" providerId="ADAL" clId="{601DC108-C58D-4EF7-9557-06A1CC4DE32A}" dt="2021-04-16T17:33:05.419" v="3089" actId="478"/>
          <ac:spMkLst>
            <pc:docMk/>
            <pc:sldMk cId="436020657" sldId="334"/>
            <ac:spMk id="6" creationId="{709CAFE7-5FBB-4841-815A-437D0F20EA44}"/>
          </ac:spMkLst>
        </pc:spChg>
        <pc:spChg chg="add del mod">
          <ac:chgData name="Urieth Attard" userId="75441522-1268-482d-b74b-a084f810ee66" providerId="ADAL" clId="{601DC108-C58D-4EF7-9557-06A1CC4DE32A}" dt="2021-04-16T17:33:09.067" v="3090" actId="478"/>
          <ac:spMkLst>
            <pc:docMk/>
            <pc:sldMk cId="436020657" sldId="334"/>
            <ac:spMk id="7" creationId="{D99D302B-FB1B-4AB9-808C-89B905984229}"/>
          </ac:spMkLst>
        </pc:spChg>
        <pc:picChg chg="add mod">
          <ac:chgData name="Urieth Attard" userId="75441522-1268-482d-b74b-a084f810ee66" providerId="ADAL" clId="{601DC108-C58D-4EF7-9557-06A1CC4DE32A}" dt="2021-04-16T17:33:12.389" v="3091" actId="1076"/>
          <ac:picMkLst>
            <pc:docMk/>
            <pc:sldMk cId="436020657" sldId="334"/>
            <ac:picMk id="8" creationId="{D235E1A2-AFDB-4574-9BBE-2DBA354679DC}"/>
          </ac:picMkLst>
        </pc:picChg>
        <pc:picChg chg="add mod">
          <ac:chgData name="Urieth Attard" userId="75441522-1268-482d-b74b-a084f810ee66" providerId="ADAL" clId="{601DC108-C58D-4EF7-9557-06A1CC4DE32A}" dt="2021-04-20T18:28:25.474" v="3813" actId="1076"/>
          <ac:picMkLst>
            <pc:docMk/>
            <pc:sldMk cId="436020657" sldId="334"/>
            <ac:picMk id="1026" creationId="{840EB77B-21B7-4390-A626-6352C764D9BA}"/>
          </ac:picMkLst>
        </pc:picChg>
        <pc:picChg chg="del">
          <ac:chgData name="Urieth Attard" userId="75441522-1268-482d-b74b-a084f810ee66" providerId="ADAL" clId="{601DC108-C58D-4EF7-9557-06A1CC4DE32A}" dt="2021-04-16T12:11:52.502" v="1050" actId="478"/>
          <ac:picMkLst>
            <pc:docMk/>
            <pc:sldMk cId="436020657" sldId="334"/>
            <ac:picMk id="1026" creationId="{D702BA74-39FB-4ED6-9FDD-31B4A5DDE658}"/>
          </ac:picMkLst>
        </pc:picChg>
      </pc:sldChg>
      <pc:sldChg chg="addSp delSp modSp modAnim">
        <pc:chgData name="Urieth Attard" userId="75441522-1268-482d-b74b-a084f810ee66" providerId="ADAL" clId="{601DC108-C58D-4EF7-9557-06A1CC4DE32A}" dt="2021-04-21T06:23:29.963" v="4315" actId="20577"/>
        <pc:sldMkLst>
          <pc:docMk/>
          <pc:sldMk cId="2852586035" sldId="335"/>
        </pc:sldMkLst>
        <pc:spChg chg="mod">
          <ac:chgData name="Urieth Attard" userId="75441522-1268-482d-b74b-a084f810ee66" providerId="ADAL" clId="{601DC108-C58D-4EF7-9557-06A1CC4DE32A}" dt="2021-04-21T06:23:29.963" v="4315" actId="20577"/>
          <ac:spMkLst>
            <pc:docMk/>
            <pc:sldMk cId="2852586035" sldId="335"/>
            <ac:spMk id="3" creationId="{5F44C325-D3D0-48AB-B4BD-7692F246B16B}"/>
          </ac:spMkLst>
        </pc:spChg>
        <pc:picChg chg="add mod">
          <ac:chgData name="Urieth Attard" userId="75441522-1268-482d-b74b-a084f810ee66" providerId="ADAL" clId="{601DC108-C58D-4EF7-9557-06A1CC4DE32A}" dt="2021-04-20T18:33:25.632" v="3840" actId="1076"/>
          <ac:picMkLst>
            <pc:docMk/>
            <pc:sldMk cId="2852586035" sldId="335"/>
            <ac:picMk id="5" creationId="{98C349F6-BA77-4C1F-9A61-7ED2CD4C66F4}"/>
          </ac:picMkLst>
        </pc:picChg>
        <pc:picChg chg="add mod">
          <ac:chgData name="Urieth Attard" userId="75441522-1268-482d-b74b-a084f810ee66" providerId="ADAL" clId="{601DC108-C58D-4EF7-9557-06A1CC4DE32A}" dt="2021-04-16T17:32:57.713" v="3086" actId="1076"/>
          <ac:picMkLst>
            <pc:docMk/>
            <pc:sldMk cId="2852586035" sldId="335"/>
            <ac:picMk id="6" creationId="{6E1D7B7D-D5EE-466A-B265-8C1C6E11B76D}"/>
          </ac:picMkLst>
        </pc:picChg>
        <pc:picChg chg="del">
          <ac:chgData name="Urieth Attard" userId="75441522-1268-482d-b74b-a084f810ee66" providerId="ADAL" clId="{601DC108-C58D-4EF7-9557-06A1CC4DE32A}" dt="2021-04-16T17:32:11.342" v="3083" actId="478"/>
          <ac:picMkLst>
            <pc:docMk/>
            <pc:sldMk cId="2852586035" sldId="335"/>
            <ac:picMk id="1026" creationId="{D702BA74-39FB-4ED6-9FDD-31B4A5DDE658}"/>
          </ac:picMkLst>
        </pc:picChg>
        <pc:picChg chg="del">
          <ac:chgData name="Urieth Attard" userId="75441522-1268-482d-b74b-a084f810ee66" providerId="ADAL" clId="{601DC108-C58D-4EF7-9557-06A1CC4DE32A}" dt="2021-04-16T17:32:13.115" v="3084" actId="478"/>
          <ac:picMkLst>
            <pc:docMk/>
            <pc:sldMk cId="2852586035" sldId="335"/>
            <ac:picMk id="3074" creationId="{8A1F1C20-1C26-4D69-B3BD-C8D037DC6D8A}"/>
          </ac:picMkLst>
        </pc:picChg>
      </pc:sldChg>
      <pc:sldChg chg="addSp delSp modSp modAnim">
        <pc:chgData name="Urieth Attard" userId="75441522-1268-482d-b74b-a084f810ee66" providerId="ADAL" clId="{601DC108-C58D-4EF7-9557-06A1CC4DE32A}" dt="2021-04-20T18:33:47.370" v="3844" actId="1076"/>
        <pc:sldMkLst>
          <pc:docMk/>
          <pc:sldMk cId="1415299487" sldId="337"/>
        </pc:sldMkLst>
        <pc:spChg chg="mod">
          <ac:chgData name="Urieth Attard" userId="75441522-1268-482d-b74b-a084f810ee66" providerId="ADAL" clId="{601DC108-C58D-4EF7-9557-06A1CC4DE32A}" dt="2021-04-16T17:33:21.721" v="3104" actId="20577"/>
          <ac:spMkLst>
            <pc:docMk/>
            <pc:sldMk cId="1415299487" sldId="337"/>
            <ac:spMk id="3" creationId="{5F44C325-D3D0-48AB-B4BD-7692F246B16B}"/>
          </ac:spMkLst>
        </pc:spChg>
        <pc:picChg chg="del">
          <ac:chgData name="Urieth Attard" userId="75441522-1268-482d-b74b-a084f810ee66" providerId="ADAL" clId="{601DC108-C58D-4EF7-9557-06A1CC4DE32A}" dt="2021-04-16T17:33:25.577" v="3106" actId="478"/>
          <ac:picMkLst>
            <pc:docMk/>
            <pc:sldMk cId="1415299487" sldId="337"/>
            <ac:picMk id="5" creationId="{491297EA-B103-4970-8D1B-1B667181E5AD}"/>
          </ac:picMkLst>
        </pc:picChg>
        <pc:picChg chg="add mod">
          <ac:chgData name="Urieth Attard" userId="75441522-1268-482d-b74b-a084f810ee66" providerId="ADAL" clId="{601DC108-C58D-4EF7-9557-06A1CC4DE32A}" dt="2021-04-20T18:33:47.370" v="3844" actId="1076"/>
          <ac:picMkLst>
            <pc:docMk/>
            <pc:sldMk cId="1415299487" sldId="337"/>
            <ac:picMk id="5" creationId="{B056C3EB-D494-4AA3-B2E4-808D92AF45ED}"/>
          </ac:picMkLst>
        </pc:picChg>
        <pc:picChg chg="add mod">
          <ac:chgData name="Urieth Attard" userId="75441522-1268-482d-b74b-a084f810ee66" providerId="ADAL" clId="{601DC108-C58D-4EF7-9557-06A1CC4DE32A}" dt="2021-04-16T17:33:29.525" v="3108" actId="1076"/>
          <ac:picMkLst>
            <pc:docMk/>
            <pc:sldMk cId="1415299487" sldId="337"/>
            <ac:picMk id="6" creationId="{1D4641EE-D3B2-4DCF-8E3A-5FE0D867868F}"/>
          </ac:picMkLst>
        </pc:picChg>
        <pc:picChg chg="del">
          <ac:chgData name="Urieth Attard" userId="75441522-1268-482d-b74b-a084f810ee66" providerId="ADAL" clId="{601DC108-C58D-4EF7-9557-06A1CC4DE32A}" dt="2021-04-16T17:33:23.789" v="3105" actId="478"/>
          <ac:picMkLst>
            <pc:docMk/>
            <pc:sldMk cId="1415299487" sldId="337"/>
            <ac:picMk id="1026" creationId="{D702BA74-39FB-4ED6-9FDD-31B4A5DDE658}"/>
          </ac:picMkLst>
        </pc:picChg>
      </pc:sldChg>
      <pc:sldChg chg="modSp modNotesTx">
        <pc:chgData name="Urieth Attard" userId="75441522-1268-482d-b74b-a084f810ee66" providerId="ADAL" clId="{601DC108-C58D-4EF7-9557-06A1CC4DE32A}" dt="2021-04-26T06:02:23.667" v="5030" actId="6549"/>
        <pc:sldMkLst>
          <pc:docMk/>
          <pc:sldMk cId="321655695" sldId="339"/>
        </pc:sldMkLst>
        <pc:spChg chg="mod">
          <ac:chgData name="Urieth Attard" userId="75441522-1268-482d-b74b-a084f810ee66" providerId="ADAL" clId="{601DC108-C58D-4EF7-9557-06A1CC4DE32A}" dt="2021-04-20T18:24:57.045" v="3655" actId="207"/>
          <ac:spMkLst>
            <pc:docMk/>
            <pc:sldMk cId="321655695" sldId="339"/>
            <ac:spMk id="10" creationId="{B7CDDD64-0628-40AD-AD0C-AF681282AB55}"/>
          </ac:spMkLst>
        </pc:spChg>
        <pc:spChg chg="mod">
          <ac:chgData name="Urieth Attard" userId="75441522-1268-482d-b74b-a084f810ee66" providerId="ADAL" clId="{601DC108-C58D-4EF7-9557-06A1CC4DE32A}" dt="2021-04-20T18:25:16.740" v="3666" actId="207"/>
          <ac:spMkLst>
            <pc:docMk/>
            <pc:sldMk cId="321655695" sldId="339"/>
            <ac:spMk id="18" creationId="{11518BAE-E875-483C-963D-5D3950BA1193}"/>
          </ac:spMkLst>
        </pc:spChg>
        <pc:spChg chg="mod">
          <ac:chgData name="Urieth Attard" userId="75441522-1268-482d-b74b-a084f810ee66" providerId="ADAL" clId="{601DC108-C58D-4EF7-9557-06A1CC4DE32A}" dt="2021-04-20T18:25:51.662" v="3719" actId="207"/>
          <ac:spMkLst>
            <pc:docMk/>
            <pc:sldMk cId="321655695" sldId="339"/>
            <ac:spMk id="19" creationId="{2F723DD9-10DD-42C5-9958-EA9548BB0D7D}"/>
          </ac:spMkLst>
        </pc:spChg>
        <pc:spChg chg="mod">
          <ac:chgData name="Urieth Attard" userId="75441522-1268-482d-b74b-a084f810ee66" providerId="ADAL" clId="{601DC108-C58D-4EF7-9557-06A1CC4DE32A}" dt="2021-04-20T18:26:03.730" v="3728" actId="1076"/>
          <ac:spMkLst>
            <pc:docMk/>
            <pc:sldMk cId="321655695" sldId="339"/>
            <ac:spMk id="20" creationId="{6F64D10C-62FF-4ECC-8936-AB1E9AF9221C}"/>
          </ac:spMkLst>
        </pc:spChg>
        <pc:spChg chg="mod">
          <ac:chgData name="Urieth Attard" userId="75441522-1268-482d-b74b-a084f810ee66" providerId="ADAL" clId="{601DC108-C58D-4EF7-9557-06A1CC4DE32A}" dt="2021-04-20T18:26:46.306" v="3772" actId="207"/>
          <ac:spMkLst>
            <pc:docMk/>
            <pc:sldMk cId="321655695" sldId="339"/>
            <ac:spMk id="21" creationId="{9C0DE3E3-53D4-41A0-97D7-2214EF85A4DE}"/>
          </ac:spMkLst>
        </pc:spChg>
      </pc:sldChg>
      <pc:sldChg chg="addSp delSp modSp new add setBg modAnim modNotesTx">
        <pc:chgData name="Urieth Attard" userId="75441522-1268-482d-b74b-a084f810ee66" providerId="ADAL" clId="{601DC108-C58D-4EF7-9557-06A1CC4DE32A}" dt="2021-04-26T06:03:53.369" v="5050" actId="6549"/>
        <pc:sldMkLst>
          <pc:docMk/>
          <pc:sldMk cId="1601109701" sldId="373"/>
        </pc:sldMkLst>
        <pc:spChg chg="add mod">
          <ac:chgData name="Urieth Attard" userId="75441522-1268-482d-b74b-a084f810ee66" providerId="ADAL" clId="{601DC108-C58D-4EF7-9557-06A1CC4DE32A}" dt="2021-04-22T18:29:31.598" v="4889" actId="122"/>
          <ac:spMkLst>
            <pc:docMk/>
            <pc:sldMk cId="1601109701" sldId="373"/>
            <ac:spMk id="2" creationId="{409CFAE4-E5F3-49C8-A5B4-C95F2C7A3A68}"/>
          </ac:spMkLst>
        </pc:spChg>
        <pc:spChg chg="del">
          <ac:chgData name="Urieth Attard" userId="75441522-1268-482d-b74b-a084f810ee66" providerId="ADAL" clId="{601DC108-C58D-4EF7-9557-06A1CC4DE32A}" dt="2021-04-20T18:37:16.996" v="3876" actId="478"/>
          <ac:spMkLst>
            <pc:docMk/>
            <pc:sldMk cId="1601109701" sldId="373"/>
            <ac:spMk id="2" creationId="{5BE98038-3030-481C-AC2C-DD16BB9DB9CF}"/>
          </ac:spMkLst>
        </pc:spChg>
        <pc:spChg chg="del">
          <ac:chgData name="Urieth Attard" userId="75441522-1268-482d-b74b-a084f810ee66" providerId="ADAL" clId="{601DC108-C58D-4EF7-9557-06A1CC4DE32A}" dt="2021-04-20T18:37:05.711" v="3866"/>
          <ac:spMkLst>
            <pc:docMk/>
            <pc:sldMk cId="1601109701" sldId="373"/>
            <ac:spMk id="3" creationId="{5DF146B1-AB9D-4149-968D-DDD6AD56E49F}"/>
          </ac:spMkLst>
        </pc:spChg>
        <pc:spChg chg="add mod">
          <ac:chgData name="Urieth Attard" userId="75441522-1268-482d-b74b-a084f810ee66" providerId="ADAL" clId="{601DC108-C58D-4EF7-9557-06A1CC4DE32A}" dt="2021-04-22T18:30:21.040" v="4905" actId="1076"/>
          <ac:spMkLst>
            <pc:docMk/>
            <pc:sldMk cId="1601109701" sldId="373"/>
            <ac:spMk id="3" creationId="{B152418C-F51E-401A-B4B7-0A7396B76743}"/>
          </ac:spMkLst>
        </pc:spChg>
        <pc:spChg chg="add mod">
          <ac:chgData name="Urieth Attard" userId="75441522-1268-482d-b74b-a084f810ee66" providerId="ADAL" clId="{601DC108-C58D-4EF7-9557-06A1CC4DE32A}" dt="2021-04-22T18:30:44.322" v="4912" actId="1076"/>
          <ac:spMkLst>
            <pc:docMk/>
            <pc:sldMk cId="1601109701" sldId="373"/>
            <ac:spMk id="5" creationId="{B7DD3EBD-7A7F-45AA-BD72-7A7B7027511E}"/>
          </ac:spMkLst>
        </pc:spChg>
        <pc:spChg chg="add del mod">
          <ac:chgData name="Urieth Attard" userId="75441522-1268-482d-b74b-a084f810ee66" providerId="ADAL" clId="{601DC108-C58D-4EF7-9557-06A1CC4DE32A}" dt="2021-04-22T18:31:04.018" v="4919"/>
          <ac:spMkLst>
            <pc:docMk/>
            <pc:sldMk cId="1601109701" sldId="373"/>
            <ac:spMk id="6" creationId="{33809CFD-3CF8-406D-AB8A-3310D0211919}"/>
          </ac:spMkLst>
        </pc:spChg>
        <pc:spChg chg="add mod">
          <ac:chgData name="Urieth Attard" userId="75441522-1268-482d-b74b-a084f810ee66" providerId="ADAL" clId="{601DC108-C58D-4EF7-9557-06A1CC4DE32A}" dt="2021-04-20T18:39:46.003" v="4036" actId="14100"/>
          <ac:spMkLst>
            <pc:docMk/>
            <pc:sldMk cId="1601109701" sldId="373"/>
            <ac:spMk id="8" creationId="{3846BD48-008C-41D1-9AA2-2723320F9353}"/>
          </ac:spMkLst>
        </pc:spChg>
        <pc:spChg chg="add mod">
          <ac:chgData name="Urieth Attard" userId="75441522-1268-482d-b74b-a084f810ee66" providerId="ADAL" clId="{601DC108-C58D-4EF7-9557-06A1CC4DE32A}" dt="2021-04-22T18:32:10.549" v="4970" actId="20577"/>
          <ac:spMkLst>
            <pc:docMk/>
            <pc:sldMk cId="1601109701" sldId="373"/>
            <ac:spMk id="10" creationId="{23DC33E3-A15A-4114-AD6B-3225123AEF7A}"/>
          </ac:spMkLst>
        </pc:spChg>
        <pc:spChg chg="add mod">
          <ac:chgData name="Urieth Attard" userId="75441522-1268-482d-b74b-a084f810ee66" providerId="ADAL" clId="{601DC108-C58D-4EF7-9557-06A1CC4DE32A}" dt="2021-04-22T18:31:32.878" v="4959" actId="1076"/>
          <ac:spMkLst>
            <pc:docMk/>
            <pc:sldMk cId="1601109701" sldId="373"/>
            <ac:spMk id="13" creationId="{80812B04-50CA-486E-80D5-C7C838EC2514}"/>
          </ac:spMkLst>
        </pc:spChg>
        <pc:graphicFrameChg chg="add mod ord modGraphic">
          <ac:chgData name="Urieth Attard" userId="75441522-1268-482d-b74b-a084f810ee66" providerId="ADAL" clId="{601DC108-C58D-4EF7-9557-06A1CC4DE32A}" dt="2021-04-22T18:30:57.063" v="4916" actId="6549"/>
          <ac:graphicFrameMkLst>
            <pc:docMk/>
            <pc:sldMk cId="1601109701" sldId="373"/>
            <ac:graphicFrameMk id="4" creationId="{B0AC115B-C92C-41C7-82F5-BCCD63B51CB9}"/>
          </ac:graphicFrameMkLst>
        </pc:graphicFrameChg>
        <pc:picChg chg="add mod modCrop">
          <ac:chgData name="Urieth Attard" userId="75441522-1268-482d-b74b-a084f810ee66" providerId="ADAL" clId="{601DC108-C58D-4EF7-9557-06A1CC4DE32A}" dt="2021-04-20T18:38:55.910" v="3902"/>
          <ac:picMkLst>
            <pc:docMk/>
            <pc:sldMk cId="1601109701" sldId="373"/>
            <ac:picMk id="7" creationId="{F3283041-DC89-41E6-8CC9-76EBF3C54C75}"/>
          </ac:picMkLst>
        </pc:picChg>
        <pc:picChg chg="add mod">
          <ac:chgData name="Urieth Attard" userId="75441522-1268-482d-b74b-a084f810ee66" providerId="ADAL" clId="{601DC108-C58D-4EF7-9557-06A1CC4DE32A}" dt="2021-04-20T18:39:52.115" v="4039" actId="1076"/>
          <ac:picMkLst>
            <pc:docMk/>
            <pc:sldMk cId="1601109701" sldId="373"/>
            <ac:picMk id="9" creationId="{B18BB5D5-5EC5-4E4E-95AF-F7F2F181A8E5}"/>
          </ac:picMkLst>
        </pc:picChg>
        <pc:picChg chg="add mod">
          <ac:chgData name="Urieth Attard" userId="75441522-1268-482d-b74b-a084f810ee66" providerId="ADAL" clId="{601DC108-C58D-4EF7-9557-06A1CC4DE32A}" dt="2021-04-20T18:40:03.315" v="4042" actId="1076"/>
          <ac:picMkLst>
            <pc:docMk/>
            <pc:sldMk cId="1601109701" sldId="373"/>
            <ac:picMk id="11" creationId="{822ADD1D-F123-4CAE-8054-C75A81FFB5B7}"/>
          </ac:picMkLst>
        </pc:picChg>
        <pc:picChg chg="add mod">
          <ac:chgData name="Urieth Attard" userId="75441522-1268-482d-b74b-a084f810ee66" providerId="ADAL" clId="{601DC108-C58D-4EF7-9557-06A1CC4DE32A}" dt="2021-04-20T18:45:20.491" v="4307" actId="1076"/>
          <ac:picMkLst>
            <pc:docMk/>
            <pc:sldMk cId="1601109701" sldId="373"/>
            <ac:picMk id="12" creationId="{9E48D3CB-EFDF-4E93-A424-3E9D19A58B00}"/>
          </ac:picMkLst>
        </pc:picChg>
        <pc:picChg chg="add mod modCrop">
          <ac:chgData name="Urieth Attard" userId="75441522-1268-482d-b74b-a084f810ee66" providerId="ADAL" clId="{601DC108-C58D-4EF7-9557-06A1CC4DE32A}" dt="2021-04-20T18:45:17.032" v="4306" actId="14100"/>
          <ac:picMkLst>
            <pc:docMk/>
            <pc:sldMk cId="1601109701" sldId="373"/>
            <ac:picMk id="2050" creationId="{C84693A1-A046-4EB7-8748-E07F3C3F7F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41B84-7358-4D61-B23A-0B9E29A02986}" type="datetimeFigureOut">
              <a:rPr lang="en-GB" smtClean="0"/>
              <a:t>12/05/2021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A16BC-090B-4809-B51F-B39A79881240}" type="slidenum">
              <a:rPr lang="en-GB" smtClean="0"/>
              <a:t>‹#›</a:t>
            </a:fld>
            <a:endParaRPr lang="en-GB"/>
          </a:p>
        </p:txBody>
      </p:sp>
    </p:spTree>
    <p:extLst>
      <p:ext uri="{BB962C8B-B14F-4D97-AF65-F5344CB8AC3E}">
        <p14:creationId xmlns:p14="http://schemas.microsoft.com/office/powerpoint/2010/main" val="173485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a:t>
            </a:fld>
            <a:endParaRPr lang="en-GB"/>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10</a:t>
            </a:fld>
            <a:endParaRPr lang="en-GB"/>
          </a:p>
        </p:txBody>
      </p:sp>
    </p:spTree>
    <p:extLst>
      <p:ext uri="{BB962C8B-B14F-4D97-AF65-F5344CB8AC3E}">
        <p14:creationId xmlns:p14="http://schemas.microsoft.com/office/powerpoint/2010/main" val="73050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11</a:t>
            </a:fld>
            <a:endParaRPr lang="en-GB"/>
          </a:p>
        </p:txBody>
      </p:sp>
    </p:spTree>
    <p:extLst>
      <p:ext uri="{BB962C8B-B14F-4D97-AF65-F5344CB8AC3E}">
        <p14:creationId xmlns:p14="http://schemas.microsoft.com/office/powerpoint/2010/main" val="286487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12</a:t>
            </a:fld>
            <a:endParaRPr lang="en-GB"/>
          </a:p>
        </p:txBody>
      </p:sp>
    </p:spTree>
    <p:extLst>
      <p:ext uri="{BB962C8B-B14F-4D97-AF65-F5344CB8AC3E}">
        <p14:creationId xmlns:p14="http://schemas.microsoft.com/office/powerpoint/2010/main" val="3502351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13</a:t>
            </a:fld>
            <a:endParaRPr lang="en-GB"/>
          </a:p>
        </p:txBody>
      </p:sp>
    </p:spTree>
    <p:extLst>
      <p:ext uri="{BB962C8B-B14F-4D97-AF65-F5344CB8AC3E}">
        <p14:creationId xmlns:p14="http://schemas.microsoft.com/office/powerpoint/2010/main" val="1238035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3DE9-AC67-4528-8853-D6037C43642E}" type="slidenum">
              <a:rPr lang="en-GB" smtClean="0"/>
              <a:t>14</a:t>
            </a:fld>
            <a:endParaRPr lang="en-GB"/>
          </a:p>
        </p:txBody>
      </p:sp>
    </p:spTree>
    <p:extLst>
      <p:ext uri="{BB962C8B-B14F-4D97-AF65-F5344CB8AC3E}">
        <p14:creationId xmlns:p14="http://schemas.microsoft.com/office/powerpoint/2010/main" val="225860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47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our first task, we need to select 5 places mentioned in the poem.</a:t>
            </a:r>
          </a:p>
        </p:txBody>
      </p:sp>
      <p:sp>
        <p:nvSpPr>
          <p:cNvPr id="4" name="Slide Number Placeholder 3"/>
          <p:cNvSpPr>
            <a:spLocks noGrp="1"/>
          </p:cNvSpPr>
          <p:nvPr>
            <p:ph type="sldNum" sz="quarter" idx="5"/>
          </p:nvPr>
        </p:nvSpPr>
        <p:spPr/>
        <p:txBody>
          <a:bodyPr/>
          <a:lstStyle/>
          <a:p>
            <a:fld id="{89BA16BC-090B-4809-B51F-B39A79881240}" type="slidenum">
              <a:rPr lang="en-GB" smtClean="0"/>
              <a:t>16</a:t>
            </a:fld>
            <a:endParaRPr lang="en-GB"/>
          </a:p>
        </p:txBody>
      </p:sp>
    </p:spTree>
    <p:extLst>
      <p:ext uri="{BB962C8B-B14F-4D97-AF65-F5344CB8AC3E}">
        <p14:creationId xmlns:p14="http://schemas.microsoft.com/office/powerpoint/2010/main" val="31843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Great. Next, we are going to listen to the audio-text for 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time. This time, I would like you to listen carefully to the directions given at each of these places.  You can keep the worksheet in front of you while you listen so you can tick the right answer.</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9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18</a:t>
            </a:fld>
            <a:endParaRPr lang="en-GB"/>
          </a:p>
        </p:txBody>
      </p:sp>
    </p:spTree>
    <p:extLst>
      <p:ext uri="{BB962C8B-B14F-4D97-AF65-F5344CB8AC3E}">
        <p14:creationId xmlns:p14="http://schemas.microsoft.com/office/powerpoint/2010/main" val="2400977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19</a:t>
            </a:fld>
            <a:endParaRPr lang="en-GB"/>
          </a:p>
        </p:txBody>
      </p:sp>
    </p:spTree>
    <p:extLst>
      <p:ext uri="{BB962C8B-B14F-4D97-AF65-F5344CB8AC3E}">
        <p14:creationId xmlns:p14="http://schemas.microsoft.com/office/powerpoint/2010/main" val="153352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a:t>
            </a:fld>
            <a:endParaRPr lang="en-GB"/>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20</a:t>
            </a:fld>
            <a:endParaRPr lang="en-GB"/>
          </a:p>
        </p:txBody>
      </p:sp>
    </p:spTree>
    <p:extLst>
      <p:ext uri="{BB962C8B-B14F-4D97-AF65-F5344CB8AC3E}">
        <p14:creationId xmlns:p14="http://schemas.microsoft.com/office/powerpoint/2010/main" val="1806287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21</a:t>
            </a:fld>
            <a:endParaRPr lang="en-GB"/>
          </a:p>
        </p:txBody>
      </p:sp>
    </p:spTree>
    <p:extLst>
      <p:ext uri="{BB962C8B-B14F-4D97-AF65-F5344CB8AC3E}">
        <p14:creationId xmlns:p14="http://schemas.microsoft.com/office/powerpoint/2010/main" val="2503347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22</a:t>
            </a:fld>
            <a:endParaRPr lang="en-GB"/>
          </a:p>
        </p:txBody>
      </p:sp>
    </p:spTree>
    <p:extLst>
      <p:ext uri="{BB962C8B-B14F-4D97-AF65-F5344CB8AC3E}">
        <p14:creationId xmlns:p14="http://schemas.microsoft.com/office/powerpoint/2010/main" val="2102859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071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match the rhyming words.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BA16BC-090B-4809-B51F-B39A79881240}" type="slidenum">
              <a:rPr lang="en-GB" smtClean="0"/>
              <a:t>24</a:t>
            </a:fld>
            <a:endParaRPr lang="en-GB"/>
          </a:p>
        </p:txBody>
      </p:sp>
    </p:spTree>
    <p:extLst>
      <p:ext uri="{BB962C8B-B14F-4D97-AF65-F5344CB8AC3E}">
        <p14:creationId xmlns:p14="http://schemas.microsoft.com/office/powerpoint/2010/main" val="109087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follow up task, draw a simple town map. Make sure to put the important places in your town, you can refer to the list you wrote at the beginning of this lesson. You can also write down street names.  Then practise giving directions from your house to a place of your choice by using the map.</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25</a:t>
            </a:fld>
            <a:endParaRPr lang="en-GB"/>
          </a:p>
        </p:txBody>
      </p:sp>
    </p:spTree>
    <p:extLst>
      <p:ext uri="{BB962C8B-B14F-4D97-AF65-F5344CB8AC3E}">
        <p14:creationId xmlns:p14="http://schemas.microsoft.com/office/powerpoint/2010/main" val="200485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 me give you a brief outline of what we will be doing in the next five lessons.  In the first lesson we will listen to directions to find our way to the park.  In our Reading lesson we will read a website article about the capital city of England, London. In our Literature lesson, we will read a poem about a child who lives in a busy town.  In our speaking lesson we shall use a map to practise giving directions.  And, finally in our writing lesson we will use a map to write directions for a tourist who needs to get to different places in London.</a:t>
            </a:r>
          </a:p>
          <a:p>
            <a:r>
              <a:rPr lang="en-GB" sz="1200" kern="1200" dirty="0">
                <a:solidFill>
                  <a:schemeClr val="tx1"/>
                </a:solidFill>
                <a:effectLst/>
                <a:latin typeface="+mn-lt"/>
                <a:ea typeface="+mn-ea"/>
                <a:cs typeface="+mn-cs"/>
              </a:rPr>
              <a:t>As usual, for these lessons you will need to have with you the following things: a mini whiteboard, a pencil, a rubber and any handouts that are needed for the lesson</a:t>
            </a:r>
          </a:p>
          <a:p>
            <a:r>
              <a:rPr lang="en-GB" sz="1200" kern="1200" dirty="0">
                <a:solidFill>
                  <a:schemeClr val="tx1"/>
                </a:solidFill>
                <a:effectLst/>
                <a:latin typeface="+mn-lt"/>
                <a:ea typeface="+mn-ea"/>
                <a:cs typeface="+mn-cs"/>
              </a:rPr>
              <a:t>Remember that you can pause the lesson whenever you want, so you will have time to work the tasks for each lesson.</a:t>
            </a:r>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3</a:t>
            </a:fld>
            <a:endParaRPr lang="en-GB"/>
          </a:p>
        </p:txBody>
      </p:sp>
    </p:spTree>
    <p:extLst>
      <p:ext uri="{BB962C8B-B14F-4D97-AF65-F5344CB8AC3E}">
        <p14:creationId xmlns:p14="http://schemas.microsoft.com/office/powerpoint/2010/main" val="401034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lesson, we are learning how to listen and respond to an audio text.    We will know that we are learning by showing that we understand what the main idea is, by listening to specific details and keywords, and by completing the tasks.</a:t>
            </a:r>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4</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First, let’s start by writing down all the places in town we know of.  You can write them down on a paper or on your mini whiteboard.  You may write down a list or in the form of a web.</a:t>
            </a:r>
            <a:endParaRPr lang="en-GB" dirty="0"/>
          </a:p>
        </p:txBody>
      </p:sp>
      <p:sp>
        <p:nvSpPr>
          <p:cNvPr id="4" name="Slide Number Placeholder 3"/>
          <p:cNvSpPr>
            <a:spLocks noGrp="1"/>
          </p:cNvSpPr>
          <p:nvPr>
            <p:ph type="sldNum" sz="quarter" idx="5"/>
          </p:nvPr>
        </p:nvSpPr>
        <p:spPr/>
        <p:txBody>
          <a:bodyPr/>
          <a:lstStyle/>
          <a:p>
            <a:fld id="{F6A63DE9-AC67-4528-8853-D6037C43642E}" type="slidenum">
              <a:rPr lang="en-GB" smtClean="0"/>
              <a:t>5</a:t>
            </a:fld>
            <a:endParaRPr lang="en-GB"/>
          </a:p>
        </p:txBody>
      </p:sp>
    </p:spTree>
    <p:extLst>
      <p:ext uri="{BB962C8B-B14F-4D97-AF65-F5344CB8AC3E}">
        <p14:creationId xmlns:p14="http://schemas.microsoft.com/office/powerpoint/2010/main" val="58380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6</a:t>
            </a:fld>
            <a:endParaRPr lang="en-GB"/>
          </a:p>
        </p:txBody>
      </p:sp>
    </p:spTree>
    <p:extLst>
      <p:ext uri="{BB962C8B-B14F-4D97-AF65-F5344CB8AC3E}">
        <p14:creationId xmlns:p14="http://schemas.microsoft.com/office/powerpoint/2010/main" val="231021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7</a:t>
            </a:fld>
            <a:endParaRPr lang="en-GB"/>
          </a:p>
        </p:txBody>
      </p:sp>
    </p:spTree>
    <p:extLst>
      <p:ext uri="{BB962C8B-B14F-4D97-AF65-F5344CB8AC3E}">
        <p14:creationId xmlns:p14="http://schemas.microsoft.com/office/powerpoint/2010/main" val="412399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8</a:t>
            </a:fld>
            <a:endParaRPr lang="en-GB"/>
          </a:p>
        </p:txBody>
      </p:sp>
    </p:spTree>
    <p:extLst>
      <p:ext uri="{BB962C8B-B14F-4D97-AF65-F5344CB8AC3E}">
        <p14:creationId xmlns:p14="http://schemas.microsoft.com/office/powerpoint/2010/main" val="2206955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9</a:t>
            </a:fld>
            <a:endParaRPr lang="en-GB"/>
          </a:p>
        </p:txBody>
      </p:sp>
    </p:spTree>
    <p:extLst>
      <p:ext uri="{BB962C8B-B14F-4D97-AF65-F5344CB8AC3E}">
        <p14:creationId xmlns:p14="http://schemas.microsoft.com/office/powerpoint/2010/main" val="301403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02756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9382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46173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9762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43546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8081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12/05/2021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27861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12/05/2021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060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12/05/2021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43956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74591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11501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12/05/2021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638050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hyperlink" Target="https://learnenglishkids.britishcouncil.org/poems/the-way-the-park" TargetMode="External"/><Relationship Id="rId7"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ary.jude.camilleri@ilearn.edu.mt" TargetMode="External"/><Relationship Id="rId5" Type="http://schemas.openxmlformats.org/officeDocument/2006/relationships/hyperlink" Target="mailto:urieth.attard@ilearn.edu.mt" TargetMode="External"/><Relationship Id="rId4" Type="http://schemas.openxmlformats.org/officeDocument/2006/relationships/hyperlink" Target="mailto:marie-claire.camilleri@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gif"/><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Giving Directions Cliparts, Download Free Giving Directions Cliparts  png images, Free ClipArts on Clipart Library">
            <a:extLst>
              <a:ext uri="{FF2B5EF4-FFF2-40B4-BE49-F238E27FC236}">
                <a16:creationId xmlns:a16="http://schemas.microsoft.com/office/drawing/2014/main" id="{D5E48DB9-5DB2-45AE-B8CA-2E8F9036A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21" b="5970"/>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433136" y="5091762"/>
            <a:ext cx="7834193" cy="1264588"/>
          </a:xfrm>
        </p:spPr>
        <p:txBody>
          <a:bodyPr anchor="ctr">
            <a:normAutofit/>
          </a:bodyPr>
          <a:lstStyle/>
          <a:p>
            <a:pPr algn="r"/>
            <a:r>
              <a:rPr lang="en-GB"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Places and Directions</a:t>
            </a:r>
          </a:p>
        </p:txBody>
      </p:sp>
      <p:sp>
        <p:nvSpPr>
          <p:cNvPr id="1037"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5266944"/>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DE0ED9-A995-4FCE-8664-D382CF58FFD5}"/>
              </a:ext>
            </a:extLst>
          </p:cNvPr>
          <p:cNvSpPr txBox="1"/>
          <p:nvPr/>
        </p:nvSpPr>
        <p:spPr>
          <a:xfrm>
            <a:off x="8700465" y="5530562"/>
            <a:ext cx="2275741" cy="369332"/>
          </a:xfrm>
          <a:prstGeom prst="rect">
            <a:avLst/>
          </a:prstGeom>
          <a:noFill/>
        </p:spPr>
        <p:txBody>
          <a:bodyPr wrap="square" rtlCol="0">
            <a:spAutoFit/>
          </a:bodyPr>
          <a:lstStyle/>
          <a:p>
            <a:r>
              <a:rPr lang="en-GB" dirty="0"/>
              <a:t>Lesson 1: Listening</a:t>
            </a:r>
          </a:p>
        </p:txBody>
      </p:sp>
    </p:spTree>
    <p:extLst>
      <p:ext uri="{BB962C8B-B14F-4D97-AF65-F5344CB8AC3E}">
        <p14:creationId xmlns:p14="http://schemas.microsoft.com/office/powerpoint/2010/main" val="9969103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3030211" y="771503"/>
            <a:ext cx="5238935"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go over</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5122" name="Picture 2" descr="00:00 00:00 00:00 Mode : Test Mode Learn Mode Question Display : One  Question All Questions No Fixed Answers : Yes No Directions Match the word  to the picture. Audio transcript 12 items remaining Toggle Audiogo past  Toggle Audioread the map ...">
            <a:extLst>
              <a:ext uri="{FF2B5EF4-FFF2-40B4-BE49-F238E27FC236}">
                <a16:creationId xmlns:a16="http://schemas.microsoft.com/office/drawing/2014/main" id="{61281B5F-7B36-4DB6-A003-3B365D8D8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806" y="2905786"/>
            <a:ext cx="4690754" cy="312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17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2526869" y="771503"/>
            <a:ext cx="6245621"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go round</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6146" name="Picture 2" descr="00:00 00:00 00:00 Mode : Test Mode Learn Mode Question Display : One  Question All Questions No Fixed Answers : Yes No Directions Match the word  to the picture. Audio transcript 12 items remaining Toggle Audiogo past  Toggle Audioread the map ...">
            <a:extLst>
              <a:ext uri="{FF2B5EF4-FFF2-40B4-BE49-F238E27FC236}">
                <a16:creationId xmlns:a16="http://schemas.microsoft.com/office/drawing/2014/main" id="{D305A531-4821-4909-BBA3-C6584B6A2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559" y="2739735"/>
            <a:ext cx="5298031" cy="353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1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1116912" y="817804"/>
            <a:ext cx="9958175"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cross the road</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2" name="Picture 1">
            <a:extLst>
              <a:ext uri="{FF2B5EF4-FFF2-40B4-BE49-F238E27FC236}">
                <a16:creationId xmlns:a16="http://schemas.microsoft.com/office/drawing/2014/main" id="{38CA9B58-5C4F-485D-B8DB-62B05D852401}"/>
              </a:ext>
            </a:extLst>
          </p:cNvPr>
          <p:cNvPicPr>
            <a:picLocks noChangeAspect="1"/>
          </p:cNvPicPr>
          <p:nvPr/>
        </p:nvPicPr>
        <p:blipFill>
          <a:blip r:embed="rId3"/>
          <a:stretch>
            <a:fillRect/>
          </a:stretch>
        </p:blipFill>
        <p:spPr>
          <a:xfrm>
            <a:off x="4075526" y="2919882"/>
            <a:ext cx="3505689" cy="3458058"/>
          </a:xfrm>
          <a:prstGeom prst="rect">
            <a:avLst/>
          </a:prstGeom>
        </p:spPr>
      </p:pic>
    </p:spTree>
    <p:extLst>
      <p:ext uri="{BB962C8B-B14F-4D97-AF65-F5344CB8AC3E}">
        <p14:creationId xmlns:p14="http://schemas.microsoft.com/office/powerpoint/2010/main" val="3025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3502986" y="817804"/>
            <a:ext cx="5186035"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go past</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3" name="Picture 2">
            <a:extLst>
              <a:ext uri="{FF2B5EF4-FFF2-40B4-BE49-F238E27FC236}">
                <a16:creationId xmlns:a16="http://schemas.microsoft.com/office/drawing/2014/main" id="{F181AB4D-FA3D-4551-B757-05ADE19F2A17}"/>
              </a:ext>
            </a:extLst>
          </p:cNvPr>
          <p:cNvPicPr>
            <a:picLocks noChangeAspect="1"/>
          </p:cNvPicPr>
          <p:nvPr/>
        </p:nvPicPr>
        <p:blipFill>
          <a:blip r:embed="rId3"/>
          <a:stretch>
            <a:fillRect/>
          </a:stretch>
        </p:blipFill>
        <p:spPr>
          <a:xfrm>
            <a:off x="3639562" y="3308349"/>
            <a:ext cx="4511431" cy="2872989"/>
          </a:xfrm>
          <a:prstGeom prst="rect">
            <a:avLst/>
          </a:prstGeom>
        </p:spPr>
      </p:pic>
    </p:spTree>
    <p:extLst>
      <p:ext uri="{BB962C8B-B14F-4D97-AF65-F5344CB8AC3E}">
        <p14:creationId xmlns:p14="http://schemas.microsoft.com/office/powerpoint/2010/main" val="361312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422493" y="929611"/>
            <a:ext cx="9055509" cy="4351338"/>
          </a:xfrm>
        </p:spPr>
        <p:txBody>
          <a:bodyPr/>
          <a:lstStyle/>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Make a Prediction: </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Where do you think the child wants to go?</a:t>
            </a:r>
          </a:p>
        </p:txBody>
      </p:sp>
      <p:pic>
        <p:nvPicPr>
          <p:cNvPr id="7170" name="Picture 2" descr="IN PICTURES: New 40-Acre Family Park In Zabbar">
            <a:extLst>
              <a:ext uri="{FF2B5EF4-FFF2-40B4-BE49-F238E27FC236}">
                <a16:creationId xmlns:a16="http://schemas.microsoft.com/office/drawing/2014/main" id="{0D221AB2-7E9C-444B-A995-E56D0E42BC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66" t="39512" r="5927" b="35284"/>
          <a:stretch/>
        </p:blipFill>
        <p:spPr bwMode="auto">
          <a:xfrm>
            <a:off x="3780263" y="3105280"/>
            <a:ext cx="4092497" cy="2507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5581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412980"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1</a:t>
            </a:r>
            <a:r>
              <a:rPr lang="en-GB" sz="4000" b="1" baseline="30000"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st</a:t>
            </a: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 Listening Task:</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 carefully to the places mentioned in the poem.</a:t>
            </a:r>
          </a:p>
        </p:txBody>
      </p:sp>
      <p:pic>
        <p:nvPicPr>
          <p:cNvPr id="1026" name="Picture 2" descr="Listening Vector SVG Icon (8) - SVG Repo">
            <a:extLst>
              <a:ext uri="{FF2B5EF4-FFF2-40B4-BE49-F238E27FC236}">
                <a16:creationId xmlns:a16="http://schemas.microsoft.com/office/drawing/2014/main" id="{840EB77B-21B7-4390-A626-6352C764D9B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9575" y="1075528"/>
            <a:ext cx="1534339" cy="1534339"/>
          </a:xfrm>
          <a:prstGeom prst="rect">
            <a:avLst/>
          </a:prstGeom>
          <a:noFill/>
          <a:extLst>
            <a:ext uri="{909E8E84-426E-40DD-AFC4-6F175D3DCCD1}">
              <a14:hiddenFill xmlns:a14="http://schemas.microsoft.com/office/drawing/2010/main">
                <a:solidFill>
                  <a:srgbClr val="FFFFFF"/>
                </a:solidFill>
              </a14:hiddenFill>
            </a:ext>
          </a:extLst>
        </p:spPr>
      </p:pic>
      <p:pic>
        <p:nvPicPr>
          <p:cNvPr id="2" name="LearnEnglish_Kids_poems_-_The_way_to_the_park">
            <a:hlinkClick r:id="" action="ppaction://media"/>
            <a:extLst>
              <a:ext uri="{FF2B5EF4-FFF2-40B4-BE49-F238E27FC236}">
                <a16:creationId xmlns:a16="http://schemas.microsoft.com/office/drawing/2014/main" id="{C80DFBDA-9FC7-4305-A425-16F26C792C8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08637" y="4422310"/>
            <a:ext cx="487363" cy="487363"/>
          </a:xfrm>
          <a:prstGeom prst="rect">
            <a:avLst/>
          </a:prstGeom>
        </p:spPr>
      </p:pic>
    </p:spTree>
    <p:extLst>
      <p:ext uri="{BB962C8B-B14F-4D97-AF65-F5344CB8AC3E}">
        <p14:creationId xmlns:p14="http://schemas.microsoft.com/office/powerpoint/2010/main" val="4360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F87C163-355B-4808-BB80-ADD075938B4E}"/>
              </a:ext>
            </a:extLst>
          </p:cNvPr>
          <p:cNvSpPr/>
          <p:nvPr/>
        </p:nvSpPr>
        <p:spPr>
          <a:xfrm>
            <a:off x="0" y="0"/>
            <a:ext cx="12192000" cy="10185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6" name="Picture 4" descr="Free icon - Free vector icons - Free SVG, PSD, PNG, EPS, Ai &amp; Icon Font">
            <a:extLst>
              <a:ext uri="{FF2B5EF4-FFF2-40B4-BE49-F238E27FC236}">
                <a16:creationId xmlns:a16="http://schemas.microsoft.com/office/drawing/2014/main" id="{465E52D4-7C47-4D49-BA22-6B5F42673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78532"/>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28D30A-2E9A-4460-BEC9-BA1486421AB4}"/>
              </a:ext>
            </a:extLst>
          </p:cNvPr>
          <p:cNvSpPr>
            <a:spLocks noGrp="1"/>
          </p:cNvSpPr>
          <p:nvPr>
            <p:ph type="title"/>
          </p:nvPr>
        </p:nvSpPr>
        <p:spPr>
          <a:xfrm>
            <a:off x="1214635" y="-121444"/>
            <a:ext cx="10805362"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1. Draw a circle around 5 places mentioned in the listening text.</a:t>
            </a:r>
          </a:p>
        </p:txBody>
      </p:sp>
      <p:pic>
        <p:nvPicPr>
          <p:cNvPr id="3" name="Picture 2">
            <a:extLst>
              <a:ext uri="{FF2B5EF4-FFF2-40B4-BE49-F238E27FC236}">
                <a16:creationId xmlns:a16="http://schemas.microsoft.com/office/drawing/2014/main" id="{D0235AD8-1861-4E43-A8EE-34AEE68A96E2}"/>
              </a:ext>
            </a:extLst>
          </p:cNvPr>
          <p:cNvPicPr>
            <a:picLocks noChangeAspect="1"/>
          </p:cNvPicPr>
          <p:nvPr/>
        </p:nvPicPr>
        <p:blipFill>
          <a:blip r:embed="rId4"/>
          <a:stretch>
            <a:fillRect/>
          </a:stretch>
        </p:blipFill>
        <p:spPr>
          <a:xfrm>
            <a:off x="3338822" y="1325563"/>
            <a:ext cx="5115639" cy="4972744"/>
          </a:xfrm>
          <a:prstGeom prst="rect">
            <a:avLst/>
          </a:prstGeom>
        </p:spPr>
      </p:pic>
      <p:sp>
        <p:nvSpPr>
          <p:cNvPr id="12" name="Oval 11">
            <a:extLst>
              <a:ext uri="{FF2B5EF4-FFF2-40B4-BE49-F238E27FC236}">
                <a16:creationId xmlns:a16="http://schemas.microsoft.com/office/drawing/2014/main" id="{354D2C3F-9C76-48CE-A68F-07C357CFC967}"/>
              </a:ext>
            </a:extLst>
          </p:cNvPr>
          <p:cNvSpPr/>
          <p:nvPr/>
        </p:nvSpPr>
        <p:spPr>
          <a:xfrm>
            <a:off x="3513058" y="1401763"/>
            <a:ext cx="1562582" cy="14352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9BEBAC2-3A95-47D6-8903-2AF9E0F94ACA}"/>
              </a:ext>
            </a:extLst>
          </p:cNvPr>
          <p:cNvSpPr/>
          <p:nvPr/>
        </p:nvSpPr>
        <p:spPr>
          <a:xfrm>
            <a:off x="3513058" y="2913224"/>
            <a:ext cx="1562582" cy="14352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63E7E22-D955-486F-8314-A689F30DE56D}"/>
              </a:ext>
            </a:extLst>
          </p:cNvPr>
          <p:cNvSpPr/>
          <p:nvPr/>
        </p:nvSpPr>
        <p:spPr>
          <a:xfrm>
            <a:off x="6891879" y="1477963"/>
            <a:ext cx="1562582" cy="14352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181BF9F-E8A5-4A2E-8615-2599D5CF92C7}"/>
              </a:ext>
            </a:extLst>
          </p:cNvPr>
          <p:cNvSpPr/>
          <p:nvPr/>
        </p:nvSpPr>
        <p:spPr>
          <a:xfrm>
            <a:off x="5240297" y="4645724"/>
            <a:ext cx="1562582" cy="14352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38A0112-B72D-4116-B8C8-1865F05C5DD6}"/>
              </a:ext>
            </a:extLst>
          </p:cNvPr>
          <p:cNvSpPr/>
          <p:nvPr/>
        </p:nvSpPr>
        <p:spPr>
          <a:xfrm>
            <a:off x="5202468" y="2993141"/>
            <a:ext cx="1562582" cy="14352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52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397838" y="108695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2nd Listening Task:</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What do you need to do at each of these places?</a:t>
            </a:r>
          </a:p>
        </p:txBody>
      </p:sp>
      <p:pic>
        <p:nvPicPr>
          <p:cNvPr id="5" name="Picture 2" descr="Listening Vector SVG Icon (8) - SVG Repo">
            <a:extLst>
              <a:ext uri="{FF2B5EF4-FFF2-40B4-BE49-F238E27FC236}">
                <a16:creationId xmlns:a16="http://schemas.microsoft.com/office/drawing/2014/main" id="{98C349F6-BA77-4C1F-9A61-7ED2CD4C66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1877" y="1241563"/>
            <a:ext cx="1178733" cy="1178733"/>
          </a:xfrm>
          <a:prstGeom prst="rect">
            <a:avLst/>
          </a:prstGeom>
          <a:noFill/>
          <a:extLst>
            <a:ext uri="{909E8E84-426E-40DD-AFC4-6F175D3DCCD1}">
              <a14:hiddenFill xmlns:a14="http://schemas.microsoft.com/office/drawing/2010/main">
                <a:solidFill>
                  <a:srgbClr val="FFFFFF"/>
                </a:solidFill>
              </a14:hiddenFill>
            </a:ext>
          </a:extLst>
        </p:spPr>
      </p:pic>
      <p:pic>
        <p:nvPicPr>
          <p:cNvPr id="7" name="LearnEnglish_Kids_poems_-_The_way_to_the_park">
            <a:hlinkClick r:id="" action="ppaction://media"/>
            <a:extLst>
              <a:ext uri="{FF2B5EF4-FFF2-40B4-BE49-F238E27FC236}">
                <a16:creationId xmlns:a16="http://schemas.microsoft.com/office/drawing/2014/main" id="{6F885810-9435-4BF3-A4D8-9DCEE2DCCD1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438230" y="4344252"/>
            <a:ext cx="487363" cy="487363"/>
          </a:xfrm>
          <a:prstGeom prst="rect">
            <a:avLst/>
          </a:prstGeom>
        </p:spPr>
      </p:pic>
    </p:spTree>
    <p:extLst>
      <p:ext uri="{BB962C8B-B14F-4D97-AF65-F5344CB8AC3E}">
        <p14:creationId xmlns:p14="http://schemas.microsoft.com/office/powerpoint/2010/main" val="28525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1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769B95-BEF7-422F-9A7F-511BF90370E8}"/>
              </a:ext>
            </a:extLst>
          </p:cNvPr>
          <p:cNvSpPr/>
          <p:nvPr/>
        </p:nvSpPr>
        <p:spPr>
          <a:xfrm>
            <a:off x="0" y="-11152"/>
            <a:ext cx="12192000" cy="163032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BFC4337-1C17-40E9-8534-7DDACF0CC5F3}"/>
              </a:ext>
            </a:extLst>
          </p:cNvPr>
          <p:cNvSpPr>
            <a:spLocks noGrp="1"/>
          </p:cNvSpPr>
          <p:nvPr>
            <p:ph type="title"/>
          </p:nvPr>
        </p:nvSpPr>
        <p:spPr>
          <a:xfrm>
            <a:off x="1201595" y="183610"/>
            <a:ext cx="11199673" cy="1325563"/>
          </a:xfrm>
        </p:spPr>
        <p:txBody>
          <a:bodyPr>
            <a:normAutofit fontScale="90000"/>
          </a:bodyPr>
          <a:lstStyle/>
          <a:p>
            <a:pPr>
              <a:lnSpc>
                <a:spcPct val="150000"/>
              </a:lnSpc>
            </a:pPr>
            <a:r>
              <a:rPr lang="en-GB" sz="3200" b="1" dirty="0">
                <a:latin typeface="Andika" panose="02000000000000000000" pitchFamily="2" charset="0"/>
                <a:ea typeface="Andika" panose="02000000000000000000" pitchFamily="2" charset="0"/>
                <a:cs typeface="Andika" panose="02000000000000000000" pitchFamily="2" charset="0"/>
              </a:rPr>
              <a:t>Task 2.  Listen carefully to the directions and choose what you need to do at each of these places.</a:t>
            </a:r>
            <a:endParaRPr lang="en-GB" sz="3200" dirty="0">
              <a:latin typeface="Andika" panose="02000000000000000000" pitchFamily="2" charset="0"/>
              <a:ea typeface="Andika" panose="02000000000000000000" pitchFamily="2" charset="0"/>
              <a:cs typeface="Andika" panose="02000000000000000000" pitchFamily="2" charset="0"/>
            </a:endParaRPr>
          </a:p>
        </p:txBody>
      </p:sp>
      <p:pic>
        <p:nvPicPr>
          <p:cNvPr id="16" name="Picture 4" descr="Free icon - Free vector icons - Free SVG, PSD, PNG, EPS, Ai &amp; Icon Font">
            <a:extLst>
              <a:ext uri="{FF2B5EF4-FFF2-40B4-BE49-F238E27FC236}">
                <a16:creationId xmlns:a16="http://schemas.microsoft.com/office/drawing/2014/main" id="{FBD1DC70-8C92-4731-B104-A7E84717E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1" y="234737"/>
            <a:ext cx="1112664" cy="11969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Fences Vector Images (over 57,000)">
            <a:extLst>
              <a:ext uri="{FF2B5EF4-FFF2-40B4-BE49-F238E27FC236}">
                <a16:creationId xmlns:a16="http://schemas.microsoft.com/office/drawing/2014/main" id="{D01C2062-0D55-471D-B8C0-428A79ECF395}"/>
              </a:ext>
            </a:extLst>
          </p:cNvPr>
          <p:cNvPicPr/>
          <p:nvPr/>
        </p:nvPicPr>
        <p:blipFill rotWithShape="1">
          <a:blip r:embed="rId4">
            <a:extLst>
              <a:ext uri="{28A0092B-C50C-407E-A947-70E740481C1C}">
                <a14:useLocalDpi xmlns:a14="http://schemas.microsoft.com/office/drawing/2010/main" val="0"/>
              </a:ext>
            </a:extLst>
          </a:blip>
          <a:srcRect t="10897" r="2357" b="16987"/>
          <a:stretch/>
        </p:blipFill>
        <p:spPr bwMode="auto">
          <a:xfrm>
            <a:off x="7680960" y="2602289"/>
            <a:ext cx="3158026" cy="2188682"/>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725B1578-846D-4F92-A7F3-A10407C8F7CC}"/>
              </a:ext>
            </a:extLst>
          </p:cNvPr>
          <p:cNvSpPr txBox="1"/>
          <p:nvPr/>
        </p:nvSpPr>
        <p:spPr>
          <a:xfrm>
            <a:off x="869730" y="1619177"/>
            <a:ext cx="7515922" cy="3619645"/>
          </a:xfrm>
          <a:prstGeom prst="rect">
            <a:avLst/>
          </a:prstGeom>
          <a:noFill/>
        </p:spPr>
        <p:txBody>
          <a:bodyPr wrap="square" rtlCol="0">
            <a:spAutoFit/>
          </a:bodyPr>
          <a:lstStyle/>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rPr>
              <a:t>At the school front gate,</a:t>
            </a:r>
          </a:p>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 </a:t>
            </a:r>
            <a:r>
              <a:rPr lang="en-GB" sz="4000" dirty="0">
                <a:latin typeface="Andika" panose="02000000000000000000" pitchFamily="2" charset="0"/>
                <a:ea typeface="Andika" panose="02000000000000000000" pitchFamily="2" charset="0"/>
                <a:cs typeface="Andika" panose="02000000000000000000" pitchFamily="2" charset="0"/>
              </a:rPr>
              <a:t>turn left.</a:t>
            </a:r>
          </a:p>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 </a:t>
            </a:r>
            <a:r>
              <a:rPr lang="en-GB" sz="4000" dirty="0">
                <a:latin typeface="Andika" panose="02000000000000000000" pitchFamily="2" charset="0"/>
                <a:ea typeface="Andika" panose="02000000000000000000" pitchFamily="2" charset="0"/>
                <a:cs typeface="Andika" panose="02000000000000000000" pitchFamily="2" charset="0"/>
              </a:rPr>
              <a:t>turn right.</a:t>
            </a:r>
          </a:p>
        </p:txBody>
      </p:sp>
      <p:pic>
        <p:nvPicPr>
          <p:cNvPr id="2052" name="Picture 4" descr="tick-305245_640 – WardEnvironment">
            <a:extLst>
              <a:ext uri="{FF2B5EF4-FFF2-40B4-BE49-F238E27FC236}">
                <a16:creationId xmlns:a16="http://schemas.microsoft.com/office/drawing/2014/main" id="{E60FD1C3-A25E-4490-A6F9-457E8C481C1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730" y="2804531"/>
            <a:ext cx="1109663"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4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769B95-BEF7-422F-9A7F-511BF90370E8}"/>
              </a:ext>
            </a:extLst>
          </p:cNvPr>
          <p:cNvSpPr/>
          <p:nvPr/>
        </p:nvSpPr>
        <p:spPr>
          <a:xfrm>
            <a:off x="0" y="-11152"/>
            <a:ext cx="12192000" cy="12476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BFC4337-1C17-40E9-8534-7DDACF0CC5F3}"/>
              </a:ext>
            </a:extLst>
          </p:cNvPr>
          <p:cNvSpPr>
            <a:spLocks noGrp="1"/>
          </p:cNvSpPr>
          <p:nvPr>
            <p:ph type="title"/>
          </p:nvPr>
        </p:nvSpPr>
        <p:spPr>
          <a:xfrm>
            <a:off x="1092687" y="11111"/>
            <a:ext cx="11199673" cy="1325563"/>
          </a:xfrm>
        </p:spPr>
        <p:txBody>
          <a:bodyPr>
            <a:normAutofit/>
          </a:bodyPr>
          <a:lstStyle/>
          <a:p>
            <a:r>
              <a:rPr lang="en-GB" sz="3200" b="1" dirty="0">
                <a:latin typeface="Andika" panose="02000000000000000000" pitchFamily="2" charset="0"/>
                <a:ea typeface="Andika" panose="02000000000000000000" pitchFamily="2" charset="0"/>
                <a:cs typeface="Andika" panose="02000000000000000000" pitchFamily="2" charset="0"/>
              </a:rPr>
              <a:t>Task 2.  Listen carefully to the directions and choose what you need to do at each of these places.</a:t>
            </a:r>
            <a:endParaRPr lang="en-GB" sz="3200" dirty="0">
              <a:latin typeface="Andika" panose="02000000000000000000" pitchFamily="2" charset="0"/>
              <a:ea typeface="Andika" panose="02000000000000000000" pitchFamily="2" charset="0"/>
              <a:cs typeface="Andika" panose="02000000000000000000" pitchFamily="2" charset="0"/>
            </a:endParaRPr>
          </a:p>
        </p:txBody>
      </p:sp>
      <p:pic>
        <p:nvPicPr>
          <p:cNvPr id="16" name="Picture 4" descr="Free icon - Free vector icons - Free SVG, PSD, PNG, EPS, Ai &amp; Icon Font">
            <a:extLst>
              <a:ext uri="{FF2B5EF4-FFF2-40B4-BE49-F238E27FC236}">
                <a16:creationId xmlns:a16="http://schemas.microsoft.com/office/drawing/2014/main" id="{FBD1DC70-8C92-4731-B104-A7E84717E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1" y="106097"/>
            <a:ext cx="891966" cy="959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5B1578-846D-4F92-A7F3-A10407C8F7CC}"/>
              </a:ext>
            </a:extLst>
          </p:cNvPr>
          <p:cNvSpPr txBox="1"/>
          <p:nvPr/>
        </p:nvSpPr>
        <p:spPr>
          <a:xfrm>
            <a:off x="869730" y="1619177"/>
            <a:ext cx="7515922" cy="3619645"/>
          </a:xfrm>
          <a:prstGeom prst="rect">
            <a:avLst/>
          </a:prstGeom>
          <a:noFill/>
        </p:spPr>
        <p:txBody>
          <a:bodyPr wrap="square" rtlCol="0">
            <a:spAutoFit/>
          </a:bodyPr>
          <a:lstStyle/>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rPr>
              <a:t>When you see the library,</a:t>
            </a:r>
          </a:p>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 turn right.</a:t>
            </a:r>
            <a:endParaRPr lang="en-GB" sz="4000" dirty="0">
              <a:latin typeface="Andika" panose="02000000000000000000" pitchFamily="2" charset="0"/>
              <a:ea typeface="Andika" panose="02000000000000000000" pitchFamily="2" charset="0"/>
              <a:cs typeface="Andika" panose="02000000000000000000" pitchFamily="2" charset="0"/>
            </a:endParaRPr>
          </a:p>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 c</a:t>
            </a:r>
            <a:r>
              <a:rPr lang="en-GB" sz="4000" dirty="0">
                <a:latin typeface="Andika" panose="02000000000000000000" pitchFamily="2" charset="0"/>
                <a:ea typeface="Andika" panose="02000000000000000000" pitchFamily="2" charset="0"/>
                <a:cs typeface="Andika" panose="02000000000000000000" pitchFamily="2" charset="0"/>
              </a:rPr>
              <a:t>ross the street.</a:t>
            </a:r>
          </a:p>
        </p:txBody>
      </p:sp>
      <p:pic>
        <p:nvPicPr>
          <p:cNvPr id="8194" name="Picture 2" descr="Free Library Cliparts, Download Free Library Cliparts png images, Free  ClipArts on Clipart Library">
            <a:extLst>
              <a:ext uri="{FF2B5EF4-FFF2-40B4-BE49-F238E27FC236}">
                <a16:creationId xmlns:a16="http://schemas.microsoft.com/office/drawing/2014/main" id="{ADD6E44F-EB41-4437-9EB8-E33393594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029" y="2319336"/>
            <a:ext cx="38100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ick-305245_640 – WardEnvironment">
            <a:extLst>
              <a:ext uri="{FF2B5EF4-FFF2-40B4-BE49-F238E27FC236}">
                <a16:creationId xmlns:a16="http://schemas.microsoft.com/office/drawing/2014/main" id="{AA22ED8D-39F4-446A-A35A-DA6D3C482D7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730" y="4024311"/>
            <a:ext cx="1109663"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1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100757"/>
            <a:ext cx="11093251" cy="5407549"/>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LS 5.2 </a:t>
            </a:r>
            <a:r>
              <a:rPr lang="en-GB" sz="1200" i="1" dirty="0">
                <a:latin typeface="Andika" panose="02000000000000000000" pitchFamily="2" charset="0"/>
                <a:ea typeface="Andika" panose="02000000000000000000" pitchFamily="2" charset="0"/>
                <a:cs typeface="Andika" panose="02000000000000000000" pitchFamily="2" charset="0"/>
              </a:rPr>
              <a:t>I can understand audio-visual texts across a range of genres, identifying the main idea and specific information.</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It also targets other language outcomes such as: </a:t>
            </a:r>
            <a:r>
              <a:rPr lang="en-GB" sz="1200" i="1" dirty="0">
                <a:latin typeface="Andika" panose="02000000000000000000" pitchFamily="2" charset="0"/>
                <a:ea typeface="Andika" panose="02000000000000000000" pitchFamily="2" charset="0"/>
                <a:cs typeface="Andika" panose="02000000000000000000" pitchFamily="2" charset="0"/>
              </a:rPr>
              <a:t>LS 5.8 I can communicate my own experiences, likes and dislikes fluently and accurately with some allowance to self-correct in the process. </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The material for this lesson was adapted from: </a:t>
            </a:r>
            <a:r>
              <a:rPr lang="en-GB" sz="1200" dirty="0">
                <a:latin typeface="Andika" panose="02000000000000000000" pitchFamily="2" charset="0"/>
                <a:ea typeface="Andika" panose="02000000000000000000" pitchFamily="2" charset="0"/>
                <a:cs typeface="Andika" panose="02000000000000000000" pitchFamily="2" charset="0"/>
                <a:hlinkClick r:id="rId3"/>
              </a:rPr>
              <a:t>https://learnenglishkids.britishcouncil.org/poems/the-way-the-park</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a:ea typeface="Andika"/>
                <a:cs typeface="Andika"/>
              </a:rPr>
              <a:t>Tasks included in the PowerPoint presentation are also being shared as worksheets.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4"/>
              </a:rPr>
              <a:t>marie-claire.camilleri@ilearn.edu.mt</a:t>
            </a:r>
            <a:r>
              <a:rPr lang="en-GB" sz="1200" dirty="0">
                <a:latin typeface="Andika"/>
                <a:ea typeface="Andika"/>
                <a:cs typeface="Andika"/>
              </a:rPr>
              <a:t>; </a:t>
            </a:r>
            <a:r>
              <a:rPr lang="en-GB" sz="1200" dirty="0">
                <a:latin typeface="Andika"/>
                <a:ea typeface="Andika"/>
                <a:cs typeface="Andika"/>
                <a:hlinkClick r:id="rId5"/>
              </a:rPr>
              <a:t>urieth.attard@ilearn.edu.mt</a:t>
            </a:r>
            <a:r>
              <a:rPr lang="en-GB" sz="1200" dirty="0">
                <a:latin typeface="Andika"/>
                <a:ea typeface="Andika"/>
                <a:cs typeface="Andika"/>
              </a:rPr>
              <a:t>; </a:t>
            </a:r>
            <a:r>
              <a:rPr lang="en-GB" sz="1200" dirty="0">
                <a:latin typeface="Andika"/>
                <a:ea typeface="Andika"/>
                <a:cs typeface="Andika"/>
                <a:hlinkClick r:id="rId6"/>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21737" y="1060685"/>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769B95-BEF7-422F-9A7F-511BF90370E8}"/>
              </a:ext>
            </a:extLst>
          </p:cNvPr>
          <p:cNvSpPr/>
          <p:nvPr/>
        </p:nvSpPr>
        <p:spPr>
          <a:xfrm>
            <a:off x="0" y="-11152"/>
            <a:ext cx="12192000" cy="12476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BFC4337-1C17-40E9-8534-7DDACF0CC5F3}"/>
              </a:ext>
            </a:extLst>
          </p:cNvPr>
          <p:cNvSpPr>
            <a:spLocks noGrp="1"/>
          </p:cNvSpPr>
          <p:nvPr>
            <p:ph type="title"/>
          </p:nvPr>
        </p:nvSpPr>
        <p:spPr>
          <a:xfrm>
            <a:off x="1092687" y="11111"/>
            <a:ext cx="11199673" cy="1325563"/>
          </a:xfrm>
        </p:spPr>
        <p:txBody>
          <a:bodyPr>
            <a:normAutofit/>
          </a:bodyPr>
          <a:lstStyle/>
          <a:p>
            <a:r>
              <a:rPr lang="en-GB" sz="3200" b="1" dirty="0">
                <a:latin typeface="Andika" panose="02000000000000000000" pitchFamily="2" charset="0"/>
                <a:ea typeface="Andika" panose="02000000000000000000" pitchFamily="2" charset="0"/>
                <a:cs typeface="Andika" panose="02000000000000000000" pitchFamily="2" charset="0"/>
              </a:rPr>
              <a:t>Task 2.  Listen carefully to the directions and choose what you need to do at each of these places.</a:t>
            </a:r>
            <a:endParaRPr lang="en-GB" sz="3200" dirty="0">
              <a:latin typeface="Andika" panose="02000000000000000000" pitchFamily="2" charset="0"/>
              <a:ea typeface="Andika" panose="02000000000000000000" pitchFamily="2" charset="0"/>
              <a:cs typeface="Andika" panose="02000000000000000000" pitchFamily="2" charset="0"/>
            </a:endParaRPr>
          </a:p>
        </p:txBody>
      </p:sp>
      <p:pic>
        <p:nvPicPr>
          <p:cNvPr id="16" name="Picture 4" descr="Free icon - Free vector icons - Free SVG, PSD, PNG, EPS, Ai &amp; Icon Font">
            <a:extLst>
              <a:ext uri="{FF2B5EF4-FFF2-40B4-BE49-F238E27FC236}">
                <a16:creationId xmlns:a16="http://schemas.microsoft.com/office/drawing/2014/main" id="{FBD1DC70-8C92-4731-B104-A7E84717E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1" y="106097"/>
            <a:ext cx="891966" cy="959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5B1578-846D-4F92-A7F3-A10407C8F7CC}"/>
              </a:ext>
            </a:extLst>
          </p:cNvPr>
          <p:cNvSpPr txBox="1"/>
          <p:nvPr/>
        </p:nvSpPr>
        <p:spPr>
          <a:xfrm>
            <a:off x="869730" y="1619177"/>
            <a:ext cx="7515922" cy="3619645"/>
          </a:xfrm>
          <a:prstGeom prst="rect">
            <a:avLst/>
          </a:prstGeom>
          <a:noFill/>
        </p:spPr>
        <p:txBody>
          <a:bodyPr wrap="square" rtlCol="0">
            <a:spAutoFit/>
          </a:bodyPr>
          <a:lstStyle/>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rPr>
              <a:t>When you see a bridge,</a:t>
            </a:r>
          </a:p>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 walk past it.</a:t>
            </a:r>
            <a:endParaRPr lang="en-GB" sz="4000" dirty="0">
              <a:latin typeface="Andika" panose="02000000000000000000" pitchFamily="2" charset="0"/>
              <a:ea typeface="Andika" panose="02000000000000000000" pitchFamily="2" charset="0"/>
              <a:cs typeface="Andika" panose="02000000000000000000" pitchFamily="2" charset="0"/>
            </a:endParaRPr>
          </a:p>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 go over it.</a:t>
            </a:r>
            <a:endParaRPr lang="en-GB" sz="4000" dirty="0">
              <a:latin typeface="Andika" panose="02000000000000000000" pitchFamily="2" charset="0"/>
              <a:ea typeface="Andika" panose="02000000000000000000" pitchFamily="2" charset="0"/>
              <a:cs typeface="Andika" panose="02000000000000000000" pitchFamily="2" charset="0"/>
            </a:endParaRPr>
          </a:p>
        </p:txBody>
      </p:sp>
      <p:pic>
        <p:nvPicPr>
          <p:cNvPr id="9218" name="Picture 2" descr="Bridge and Pond PNG Clip Art - Best WEB Clipart">
            <a:extLst>
              <a:ext uri="{FF2B5EF4-FFF2-40B4-BE49-F238E27FC236}">
                <a16:creationId xmlns:a16="http://schemas.microsoft.com/office/drawing/2014/main" id="{03843E37-88AE-4091-8AFB-184BAF8A7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826" y="2077504"/>
            <a:ext cx="4663053" cy="2702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ick-305245_640 – WardEnvironment">
            <a:extLst>
              <a:ext uri="{FF2B5EF4-FFF2-40B4-BE49-F238E27FC236}">
                <a16:creationId xmlns:a16="http://schemas.microsoft.com/office/drawing/2014/main" id="{0C9C82C2-037B-4567-A03E-9AEDEAC7EAF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730" y="4086921"/>
            <a:ext cx="1109663"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9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769B95-BEF7-422F-9A7F-511BF90370E8}"/>
              </a:ext>
            </a:extLst>
          </p:cNvPr>
          <p:cNvSpPr/>
          <p:nvPr/>
        </p:nvSpPr>
        <p:spPr>
          <a:xfrm>
            <a:off x="0" y="-11152"/>
            <a:ext cx="12192000" cy="12476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BFC4337-1C17-40E9-8534-7DDACF0CC5F3}"/>
              </a:ext>
            </a:extLst>
          </p:cNvPr>
          <p:cNvSpPr>
            <a:spLocks noGrp="1"/>
          </p:cNvSpPr>
          <p:nvPr>
            <p:ph type="title"/>
          </p:nvPr>
        </p:nvSpPr>
        <p:spPr>
          <a:xfrm>
            <a:off x="1092687" y="11111"/>
            <a:ext cx="11199673" cy="1325563"/>
          </a:xfrm>
        </p:spPr>
        <p:txBody>
          <a:bodyPr>
            <a:normAutofit/>
          </a:bodyPr>
          <a:lstStyle/>
          <a:p>
            <a:r>
              <a:rPr lang="en-GB" sz="3200" b="1" dirty="0">
                <a:latin typeface="Andika" panose="02000000000000000000" pitchFamily="2" charset="0"/>
                <a:ea typeface="Andika" panose="02000000000000000000" pitchFamily="2" charset="0"/>
                <a:cs typeface="Andika" panose="02000000000000000000" pitchFamily="2" charset="0"/>
              </a:rPr>
              <a:t>Task 2.  Listen carefully to the directions and choose what you need to do at each of these places.</a:t>
            </a:r>
            <a:endParaRPr lang="en-GB" sz="3200" dirty="0">
              <a:latin typeface="Andika" panose="02000000000000000000" pitchFamily="2" charset="0"/>
              <a:ea typeface="Andika" panose="02000000000000000000" pitchFamily="2" charset="0"/>
              <a:cs typeface="Andika" panose="02000000000000000000" pitchFamily="2" charset="0"/>
            </a:endParaRPr>
          </a:p>
        </p:txBody>
      </p:sp>
      <p:pic>
        <p:nvPicPr>
          <p:cNvPr id="16" name="Picture 4" descr="Free icon - Free vector icons - Free SVG, PSD, PNG, EPS, Ai &amp; Icon Font">
            <a:extLst>
              <a:ext uri="{FF2B5EF4-FFF2-40B4-BE49-F238E27FC236}">
                <a16:creationId xmlns:a16="http://schemas.microsoft.com/office/drawing/2014/main" id="{FBD1DC70-8C92-4731-B104-A7E84717E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1" y="106097"/>
            <a:ext cx="891966" cy="959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5B1578-846D-4F92-A7F3-A10407C8F7CC}"/>
              </a:ext>
            </a:extLst>
          </p:cNvPr>
          <p:cNvSpPr txBox="1"/>
          <p:nvPr/>
        </p:nvSpPr>
        <p:spPr>
          <a:xfrm>
            <a:off x="869730" y="1619177"/>
            <a:ext cx="7515922" cy="3619645"/>
          </a:xfrm>
          <a:prstGeom prst="rect">
            <a:avLst/>
          </a:prstGeom>
          <a:noFill/>
        </p:spPr>
        <p:txBody>
          <a:bodyPr wrap="square" rtlCol="0">
            <a:spAutoFit/>
          </a:bodyPr>
          <a:lstStyle/>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rPr>
              <a:t>You need to </a:t>
            </a:r>
          </a:p>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 go past the bookshop.</a:t>
            </a:r>
            <a:endParaRPr lang="en-GB" sz="4000" dirty="0">
              <a:latin typeface="Andika" panose="02000000000000000000" pitchFamily="2" charset="0"/>
              <a:ea typeface="Andika" panose="02000000000000000000" pitchFamily="2" charset="0"/>
              <a:cs typeface="Andika" panose="02000000000000000000" pitchFamily="2" charset="0"/>
            </a:endParaRPr>
          </a:p>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 turn left at the bookshop.</a:t>
            </a:r>
            <a:endParaRPr lang="en-GB" sz="4000" dirty="0">
              <a:latin typeface="Andika" panose="02000000000000000000" pitchFamily="2" charset="0"/>
              <a:ea typeface="Andika" panose="02000000000000000000" pitchFamily="2" charset="0"/>
              <a:cs typeface="Andika" panose="02000000000000000000" pitchFamily="2" charset="0"/>
            </a:endParaRPr>
          </a:p>
        </p:txBody>
      </p:sp>
      <p:pic>
        <p:nvPicPr>
          <p:cNvPr id="10242" name="Picture 2" descr="Green Bookshop | Bookshop, Clip art, Green">
            <a:extLst>
              <a:ext uri="{FF2B5EF4-FFF2-40B4-BE49-F238E27FC236}">
                <a16:creationId xmlns:a16="http://schemas.microsoft.com/office/drawing/2014/main" id="{AFD3B2E4-B780-43FC-84BC-361262CD9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878" y="1746538"/>
            <a:ext cx="3874982" cy="38749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ick-305245_640 – WardEnvironment">
            <a:extLst>
              <a:ext uri="{FF2B5EF4-FFF2-40B4-BE49-F238E27FC236}">
                <a16:creationId xmlns:a16="http://schemas.microsoft.com/office/drawing/2014/main" id="{F16012CB-D6E9-4A5A-856D-E8FCCCAF4F1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730" y="2804531"/>
            <a:ext cx="1109663"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3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769B95-BEF7-422F-9A7F-511BF90370E8}"/>
              </a:ext>
            </a:extLst>
          </p:cNvPr>
          <p:cNvSpPr/>
          <p:nvPr/>
        </p:nvSpPr>
        <p:spPr>
          <a:xfrm>
            <a:off x="0" y="-11152"/>
            <a:ext cx="12192000" cy="12476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BFC4337-1C17-40E9-8534-7DDACF0CC5F3}"/>
              </a:ext>
            </a:extLst>
          </p:cNvPr>
          <p:cNvSpPr>
            <a:spLocks noGrp="1"/>
          </p:cNvSpPr>
          <p:nvPr>
            <p:ph type="title"/>
          </p:nvPr>
        </p:nvSpPr>
        <p:spPr>
          <a:xfrm>
            <a:off x="1092687" y="11111"/>
            <a:ext cx="11199673" cy="1325563"/>
          </a:xfrm>
        </p:spPr>
        <p:txBody>
          <a:bodyPr>
            <a:normAutofit/>
          </a:bodyPr>
          <a:lstStyle/>
          <a:p>
            <a:r>
              <a:rPr lang="en-GB" sz="3200" b="1" dirty="0">
                <a:latin typeface="Andika" panose="02000000000000000000" pitchFamily="2" charset="0"/>
                <a:ea typeface="Andika" panose="02000000000000000000" pitchFamily="2" charset="0"/>
                <a:cs typeface="Andika" panose="02000000000000000000" pitchFamily="2" charset="0"/>
              </a:rPr>
              <a:t>Task 2.  Listen carefully to the directions and choose what you need to do at each of these places.</a:t>
            </a:r>
            <a:endParaRPr lang="en-GB" sz="3200" dirty="0">
              <a:latin typeface="Andika" panose="02000000000000000000" pitchFamily="2" charset="0"/>
              <a:ea typeface="Andika" panose="02000000000000000000" pitchFamily="2" charset="0"/>
              <a:cs typeface="Andika" panose="02000000000000000000" pitchFamily="2" charset="0"/>
            </a:endParaRPr>
          </a:p>
        </p:txBody>
      </p:sp>
      <p:pic>
        <p:nvPicPr>
          <p:cNvPr id="16" name="Picture 4" descr="Free icon - Free vector icons - Free SVG, PSD, PNG, EPS, Ai &amp; Icon Font">
            <a:extLst>
              <a:ext uri="{FF2B5EF4-FFF2-40B4-BE49-F238E27FC236}">
                <a16:creationId xmlns:a16="http://schemas.microsoft.com/office/drawing/2014/main" id="{FBD1DC70-8C92-4731-B104-A7E84717E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1" y="106097"/>
            <a:ext cx="891966" cy="959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5B1578-846D-4F92-A7F3-A10407C8F7CC}"/>
              </a:ext>
            </a:extLst>
          </p:cNvPr>
          <p:cNvSpPr txBox="1"/>
          <p:nvPr/>
        </p:nvSpPr>
        <p:spPr>
          <a:xfrm>
            <a:off x="869730" y="1619177"/>
            <a:ext cx="7515922" cy="3619645"/>
          </a:xfrm>
          <a:prstGeom prst="rect">
            <a:avLst/>
          </a:prstGeom>
          <a:noFill/>
        </p:spPr>
        <p:txBody>
          <a:bodyPr wrap="square" rtlCol="0">
            <a:spAutoFit/>
          </a:bodyPr>
          <a:lstStyle/>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rPr>
              <a:t>At the cinema,</a:t>
            </a:r>
          </a:p>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 turn left.</a:t>
            </a:r>
            <a:endParaRPr lang="en-GB" sz="4000" dirty="0">
              <a:latin typeface="Andika" panose="02000000000000000000" pitchFamily="2" charset="0"/>
              <a:ea typeface="Andika" panose="02000000000000000000" pitchFamily="2" charset="0"/>
              <a:cs typeface="Andika" panose="02000000000000000000" pitchFamily="2" charset="0"/>
            </a:endParaRPr>
          </a:p>
          <a:p>
            <a:pPr>
              <a:lnSpc>
                <a:spcPct val="200000"/>
              </a:lnSpc>
            </a:pP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 turn right.</a:t>
            </a:r>
            <a:endParaRPr lang="en-GB" sz="4000" dirty="0">
              <a:latin typeface="Andika" panose="02000000000000000000" pitchFamily="2" charset="0"/>
              <a:ea typeface="Andika" panose="02000000000000000000" pitchFamily="2" charset="0"/>
              <a:cs typeface="Andika" panose="02000000000000000000" pitchFamily="2" charset="0"/>
            </a:endParaRPr>
          </a:p>
        </p:txBody>
      </p:sp>
      <p:pic>
        <p:nvPicPr>
          <p:cNvPr id="6" name="Picture 5" descr="Download Free png 19 Movie theater building graphic transparent HUGE  FREEBIE! Download ... - DLPNG.com">
            <a:extLst>
              <a:ext uri="{FF2B5EF4-FFF2-40B4-BE49-F238E27FC236}">
                <a16:creationId xmlns:a16="http://schemas.microsoft.com/office/drawing/2014/main" id="{450D2754-4B9E-407A-A718-AFDFE5D10AB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2523" y="2408663"/>
            <a:ext cx="3259873" cy="2975125"/>
          </a:xfrm>
          <a:prstGeom prst="rect">
            <a:avLst/>
          </a:prstGeom>
          <a:noFill/>
          <a:ln>
            <a:noFill/>
          </a:ln>
        </p:spPr>
      </p:pic>
      <p:pic>
        <p:nvPicPr>
          <p:cNvPr id="7" name="Picture 4" descr="tick-305245_640 – WardEnvironment">
            <a:extLst>
              <a:ext uri="{FF2B5EF4-FFF2-40B4-BE49-F238E27FC236}">
                <a16:creationId xmlns:a16="http://schemas.microsoft.com/office/drawing/2014/main" id="{4A27817D-5834-42E1-B7EE-DC6D0FF4AA2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730" y="4031165"/>
            <a:ext cx="1109663"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154158"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3rd Listening Task:</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 carefully to the rhyming words.</a:t>
            </a:r>
          </a:p>
        </p:txBody>
      </p:sp>
      <p:pic>
        <p:nvPicPr>
          <p:cNvPr id="5" name="Picture 2" descr="Listening Vector SVG Icon (8) - SVG Repo">
            <a:extLst>
              <a:ext uri="{FF2B5EF4-FFF2-40B4-BE49-F238E27FC236}">
                <a16:creationId xmlns:a16="http://schemas.microsoft.com/office/drawing/2014/main" id="{B056C3EB-D494-4AA3-B2E4-808D92AF45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0726" y="1170878"/>
            <a:ext cx="1327477" cy="1327477"/>
          </a:xfrm>
          <a:prstGeom prst="rect">
            <a:avLst/>
          </a:prstGeom>
          <a:noFill/>
          <a:extLst>
            <a:ext uri="{909E8E84-426E-40DD-AFC4-6F175D3DCCD1}">
              <a14:hiddenFill xmlns:a14="http://schemas.microsoft.com/office/drawing/2010/main">
                <a:solidFill>
                  <a:srgbClr val="FFFFFF"/>
                </a:solidFill>
              </a14:hiddenFill>
            </a:ext>
          </a:extLst>
        </p:spPr>
      </p:pic>
      <p:pic>
        <p:nvPicPr>
          <p:cNvPr id="7" name="LearnEnglish_Kids_poems_-_The_way_to_the_park">
            <a:hlinkClick r:id="" action="ppaction://media"/>
            <a:extLst>
              <a:ext uri="{FF2B5EF4-FFF2-40B4-BE49-F238E27FC236}">
                <a16:creationId xmlns:a16="http://schemas.microsoft.com/office/drawing/2014/main" id="{4A028A96-8171-4898-BB52-FFDD9463F25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08637" y="4422310"/>
            <a:ext cx="487363" cy="487363"/>
          </a:xfrm>
          <a:prstGeom prst="rect">
            <a:avLst/>
          </a:prstGeom>
        </p:spPr>
      </p:pic>
    </p:spTree>
    <p:extLst>
      <p:ext uri="{BB962C8B-B14F-4D97-AF65-F5344CB8AC3E}">
        <p14:creationId xmlns:p14="http://schemas.microsoft.com/office/powerpoint/2010/main" val="14152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1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1B7D50-72D0-4709-8F61-0F8677FA20B6}"/>
              </a:ext>
            </a:extLst>
          </p:cNvPr>
          <p:cNvSpPr/>
          <p:nvPr/>
        </p:nvSpPr>
        <p:spPr>
          <a:xfrm>
            <a:off x="0" y="-1"/>
            <a:ext cx="12192000" cy="12476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Picture 4" descr="Free icon - Free vector icons - Free SVG, PSD, PNG, EPS, Ai &amp; Icon Font">
            <a:extLst>
              <a:ext uri="{FF2B5EF4-FFF2-40B4-BE49-F238E27FC236}">
                <a16:creationId xmlns:a16="http://schemas.microsoft.com/office/drawing/2014/main" id="{26D9F707-60FF-4D43-8622-C4755F7B7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17" y="102568"/>
            <a:ext cx="1059366" cy="9595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C5D76C9-2F49-4B22-B8FA-3FE5D88A7E18}"/>
              </a:ext>
            </a:extLst>
          </p:cNvPr>
          <p:cNvSpPr>
            <a:spLocks noGrp="1"/>
          </p:cNvSpPr>
          <p:nvPr>
            <p:ph type="title"/>
          </p:nvPr>
        </p:nvSpPr>
        <p:spPr>
          <a:xfrm>
            <a:off x="1576039" y="81349"/>
            <a:ext cx="10515600" cy="1325563"/>
          </a:xfrm>
        </p:spPr>
        <p:txBody>
          <a:bodyPr/>
          <a:lstStyle/>
          <a:p>
            <a:r>
              <a:rPr lang="en-GB" b="1" dirty="0">
                <a:latin typeface="Andika" panose="02000000000000000000" pitchFamily="2" charset="0"/>
                <a:ea typeface="Andika" panose="02000000000000000000" pitchFamily="2" charset="0"/>
                <a:cs typeface="Andika" panose="02000000000000000000" pitchFamily="2" charset="0"/>
              </a:rPr>
              <a:t>Task 3.  Match the rhyming words.</a:t>
            </a:r>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2" name="TextBox 1">
            <a:extLst>
              <a:ext uri="{FF2B5EF4-FFF2-40B4-BE49-F238E27FC236}">
                <a16:creationId xmlns:a16="http://schemas.microsoft.com/office/drawing/2014/main" id="{E968DD88-F21C-45AB-8638-AD5C92944A9C}"/>
              </a:ext>
            </a:extLst>
          </p:cNvPr>
          <p:cNvSpPr txBox="1"/>
          <p:nvPr/>
        </p:nvSpPr>
        <p:spPr>
          <a:xfrm>
            <a:off x="1226633" y="2062976"/>
            <a:ext cx="3111187"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like</a:t>
            </a:r>
          </a:p>
        </p:txBody>
      </p:sp>
      <p:sp>
        <p:nvSpPr>
          <p:cNvPr id="18" name="TextBox 17">
            <a:extLst>
              <a:ext uri="{FF2B5EF4-FFF2-40B4-BE49-F238E27FC236}">
                <a16:creationId xmlns:a16="http://schemas.microsoft.com/office/drawing/2014/main" id="{9A8CE58F-02A1-421D-9BF3-6EA5E28B7F46}"/>
              </a:ext>
            </a:extLst>
          </p:cNvPr>
          <p:cNvSpPr txBox="1"/>
          <p:nvPr/>
        </p:nvSpPr>
        <p:spPr>
          <a:xfrm>
            <a:off x="1226634" y="3031275"/>
            <a:ext cx="3111188"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then</a:t>
            </a:r>
          </a:p>
        </p:txBody>
      </p:sp>
      <p:sp>
        <p:nvSpPr>
          <p:cNvPr id="24" name="TextBox 23">
            <a:extLst>
              <a:ext uri="{FF2B5EF4-FFF2-40B4-BE49-F238E27FC236}">
                <a16:creationId xmlns:a16="http://schemas.microsoft.com/office/drawing/2014/main" id="{C13B0180-C8A2-4A61-ADA7-CE604A7039B4}"/>
              </a:ext>
            </a:extLst>
          </p:cNvPr>
          <p:cNvSpPr txBox="1"/>
          <p:nvPr/>
        </p:nvSpPr>
        <p:spPr>
          <a:xfrm>
            <a:off x="7099610" y="2062975"/>
            <a:ext cx="3111186"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feet</a:t>
            </a:r>
          </a:p>
        </p:txBody>
      </p:sp>
      <p:sp>
        <p:nvSpPr>
          <p:cNvPr id="25" name="TextBox 24">
            <a:extLst>
              <a:ext uri="{FF2B5EF4-FFF2-40B4-BE49-F238E27FC236}">
                <a16:creationId xmlns:a16="http://schemas.microsoft.com/office/drawing/2014/main" id="{92B5757A-D21F-4D29-BB1B-E3455789A775}"/>
              </a:ext>
            </a:extLst>
          </p:cNvPr>
          <p:cNvSpPr txBox="1"/>
          <p:nvPr/>
        </p:nvSpPr>
        <p:spPr>
          <a:xfrm>
            <a:off x="7099609" y="3031275"/>
            <a:ext cx="3111185"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bike</a:t>
            </a:r>
          </a:p>
        </p:txBody>
      </p:sp>
      <p:sp>
        <p:nvSpPr>
          <p:cNvPr id="26" name="TextBox 25">
            <a:extLst>
              <a:ext uri="{FF2B5EF4-FFF2-40B4-BE49-F238E27FC236}">
                <a16:creationId xmlns:a16="http://schemas.microsoft.com/office/drawing/2014/main" id="{28E5241F-C767-4D7F-AC82-59E220577452}"/>
              </a:ext>
            </a:extLst>
          </p:cNvPr>
          <p:cNvSpPr txBox="1"/>
          <p:nvPr/>
        </p:nvSpPr>
        <p:spPr>
          <a:xfrm>
            <a:off x="1226633" y="3999574"/>
            <a:ext cx="3111189"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street</a:t>
            </a:r>
          </a:p>
        </p:txBody>
      </p:sp>
      <p:sp>
        <p:nvSpPr>
          <p:cNvPr id="27" name="TextBox 26">
            <a:extLst>
              <a:ext uri="{FF2B5EF4-FFF2-40B4-BE49-F238E27FC236}">
                <a16:creationId xmlns:a16="http://schemas.microsoft.com/office/drawing/2014/main" id="{CBA05031-6E7B-4043-B4F9-8E302F2EC142}"/>
              </a:ext>
            </a:extLst>
          </p:cNvPr>
          <p:cNvSpPr txBox="1"/>
          <p:nvPr/>
        </p:nvSpPr>
        <p:spPr>
          <a:xfrm>
            <a:off x="1226634" y="4976414"/>
            <a:ext cx="3111190"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see</a:t>
            </a:r>
          </a:p>
        </p:txBody>
      </p:sp>
      <p:sp>
        <p:nvSpPr>
          <p:cNvPr id="28" name="TextBox 27">
            <a:extLst>
              <a:ext uri="{FF2B5EF4-FFF2-40B4-BE49-F238E27FC236}">
                <a16:creationId xmlns:a16="http://schemas.microsoft.com/office/drawing/2014/main" id="{272BEDBD-0ABE-48E3-89A0-C71395518F2A}"/>
              </a:ext>
            </a:extLst>
          </p:cNvPr>
          <p:cNvSpPr txBox="1"/>
          <p:nvPr/>
        </p:nvSpPr>
        <p:spPr>
          <a:xfrm>
            <a:off x="1226634" y="5911063"/>
            <a:ext cx="3126052"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park</a:t>
            </a:r>
          </a:p>
        </p:txBody>
      </p:sp>
      <p:sp>
        <p:nvSpPr>
          <p:cNvPr id="29" name="TextBox 28">
            <a:extLst>
              <a:ext uri="{FF2B5EF4-FFF2-40B4-BE49-F238E27FC236}">
                <a16:creationId xmlns:a16="http://schemas.microsoft.com/office/drawing/2014/main" id="{3C7D87D2-C678-4E51-A52C-FB08F6F2EC53}"/>
              </a:ext>
            </a:extLst>
          </p:cNvPr>
          <p:cNvSpPr txBox="1"/>
          <p:nvPr/>
        </p:nvSpPr>
        <p:spPr>
          <a:xfrm>
            <a:off x="7099610" y="4011833"/>
            <a:ext cx="3111184"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dark</a:t>
            </a:r>
          </a:p>
        </p:txBody>
      </p:sp>
      <p:sp>
        <p:nvSpPr>
          <p:cNvPr id="30" name="TextBox 29">
            <a:extLst>
              <a:ext uri="{FF2B5EF4-FFF2-40B4-BE49-F238E27FC236}">
                <a16:creationId xmlns:a16="http://schemas.microsoft.com/office/drawing/2014/main" id="{769B4743-5AE0-48E4-A973-BD62897E4578}"/>
              </a:ext>
            </a:extLst>
          </p:cNvPr>
          <p:cNvSpPr txBox="1"/>
          <p:nvPr/>
        </p:nvSpPr>
        <p:spPr>
          <a:xfrm>
            <a:off x="7084742" y="4963764"/>
            <a:ext cx="3126052"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hen</a:t>
            </a:r>
          </a:p>
        </p:txBody>
      </p:sp>
      <p:sp>
        <p:nvSpPr>
          <p:cNvPr id="31" name="TextBox 30">
            <a:extLst>
              <a:ext uri="{FF2B5EF4-FFF2-40B4-BE49-F238E27FC236}">
                <a16:creationId xmlns:a16="http://schemas.microsoft.com/office/drawing/2014/main" id="{B473DDD2-CD43-4A36-B9CA-2B473DC9D80F}"/>
              </a:ext>
            </a:extLst>
          </p:cNvPr>
          <p:cNvSpPr txBox="1"/>
          <p:nvPr/>
        </p:nvSpPr>
        <p:spPr>
          <a:xfrm>
            <a:off x="7084742" y="5911063"/>
            <a:ext cx="3126052"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tree</a:t>
            </a:r>
          </a:p>
        </p:txBody>
      </p:sp>
      <p:cxnSp>
        <p:nvCxnSpPr>
          <p:cNvPr id="4" name="Connector: Curved 3">
            <a:extLst>
              <a:ext uri="{FF2B5EF4-FFF2-40B4-BE49-F238E27FC236}">
                <a16:creationId xmlns:a16="http://schemas.microsoft.com/office/drawing/2014/main" id="{0B21A9F3-E225-43B6-9D54-A627A3274DF8}"/>
              </a:ext>
            </a:extLst>
          </p:cNvPr>
          <p:cNvCxnSpPr>
            <a:stCxn id="2" idx="3"/>
            <a:endCxn id="25" idx="1"/>
          </p:cNvCxnSpPr>
          <p:nvPr/>
        </p:nvCxnSpPr>
        <p:spPr>
          <a:xfrm>
            <a:off x="4337820" y="2454573"/>
            <a:ext cx="2761789" cy="968299"/>
          </a:xfrm>
          <a:prstGeom prst="curvedConnector3">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6" name="Connector: Curved 5">
            <a:extLst>
              <a:ext uri="{FF2B5EF4-FFF2-40B4-BE49-F238E27FC236}">
                <a16:creationId xmlns:a16="http://schemas.microsoft.com/office/drawing/2014/main" id="{249A201D-B435-4434-ACBD-ECBA3A5E4E96}"/>
              </a:ext>
            </a:extLst>
          </p:cNvPr>
          <p:cNvCxnSpPr>
            <a:stCxn id="18" idx="3"/>
            <a:endCxn id="30" idx="1"/>
          </p:cNvCxnSpPr>
          <p:nvPr/>
        </p:nvCxnSpPr>
        <p:spPr>
          <a:xfrm>
            <a:off x="4337822" y="3422872"/>
            <a:ext cx="2746920" cy="1932489"/>
          </a:xfrm>
          <a:prstGeom prst="curvedConnector3">
            <a:avLst/>
          </a:prstGeom>
          <a:ln w="5715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9" name="Connector: Curved 18">
            <a:extLst>
              <a:ext uri="{FF2B5EF4-FFF2-40B4-BE49-F238E27FC236}">
                <a16:creationId xmlns:a16="http://schemas.microsoft.com/office/drawing/2014/main" id="{2E12F6BC-7445-43FD-BF41-A14C4AD45584}"/>
              </a:ext>
            </a:extLst>
          </p:cNvPr>
          <p:cNvCxnSpPr>
            <a:cxnSpLocks/>
            <a:endCxn id="24" idx="1"/>
          </p:cNvCxnSpPr>
          <p:nvPr/>
        </p:nvCxnSpPr>
        <p:spPr>
          <a:xfrm flipV="1">
            <a:off x="4367554" y="2454572"/>
            <a:ext cx="2732056" cy="1915598"/>
          </a:xfrm>
          <a:prstGeom prst="curvedConnector3">
            <a:avLst/>
          </a:prstGeom>
          <a:ln w="57150">
            <a:solidFill>
              <a:srgbClr val="CC66FF"/>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21" name="Connector: Curved 20">
            <a:extLst>
              <a:ext uri="{FF2B5EF4-FFF2-40B4-BE49-F238E27FC236}">
                <a16:creationId xmlns:a16="http://schemas.microsoft.com/office/drawing/2014/main" id="{35F41AFC-088F-433C-B5D5-7844ED414DD1}"/>
              </a:ext>
            </a:extLst>
          </p:cNvPr>
          <p:cNvCxnSpPr>
            <a:cxnSpLocks/>
            <a:endCxn id="31" idx="1"/>
          </p:cNvCxnSpPr>
          <p:nvPr/>
        </p:nvCxnSpPr>
        <p:spPr>
          <a:xfrm>
            <a:off x="4349624" y="5479425"/>
            <a:ext cx="2735118" cy="823235"/>
          </a:xfrm>
          <a:prstGeom prst="curvedConnector3">
            <a:avLst/>
          </a:prstGeom>
          <a:ln w="57150">
            <a:solidFill>
              <a:srgbClr val="002060"/>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23" name="Connector: Curved 22">
            <a:extLst>
              <a:ext uri="{FF2B5EF4-FFF2-40B4-BE49-F238E27FC236}">
                <a16:creationId xmlns:a16="http://schemas.microsoft.com/office/drawing/2014/main" id="{AB09743B-FBED-4EF4-9001-5FE33A542A98}"/>
              </a:ext>
            </a:extLst>
          </p:cNvPr>
          <p:cNvCxnSpPr>
            <a:cxnSpLocks/>
            <a:endCxn id="29" idx="1"/>
          </p:cNvCxnSpPr>
          <p:nvPr/>
        </p:nvCxnSpPr>
        <p:spPr>
          <a:xfrm flipV="1">
            <a:off x="4337820" y="4403430"/>
            <a:ext cx="2761790" cy="1899230"/>
          </a:xfrm>
          <a:prstGeom prst="curvedConnector3">
            <a:avLst/>
          </a:prstGeom>
          <a:ln w="57150">
            <a:solidFill>
              <a:srgbClr val="FF0000"/>
            </a:solidFill>
            <a:headEnd type="triangle"/>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638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46BD48-008C-41D1-9AA2-2723320F9353}"/>
              </a:ext>
            </a:extLst>
          </p:cNvPr>
          <p:cNvSpPr/>
          <p:nvPr/>
        </p:nvSpPr>
        <p:spPr>
          <a:xfrm>
            <a:off x="0" y="0"/>
            <a:ext cx="12192000" cy="16057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9" name="Picture 4" descr="Free icon - Free vector icons - Free SVG, PSD, PNG, EPS, Ai &amp; Icon Font">
            <a:extLst>
              <a:ext uri="{FF2B5EF4-FFF2-40B4-BE49-F238E27FC236}">
                <a16:creationId xmlns:a16="http://schemas.microsoft.com/office/drawing/2014/main" id="{B18BB5D5-5EC5-4E4E-95AF-F7F2F181A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3" y="328113"/>
            <a:ext cx="920685" cy="8264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23DC33E3-A15A-4114-AD6B-3225123AEF7A}"/>
              </a:ext>
            </a:extLst>
          </p:cNvPr>
          <p:cNvSpPr>
            <a:spLocks noGrp="1"/>
          </p:cNvSpPr>
          <p:nvPr>
            <p:ph type="title"/>
          </p:nvPr>
        </p:nvSpPr>
        <p:spPr>
          <a:xfrm>
            <a:off x="1214635" y="78532"/>
            <a:ext cx="10805362" cy="1325563"/>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Can you give directions to a place in your town?</a:t>
            </a:r>
          </a:p>
        </p:txBody>
      </p:sp>
      <p:pic>
        <p:nvPicPr>
          <p:cNvPr id="11268" name="Picture 4" descr="Draw a map of your city | Drawing for kids, Map crafts, Maps for kids">
            <a:extLst>
              <a:ext uri="{FF2B5EF4-FFF2-40B4-BE49-F238E27FC236}">
                <a16:creationId xmlns:a16="http://schemas.microsoft.com/office/drawing/2014/main" id="{965B3431-DE9D-4E00-8D4B-887D8BECC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225" y="2260264"/>
            <a:ext cx="5910146" cy="394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0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04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364" y="6424477"/>
            <a:ext cx="1483624" cy="425258"/>
          </a:xfrm>
          <a:prstGeom prst="rect">
            <a:avLst/>
          </a:prstGeom>
        </p:spPr>
      </p:pic>
      <p:pic>
        <p:nvPicPr>
          <p:cNvPr id="1026" name="Picture 2" descr="Headphones Listening Vector SVG Icon - SVG Repo">
            <a:extLst>
              <a:ext uri="{FF2B5EF4-FFF2-40B4-BE49-F238E27FC236}">
                <a16:creationId xmlns:a16="http://schemas.microsoft.com/office/drawing/2014/main" id="{61C278D9-0103-4A52-9EC7-1DE4E7716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73" y="645484"/>
            <a:ext cx="960561" cy="960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ding - Free people icons">
            <a:extLst>
              <a:ext uri="{FF2B5EF4-FFF2-40B4-BE49-F238E27FC236}">
                <a16:creationId xmlns:a16="http://schemas.microsoft.com/office/drawing/2014/main" id="{0B48D63C-6C68-484F-8008-D9F6B0054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89" y="1727504"/>
            <a:ext cx="1071070" cy="10710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tverde Library is Now Offering Curbside Pickup and Drop Off - Town of  Montverde">
            <a:extLst>
              <a:ext uri="{FF2B5EF4-FFF2-40B4-BE49-F238E27FC236}">
                <a16:creationId xmlns:a16="http://schemas.microsoft.com/office/drawing/2014/main" id="{2B780D47-2BA8-4761-9E46-6243F2B88889}"/>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44889" y="2853489"/>
            <a:ext cx="1038945" cy="10896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urlingham Academy &gt; Useful Links &gt; SEND &gt; SEND Provision">
            <a:extLst>
              <a:ext uri="{FF2B5EF4-FFF2-40B4-BE49-F238E27FC236}">
                <a16:creationId xmlns:a16="http://schemas.microsoft.com/office/drawing/2014/main" id="{591ECFBB-00CA-469E-B123-6669C9500F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273" y="5233109"/>
            <a:ext cx="1071070" cy="10710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peaking - Free people icons">
            <a:extLst>
              <a:ext uri="{FF2B5EF4-FFF2-40B4-BE49-F238E27FC236}">
                <a16:creationId xmlns:a16="http://schemas.microsoft.com/office/drawing/2014/main" id="{629179F6-2DC3-4D3B-8A48-0AF70AE7AE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080" y="4040580"/>
            <a:ext cx="1038945" cy="10389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CDDD64-0628-40AD-AD0C-AF681282AB55}"/>
              </a:ext>
            </a:extLst>
          </p:cNvPr>
          <p:cNvSpPr txBox="1"/>
          <p:nvPr/>
        </p:nvSpPr>
        <p:spPr>
          <a:xfrm>
            <a:off x="1732027" y="807105"/>
            <a:ext cx="9999025" cy="769441"/>
          </a:xfrm>
          <a:prstGeom prst="rect">
            <a:avLst/>
          </a:prstGeom>
          <a:noFill/>
        </p:spPr>
        <p:txBody>
          <a:bodyPr wrap="square" rtlCol="0">
            <a:spAutoFit/>
          </a:bodyPr>
          <a:lstStyle/>
          <a:p>
            <a:r>
              <a:rPr lang="en-GB" sz="4400" dirty="0">
                <a:solidFill>
                  <a:schemeClr val="accent1">
                    <a:lumMod val="75000"/>
                  </a:schemeClr>
                </a:solidFill>
                <a:latin typeface="Aharoni" panose="02010803020104030203" pitchFamily="2" charset="-79"/>
                <a:ea typeface="Andika" panose="02000000000000000000" pitchFamily="2" charset="0"/>
                <a:cs typeface="Aharoni" panose="02010803020104030203" pitchFamily="2" charset="-79"/>
              </a:rPr>
              <a:t>Listen</a:t>
            </a:r>
            <a:r>
              <a:rPr lang="en-GB" sz="3200" dirty="0">
                <a:latin typeface="Andika" panose="02000000000000000000" pitchFamily="2" charset="0"/>
                <a:ea typeface="Andika" panose="02000000000000000000" pitchFamily="2" charset="0"/>
                <a:cs typeface="Andika" panose="02000000000000000000" pitchFamily="2" charset="0"/>
              </a:rPr>
              <a:t> to </a:t>
            </a:r>
            <a:r>
              <a:rPr lang="en-GB" sz="4400" dirty="0">
                <a:solidFill>
                  <a:srgbClr val="CC66FF"/>
                </a:solidFill>
                <a:latin typeface="Aharoni" panose="02010803020104030203" pitchFamily="2" charset="-79"/>
                <a:ea typeface="Andika" panose="02000000000000000000" pitchFamily="2" charset="0"/>
                <a:cs typeface="Aharoni" panose="02010803020104030203" pitchFamily="2" charset="-79"/>
              </a:rPr>
              <a:t>directions</a:t>
            </a:r>
            <a:r>
              <a:rPr lang="en-GB" sz="3200" dirty="0">
                <a:latin typeface="Andika" panose="02000000000000000000" pitchFamily="2" charset="0"/>
                <a:ea typeface="Andika" panose="02000000000000000000" pitchFamily="2" charset="0"/>
                <a:cs typeface="Andika" panose="02000000000000000000" pitchFamily="2" charset="0"/>
              </a:rPr>
              <a:t> to get to the park.</a:t>
            </a:r>
          </a:p>
        </p:txBody>
      </p:sp>
      <p:sp>
        <p:nvSpPr>
          <p:cNvPr id="18" name="TextBox 17">
            <a:extLst>
              <a:ext uri="{FF2B5EF4-FFF2-40B4-BE49-F238E27FC236}">
                <a16:creationId xmlns:a16="http://schemas.microsoft.com/office/drawing/2014/main" id="{11518BAE-E875-483C-963D-5D3950BA1193}"/>
              </a:ext>
            </a:extLst>
          </p:cNvPr>
          <p:cNvSpPr txBox="1"/>
          <p:nvPr/>
        </p:nvSpPr>
        <p:spPr>
          <a:xfrm>
            <a:off x="1732665" y="1613403"/>
            <a:ext cx="8720253" cy="1446550"/>
          </a:xfrm>
          <a:prstGeom prst="rect">
            <a:avLst/>
          </a:prstGeom>
          <a:noFill/>
        </p:spPr>
        <p:txBody>
          <a:bodyPr wrap="square" rtlCol="0">
            <a:spAutoFit/>
          </a:bodyPr>
          <a:lstStyle/>
          <a:p>
            <a:r>
              <a:rPr lang="en-GB" sz="4400" dirty="0">
                <a:solidFill>
                  <a:srgbClr val="FFC000"/>
                </a:solidFill>
                <a:latin typeface="Aharoni" panose="02010803020104030203" pitchFamily="2" charset="-79"/>
                <a:ea typeface="Andika" panose="02000000000000000000" pitchFamily="2" charset="0"/>
                <a:cs typeface="Aharoni" panose="02010803020104030203" pitchFamily="2" charset="-79"/>
              </a:rPr>
              <a:t>Read</a:t>
            </a:r>
            <a:r>
              <a:rPr lang="en-GB" sz="3200" dirty="0">
                <a:latin typeface="Andika" panose="02000000000000000000" pitchFamily="2" charset="0"/>
                <a:ea typeface="Andika" panose="02000000000000000000" pitchFamily="2" charset="0"/>
                <a:cs typeface="Andika" panose="02000000000000000000" pitchFamily="2" charset="0"/>
              </a:rPr>
              <a:t> a website article about an exciting </a:t>
            </a:r>
            <a:r>
              <a:rPr lang="en-GB" sz="4400" dirty="0">
                <a:solidFill>
                  <a:srgbClr val="92D050"/>
                </a:solidFill>
                <a:latin typeface="Aharoni" panose="02010803020104030203" pitchFamily="2" charset="-79"/>
                <a:ea typeface="Andika" panose="02000000000000000000" pitchFamily="2" charset="0"/>
                <a:cs typeface="Aharoni" panose="02010803020104030203" pitchFamily="2" charset="-79"/>
              </a:rPr>
              <a:t>city</a:t>
            </a:r>
            <a:r>
              <a:rPr lang="en-GB" sz="3200" dirty="0">
                <a:latin typeface="Andika" panose="02000000000000000000" pitchFamily="2" charset="0"/>
                <a:ea typeface="Andika" panose="02000000000000000000" pitchFamily="2" charset="0"/>
                <a:cs typeface="Andika" panose="02000000000000000000" pitchFamily="2" charset="0"/>
              </a:rPr>
              <a:t>.</a:t>
            </a:r>
          </a:p>
        </p:txBody>
      </p:sp>
      <p:sp>
        <p:nvSpPr>
          <p:cNvPr id="19" name="TextBox 18">
            <a:extLst>
              <a:ext uri="{FF2B5EF4-FFF2-40B4-BE49-F238E27FC236}">
                <a16:creationId xmlns:a16="http://schemas.microsoft.com/office/drawing/2014/main" id="{2F723DD9-10DD-42C5-9958-EA9548BB0D7D}"/>
              </a:ext>
            </a:extLst>
          </p:cNvPr>
          <p:cNvSpPr txBox="1"/>
          <p:nvPr/>
        </p:nvSpPr>
        <p:spPr>
          <a:xfrm>
            <a:off x="1794339" y="2924831"/>
            <a:ext cx="9535297" cy="1261884"/>
          </a:xfrm>
          <a:prstGeom prst="rect">
            <a:avLst/>
          </a:prstGeom>
          <a:noFill/>
        </p:spPr>
        <p:txBody>
          <a:bodyPr wrap="square" rtlCol="0">
            <a:spAutoFit/>
          </a:bodyPr>
          <a:lstStyle/>
          <a:p>
            <a:r>
              <a:rPr lang="en-GB" sz="4400" dirty="0">
                <a:solidFill>
                  <a:srgbClr val="00B0F0"/>
                </a:solidFill>
                <a:latin typeface="Aharoni" panose="02010803020104030203" pitchFamily="2" charset="-79"/>
                <a:ea typeface="Andika" panose="02000000000000000000" pitchFamily="2" charset="0"/>
                <a:cs typeface="Aharoni" panose="02010803020104030203" pitchFamily="2" charset="-79"/>
              </a:rPr>
              <a:t>Read</a:t>
            </a:r>
            <a:r>
              <a:rPr lang="en-GB" sz="3200" dirty="0">
                <a:latin typeface="Andika" panose="02000000000000000000" pitchFamily="2" charset="0"/>
                <a:ea typeface="Andika" panose="02000000000000000000" pitchFamily="2" charset="0"/>
                <a:cs typeface="Andika" panose="02000000000000000000" pitchFamily="2" charset="0"/>
              </a:rPr>
              <a:t> and </a:t>
            </a:r>
            <a:r>
              <a:rPr lang="en-GB" sz="4400" dirty="0">
                <a:solidFill>
                  <a:srgbClr val="FF0000"/>
                </a:solidFill>
                <a:latin typeface="Aharoni" panose="02010803020104030203" pitchFamily="2" charset="-79"/>
                <a:ea typeface="Andika" panose="02000000000000000000" pitchFamily="2" charset="0"/>
                <a:cs typeface="Aharoni" panose="02010803020104030203" pitchFamily="2" charset="-79"/>
              </a:rPr>
              <a:t>respond</a:t>
            </a:r>
            <a:r>
              <a:rPr lang="en-GB" sz="3200" dirty="0">
                <a:latin typeface="Andika" panose="02000000000000000000" pitchFamily="2" charset="0"/>
                <a:ea typeface="Andika" panose="02000000000000000000" pitchFamily="2" charset="0"/>
                <a:cs typeface="Andika" panose="02000000000000000000" pitchFamily="2" charset="0"/>
              </a:rPr>
              <a:t> to a poem about living in a busy town.</a:t>
            </a:r>
          </a:p>
        </p:txBody>
      </p:sp>
      <p:sp>
        <p:nvSpPr>
          <p:cNvPr id="20" name="TextBox 19">
            <a:extLst>
              <a:ext uri="{FF2B5EF4-FFF2-40B4-BE49-F238E27FC236}">
                <a16:creationId xmlns:a16="http://schemas.microsoft.com/office/drawing/2014/main" id="{6F64D10C-62FF-4ECC-8936-AB1E9AF9221C}"/>
              </a:ext>
            </a:extLst>
          </p:cNvPr>
          <p:cNvSpPr txBox="1"/>
          <p:nvPr/>
        </p:nvSpPr>
        <p:spPr>
          <a:xfrm>
            <a:off x="1794339" y="4260476"/>
            <a:ext cx="9674386" cy="769441"/>
          </a:xfrm>
          <a:prstGeom prst="rect">
            <a:avLst/>
          </a:prstGeom>
          <a:noFill/>
        </p:spPr>
        <p:txBody>
          <a:bodyPr wrap="square" rtlCol="0">
            <a:spAutoFit/>
          </a:bodyPr>
          <a:lstStyle/>
          <a:p>
            <a:r>
              <a:rPr lang="en-GB" sz="4400" dirty="0">
                <a:solidFill>
                  <a:srgbClr val="CC66FF"/>
                </a:solidFill>
                <a:latin typeface="Aharoni" panose="02010803020104030203" pitchFamily="2" charset="-79"/>
                <a:ea typeface="Andika" panose="02000000000000000000" pitchFamily="2" charset="0"/>
                <a:cs typeface="Aharoni" panose="02010803020104030203" pitchFamily="2" charset="-79"/>
              </a:rPr>
              <a:t>Give directions </a:t>
            </a:r>
            <a:r>
              <a:rPr lang="en-GB" sz="3200" dirty="0">
                <a:latin typeface="Andika" panose="02000000000000000000" pitchFamily="2" charset="0"/>
                <a:ea typeface="Andika" panose="02000000000000000000" pitchFamily="2" charset="0"/>
                <a:cs typeface="Andika" panose="02000000000000000000" pitchFamily="2" charset="0"/>
              </a:rPr>
              <a:t>to different places in town.</a:t>
            </a:r>
          </a:p>
        </p:txBody>
      </p:sp>
      <p:sp>
        <p:nvSpPr>
          <p:cNvPr id="21" name="TextBox 20">
            <a:extLst>
              <a:ext uri="{FF2B5EF4-FFF2-40B4-BE49-F238E27FC236}">
                <a16:creationId xmlns:a16="http://schemas.microsoft.com/office/drawing/2014/main" id="{9C0DE3E3-53D4-41A0-97D7-2214EF85A4DE}"/>
              </a:ext>
            </a:extLst>
          </p:cNvPr>
          <p:cNvSpPr txBox="1"/>
          <p:nvPr/>
        </p:nvSpPr>
        <p:spPr>
          <a:xfrm>
            <a:off x="1794341" y="5234304"/>
            <a:ext cx="9674386" cy="769441"/>
          </a:xfrm>
          <a:prstGeom prst="rect">
            <a:avLst/>
          </a:prstGeom>
          <a:noFill/>
        </p:spPr>
        <p:txBody>
          <a:bodyPr wrap="square" rtlCol="0">
            <a:spAutoFit/>
          </a:bodyPr>
          <a:lstStyle/>
          <a:p>
            <a:r>
              <a:rPr lang="en-GB" sz="4400" dirty="0">
                <a:solidFill>
                  <a:srgbClr val="FFC000"/>
                </a:solidFill>
                <a:latin typeface="Aharoni" panose="02010803020104030203" pitchFamily="2" charset="-79"/>
                <a:ea typeface="Andika" panose="02000000000000000000" pitchFamily="2" charset="0"/>
                <a:cs typeface="Aharoni" panose="02010803020104030203" pitchFamily="2" charset="-79"/>
              </a:rPr>
              <a:t>Write</a:t>
            </a:r>
            <a:r>
              <a:rPr lang="en-GB" sz="3200" dirty="0">
                <a:latin typeface="Andika" panose="02000000000000000000" pitchFamily="2" charset="0"/>
                <a:ea typeface="Andika" panose="02000000000000000000" pitchFamily="2" charset="0"/>
                <a:cs typeface="Andika" panose="02000000000000000000" pitchFamily="2" charset="0"/>
              </a:rPr>
              <a:t> </a:t>
            </a:r>
            <a:r>
              <a:rPr lang="en-GB" sz="4400" dirty="0">
                <a:solidFill>
                  <a:schemeClr val="accent1"/>
                </a:solidFill>
                <a:latin typeface="Aharoni" panose="02010803020104030203" pitchFamily="2" charset="-79"/>
                <a:ea typeface="Andika" panose="02000000000000000000" pitchFamily="2" charset="0"/>
                <a:cs typeface="Aharoni" panose="02010803020104030203" pitchFamily="2" charset="-79"/>
              </a:rPr>
              <a:t>directions </a:t>
            </a:r>
            <a:r>
              <a:rPr lang="en-GB" sz="3200" dirty="0">
                <a:latin typeface="Andika" panose="02000000000000000000" pitchFamily="2" charset="0"/>
                <a:ea typeface="Andika" panose="02000000000000000000" pitchFamily="2" charset="0"/>
                <a:cs typeface="Andika" panose="02000000000000000000" pitchFamily="2" charset="0"/>
              </a:rPr>
              <a:t>by using a map.</a:t>
            </a:r>
          </a:p>
        </p:txBody>
      </p:sp>
    </p:spTree>
    <p:extLst>
      <p:ext uri="{BB962C8B-B14F-4D97-AF65-F5344CB8AC3E}">
        <p14:creationId xmlns:p14="http://schemas.microsoft.com/office/powerpoint/2010/main" val="32165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8" y="323745"/>
            <a:ext cx="9411659" cy="1286160"/>
          </a:xfrm>
        </p:spPr>
        <p:txBody>
          <a:bodyPr anchor="b">
            <a:normAutofit fontScale="90000"/>
          </a:bodyPr>
          <a:lstStyle/>
          <a:p>
            <a:pPr>
              <a:lnSpc>
                <a:spcPct val="150000"/>
              </a:lnSpc>
            </a:pPr>
            <a:r>
              <a:rPr lang="en-GB" sz="3700" b="1" dirty="0">
                <a:ln w="22225">
                  <a:noFill/>
                  <a:prstDash val="solid"/>
                </a:ln>
                <a:latin typeface="Andika" panose="02000000000000000000" pitchFamily="2" charset="0"/>
                <a:ea typeface="Andika" panose="02000000000000000000" pitchFamily="2" charset="0"/>
                <a:cs typeface="Andika" panose="02000000000000000000" pitchFamily="2" charset="0"/>
              </a:rPr>
              <a:t>I am learning how to listen and respond to an audio-text.</a:t>
            </a:r>
          </a:p>
        </p:txBody>
      </p:sp>
      <p:pic>
        <p:nvPicPr>
          <p:cNvPr id="3074" name="Picture 2" descr="Little Girl Listening Stock Illustration - Download Image Now - iStock">
            <a:extLst>
              <a:ext uri="{FF2B5EF4-FFF2-40B4-BE49-F238E27FC236}">
                <a16:creationId xmlns:a16="http://schemas.microsoft.com/office/drawing/2014/main" id="{E786FA4F-EC44-48F2-82C0-AAC639B62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24" r="19426"/>
          <a:stretch/>
        </p:blipFill>
        <p:spPr bwMode="auto">
          <a:xfrm>
            <a:off x="671353" y="1799151"/>
            <a:ext cx="3391361" cy="5017272"/>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8D836E3-C93A-421E-AA1E-4C7087985409}"/>
              </a:ext>
            </a:extLst>
          </p:cNvPr>
          <p:cNvGrpSpPr/>
          <p:nvPr/>
        </p:nvGrpSpPr>
        <p:grpSpPr>
          <a:xfrm>
            <a:off x="4919219" y="2129246"/>
            <a:ext cx="7130026" cy="4549980"/>
            <a:chOff x="4919219" y="1686213"/>
            <a:chExt cx="7130026" cy="4993014"/>
          </a:xfrm>
        </p:grpSpPr>
        <p:sp>
          <p:nvSpPr>
            <p:cNvPr id="5" name="Freeform: Shape 4">
              <a:extLst>
                <a:ext uri="{FF2B5EF4-FFF2-40B4-BE49-F238E27FC236}">
                  <a16:creationId xmlns:a16="http://schemas.microsoft.com/office/drawing/2014/main" id="{ECEAA2B4-D31A-48F7-84A6-6D3B4F8C2AFF}"/>
                </a:ext>
              </a:extLst>
            </p:cNvPr>
            <p:cNvSpPr/>
            <p:nvPr/>
          </p:nvSpPr>
          <p:spPr>
            <a:xfrm>
              <a:off x="4919219" y="1686213"/>
              <a:ext cx="7130026" cy="1854292"/>
            </a:xfrm>
            <a:custGeom>
              <a:avLst/>
              <a:gdLst>
                <a:gd name="connsiteX0" fmla="*/ 0 w 7130026"/>
                <a:gd name="connsiteY0" fmla="*/ 309055 h 1854292"/>
                <a:gd name="connsiteX1" fmla="*/ 309055 w 7130026"/>
                <a:gd name="connsiteY1" fmla="*/ 0 h 1854292"/>
                <a:gd name="connsiteX2" fmla="*/ 6820971 w 7130026"/>
                <a:gd name="connsiteY2" fmla="*/ 0 h 1854292"/>
                <a:gd name="connsiteX3" fmla="*/ 7130026 w 7130026"/>
                <a:gd name="connsiteY3" fmla="*/ 309055 h 1854292"/>
                <a:gd name="connsiteX4" fmla="*/ 7130026 w 7130026"/>
                <a:gd name="connsiteY4" fmla="*/ 1545237 h 1854292"/>
                <a:gd name="connsiteX5" fmla="*/ 6820971 w 7130026"/>
                <a:gd name="connsiteY5" fmla="*/ 1854292 h 1854292"/>
                <a:gd name="connsiteX6" fmla="*/ 309055 w 7130026"/>
                <a:gd name="connsiteY6" fmla="*/ 1854292 h 1854292"/>
                <a:gd name="connsiteX7" fmla="*/ 0 w 7130026"/>
                <a:gd name="connsiteY7" fmla="*/ 1545237 h 1854292"/>
                <a:gd name="connsiteX8" fmla="*/ 0 w 7130026"/>
                <a:gd name="connsiteY8" fmla="*/ 309055 h 18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854292">
                  <a:moveTo>
                    <a:pt x="0" y="309055"/>
                  </a:moveTo>
                  <a:cubicBezTo>
                    <a:pt x="0" y="138369"/>
                    <a:pt x="138369" y="0"/>
                    <a:pt x="309055" y="0"/>
                  </a:cubicBezTo>
                  <a:lnTo>
                    <a:pt x="6820971" y="0"/>
                  </a:lnTo>
                  <a:cubicBezTo>
                    <a:pt x="6991657" y="0"/>
                    <a:pt x="7130026" y="138369"/>
                    <a:pt x="7130026" y="309055"/>
                  </a:cubicBezTo>
                  <a:lnTo>
                    <a:pt x="7130026" y="1545237"/>
                  </a:lnTo>
                  <a:cubicBezTo>
                    <a:pt x="7130026" y="1715923"/>
                    <a:pt x="6991657" y="1854292"/>
                    <a:pt x="6820971" y="1854292"/>
                  </a:cubicBezTo>
                  <a:lnTo>
                    <a:pt x="309055" y="1854292"/>
                  </a:lnTo>
                  <a:cubicBezTo>
                    <a:pt x="138369" y="1854292"/>
                    <a:pt x="0" y="1715923"/>
                    <a:pt x="0" y="1545237"/>
                  </a:cubicBezTo>
                  <a:lnTo>
                    <a:pt x="0" y="309055"/>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12439" tIns="212439" rIns="212439" bIns="212439"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understand what </a:t>
              </a:r>
              <a:r>
                <a:rPr lang="en-GB" sz="3200" b="1" i="1" kern="1200" dirty="0">
                  <a:effectLst>
                    <a:outerShdw blurRad="50800" dist="38100" dir="2700000" algn="tl" rotWithShape="0">
                      <a:prstClr val="black">
                        <a:alpha val="40000"/>
                      </a:prstClr>
                    </a:outerShdw>
                  </a:effectLst>
                  <a:latin typeface="Andika" panose="02000000000000000000" pitchFamily="2" charset="0"/>
                  <a:ea typeface="Andika" panose="02000000000000000000" pitchFamily="2" charset="0"/>
                  <a:cs typeface="Andika" panose="02000000000000000000" pitchFamily="2" charset="0"/>
                </a:rPr>
                <a:t>the main idea </a:t>
              </a:r>
              <a:r>
                <a:rPr lang="en-GB" sz="3200" b="1" dirty="0">
                  <a:latin typeface="Andika" panose="02000000000000000000" pitchFamily="2" charset="0"/>
                  <a:ea typeface="Andika" panose="02000000000000000000" pitchFamily="2" charset="0"/>
                  <a:cs typeface="Andika" panose="02000000000000000000" pitchFamily="2" charset="0"/>
                </a:rPr>
                <a:t>is</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C944D7BB-48A7-4648-8639-13E074D51044}"/>
                </a:ext>
              </a:extLst>
            </p:cNvPr>
            <p:cNvSpPr/>
            <p:nvPr/>
          </p:nvSpPr>
          <p:spPr>
            <a:xfrm>
              <a:off x="4919219" y="3701327"/>
              <a:ext cx="7130026" cy="1489208"/>
            </a:xfrm>
            <a:custGeom>
              <a:avLst/>
              <a:gdLst>
                <a:gd name="connsiteX0" fmla="*/ 0 w 7130026"/>
                <a:gd name="connsiteY0" fmla="*/ 248206 h 1489208"/>
                <a:gd name="connsiteX1" fmla="*/ 248206 w 7130026"/>
                <a:gd name="connsiteY1" fmla="*/ 0 h 1489208"/>
                <a:gd name="connsiteX2" fmla="*/ 6881820 w 7130026"/>
                <a:gd name="connsiteY2" fmla="*/ 0 h 1489208"/>
                <a:gd name="connsiteX3" fmla="*/ 7130026 w 7130026"/>
                <a:gd name="connsiteY3" fmla="*/ 248206 h 1489208"/>
                <a:gd name="connsiteX4" fmla="*/ 7130026 w 7130026"/>
                <a:gd name="connsiteY4" fmla="*/ 1241002 h 1489208"/>
                <a:gd name="connsiteX5" fmla="*/ 6881820 w 7130026"/>
                <a:gd name="connsiteY5" fmla="*/ 1489208 h 1489208"/>
                <a:gd name="connsiteX6" fmla="*/ 248206 w 7130026"/>
                <a:gd name="connsiteY6" fmla="*/ 1489208 h 1489208"/>
                <a:gd name="connsiteX7" fmla="*/ 0 w 7130026"/>
                <a:gd name="connsiteY7" fmla="*/ 1241002 h 1489208"/>
                <a:gd name="connsiteX8" fmla="*/ 0 w 7130026"/>
                <a:gd name="connsiteY8" fmla="*/ 248206 h 148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89208">
                  <a:moveTo>
                    <a:pt x="0" y="248206"/>
                  </a:moveTo>
                  <a:cubicBezTo>
                    <a:pt x="0" y="111126"/>
                    <a:pt x="111126" y="0"/>
                    <a:pt x="248206" y="0"/>
                  </a:cubicBezTo>
                  <a:lnTo>
                    <a:pt x="6881820" y="0"/>
                  </a:lnTo>
                  <a:cubicBezTo>
                    <a:pt x="7018900" y="0"/>
                    <a:pt x="7130026" y="111126"/>
                    <a:pt x="7130026" y="248206"/>
                  </a:cubicBezTo>
                  <a:lnTo>
                    <a:pt x="7130026" y="1241002"/>
                  </a:lnTo>
                  <a:cubicBezTo>
                    <a:pt x="7130026" y="1378082"/>
                    <a:pt x="7018900" y="1489208"/>
                    <a:pt x="6881820" y="1489208"/>
                  </a:cubicBezTo>
                  <a:lnTo>
                    <a:pt x="248206" y="1489208"/>
                  </a:lnTo>
                  <a:cubicBezTo>
                    <a:pt x="111126" y="1489208"/>
                    <a:pt x="0" y="1378082"/>
                    <a:pt x="0" y="1241002"/>
                  </a:cubicBezTo>
                  <a:lnTo>
                    <a:pt x="0" y="248206"/>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94617" tIns="194617" rIns="194617" bIns="194617"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listen to specific </a:t>
              </a:r>
              <a:r>
                <a:rPr lang="en-GB" sz="3200" b="1" i="1" kern="1200" dirty="0">
                  <a:effectLst>
                    <a:outerShdw blurRad="38100" dist="38100" dir="2700000" algn="tl">
                      <a:srgbClr val="000000">
                        <a:alpha val="43137"/>
                      </a:srgbClr>
                    </a:outerShdw>
                  </a:effectLst>
                  <a:latin typeface="Andika" panose="02000000000000000000" pitchFamily="2" charset="0"/>
                  <a:ea typeface="Andika" panose="02000000000000000000" pitchFamily="2" charset="0"/>
                  <a:cs typeface="Andika" panose="02000000000000000000" pitchFamily="2" charset="0"/>
                </a:rPr>
                <a:t>details</a:t>
              </a:r>
              <a:r>
                <a:rPr lang="en-GB" sz="3200" b="1" kern="1200" dirty="0">
                  <a:latin typeface="Andika" panose="02000000000000000000" pitchFamily="2" charset="0"/>
                  <a:ea typeface="Andika" panose="02000000000000000000" pitchFamily="2" charset="0"/>
                  <a:cs typeface="Andika" panose="02000000000000000000" pitchFamily="2" charset="0"/>
                </a:rPr>
                <a:t> and </a:t>
              </a:r>
              <a:r>
                <a:rPr lang="en-GB" sz="3200" b="1" i="1" u="none" kern="1200" dirty="0">
                  <a:latin typeface="Andika" panose="02000000000000000000" pitchFamily="2" charset="0"/>
                  <a:ea typeface="Andika" panose="02000000000000000000" pitchFamily="2" charset="0"/>
                  <a:cs typeface="Andika" panose="02000000000000000000" pitchFamily="2" charset="0"/>
                </a:rPr>
                <a:t>keywords</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566B5642-876E-48B4-A8AD-67C86352BF19}"/>
                </a:ext>
              </a:extLst>
            </p:cNvPr>
            <p:cNvSpPr/>
            <p:nvPr/>
          </p:nvSpPr>
          <p:spPr>
            <a:xfrm>
              <a:off x="4919219" y="5255895"/>
              <a:ext cx="7130026" cy="1423332"/>
            </a:xfrm>
            <a:custGeom>
              <a:avLst/>
              <a:gdLst>
                <a:gd name="connsiteX0" fmla="*/ 0 w 7130026"/>
                <a:gd name="connsiteY0" fmla="*/ 237227 h 1423332"/>
                <a:gd name="connsiteX1" fmla="*/ 237227 w 7130026"/>
                <a:gd name="connsiteY1" fmla="*/ 0 h 1423332"/>
                <a:gd name="connsiteX2" fmla="*/ 6892799 w 7130026"/>
                <a:gd name="connsiteY2" fmla="*/ 0 h 1423332"/>
                <a:gd name="connsiteX3" fmla="*/ 7130026 w 7130026"/>
                <a:gd name="connsiteY3" fmla="*/ 237227 h 1423332"/>
                <a:gd name="connsiteX4" fmla="*/ 7130026 w 7130026"/>
                <a:gd name="connsiteY4" fmla="*/ 1186105 h 1423332"/>
                <a:gd name="connsiteX5" fmla="*/ 6892799 w 7130026"/>
                <a:gd name="connsiteY5" fmla="*/ 1423332 h 1423332"/>
                <a:gd name="connsiteX6" fmla="*/ 237227 w 7130026"/>
                <a:gd name="connsiteY6" fmla="*/ 1423332 h 1423332"/>
                <a:gd name="connsiteX7" fmla="*/ 0 w 7130026"/>
                <a:gd name="connsiteY7" fmla="*/ 1186105 h 1423332"/>
                <a:gd name="connsiteX8" fmla="*/ 0 w 7130026"/>
                <a:gd name="connsiteY8" fmla="*/ 237227 h 142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23332">
                  <a:moveTo>
                    <a:pt x="0" y="237227"/>
                  </a:moveTo>
                  <a:cubicBezTo>
                    <a:pt x="0" y="106210"/>
                    <a:pt x="106210" y="0"/>
                    <a:pt x="237227" y="0"/>
                  </a:cubicBezTo>
                  <a:lnTo>
                    <a:pt x="6892799" y="0"/>
                  </a:lnTo>
                  <a:cubicBezTo>
                    <a:pt x="7023816" y="0"/>
                    <a:pt x="7130026" y="106210"/>
                    <a:pt x="7130026" y="237227"/>
                  </a:cubicBezTo>
                  <a:lnTo>
                    <a:pt x="7130026" y="1186105"/>
                  </a:lnTo>
                  <a:cubicBezTo>
                    <a:pt x="7130026" y="1317122"/>
                    <a:pt x="7023816" y="1423332"/>
                    <a:pt x="6892799" y="1423332"/>
                  </a:cubicBezTo>
                  <a:lnTo>
                    <a:pt x="237227" y="1423332"/>
                  </a:lnTo>
                  <a:cubicBezTo>
                    <a:pt x="106210" y="1423332"/>
                    <a:pt x="0" y="1317122"/>
                    <a:pt x="0" y="1186105"/>
                  </a:cubicBezTo>
                  <a:lnTo>
                    <a:pt x="0" y="23722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91401" tIns="191401" rIns="191401" bIns="191401" numCol="1" spcCol="1270" anchor="ctr" anchorCtr="0">
              <a:noAutofit/>
            </a:bodyPr>
            <a:lstStyle/>
            <a:p>
              <a:pPr marL="0" lvl="0" indent="0" algn="l" defTabSz="1422400">
                <a:lnSpc>
                  <a:spcPct val="150000"/>
                </a:lnSpc>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am able to </a:t>
              </a:r>
              <a:r>
                <a:rPr lang="en-GB" sz="3200" b="1" i="1" kern="1200" dirty="0">
                  <a:latin typeface="Andika" panose="02000000000000000000" pitchFamily="2" charset="0"/>
                  <a:ea typeface="Andika" panose="02000000000000000000" pitchFamily="2" charset="0"/>
                  <a:cs typeface="Andika" panose="02000000000000000000" pitchFamily="2" charset="0"/>
                </a:rPr>
                <a:t>c</a:t>
              </a:r>
              <a:r>
                <a:rPr lang="en-GB" sz="3200" b="1" i="1" kern="1200" dirty="0">
                  <a:effectLst>
                    <a:outerShdw blurRad="50800" dist="38100" dir="2700000" algn="tl" rotWithShape="0">
                      <a:prstClr val="black">
                        <a:alpha val="40000"/>
                      </a:prstClr>
                    </a:outerShdw>
                  </a:effectLst>
                  <a:latin typeface="Andika" panose="02000000000000000000" pitchFamily="2" charset="0"/>
                  <a:ea typeface="Andika" panose="02000000000000000000" pitchFamily="2" charset="0"/>
                  <a:cs typeface="Andika" panose="02000000000000000000" pitchFamily="2" charset="0"/>
                </a:rPr>
                <a:t>omplete</a:t>
              </a:r>
              <a:r>
                <a:rPr lang="en-GB" sz="3200" b="1" kern="1200" dirty="0">
                  <a:latin typeface="Andika" panose="02000000000000000000" pitchFamily="2" charset="0"/>
                  <a:ea typeface="Andika" panose="02000000000000000000" pitchFamily="2" charset="0"/>
                  <a:cs typeface="Andika" panose="02000000000000000000" pitchFamily="2" charset="0"/>
                </a:rPr>
                <a:t> the tasks.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3076" name="Picture 4" descr="Ear - Free medical icons">
            <a:extLst>
              <a:ext uri="{FF2B5EF4-FFF2-40B4-BE49-F238E27FC236}">
                <a16:creationId xmlns:a16="http://schemas.microsoft.com/office/drawing/2014/main" id="{FA113104-DD4A-41F0-815E-50DFF179E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79" y="81763"/>
            <a:ext cx="1770125" cy="17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LACES AROUND TOWN 1 - English ESL Powerpoints for distance learning and  physical classrooms">
            <a:extLst>
              <a:ext uri="{FF2B5EF4-FFF2-40B4-BE49-F238E27FC236}">
                <a16:creationId xmlns:a16="http://schemas.microsoft.com/office/drawing/2014/main" id="{088E8FD3-65E1-4459-A0CC-56920112C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68" y="3168028"/>
            <a:ext cx="3899558" cy="27603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422493" y="929611"/>
            <a:ext cx="9055509" cy="4351338"/>
          </a:xfrm>
        </p:spPr>
        <p:txBody>
          <a:bodyPr/>
          <a:lstStyle/>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Think of all the places in your town.</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Make a mind map to show all the places you know of. </a:t>
            </a:r>
          </a:p>
        </p:txBody>
      </p:sp>
    </p:spTree>
    <p:extLst>
      <p:ext uri="{BB962C8B-B14F-4D97-AF65-F5344CB8AC3E}">
        <p14:creationId xmlns:p14="http://schemas.microsoft.com/office/powerpoint/2010/main" val="391871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AE22816-E8A2-4CB5-ADE8-964BF7FC7F0A}"/>
              </a:ext>
            </a:extLst>
          </p:cNvPr>
          <p:cNvSpPr/>
          <p:nvPr/>
        </p:nvSpPr>
        <p:spPr>
          <a:xfrm>
            <a:off x="3892672" y="2972223"/>
            <a:ext cx="5006930" cy="1021556"/>
          </a:xfrm>
          <a:prstGeom prst="roundRect">
            <a:avLst/>
          </a:prstGeom>
          <a:solidFill>
            <a:schemeClr val="accent2"/>
          </a:solidFill>
          <a:ln w="57150">
            <a:solidFill>
              <a:schemeClr val="tx2"/>
            </a:solid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Places in Town</a:t>
            </a:r>
          </a:p>
        </p:txBody>
      </p:sp>
      <p:grpSp>
        <p:nvGrpSpPr>
          <p:cNvPr id="4" name="Group 3">
            <a:extLst>
              <a:ext uri="{FF2B5EF4-FFF2-40B4-BE49-F238E27FC236}">
                <a16:creationId xmlns:a16="http://schemas.microsoft.com/office/drawing/2014/main" id="{059F0137-B7FC-4863-B8FD-6503D1915AA6}"/>
              </a:ext>
            </a:extLst>
          </p:cNvPr>
          <p:cNvGrpSpPr/>
          <p:nvPr/>
        </p:nvGrpSpPr>
        <p:grpSpPr>
          <a:xfrm>
            <a:off x="4062129" y="599302"/>
            <a:ext cx="2619375" cy="2007840"/>
            <a:chOff x="4062129" y="599302"/>
            <a:chExt cx="2619375" cy="2007840"/>
          </a:xfrm>
        </p:grpSpPr>
        <p:pic>
          <p:nvPicPr>
            <p:cNvPr id="2052" name="Picture 4" descr="Other Clipart - Best Cliparts For You | โรงเรียน, การเรียนรู้, การ์ตูน">
              <a:extLst>
                <a:ext uri="{FF2B5EF4-FFF2-40B4-BE49-F238E27FC236}">
                  <a16:creationId xmlns:a16="http://schemas.microsoft.com/office/drawing/2014/main" id="{76A556D2-A30C-4774-AB5A-65750234C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129" y="840254"/>
              <a:ext cx="2619375" cy="17668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1BC0961-C00F-4D3E-AE69-AF6C1F42C45D}"/>
                </a:ext>
              </a:extLst>
            </p:cNvPr>
            <p:cNvSpPr/>
            <p:nvPr/>
          </p:nvSpPr>
          <p:spPr>
            <a:xfrm>
              <a:off x="4732339" y="599302"/>
              <a:ext cx="142378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Kingthings Clarity" pitchFamily="2" charset="0"/>
                </a:rPr>
                <a:t>school</a:t>
              </a:r>
            </a:p>
          </p:txBody>
        </p:sp>
      </p:grpSp>
      <p:grpSp>
        <p:nvGrpSpPr>
          <p:cNvPr id="5" name="Group 4">
            <a:extLst>
              <a:ext uri="{FF2B5EF4-FFF2-40B4-BE49-F238E27FC236}">
                <a16:creationId xmlns:a16="http://schemas.microsoft.com/office/drawing/2014/main" id="{DC27B560-3387-40C6-8FCA-0330A72847F3}"/>
              </a:ext>
            </a:extLst>
          </p:cNvPr>
          <p:cNvGrpSpPr/>
          <p:nvPr/>
        </p:nvGrpSpPr>
        <p:grpSpPr>
          <a:xfrm>
            <a:off x="7470893" y="424375"/>
            <a:ext cx="1505541" cy="1994120"/>
            <a:chOff x="7470893" y="424375"/>
            <a:chExt cx="1505541" cy="1994120"/>
          </a:xfrm>
        </p:grpSpPr>
        <p:pic>
          <p:nvPicPr>
            <p:cNvPr id="2054" name="Picture 6" descr="Free Library Cliparts, Download Free Library Cliparts png images, Free  ClipArts on Clipart Library">
              <a:extLst>
                <a:ext uri="{FF2B5EF4-FFF2-40B4-BE49-F238E27FC236}">
                  <a16:creationId xmlns:a16="http://schemas.microsoft.com/office/drawing/2014/main" id="{560C01B5-F4FE-4391-B135-DCA99D5DA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818" y="987606"/>
              <a:ext cx="1257617" cy="143088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7895796-35EF-4397-8B74-9C73719F0CE5}"/>
                </a:ext>
              </a:extLst>
            </p:cNvPr>
            <p:cNvSpPr/>
            <p:nvPr/>
          </p:nvSpPr>
          <p:spPr>
            <a:xfrm>
              <a:off x="7470893" y="424375"/>
              <a:ext cx="1505541"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Kingthings Clarity" pitchFamily="2" charset="0"/>
                </a:rPr>
                <a:t>library</a:t>
              </a:r>
            </a:p>
          </p:txBody>
        </p:sp>
      </p:grpSp>
      <p:grpSp>
        <p:nvGrpSpPr>
          <p:cNvPr id="6" name="Group 5">
            <a:extLst>
              <a:ext uri="{FF2B5EF4-FFF2-40B4-BE49-F238E27FC236}">
                <a16:creationId xmlns:a16="http://schemas.microsoft.com/office/drawing/2014/main" id="{8AC2B9E1-4419-43BB-B5CA-59683BBFCC9E}"/>
              </a:ext>
            </a:extLst>
          </p:cNvPr>
          <p:cNvGrpSpPr/>
          <p:nvPr/>
        </p:nvGrpSpPr>
        <p:grpSpPr>
          <a:xfrm>
            <a:off x="9312941" y="693658"/>
            <a:ext cx="2150078" cy="1995910"/>
            <a:chOff x="9312941" y="693658"/>
            <a:chExt cx="2150078" cy="1995910"/>
          </a:xfrm>
        </p:grpSpPr>
        <p:pic>
          <p:nvPicPr>
            <p:cNvPr id="2062" name="Picture 14" descr="Church Clip Art - Royalty Free - GoGraph">
              <a:extLst>
                <a:ext uri="{FF2B5EF4-FFF2-40B4-BE49-F238E27FC236}">
                  <a16:creationId xmlns:a16="http://schemas.microsoft.com/office/drawing/2014/main" id="{A91A8398-16CF-4845-B9C2-1033C39421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209"/>
            <a:stretch/>
          </p:blipFill>
          <p:spPr bwMode="auto">
            <a:xfrm>
              <a:off x="9312941" y="693658"/>
              <a:ext cx="1952625" cy="16592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FAB4D09-0527-42D8-ABAB-57A5D0185B14}"/>
                </a:ext>
              </a:extLst>
            </p:cNvPr>
            <p:cNvSpPr/>
            <p:nvPr/>
          </p:nvSpPr>
          <p:spPr>
            <a:xfrm>
              <a:off x="9978317" y="2104793"/>
              <a:ext cx="1484702"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Kingthings Clarity" pitchFamily="2" charset="0"/>
                </a:rPr>
                <a:t>church</a:t>
              </a:r>
            </a:p>
          </p:txBody>
        </p:sp>
      </p:grpSp>
      <p:grpSp>
        <p:nvGrpSpPr>
          <p:cNvPr id="7" name="Group 6">
            <a:extLst>
              <a:ext uri="{FF2B5EF4-FFF2-40B4-BE49-F238E27FC236}">
                <a16:creationId xmlns:a16="http://schemas.microsoft.com/office/drawing/2014/main" id="{05850762-2422-4753-BF66-C0F87FB1CF7C}"/>
              </a:ext>
            </a:extLst>
          </p:cNvPr>
          <p:cNvGrpSpPr/>
          <p:nvPr/>
        </p:nvGrpSpPr>
        <p:grpSpPr>
          <a:xfrm>
            <a:off x="9635035" y="2676771"/>
            <a:ext cx="1748055" cy="1840228"/>
            <a:chOff x="9635035" y="2676771"/>
            <a:chExt cx="1748055" cy="1840228"/>
          </a:xfrm>
        </p:grpSpPr>
        <p:pic>
          <p:nvPicPr>
            <p:cNvPr id="2058" name="Picture 10" descr="Free Bakery Cliparts, Download Free Bakery Cliparts png images, Free  ClipArts on Clipart Library">
              <a:extLst>
                <a:ext uri="{FF2B5EF4-FFF2-40B4-BE49-F238E27FC236}">
                  <a16:creationId xmlns:a16="http://schemas.microsoft.com/office/drawing/2014/main" id="{0BF6CD2B-E301-461D-B9EA-EF0CE4C6F8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5035" y="2676771"/>
              <a:ext cx="1748055" cy="14510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7DF8491-2670-4603-960B-167D7425CC34}"/>
                </a:ext>
              </a:extLst>
            </p:cNvPr>
            <p:cNvSpPr/>
            <p:nvPr/>
          </p:nvSpPr>
          <p:spPr>
            <a:xfrm>
              <a:off x="9882166" y="3993779"/>
              <a:ext cx="1378904"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Kingthings Clarity" pitchFamily="2" charset="0"/>
                </a:rPr>
                <a:t>bakery</a:t>
              </a:r>
            </a:p>
          </p:txBody>
        </p:sp>
      </p:grpSp>
      <p:grpSp>
        <p:nvGrpSpPr>
          <p:cNvPr id="8" name="Group 7">
            <a:extLst>
              <a:ext uri="{FF2B5EF4-FFF2-40B4-BE49-F238E27FC236}">
                <a16:creationId xmlns:a16="http://schemas.microsoft.com/office/drawing/2014/main" id="{2A6641A2-2D4D-4D51-B661-50F74A4C99F3}"/>
              </a:ext>
            </a:extLst>
          </p:cNvPr>
          <p:cNvGrpSpPr/>
          <p:nvPr/>
        </p:nvGrpSpPr>
        <p:grpSpPr>
          <a:xfrm>
            <a:off x="8543537" y="4406819"/>
            <a:ext cx="2757486" cy="1998964"/>
            <a:chOff x="8543537" y="4406819"/>
            <a:chExt cx="2757486" cy="1998964"/>
          </a:xfrm>
        </p:grpSpPr>
        <p:pic>
          <p:nvPicPr>
            <p:cNvPr id="2066" name="Picture 18" descr="Vegetables and fruits shop with female seller Vector Image">
              <a:extLst>
                <a:ext uri="{FF2B5EF4-FFF2-40B4-BE49-F238E27FC236}">
                  <a16:creationId xmlns:a16="http://schemas.microsoft.com/office/drawing/2014/main" id="{E5F6E17B-7EB5-4899-B79F-5427CE9ED4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2213"/>
            <a:stretch/>
          </p:blipFill>
          <p:spPr bwMode="auto">
            <a:xfrm>
              <a:off x="9006203" y="4873135"/>
              <a:ext cx="1616543" cy="15326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80D7814-248E-4312-BB04-1EFD048DDF10}"/>
                </a:ext>
              </a:extLst>
            </p:cNvPr>
            <p:cNvSpPr/>
            <p:nvPr/>
          </p:nvSpPr>
          <p:spPr>
            <a:xfrm>
              <a:off x="8543537" y="4406819"/>
              <a:ext cx="2757486"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Kingthings Clarity" pitchFamily="2" charset="0"/>
                </a:rPr>
                <a:t>g</a:t>
              </a:r>
              <a:r>
                <a:rPr lang="en-US" sz="3200" b="0" cap="none" spc="0" dirty="0">
                  <a:ln w="0"/>
                  <a:solidFill>
                    <a:schemeClr val="tx1"/>
                  </a:solidFill>
                  <a:effectLst>
                    <a:outerShdw blurRad="38100" dist="19050" dir="2700000" algn="tl" rotWithShape="0">
                      <a:schemeClr val="dk1">
                        <a:alpha val="40000"/>
                      </a:schemeClr>
                    </a:outerShdw>
                  </a:effectLst>
                  <a:latin typeface="Kingthings Clarity" pitchFamily="2" charset="0"/>
                </a:rPr>
                <a:t>reen grocer</a:t>
              </a:r>
            </a:p>
          </p:txBody>
        </p:sp>
      </p:grpSp>
      <p:grpSp>
        <p:nvGrpSpPr>
          <p:cNvPr id="9" name="Group 8">
            <a:extLst>
              <a:ext uri="{FF2B5EF4-FFF2-40B4-BE49-F238E27FC236}">
                <a16:creationId xmlns:a16="http://schemas.microsoft.com/office/drawing/2014/main" id="{98C4D404-D35E-4D16-9F48-419DBB44021A}"/>
              </a:ext>
            </a:extLst>
          </p:cNvPr>
          <p:cNvGrpSpPr/>
          <p:nvPr/>
        </p:nvGrpSpPr>
        <p:grpSpPr>
          <a:xfrm>
            <a:off x="6451537" y="4318719"/>
            <a:ext cx="1488019" cy="1863472"/>
            <a:chOff x="6451537" y="4318719"/>
            <a:chExt cx="1488019" cy="1863472"/>
          </a:xfrm>
        </p:grpSpPr>
        <p:pic>
          <p:nvPicPr>
            <p:cNvPr id="2068" name="Picture 20" descr="Free Bank Cliparts Building, Download Free Bank Cliparts Building png  images, Free ClipArts on Clipart Library">
              <a:extLst>
                <a:ext uri="{FF2B5EF4-FFF2-40B4-BE49-F238E27FC236}">
                  <a16:creationId xmlns:a16="http://schemas.microsoft.com/office/drawing/2014/main" id="{976D0919-1B98-4CE6-9F11-5BDE864FF5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537" y="4851136"/>
              <a:ext cx="1488019" cy="133105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4822F26-FA5F-4832-84C4-E91ECA40AF96}"/>
                </a:ext>
              </a:extLst>
            </p:cNvPr>
            <p:cNvSpPr/>
            <p:nvPr/>
          </p:nvSpPr>
          <p:spPr>
            <a:xfrm>
              <a:off x="6635937" y="4318719"/>
              <a:ext cx="1119217"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Kingthings Clarity" pitchFamily="2" charset="0"/>
                </a:rPr>
                <a:t>bank</a:t>
              </a:r>
              <a:endParaRPr lang="en-US" sz="3200" b="0" cap="none" spc="0" dirty="0">
                <a:ln w="0"/>
                <a:solidFill>
                  <a:schemeClr val="tx1"/>
                </a:solidFill>
                <a:effectLst>
                  <a:outerShdw blurRad="38100" dist="19050" dir="2700000" algn="tl" rotWithShape="0">
                    <a:schemeClr val="dk1">
                      <a:alpha val="40000"/>
                    </a:schemeClr>
                  </a:outerShdw>
                </a:effectLst>
                <a:latin typeface="Kingthings Clarity" pitchFamily="2" charset="0"/>
              </a:endParaRPr>
            </a:p>
          </p:txBody>
        </p:sp>
      </p:grpSp>
      <p:grpSp>
        <p:nvGrpSpPr>
          <p:cNvPr id="10" name="Group 9">
            <a:extLst>
              <a:ext uri="{FF2B5EF4-FFF2-40B4-BE49-F238E27FC236}">
                <a16:creationId xmlns:a16="http://schemas.microsoft.com/office/drawing/2014/main" id="{F22379CD-BF3E-4F1A-ACD6-5C59670FA390}"/>
              </a:ext>
            </a:extLst>
          </p:cNvPr>
          <p:cNvGrpSpPr/>
          <p:nvPr/>
        </p:nvGrpSpPr>
        <p:grpSpPr>
          <a:xfrm>
            <a:off x="3976055" y="4100796"/>
            <a:ext cx="2042547" cy="2215277"/>
            <a:chOff x="3976055" y="4100796"/>
            <a:chExt cx="2042547" cy="2215277"/>
          </a:xfrm>
        </p:grpSpPr>
        <p:pic>
          <p:nvPicPr>
            <p:cNvPr id="2064" name="Picture 16" descr="3,018 Bookshop Stock Illustrations, Cliparts and Royalty Free Bookshop  Vectors">
              <a:extLst>
                <a:ext uri="{FF2B5EF4-FFF2-40B4-BE49-F238E27FC236}">
                  <a16:creationId xmlns:a16="http://schemas.microsoft.com/office/drawing/2014/main" id="{46C7E520-4645-4C2C-AB8D-040AF2C7F4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4161" y="4699531"/>
              <a:ext cx="1616542" cy="161654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CF10D580-4CE8-4949-8D42-086325B6C14A}"/>
                </a:ext>
              </a:extLst>
            </p:cNvPr>
            <p:cNvSpPr/>
            <p:nvPr/>
          </p:nvSpPr>
          <p:spPr>
            <a:xfrm>
              <a:off x="3976055" y="4100796"/>
              <a:ext cx="2042547"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Kingthings Clarity" pitchFamily="2" charset="0"/>
                </a:rPr>
                <a:t>bookshop</a:t>
              </a:r>
              <a:endParaRPr lang="en-US" sz="3200" b="0" cap="none" spc="0" dirty="0">
                <a:ln w="0"/>
                <a:solidFill>
                  <a:schemeClr val="tx1"/>
                </a:solidFill>
                <a:effectLst>
                  <a:outerShdw blurRad="38100" dist="19050" dir="2700000" algn="tl" rotWithShape="0">
                    <a:schemeClr val="dk1">
                      <a:alpha val="40000"/>
                    </a:schemeClr>
                  </a:outerShdw>
                </a:effectLst>
                <a:latin typeface="Kingthings Clarity" pitchFamily="2" charset="0"/>
              </a:endParaRPr>
            </a:p>
          </p:txBody>
        </p:sp>
      </p:grpSp>
      <p:grpSp>
        <p:nvGrpSpPr>
          <p:cNvPr id="11" name="Group 10">
            <a:extLst>
              <a:ext uri="{FF2B5EF4-FFF2-40B4-BE49-F238E27FC236}">
                <a16:creationId xmlns:a16="http://schemas.microsoft.com/office/drawing/2014/main" id="{0BC76485-706B-4C6E-9DAB-C246A8F8B4B9}"/>
              </a:ext>
            </a:extLst>
          </p:cNvPr>
          <p:cNvGrpSpPr/>
          <p:nvPr/>
        </p:nvGrpSpPr>
        <p:grpSpPr>
          <a:xfrm>
            <a:off x="1481679" y="4667579"/>
            <a:ext cx="1462243" cy="1648494"/>
            <a:chOff x="1481679" y="4667579"/>
            <a:chExt cx="1462243" cy="1648494"/>
          </a:xfrm>
        </p:grpSpPr>
        <p:pic>
          <p:nvPicPr>
            <p:cNvPr id="2070" name="Picture 22" descr="Free Clinic Cliparts, Download Free Clinic Cliparts png images, Free  ClipArts on Clipart Library">
              <a:extLst>
                <a:ext uri="{FF2B5EF4-FFF2-40B4-BE49-F238E27FC236}">
                  <a16:creationId xmlns:a16="http://schemas.microsoft.com/office/drawing/2014/main" id="{1331FFF4-F0E1-49D9-AA31-1D9AC8109A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1679" y="5153242"/>
              <a:ext cx="1462243" cy="116283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478426C0-ABBE-405D-B17D-40026B814545}"/>
                </a:ext>
              </a:extLst>
            </p:cNvPr>
            <p:cNvSpPr/>
            <p:nvPr/>
          </p:nvSpPr>
          <p:spPr>
            <a:xfrm>
              <a:off x="1599336" y="4667579"/>
              <a:ext cx="1305165"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Kingthings Clarity" pitchFamily="2" charset="0"/>
                </a:rPr>
                <a:t>clinic </a:t>
              </a:r>
              <a:endParaRPr lang="en-US" sz="3200" b="0" cap="none" spc="0" dirty="0">
                <a:ln w="0"/>
                <a:solidFill>
                  <a:schemeClr val="tx1"/>
                </a:solidFill>
                <a:effectLst>
                  <a:outerShdw blurRad="38100" dist="19050" dir="2700000" algn="tl" rotWithShape="0">
                    <a:schemeClr val="dk1">
                      <a:alpha val="40000"/>
                    </a:schemeClr>
                  </a:outerShdw>
                </a:effectLst>
                <a:latin typeface="Kingthings Clarity" pitchFamily="2" charset="0"/>
              </a:endParaRPr>
            </a:p>
          </p:txBody>
        </p:sp>
      </p:grpSp>
      <p:grpSp>
        <p:nvGrpSpPr>
          <p:cNvPr id="12" name="Group 11">
            <a:extLst>
              <a:ext uri="{FF2B5EF4-FFF2-40B4-BE49-F238E27FC236}">
                <a16:creationId xmlns:a16="http://schemas.microsoft.com/office/drawing/2014/main" id="{F0C85983-8E0A-4C37-9EC4-88279A05973F}"/>
              </a:ext>
            </a:extLst>
          </p:cNvPr>
          <p:cNvGrpSpPr/>
          <p:nvPr/>
        </p:nvGrpSpPr>
        <p:grpSpPr>
          <a:xfrm>
            <a:off x="808534" y="2799932"/>
            <a:ext cx="2871300" cy="1805780"/>
            <a:chOff x="808534" y="2799932"/>
            <a:chExt cx="2871300" cy="1805780"/>
          </a:xfrm>
        </p:grpSpPr>
        <p:pic>
          <p:nvPicPr>
            <p:cNvPr id="2060" name="Picture 12" descr="Grocery Store Clip Art - Royalty Free - GoGraph">
              <a:extLst>
                <a:ext uri="{FF2B5EF4-FFF2-40B4-BE49-F238E27FC236}">
                  <a16:creationId xmlns:a16="http://schemas.microsoft.com/office/drawing/2014/main" id="{6050E637-5EAD-4266-A293-68500939495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12517"/>
            <a:stretch/>
          </p:blipFill>
          <p:spPr bwMode="auto">
            <a:xfrm>
              <a:off x="1106680" y="3284389"/>
              <a:ext cx="2102087" cy="132132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C24CB0F5-F8D8-43BC-B5E9-894F812F641E}"/>
                </a:ext>
              </a:extLst>
            </p:cNvPr>
            <p:cNvSpPr/>
            <p:nvPr/>
          </p:nvSpPr>
          <p:spPr>
            <a:xfrm>
              <a:off x="808534" y="2799932"/>
              <a:ext cx="2871300"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Kingthings Clarity" pitchFamily="2" charset="0"/>
                </a:rPr>
                <a:t>supermarket </a:t>
              </a:r>
              <a:endParaRPr lang="en-US" sz="3200" b="0" cap="none" spc="0" dirty="0">
                <a:ln w="0"/>
                <a:solidFill>
                  <a:schemeClr val="tx1"/>
                </a:solidFill>
                <a:effectLst>
                  <a:outerShdw blurRad="38100" dist="19050" dir="2700000" algn="tl" rotWithShape="0">
                    <a:schemeClr val="dk1">
                      <a:alpha val="40000"/>
                    </a:schemeClr>
                  </a:outerShdw>
                </a:effectLst>
                <a:latin typeface="Kingthings Clarity" pitchFamily="2" charset="0"/>
              </a:endParaRPr>
            </a:p>
          </p:txBody>
        </p:sp>
      </p:grpSp>
      <p:grpSp>
        <p:nvGrpSpPr>
          <p:cNvPr id="13" name="Group 12">
            <a:extLst>
              <a:ext uri="{FF2B5EF4-FFF2-40B4-BE49-F238E27FC236}">
                <a16:creationId xmlns:a16="http://schemas.microsoft.com/office/drawing/2014/main" id="{6A8E1D02-7515-4DCB-951A-70207FB326C5}"/>
              </a:ext>
            </a:extLst>
          </p:cNvPr>
          <p:cNvGrpSpPr/>
          <p:nvPr/>
        </p:nvGrpSpPr>
        <p:grpSpPr>
          <a:xfrm>
            <a:off x="903249" y="399683"/>
            <a:ext cx="2681868" cy="2317728"/>
            <a:chOff x="903249" y="399683"/>
            <a:chExt cx="2681868" cy="2317728"/>
          </a:xfrm>
        </p:grpSpPr>
        <p:pic>
          <p:nvPicPr>
            <p:cNvPr id="2050" name="Picture 2" descr="Kids at the playground. | Drawing for kids, Art drawings for kids, Kids  playing">
              <a:extLst>
                <a:ext uri="{FF2B5EF4-FFF2-40B4-BE49-F238E27FC236}">
                  <a16:creationId xmlns:a16="http://schemas.microsoft.com/office/drawing/2014/main" id="{F7267483-2AFC-4F37-B948-3450C0E9AB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3249" y="987606"/>
              <a:ext cx="2681868" cy="172980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70859BA6-28FD-4A1F-A1EC-D2FEE8160644}"/>
                </a:ext>
              </a:extLst>
            </p:cNvPr>
            <p:cNvSpPr/>
            <p:nvPr/>
          </p:nvSpPr>
          <p:spPr>
            <a:xfrm>
              <a:off x="1782488" y="399683"/>
              <a:ext cx="1200970"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Kingthings Clarity" pitchFamily="2" charset="0"/>
                </a:rPr>
                <a:t>park </a:t>
              </a:r>
              <a:endParaRPr lang="en-US" sz="3200" b="0" cap="none" spc="0" dirty="0">
                <a:ln w="0"/>
                <a:solidFill>
                  <a:schemeClr val="tx1"/>
                </a:solidFill>
                <a:effectLst>
                  <a:outerShdw blurRad="38100" dist="19050" dir="2700000" algn="tl" rotWithShape="0">
                    <a:schemeClr val="dk1">
                      <a:alpha val="40000"/>
                    </a:schemeClr>
                  </a:outerShdw>
                </a:effectLst>
                <a:latin typeface="Kingthings Clarity" pitchFamily="2" charset="0"/>
              </a:endParaRPr>
            </a:p>
          </p:txBody>
        </p:sp>
      </p:grpSp>
    </p:spTree>
    <p:extLst>
      <p:ext uri="{BB962C8B-B14F-4D97-AF65-F5344CB8AC3E}">
        <p14:creationId xmlns:p14="http://schemas.microsoft.com/office/powerpoint/2010/main" val="42421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2017980" y="821789"/>
            <a:ext cx="7241085"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a:t>
            </a: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urn  right</a:t>
            </a:r>
          </a:p>
        </p:txBody>
      </p:sp>
      <p:pic>
        <p:nvPicPr>
          <p:cNvPr id="3074" name="Picture 2" descr="00:00 00:00 00:00 Mode : Test Mode Learn Mode Question Display : One  Question All Questions No Fixed Answers : Yes No Directions Match the word  to the picture. Audio transcript 12 items remaining Toggle Audiogo past  Toggle Audioread the map ...">
            <a:extLst>
              <a:ext uri="{FF2B5EF4-FFF2-40B4-BE49-F238E27FC236}">
                <a16:creationId xmlns:a16="http://schemas.microsoft.com/office/drawing/2014/main" id="{F72F6D2D-623A-4EBA-8839-FA8FA22DC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713" y="3025566"/>
            <a:ext cx="4913621" cy="327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95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2514041" y="771503"/>
            <a:ext cx="6271269"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a:t>
            </a: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urn  left</a:t>
            </a:r>
          </a:p>
        </p:txBody>
      </p:sp>
      <p:pic>
        <p:nvPicPr>
          <p:cNvPr id="4098" name="Picture 2" descr="00:00 00:00 00:00 Mode : Test Mode Learn Mode Question Display : One  Question All Questions No Fixed Answers : Yes No Directions Match the word  to the picture. Audio transcript 12 items remaining Toggle Audiogo past  Toggle Audioread the map ...">
            <a:extLst>
              <a:ext uri="{FF2B5EF4-FFF2-40B4-BE49-F238E27FC236}">
                <a16:creationId xmlns:a16="http://schemas.microsoft.com/office/drawing/2014/main" id="{3775011F-AFD8-4B6B-AE8A-D47C8DD90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626" y="2713561"/>
            <a:ext cx="5293714" cy="3529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5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833BF-F55B-4665-8B8C-2410441A2E33}"/>
              </a:ext>
            </a:extLst>
          </p:cNvPr>
          <p:cNvSpPr/>
          <p:nvPr/>
        </p:nvSpPr>
        <p:spPr>
          <a:xfrm>
            <a:off x="2679954" y="771503"/>
            <a:ext cx="5939447"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go along</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2" name="Picture 1">
            <a:extLst>
              <a:ext uri="{FF2B5EF4-FFF2-40B4-BE49-F238E27FC236}">
                <a16:creationId xmlns:a16="http://schemas.microsoft.com/office/drawing/2014/main" id="{CE8F2B22-A6A7-4FAD-8FD8-CAFFF1BA83E5}"/>
              </a:ext>
            </a:extLst>
          </p:cNvPr>
          <p:cNvPicPr>
            <a:picLocks noChangeAspect="1"/>
          </p:cNvPicPr>
          <p:nvPr/>
        </p:nvPicPr>
        <p:blipFill>
          <a:blip r:embed="rId3"/>
          <a:stretch>
            <a:fillRect/>
          </a:stretch>
        </p:blipFill>
        <p:spPr>
          <a:xfrm>
            <a:off x="3706306" y="2714176"/>
            <a:ext cx="3886742" cy="3372321"/>
          </a:xfrm>
          <a:prstGeom prst="rect">
            <a:avLst/>
          </a:prstGeom>
        </p:spPr>
      </p:pic>
    </p:spTree>
    <p:extLst>
      <p:ext uri="{BB962C8B-B14F-4D97-AF65-F5344CB8AC3E}">
        <p14:creationId xmlns:p14="http://schemas.microsoft.com/office/powerpoint/2010/main" val="89617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7D2E47E-EF4A-410D-865E-D3866F3A2E5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DACCE6-2508-45BB-8F66-1835D63F92E9}">
  <ds:schemaRefs>
    <ds:schemaRef ds:uri="http://schemas.microsoft.com/office/2006/documentManagement/types"/>
    <ds:schemaRef ds:uri="951fb4ba-5d5d-4f38-81cd-d6cbb08664b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a276554-a315-4eb0-8828-08adb05f0a88"/>
    <ds:schemaRef ds:uri="http://www.w3.org/XML/1998/namespace"/>
  </ds:schemaRefs>
</ds:datastoreItem>
</file>

<file path=customXml/itemProps2.xml><?xml version="1.0" encoding="utf-8"?>
<ds:datastoreItem xmlns:ds="http://schemas.openxmlformats.org/officeDocument/2006/customXml" ds:itemID="{4F8DF55D-E895-4448-968D-D3682111E203}">
  <ds:schemaRefs>
    <ds:schemaRef ds:uri="http://schemas.microsoft.com/sharepoint/v3/contenttype/forms"/>
  </ds:schemaRefs>
</ds:datastoreItem>
</file>

<file path=customXml/itemProps3.xml><?xml version="1.0" encoding="utf-8"?>
<ds:datastoreItem xmlns:ds="http://schemas.openxmlformats.org/officeDocument/2006/customXml" ds:itemID="{02335D70-EF47-4CF8-94EB-34C4763F0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4557</TotalTime>
  <Words>977</Words>
  <Application>Microsoft Office PowerPoint</Application>
  <PresentationFormat>Widescreen</PresentationFormat>
  <Paragraphs>121</Paragraphs>
  <Slides>26</Slides>
  <Notes>25</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Calibri</vt:lpstr>
      <vt:lpstr>Andika</vt:lpstr>
      <vt:lpstr>Tw Cen MT</vt:lpstr>
      <vt:lpstr>Kingthings Clarity</vt:lpstr>
      <vt:lpstr>Calibri Light</vt:lpstr>
      <vt:lpstr>Arial</vt:lpstr>
      <vt:lpstr>Aharoni</vt:lpstr>
      <vt:lpstr>Cavolini</vt:lpstr>
      <vt:lpstr>Office Theme</vt:lpstr>
      <vt:lpstr>Places and Directions</vt:lpstr>
      <vt:lpstr>Notes for the Educator</vt:lpstr>
      <vt:lpstr>PowerPoint Presentation</vt:lpstr>
      <vt:lpstr>I am learning how to listen and respond to an audio-text.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1. Draw a circle around 5 places mentioned in the listening text.</vt:lpstr>
      <vt:lpstr>PowerPoint Presentation</vt:lpstr>
      <vt:lpstr>Task 2.  Listen carefully to the directions and choose what you need to do at each of these places.</vt:lpstr>
      <vt:lpstr>Task 2.  Listen carefully to the directions and choose what you need to do at each of these places.</vt:lpstr>
      <vt:lpstr>Task 2.  Listen carefully to the directions and choose what you need to do at each of these places.</vt:lpstr>
      <vt:lpstr>Task 2.  Listen carefully to the directions and choose what you need to do at each of these places.</vt:lpstr>
      <vt:lpstr>Task 2.  Listen carefully to the directions and choose what you need to do at each of these places.</vt:lpstr>
      <vt:lpstr>PowerPoint Presentation</vt:lpstr>
      <vt:lpstr>Task 3.  Match the rhyming words.</vt:lpstr>
      <vt:lpstr>Can you give directions to a place in your town?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Places and Directions</dc:title>
  <dc:creator>urieth aquilina</dc:creator>
  <cp:lastModifiedBy>urieth aquilina</cp:lastModifiedBy>
  <cp:revision>12</cp:revision>
  <dcterms:created xsi:type="dcterms:W3CDTF">2021-04-30T11:39:46Z</dcterms:created>
  <dcterms:modified xsi:type="dcterms:W3CDTF">2021-05-12T06:29:50Z</dcterms:modified>
</cp:coreProperties>
</file>