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367" r:id="rId6"/>
    <p:sldId id="307" r:id="rId7"/>
    <p:sldId id="410" r:id="rId8"/>
    <p:sldId id="414" r:id="rId9"/>
    <p:sldId id="413" r:id="rId10"/>
    <p:sldId id="299" r:id="rId11"/>
    <p:sldId id="343" r:id="rId12"/>
    <p:sldId id="398" r:id="rId13"/>
    <p:sldId id="399" r:id="rId14"/>
    <p:sldId id="400" r:id="rId15"/>
    <p:sldId id="401" r:id="rId16"/>
    <p:sldId id="402" r:id="rId17"/>
    <p:sldId id="403" r:id="rId18"/>
    <p:sldId id="404" r:id="rId19"/>
    <p:sldId id="405" r:id="rId20"/>
    <p:sldId id="406" r:id="rId21"/>
    <p:sldId id="407" r:id="rId22"/>
    <p:sldId id="396" r:id="rId23"/>
    <p:sldId id="320" r:id="rId24"/>
    <p:sldId id="341" r:id="rId25"/>
    <p:sldId id="411" r:id="rId26"/>
    <p:sldId id="412" r:id="rId27"/>
    <p:sldId id="395" r:id="rId28"/>
  </p:sldIdLst>
  <p:sldSz cx="12192000" cy="6858000"/>
  <p:notesSz cx="6858000" cy="9144000"/>
  <p:embeddedFontLst>
    <p:embeddedFont>
      <p:font typeface="Andika" panose="02000000000000000000" pitchFamily="2"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Jungle Boy" pitchFamily="2" charset="0"/>
      <p:regular r:id="rId37"/>
    </p:embeddedFont>
    <p:embeddedFont>
      <p:font typeface="Letters for Learners"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9933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C69A6-CA7D-48E4-850C-BEB4C837C7AB}" v="1751" dt="2021-04-10T19:01:25.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8670" autoAdjust="0"/>
  </p:normalViewPr>
  <p:slideViewPr>
    <p:cSldViewPr snapToGrid="0">
      <p:cViewPr varScale="1">
        <p:scale>
          <a:sx n="64" d="100"/>
          <a:sy n="64" d="100"/>
        </p:scale>
        <p:origin x="12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CB1C69A6-CA7D-48E4-850C-BEB4C837C7AB}"/>
    <pc:docChg chg="undo redo custSel mod addSld delSld modSld sldOrd">
      <pc:chgData name="Urieth Attard" userId="75441522-1268-482d-b74b-a084f810ee66" providerId="ADAL" clId="{CB1C69A6-CA7D-48E4-850C-BEB4C837C7AB}" dt="2021-04-10T19:07:55.220" v="2617" actId="6549"/>
      <pc:docMkLst>
        <pc:docMk/>
      </pc:docMkLst>
      <pc:sldChg chg="modSp ord modNotesTx">
        <pc:chgData name="Urieth Attard" userId="75441522-1268-482d-b74b-a084f810ee66" providerId="ADAL" clId="{CB1C69A6-CA7D-48E4-850C-BEB4C837C7AB}" dt="2021-04-10T19:01:27.276" v="2605" actId="6549"/>
        <pc:sldMkLst>
          <pc:docMk/>
          <pc:sldMk cId="2808312611" sldId="299"/>
        </pc:sldMkLst>
        <pc:spChg chg="mod">
          <ac:chgData name="Urieth Attard" userId="75441522-1268-482d-b74b-a084f810ee66" providerId="ADAL" clId="{CB1C69A6-CA7D-48E4-850C-BEB4C837C7AB}" dt="2021-04-08T07:08:39.648" v="2453" actId="1076"/>
          <ac:spMkLst>
            <pc:docMk/>
            <pc:sldMk cId="2808312611" sldId="299"/>
            <ac:spMk id="2" creationId="{8D4ED53B-8230-4C36-9720-599714DF2D7B}"/>
          </ac:spMkLst>
        </pc:spChg>
        <pc:spChg chg="mod">
          <ac:chgData name="Urieth Attard" userId="75441522-1268-482d-b74b-a084f810ee66" providerId="ADAL" clId="{CB1C69A6-CA7D-48E4-850C-BEB4C837C7AB}" dt="2021-04-05T13:05:46.628" v="2225" actId="20577"/>
          <ac:spMkLst>
            <pc:docMk/>
            <pc:sldMk cId="2808312611" sldId="299"/>
            <ac:spMk id="11" creationId="{A26E9CFD-8B9E-4D05-8ED6-5B41CEACAB25}"/>
          </ac:spMkLst>
        </pc:spChg>
        <pc:spChg chg="mod">
          <ac:chgData name="Urieth Attard" userId="75441522-1268-482d-b74b-a084f810ee66" providerId="ADAL" clId="{CB1C69A6-CA7D-48E4-850C-BEB4C837C7AB}" dt="2021-04-05T13:06:10.674" v="2256" actId="20577"/>
          <ac:spMkLst>
            <pc:docMk/>
            <pc:sldMk cId="2808312611" sldId="299"/>
            <ac:spMk id="12" creationId="{EB9EF41A-3E6A-4B81-9DF4-4C6C837241D6}"/>
          </ac:spMkLst>
        </pc:spChg>
      </pc:sldChg>
      <pc:sldChg chg="modSp mod modTransition modShow modNotesTx">
        <pc:chgData name="Urieth Attard" userId="75441522-1268-482d-b74b-a084f810ee66" providerId="ADAL" clId="{CB1C69A6-CA7D-48E4-850C-BEB4C837C7AB}" dt="2021-04-10T19:07:47.903" v="2616" actId="6549"/>
        <pc:sldMkLst>
          <pc:docMk/>
          <pc:sldMk cId="4109764292" sldId="307"/>
        </pc:sldMkLst>
        <pc:spChg chg="mod">
          <ac:chgData name="Urieth Attard" userId="75441522-1268-482d-b74b-a084f810ee66" providerId="ADAL" clId="{CB1C69A6-CA7D-48E4-850C-BEB4C837C7AB}" dt="2021-04-05T12:37:21.735" v="2045" actId="20577"/>
          <ac:spMkLst>
            <pc:docMk/>
            <pc:sldMk cId="4109764292" sldId="307"/>
            <ac:spMk id="5" creationId="{D6BE8F0F-99CA-4624-BE99-E95152857094}"/>
          </ac:spMkLst>
        </pc:spChg>
      </pc:sldChg>
      <pc:sldChg chg="modSp add">
        <pc:chgData name="Urieth Attard" userId="75441522-1268-482d-b74b-a084f810ee66" providerId="ADAL" clId="{CB1C69A6-CA7D-48E4-850C-BEB4C837C7AB}" dt="2021-04-08T07:10:05.248" v="2466" actId="20577"/>
        <pc:sldMkLst>
          <pc:docMk/>
          <pc:sldMk cId="3755813491" sldId="320"/>
        </pc:sldMkLst>
        <pc:spChg chg="mod">
          <ac:chgData name="Urieth Attard" userId="75441522-1268-482d-b74b-a084f810ee66" providerId="ADAL" clId="{CB1C69A6-CA7D-48E4-850C-BEB4C837C7AB}" dt="2021-04-08T07:10:05.248" v="2466" actId="20577"/>
          <ac:spMkLst>
            <pc:docMk/>
            <pc:sldMk cId="3755813491" sldId="320"/>
            <ac:spMk id="3" creationId="{5F44C325-D3D0-48AB-B4BD-7692F246B16B}"/>
          </ac:spMkLst>
        </pc:spChg>
      </pc:sldChg>
      <pc:sldChg chg="addSp delSp modSp add delAnim modAnim modNotesTx">
        <pc:chgData name="Urieth Attard" userId="75441522-1268-482d-b74b-a084f810ee66" providerId="ADAL" clId="{CB1C69A6-CA7D-48E4-850C-BEB4C837C7AB}" dt="2021-04-10T19:05:42.223" v="2612" actId="6549"/>
        <pc:sldMkLst>
          <pc:docMk/>
          <pc:sldMk cId="2101301494" sldId="341"/>
        </pc:sldMkLst>
        <pc:spChg chg="add mod">
          <ac:chgData name="Urieth Attard" userId="75441522-1268-482d-b74b-a084f810ee66" providerId="ADAL" clId="{CB1C69A6-CA7D-48E4-850C-BEB4C837C7AB}" dt="2021-04-04T19:54:42.103" v="2003" actId="1582"/>
          <ac:spMkLst>
            <pc:docMk/>
            <pc:sldMk cId="2101301494" sldId="341"/>
            <ac:spMk id="2" creationId="{A08A4095-D8F6-49DB-879E-184AD12396FD}"/>
          </ac:spMkLst>
        </pc:spChg>
        <pc:spChg chg="mod">
          <ac:chgData name="Urieth Attard" userId="75441522-1268-482d-b74b-a084f810ee66" providerId="ADAL" clId="{CB1C69A6-CA7D-48E4-850C-BEB4C837C7AB}" dt="2021-04-08T09:21:27.607" v="2549" actId="20577"/>
          <ac:spMkLst>
            <pc:docMk/>
            <pc:sldMk cId="2101301494" sldId="341"/>
            <ac:spMk id="15" creationId="{73A88C31-36A2-4811-931B-4080A7567F64}"/>
          </ac:spMkLst>
        </pc:spChg>
        <pc:spChg chg="mod">
          <ac:chgData name="Urieth Attard" userId="75441522-1268-482d-b74b-a084f810ee66" providerId="ADAL" clId="{CB1C69A6-CA7D-48E4-850C-BEB4C837C7AB}" dt="2021-04-08T09:21:57.351" v="2556" actId="164"/>
          <ac:spMkLst>
            <pc:docMk/>
            <pc:sldMk cId="2101301494" sldId="341"/>
            <ac:spMk id="22" creationId="{917A60A9-4FEC-46D9-9F01-A7D73A4D1FE7}"/>
          </ac:spMkLst>
        </pc:spChg>
        <pc:spChg chg="mod">
          <ac:chgData name="Urieth Attard" userId="75441522-1268-482d-b74b-a084f810ee66" providerId="ADAL" clId="{CB1C69A6-CA7D-48E4-850C-BEB4C837C7AB}" dt="2021-04-08T09:22:41.077" v="2563" actId="164"/>
          <ac:spMkLst>
            <pc:docMk/>
            <pc:sldMk cId="2101301494" sldId="341"/>
            <ac:spMk id="26" creationId="{47DC2C80-23CC-427A-A7EB-60A73B8D647C}"/>
          </ac:spMkLst>
        </pc:spChg>
        <pc:spChg chg="mod">
          <ac:chgData name="Urieth Attard" userId="75441522-1268-482d-b74b-a084f810ee66" providerId="ADAL" clId="{CB1C69A6-CA7D-48E4-850C-BEB4C837C7AB}" dt="2021-04-08T09:23:06.133" v="2566" actId="164"/>
          <ac:spMkLst>
            <pc:docMk/>
            <pc:sldMk cId="2101301494" sldId="341"/>
            <ac:spMk id="27" creationId="{B1E5CDE5-15E1-486B-AE44-2C2F0ED8F3CA}"/>
          </ac:spMkLst>
        </pc:spChg>
        <pc:spChg chg="mod">
          <ac:chgData name="Urieth Attard" userId="75441522-1268-482d-b74b-a084f810ee66" providerId="ADAL" clId="{CB1C69A6-CA7D-48E4-850C-BEB4C837C7AB}" dt="2021-04-08T09:23:40.869" v="2575" actId="164"/>
          <ac:spMkLst>
            <pc:docMk/>
            <pc:sldMk cId="2101301494" sldId="341"/>
            <ac:spMk id="28" creationId="{A82BE517-3EEB-4993-82CD-A73BB0E0D877}"/>
          </ac:spMkLst>
        </pc:spChg>
        <pc:spChg chg="mod">
          <ac:chgData name="Urieth Attard" userId="75441522-1268-482d-b74b-a084f810ee66" providerId="ADAL" clId="{CB1C69A6-CA7D-48E4-850C-BEB4C837C7AB}" dt="2021-04-08T09:23:57.483" v="2582" actId="164"/>
          <ac:spMkLst>
            <pc:docMk/>
            <pc:sldMk cId="2101301494" sldId="341"/>
            <ac:spMk id="34" creationId="{C0544955-02CA-4725-B17F-2C006C321DA1}"/>
          </ac:spMkLst>
        </pc:spChg>
        <pc:spChg chg="mod">
          <ac:chgData name="Urieth Attard" userId="75441522-1268-482d-b74b-a084f810ee66" providerId="ADAL" clId="{CB1C69A6-CA7D-48E4-850C-BEB4C837C7AB}" dt="2021-04-08T09:21:57.351" v="2556" actId="164"/>
          <ac:spMkLst>
            <pc:docMk/>
            <pc:sldMk cId="2101301494" sldId="341"/>
            <ac:spMk id="42" creationId="{B518A3F2-6CC9-4E34-922A-63F7ABB75DEE}"/>
          </ac:spMkLst>
        </pc:spChg>
        <pc:spChg chg="mod">
          <ac:chgData name="Urieth Attard" userId="75441522-1268-482d-b74b-a084f810ee66" providerId="ADAL" clId="{CB1C69A6-CA7D-48E4-850C-BEB4C837C7AB}" dt="2021-04-08T09:22:41.077" v="2563" actId="164"/>
          <ac:spMkLst>
            <pc:docMk/>
            <pc:sldMk cId="2101301494" sldId="341"/>
            <ac:spMk id="44" creationId="{4C14470F-AB13-415C-AD80-855B18CFC8DF}"/>
          </ac:spMkLst>
        </pc:spChg>
        <pc:spChg chg="mod">
          <ac:chgData name="Urieth Attard" userId="75441522-1268-482d-b74b-a084f810ee66" providerId="ADAL" clId="{CB1C69A6-CA7D-48E4-850C-BEB4C837C7AB}" dt="2021-04-08T09:23:29.021" v="2571" actId="20577"/>
          <ac:spMkLst>
            <pc:docMk/>
            <pc:sldMk cId="2101301494" sldId="341"/>
            <ac:spMk id="45" creationId="{FA1BF500-77BD-4560-A3AB-0C3FF320F9C3}"/>
          </ac:spMkLst>
        </pc:spChg>
        <pc:spChg chg="mod">
          <ac:chgData name="Urieth Attard" userId="75441522-1268-482d-b74b-a084f810ee66" providerId="ADAL" clId="{CB1C69A6-CA7D-48E4-850C-BEB4C837C7AB}" dt="2021-04-08T09:23:40.869" v="2575" actId="164"/>
          <ac:spMkLst>
            <pc:docMk/>
            <pc:sldMk cId="2101301494" sldId="341"/>
            <ac:spMk id="46" creationId="{1A3D2F59-7DD6-41CE-886B-2C6E451FE9A2}"/>
          </ac:spMkLst>
        </pc:spChg>
        <pc:spChg chg="mod">
          <ac:chgData name="Urieth Attard" userId="75441522-1268-482d-b74b-a084f810ee66" providerId="ADAL" clId="{CB1C69A6-CA7D-48E4-850C-BEB4C837C7AB}" dt="2021-04-08T09:23:57.483" v="2582" actId="164"/>
          <ac:spMkLst>
            <pc:docMk/>
            <pc:sldMk cId="2101301494" sldId="341"/>
            <ac:spMk id="47" creationId="{51A1EAF4-20F8-4E82-827F-23486A12A682}"/>
          </ac:spMkLst>
        </pc:spChg>
        <pc:grpChg chg="mod">
          <ac:chgData name="Urieth Attard" userId="75441522-1268-482d-b74b-a084f810ee66" providerId="ADAL" clId="{CB1C69A6-CA7D-48E4-850C-BEB4C837C7AB}" dt="2021-04-08T09:21:38.059" v="2550" actId="164"/>
          <ac:grpSpMkLst>
            <pc:docMk/>
            <pc:sldMk cId="2101301494" sldId="341"/>
            <ac:grpSpMk id="4" creationId="{36476C64-3F90-4BF7-B01F-1A130D8691FD}"/>
          </ac:grpSpMkLst>
        </pc:grpChg>
        <pc:grpChg chg="add mod">
          <ac:chgData name="Urieth Attard" userId="75441522-1268-482d-b74b-a084f810ee66" providerId="ADAL" clId="{CB1C69A6-CA7D-48E4-850C-BEB4C837C7AB}" dt="2021-04-08T09:21:38.059" v="2550" actId="164"/>
          <ac:grpSpMkLst>
            <pc:docMk/>
            <pc:sldMk cId="2101301494" sldId="341"/>
            <ac:grpSpMk id="6" creationId="{EEA87F4E-92C9-4E23-84F3-DB090A9E7DF8}"/>
          </ac:grpSpMkLst>
        </pc:grpChg>
        <pc:grpChg chg="add mod">
          <ac:chgData name="Urieth Attard" userId="75441522-1268-482d-b74b-a084f810ee66" providerId="ADAL" clId="{CB1C69A6-CA7D-48E4-850C-BEB4C837C7AB}" dt="2021-04-08T09:21:57.351" v="2556" actId="164"/>
          <ac:grpSpMkLst>
            <pc:docMk/>
            <pc:sldMk cId="2101301494" sldId="341"/>
            <ac:grpSpMk id="7" creationId="{24A65411-787A-48CF-ACCF-DF8D554D779F}"/>
          </ac:grpSpMkLst>
        </pc:grpChg>
        <pc:grpChg chg="add mod">
          <ac:chgData name="Urieth Attard" userId="75441522-1268-482d-b74b-a084f810ee66" providerId="ADAL" clId="{CB1C69A6-CA7D-48E4-850C-BEB4C837C7AB}" dt="2021-04-08T09:22:41.077" v="2563" actId="164"/>
          <ac:grpSpMkLst>
            <pc:docMk/>
            <pc:sldMk cId="2101301494" sldId="341"/>
            <ac:grpSpMk id="8" creationId="{67969356-6DAB-45F3-ADB3-86D837861A18}"/>
          </ac:grpSpMkLst>
        </pc:grpChg>
        <pc:grpChg chg="add mod">
          <ac:chgData name="Urieth Attard" userId="75441522-1268-482d-b74b-a084f810ee66" providerId="ADAL" clId="{CB1C69A6-CA7D-48E4-850C-BEB4C837C7AB}" dt="2021-04-08T09:23:06.133" v="2566" actId="164"/>
          <ac:grpSpMkLst>
            <pc:docMk/>
            <pc:sldMk cId="2101301494" sldId="341"/>
            <ac:grpSpMk id="9" creationId="{A1261A0B-C77B-40BD-869D-86A9A582C94B}"/>
          </ac:grpSpMkLst>
        </pc:grpChg>
        <pc:grpChg chg="add mod">
          <ac:chgData name="Urieth Attard" userId="75441522-1268-482d-b74b-a084f810ee66" providerId="ADAL" clId="{CB1C69A6-CA7D-48E4-850C-BEB4C837C7AB}" dt="2021-04-08T09:23:40.869" v="2575" actId="164"/>
          <ac:grpSpMkLst>
            <pc:docMk/>
            <pc:sldMk cId="2101301494" sldId="341"/>
            <ac:grpSpMk id="10" creationId="{B8CBD2FA-F23A-439F-9125-8DB62E713EF9}"/>
          </ac:grpSpMkLst>
        </pc:grpChg>
        <pc:grpChg chg="add mod">
          <ac:chgData name="Urieth Attard" userId="75441522-1268-482d-b74b-a084f810ee66" providerId="ADAL" clId="{CB1C69A6-CA7D-48E4-850C-BEB4C837C7AB}" dt="2021-04-08T09:23:57.483" v="2582" actId="164"/>
          <ac:grpSpMkLst>
            <pc:docMk/>
            <pc:sldMk cId="2101301494" sldId="341"/>
            <ac:grpSpMk id="11" creationId="{3B212495-A7C3-4EF6-A3A1-5951C2B5E7A0}"/>
          </ac:grpSpMkLst>
        </pc:grpChg>
        <pc:picChg chg="del">
          <ac:chgData name="Urieth Attard" userId="75441522-1268-482d-b74b-a084f810ee66" providerId="ADAL" clId="{CB1C69A6-CA7D-48E4-850C-BEB4C837C7AB}" dt="2021-04-04T19:54:10.477" v="1997" actId="478"/>
          <ac:picMkLst>
            <pc:docMk/>
            <pc:sldMk cId="2101301494" sldId="341"/>
            <ac:picMk id="38" creationId="{295A13EF-1406-444B-9B8B-91281554A61F}"/>
          </ac:picMkLst>
        </pc:picChg>
        <pc:cxnChg chg="mod">
          <ac:chgData name="Urieth Attard" userId="75441522-1268-482d-b74b-a084f810ee66" providerId="ADAL" clId="{CB1C69A6-CA7D-48E4-850C-BEB4C837C7AB}" dt="2021-04-08T09:21:38.059" v="2550" actId="164"/>
          <ac:cxnSpMkLst>
            <pc:docMk/>
            <pc:sldMk cId="2101301494" sldId="341"/>
            <ac:cxnSpMk id="5" creationId="{660C0698-7E0E-41FD-877A-62F95B6342F6}"/>
          </ac:cxnSpMkLst>
        </pc:cxnChg>
        <pc:cxnChg chg="del">
          <ac:chgData name="Urieth Attard" userId="75441522-1268-482d-b74b-a084f810ee66" providerId="ADAL" clId="{CB1C69A6-CA7D-48E4-850C-BEB4C837C7AB}" dt="2021-04-04T19:54:24.968" v="1999" actId="478"/>
          <ac:cxnSpMkLst>
            <pc:docMk/>
            <pc:sldMk cId="2101301494" sldId="341"/>
            <ac:cxnSpMk id="20" creationId="{98207801-D8B0-45B1-BC56-055FD78F85A5}"/>
          </ac:cxnSpMkLst>
        </pc:cxnChg>
        <pc:cxnChg chg="mod">
          <ac:chgData name="Urieth Attard" userId="75441522-1268-482d-b74b-a084f810ee66" providerId="ADAL" clId="{CB1C69A6-CA7D-48E4-850C-BEB4C837C7AB}" dt="2021-04-08T09:21:57.351" v="2556" actId="164"/>
          <ac:cxnSpMkLst>
            <pc:docMk/>
            <pc:sldMk cId="2101301494" sldId="341"/>
            <ac:cxnSpMk id="35" creationId="{73A49F79-D75A-4CA0-A53F-377C43D64011}"/>
          </ac:cxnSpMkLst>
        </pc:cxnChg>
        <pc:cxnChg chg="mod">
          <ac:chgData name="Urieth Attard" userId="75441522-1268-482d-b74b-a084f810ee66" providerId="ADAL" clId="{CB1C69A6-CA7D-48E4-850C-BEB4C837C7AB}" dt="2021-04-08T09:22:41.077" v="2563" actId="164"/>
          <ac:cxnSpMkLst>
            <pc:docMk/>
            <pc:sldMk cId="2101301494" sldId="341"/>
            <ac:cxnSpMk id="36" creationId="{951B9430-0949-42C5-AF93-F8FFA0945F96}"/>
          </ac:cxnSpMkLst>
        </pc:cxnChg>
        <pc:cxnChg chg="mod">
          <ac:chgData name="Urieth Attard" userId="75441522-1268-482d-b74b-a084f810ee66" providerId="ADAL" clId="{CB1C69A6-CA7D-48E4-850C-BEB4C837C7AB}" dt="2021-04-08T09:23:06.133" v="2566" actId="164"/>
          <ac:cxnSpMkLst>
            <pc:docMk/>
            <pc:sldMk cId="2101301494" sldId="341"/>
            <ac:cxnSpMk id="39" creationId="{E6720C30-47AA-4030-8B83-AAA19B3FC6F7}"/>
          </ac:cxnSpMkLst>
        </pc:cxnChg>
        <pc:cxnChg chg="mod">
          <ac:chgData name="Urieth Attard" userId="75441522-1268-482d-b74b-a084f810ee66" providerId="ADAL" clId="{CB1C69A6-CA7D-48E4-850C-BEB4C837C7AB}" dt="2021-04-08T09:23:40.869" v="2575" actId="164"/>
          <ac:cxnSpMkLst>
            <pc:docMk/>
            <pc:sldMk cId="2101301494" sldId="341"/>
            <ac:cxnSpMk id="40" creationId="{662258A0-A5E0-44E8-8272-333FF1DD843E}"/>
          </ac:cxnSpMkLst>
        </pc:cxnChg>
        <pc:cxnChg chg="mod">
          <ac:chgData name="Urieth Attard" userId="75441522-1268-482d-b74b-a084f810ee66" providerId="ADAL" clId="{CB1C69A6-CA7D-48E4-850C-BEB4C837C7AB}" dt="2021-04-08T09:23:57.483" v="2582" actId="164"/>
          <ac:cxnSpMkLst>
            <pc:docMk/>
            <pc:sldMk cId="2101301494" sldId="341"/>
            <ac:cxnSpMk id="43" creationId="{275A4203-801B-4658-95ED-ADD0352BE62B}"/>
          </ac:cxnSpMkLst>
        </pc:cxnChg>
      </pc:sldChg>
      <pc:sldChg chg="addSp delSp modSp delAnim modNotesTx">
        <pc:chgData name="Urieth Attard" userId="75441522-1268-482d-b74b-a084f810ee66" providerId="ADAL" clId="{CB1C69A6-CA7D-48E4-850C-BEB4C837C7AB}" dt="2021-04-10T19:01:37.437" v="2607" actId="20577"/>
        <pc:sldMkLst>
          <pc:docMk/>
          <pc:sldMk cId="553465391" sldId="343"/>
        </pc:sldMkLst>
        <pc:spChg chg="mod">
          <ac:chgData name="Urieth Attard" userId="75441522-1268-482d-b74b-a084f810ee66" providerId="ADAL" clId="{CB1C69A6-CA7D-48E4-850C-BEB4C837C7AB}" dt="2021-04-03T20:18:30.119" v="1979" actId="20577"/>
          <ac:spMkLst>
            <pc:docMk/>
            <pc:sldMk cId="553465391" sldId="343"/>
            <ac:spMk id="6" creationId="{E8B36BFF-2129-4C25-AA06-E9601A1981C6}"/>
          </ac:spMkLst>
        </pc:spChg>
        <pc:spChg chg="mod">
          <ac:chgData name="Urieth Attard" userId="75441522-1268-482d-b74b-a084f810ee66" providerId="ADAL" clId="{CB1C69A6-CA7D-48E4-850C-BEB4C837C7AB}" dt="2021-04-03T18:48:09.635" v="21" actId="20577"/>
          <ac:spMkLst>
            <pc:docMk/>
            <pc:sldMk cId="553465391" sldId="343"/>
            <ac:spMk id="9" creationId="{C8B11CC4-9840-4CA8-A05B-14514F6D3DDE}"/>
          </ac:spMkLst>
        </pc:spChg>
        <pc:picChg chg="del">
          <ac:chgData name="Urieth Attard" userId="75441522-1268-482d-b74b-a084f810ee66" providerId="ADAL" clId="{CB1C69A6-CA7D-48E4-850C-BEB4C837C7AB}" dt="2021-04-03T18:48:11.590" v="22" actId="478"/>
          <ac:picMkLst>
            <pc:docMk/>
            <pc:sldMk cId="553465391" sldId="343"/>
            <ac:picMk id="2054" creationId="{DB177460-9347-4B54-AF59-385ABF449004}"/>
          </ac:picMkLst>
        </pc:picChg>
        <pc:picChg chg="add mod">
          <ac:chgData name="Urieth Attard" userId="75441522-1268-482d-b74b-a084f810ee66" providerId="ADAL" clId="{CB1C69A6-CA7D-48E4-850C-BEB4C837C7AB}" dt="2021-04-03T20:18:27.852" v="1977" actId="1076"/>
          <ac:picMkLst>
            <pc:docMk/>
            <pc:sldMk cId="553465391" sldId="343"/>
            <ac:picMk id="11266" creationId="{DE716E63-9F4E-4739-B891-4AE6752CABBA}"/>
          </ac:picMkLst>
        </pc:picChg>
      </pc:sldChg>
      <pc:sldChg chg="addSp delSp modSp add del setBg delDesignElem modNotesTx">
        <pc:chgData name="Urieth Attard" userId="75441522-1268-482d-b74b-a084f810ee66" providerId="ADAL" clId="{CB1C69A6-CA7D-48E4-850C-BEB4C837C7AB}" dt="2021-04-10T19:07:55.220" v="2617" actId="6549"/>
        <pc:sldMkLst>
          <pc:docMk/>
          <pc:sldMk cId="3186416450" sldId="367"/>
        </pc:sldMkLst>
        <pc:spChg chg="mod">
          <ac:chgData name="Urieth Attard" userId="75441522-1268-482d-b74b-a084f810ee66" providerId="ADAL" clId="{CB1C69A6-CA7D-48E4-850C-BEB4C837C7AB}" dt="2021-04-04T20:13:03.150" v="2025" actId="20577"/>
          <ac:spMkLst>
            <pc:docMk/>
            <pc:sldMk cId="3186416450" sldId="367"/>
            <ac:spMk id="3" creationId="{C3D0A8D4-DF3C-4E1B-BB61-6774B5BA3789}"/>
          </ac:spMkLst>
        </pc:spChg>
        <pc:spChg chg="add del">
          <ac:chgData name="Urieth Attard" userId="75441522-1268-482d-b74b-a084f810ee66" providerId="ADAL" clId="{CB1C69A6-CA7D-48E4-850C-BEB4C837C7AB}" dt="2021-04-04T20:12:57.771" v="2012"/>
          <ac:spMkLst>
            <pc:docMk/>
            <pc:sldMk cId="3186416450" sldId="367"/>
            <ac:spMk id="1032" creationId="{87CC2527-562A-4F69-B487-4371E5B243E7}"/>
          </ac:spMkLst>
        </pc:spChg>
        <pc:cxnChg chg="add del">
          <ac:chgData name="Urieth Attard" userId="75441522-1268-482d-b74b-a084f810ee66" providerId="ADAL" clId="{CB1C69A6-CA7D-48E4-850C-BEB4C837C7AB}" dt="2021-04-04T20:12:57.771" v="2012"/>
          <ac:cxnSpMkLst>
            <pc:docMk/>
            <pc:sldMk cId="3186416450" sldId="367"/>
            <ac:cxnSpMk id="1033" creationId="{BCDAEC91-5BCE-4B55-9CC0-43EF94CB734B}"/>
          </ac:cxnSpMkLst>
        </pc:cxnChg>
      </pc:sldChg>
      <pc:sldChg chg="mod modTransition modShow">
        <pc:chgData name="Urieth Attard" userId="75441522-1268-482d-b74b-a084f810ee66" providerId="ADAL" clId="{CB1C69A6-CA7D-48E4-850C-BEB4C837C7AB}" dt="2021-04-10T19:03:16.722" v="2609"/>
        <pc:sldMkLst>
          <pc:docMk/>
          <pc:sldMk cId="2961034297" sldId="395"/>
        </pc:sldMkLst>
      </pc:sldChg>
      <pc:sldChg chg="addSp delSp modSp modNotesTx">
        <pc:chgData name="Urieth Attard" userId="75441522-1268-482d-b74b-a084f810ee66" providerId="ADAL" clId="{CB1C69A6-CA7D-48E4-850C-BEB4C837C7AB}" dt="2021-04-05T13:09:29.126" v="2444" actId="20577"/>
        <pc:sldMkLst>
          <pc:docMk/>
          <pc:sldMk cId="2193188439" sldId="396"/>
        </pc:sldMkLst>
        <pc:spChg chg="add del">
          <ac:chgData name="Urieth Attard" userId="75441522-1268-482d-b74b-a084f810ee66" providerId="ADAL" clId="{CB1C69A6-CA7D-48E4-850C-BEB4C837C7AB}" dt="2021-04-03T19:45:57.185" v="1967" actId="478"/>
          <ac:spMkLst>
            <pc:docMk/>
            <pc:sldMk cId="2193188439" sldId="396"/>
            <ac:spMk id="2" creationId="{94A7DEA3-E666-4513-B6FB-625F1BED2814}"/>
          </ac:spMkLst>
        </pc:spChg>
        <pc:spChg chg="mod">
          <ac:chgData name="Urieth Attard" userId="75441522-1268-482d-b74b-a084f810ee66" providerId="ADAL" clId="{CB1C69A6-CA7D-48E4-850C-BEB4C837C7AB}" dt="2021-04-03T20:18:37.460" v="1981" actId="20577"/>
          <ac:spMkLst>
            <pc:docMk/>
            <pc:sldMk cId="2193188439" sldId="396"/>
            <ac:spMk id="6" creationId="{E8B36BFF-2129-4C25-AA06-E9601A1981C6}"/>
          </ac:spMkLst>
        </pc:spChg>
        <pc:picChg chg="add mod">
          <ac:chgData name="Urieth Attard" userId="75441522-1268-482d-b74b-a084f810ee66" providerId="ADAL" clId="{CB1C69A6-CA7D-48E4-850C-BEB4C837C7AB}" dt="2021-04-03T19:46:21.493" v="1971"/>
          <ac:picMkLst>
            <pc:docMk/>
            <pc:sldMk cId="2193188439" sldId="396"/>
            <ac:picMk id="10242" creationId="{36B54E7A-BB96-4CAC-A86D-E037705878C2}"/>
          </ac:picMkLst>
        </pc:picChg>
      </pc:sldChg>
      <pc:sldChg chg="addSp delSp modSp new add mod setBg modAnim">
        <pc:chgData name="Urieth Attard" userId="75441522-1268-482d-b74b-a084f810ee66" providerId="ADAL" clId="{CB1C69A6-CA7D-48E4-850C-BEB4C837C7AB}" dt="2021-04-03T18:59:49.723" v="151"/>
        <pc:sldMkLst>
          <pc:docMk/>
          <pc:sldMk cId="2932771080" sldId="398"/>
        </pc:sldMkLst>
        <pc:spChg chg="del">
          <ac:chgData name="Urieth Attard" userId="75441522-1268-482d-b74b-a084f810ee66" providerId="ADAL" clId="{CB1C69A6-CA7D-48E4-850C-BEB4C837C7AB}" dt="2021-04-03T18:48:00.024" v="7" actId="26606"/>
          <ac:spMkLst>
            <pc:docMk/>
            <pc:sldMk cId="2932771080" sldId="398"/>
            <ac:spMk id="2" creationId="{9C885AA7-75CE-4546-A436-A6F6688F2039}"/>
          </ac:spMkLst>
        </pc:spChg>
        <pc:spChg chg="del">
          <ac:chgData name="Urieth Attard" userId="75441522-1268-482d-b74b-a084f810ee66" providerId="ADAL" clId="{CB1C69A6-CA7D-48E4-850C-BEB4C837C7AB}" dt="2021-04-03T18:48:00.024" v="7" actId="26606"/>
          <ac:spMkLst>
            <pc:docMk/>
            <pc:sldMk cId="2932771080" sldId="398"/>
            <ac:spMk id="3" creationId="{861AE6BF-9EB8-4CD9-B37F-9D023D2444F5}"/>
          </ac:spMkLst>
        </pc:spChg>
        <pc:spChg chg="add mod">
          <ac:chgData name="Urieth Attard" userId="75441522-1268-482d-b74b-a084f810ee66" providerId="ADAL" clId="{CB1C69A6-CA7D-48E4-850C-BEB4C837C7AB}" dt="2021-04-03T18:50:40.653" v="55" actId="14100"/>
          <ac:spMkLst>
            <pc:docMk/>
            <pc:sldMk cId="2932771080" sldId="398"/>
            <ac:spMk id="4" creationId="{E78145EE-6FC3-423C-BF1A-5995BA49D5AF}"/>
          </ac:spMkLst>
        </pc:spChg>
        <pc:spChg chg="add del mod">
          <ac:chgData name="Urieth Attard" userId="75441522-1268-482d-b74b-a084f810ee66" providerId="ADAL" clId="{CB1C69A6-CA7D-48E4-850C-BEB4C837C7AB}" dt="2021-04-03T18:49:43.834" v="35" actId="478"/>
          <ac:spMkLst>
            <pc:docMk/>
            <pc:sldMk cId="2932771080" sldId="398"/>
            <ac:spMk id="7" creationId="{1D71CCE0-D9AC-4601-8DCA-07A21FEB27F6}"/>
          </ac:spMkLst>
        </pc:spChg>
        <pc:spChg chg="add del mod">
          <ac:chgData name="Urieth Attard" userId="75441522-1268-482d-b74b-a084f810ee66" providerId="ADAL" clId="{CB1C69A6-CA7D-48E4-850C-BEB4C837C7AB}" dt="2021-04-03T18:49:49.047" v="38" actId="478"/>
          <ac:spMkLst>
            <pc:docMk/>
            <pc:sldMk cId="2932771080" sldId="398"/>
            <ac:spMk id="8" creationId="{35857C7C-1D24-4E99-B448-C69B836B56BA}"/>
          </ac:spMkLst>
        </pc:spChg>
        <pc:spChg chg="add mod">
          <ac:chgData name="Urieth Attard" userId="75441522-1268-482d-b74b-a084f810ee66" providerId="ADAL" clId="{CB1C69A6-CA7D-48E4-850C-BEB4C837C7AB}" dt="2021-04-03T18:50:17.376" v="51" actId="207"/>
          <ac:spMkLst>
            <pc:docMk/>
            <pc:sldMk cId="2932771080" sldId="398"/>
            <ac:spMk id="9" creationId="{3F7FF8C4-4C7B-4645-A664-AC6156E755C8}"/>
          </ac:spMkLst>
        </pc:spChg>
        <pc:spChg chg="add mod">
          <ac:chgData name="Urieth Attard" userId="75441522-1268-482d-b74b-a084f810ee66" providerId="ADAL" clId="{CB1C69A6-CA7D-48E4-850C-BEB4C837C7AB}" dt="2021-04-03T18:50:22.433" v="52" actId="207"/>
          <ac:spMkLst>
            <pc:docMk/>
            <pc:sldMk cId="2932771080" sldId="398"/>
            <ac:spMk id="10" creationId="{0F3953C3-E80F-4CF8-90F7-CE9ED572A34A}"/>
          </ac:spMkLst>
        </pc:spChg>
        <pc:spChg chg="add mod">
          <ac:chgData name="Urieth Attard" userId="75441522-1268-482d-b74b-a084f810ee66" providerId="ADAL" clId="{CB1C69A6-CA7D-48E4-850C-BEB4C837C7AB}" dt="2021-04-03T18:50:56.821" v="58" actId="207"/>
          <ac:spMkLst>
            <pc:docMk/>
            <pc:sldMk cId="2932771080" sldId="398"/>
            <ac:spMk id="11" creationId="{3D9BD94B-E61A-4DBC-9635-31B8920C6DC8}"/>
          </ac:spMkLst>
        </pc:spChg>
        <pc:spChg chg="add mod">
          <ac:chgData name="Urieth Attard" userId="75441522-1268-482d-b74b-a084f810ee66" providerId="ADAL" clId="{CB1C69A6-CA7D-48E4-850C-BEB4C837C7AB}" dt="2021-04-03T18:51:11.525" v="62" actId="1035"/>
          <ac:spMkLst>
            <pc:docMk/>
            <pc:sldMk cId="2932771080" sldId="398"/>
            <ac:spMk id="12" creationId="{973ED652-5E5D-48AF-98A1-0F41933D3A3E}"/>
          </ac:spMkLst>
        </pc:spChg>
        <pc:spChg chg="add mod">
          <ac:chgData name="Urieth Attard" userId="75441522-1268-482d-b74b-a084f810ee66" providerId="ADAL" clId="{CB1C69A6-CA7D-48E4-850C-BEB4C837C7AB}" dt="2021-04-03T18:51:21.402" v="65" actId="207"/>
          <ac:spMkLst>
            <pc:docMk/>
            <pc:sldMk cId="2932771080" sldId="398"/>
            <ac:spMk id="13" creationId="{4E89D8D0-D32E-449B-9BFB-DFFEAF35AFA2}"/>
          </ac:spMkLst>
        </pc:spChg>
        <pc:spChg chg="add mod">
          <ac:chgData name="Urieth Attard" userId="75441522-1268-482d-b74b-a084f810ee66" providerId="ADAL" clId="{CB1C69A6-CA7D-48E4-850C-BEB4C837C7AB}" dt="2021-04-03T18:51:39.842" v="69" actId="207"/>
          <ac:spMkLst>
            <pc:docMk/>
            <pc:sldMk cId="2932771080" sldId="398"/>
            <ac:spMk id="14" creationId="{EF515B57-B59E-4BB7-935D-74E0C1EAF358}"/>
          </ac:spMkLst>
        </pc:spChg>
        <pc:spChg chg="add mod">
          <ac:chgData name="Urieth Attard" userId="75441522-1268-482d-b74b-a084f810ee66" providerId="ADAL" clId="{CB1C69A6-CA7D-48E4-850C-BEB4C837C7AB}" dt="2021-04-03T18:53:34.197" v="98" actId="14100"/>
          <ac:spMkLst>
            <pc:docMk/>
            <pc:sldMk cId="2932771080" sldId="398"/>
            <ac:spMk id="15" creationId="{2DA11D1F-7B18-44D9-957E-E9AE23ACDE27}"/>
          </ac:spMkLst>
        </pc:spChg>
        <pc:spChg chg="add mod">
          <ac:chgData name="Urieth Attard" userId="75441522-1268-482d-b74b-a084f810ee66" providerId="ADAL" clId="{CB1C69A6-CA7D-48E4-850C-BEB4C837C7AB}" dt="2021-04-03T18:52:03.101" v="75" actId="207"/>
          <ac:spMkLst>
            <pc:docMk/>
            <pc:sldMk cId="2932771080" sldId="398"/>
            <ac:spMk id="16" creationId="{D4FD53BA-A931-41C7-9997-5B3D787D7E3B}"/>
          </ac:spMkLst>
        </pc:spChg>
        <pc:spChg chg="add mod">
          <ac:chgData name="Urieth Attard" userId="75441522-1268-482d-b74b-a084f810ee66" providerId="ADAL" clId="{CB1C69A6-CA7D-48E4-850C-BEB4C837C7AB}" dt="2021-04-03T18:52:16.275" v="78" actId="207"/>
          <ac:spMkLst>
            <pc:docMk/>
            <pc:sldMk cId="2932771080" sldId="398"/>
            <ac:spMk id="17" creationId="{E75376E1-7303-430F-9BFE-C1C82E595E29}"/>
          </ac:spMkLst>
        </pc:spChg>
        <pc:spChg chg="add mod">
          <ac:chgData name="Urieth Attard" userId="75441522-1268-482d-b74b-a084f810ee66" providerId="ADAL" clId="{CB1C69A6-CA7D-48E4-850C-BEB4C837C7AB}" dt="2021-04-03T18:52:24.723" v="81" actId="207"/>
          <ac:spMkLst>
            <pc:docMk/>
            <pc:sldMk cId="2932771080" sldId="398"/>
            <ac:spMk id="18" creationId="{24668FCB-076B-4AFB-BDF1-673713BC81EA}"/>
          </ac:spMkLst>
        </pc:spChg>
        <pc:spChg chg="add mod">
          <ac:chgData name="Urieth Attard" userId="75441522-1268-482d-b74b-a084f810ee66" providerId="ADAL" clId="{CB1C69A6-CA7D-48E4-850C-BEB4C837C7AB}" dt="2021-04-03T18:52:51.155" v="88" actId="207"/>
          <ac:spMkLst>
            <pc:docMk/>
            <pc:sldMk cId="2932771080" sldId="398"/>
            <ac:spMk id="20" creationId="{0986A12A-447A-4A69-950E-E398492BBE13}"/>
          </ac:spMkLst>
        </pc:spChg>
        <pc:spChg chg="add mod">
          <ac:chgData name="Urieth Attard" userId="75441522-1268-482d-b74b-a084f810ee66" providerId="ADAL" clId="{CB1C69A6-CA7D-48E4-850C-BEB4C837C7AB}" dt="2021-04-03T18:53:39.712" v="99" actId="14100"/>
          <ac:spMkLst>
            <pc:docMk/>
            <pc:sldMk cId="2932771080" sldId="398"/>
            <ac:spMk id="21" creationId="{BEC916E8-6A16-4D30-8238-FACAE9147096}"/>
          </ac:spMkLst>
        </pc:spChg>
        <pc:spChg chg="add mod">
          <ac:chgData name="Urieth Attard" userId="75441522-1268-482d-b74b-a084f810ee66" providerId="ADAL" clId="{CB1C69A6-CA7D-48E4-850C-BEB4C837C7AB}" dt="2021-04-03T18:53:47.537" v="100" actId="207"/>
          <ac:spMkLst>
            <pc:docMk/>
            <pc:sldMk cId="2932771080" sldId="398"/>
            <ac:spMk id="22" creationId="{4B1A98A1-3DA1-43EF-B1F4-8D8AA0EE4733}"/>
          </ac:spMkLst>
        </pc:spChg>
        <pc:spChg chg="add mod">
          <ac:chgData name="Urieth Attard" userId="75441522-1268-482d-b74b-a084f810ee66" providerId="ADAL" clId="{CB1C69A6-CA7D-48E4-850C-BEB4C837C7AB}" dt="2021-04-03T18:54:05.374" v="107" actId="1035"/>
          <ac:spMkLst>
            <pc:docMk/>
            <pc:sldMk cId="2932771080" sldId="398"/>
            <ac:spMk id="23" creationId="{3C096DDC-BD78-4FCB-B8C2-B7EE58B7ADAF}"/>
          </ac:spMkLst>
        </pc:spChg>
        <pc:spChg chg="add mod">
          <ac:chgData name="Urieth Attard" userId="75441522-1268-482d-b74b-a084f810ee66" providerId="ADAL" clId="{CB1C69A6-CA7D-48E4-850C-BEB4C837C7AB}" dt="2021-04-03T18:54:15.058" v="111" actId="207"/>
          <ac:spMkLst>
            <pc:docMk/>
            <pc:sldMk cId="2932771080" sldId="398"/>
            <ac:spMk id="24" creationId="{52A534D7-BCC0-4EAB-AF67-F0043DE42EB3}"/>
          </ac:spMkLst>
        </pc:spChg>
        <pc:spChg chg="add mod">
          <ac:chgData name="Urieth Attard" userId="75441522-1268-482d-b74b-a084f810ee66" providerId="ADAL" clId="{CB1C69A6-CA7D-48E4-850C-BEB4C837C7AB}" dt="2021-04-03T18:54:23.884" v="114" actId="207"/>
          <ac:spMkLst>
            <pc:docMk/>
            <pc:sldMk cId="2932771080" sldId="398"/>
            <ac:spMk id="25" creationId="{45FC057E-79A5-4847-A40A-4C78C3EBF97D}"/>
          </ac:spMkLst>
        </pc:spChg>
        <pc:spChg chg="add mod">
          <ac:chgData name="Urieth Attard" userId="75441522-1268-482d-b74b-a084f810ee66" providerId="ADAL" clId="{CB1C69A6-CA7D-48E4-850C-BEB4C837C7AB}" dt="2021-04-03T18:54:33.863" v="118" actId="1036"/>
          <ac:spMkLst>
            <pc:docMk/>
            <pc:sldMk cId="2932771080" sldId="398"/>
            <ac:spMk id="26" creationId="{01A9BADC-A05F-4E59-A8EF-5D02E5FB54A2}"/>
          </ac:spMkLst>
        </pc:spChg>
        <pc:spChg chg="add mod">
          <ac:chgData name="Urieth Attard" userId="75441522-1268-482d-b74b-a084f810ee66" providerId="ADAL" clId="{CB1C69A6-CA7D-48E4-850C-BEB4C837C7AB}" dt="2021-04-03T18:54:54.728" v="123" actId="207"/>
          <ac:spMkLst>
            <pc:docMk/>
            <pc:sldMk cId="2932771080" sldId="398"/>
            <ac:spMk id="27" creationId="{AB99C607-60DA-40F9-AFB9-0885FC326467}"/>
          </ac:spMkLst>
        </pc:spChg>
        <pc:spChg chg="add mod">
          <ac:chgData name="Urieth Attard" userId="75441522-1268-482d-b74b-a084f810ee66" providerId="ADAL" clId="{CB1C69A6-CA7D-48E4-850C-BEB4C837C7AB}" dt="2021-04-03T18:55:00.705" v="125" actId="1076"/>
          <ac:spMkLst>
            <pc:docMk/>
            <pc:sldMk cId="2932771080" sldId="398"/>
            <ac:spMk id="28" creationId="{5F48DCDA-945D-412F-92C3-1944315BE476}"/>
          </ac:spMkLst>
        </pc:spChg>
        <pc:spChg chg="add mod">
          <ac:chgData name="Urieth Attard" userId="75441522-1268-482d-b74b-a084f810ee66" providerId="ADAL" clId="{CB1C69A6-CA7D-48E4-850C-BEB4C837C7AB}" dt="2021-04-03T18:55:20.338" v="129" actId="207"/>
          <ac:spMkLst>
            <pc:docMk/>
            <pc:sldMk cId="2932771080" sldId="398"/>
            <ac:spMk id="29" creationId="{E7BEFC04-C677-4C32-8CE9-CF53BC5A1604}"/>
          </ac:spMkLst>
        </pc:spChg>
        <pc:spChg chg="add mod">
          <ac:chgData name="Urieth Attard" userId="75441522-1268-482d-b74b-a084f810ee66" providerId="ADAL" clId="{CB1C69A6-CA7D-48E4-850C-BEB4C837C7AB}" dt="2021-04-03T18:55:30.684" v="132" actId="207"/>
          <ac:spMkLst>
            <pc:docMk/>
            <pc:sldMk cId="2932771080" sldId="398"/>
            <ac:spMk id="30" creationId="{9AA730F6-8D79-434C-A763-DCA246277F64}"/>
          </ac:spMkLst>
        </pc:spChg>
        <pc:spChg chg="add mod">
          <ac:chgData name="Urieth Attard" userId="75441522-1268-482d-b74b-a084f810ee66" providerId="ADAL" clId="{CB1C69A6-CA7D-48E4-850C-BEB4C837C7AB}" dt="2021-04-03T18:55:41.693" v="135" actId="207"/>
          <ac:spMkLst>
            <pc:docMk/>
            <pc:sldMk cId="2932771080" sldId="398"/>
            <ac:spMk id="31" creationId="{A4C31FAA-477A-4FBF-AFFE-57A2E31FF2AB}"/>
          </ac:spMkLst>
        </pc:spChg>
        <pc:spChg chg="add mod">
          <ac:chgData name="Urieth Attard" userId="75441522-1268-482d-b74b-a084f810ee66" providerId="ADAL" clId="{CB1C69A6-CA7D-48E4-850C-BEB4C837C7AB}" dt="2021-04-03T18:55:52.719" v="139" actId="207"/>
          <ac:spMkLst>
            <pc:docMk/>
            <pc:sldMk cId="2932771080" sldId="398"/>
            <ac:spMk id="32" creationId="{A021B47B-64AE-45B4-A665-B7592BDA9F50}"/>
          </ac:spMkLst>
        </pc:spChg>
        <pc:spChg chg="add mod">
          <ac:chgData name="Urieth Attard" userId="75441522-1268-482d-b74b-a084f810ee66" providerId="ADAL" clId="{CB1C69A6-CA7D-48E4-850C-BEB4C837C7AB}" dt="2021-04-03T18:56:00.851" v="142" actId="207"/>
          <ac:spMkLst>
            <pc:docMk/>
            <pc:sldMk cId="2932771080" sldId="398"/>
            <ac:spMk id="33" creationId="{EE02EB94-4018-4862-8FEB-23306301F78D}"/>
          </ac:spMkLst>
        </pc:spChg>
        <pc:spChg chg="add">
          <ac:chgData name="Urieth Attard" userId="75441522-1268-482d-b74b-a084f810ee66" providerId="ADAL" clId="{CB1C69A6-CA7D-48E4-850C-BEB4C837C7AB}" dt="2021-04-03T18:48:00.024" v="7" actId="26606"/>
          <ac:spMkLst>
            <pc:docMk/>
            <pc:sldMk cId="2932771080" sldId="398"/>
            <ac:spMk id="71" creationId="{42A4FC2C-047E-45A5-965D-8E1E3BF09BC6}"/>
          </ac:spMkLst>
        </pc:spChg>
        <pc:picChg chg="add del">
          <ac:chgData name="Urieth Attard" userId="75441522-1268-482d-b74b-a084f810ee66" providerId="ADAL" clId="{CB1C69A6-CA7D-48E4-850C-BEB4C837C7AB}" dt="2021-04-03T18:52:27.525" v="83" actId="478"/>
          <ac:picMkLst>
            <pc:docMk/>
            <pc:sldMk cId="2932771080" sldId="398"/>
            <ac:picMk id="19" creationId="{E99385A1-377B-48C4-A8DD-F6B6C13B1AB5}"/>
          </ac:picMkLst>
        </pc:picChg>
        <pc:picChg chg="add mod">
          <ac:chgData name="Urieth Attard" userId="75441522-1268-482d-b74b-a084f810ee66" providerId="ADAL" clId="{CB1C69A6-CA7D-48E4-850C-BEB4C837C7AB}" dt="2021-04-03T18:53:28.265" v="97" actId="1076"/>
          <ac:picMkLst>
            <pc:docMk/>
            <pc:sldMk cId="2932771080" sldId="398"/>
            <ac:picMk id="1026" creationId="{A2B4A312-5C05-437F-B418-D3062BE226A8}"/>
          </ac:picMkLst>
        </pc:picChg>
      </pc:sldChg>
      <pc:sldChg chg="addSp delSp modSp add ord delAnim modAnim">
        <pc:chgData name="Urieth Attard" userId="75441522-1268-482d-b74b-a084f810ee66" providerId="ADAL" clId="{CB1C69A6-CA7D-48E4-850C-BEB4C837C7AB}" dt="2021-04-03T19:09:30.371" v="581" actId="6549"/>
        <pc:sldMkLst>
          <pc:docMk/>
          <pc:sldMk cId="4259196637" sldId="399"/>
        </pc:sldMkLst>
        <pc:spChg chg="mod">
          <ac:chgData name="Urieth Attard" userId="75441522-1268-482d-b74b-a084f810ee66" providerId="ADAL" clId="{CB1C69A6-CA7D-48E4-850C-BEB4C837C7AB}" dt="2021-04-03T19:05:16.058" v="457" actId="1076"/>
          <ac:spMkLst>
            <pc:docMk/>
            <pc:sldMk cId="4259196637" sldId="399"/>
            <ac:spMk id="2" creationId="{E02DA713-7E81-442F-8F36-6757B9D95F2D}"/>
          </ac:spMkLst>
        </pc:spChg>
        <pc:spChg chg="add mod">
          <ac:chgData name="Urieth Attard" userId="75441522-1268-482d-b74b-a084f810ee66" providerId="ADAL" clId="{CB1C69A6-CA7D-48E4-850C-BEB4C837C7AB}" dt="2021-04-03T19:07:03.107" v="562" actId="688"/>
          <ac:spMkLst>
            <pc:docMk/>
            <pc:sldMk cId="4259196637" sldId="399"/>
            <ac:spMk id="7" creationId="{DD7940F1-C685-41AB-8D61-7F31D9040EC2}"/>
          </ac:spMkLst>
        </pc:spChg>
        <pc:spChg chg="mod">
          <ac:chgData name="Urieth Attard" userId="75441522-1268-482d-b74b-a084f810ee66" providerId="ADAL" clId="{CB1C69A6-CA7D-48E4-850C-BEB4C837C7AB}" dt="2021-04-03T19:09:30.371" v="581" actId="6549"/>
          <ac:spMkLst>
            <pc:docMk/>
            <pc:sldMk cId="4259196637" sldId="399"/>
            <ac:spMk id="10" creationId="{1D267A89-F7EC-459A-8BA7-FB597F2BFB0F}"/>
          </ac:spMkLst>
        </pc:spChg>
        <pc:graphicFrameChg chg="add del mod">
          <ac:chgData name="Urieth Attard" userId="75441522-1268-482d-b74b-a084f810ee66" providerId="ADAL" clId="{CB1C69A6-CA7D-48E4-850C-BEB4C837C7AB}" dt="2021-04-03T19:03:58.018" v="446" actId="1032"/>
          <ac:graphicFrameMkLst>
            <pc:docMk/>
            <pc:sldMk cId="4259196637" sldId="399"/>
            <ac:graphicFrameMk id="3" creationId="{F2C8C2AD-0CEF-48CE-BC63-92A566AF6F8B}"/>
          </ac:graphicFrameMkLst>
        </pc:graphicFrameChg>
        <pc:graphicFrameChg chg="del">
          <ac:chgData name="Urieth Attard" userId="75441522-1268-482d-b74b-a084f810ee66" providerId="ADAL" clId="{CB1C69A6-CA7D-48E4-850C-BEB4C837C7AB}" dt="2021-04-03T19:00:31.118" v="178" actId="478"/>
          <ac:graphicFrameMkLst>
            <pc:docMk/>
            <pc:sldMk cId="4259196637" sldId="399"/>
            <ac:graphicFrameMk id="11" creationId="{6A211B56-4B3C-4047-AFD8-0AC608CAD441}"/>
          </ac:graphicFrameMkLst>
        </pc:graphicFrameChg>
        <pc:picChg chg="add mod">
          <ac:chgData name="Urieth Attard" userId="75441522-1268-482d-b74b-a084f810ee66" providerId="ADAL" clId="{CB1C69A6-CA7D-48E4-850C-BEB4C837C7AB}" dt="2021-04-03T19:05:25.614" v="460" actId="1076"/>
          <ac:picMkLst>
            <pc:docMk/>
            <pc:sldMk cId="4259196637" sldId="399"/>
            <ac:picMk id="2050" creationId="{2679D97B-CC8C-43B8-BAD9-B1E8E82FAB57}"/>
          </ac:picMkLst>
        </pc:picChg>
      </pc:sldChg>
      <pc:sldChg chg="addSp delSp modSp add ord">
        <pc:chgData name="Urieth Attard" userId="75441522-1268-482d-b74b-a084f810ee66" providerId="ADAL" clId="{CB1C69A6-CA7D-48E4-850C-BEB4C837C7AB}" dt="2021-04-03T19:09:01.753" v="577" actId="1076"/>
        <pc:sldMkLst>
          <pc:docMk/>
          <pc:sldMk cId="732220021" sldId="400"/>
        </pc:sldMkLst>
        <pc:spChg chg="add del mod">
          <ac:chgData name="Urieth Attard" userId="75441522-1268-482d-b74b-a084f810ee66" providerId="ADAL" clId="{CB1C69A6-CA7D-48E4-850C-BEB4C837C7AB}" dt="2021-04-03T19:07:27.571" v="570" actId="478"/>
          <ac:spMkLst>
            <pc:docMk/>
            <pc:sldMk cId="732220021" sldId="400"/>
            <ac:spMk id="3" creationId="{1EF33780-2A5E-4B7B-ADED-B13B3EC7578B}"/>
          </ac:spMkLst>
        </pc:spChg>
        <pc:spChg chg="mod">
          <ac:chgData name="Urieth Attard" userId="75441522-1268-482d-b74b-a084f810ee66" providerId="ADAL" clId="{CB1C69A6-CA7D-48E4-850C-BEB4C837C7AB}" dt="2021-04-03T19:09:01.753" v="577" actId="1076"/>
          <ac:spMkLst>
            <pc:docMk/>
            <pc:sldMk cId="732220021" sldId="400"/>
            <ac:spMk id="4" creationId="{E78145EE-6FC3-423C-BF1A-5995BA49D5AF}"/>
          </ac:spMkLst>
        </pc:spChg>
        <pc:picChg chg="del">
          <ac:chgData name="Urieth Attard" userId="75441522-1268-482d-b74b-a084f810ee66" providerId="ADAL" clId="{CB1C69A6-CA7D-48E4-850C-BEB4C837C7AB}" dt="2021-04-03T19:07:23.765" v="569" actId="478"/>
          <ac:picMkLst>
            <pc:docMk/>
            <pc:sldMk cId="732220021" sldId="400"/>
            <ac:picMk id="1026" creationId="{A2B4A312-5C05-437F-B418-D3062BE226A8}"/>
          </ac:picMkLst>
        </pc:picChg>
        <pc:picChg chg="add mod ord">
          <ac:chgData name="Urieth Attard" userId="75441522-1268-482d-b74b-a084f810ee66" providerId="ADAL" clId="{CB1C69A6-CA7D-48E4-850C-BEB4C837C7AB}" dt="2021-04-03T19:08:54.939" v="576" actId="167"/>
          <ac:picMkLst>
            <pc:docMk/>
            <pc:sldMk cId="732220021" sldId="400"/>
            <ac:picMk id="3074" creationId="{71A873D5-CDCE-4C98-AF9D-7C56E017B917}"/>
          </ac:picMkLst>
        </pc:picChg>
      </pc:sldChg>
      <pc:sldChg chg="modSp add ord modAnim">
        <pc:chgData name="Urieth Attard" userId="75441522-1268-482d-b74b-a084f810ee66" providerId="ADAL" clId="{CB1C69A6-CA7D-48E4-850C-BEB4C837C7AB}" dt="2021-04-03T19:10:46.017" v="748"/>
        <pc:sldMkLst>
          <pc:docMk/>
          <pc:sldMk cId="1492442844" sldId="401"/>
        </pc:sldMkLst>
        <pc:spChg chg="mod">
          <ac:chgData name="Urieth Attard" userId="75441522-1268-482d-b74b-a084f810ee66" providerId="ADAL" clId="{CB1C69A6-CA7D-48E4-850C-BEB4C837C7AB}" dt="2021-04-03T19:10:46.017" v="748"/>
          <ac:spMkLst>
            <pc:docMk/>
            <pc:sldMk cId="1492442844" sldId="401"/>
            <ac:spMk id="7" creationId="{DD7940F1-C685-41AB-8D61-7F31D9040EC2}"/>
          </ac:spMkLst>
        </pc:spChg>
        <pc:spChg chg="mod">
          <ac:chgData name="Urieth Attard" userId="75441522-1268-482d-b74b-a084f810ee66" providerId="ADAL" clId="{CB1C69A6-CA7D-48E4-850C-BEB4C837C7AB}" dt="2021-04-03T19:10:15.503" v="692" actId="20577"/>
          <ac:spMkLst>
            <pc:docMk/>
            <pc:sldMk cId="1492442844" sldId="401"/>
            <ac:spMk id="10" creationId="{1D267A89-F7EC-459A-8BA7-FB597F2BFB0F}"/>
          </ac:spMkLst>
        </pc:spChg>
      </pc:sldChg>
      <pc:sldChg chg="addSp delSp modSp add ord">
        <pc:chgData name="Urieth Attard" userId="75441522-1268-482d-b74b-a084f810ee66" providerId="ADAL" clId="{CB1C69A6-CA7D-48E4-850C-BEB4C837C7AB}" dt="2021-04-03T19:12:12.215" v="767" actId="1076"/>
        <pc:sldMkLst>
          <pc:docMk/>
          <pc:sldMk cId="1689673472" sldId="402"/>
        </pc:sldMkLst>
        <pc:spChg chg="mod">
          <ac:chgData name="Urieth Attard" userId="75441522-1268-482d-b74b-a084f810ee66" providerId="ADAL" clId="{CB1C69A6-CA7D-48E4-850C-BEB4C837C7AB}" dt="2021-04-03T19:12:07.625" v="766" actId="1076"/>
          <ac:spMkLst>
            <pc:docMk/>
            <pc:sldMk cId="1689673472" sldId="402"/>
            <ac:spMk id="4" creationId="{E78145EE-6FC3-423C-BF1A-5995BA49D5AF}"/>
          </ac:spMkLst>
        </pc:spChg>
        <pc:spChg chg="mod">
          <ac:chgData name="Urieth Attard" userId="75441522-1268-482d-b74b-a084f810ee66" providerId="ADAL" clId="{CB1C69A6-CA7D-48E4-850C-BEB4C837C7AB}" dt="2021-04-03T19:12:01.840" v="764" actId="1076"/>
          <ac:spMkLst>
            <pc:docMk/>
            <pc:sldMk cId="1689673472" sldId="402"/>
            <ac:spMk id="9" creationId="{3F7FF8C4-4C7B-4645-A664-AC6156E755C8}"/>
          </ac:spMkLst>
        </pc:spChg>
        <pc:spChg chg="mod">
          <ac:chgData name="Urieth Attard" userId="75441522-1268-482d-b74b-a084f810ee66" providerId="ADAL" clId="{CB1C69A6-CA7D-48E4-850C-BEB4C837C7AB}" dt="2021-04-03T19:11:57.859" v="763" actId="1076"/>
          <ac:spMkLst>
            <pc:docMk/>
            <pc:sldMk cId="1689673472" sldId="402"/>
            <ac:spMk id="11" creationId="{3D9BD94B-E61A-4DBC-9635-31B8920C6DC8}"/>
          </ac:spMkLst>
        </pc:spChg>
        <pc:spChg chg="mod">
          <ac:chgData name="Urieth Attard" userId="75441522-1268-482d-b74b-a084f810ee66" providerId="ADAL" clId="{CB1C69A6-CA7D-48E4-850C-BEB4C837C7AB}" dt="2021-04-03T19:12:12.215" v="767" actId="1076"/>
          <ac:spMkLst>
            <pc:docMk/>
            <pc:sldMk cId="1689673472" sldId="402"/>
            <ac:spMk id="12" creationId="{973ED652-5E5D-48AF-98A1-0F41933D3A3E}"/>
          </ac:spMkLst>
        </pc:spChg>
        <pc:picChg chg="del">
          <ac:chgData name="Urieth Attard" userId="75441522-1268-482d-b74b-a084f810ee66" providerId="ADAL" clId="{CB1C69A6-CA7D-48E4-850C-BEB4C837C7AB}" dt="2021-04-03T19:11:29.894" v="753" actId="478"/>
          <ac:picMkLst>
            <pc:docMk/>
            <pc:sldMk cId="1689673472" sldId="402"/>
            <ac:picMk id="3074" creationId="{71A873D5-CDCE-4C98-AF9D-7C56E017B917}"/>
          </ac:picMkLst>
        </pc:picChg>
        <pc:picChg chg="add mod ord">
          <ac:chgData name="Urieth Attard" userId="75441522-1268-482d-b74b-a084f810ee66" providerId="ADAL" clId="{CB1C69A6-CA7D-48E4-850C-BEB4C837C7AB}" dt="2021-04-03T19:11:52.886" v="762" actId="167"/>
          <ac:picMkLst>
            <pc:docMk/>
            <pc:sldMk cId="1689673472" sldId="402"/>
            <ac:picMk id="4098" creationId="{0A14335D-F327-42C6-8E29-101FA0FE5F09}"/>
          </ac:picMkLst>
        </pc:picChg>
      </pc:sldChg>
      <pc:sldChg chg="modSp add ord modAnim">
        <pc:chgData name="Urieth Attard" userId="75441522-1268-482d-b74b-a084f810ee66" providerId="ADAL" clId="{CB1C69A6-CA7D-48E4-850C-BEB4C837C7AB}" dt="2021-04-04T20:04:20.383" v="2008" actId="5793"/>
        <pc:sldMkLst>
          <pc:docMk/>
          <pc:sldMk cId="1785597559" sldId="403"/>
        </pc:sldMkLst>
        <pc:spChg chg="mod">
          <ac:chgData name="Urieth Attard" userId="75441522-1268-482d-b74b-a084f810ee66" providerId="ADAL" clId="{CB1C69A6-CA7D-48E4-850C-BEB4C837C7AB}" dt="2021-04-03T19:13:26.519" v="925"/>
          <ac:spMkLst>
            <pc:docMk/>
            <pc:sldMk cId="1785597559" sldId="403"/>
            <ac:spMk id="7" creationId="{DD7940F1-C685-41AB-8D61-7F31D9040EC2}"/>
          </ac:spMkLst>
        </pc:spChg>
        <pc:spChg chg="mod">
          <ac:chgData name="Urieth Attard" userId="75441522-1268-482d-b74b-a084f810ee66" providerId="ADAL" clId="{CB1C69A6-CA7D-48E4-850C-BEB4C837C7AB}" dt="2021-04-04T20:04:20.383" v="2008" actId="5793"/>
          <ac:spMkLst>
            <pc:docMk/>
            <pc:sldMk cId="1785597559" sldId="403"/>
            <ac:spMk id="10" creationId="{1D267A89-F7EC-459A-8BA7-FB597F2BFB0F}"/>
          </ac:spMkLst>
        </pc:spChg>
      </pc:sldChg>
      <pc:sldChg chg="addSp delSp modSp add ord">
        <pc:chgData name="Urieth Attard" userId="75441522-1268-482d-b74b-a084f810ee66" providerId="ADAL" clId="{CB1C69A6-CA7D-48E4-850C-BEB4C837C7AB}" dt="2021-04-03T19:16:13.930" v="939" actId="1076"/>
        <pc:sldMkLst>
          <pc:docMk/>
          <pc:sldMk cId="3020520097" sldId="404"/>
        </pc:sldMkLst>
        <pc:spChg chg="mod">
          <ac:chgData name="Urieth Attard" userId="75441522-1268-482d-b74b-a084f810ee66" providerId="ADAL" clId="{CB1C69A6-CA7D-48E4-850C-BEB4C837C7AB}" dt="2021-04-03T19:16:08.409" v="938" actId="1076"/>
          <ac:spMkLst>
            <pc:docMk/>
            <pc:sldMk cId="3020520097" sldId="404"/>
            <ac:spMk id="12" creationId="{973ED652-5E5D-48AF-98A1-0F41933D3A3E}"/>
          </ac:spMkLst>
        </pc:spChg>
        <pc:spChg chg="mod">
          <ac:chgData name="Urieth Attard" userId="75441522-1268-482d-b74b-a084f810ee66" providerId="ADAL" clId="{CB1C69A6-CA7D-48E4-850C-BEB4C837C7AB}" dt="2021-04-03T19:16:13.930" v="939" actId="1076"/>
          <ac:spMkLst>
            <pc:docMk/>
            <pc:sldMk cId="3020520097" sldId="404"/>
            <ac:spMk id="15" creationId="{2DA11D1F-7B18-44D9-957E-E9AE23ACDE27}"/>
          </ac:spMkLst>
        </pc:spChg>
        <pc:picChg chg="del">
          <ac:chgData name="Urieth Attard" userId="75441522-1268-482d-b74b-a084f810ee66" providerId="ADAL" clId="{CB1C69A6-CA7D-48E4-850C-BEB4C837C7AB}" dt="2021-04-03T19:15:35.016" v="930" actId="478"/>
          <ac:picMkLst>
            <pc:docMk/>
            <pc:sldMk cId="3020520097" sldId="404"/>
            <ac:picMk id="4098" creationId="{0A14335D-F327-42C6-8E29-101FA0FE5F09}"/>
          </ac:picMkLst>
        </pc:picChg>
        <pc:picChg chg="add mod ord">
          <ac:chgData name="Urieth Attard" userId="75441522-1268-482d-b74b-a084f810ee66" providerId="ADAL" clId="{CB1C69A6-CA7D-48E4-850C-BEB4C837C7AB}" dt="2021-04-03T19:16:01.875" v="937" actId="167"/>
          <ac:picMkLst>
            <pc:docMk/>
            <pc:sldMk cId="3020520097" sldId="404"/>
            <ac:picMk id="5122" creationId="{BC106D64-6986-4D02-8BFF-72C815074E52}"/>
          </ac:picMkLst>
        </pc:picChg>
      </pc:sldChg>
      <pc:sldChg chg="modSp add ord modAnim">
        <pc:chgData name="Urieth Attard" userId="75441522-1268-482d-b74b-a084f810ee66" providerId="ADAL" clId="{CB1C69A6-CA7D-48E4-850C-BEB4C837C7AB}" dt="2021-04-08T09:20:31.105" v="2543" actId="20577"/>
        <pc:sldMkLst>
          <pc:docMk/>
          <pc:sldMk cId="3151322453" sldId="405"/>
        </pc:sldMkLst>
        <pc:spChg chg="mod">
          <ac:chgData name="Urieth Attard" userId="75441522-1268-482d-b74b-a084f810ee66" providerId="ADAL" clId="{CB1C69A6-CA7D-48E4-850C-BEB4C837C7AB}" dt="2021-04-03T19:18:11.974" v="1242"/>
          <ac:spMkLst>
            <pc:docMk/>
            <pc:sldMk cId="3151322453" sldId="405"/>
            <ac:spMk id="7" creationId="{DD7940F1-C685-41AB-8D61-7F31D9040EC2}"/>
          </ac:spMkLst>
        </pc:spChg>
        <pc:spChg chg="mod">
          <ac:chgData name="Urieth Attard" userId="75441522-1268-482d-b74b-a084f810ee66" providerId="ADAL" clId="{CB1C69A6-CA7D-48E4-850C-BEB4C837C7AB}" dt="2021-04-08T09:20:31.105" v="2543" actId="20577"/>
          <ac:spMkLst>
            <pc:docMk/>
            <pc:sldMk cId="3151322453" sldId="405"/>
            <ac:spMk id="10" creationId="{1D267A89-F7EC-459A-8BA7-FB597F2BFB0F}"/>
          </ac:spMkLst>
        </pc:spChg>
      </pc:sldChg>
      <pc:sldChg chg="addSp delSp modSp add ord">
        <pc:chgData name="Urieth Attard" userId="75441522-1268-482d-b74b-a084f810ee66" providerId="ADAL" clId="{CB1C69A6-CA7D-48E4-850C-BEB4C837C7AB}" dt="2021-04-03T19:19:30.953" v="1253" actId="1076"/>
        <pc:sldMkLst>
          <pc:docMk/>
          <pc:sldMk cId="1235908313" sldId="406"/>
        </pc:sldMkLst>
        <pc:spChg chg="mod">
          <ac:chgData name="Urieth Attard" userId="75441522-1268-482d-b74b-a084f810ee66" providerId="ADAL" clId="{CB1C69A6-CA7D-48E4-850C-BEB4C837C7AB}" dt="2021-04-03T19:19:30.953" v="1253" actId="1076"/>
          <ac:spMkLst>
            <pc:docMk/>
            <pc:sldMk cId="1235908313" sldId="406"/>
            <ac:spMk id="9" creationId="{3F7FF8C4-4C7B-4645-A664-AC6156E755C8}"/>
          </ac:spMkLst>
        </pc:spChg>
        <pc:picChg chg="del">
          <ac:chgData name="Urieth Attard" userId="75441522-1268-482d-b74b-a084f810ee66" providerId="ADAL" clId="{CB1C69A6-CA7D-48E4-850C-BEB4C837C7AB}" dt="2021-04-03T19:19:12.571" v="1247" actId="478"/>
          <ac:picMkLst>
            <pc:docMk/>
            <pc:sldMk cId="1235908313" sldId="406"/>
            <ac:picMk id="5122" creationId="{BC106D64-6986-4D02-8BFF-72C815074E52}"/>
          </ac:picMkLst>
        </pc:picChg>
        <pc:picChg chg="add mod ord">
          <ac:chgData name="Urieth Attard" userId="75441522-1268-482d-b74b-a084f810ee66" providerId="ADAL" clId="{CB1C69A6-CA7D-48E4-850C-BEB4C837C7AB}" dt="2021-04-03T19:19:25.592" v="1252" actId="167"/>
          <ac:picMkLst>
            <pc:docMk/>
            <pc:sldMk cId="1235908313" sldId="406"/>
            <ac:picMk id="6146" creationId="{6141DBED-7BCD-406E-9AC5-54F1544AC673}"/>
          </ac:picMkLst>
        </pc:picChg>
      </pc:sldChg>
      <pc:sldChg chg="modSp add ord modAnim">
        <pc:chgData name="Urieth Attard" userId="75441522-1268-482d-b74b-a084f810ee66" providerId="ADAL" clId="{CB1C69A6-CA7D-48E4-850C-BEB4C837C7AB}" dt="2021-04-03T19:21:27.384" v="1484"/>
        <pc:sldMkLst>
          <pc:docMk/>
          <pc:sldMk cId="101789026" sldId="407"/>
        </pc:sldMkLst>
        <pc:spChg chg="mod">
          <ac:chgData name="Urieth Attard" userId="75441522-1268-482d-b74b-a084f810ee66" providerId="ADAL" clId="{CB1C69A6-CA7D-48E4-850C-BEB4C837C7AB}" dt="2021-04-03T19:21:27.384" v="1484"/>
          <ac:spMkLst>
            <pc:docMk/>
            <pc:sldMk cId="101789026" sldId="407"/>
            <ac:spMk id="7" creationId="{DD7940F1-C685-41AB-8D61-7F31D9040EC2}"/>
          </ac:spMkLst>
        </pc:spChg>
        <pc:spChg chg="mod">
          <ac:chgData name="Urieth Attard" userId="75441522-1268-482d-b74b-a084f810ee66" providerId="ADAL" clId="{CB1C69A6-CA7D-48E4-850C-BEB4C837C7AB}" dt="2021-04-03T19:20:45.296" v="1402" actId="20577"/>
          <ac:spMkLst>
            <pc:docMk/>
            <pc:sldMk cId="101789026" sldId="407"/>
            <ac:spMk id="10" creationId="{1D267A89-F7EC-459A-8BA7-FB597F2BFB0F}"/>
          </ac:spMkLst>
        </pc:spChg>
        <pc:picChg chg="mod">
          <ac:chgData name="Urieth Attard" userId="75441522-1268-482d-b74b-a084f810ee66" providerId="ADAL" clId="{CB1C69A6-CA7D-48E4-850C-BEB4C837C7AB}" dt="2021-04-03T19:20:57.663" v="1424" actId="14100"/>
          <ac:picMkLst>
            <pc:docMk/>
            <pc:sldMk cId="101789026" sldId="407"/>
            <ac:picMk id="2050" creationId="{2679D97B-CC8C-43B8-BAD9-B1E8E82FAB57}"/>
          </ac:picMkLst>
        </pc:picChg>
      </pc:sldChg>
      <pc:sldChg chg="addSp delSp modSp add ord delAnim modAnim modNotesTx">
        <pc:chgData name="Urieth Attard" userId="75441522-1268-482d-b74b-a084f810ee66" providerId="ADAL" clId="{CB1C69A6-CA7D-48E4-850C-BEB4C837C7AB}" dt="2021-04-10T19:07:36.018" v="2615" actId="313"/>
        <pc:sldMkLst>
          <pc:docMk/>
          <pc:sldMk cId="218244665" sldId="410"/>
        </pc:sldMkLst>
        <pc:spChg chg="mod">
          <ac:chgData name="Urieth Attard" userId="75441522-1268-482d-b74b-a084f810ee66" providerId="ADAL" clId="{CB1C69A6-CA7D-48E4-850C-BEB4C837C7AB}" dt="2021-04-05T12:44:37.036" v="2065" actId="1076"/>
          <ac:spMkLst>
            <pc:docMk/>
            <pc:sldMk cId="218244665" sldId="410"/>
            <ac:spMk id="2" creationId="{E02DA713-7E81-442F-8F36-6757B9D95F2D}"/>
          </ac:spMkLst>
        </pc:spChg>
        <pc:spChg chg="add mod">
          <ac:chgData name="Urieth Attard" userId="75441522-1268-482d-b74b-a084f810ee66" providerId="ADAL" clId="{CB1C69A6-CA7D-48E4-850C-BEB4C837C7AB}" dt="2021-04-05T12:45:25.420" v="2098" actId="208"/>
          <ac:spMkLst>
            <pc:docMk/>
            <pc:sldMk cId="218244665" sldId="410"/>
            <ac:spMk id="3" creationId="{751DF08C-2209-42EE-8BD9-42E3B4160861}"/>
          </ac:spMkLst>
        </pc:spChg>
        <pc:spChg chg="add del mod">
          <ac:chgData name="Urieth Attard" userId="75441522-1268-482d-b74b-a084f810ee66" providerId="ADAL" clId="{CB1C69A6-CA7D-48E4-850C-BEB4C837C7AB}" dt="2021-04-03T19:30:53.751" v="1522" actId="478"/>
          <ac:spMkLst>
            <pc:docMk/>
            <pc:sldMk cId="218244665" sldId="410"/>
            <ac:spMk id="4" creationId="{A2C4D96D-1C4C-4C83-9599-97B68806E0A9}"/>
          </ac:spMkLst>
        </pc:spChg>
        <pc:spChg chg="del">
          <ac:chgData name="Urieth Attard" userId="75441522-1268-482d-b74b-a084f810ee66" providerId="ADAL" clId="{CB1C69A6-CA7D-48E4-850C-BEB4C837C7AB}" dt="2021-04-03T19:30:51.748" v="1521" actId="478"/>
          <ac:spMkLst>
            <pc:docMk/>
            <pc:sldMk cId="218244665" sldId="410"/>
            <ac:spMk id="10" creationId="{1D267A89-F7EC-459A-8BA7-FB597F2BFB0F}"/>
          </ac:spMkLst>
        </pc:spChg>
        <pc:graphicFrameChg chg="del">
          <ac:chgData name="Urieth Attard" userId="75441522-1268-482d-b74b-a084f810ee66" providerId="ADAL" clId="{CB1C69A6-CA7D-48E4-850C-BEB4C837C7AB}" dt="2021-04-03T19:30:56.371" v="1523" actId="478"/>
          <ac:graphicFrameMkLst>
            <pc:docMk/>
            <pc:sldMk cId="218244665" sldId="410"/>
            <ac:graphicFrameMk id="11" creationId="{6A211B56-4B3C-4047-AFD8-0AC608CAD441}"/>
          </ac:graphicFrameMkLst>
        </pc:graphicFrameChg>
        <pc:picChg chg="add mod">
          <ac:chgData name="Urieth Attard" userId="75441522-1268-482d-b74b-a084f810ee66" providerId="ADAL" clId="{CB1C69A6-CA7D-48E4-850C-BEB4C837C7AB}" dt="2021-04-05T12:43:29.057" v="2058" actId="1076"/>
          <ac:picMkLst>
            <pc:docMk/>
            <pc:sldMk cId="218244665" sldId="410"/>
            <ac:picMk id="7" creationId="{67DCDCC4-F19E-49D8-AA8F-2EC4BE29184D}"/>
          </ac:picMkLst>
        </pc:picChg>
        <pc:picChg chg="add del mod">
          <ac:chgData name="Urieth Attard" userId="75441522-1268-482d-b74b-a084f810ee66" providerId="ADAL" clId="{CB1C69A6-CA7D-48E4-850C-BEB4C837C7AB}" dt="2021-04-05T12:43:16.457" v="2050" actId="478"/>
          <ac:picMkLst>
            <pc:docMk/>
            <pc:sldMk cId="218244665" sldId="410"/>
            <ac:picMk id="8" creationId="{5E25E353-7F91-4EF6-B4BC-0473BE220C82}"/>
          </ac:picMkLst>
        </pc:picChg>
        <pc:picChg chg="add del mod">
          <ac:chgData name="Urieth Attard" userId="75441522-1268-482d-b74b-a084f810ee66" providerId="ADAL" clId="{CB1C69A6-CA7D-48E4-850C-BEB4C837C7AB}" dt="2021-04-05T12:43:21.650" v="2053" actId="478"/>
          <ac:picMkLst>
            <pc:docMk/>
            <pc:sldMk cId="218244665" sldId="410"/>
            <ac:picMk id="9" creationId="{42E66C21-3A8B-47E4-ADC0-A44D02D38F68}"/>
          </ac:picMkLst>
        </pc:picChg>
        <pc:picChg chg="add mod">
          <ac:chgData name="Urieth Attard" userId="75441522-1268-482d-b74b-a084f810ee66" providerId="ADAL" clId="{CB1C69A6-CA7D-48E4-850C-BEB4C837C7AB}" dt="2021-04-05T12:44:44.860" v="2068" actId="1076"/>
          <ac:picMkLst>
            <pc:docMk/>
            <pc:sldMk cId="218244665" sldId="410"/>
            <ac:picMk id="1026" creationId="{A5B39CAE-45F2-4B50-9D34-FBAB401EEFAA}"/>
          </ac:picMkLst>
        </pc:picChg>
        <pc:picChg chg="add del mod">
          <ac:chgData name="Urieth Attard" userId="75441522-1268-482d-b74b-a084f810ee66" providerId="ADAL" clId="{CB1C69A6-CA7D-48E4-850C-BEB4C837C7AB}" dt="2021-04-05T12:43:20.184" v="2052" actId="478"/>
          <ac:picMkLst>
            <pc:docMk/>
            <pc:sldMk cId="218244665" sldId="410"/>
            <ac:picMk id="9218" creationId="{393FC41C-E0C6-4801-9D9D-4BABDE903594}"/>
          </ac:picMkLst>
        </pc:picChg>
        <pc:picChg chg="add del mod">
          <ac:chgData name="Urieth Attard" userId="75441522-1268-482d-b74b-a084f810ee66" providerId="ADAL" clId="{CB1C69A6-CA7D-48E4-850C-BEB4C837C7AB}" dt="2021-04-05T12:43:22.923" v="2054" actId="478"/>
          <ac:picMkLst>
            <pc:docMk/>
            <pc:sldMk cId="218244665" sldId="410"/>
            <ac:picMk id="9220" creationId="{352D8D18-A255-44F6-B1E1-E160F904C390}"/>
          </ac:picMkLst>
        </pc:picChg>
        <pc:picChg chg="add del mod">
          <ac:chgData name="Urieth Attard" userId="75441522-1268-482d-b74b-a084f810ee66" providerId="ADAL" clId="{CB1C69A6-CA7D-48E4-850C-BEB4C837C7AB}" dt="2021-04-05T12:43:18.511" v="2051" actId="478"/>
          <ac:picMkLst>
            <pc:docMk/>
            <pc:sldMk cId="218244665" sldId="410"/>
            <ac:picMk id="9222" creationId="{14B206F1-3EF3-42AB-B1E5-29212E0162FE}"/>
          </ac:picMkLst>
        </pc:picChg>
        <pc:picChg chg="add del mod">
          <ac:chgData name="Urieth Attard" userId="75441522-1268-482d-b74b-a084f810ee66" providerId="ADAL" clId="{CB1C69A6-CA7D-48E4-850C-BEB4C837C7AB}" dt="2021-04-05T12:43:24.160" v="2055" actId="478"/>
          <ac:picMkLst>
            <pc:docMk/>
            <pc:sldMk cId="218244665" sldId="410"/>
            <ac:picMk id="9224" creationId="{D2B4B3AE-8EC6-4FDA-BC2D-77F9887760FB}"/>
          </ac:picMkLst>
        </pc:picChg>
        <pc:picChg chg="add del mod">
          <ac:chgData name="Urieth Attard" userId="75441522-1268-482d-b74b-a084f810ee66" providerId="ADAL" clId="{CB1C69A6-CA7D-48E4-850C-BEB4C837C7AB}" dt="2021-04-05T12:43:25.462" v="2056" actId="478"/>
          <ac:picMkLst>
            <pc:docMk/>
            <pc:sldMk cId="218244665" sldId="410"/>
            <ac:picMk id="9226" creationId="{7FCE9E97-80F6-4D92-B3CB-7F1964FBE2C4}"/>
          </ac:picMkLst>
        </pc:picChg>
      </pc:sldChg>
      <pc:sldChg chg="addSp new add">
        <pc:chgData name="Urieth Attard" userId="75441522-1268-482d-b74b-a084f810ee66" providerId="ADAL" clId="{CB1C69A6-CA7D-48E4-850C-BEB4C837C7AB}" dt="2021-04-03T20:17:09.319" v="1974"/>
        <pc:sldMkLst>
          <pc:docMk/>
          <pc:sldMk cId="1174234926" sldId="411"/>
        </pc:sldMkLst>
        <pc:picChg chg="add">
          <ac:chgData name="Urieth Attard" userId="75441522-1268-482d-b74b-a084f810ee66" providerId="ADAL" clId="{CB1C69A6-CA7D-48E4-850C-BEB4C837C7AB}" dt="2021-04-03T20:17:09.319" v="1974"/>
          <ac:picMkLst>
            <pc:docMk/>
            <pc:sldMk cId="1174234926" sldId="411"/>
            <ac:picMk id="4" creationId="{0E9B2228-B668-43ED-9E75-D9B1D8E327D7}"/>
          </ac:picMkLst>
        </pc:picChg>
      </pc:sldChg>
      <pc:sldChg chg="addSp delSp modSp new add mod setBg modNotesTx">
        <pc:chgData name="Urieth Attard" userId="75441522-1268-482d-b74b-a084f810ee66" providerId="ADAL" clId="{CB1C69A6-CA7D-48E4-850C-BEB4C837C7AB}" dt="2021-04-10T19:04:11.299" v="2610" actId="6549"/>
        <pc:sldMkLst>
          <pc:docMk/>
          <pc:sldMk cId="3228978190" sldId="412"/>
        </pc:sldMkLst>
        <pc:spChg chg="del">
          <ac:chgData name="Urieth Attard" userId="75441522-1268-482d-b74b-a084f810ee66" providerId="ADAL" clId="{CB1C69A6-CA7D-48E4-850C-BEB4C837C7AB}" dt="2021-04-04T18:46:12.089" v="1986" actId="26606"/>
          <ac:spMkLst>
            <pc:docMk/>
            <pc:sldMk cId="3228978190" sldId="412"/>
            <ac:spMk id="2" creationId="{3941E7A8-ECA2-4C1C-A098-BF9F642EF81F}"/>
          </ac:spMkLst>
        </pc:spChg>
        <pc:spChg chg="del">
          <ac:chgData name="Urieth Attard" userId="75441522-1268-482d-b74b-a084f810ee66" providerId="ADAL" clId="{CB1C69A6-CA7D-48E4-850C-BEB4C837C7AB}" dt="2021-04-04T18:46:12.089" v="1986" actId="26606"/>
          <ac:spMkLst>
            <pc:docMk/>
            <pc:sldMk cId="3228978190" sldId="412"/>
            <ac:spMk id="3" creationId="{CCE10579-F01D-4434-A8A7-2B2248C4CB98}"/>
          </ac:spMkLst>
        </pc:spChg>
        <pc:spChg chg="add del mod">
          <ac:chgData name="Urieth Attard" userId="75441522-1268-482d-b74b-a084f810ee66" providerId="ADAL" clId="{CB1C69A6-CA7D-48E4-850C-BEB4C837C7AB}" dt="2021-04-04T18:48:29.320" v="1989" actId="478"/>
          <ac:spMkLst>
            <pc:docMk/>
            <pc:sldMk cId="3228978190" sldId="412"/>
            <ac:spMk id="6" creationId="{F509BEBD-45EC-4D3F-8201-D6D76E6AF151}"/>
          </ac:spMkLst>
        </pc:spChg>
        <pc:spChg chg="add">
          <ac:chgData name="Urieth Attard" userId="75441522-1268-482d-b74b-a084f810ee66" providerId="ADAL" clId="{CB1C69A6-CA7D-48E4-850C-BEB4C837C7AB}" dt="2021-04-04T18:46:12.089" v="1986" actId="26606"/>
          <ac:spMkLst>
            <pc:docMk/>
            <pc:sldMk cId="3228978190" sldId="412"/>
            <ac:spMk id="9" creationId="{F3060C83-F051-4F0E-ABAD-AA0DFC48B218}"/>
          </ac:spMkLst>
        </pc:spChg>
        <pc:spChg chg="add">
          <ac:chgData name="Urieth Attard" userId="75441522-1268-482d-b74b-a084f810ee66" providerId="ADAL" clId="{CB1C69A6-CA7D-48E4-850C-BEB4C837C7AB}" dt="2021-04-04T18:46:12.089" v="1986" actId="26606"/>
          <ac:spMkLst>
            <pc:docMk/>
            <pc:sldMk cId="3228978190" sldId="412"/>
            <ac:spMk id="11" creationId="{83C98ABE-055B-441F-B07E-44F97F083C39}"/>
          </ac:spMkLst>
        </pc:spChg>
        <pc:spChg chg="add">
          <ac:chgData name="Urieth Attard" userId="75441522-1268-482d-b74b-a084f810ee66" providerId="ADAL" clId="{CB1C69A6-CA7D-48E4-850C-BEB4C837C7AB}" dt="2021-04-04T18:46:12.089" v="1986" actId="26606"/>
          <ac:spMkLst>
            <pc:docMk/>
            <pc:sldMk cId="3228978190" sldId="412"/>
            <ac:spMk id="13" creationId="{29FDB030-9B49-4CED-8CCD-4D99382388AC}"/>
          </ac:spMkLst>
        </pc:spChg>
        <pc:spChg chg="add">
          <ac:chgData name="Urieth Attard" userId="75441522-1268-482d-b74b-a084f810ee66" providerId="ADAL" clId="{CB1C69A6-CA7D-48E4-850C-BEB4C837C7AB}" dt="2021-04-04T18:46:12.089" v="1986" actId="26606"/>
          <ac:spMkLst>
            <pc:docMk/>
            <pc:sldMk cId="3228978190" sldId="412"/>
            <ac:spMk id="15" creationId="{3783CA14-24A1-485C-8B30-D6A5D87987AD}"/>
          </ac:spMkLst>
        </pc:spChg>
        <pc:spChg chg="add">
          <ac:chgData name="Urieth Attard" userId="75441522-1268-482d-b74b-a084f810ee66" providerId="ADAL" clId="{CB1C69A6-CA7D-48E4-850C-BEB4C837C7AB}" dt="2021-04-04T18:46:12.089" v="1986" actId="26606"/>
          <ac:spMkLst>
            <pc:docMk/>
            <pc:sldMk cId="3228978190" sldId="412"/>
            <ac:spMk id="17" creationId="{9A97C86A-04D6-40F7-AE84-31AB43E6A846}"/>
          </ac:spMkLst>
        </pc:spChg>
        <pc:spChg chg="add">
          <ac:chgData name="Urieth Attard" userId="75441522-1268-482d-b74b-a084f810ee66" providerId="ADAL" clId="{CB1C69A6-CA7D-48E4-850C-BEB4C837C7AB}" dt="2021-04-04T18:46:12.089" v="1986" actId="26606"/>
          <ac:spMkLst>
            <pc:docMk/>
            <pc:sldMk cId="3228978190" sldId="412"/>
            <ac:spMk id="19" creationId="{FF9F2414-84E8-453E-B1F3-389FDE8192D9}"/>
          </ac:spMkLst>
        </pc:spChg>
        <pc:spChg chg="add">
          <ac:chgData name="Urieth Attard" userId="75441522-1268-482d-b74b-a084f810ee66" providerId="ADAL" clId="{CB1C69A6-CA7D-48E4-850C-BEB4C837C7AB}" dt="2021-04-04T18:46:12.089" v="1986" actId="26606"/>
          <ac:spMkLst>
            <pc:docMk/>
            <pc:sldMk cId="3228978190" sldId="412"/>
            <ac:spMk id="21" creationId="{3ECA69A1-7536-43AC-85EF-C7106179F5ED}"/>
          </ac:spMkLst>
        </pc:spChg>
        <pc:picChg chg="add del mod">
          <ac:chgData name="Urieth Attard" userId="75441522-1268-482d-b74b-a084f810ee66" providerId="ADAL" clId="{CB1C69A6-CA7D-48E4-850C-BEB4C837C7AB}" dt="2021-04-04T18:46:32.427" v="1988" actId="478"/>
          <ac:picMkLst>
            <pc:docMk/>
            <pc:sldMk cId="3228978190" sldId="412"/>
            <ac:picMk id="4" creationId="{75ED5CE4-A28F-4B60-A233-64919C9FF0F9}"/>
          </ac:picMkLst>
        </pc:picChg>
        <pc:picChg chg="add mod">
          <ac:chgData name="Urieth Attard" userId="75441522-1268-482d-b74b-a084f810ee66" providerId="ADAL" clId="{CB1C69A6-CA7D-48E4-850C-BEB4C837C7AB}" dt="2021-04-04T18:48:45.187" v="1995" actId="1076"/>
          <ac:picMkLst>
            <pc:docMk/>
            <pc:sldMk cId="3228978190" sldId="412"/>
            <ac:picMk id="7" creationId="{5053664D-5686-4021-915B-956C107455EE}"/>
          </ac:picMkLst>
        </pc:picChg>
      </pc:sldChg>
      <pc:sldChg chg="delSp modSp add modAnim">
        <pc:chgData name="Urieth Attard" userId="75441522-1268-482d-b74b-a084f810ee66" providerId="ADAL" clId="{CB1C69A6-CA7D-48E4-850C-BEB4C837C7AB}" dt="2021-04-08T09:11:52.205" v="2510"/>
        <pc:sldMkLst>
          <pc:docMk/>
          <pc:sldMk cId="3424045651" sldId="413"/>
        </pc:sldMkLst>
        <pc:picChg chg="del">
          <ac:chgData name="Urieth Attard" userId="75441522-1268-482d-b74b-a084f810ee66" providerId="ADAL" clId="{CB1C69A6-CA7D-48E4-850C-BEB4C837C7AB}" dt="2021-04-05T12:52:30.572" v="2168" actId="478"/>
          <ac:picMkLst>
            <pc:docMk/>
            <pc:sldMk cId="3424045651" sldId="413"/>
            <ac:picMk id="7" creationId="{67DCDCC4-F19E-49D8-AA8F-2EC4BE29184D}"/>
          </ac:picMkLst>
        </pc:picChg>
        <pc:picChg chg="del">
          <ac:chgData name="Urieth Attard" userId="75441522-1268-482d-b74b-a084f810ee66" providerId="ADAL" clId="{CB1C69A6-CA7D-48E4-850C-BEB4C837C7AB}" dt="2021-04-05T12:48:08.560" v="2104" actId="21"/>
          <ac:picMkLst>
            <pc:docMk/>
            <pc:sldMk cId="3424045651" sldId="413"/>
            <ac:picMk id="8" creationId="{5E25E353-7F91-4EF6-B4BC-0473BE220C82}"/>
          </ac:picMkLst>
        </pc:picChg>
        <pc:picChg chg="del">
          <ac:chgData name="Urieth Attard" userId="75441522-1268-482d-b74b-a084f810ee66" providerId="ADAL" clId="{CB1C69A6-CA7D-48E4-850C-BEB4C837C7AB}" dt="2021-04-05T12:49:50.359" v="2136" actId="21"/>
          <ac:picMkLst>
            <pc:docMk/>
            <pc:sldMk cId="3424045651" sldId="413"/>
            <ac:picMk id="9" creationId="{42E66C21-3A8B-47E4-ADC0-A44D02D38F68}"/>
          </ac:picMkLst>
        </pc:picChg>
        <pc:picChg chg="mod">
          <ac:chgData name="Urieth Attard" userId="75441522-1268-482d-b74b-a084f810ee66" providerId="ADAL" clId="{CB1C69A6-CA7D-48E4-850C-BEB4C837C7AB}" dt="2021-04-05T12:52:32.792" v="2169" actId="1076"/>
          <ac:picMkLst>
            <pc:docMk/>
            <pc:sldMk cId="3424045651" sldId="413"/>
            <ac:picMk id="9218" creationId="{393FC41C-E0C6-4801-9D9D-4BABDE903594}"/>
          </ac:picMkLst>
        </pc:picChg>
        <pc:picChg chg="mod">
          <ac:chgData name="Urieth Attard" userId="75441522-1268-482d-b74b-a084f810ee66" providerId="ADAL" clId="{CB1C69A6-CA7D-48E4-850C-BEB4C837C7AB}" dt="2021-04-05T12:52:34.534" v="2170" actId="1076"/>
          <ac:picMkLst>
            <pc:docMk/>
            <pc:sldMk cId="3424045651" sldId="413"/>
            <ac:picMk id="9220" creationId="{352D8D18-A255-44F6-B1E1-E160F904C390}"/>
          </ac:picMkLst>
        </pc:picChg>
        <pc:picChg chg="mod">
          <ac:chgData name="Urieth Attard" userId="75441522-1268-482d-b74b-a084f810ee66" providerId="ADAL" clId="{CB1C69A6-CA7D-48E4-850C-BEB4C837C7AB}" dt="2021-04-05T12:52:43.598" v="2173" actId="1076"/>
          <ac:picMkLst>
            <pc:docMk/>
            <pc:sldMk cId="3424045651" sldId="413"/>
            <ac:picMk id="9222" creationId="{14B206F1-3EF3-42AB-B1E5-29212E0162FE}"/>
          </ac:picMkLst>
        </pc:picChg>
        <pc:picChg chg="mod">
          <ac:chgData name="Urieth Attard" userId="75441522-1268-482d-b74b-a084f810ee66" providerId="ADAL" clId="{CB1C69A6-CA7D-48E4-850C-BEB4C837C7AB}" dt="2021-04-05T12:52:45.234" v="2174" actId="1076"/>
          <ac:picMkLst>
            <pc:docMk/>
            <pc:sldMk cId="3424045651" sldId="413"/>
            <ac:picMk id="9224" creationId="{D2B4B3AE-8EC6-4FDA-BC2D-77F9887760FB}"/>
          </ac:picMkLst>
        </pc:picChg>
        <pc:picChg chg="mod">
          <ac:chgData name="Urieth Attard" userId="75441522-1268-482d-b74b-a084f810ee66" providerId="ADAL" clId="{CB1C69A6-CA7D-48E4-850C-BEB4C837C7AB}" dt="2021-04-05T12:52:48.316" v="2176" actId="14100"/>
          <ac:picMkLst>
            <pc:docMk/>
            <pc:sldMk cId="3424045651" sldId="413"/>
            <ac:picMk id="9226" creationId="{7FCE9E97-80F6-4D92-B3CB-7F1964FBE2C4}"/>
          </ac:picMkLst>
        </pc:picChg>
      </pc:sldChg>
      <pc:sldChg chg="addSp delSp modSp add modAnim modNotesTx">
        <pc:chgData name="Urieth Attard" userId="75441522-1268-482d-b74b-a084f810ee66" providerId="ADAL" clId="{CB1C69A6-CA7D-48E4-850C-BEB4C837C7AB}" dt="2021-04-10T19:01:11.486" v="2604" actId="6549"/>
        <pc:sldMkLst>
          <pc:docMk/>
          <pc:sldMk cId="1628411335" sldId="414"/>
        </pc:sldMkLst>
        <pc:spChg chg="mod">
          <ac:chgData name="Urieth Attard" userId="75441522-1268-482d-b74b-a084f810ee66" providerId="ADAL" clId="{CB1C69A6-CA7D-48E4-850C-BEB4C837C7AB}" dt="2021-04-05T12:49:03.697" v="2114" actId="14100"/>
          <ac:spMkLst>
            <pc:docMk/>
            <pc:sldMk cId="1628411335" sldId="414"/>
            <ac:spMk id="2" creationId="{E02DA713-7E81-442F-8F36-6757B9D95F2D}"/>
          </ac:spMkLst>
        </pc:spChg>
        <pc:spChg chg="mod">
          <ac:chgData name="Urieth Attard" userId="75441522-1268-482d-b74b-a084f810ee66" providerId="ADAL" clId="{CB1C69A6-CA7D-48E4-850C-BEB4C837C7AB}" dt="2021-04-08T09:10:56.277" v="2501" actId="20577"/>
          <ac:spMkLst>
            <pc:docMk/>
            <pc:sldMk cId="1628411335" sldId="414"/>
            <ac:spMk id="3" creationId="{751DF08C-2209-42EE-8BD9-42E3B4160861}"/>
          </ac:spMkLst>
        </pc:spChg>
        <pc:spChg chg="add mod">
          <ac:chgData name="Urieth Attard" userId="75441522-1268-482d-b74b-a084f810ee66" providerId="ADAL" clId="{CB1C69A6-CA7D-48E4-850C-BEB4C837C7AB}" dt="2021-04-05T12:50:09.896" v="2161" actId="1076"/>
          <ac:spMkLst>
            <pc:docMk/>
            <pc:sldMk cId="1628411335" sldId="414"/>
            <ac:spMk id="9" creationId="{B98EBBDD-F7DC-475C-9A9E-472A9B814EF0}"/>
          </ac:spMkLst>
        </pc:spChg>
        <pc:picChg chg="add mod">
          <ac:chgData name="Urieth Attard" userId="75441522-1268-482d-b74b-a084f810ee66" providerId="ADAL" clId="{CB1C69A6-CA7D-48E4-850C-BEB4C837C7AB}" dt="2021-04-05T12:48:12.671" v="2107" actId="1076"/>
          <ac:picMkLst>
            <pc:docMk/>
            <pc:sldMk cId="1628411335" sldId="414"/>
            <ac:picMk id="6" creationId="{8BC31380-9553-4138-9E35-F669FED7F2E9}"/>
          </ac:picMkLst>
        </pc:picChg>
        <pc:picChg chg="del">
          <ac:chgData name="Urieth Attard" userId="75441522-1268-482d-b74b-a084f810ee66" providerId="ADAL" clId="{CB1C69A6-CA7D-48E4-850C-BEB4C837C7AB}" dt="2021-04-05T12:48:10.821" v="2105" actId="478"/>
          <ac:picMkLst>
            <pc:docMk/>
            <pc:sldMk cId="1628411335" sldId="414"/>
            <ac:picMk id="7" creationId="{67DCDCC4-F19E-49D8-AA8F-2EC4BE29184D}"/>
          </ac:picMkLst>
        </pc:picChg>
        <pc:picChg chg="add mod">
          <ac:chgData name="Urieth Attard" userId="75441522-1268-482d-b74b-a084f810ee66" providerId="ADAL" clId="{CB1C69A6-CA7D-48E4-850C-BEB4C837C7AB}" dt="2021-04-05T12:50:59.891" v="2164" actId="1076"/>
          <ac:picMkLst>
            <pc:docMk/>
            <pc:sldMk cId="1628411335" sldId="414"/>
            <ac:picMk id="8" creationId="{05DF2CBC-94F3-4FAF-B78C-BF134DAF2B6A}"/>
          </ac:picMkLst>
        </pc:picChg>
        <pc:picChg chg="del">
          <ac:chgData name="Urieth Attard" userId="75441522-1268-482d-b74b-a084f810ee66" providerId="ADAL" clId="{CB1C69A6-CA7D-48E4-850C-BEB4C837C7AB}" dt="2021-04-05T12:48:13.728" v="2108" actId="478"/>
          <ac:picMkLst>
            <pc:docMk/>
            <pc:sldMk cId="1628411335" sldId="414"/>
            <ac:picMk id="1026" creationId="{A5B39CAE-45F2-4B50-9D34-FBAB401EEFAA}"/>
          </ac:picMkLst>
        </pc:picChg>
        <pc:picChg chg="add del mod">
          <ac:chgData name="Urieth Attard" userId="75441522-1268-482d-b74b-a084f810ee66" providerId="ADAL" clId="{CB1C69A6-CA7D-48E4-850C-BEB4C837C7AB}" dt="2021-04-05T12:49:44.342" v="2134" actId="478"/>
          <ac:picMkLst>
            <pc:docMk/>
            <pc:sldMk cId="1628411335" sldId="414"/>
            <ac:picMk id="2050" creationId="{C95B5091-CC9D-4157-A9C4-5813A274D34E}"/>
          </ac:picMkLst>
        </pc:picChg>
        <pc:picChg chg="add mod">
          <ac:chgData name="Urieth Attard" userId="75441522-1268-482d-b74b-a084f810ee66" providerId="ADAL" clId="{CB1C69A6-CA7D-48E4-850C-BEB4C837C7AB}" dt="2021-04-05T12:51:06.423" v="2167" actId="1076"/>
          <ac:picMkLst>
            <pc:docMk/>
            <pc:sldMk cId="1628411335" sldId="414"/>
            <ac:picMk id="2052" creationId="{06C31528-45ED-4E5A-86B5-9C563A7E9640}"/>
          </ac:picMkLst>
        </pc:picChg>
      </pc:sldChg>
    </pc:docChg>
  </pc:docChgLst>
  <pc:docChgLst>
    <pc:chgData name="Urieth Attard" userId="75441522-1268-482d-b74b-a084f810ee66" providerId="ADAL" clId="{49393D0D-D4C5-48F6-AC55-D553E19DB135}"/>
    <pc:docChg chg="undo custSel addSld delSld modSld">
      <pc:chgData name="Urieth Attard" userId="75441522-1268-482d-b74b-a084f810ee66" providerId="ADAL" clId="{49393D0D-D4C5-48F6-AC55-D553E19DB135}" dt="2021-04-02T19:34:54.281" v="423" actId="47"/>
      <pc:docMkLst>
        <pc:docMk/>
      </pc:docMkLst>
      <pc:sldChg chg="addSp delSp add del setBg delDesignElem">
        <pc:chgData name="Urieth Attard" userId="75441522-1268-482d-b74b-a084f810ee66" providerId="ADAL" clId="{49393D0D-D4C5-48F6-AC55-D553E19DB135}" dt="2021-04-02T19:24:00.620" v="6"/>
        <pc:sldMkLst>
          <pc:docMk/>
          <pc:sldMk cId="4109764292" sldId="307"/>
        </pc:sldMkLst>
        <pc:spChg chg="add del">
          <ac:chgData name="Urieth Attard" userId="75441522-1268-482d-b74b-a084f810ee66" providerId="ADAL" clId="{49393D0D-D4C5-48F6-AC55-D553E19DB135}" dt="2021-04-02T19:24:00.438" v="5"/>
          <ac:spMkLst>
            <pc:docMk/>
            <pc:sldMk cId="4109764292" sldId="307"/>
            <ac:spMk id="73" creationId="{32BC26D8-82FB-445E-AA49-62A77D7C1EE0}"/>
          </ac:spMkLst>
        </pc:spChg>
        <pc:spChg chg="add del">
          <ac:chgData name="Urieth Attard" userId="75441522-1268-482d-b74b-a084f810ee66" providerId="ADAL" clId="{49393D0D-D4C5-48F6-AC55-D553E19DB135}" dt="2021-04-02T19:24:00.438" v="5"/>
          <ac:spMkLst>
            <pc:docMk/>
            <pc:sldMk cId="4109764292" sldId="307"/>
            <ac:spMk id="75" creationId="{CB44330D-EA18-4254-AA95-EB49948539B8}"/>
          </ac:spMkLst>
        </pc:spChg>
      </pc:sldChg>
      <pc:sldChg chg="delSp add setBg delDesignElem">
        <pc:chgData name="Urieth Attard" userId="75441522-1268-482d-b74b-a084f810ee66" providerId="ADAL" clId="{49393D0D-D4C5-48F6-AC55-D553E19DB135}" dt="2021-04-02T19:23:20.271" v="1"/>
        <pc:sldMkLst>
          <pc:docMk/>
          <pc:sldMk cId="3186416450" sldId="367"/>
        </pc:sldMkLst>
        <pc:spChg chg="del">
          <ac:chgData name="Urieth Attard" userId="75441522-1268-482d-b74b-a084f810ee66" providerId="ADAL" clId="{49393D0D-D4C5-48F6-AC55-D553E19DB135}" dt="2021-04-02T19:23:20.271" v="1"/>
          <ac:spMkLst>
            <pc:docMk/>
            <pc:sldMk cId="3186416450" sldId="367"/>
            <ac:spMk id="1032" creationId="{87CC2527-562A-4F69-B487-4371E5B243E7}"/>
          </ac:spMkLst>
        </pc:spChg>
        <pc:cxnChg chg="del">
          <ac:chgData name="Urieth Attard" userId="75441522-1268-482d-b74b-a084f810ee66" providerId="ADAL" clId="{49393D0D-D4C5-48F6-AC55-D553E19DB135}" dt="2021-04-02T19:23:20.271" v="1"/>
          <ac:cxnSpMkLst>
            <pc:docMk/>
            <pc:sldMk cId="3186416450" sldId="367"/>
            <ac:cxnSpMk id="1033" creationId="{BCDAEC91-5BCE-4B55-9CC0-43EF94CB734B}"/>
          </ac:cxnSpMkLst>
        </pc:cxnChg>
      </pc:sldChg>
      <pc:sldChg chg="delSp modSp add delAnim modAnim">
        <pc:chgData name="Urieth Attard" userId="75441522-1268-482d-b74b-a084f810ee66" providerId="ADAL" clId="{49393D0D-D4C5-48F6-AC55-D553E19DB135}" dt="2021-04-02T19:25:38.199" v="37" actId="478"/>
        <pc:sldMkLst>
          <pc:docMk/>
          <pc:sldMk cId="2193188439" sldId="396"/>
        </pc:sldMkLst>
        <pc:spChg chg="mod">
          <ac:chgData name="Urieth Attard" userId="75441522-1268-482d-b74b-a084f810ee66" providerId="ADAL" clId="{49393D0D-D4C5-48F6-AC55-D553E19DB135}" dt="2021-04-02T19:25:35.744" v="36" actId="20577"/>
          <ac:spMkLst>
            <pc:docMk/>
            <pc:sldMk cId="2193188439" sldId="396"/>
            <ac:spMk id="9" creationId="{C8B11CC4-9840-4CA8-A05B-14514F6D3DDE}"/>
          </ac:spMkLst>
        </pc:spChg>
        <pc:picChg chg="del">
          <ac:chgData name="Urieth Attard" userId="75441522-1268-482d-b74b-a084f810ee66" providerId="ADAL" clId="{49393D0D-D4C5-48F6-AC55-D553E19DB135}" dt="2021-04-02T19:25:38.199" v="37" actId="478"/>
          <ac:picMkLst>
            <pc:docMk/>
            <pc:sldMk cId="2193188439" sldId="396"/>
            <ac:picMk id="2054" creationId="{DB177460-9347-4B54-AF59-385ABF4490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4264-F0AF-4A99-9FF8-C350DA099335}" type="datetimeFigureOut">
              <a:rPr lang="en-GB" smtClean="0"/>
              <a:t>10/04/2021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95503-973E-44E8-804E-40028B9AFC33}" type="slidenum">
              <a:rPr lang="en-GB" smtClean="0"/>
              <a:t>‹#›</a:t>
            </a:fld>
            <a:endParaRPr lang="en-GB"/>
          </a:p>
        </p:txBody>
      </p:sp>
    </p:spTree>
    <p:extLst>
      <p:ext uri="{BB962C8B-B14F-4D97-AF65-F5344CB8AC3E}">
        <p14:creationId xmlns:p14="http://schemas.microsoft.com/office/powerpoint/2010/main" val="18184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13</a:t>
            </a:fld>
            <a:endParaRPr lang="en-GB"/>
          </a:p>
        </p:txBody>
      </p:sp>
    </p:spTree>
    <p:extLst>
      <p:ext uri="{BB962C8B-B14F-4D97-AF65-F5344CB8AC3E}">
        <p14:creationId xmlns:p14="http://schemas.microsoft.com/office/powerpoint/2010/main" val="59865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15</a:t>
            </a:fld>
            <a:endParaRPr lang="en-GB"/>
          </a:p>
        </p:txBody>
      </p:sp>
    </p:spTree>
    <p:extLst>
      <p:ext uri="{BB962C8B-B14F-4D97-AF65-F5344CB8AC3E}">
        <p14:creationId xmlns:p14="http://schemas.microsoft.com/office/powerpoint/2010/main" val="156022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17</a:t>
            </a:fld>
            <a:endParaRPr lang="en-GB"/>
          </a:p>
        </p:txBody>
      </p:sp>
    </p:spTree>
    <p:extLst>
      <p:ext uri="{BB962C8B-B14F-4D97-AF65-F5344CB8AC3E}">
        <p14:creationId xmlns:p14="http://schemas.microsoft.com/office/powerpoint/2010/main" val="417833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Right, for our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speaking activity we need to choose a favourite dish.  We need to give a short presentation of between 3-5 minutes to explain how to prepare this dish. </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18</a:t>
            </a:fld>
            <a:endParaRPr lang="en-GB"/>
          </a:p>
        </p:txBody>
      </p:sp>
    </p:spTree>
    <p:extLst>
      <p:ext uri="{BB962C8B-B14F-4D97-AF65-F5344CB8AC3E}">
        <p14:creationId xmlns:p14="http://schemas.microsoft.com/office/powerpoint/2010/main" val="140182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3DE9-AC67-4528-8853-D6037C43642E}" type="slidenum">
              <a:rPr lang="en-GB" smtClean="0"/>
              <a:t>19</a:t>
            </a:fld>
            <a:endParaRPr lang="en-GB"/>
          </a:p>
        </p:txBody>
      </p:sp>
    </p:spTree>
    <p:extLst>
      <p:ext uri="{BB962C8B-B14F-4D97-AF65-F5344CB8AC3E}">
        <p14:creationId xmlns:p14="http://schemas.microsoft.com/office/powerpoint/2010/main" val="225860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start off by brainstorming ideas of what our favourite dish is.  We also need to keep in mind the features of a recipe – that is the name, ingredients, utensils and the method.  You can download the graphic organiser and fill it in while I am explaining 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5503-973E-44E8-804E-40028B9AFC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6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can use the Writing a Recipe Writing Mat to help you with some words.  So, after you have planned what to talk about, now it’s time to actually think about how you will present your recipe.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21</a:t>
            </a:fld>
            <a:endParaRPr lang="en-GB"/>
          </a:p>
        </p:txBody>
      </p:sp>
    </p:spTree>
    <p:extLst>
      <p:ext uri="{BB962C8B-B14F-4D97-AF65-F5344CB8AC3E}">
        <p14:creationId xmlns:p14="http://schemas.microsoft.com/office/powerpoint/2010/main" val="341915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order to do this, you need to refer to the success criteria for presenting a recipe.  Let’s go through them one by one.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4695503-973E-44E8-804E-40028B9AFC33}" type="slidenum">
              <a:rPr lang="en-GB" smtClean="0"/>
              <a:t>22</a:t>
            </a:fld>
            <a:endParaRPr lang="en-GB"/>
          </a:p>
        </p:txBody>
      </p:sp>
    </p:spTree>
    <p:extLst>
      <p:ext uri="{BB962C8B-B14F-4D97-AF65-F5344CB8AC3E}">
        <p14:creationId xmlns:p14="http://schemas.microsoft.com/office/powerpoint/2010/main" val="39295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Listen carefully to the short poem ‘I Like’ by John Foster.  As I am reading the poem try to imagine the food I am mentioning (</a:t>
            </a:r>
            <a:r>
              <a:rPr lang="en-GB" sz="1200" kern="1200" dirty="0">
                <a:solidFill>
                  <a:schemeClr val="tx1"/>
                </a:solidFill>
                <a:effectLst/>
                <a:latin typeface="+mn-lt"/>
                <a:ea typeface="+mn-ea"/>
                <a:cs typeface="+mn-cs"/>
              </a:rPr>
              <a:t>I like sizzling sausages, I like bubbling beans, I like mashed potatoes with gravy and greens.  I like cold </a:t>
            </a:r>
            <a:r>
              <a:rPr lang="en-GB" sz="1200" kern="1200" dirty="0" err="1">
                <a:solidFill>
                  <a:schemeClr val="tx1"/>
                </a:solidFill>
                <a:effectLst/>
                <a:latin typeface="+mn-lt"/>
                <a:ea typeface="+mn-ea"/>
                <a:cs typeface="+mn-cs"/>
              </a:rPr>
              <a:t>icecream</a:t>
            </a:r>
            <a:r>
              <a:rPr lang="en-GB" sz="1200" kern="1200" dirty="0">
                <a:solidFill>
                  <a:schemeClr val="tx1"/>
                </a:solidFill>
                <a:effectLst/>
                <a:latin typeface="+mn-lt"/>
                <a:ea typeface="+mn-ea"/>
                <a:cs typeface="+mn-cs"/>
              </a:rPr>
              <a:t>, I like chocolate cakes, but most of all I like, the jellies that Mum makes)</a:t>
            </a:r>
          </a:p>
          <a:p>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think back to the poem.  The poet mentions that he likes sausages…how were the sausages described….’sizzling’…sizzling is an onomatopoeic word – it mimics the sound that it describes. It’s almost as if you can hear the sausages sizzling away on the pan.</a:t>
            </a:r>
          </a:p>
        </p:txBody>
      </p:sp>
      <p:sp>
        <p:nvSpPr>
          <p:cNvPr id="4" name="Slide Number Placeholder 3"/>
          <p:cNvSpPr>
            <a:spLocks noGrp="1"/>
          </p:cNvSpPr>
          <p:nvPr>
            <p:ph type="sldNum" sz="quarter" idx="5"/>
          </p:nvPr>
        </p:nvSpPr>
        <p:spPr/>
        <p:txBody>
          <a:bodyPr/>
          <a:lstStyle/>
          <a:p>
            <a:fld id="{84695503-973E-44E8-804E-40028B9AFC33}" type="slidenum">
              <a:rPr lang="en-GB" smtClean="0"/>
              <a:t>3</a:t>
            </a:fld>
            <a:endParaRPr lang="en-GB"/>
          </a:p>
        </p:txBody>
      </p:sp>
    </p:spTree>
    <p:extLst>
      <p:ext uri="{BB962C8B-B14F-4D97-AF65-F5344CB8AC3E}">
        <p14:creationId xmlns:p14="http://schemas.microsoft.com/office/powerpoint/2010/main" val="383922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he says ‘bubbling’ beans.  Again here we have another example of an </a:t>
            </a:r>
            <a:r>
              <a:rPr lang="en-GB" sz="1200" kern="1200" dirty="0" err="1">
                <a:solidFill>
                  <a:schemeClr val="tx1"/>
                </a:solidFill>
                <a:effectLst/>
                <a:latin typeface="+mn-lt"/>
                <a:ea typeface="+mn-ea"/>
                <a:cs typeface="+mn-cs"/>
              </a:rPr>
              <a:t>onomatopea</a:t>
            </a:r>
            <a:r>
              <a:rPr lang="en-GB" sz="1200" kern="1200" dirty="0">
                <a:solidFill>
                  <a:schemeClr val="tx1"/>
                </a:solidFill>
                <a:effectLst/>
                <a:latin typeface="+mn-lt"/>
                <a:ea typeface="+mn-ea"/>
                <a:cs typeface="+mn-cs"/>
              </a:rPr>
              <a:t> – we have the sound – we can almost hear the beans bubbling away in the pot.  Next, he says mashed potatoes – what does mashed means?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4</a:t>
            </a:fld>
            <a:endParaRPr lang="en-GB"/>
          </a:p>
        </p:txBody>
      </p:sp>
    </p:spTree>
    <p:extLst>
      <p:ext uri="{BB962C8B-B14F-4D97-AF65-F5344CB8AC3E}">
        <p14:creationId xmlns:p14="http://schemas.microsoft.com/office/powerpoint/2010/main" val="428499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poet also likes gravy and greens – gravy is a thick liquid that you pour over the meat or over the mashed potatoes and greens refer to any vegetables that you serve as a side dish.  Sometimes you get roasted vegetables or beans or broccoli.  After that, the poet goes on to mention dessert such as cold ice-cream, chocolate cake and most of all he likes the jelly that this mum makes.   How can we describe jelly…wobbly, fresh, tasty, cool, refreshing…</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5</a:t>
            </a:fld>
            <a:endParaRPr lang="en-GB"/>
          </a:p>
        </p:txBody>
      </p:sp>
    </p:spTree>
    <p:extLst>
      <p:ext uri="{BB962C8B-B14F-4D97-AF65-F5344CB8AC3E}">
        <p14:creationId xmlns:p14="http://schemas.microsoft.com/office/powerpoint/2010/main" val="386194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6</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Next, we are going to play a game.  As I slowly start revealing the picture, try to guess what food it is.  Think about how you managed to guess the food.  Then, think of ways how you can describe this food.  The word bank on the right of the slide can help you.  Ask an adult to sit with you to hear you describe the food.  </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7</a:t>
            </a:fld>
            <a:endParaRPr lang="en-GB"/>
          </a:p>
        </p:txBody>
      </p:sp>
    </p:spTree>
    <p:extLst>
      <p:ext uri="{BB962C8B-B14F-4D97-AF65-F5344CB8AC3E}">
        <p14:creationId xmlns:p14="http://schemas.microsoft.com/office/powerpoint/2010/main" val="55409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9</a:t>
            </a:fld>
            <a:endParaRPr lang="en-GB"/>
          </a:p>
        </p:txBody>
      </p:sp>
    </p:spTree>
    <p:extLst>
      <p:ext uri="{BB962C8B-B14F-4D97-AF65-F5344CB8AC3E}">
        <p14:creationId xmlns:p14="http://schemas.microsoft.com/office/powerpoint/2010/main" val="28262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346651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94C-B16A-4602-B0BD-89C90823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785D18-B013-46EF-AFDB-3EB4B520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A8DF86-68D9-46E7-B44B-01FDECFDDE7F}"/>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5" name="Footer Placeholder 4">
            <a:extLst>
              <a:ext uri="{FF2B5EF4-FFF2-40B4-BE49-F238E27FC236}">
                <a16:creationId xmlns:a16="http://schemas.microsoft.com/office/drawing/2014/main" id="{0F5EE3CC-BA50-4370-95B3-FEC2214E0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A94F5-9B51-4CEE-A9C1-6C944C93749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41019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8100-18F8-4C25-A4B6-E0E4610164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5E78-E84B-412B-9485-12E157729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1E93-B892-4E48-AEB1-204B76523B6E}"/>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5" name="Footer Placeholder 4">
            <a:extLst>
              <a:ext uri="{FF2B5EF4-FFF2-40B4-BE49-F238E27FC236}">
                <a16:creationId xmlns:a16="http://schemas.microsoft.com/office/drawing/2014/main" id="{E1D6DF45-840B-4F68-BD76-2FDA5F98F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240D-B90C-4B81-A665-39AFE0B100C0}"/>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946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1805D-FA29-4E96-89C1-1109953D8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99EE6-7A80-4B6B-ABEF-589998386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C068C-F664-4BE4-A4C5-219504232B9F}"/>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5" name="Footer Placeholder 4">
            <a:extLst>
              <a:ext uri="{FF2B5EF4-FFF2-40B4-BE49-F238E27FC236}">
                <a16:creationId xmlns:a16="http://schemas.microsoft.com/office/drawing/2014/main" id="{B08E8002-AA39-4B6B-9D6C-2BB613355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FD343-661A-46D8-83FD-25C1A8499ED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5754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14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0321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81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6076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10/04/2021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365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10/04/2021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2069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10/04/2021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04474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986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93D-F730-4D7C-BB9A-B923D1C0F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B51EA-F50A-4C3E-9739-C4BD85C11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7F6F9-EEFC-4D97-A669-95EB37C5893C}"/>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5" name="Footer Placeholder 4">
            <a:extLst>
              <a:ext uri="{FF2B5EF4-FFF2-40B4-BE49-F238E27FC236}">
                <a16:creationId xmlns:a16="http://schemas.microsoft.com/office/drawing/2014/main" id="{32C9ED6E-BAD1-4DEC-96DB-7F62D664C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39420-474D-4645-85EB-CD55C052A56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04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405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519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941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D2D-127F-4302-9B95-6464D6EA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3169D-3AA6-409B-9B9E-84A9EA051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DFE064-3F02-4DB6-BF1C-C8E66BCF9237}"/>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5" name="Footer Placeholder 4">
            <a:extLst>
              <a:ext uri="{FF2B5EF4-FFF2-40B4-BE49-F238E27FC236}">
                <a16:creationId xmlns:a16="http://schemas.microsoft.com/office/drawing/2014/main" id="{78045EC2-C10C-45F9-9B37-CCB5324C5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021A9-BC8B-4D83-A538-77A33D6A56AB}"/>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6657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6DC-B119-401E-8F06-790D330A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A1435-490E-4B22-9AE5-8D05207C9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4619D5-6849-43DC-A52B-4BABDE423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BF728-79B4-42F5-8420-D2919A7E1156}"/>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6" name="Footer Placeholder 5">
            <a:extLst>
              <a:ext uri="{FF2B5EF4-FFF2-40B4-BE49-F238E27FC236}">
                <a16:creationId xmlns:a16="http://schemas.microsoft.com/office/drawing/2014/main" id="{DDF54B21-2EDC-4F1E-B417-26B2B87CE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7CCB6-1A21-4E66-A14E-BE4307B51D1D}"/>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7838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99A6-AC40-42CE-BDFB-12131178D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EC631-915A-413A-9D87-5134804EC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2F998-FFFE-4C0C-8804-BBD3A0668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4EF67-B03A-40EA-816E-7B2CCE2A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0759F-B8F7-428C-BCF4-D4B4A816C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9CED7-CEE6-485F-B22E-CBA9D4AE6DD3}"/>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8" name="Footer Placeholder 7">
            <a:extLst>
              <a:ext uri="{FF2B5EF4-FFF2-40B4-BE49-F238E27FC236}">
                <a16:creationId xmlns:a16="http://schemas.microsoft.com/office/drawing/2014/main" id="{4D599101-0DF3-4F53-B04A-9A922325C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BE0C4-1E14-4D9A-ABC5-987448643B2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5663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5AA-69EF-4A49-A883-A0C3886D8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2AEE0-DB40-4367-8682-5701985B2A5A}"/>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4" name="Footer Placeholder 3">
            <a:extLst>
              <a:ext uri="{FF2B5EF4-FFF2-40B4-BE49-F238E27FC236}">
                <a16:creationId xmlns:a16="http://schemas.microsoft.com/office/drawing/2014/main" id="{64AE818E-D4C5-4B5C-94A9-9F8773D91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2658E-7870-4AB5-BDF1-DDC1A213192E}"/>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4654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1E2A2-BE3A-4F76-B441-672C16296339}"/>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3" name="Footer Placeholder 2">
            <a:extLst>
              <a:ext uri="{FF2B5EF4-FFF2-40B4-BE49-F238E27FC236}">
                <a16:creationId xmlns:a16="http://schemas.microsoft.com/office/drawing/2014/main" id="{7801B889-6E46-40D6-94D1-9944676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E82749-4037-499D-B63A-8A36FBF68FEC}"/>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0594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D3DC-56E7-4C87-84C0-70D22555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60B5C-4581-44DE-8795-F71CBC876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F6007C-81BC-4D02-B2CE-4F2EA0F37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E21DD-08DA-4413-A836-5197FC9E8D53}"/>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6" name="Footer Placeholder 5">
            <a:extLst>
              <a:ext uri="{FF2B5EF4-FFF2-40B4-BE49-F238E27FC236}">
                <a16:creationId xmlns:a16="http://schemas.microsoft.com/office/drawing/2014/main" id="{08976C23-17BD-4DCD-8948-6435211C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73DF7-9C77-4EC3-BC22-65A4686FEC8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3264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34AD-AA52-4DF6-8DB4-D57F7C2F0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12210-F6BB-4335-B2D2-06DFEB5D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97ACC-9933-4624-A96A-9688262A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D4DB4-4EE9-4328-9A3E-5B250FFF11DD}"/>
              </a:ext>
            </a:extLst>
          </p:cNvPr>
          <p:cNvSpPr>
            <a:spLocks noGrp="1"/>
          </p:cNvSpPr>
          <p:nvPr>
            <p:ph type="dt" sz="half" idx="10"/>
          </p:nvPr>
        </p:nvSpPr>
        <p:spPr/>
        <p:txBody>
          <a:bodyPr/>
          <a:lstStyle/>
          <a:p>
            <a:fld id="{5BE4C35F-45BD-4C6D-AB7D-3E26DC93BEA7}" type="datetimeFigureOut">
              <a:rPr lang="en-GB" smtClean="0"/>
              <a:t>10/04/2021</a:t>
            </a:fld>
            <a:endParaRPr lang="en-GB"/>
          </a:p>
        </p:txBody>
      </p:sp>
      <p:sp>
        <p:nvSpPr>
          <p:cNvPr id="6" name="Footer Placeholder 5">
            <a:extLst>
              <a:ext uri="{FF2B5EF4-FFF2-40B4-BE49-F238E27FC236}">
                <a16:creationId xmlns:a16="http://schemas.microsoft.com/office/drawing/2014/main" id="{A82D24AC-301C-4E07-81AB-3882C7C1E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D91B2-411B-43BB-A4ED-B5B2A1E9CD59}"/>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6504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6F058-8E75-47B6-B293-FFFBD86F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7763B-20C1-4254-9C82-37C60D3C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F6AB-9D94-4981-AB29-581181B1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C35F-45BD-4C6D-AB7D-3E26DC93BEA7}" type="datetimeFigureOut">
              <a:rPr lang="en-GB" smtClean="0"/>
              <a:t>10/04/2021</a:t>
            </a:fld>
            <a:endParaRPr lang="en-GB"/>
          </a:p>
        </p:txBody>
      </p:sp>
      <p:sp>
        <p:nvSpPr>
          <p:cNvPr id="5" name="Footer Placeholder 4">
            <a:extLst>
              <a:ext uri="{FF2B5EF4-FFF2-40B4-BE49-F238E27FC236}">
                <a16:creationId xmlns:a16="http://schemas.microsoft.com/office/drawing/2014/main" id="{E23E9552-3D4F-4892-BFFA-3501139DB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0C3796-8ADF-4225-8109-2C9DB80E0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0950-415E-49B5-9CC9-AD141AE93192}" type="slidenum">
              <a:rPr lang="en-GB" smtClean="0"/>
              <a:t>‹#›</a:t>
            </a:fld>
            <a:endParaRPr lang="en-GB"/>
          </a:p>
        </p:txBody>
      </p:sp>
    </p:spTree>
    <p:extLst>
      <p:ext uri="{BB962C8B-B14F-4D97-AF65-F5344CB8AC3E}">
        <p14:creationId xmlns:p14="http://schemas.microsoft.com/office/powerpoint/2010/main" val="331247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10/04/2021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2100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d Desktop Wallpapers - Top Free Food Desktop Backgrounds -  WallpaperAccess">
            <a:extLst>
              <a:ext uri="{FF2B5EF4-FFF2-40B4-BE49-F238E27FC236}">
                <a16:creationId xmlns:a16="http://schemas.microsoft.com/office/drawing/2014/main" id="{9E0847B1-E858-4D6C-8252-DA3DBCE2E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7" b="6603"/>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Let’s eat!</a:t>
            </a:r>
            <a:endPar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endParaRP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229324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4 - Speaking</a:t>
            </a:r>
          </a:p>
        </p:txBody>
      </p:sp>
    </p:spTree>
    <p:extLst>
      <p:ext uri="{BB962C8B-B14F-4D97-AF65-F5344CB8AC3E}">
        <p14:creationId xmlns:p14="http://schemas.microsoft.com/office/powerpoint/2010/main" val="318641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heese Burger with Fries - Canal Pizza">
            <a:extLst>
              <a:ext uri="{FF2B5EF4-FFF2-40B4-BE49-F238E27FC236}">
                <a16:creationId xmlns:a16="http://schemas.microsoft.com/office/drawing/2014/main" id="{71A873D5-CDCE-4C98-AF9D-7C56E017B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11" y="24790"/>
            <a:ext cx="11951365" cy="676702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Hexagon 3">
            <a:extLst>
              <a:ext uri="{FF2B5EF4-FFF2-40B4-BE49-F238E27FC236}">
                <a16:creationId xmlns:a16="http://schemas.microsoft.com/office/drawing/2014/main" id="{E78145EE-6FC3-423C-BF1A-5995BA49D5AF}"/>
              </a:ext>
            </a:extLst>
          </p:cNvPr>
          <p:cNvSpPr/>
          <p:nvPr/>
        </p:nvSpPr>
        <p:spPr>
          <a:xfrm>
            <a:off x="1012145" y="34832"/>
            <a:ext cx="2609329" cy="2285999"/>
          </a:xfrm>
          <a:prstGeom prst="hexagon">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3F7FF8C4-4C7B-4645-A664-AC6156E755C8}"/>
              </a:ext>
            </a:extLst>
          </p:cNvPr>
          <p:cNvSpPr/>
          <p:nvPr/>
        </p:nvSpPr>
        <p:spPr>
          <a:xfrm>
            <a:off x="1010652" y="2286000"/>
            <a:ext cx="2609328" cy="2259211"/>
          </a:xfrm>
          <a:prstGeom prst="hexagon">
            <a:avLst/>
          </a:prstGeom>
          <a:solidFill>
            <a:schemeClr val="accent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0F3953C3-E80F-4CF8-90F7-CE9ED572A34A}"/>
              </a:ext>
            </a:extLst>
          </p:cNvPr>
          <p:cNvSpPr/>
          <p:nvPr/>
        </p:nvSpPr>
        <p:spPr>
          <a:xfrm>
            <a:off x="1010653" y="4572000"/>
            <a:ext cx="2609327" cy="2259212"/>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3D9BD94B-E61A-4DBC-9635-31B8920C6DC8}"/>
              </a:ext>
            </a:extLst>
          </p:cNvPr>
          <p:cNvSpPr/>
          <p:nvPr/>
        </p:nvSpPr>
        <p:spPr>
          <a:xfrm>
            <a:off x="3068052" y="1167063"/>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973ED652-5E5D-48AF-98A1-0F41933D3A3E}"/>
              </a:ext>
            </a:extLst>
          </p:cNvPr>
          <p:cNvSpPr/>
          <p:nvPr/>
        </p:nvSpPr>
        <p:spPr>
          <a:xfrm>
            <a:off x="3068051" y="3414242"/>
            <a:ext cx="2622885" cy="2237874"/>
          </a:xfrm>
          <a:prstGeom prst="hexagon">
            <a:avLst/>
          </a:prstGeom>
          <a:solidFill>
            <a:schemeClr val="accent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4E89D8D0-D32E-449B-9BFB-DFFEAF35AFA2}"/>
              </a:ext>
            </a:extLst>
          </p:cNvPr>
          <p:cNvSpPr/>
          <p:nvPr/>
        </p:nvSpPr>
        <p:spPr>
          <a:xfrm>
            <a:off x="5125449" y="2285999"/>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EF515B57-B59E-4BB7-935D-74E0C1EAF358}"/>
              </a:ext>
            </a:extLst>
          </p:cNvPr>
          <p:cNvSpPr/>
          <p:nvPr/>
        </p:nvSpPr>
        <p:spPr>
          <a:xfrm>
            <a:off x="5125448" y="24704"/>
            <a:ext cx="2622885" cy="2237874"/>
          </a:xfrm>
          <a:prstGeom prst="hexagon">
            <a:avLst/>
          </a:prstGeom>
          <a:solidFill>
            <a:srgbClr val="7030A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2DA11D1F-7B18-44D9-957E-E9AE23ACDE27}"/>
              </a:ext>
            </a:extLst>
          </p:cNvPr>
          <p:cNvSpPr/>
          <p:nvPr/>
        </p:nvSpPr>
        <p:spPr>
          <a:xfrm>
            <a:off x="5111890" y="4523872"/>
            <a:ext cx="2636444" cy="2334127"/>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D4FD53BA-A931-41C7-9997-5B3D787D7E3B}"/>
              </a:ext>
            </a:extLst>
          </p:cNvPr>
          <p:cNvSpPr/>
          <p:nvPr/>
        </p:nvSpPr>
        <p:spPr>
          <a:xfrm>
            <a:off x="7182845" y="3426274"/>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E75376E1-7303-430F-9BFE-C1C82E595E29}"/>
              </a:ext>
            </a:extLst>
          </p:cNvPr>
          <p:cNvSpPr/>
          <p:nvPr/>
        </p:nvSpPr>
        <p:spPr>
          <a:xfrm>
            <a:off x="7196404" y="1176368"/>
            <a:ext cx="2622885" cy="2237874"/>
          </a:xfrm>
          <a:prstGeom prst="hexagon">
            <a:avLst/>
          </a:prstGeom>
          <a:solidFill>
            <a:srgbClr val="FFC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24668FCB-076B-4AFB-BDF1-673713BC81EA}"/>
              </a:ext>
            </a:extLst>
          </p:cNvPr>
          <p:cNvSpPr/>
          <p:nvPr/>
        </p:nvSpPr>
        <p:spPr>
          <a:xfrm>
            <a:off x="9253800" y="45399"/>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0986A12A-447A-4A69-950E-E398492BBE13}"/>
              </a:ext>
            </a:extLst>
          </p:cNvPr>
          <p:cNvSpPr/>
          <p:nvPr/>
        </p:nvSpPr>
        <p:spPr>
          <a:xfrm>
            <a:off x="9253799" y="2304611"/>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FFCCCC"/>
              </a:solidFill>
            </a:endParaRPr>
          </a:p>
        </p:txBody>
      </p:sp>
      <p:sp>
        <p:nvSpPr>
          <p:cNvPr id="21" name="Hexagon 20">
            <a:extLst>
              <a:ext uri="{FF2B5EF4-FFF2-40B4-BE49-F238E27FC236}">
                <a16:creationId xmlns:a16="http://schemas.microsoft.com/office/drawing/2014/main" id="{BEC916E8-6A16-4D30-8238-FACAE9147096}"/>
              </a:ext>
            </a:extLst>
          </p:cNvPr>
          <p:cNvSpPr/>
          <p:nvPr/>
        </p:nvSpPr>
        <p:spPr>
          <a:xfrm>
            <a:off x="9253798" y="4523873"/>
            <a:ext cx="2622885" cy="2334126"/>
          </a:xfrm>
          <a:prstGeom prst="hexagon">
            <a:avLst/>
          </a:prstGeom>
          <a:solidFill>
            <a:srgbClr val="00B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4B1A98A1-3DA1-43EF-B1F4-8D8AA0EE4733}"/>
              </a:ext>
            </a:extLst>
          </p:cNvPr>
          <p:cNvSpPr/>
          <p:nvPr/>
        </p:nvSpPr>
        <p:spPr>
          <a:xfrm>
            <a:off x="7189623" y="5652116"/>
            <a:ext cx="2622885" cy="2237874"/>
          </a:xfrm>
          <a:prstGeom prst="hexagon">
            <a:avLst/>
          </a:prstGeom>
          <a:solidFill>
            <a:srgbClr val="C0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3C096DDC-BD78-4FCB-B8C2-B7EE58B7ADAF}"/>
              </a:ext>
            </a:extLst>
          </p:cNvPr>
          <p:cNvSpPr/>
          <p:nvPr/>
        </p:nvSpPr>
        <p:spPr>
          <a:xfrm>
            <a:off x="3068051" y="5664147"/>
            <a:ext cx="2622885" cy="2237874"/>
          </a:xfrm>
          <a:prstGeom prst="hexagon">
            <a:avLst/>
          </a:prstGeom>
          <a:solidFill>
            <a:srgbClr val="99336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52A534D7-BCC0-4EAB-AF67-F0043DE42EB3}"/>
              </a:ext>
            </a:extLst>
          </p:cNvPr>
          <p:cNvSpPr/>
          <p:nvPr/>
        </p:nvSpPr>
        <p:spPr>
          <a:xfrm>
            <a:off x="-1072331" y="5690935"/>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45FC057E-79A5-4847-A40A-4C78C3EBF97D}"/>
              </a:ext>
            </a:extLst>
          </p:cNvPr>
          <p:cNvSpPr/>
          <p:nvPr/>
        </p:nvSpPr>
        <p:spPr>
          <a:xfrm>
            <a:off x="-1043367" y="3453061"/>
            <a:ext cx="2622885" cy="2237874"/>
          </a:xfrm>
          <a:prstGeom prst="hexagon">
            <a:avLst/>
          </a:prstGeom>
          <a:solidFill>
            <a:schemeClr val="accent4"/>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01A9BADC-A05F-4E59-A8EF-5D02E5FB54A2}"/>
              </a:ext>
            </a:extLst>
          </p:cNvPr>
          <p:cNvSpPr/>
          <p:nvPr/>
        </p:nvSpPr>
        <p:spPr>
          <a:xfrm>
            <a:off x="-1036431" y="1188400"/>
            <a:ext cx="2622885" cy="2237874"/>
          </a:xfrm>
          <a:prstGeom prst="hexagon">
            <a:avLst/>
          </a:prstGeom>
          <a:solidFill>
            <a:schemeClr val="accent1">
              <a:lumMod val="40000"/>
              <a:lumOff val="6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Hexagon 26">
            <a:extLst>
              <a:ext uri="{FF2B5EF4-FFF2-40B4-BE49-F238E27FC236}">
                <a16:creationId xmlns:a16="http://schemas.microsoft.com/office/drawing/2014/main" id="{AB99C607-60DA-40F9-AFB9-0885FC326467}"/>
              </a:ext>
            </a:extLst>
          </p:cNvPr>
          <p:cNvSpPr/>
          <p:nvPr/>
        </p:nvSpPr>
        <p:spPr>
          <a:xfrm>
            <a:off x="-1060300" y="-1064231"/>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5F48DCDA-945D-412F-92C3-1944315BE476}"/>
              </a:ext>
            </a:extLst>
          </p:cNvPr>
          <p:cNvSpPr/>
          <p:nvPr/>
        </p:nvSpPr>
        <p:spPr>
          <a:xfrm>
            <a:off x="3047327" y="-1088217"/>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Hexagon 28">
            <a:extLst>
              <a:ext uri="{FF2B5EF4-FFF2-40B4-BE49-F238E27FC236}">
                <a16:creationId xmlns:a16="http://schemas.microsoft.com/office/drawing/2014/main" id="{E7BEFC04-C677-4C32-8CE9-CF53BC5A1604}"/>
              </a:ext>
            </a:extLst>
          </p:cNvPr>
          <p:cNvSpPr/>
          <p:nvPr/>
        </p:nvSpPr>
        <p:spPr>
          <a:xfrm>
            <a:off x="7182844" y="-1042895"/>
            <a:ext cx="2622885" cy="2237874"/>
          </a:xfrm>
          <a:prstGeom prst="hexagon">
            <a:avLst/>
          </a:prstGeom>
          <a:solidFill>
            <a:srgbClr val="0070C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Hexagon 29">
            <a:extLst>
              <a:ext uri="{FF2B5EF4-FFF2-40B4-BE49-F238E27FC236}">
                <a16:creationId xmlns:a16="http://schemas.microsoft.com/office/drawing/2014/main" id="{9AA730F6-8D79-434C-A763-DCA246277F64}"/>
              </a:ext>
            </a:extLst>
          </p:cNvPr>
          <p:cNvSpPr/>
          <p:nvPr/>
        </p:nvSpPr>
        <p:spPr>
          <a:xfrm>
            <a:off x="11311194" y="1177650"/>
            <a:ext cx="2622885" cy="2237874"/>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Hexagon 30">
            <a:extLst>
              <a:ext uri="{FF2B5EF4-FFF2-40B4-BE49-F238E27FC236}">
                <a16:creationId xmlns:a16="http://schemas.microsoft.com/office/drawing/2014/main" id="{A4C31FAA-477A-4FBF-AFFE-57A2E31FF2AB}"/>
              </a:ext>
            </a:extLst>
          </p:cNvPr>
          <p:cNvSpPr/>
          <p:nvPr/>
        </p:nvSpPr>
        <p:spPr>
          <a:xfrm>
            <a:off x="11317972" y="3444886"/>
            <a:ext cx="2622885" cy="2237874"/>
          </a:xfrm>
          <a:prstGeom prst="hexagon">
            <a:avLst/>
          </a:prstGeom>
          <a:solidFill>
            <a:schemeClr val="accent2">
              <a:lumMod val="20000"/>
              <a:lumOff val="8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Hexagon 31">
            <a:extLst>
              <a:ext uri="{FF2B5EF4-FFF2-40B4-BE49-F238E27FC236}">
                <a16:creationId xmlns:a16="http://schemas.microsoft.com/office/drawing/2014/main" id="{A021B47B-64AE-45B4-A665-B7592BDA9F50}"/>
              </a:ext>
            </a:extLst>
          </p:cNvPr>
          <p:cNvSpPr/>
          <p:nvPr/>
        </p:nvSpPr>
        <p:spPr>
          <a:xfrm>
            <a:off x="11324750" y="5664147"/>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Hexagon 32">
            <a:extLst>
              <a:ext uri="{FF2B5EF4-FFF2-40B4-BE49-F238E27FC236}">
                <a16:creationId xmlns:a16="http://schemas.microsoft.com/office/drawing/2014/main" id="{EE02EB94-4018-4862-8FEB-23306301F78D}"/>
              </a:ext>
            </a:extLst>
          </p:cNvPr>
          <p:cNvSpPr/>
          <p:nvPr/>
        </p:nvSpPr>
        <p:spPr>
          <a:xfrm>
            <a:off x="11324750" y="-1033587"/>
            <a:ext cx="2622885" cy="2237874"/>
          </a:xfrm>
          <a:prstGeom prst="hexagon">
            <a:avLst/>
          </a:prstGeom>
          <a:solidFill>
            <a:schemeClr val="accent3">
              <a:lumMod val="75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22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365286" y="791401"/>
            <a:ext cx="6228019" cy="3840758"/>
          </a:xfrm>
        </p:spPr>
        <p:txBody>
          <a:bodyPr>
            <a:noAutofit/>
          </a:bodyPr>
          <a:lstStyle/>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is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like it?</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How do you usually prepare yours?</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eat this kind of food often?</a:t>
            </a: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p:txBody>
      </p:sp>
      <p:pic>
        <p:nvPicPr>
          <p:cNvPr id="2050" name="Picture 2" descr="Free Notepad Cliparts, Download Free Clip Art, Free Clip Art on Clipart  Library">
            <a:extLst>
              <a:ext uri="{FF2B5EF4-FFF2-40B4-BE49-F238E27FC236}">
                <a16:creationId xmlns:a16="http://schemas.microsoft.com/office/drawing/2014/main" id="{2679D97B-CC8C-43B8-BAD9-B1E8E82FA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544" y="201706"/>
            <a:ext cx="4626630" cy="63168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D7940F1-C685-41AB-8D61-7F31D9040EC2}"/>
              </a:ext>
            </a:extLst>
          </p:cNvPr>
          <p:cNvSpPr txBox="1">
            <a:spLocks/>
          </p:cNvSpPr>
          <p:nvPr/>
        </p:nvSpPr>
        <p:spPr>
          <a:xfrm rot="21234164">
            <a:off x="7845242" y="1116794"/>
            <a:ext cx="6228019" cy="4900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bun</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patty</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lettuce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cheese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tomato</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chips/fries</a:t>
            </a: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14924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oiled Hot Dog Recipe by Emily Jacobs">
            <a:extLst>
              <a:ext uri="{FF2B5EF4-FFF2-40B4-BE49-F238E27FC236}">
                <a16:creationId xmlns:a16="http://schemas.microsoft.com/office/drawing/2014/main" id="{0A14335D-F327-42C6-8E29-101FA0FE5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6" y="0"/>
            <a:ext cx="12832955" cy="696344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Hexagon 3">
            <a:extLst>
              <a:ext uri="{FF2B5EF4-FFF2-40B4-BE49-F238E27FC236}">
                <a16:creationId xmlns:a16="http://schemas.microsoft.com/office/drawing/2014/main" id="{E78145EE-6FC3-423C-BF1A-5995BA49D5AF}"/>
              </a:ext>
            </a:extLst>
          </p:cNvPr>
          <p:cNvSpPr/>
          <p:nvPr/>
        </p:nvSpPr>
        <p:spPr>
          <a:xfrm>
            <a:off x="1003109" y="8248"/>
            <a:ext cx="2609329" cy="2285999"/>
          </a:xfrm>
          <a:prstGeom prst="hexagon">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3F7FF8C4-4C7B-4645-A664-AC6156E755C8}"/>
              </a:ext>
            </a:extLst>
          </p:cNvPr>
          <p:cNvSpPr/>
          <p:nvPr/>
        </p:nvSpPr>
        <p:spPr>
          <a:xfrm>
            <a:off x="1022588" y="2286204"/>
            <a:ext cx="2609328" cy="2259211"/>
          </a:xfrm>
          <a:prstGeom prst="hexagon">
            <a:avLst/>
          </a:prstGeom>
          <a:solidFill>
            <a:schemeClr val="accent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0F3953C3-E80F-4CF8-90F7-CE9ED572A34A}"/>
              </a:ext>
            </a:extLst>
          </p:cNvPr>
          <p:cNvSpPr/>
          <p:nvPr/>
        </p:nvSpPr>
        <p:spPr>
          <a:xfrm>
            <a:off x="1010653" y="4572000"/>
            <a:ext cx="2609327" cy="2259212"/>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3D9BD94B-E61A-4DBC-9635-31B8920C6DC8}"/>
              </a:ext>
            </a:extLst>
          </p:cNvPr>
          <p:cNvSpPr/>
          <p:nvPr/>
        </p:nvSpPr>
        <p:spPr>
          <a:xfrm>
            <a:off x="3068050" y="1167062"/>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973ED652-5E5D-48AF-98A1-0F41933D3A3E}"/>
              </a:ext>
            </a:extLst>
          </p:cNvPr>
          <p:cNvSpPr/>
          <p:nvPr/>
        </p:nvSpPr>
        <p:spPr>
          <a:xfrm>
            <a:off x="3063966" y="3435145"/>
            <a:ext cx="2622885" cy="2237874"/>
          </a:xfrm>
          <a:prstGeom prst="hexagon">
            <a:avLst/>
          </a:prstGeom>
          <a:solidFill>
            <a:schemeClr val="accent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4E89D8D0-D32E-449B-9BFB-DFFEAF35AFA2}"/>
              </a:ext>
            </a:extLst>
          </p:cNvPr>
          <p:cNvSpPr/>
          <p:nvPr/>
        </p:nvSpPr>
        <p:spPr>
          <a:xfrm>
            <a:off x="5125449" y="2285999"/>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EF515B57-B59E-4BB7-935D-74E0C1EAF358}"/>
              </a:ext>
            </a:extLst>
          </p:cNvPr>
          <p:cNvSpPr/>
          <p:nvPr/>
        </p:nvSpPr>
        <p:spPr>
          <a:xfrm>
            <a:off x="5125448" y="24704"/>
            <a:ext cx="2622885" cy="2237874"/>
          </a:xfrm>
          <a:prstGeom prst="hexagon">
            <a:avLst/>
          </a:prstGeom>
          <a:solidFill>
            <a:srgbClr val="7030A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2DA11D1F-7B18-44D9-957E-E9AE23ACDE27}"/>
              </a:ext>
            </a:extLst>
          </p:cNvPr>
          <p:cNvSpPr/>
          <p:nvPr/>
        </p:nvSpPr>
        <p:spPr>
          <a:xfrm>
            <a:off x="5111890" y="4523872"/>
            <a:ext cx="2636444" cy="2334127"/>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D4FD53BA-A931-41C7-9997-5B3D787D7E3B}"/>
              </a:ext>
            </a:extLst>
          </p:cNvPr>
          <p:cNvSpPr/>
          <p:nvPr/>
        </p:nvSpPr>
        <p:spPr>
          <a:xfrm>
            <a:off x="7182845" y="3426274"/>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E75376E1-7303-430F-9BFE-C1C82E595E29}"/>
              </a:ext>
            </a:extLst>
          </p:cNvPr>
          <p:cNvSpPr/>
          <p:nvPr/>
        </p:nvSpPr>
        <p:spPr>
          <a:xfrm>
            <a:off x="7196404" y="1176368"/>
            <a:ext cx="2622885" cy="2237874"/>
          </a:xfrm>
          <a:prstGeom prst="hexagon">
            <a:avLst/>
          </a:prstGeom>
          <a:solidFill>
            <a:srgbClr val="FFC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24668FCB-076B-4AFB-BDF1-673713BC81EA}"/>
              </a:ext>
            </a:extLst>
          </p:cNvPr>
          <p:cNvSpPr/>
          <p:nvPr/>
        </p:nvSpPr>
        <p:spPr>
          <a:xfrm>
            <a:off x="9253800" y="45399"/>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0986A12A-447A-4A69-950E-E398492BBE13}"/>
              </a:ext>
            </a:extLst>
          </p:cNvPr>
          <p:cNvSpPr/>
          <p:nvPr/>
        </p:nvSpPr>
        <p:spPr>
          <a:xfrm>
            <a:off x="9253799" y="2304611"/>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FFCCCC"/>
              </a:solidFill>
            </a:endParaRPr>
          </a:p>
        </p:txBody>
      </p:sp>
      <p:sp>
        <p:nvSpPr>
          <p:cNvPr id="21" name="Hexagon 20">
            <a:extLst>
              <a:ext uri="{FF2B5EF4-FFF2-40B4-BE49-F238E27FC236}">
                <a16:creationId xmlns:a16="http://schemas.microsoft.com/office/drawing/2014/main" id="{BEC916E8-6A16-4D30-8238-FACAE9147096}"/>
              </a:ext>
            </a:extLst>
          </p:cNvPr>
          <p:cNvSpPr/>
          <p:nvPr/>
        </p:nvSpPr>
        <p:spPr>
          <a:xfrm>
            <a:off x="9253798" y="4523873"/>
            <a:ext cx="2622885" cy="2334126"/>
          </a:xfrm>
          <a:prstGeom prst="hexagon">
            <a:avLst/>
          </a:prstGeom>
          <a:solidFill>
            <a:srgbClr val="00B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4B1A98A1-3DA1-43EF-B1F4-8D8AA0EE4733}"/>
              </a:ext>
            </a:extLst>
          </p:cNvPr>
          <p:cNvSpPr/>
          <p:nvPr/>
        </p:nvSpPr>
        <p:spPr>
          <a:xfrm>
            <a:off x="7189623" y="5652116"/>
            <a:ext cx="2622885" cy="2237874"/>
          </a:xfrm>
          <a:prstGeom prst="hexagon">
            <a:avLst/>
          </a:prstGeom>
          <a:solidFill>
            <a:srgbClr val="C0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3C096DDC-BD78-4FCB-B8C2-B7EE58B7ADAF}"/>
              </a:ext>
            </a:extLst>
          </p:cNvPr>
          <p:cNvSpPr/>
          <p:nvPr/>
        </p:nvSpPr>
        <p:spPr>
          <a:xfrm>
            <a:off x="3068051" y="5664147"/>
            <a:ext cx="2622885" cy="2237874"/>
          </a:xfrm>
          <a:prstGeom prst="hexagon">
            <a:avLst/>
          </a:prstGeom>
          <a:solidFill>
            <a:srgbClr val="99336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52A534D7-BCC0-4EAB-AF67-F0043DE42EB3}"/>
              </a:ext>
            </a:extLst>
          </p:cNvPr>
          <p:cNvSpPr/>
          <p:nvPr/>
        </p:nvSpPr>
        <p:spPr>
          <a:xfrm>
            <a:off x="-1072331" y="5690935"/>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45FC057E-79A5-4847-A40A-4C78C3EBF97D}"/>
              </a:ext>
            </a:extLst>
          </p:cNvPr>
          <p:cNvSpPr/>
          <p:nvPr/>
        </p:nvSpPr>
        <p:spPr>
          <a:xfrm>
            <a:off x="-1043367" y="3453061"/>
            <a:ext cx="2622885" cy="2237874"/>
          </a:xfrm>
          <a:prstGeom prst="hexagon">
            <a:avLst/>
          </a:prstGeom>
          <a:solidFill>
            <a:schemeClr val="accent4"/>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01A9BADC-A05F-4E59-A8EF-5D02E5FB54A2}"/>
              </a:ext>
            </a:extLst>
          </p:cNvPr>
          <p:cNvSpPr/>
          <p:nvPr/>
        </p:nvSpPr>
        <p:spPr>
          <a:xfrm>
            <a:off x="-1036431" y="1188400"/>
            <a:ext cx="2622885" cy="2237874"/>
          </a:xfrm>
          <a:prstGeom prst="hexagon">
            <a:avLst/>
          </a:prstGeom>
          <a:solidFill>
            <a:schemeClr val="accent1">
              <a:lumMod val="40000"/>
              <a:lumOff val="6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Hexagon 26">
            <a:extLst>
              <a:ext uri="{FF2B5EF4-FFF2-40B4-BE49-F238E27FC236}">
                <a16:creationId xmlns:a16="http://schemas.microsoft.com/office/drawing/2014/main" id="{AB99C607-60DA-40F9-AFB9-0885FC326467}"/>
              </a:ext>
            </a:extLst>
          </p:cNvPr>
          <p:cNvSpPr/>
          <p:nvPr/>
        </p:nvSpPr>
        <p:spPr>
          <a:xfrm>
            <a:off x="-1060300" y="-1064231"/>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5F48DCDA-945D-412F-92C3-1944315BE476}"/>
              </a:ext>
            </a:extLst>
          </p:cNvPr>
          <p:cNvSpPr/>
          <p:nvPr/>
        </p:nvSpPr>
        <p:spPr>
          <a:xfrm>
            <a:off x="3047327" y="-1088217"/>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Hexagon 28">
            <a:extLst>
              <a:ext uri="{FF2B5EF4-FFF2-40B4-BE49-F238E27FC236}">
                <a16:creationId xmlns:a16="http://schemas.microsoft.com/office/drawing/2014/main" id="{E7BEFC04-C677-4C32-8CE9-CF53BC5A1604}"/>
              </a:ext>
            </a:extLst>
          </p:cNvPr>
          <p:cNvSpPr/>
          <p:nvPr/>
        </p:nvSpPr>
        <p:spPr>
          <a:xfrm>
            <a:off x="7182844" y="-1042895"/>
            <a:ext cx="2622885" cy="2237874"/>
          </a:xfrm>
          <a:prstGeom prst="hexagon">
            <a:avLst/>
          </a:prstGeom>
          <a:solidFill>
            <a:srgbClr val="0070C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Hexagon 29">
            <a:extLst>
              <a:ext uri="{FF2B5EF4-FFF2-40B4-BE49-F238E27FC236}">
                <a16:creationId xmlns:a16="http://schemas.microsoft.com/office/drawing/2014/main" id="{9AA730F6-8D79-434C-A763-DCA246277F64}"/>
              </a:ext>
            </a:extLst>
          </p:cNvPr>
          <p:cNvSpPr/>
          <p:nvPr/>
        </p:nvSpPr>
        <p:spPr>
          <a:xfrm>
            <a:off x="11311194" y="1177650"/>
            <a:ext cx="2622885" cy="2237874"/>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Hexagon 30">
            <a:extLst>
              <a:ext uri="{FF2B5EF4-FFF2-40B4-BE49-F238E27FC236}">
                <a16:creationId xmlns:a16="http://schemas.microsoft.com/office/drawing/2014/main" id="{A4C31FAA-477A-4FBF-AFFE-57A2E31FF2AB}"/>
              </a:ext>
            </a:extLst>
          </p:cNvPr>
          <p:cNvSpPr/>
          <p:nvPr/>
        </p:nvSpPr>
        <p:spPr>
          <a:xfrm>
            <a:off x="11317972" y="3444886"/>
            <a:ext cx="2622885" cy="2237874"/>
          </a:xfrm>
          <a:prstGeom prst="hexagon">
            <a:avLst/>
          </a:prstGeom>
          <a:solidFill>
            <a:schemeClr val="accent2">
              <a:lumMod val="20000"/>
              <a:lumOff val="8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Hexagon 31">
            <a:extLst>
              <a:ext uri="{FF2B5EF4-FFF2-40B4-BE49-F238E27FC236}">
                <a16:creationId xmlns:a16="http://schemas.microsoft.com/office/drawing/2014/main" id="{A021B47B-64AE-45B4-A665-B7592BDA9F50}"/>
              </a:ext>
            </a:extLst>
          </p:cNvPr>
          <p:cNvSpPr/>
          <p:nvPr/>
        </p:nvSpPr>
        <p:spPr>
          <a:xfrm>
            <a:off x="11324750" y="5664147"/>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Hexagon 32">
            <a:extLst>
              <a:ext uri="{FF2B5EF4-FFF2-40B4-BE49-F238E27FC236}">
                <a16:creationId xmlns:a16="http://schemas.microsoft.com/office/drawing/2014/main" id="{EE02EB94-4018-4862-8FEB-23306301F78D}"/>
              </a:ext>
            </a:extLst>
          </p:cNvPr>
          <p:cNvSpPr/>
          <p:nvPr/>
        </p:nvSpPr>
        <p:spPr>
          <a:xfrm>
            <a:off x="11324750" y="-1033587"/>
            <a:ext cx="2622885" cy="2237874"/>
          </a:xfrm>
          <a:prstGeom prst="hexagon">
            <a:avLst/>
          </a:prstGeom>
          <a:solidFill>
            <a:schemeClr val="accent3">
              <a:lumMod val="75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967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365286" y="791401"/>
            <a:ext cx="6228019" cy="3840758"/>
          </a:xfrm>
        </p:spPr>
        <p:txBody>
          <a:bodyPr>
            <a:noAutofit/>
          </a:bodyPr>
          <a:lstStyle/>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is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like it?</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Where do you usually eat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think this food is healthy? Why?</a:t>
            </a: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p:txBody>
      </p:sp>
      <p:pic>
        <p:nvPicPr>
          <p:cNvPr id="2050" name="Picture 2" descr="Free Notepad Cliparts, Download Free Clip Art, Free Clip Art on Clipart  Library">
            <a:extLst>
              <a:ext uri="{FF2B5EF4-FFF2-40B4-BE49-F238E27FC236}">
                <a16:creationId xmlns:a16="http://schemas.microsoft.com/office/drawing/2014/main" id="{2679D97B-CC8C-43B8-BAD9-B1E8E82FA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544" y="201706"/>
            <a:ext cx="4626630" cy="63168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D7940F1-C685-41AB-8D61-7F31D9040EC2}"/>
              </a:ext>
            </a:extLst>
          </p:cNvPr>
          <p:cNvSpPr txBox="1">
            <a:spLocks/>
          </p:cNvSpPr>
          <p:nvPr/>
        </p:nvSpPr>
        <p:spPr>
          <a:xfrm rot="21234164">
            <a:off x="7845242" y="1116794"/>
            <a:ext cx="6228019" cy="4900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bread roll</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sausage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mustard</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tomato sauce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beans</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onions</a:t>
            </a: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17855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No-churn vanilla ice cream recipe">
            <a:extLst>
              <a:ext uri="{FF2B5EF4-FFF2-40B4-BE49-F238E27FC236}">
                <a16:creationId xmlns:a16="http://schemas.microsoft.com/office/drawing/2014/main" id="{BC106D64-6986-4D02-8BFF-72C815074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89" y="-74917"/>
            <a:ext cx="12516889" cy="7042511"/>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Hexagon 3">
            <a:extLst>
              <a:ext uri="{FF2B5EF4-FFF2-40B4-BE49-F238E27FC236}">
                <a16:creationId xmlns:a16="http://schemas.microsoft.com/office/drawing/2014/main" id="{E78145EE-6FC3-423C-BF1A-5995BA49D5AF}"/>
              </a:ext>
            </a:extLst>
          </p:cNvPr>
          <p:cNvSpPr/>
          <p:nvPr/>
        </p:nvSpPr>
        <p:spPr>
          <a:xfrm>
            <a:off x="1003109" y="8248"/>
            <a:ext cx="2609329" cy="2285999"/>
          </a:xfrm>
          <a:prstGeom prst="hexagon">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3F7FF8C4-4C7B-4645-A664-AC6156E755C8}"/>
              </a:ext>
            </a:extLst>
          </p:cNvPr>
          <p:cNvSpPr/>
          <p:nvPr/>
        </p:nvSpPr>
        <p:spPr>
          <a:xfrm>
            <a:off x="1022588" y="2286204"/>
            <a:ext cx="2609328" cy="2259211"/>
          </a:xfrm>
          <a:prstGeom prst="hexagon">
            <a:avLst/>
          </a:prstGeom>
          <a:solidFill>
            <a:schemeClr val="accent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0F3953C3-E80F-4CF8-90F7-CE9ED572A34A}"/>
              </a:ext>
            </a:extLst>
          </p:cNvPr>
          <p:cNvSpPr/>
          <p:nvPr/>
        </p:nvSpPr>
        <p:spPr>
          <a:xfrm>
            <a:off x="1010653" y="4572000"/>
            <a:ext cx="2609327" cy="2259212"/>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3D9BD94B-E61A-4DBC-9635-31B8920C6DC8}"/>
              </a:ext>
            </a:extLst>
          </p:cNvPr>
          <p:cNvSpPr/>
          <p:nvPr/>
        </p:nvSpPr>
        <p:spPr>
          <a:xfrm>
            <a:off x="3068050" y="1167062"/>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973ED652-5E5D-48AF-98A1-0F41933D3A3E}"/>
              </a:ext>
            </a:extLst>
          </p:cNvPr>
          <p:cNvSpPr/>
          <p:nvPr/>
        </p:nvSpPr>
        <p:spPr>
          <a:xfrm>
            <a:off x="3047326" y="3410944"/>
            <a:ext cx="2622885" cy="2237874"/>
          </a:xfrm>
          <a:prstGeom prst="hexagon">
            <a:avLst/>
          </a:prstGeom>
          <a:solidFill>
            <a:schemeClr val="accent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4E89D8D0-D32E-449B-9BFB-DFFEAF35AFA2}"/>
              </a:ext>
            </a:extLst>
          </p:cNvPr>
          <p:cNvSpPr/>
          <p:nvPr/>
        </p:nvSpPr>
        <p:spPr>
          <a:xfrm>
            <a:off x="5125449" y="2285999"/>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EF515B57-B59E-4BB7-935D-74E0C1EAF358}"/>
              </a:ext>
            </a:extLst>
          </p:cNvPr>
          <p:cNvSpPr/>
          <p:nvPr/>
        </p:nvSpPr>
        <p:spPr>
          <a:xfrm>
            <a:off x="5125448" y="24704"/>
            <a:ext cx="2622885" cy="2237874"/>
          </a:xfrm>
          <a:prstGeom prst="hexagon">
            <a:avLst/>
          </a:prstGeom>
          <a:solidFill>
            <a:srgbClr val="7030A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2DA11D1F-7B18-44D9-957E-E9AE23ACDE27}"/>
              </a:ext>
            </a:extLst>
          </p:cNvPr>
          <p:cNvSpPr/>
          <p:nvPr/>
        </p:nvSpPr>
        <p:spPr>
          <a:xfrm>
            <a:off x="5087788" y="4533153"/>
            <a:ext cx="2636444" cy="2334127"/>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D4FD53BA-A931-41C7-9997-5B3D787D7E3B}"/>
              </a:ext>
            </a:extLst>
          </p:cNvPr>
          <p:cNvSpPr/>
          <p:nvPr/>
        </p:nvSpPr>
        <p:spPr>
          <a:xfrm>
            <a:off x="7182845" y="3426274"/>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E75376E1-7303-430F-9BFE-C1C82E595E29}"/>
              </a:ext>
            </a:extLst>
          </p:cNvPr>
          <p:cNvSpPr/>
          <p:nvPr/>
        </p:nvSpPr>
        <p:spPr>
          <a:xfrm>
            <a:off x="7196404" y="1176368"/>
            <a:ext cx="2622885" cy="2237874"/>
          </a:xfrm>
          <a:prstGeom prst="hexagon">
            <a:avLst/>
          </a:prstGeom>
          <a:solidFill>
            <a:srgbClr val="FFC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24668FCB-076B-4AFB-BDF1-673713BC81EA}"/>
              </a:ext>
            </a:extLst>
          </p:cNvPr>
          <p:cNvSpPr/>
          <p:nvPr/>
        </p:nvSpPr>
        <p:spPr>
          <a:xfrm>
            <a:off x="9253800" y="45399"/>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0986A12A-447A-4A69-950E-E398492BBE13}"/>
              </a:ext>
            </a:extLst>
          </p:cNvPr>
          <p:cNvSpPr/>
          <p:nvPr/>
        </p:nvSpPr>
        <p:spPr>
          <a:xfrm>
            <a:off x="9253799" y="2304611"/>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FFCCCC"/>
              </a:solidFill>
            </a:endParaRPr>
          </a:p>
        </p:txBody>
      </p:sp>
      <p:sp>
        <p:nvSpPr>
          <p:cNvPr id="21" name="Hexagon 20">
            <a:extLst>
              <a:ext uri="{FF2B5EF4-FFF2-40B4-BE49-F238E27FC236}">
                <a16:creationId xmlns:a16="http://schemas.microsoft.com/office/drawing/2014/main" id="{BEC916E8-6A16-4D30-8238-FACAE9147096}"/>
              </a:ext>
            </a:extLst>
          </p:cNvPr>
          <p:cNvSpPr/>
          <p:nvPr/>
        </p:nvSpPr>
        <p:spPr>
          <a:xfrm>
            <a:off x="9253798" y="4523873"/>
            <a:ext cx="2622885" cy="2334126"/>
          </a:xfrm>
          <a:prstGeom prst="hexagon">
            <a:avLst/>
          </a:prstGeom>
          <a:solidFill>
            <a:srgbClr val="00B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4B1A98A1-3DA1-43EF-B1F4-8D8AA0EE4733}"/>
              </a:ext>
            </a:extLst>
          </p:cNvPr>
          <p:cNvSpPr/>
          <p:nvPr/>
        </p:nvSpPr>
        <p:spPr>
          <a:xfrm>
            <a:off x="7189623" y="5652116"/>
            <a:ext cx="2622885" cy="2237874"/>
          </a:xfrm>
          <a:prstGeom prst="hexagon">
            <a:avLst/>
          </a:prstGeom>
          <a:solidFill>
            <a:srgbClr val="C0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3C096DDC-BD78-4FCB-B8C2-B7EE58B7ADAF}"/>
              </a:ext>
            </a:extLst>
          </p:cNvPr>
          <p:cNvSpPr/>
          <p:nvPr/>
        </p:nvSpPr>
        <p:spPr>
          <a:xfrm>
            <a:off x="3068051" y="5664147"/>
            <a:ext cx="2622885" cy="2237874"/>
          </a:xfrm>
          <a:prstGeom prst="hexagon">
            <a:avLst/>
          </a:prstGeom>
          <a:solidFill>
            <a:srgbClr val="99336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52A534D7-BCC0-4EAB-AF67-F0043DE42EB3}"/>
              </a:ext>
            </a:extLst>
          </p:cNvPr>
          <p:cNvSpPr/>
          <p:nvPr/>
        </p:nvSpPr>
        <p:spPr>
          <a:xfrm>
            <a:off x="-1072331" y="5690935"/>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45FC057E-79A5-4847-A40A-4C78C3EBF97D}"/>
              </a:ext>
            </a:extLst>
          </p:cNvPr>
          <p:cNvSpPr/>
          <p:nvPr/>
        </p:nvSpPr>
        <p:spPr>
          <a:xfrm>
            <a:off x="-1043367" y="3453061"/>
            <a:ext cx="2622885" cy="2237874"/>
          </a:xfrm>
          <a:prstGeom prst="hexagon">
            <a:avLst/>
          </a:prstGeom>
          <a:solidFill>
            <a:schemeClr val="accent4"/>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01A9BADC-A05F-4E59-A8EF-5D02E5FB54A2}"/>
              </a:ext>
            </a:extLst>
          </p:cNvPr>
          <p:cNvSpPr/>
          <p:nvPr/>
        </p:nvSpPr>
        <p:spPr>
          <a:xfrm>
            <a:off x="-1036431" y="1188400"/>
            <a:ext cx="2622885" cy="2237874"/>
          </a:xfrm>
          <a:prstGeom prst="hexagon">
            <a:avLst/>
          </a:prstGeom>
          <a:solidFill>
            <a:schemeClr val="accent1">
              <a:lumMod val="40000"/>
              <a:lumOff val="6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Hexagon 26">
            <a:extLst>
              <a:ext uri="{FF2B5EF4-FFF2-40B4-BE49-F238E27FC236}">
                <a16:creationId xmlns:a16="http://schemas.microsoft.com/office/drawing/2014/main" id="{AB99C607-60DA-40F9-AFB9-0885FC326467}"/>
              </a:ext>
            </a:extLst>
          </p:cNvPr>
          <p:cNvSpPr/>
          <p:nvPr/>
        </p:nvSpPr>
        <p:spPr>
          <a:xfrm>
            <a:off x="-1060300" y="-1064231"/>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5F48DCDA-945D-412F-92C3-1944315BE476}"/>
              </a:ext>
            </a:extLst>
          </p:cNvPr>
          <p:cNvSpPr/>
          <p:nvPr/>
        </p:nvSpPr>
        <p:spPr>
          <a:xfrm>
            <a:off x="3047327" y="-1088217"/>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Hexagon 28">
            <a:extLst>
              <a:ext uri="{FF2B5EF4-FFF2-40B4-BE49-F238E27FC236}">
                <a16:creationId xmlns:a16="http://schemas.microsoft.com/office/drawing/2014/main" id="{E7BEFC04-C677-4C32-8CE9-CF53BC5A1604}"/>
              </a:ext>
            </a:extLst>
          </p:cNvPr>
          <p:cNvSpPr/>
          <p:nvPr/>
        </p:nvSpPr>
        <p:spPr>
          <a:xfrm>
            <a:off x="7182844" y="-1042895"/>
            <a:ext cx="2622885" cy="2237874"/>
          </a:xfrm>
          <a:prstGeom prst="hexagon">
            <a:avLst/>
          </a:prstGeom>
          <a:solidFill>
            <a:srgbClr val="0070C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Hexagon 29">
            <a:extLst>
              <a:ext uri="{FF2B5EF4-FFF2-40B4-BE49-F238E27FC236}">
                <a16:creationId xmlns:a16="http://schemas.microsoft.com/office/drawing/2014/main" id="{9AA730F6-8D79-434C-A763-DCA246277F64}"/>
              </a:ext>
            </a:extLst>
          </p:cNvPr>
          <p:cNvSpPr/>
          <p:nvPr/>
        </p:nvSpPr>
        <p:spPr>
          <a:xfrm>
            <a:off x="11311194" y="1177650"/>
            <a:ext cx="2622885" cy="2237874"/>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Hexagon 30">
            <a:extLst>
              <a:ext uri="{FF2B5EF4-FFF2-40B4-BE49-F238E27FC236}">
                <a16:creationId xmlns:a16="http://schemas.microsoft.com/office/drawing/2014/main" id="{A4C31FAA-477A-4FBF-AFFE-57A2E31FF2AB}"/>
              </a:ext>
            </a:extLst>
          </p:cNvPr>
          <p:cNvSpPr/>
          <p:nvPr/>
        </p:nvSpPr>
        <p:spPr>
          <a:xfrm>
            <a:off x="11317972" y="3444886"/>
            <a:ext cx="2622885" cy="2237874"/>
          </a:xfrm>
          <a:prstGeom prst="hexagon">
            <a:avLst/>
          </a:prstGeom>
          <a:solidFill>
            <a:schemeClr val="accent2">
              <a:lumMod val="20000"/>
              <a:lumOff val="8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Hexagon 31">
            <a:extLst>
              <a:ext uri="{FF2B5EF4-FFF2-40B4-BE49-F238E27FC236}">
                <a16:creationId xmlns:a16="http://schemas.microsoft.com/office/drawing/2014/main" id="{A021B47B-64AE-45B4-A665-B7592BDA9F50}"/>
              </a:ext>
            </a:extLst>
          </p:cNvPr>
          <p:cNvSpPr/>
          <p:nvPr/>
        </p:nvSpPr>
        <p:spPr>
          <a:xfrm>
            <a:off x="11324750" y="5664147"/>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Hexagon 32">
            <a:extLst>
              <a:ext uri="{FF2B5EF4-FFF2-40B4-BE49-F238E27FC236}">
                <a16:creationId xmlns:a16="http://schemas.microsoft.com/office/drawing/2014/main" id="{EE02EB94-4018-4862-8FEB-23306301F78D}"/>
              </a:ext>
            </a:extLst>
          </p:cNvPr>
          <p:cNvSpPr/>
          <p:nvPr/>
        </p:nvSpPr>
        <p:spPr>
          <a:xfrm>
            <a:off x="11324750" y="-1033587"/>
            <a:ext cx="2622885" cy="2237874"/>
          </a:xfrm>
          <a:prstGeom prst="hexagon">
            <a:avLst/>
          </a:prstGeom>
          <a:solidFill>
            <a:schemeClr val="accent3">
              <a:lumMod val="75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052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365286" y="791401"/>
            <a:ext cx="6228019" cy="3840758"/>
          </a:xfrm>
        </p:spPr>
        <p:txBody>
          <a:bodyPr>
            <a:noAutofit/>
          </a:bodyPr>
          <a:lstStyle/>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is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like it?</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When do you usually eat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flavours do you prefer?</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prefer ice cream in cone or in a cup?</a:t>
            </a: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p:txBody>
      </p:sp>
      <p:pic>
        <p:nvPicPr>
          <p:cNvPr id="2050" name="Picture 2" descr="Free Notepad Cliparts, Download Free Clip Art, Free Clip Art on Clipart  Library">
            <a:extLst>
              <a:ext uri="{FF2B5EF4-FFF2-40B4-BE49-F238E27FC236}">
                <a16:creationId xmlns:a16="http://schemas.microsoft.com/office/drawing/2014/main" id="{2679D97B-CC8C-43B8-BAD9-B1E8E82FA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544" y="201706"/>
            <a:ext cx="4626630" cy="63168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D7940F1-C685-41AB-8D61-7F31D9040EC2}"/>
              </a:ext>
            </a:extLst>
          </p:cNvPr>
          <p:cNvSpPr txBox="1">
            <a:spLocks/>
          </p:cNvSpPr>
          <p:nvPr/>
        </p:nvSpPr>
        <p:spPr>
          <a:xfrm rot="21234164">
            <a:off x="7845242" y="1116794"/>
            <a:ext cx="6228019" cy="4900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cone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scoop</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vanilla</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chocolate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strawberry</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dessert</a:t>
            </a: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15132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Grilled Ham and Cheese Sandwich - My Food and Family">
            <a:extLst>
              <a:ext uri="{FF2B5EF4-FFF2-40B4-BE49-F238E27FC236}">
                <a16:creationId xmlns:a16="http://schemas.microsoft.com/office/drawing/2014/main" id="{6141DBED-7BCD-406E-9AC5-54F1544AC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30" y="-359479"/>
            <a:ext cx="12393701" cy="828828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Hexagon 3">
            <a:extLst>
              <a:ext uri="{FF2B5EF4-FFF2-40B4-BE49-F238E27FC236}">
                <a16:creationId xmlns:a16="http://schemas.microsoft.com/office/drawing/2014/main" id="{E78145EE-6FC3-423C-BF1A-5995BA49D5AF}"/>
              </a:ext>
            </a:extLst>
          </p:cNvPr>
          <p:cNvSpPr/>
          <p:nvPr/>
        </p:nvSpPr>
        <p:spPr>
          <a:xfrm>
            <a:off x="1003109" y="8248"/>
            <a:ext cx="2609329" cy="2285999"/>
          </a:xfrm>
          <a:prstGeom prst="hexagon">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3F7FF8C4-4C7B-4645-A664-AC6156E755C8}"/>
              </a:ext>
            </a:extLst>
          </p:cNvPr>
          <p:cNvSpPr/>
          <p:nvPr/>
        </p:nvSpPr>
        <p:spPr>
          <a:xfrm>
            <a:off x="991196" y="2285996"/>
            <a:ext cx="2609328" cy="2259211"/>
          </a:xfrm>
          <a:prstGeom prst="hexagon">
            <a:avLst/>
          </a:prstGeom>
          <a:solidFill>
            <a:schemeClr val="accent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0F3953C3-E80F-4CF8-90F7-CE9ED572A34A}"/>
              </a:ext>
            </a:extLst>
          </p:cNvPr>
          <p:cNvSpPr/>
          <p:nvPr/>
        </p:nvSpPr>
        <p:spPr>
          <a:xfrm>
            <a:off x="1010653" y="4572000"/>
            <a:ext cx="2609327" cy="2259212"/>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3D9BD94B-E61A-4DBC-9635-31B8920C6DC8}"/>
              </a:ext>
            </a:extLst>
          </p:cNvPr>
          <p:cNvSpPr/>
          <p:nvPr/>
        </p:nvSpPr>
        <p:spPr>
          <a:xfrm>
            <a:off x="3068050" y="1167062"/>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973ED652-5E5D-48AF-98A1-0F41933D3A3E}"/>
              </a:ext>
            </a:extLst>
          </p:cNvPr>
          <p:cNvSpPr/>
          <p:nvPr/>
        </p:nvSpPr>
        <p:spPr>
          <a:xfrm>
            <a:off x="3047326" y="3410944"/>
            <a:ext cx="2622885" cy="2237874"/>
          </a:xfrm>
          <a:prstGeom prst="hexagon">
            <a:avLst/>
          </a:prstGeom>
          <a:solidFill>
            <a:schemeClr val="accent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4E89D8D0-D32E-449B-9BFB-DFFEAF35AFA2}"/>
              </a:ext>
            </a:extLst>
          </p:cNvPr>
          <p:cNvSpPr/>
          <p:nvPr/>
        </p:nvSpPr>
        <p:spPr>
          <a:xfrm>
            <a:off x="5125449" y="2285999"/>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EF515B57-B59E-4BB7-935D-74E0C1EAF358}"/>
              </a:ext>
            </a:extLst>
          </p:cNvPr>
          <p:cNvSpPr/>
          <p:nvPr/>
        </p:nvSpPr>
        <p:spPr>
          <a:xfrm>
            <a:off x="5125448" y="24704"/>
            <a:ext cx="2622885" cy="2237874"/>
          </a:xfrm>
          <a:prstGeom prst="hexagon">
            <a:avLst/>
          </a:prstGeom>
          <a:solidFill>
            <a:srgbClr val="7030A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2DA11D1F-7B18-44D9-957E-E9AE23ACDE27}"/>
              </a:ext>
            </a:extLst>
          </p:cNvPr>
          <p:cNvSpPr/>
          <p:nvPr/>
        </p:nvSpPr>
        <p:spPr>
          <a:xfrm>
            <a:off x="5087788" y="4533153"/>
            <a:ext cx="2636444" cy="2334127"/>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D4FD53BA-A931-41C7-9997-5B3D787D7E3B}"/>
              </a:ext>
            </a:extLst>
          </p:cNvPr>
          <p:cNvSpPr/>
          <p:nvPr/>
        </p:nvSpPr>
        <p:spPr>
          <a:xfrm>
            <a:off x="7182845" y="3426274"/>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E75376E1-7303-430F-9BFE-C1C82E595E29}"/>
              </a:ext>
            </a:extLst>
          </p:cNvPr>
          <p:cNvSpPr/>
          <p:nvPr/>
        </p:nvSpPr>
        <p:spPr>
          <a:xfrm>
            <a:off x="7196404" y="1176368"/>
            <a:ext cx="2622885" cy="2237874"/>
          </a:xfrm>
          <a:prstGeom prst="hexagon">
            <a:avLst/>
          </a:prstGeom>
          <a:solidFill>
            <a:srgbClr val="FFC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24668FCB-076B-4AFB-BDF1-673713BC81EA}"/>
              </a:ext>
            </a:extLst>
          </p:cNvPr>
          <p:cNvSpPr/>
          <p:nvPr/>
        </p:nvSpPr>
        <p:spPr>
          <a:xfrm>
            <a:off x="9253800" y="45399"/>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0986A12A-447A-4A69-950E-E398492BBE13}"/>
              </a:ext>
            </a:extLst>
          </p:cNvPr>
          <p:cNvSpPr/>
          <p:nvPr/>
        </p:nvSpPr>
        <p:spPr>
          <a:xfrm>
            <a:off x="9253799" y="2304611"/>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FFCCCC"/>
              </a:solidFill>
            </a:endParaRPr>
          </a:p>
        </p:txBody>
      </p:sp>
      <p:sp>
        <p:nvSpPr>
          <p:cNvPr id="21" name="Hexagon 20">
            <a:extLst>
              <a:ext uri="{FF2B5EF4-FFF2-40B4-BE49-F238E27FC236}">
                <a16:creationId xmlns:a16="http://schemas.microsoft.com/office/drawing/2014/main" id="{BEC916E8-6A16-4D30-8238-FACAE9147096}"/>
              </a:ext>
            </a:extLst>
          </p:cNvPr>
          <p:cNvSpPr/>
          <p:nvPr/>
        </p:nvSpPr>
        <p:spPr>
          <a:xfrm>
            <a:off x="9253798" y="4523873"/>
            <a:ext cx="2622885" cy="2334126"/>
          </a:xfrm>
          <a:prstGeom prst="hexagon">
            <a:avLst/>
          </a:prstGeom>
          <a:solidFill>
            <a:srgbClr val="00B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4B1A98A1-3DA1-43EF-B1F4-8D8AA0EE4733}"/>
              </a:ext>
            </a:extLst>
          </p:cNvPr>
          <p:cNvSpPr/>
          <p:nvPr/>
        </p:nvSpPr>
        <p:spPr>
          <a:xfrm>
            <a:off x="7189623" y="5652116"/>
            <a:ext cx="2622885" cy="2237874"/>
          </a:xfrm>
          <a:prstGeom prst="hexagon">
            <a:avLst/>
          </a:prstGeom>
          <a:solidFill>
            <a:srgbClr val="C0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3C096DDC-BD78-4FCB-B8C2-B7EE58B7ADAF}"/>
              </a:ext>
            </a:extLst>
          </p:cNvPr>
          <p:cNvSpPr/>
          <p:nvPr/>
        </p:nvSpPr>
        <p:spPr>
          <a:xfrm>
            <a:off x="3068051" y="5664147"/>
            <a:ext cx="2622885" cy="2237874"/>
          </a:xfrm>
          <a:prstGeom prst="hexagon">
            <a:avLst/>
          </a:prstGeom>
          <a:solidFill>
            <a:srgbClr val="99336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52A534D7-BCC0-4EAB-AF67-F0043DE42EB3}"/>
              </a:ext>
            </a:extLst>
          </p:cNvPr>
          <p:cNvSpPr/>
          <p:nvPr/>
        </p:nvSpPr>
        <p:spPr>
          <a:xfrm>
            <a:off x="-1072331" y="5690935"/>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45FC057E-79A5-4847-A40A-4C78C3EBF97D}"/>
              </a:ext>
            </a:extLst>
          </p:cNvPr>
          <p:cNvSpPr/>
          <p:nvPr/>
        </p:nvSpPr>
        <p:spPr>
          <a:xfrm>
            <a:off x="-1043367" y="3453061"/>
            <a:ext cx="2622885" cy="2237874"/>
          </a:xfrm>
          <a:prstGeom prst="hexagon">
            <a:avLst/>
          </a:prstGeom>
          <a:solidFill>
            <a:schemeClr val="accent4"/>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01A9BADC-A05F-4E59-A8EF-5D02E5FB54A2}"/>
              </a:ext>
            </a:extLst>
          </p:cNvPr>
          <p:cNvSpPr/>
          <p:nvPr/>
        </p:nvSpPr>
        <p:spPr>
          <a:xfrm>
            <a:off x="-1036431" y="1188400"/>
            <a:ext cx="2622885" cy="2237874"/>
          </a:xfrm>
          <a:prstGeom prst="hexagon">
            <a:avLst/>
          </a:prstGeom>
          <a:solidFill>
            <a:schemeClr val="accent1">
              <a:lumMod val="40000"/>
              <a:lumOff val="6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Hexagon 26">
            <a:extLst>
              <a:ext uri="{FF2B5EF4-FFF2-40B4-BE49-F238E27FC236}">
                <a16:creationId xmlns:a16="http://schemas.microsoft.com/office/drawing/2014/main" id="{AB99C607-60DA-40F9-AFB9-0885FC326467}"/>
              </a:ext>
            </a:extLst>
          </p:cNvPr>
          <p:cNvSpPr/>
          <p:nvPr/>
        </p:nvSpPr>
        <p:spPr>
          <a:xfrm>
            <a:off x="-1060300" y="-1064231"/>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5F48DCDA-945D-412F-92C3-1944315BE476}"/>
              </a:ext>
            </a:extLst>
          </p:cNvPr>
          <p:cNvSpPr/>
          <p:nvPr/>
        </p:nvSpPr>
        <p:spPr>
          <a:xfrm>
            <a:off x="3047327" y="-1088217"/>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Hexagon 28">
            <a:extLst>
              <a:ext uri="{FF2B5EF4-FFF2-40B4-BE49-F238E27FC236}">
                <a16:creationId xmlns:a16="http://schemas.microsoft.com/office/drawing/2014/main" id="{E7BEFC04-C677-4C32-8CE9-CF53BC5A1604}"/>
              </a:ext>
            </a:extLst>
          </p:cNvPr>
          <p:cNvSpPr/>
          <p:nvPr/>
        </p:nvSpPr>
        <p:spPr>
          <a:xfrm>
            <a:off x="7182844" y="-1042895"/>
            <a:ext cx="2622885" cy="2237874"/>
          </a:xfrm>
          <a:prstGeom prst="hexagon">
            <a:avLst/>
          </a:prstGeom>
          <a:solidFill>
            <a:srgbClr val="0070C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Hexagon 29">
            <a:extLst>
              <a:ext uri="{FF2B5EF4-FFF2-40B4-BE49-F238E27FC236}">
                <a16:creationId xmlns:a16="http://schemas.microsoft.com/office/drawing/2014/main" id="{9AA730F6-8D79-434C-A763-DCA246277F64}"/>
              </a:ext>
            </a:extLst>
          </p:cNvPr>
          <p:cNvSpPr/>
          <p:nvPr/>
        </p:nvSpPr>
        <p:spPr>
          <a:xfrm>
            <a:off x="11311194" y="1177650"/>
            <a:ext cx="2622885" cy="2237874"/>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Hexagon 30">
            <a:extLst>
              <a:ext uri="{FF2B5EF4-FFF2-40B4-BE49-F238E27FC236}">
                <a16:creationId xmlns:a16="http://schemas.microsoft.com/office/drawing/2014/main" id="{A4C31FAA-477A-4FBF-AFFE-57A2E31FF2AB}"/>
              </a:ext>
            </a:extLst>
          </p:cNvPr>
          <p:cNvSpPr/>
          <p:nvPr/>
        </p:nvSpPr>
        <p:spPr>
          <a:xfrm>
            <a:off x="11317972" y="3444886"/>
            <a:ext cx="2622885" cy="2237874"/>
          </a:xfrm>
          <a:prstGeom prst="hexagon">
            <a:avLst/>
          </a:prstGeom>
          <a:solidFill>
            <a:schemeClr val="accent2">
              <a:lumMod val="20000"/>
              <a:lumOff val="8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Hexagon 31">
            <a:extLst>
              <a:ext uri="{FF2B5EF4-FFF2-40B4-BE49-F238E27FC236}">
                <a16:creationId xmlns:a16="http://schemas.microsoft.com/office/drawing/2014/main" id="{A021B47B-64AE-45B4-A665-B7592BDA9F50}"/>
              </a:ext>
            </a:extLst>
          </p:cNvPr>
          <p:cNvSpPr/>
          <p:nvPr/>
        </p:nvSpPr>
        <p:spPr>
          <a:xfrm>
            <a:off x="11324750" y="5664147"/>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Hexagon 32">
            <a:extLst>
              <a:ext uri="{FF2B5EF4-FFF2-40B4-BE49-F238E27FC236}">
                <a16:creationId xmlns:a16="http://schemas.microsoft.com/office/drawing/2014/main" id="{EE02EB94-4018-4862-8FEB-23306301F78D}"/>
              </a:ext>
            </a:extLst>
          </p:cNvPr>
          <p:cNvSpPr/>
          <p:nvPr/>
        </p:nvSpPr>
        <p:spPr>
          <a:xfrm>
            <a:off x="11324750" y="-1033587"/>
            <a:ext cx="2622885" cy="2237874"/>
          </a:xfrm>
          <a:prstGeom prst="hexagon">
            <a:avLst/>
          </a:prstGeom>
          <a:solidFill>
            <a:schemeClr val="accent3">
              <a:lumMod val="75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590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365286" y="791401"/>
            <a:ext cx="6228019" cy="3840758"/>
          </a:xfrm>
        </p:spPr>
        <p:txBody>
          <a:bodyPr>
            <a:noAutofit/>
          </a:bodyPr>
          <a:lstStyle/>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is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like it?</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When do you usually eat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do you like to put inside?</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know how to prepare it yourself?</a:t>
            </a: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p:txBody>
      </p:sp>
      <p:pic>
        <p:nvPicPr>
          <p:cNvPr id="2050" name="Picture 2" descr="Free Notepad Cliparts, Download Free Clip Art, Free Clip Art on Clipart  Library">
            <a:extLst>
              <a:ext uri="{FF2B5EF4-FFF2-40B4-BE49-F238E27FC236}">
                <a16:creationId xmlns:a16="http://schemas.microsoft.com/office/drawing/2014/main" id="{2679D97B-CC8C-43B8-BAD9-B1E8E82FA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544" y="201706"/>
            <a:ext cx="5010018" cy="63168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D7940F1-C685-41AB-8D61-7F31D9040EC2}"/>
              </a:ext>
            </a:extLst>
          </p:cNvPr>
          <p:cNvSpPr txBox="1">
            <a:spLocks/>
          </p:cNvSpPr>
          <p:nvPr/>
        </p:nvSpPr>
        <p:spPr>
          <a:xfrm rot="21234164">
            <a:off x="7845242" y="1116794"/>
            <a:ext cx="6228019" cy="4900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toasted sandwich</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ham and cheese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butter</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golden brown</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toaster</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melted cheese</a:t>
            </a: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10178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052937"/>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Speaking Activity 2</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Jungle Boy" pitchFamily="2" charset="0"/>
              </a:rPr>
              <a:t>My </a:t>
            </a:r>
            <a:r>
              <a:rPr lang="en-US" sz="5400" dirty="0" err="1">
                <a:ln w="0"/>
                <a:effectLst>
                  <a:outerShdw blurRad="38100" dist="19050" dir="2700000" algn="tl" rotWithShape="0">
                    <a:schemeClr val="dk1">
                      <a:alpha val="40000"/>
                    </a:schemeClr>
                  </a:outerShdw>
                </a:effectLst>
                <a:latin typeface="Jungle Boy" pitchFamily="2" charset="0"/>
              </a:rPr>
              <a:t>favourite</a:t>
            </a:r>
            <a:r>
              <a:rPr lang="en-US" sz="5400" dirty="0">
                <a:ln w="0"/>
                <a:effectLst>
                  <a:outerShdw blurRad="38100" dist="19050" dir="2700000" algn="tl" rotWithShape="0">
                    <a:schemeClr val="dk1">
                      <a:alpha val="40000"/>
                    </a:schemeClr>
                  </a:outerShdw>
                </a:effectLst>
                <a:latin typeface="Jungle Boy" pitchFamily="2" charset="0"/>
              </a:rPr>
              <a:t> dish</a:t>
            </a:r>
            <a:endPar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endParaRPr>
          </a:p>
        </p:txBody>
      </p:sp>
      <p:pic>
        <p:nvPicPr>
          <p:cNvPr id="10242" name="Picture 2" descr="Free Food Clip Art, Download Free Clip Art, Free Clip Art on Clipart Library">
            <a:extLst>
              <a:ext uri="{FF2B5EF4-FFF2-40B4-BE49-F238E27FC236}">
                <a16:creationId xmlns:a16="http://schemas.microsoft.com/office/drawing/2014/main" id="{36B54E7A-BB96-4CAC-A86D-E037705878C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6358" y="4714625"/>
            <a:ext cx="2975811" cy="112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454186" y="1135458"/>
            <a:ext cx="9055509" cy="4351338"/>
          </a:xfrm>
        </p:spPr>
        <p:txBody>
          <a:bodyPr>
            <a:normAutofit fontScale="92500" lnSpcReduction="10000"/>
          </a:bodyPr>
          <a:lstStyle/>
          <a:p>
            <a:pPr marL="0" indent="0" algn="ctr">
              <a:lnSpc>
                <a:spcPct val="150000"/>
              </a:lnSpc>
              <a:buNone/>
            </a:pPr>
            <a:r>
              <a:rPr lang="en-GB" sz="5400" b="1" dirty="0">
                <a:latin typeface="Letters for Learners" pitchFamily="2" charset="0"/>
                <a:ea typeface="Andika" panose="02000000000000000000" pitchFamily="2" charset="0"/>
                <a:cs typeface="Andika" panose="02000000000000000000" pitchFamily="2" charset="0"/>
              </a:rPr>
              <a:t>Choose a recipe.  Prepare a 3-5 minute presentation.  Explain how to cook this food so that your friends can prepare it at home.</a:t>
            </a:r>
          </a:p>
        </p:txBody>
      </p:sp>
    </p:spTree>
    <p:extLst>
      <p:ext uri="{BB962C8B-B14F-4D97-AF65-F5344CB8AC3E}">
        <p14:creationId xmlns:p14="http://schemas.microsoft.com/office/powerpoint/2010/main" val="375581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EA87F4E-92C9-4E23-84F3-DB090A9E7DF8}"/>
              </a:ext>
            </a:extLst>
          </p:cNvPr>
          <p:cNvGrpSpPr/>
          <p:nvPr/>
        </p:nvGrpSpPr>
        <p:grpSpPr>
          <a:xfrm>
            <a:off x="7374533" y="93441"/>
            <a:ext cx="4768445" cy="2097714"/>
            <a:chOff x="7374533" y="93441"/>
            <a:chExt cx="4768445" cy="2097714"/>
          </a:xfrm>
        </p:grpSpPr>
        <p:cxnSp>
          <p:nvCxnSpPr>
            <p:cNvPr id="5" name="Straight Arrow Connector 4">
              <a:extLst>
                <a:ext uri="{FF2B5EF4-FFF2-40B4-BE49-F238E27FC236}">
                  <a16:creationId xmlns:a16="http://schemas.microsoft.com/office/drawing/2014/main" id="{660C0698-7E0E-41FD-877A-62F95B6342F6}"/>
                </a:ext>
              </a:extLst>
            </p:cNvPr>
            <p:cNvCxnSpPr/>
            <p:nvPr/>
          </p:nvCxnSpPr>
          <p:spPr>
            <a:xfrm flipV="1">
              <a:off x="7374533" y="1452132"/>
              <a:ext cx="1330549" cy="739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6476C64-3F90-4BF7-B01F-1A130D8691FD}"/>
                </a:ext>
              </a:extLst>
            </p:cNvPr>
            <p:cNvGrpSpPr/>
            <p:nvPr/>
          </p:nvGrpSpPr>
          <p:grpSpPr>
            <a:xfrm>
              <a:off x="7886675" y="93441"/>
              <a:ext cx="4256303" cy="1322853"/>
              <a:chOff x="8705082" y="154273"/>
              <a:chExt cx="3211746" cy="1902931"/>
            </a:xfrm>
          </p:grpSpPr>
          <p:sp>
            <p:nvSpPr>
              <p:cNvPr id="15" name="Rectangle 14">
                <a:extLst>
                  <a:ext uri="{FF2B5EF4-FFF2-40B4-BE49-F238E27FC236}">
                    <a16:creationId xmlns:a16="http://schemas.microsoft.com/office/drawing/2014/main" id="{73A88C31-36A2-4811-931B-4080A7567F64}"/>
                  </a:ext>
                </a:extLst>
              </p:cNvPr>
              <p:cNvSpPr/>
              <p:nvPr/>
            </p:nvSpPr>
            <p:spPr>
              <a:xfrm>
                <a:off x="8820633" y="310882"/>
                <a:ext cx="3096195" cy="664108"/>
              </a:xfrm>
              <a:prstGeom prst="rect">
                <a:avLst/>
              </a:prstGeom>
              <a:noFill/>
            </p:spPr>
            <p:txBody>
              <a:bodyPr wrap="square" lIns="91440" tIns="45720" rIns="91440" bIns="45720">
                <a:spAutoFit/>
              </a:bodyPr>
              <a:lstStyle/>
              <a:p>
                <a:pPr lvl="0"/>
                <a:r>
                  <a:rPr lang="en-GB" sz="2400" dirty="0">
                    <a:latin typeface="Letters for Learners" pitchFamily="2" charset="0"/>
                  </a:rPr>
                  <a:t>1. What is the name of this recipe?</a:t>
                </a: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24A65411-787A-48CF-ACCF-DF8D554D779F}"/>
              </a:ext>
            </a:extLst>
          </p:cNvPr>
          <p:cNvGrpSpPr/>
          <p:nvPr/>
        </p:nvGrpSpPr>
        <p:grpSpPr>
          <a:xfrm>
            <a:off x="8705082" y="2096852"/>
            <a:ext cx="3219160" cy="2774440"/>
            <a:chOff x="8705082" y="2096852"/>
            <a:chExt cx="3219160" cy="2774440"/>
          </a:xfrm>
        </p:grpSpPr>
        <p:sp>
          <p:nvSpPr>
            <p:cNvPr id="22" name="Rectangle: Rounded Corners 21">
              <a:extLst>
                <a:ext uri="{FF2B5EF4-FFF2-40B4-BE49-F238E27FC236}">
                  <a16:creationId xmlns:a16="http://schemas.microsoft.com/office/drawing/2014/main" id="{917A60A9-4FEC-46D9-9F01-A7D73A4D1FE7}"/>
                </a:ext>
              </a:extLst>
            </p:cNvPr>
            <p:cNvSpPr/>
            <p:nvPr/>
          </p:nvSpPr>
          <p:spPr>
            <a:xfrm>
              <a:off x="9475599" y="2096852"/>
              <a:ext cx="2448643" cy="27744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Arrow Connector 34">
              <a:extLst>
                <a:ext uri="{FF2B5EF4-FFF2-40B4-BE49-F238E27FC236}">
                  <a16:creationId xmlns:a16="http://schemas.microsoft.com/office/drawing/2014/main" id="{73A49F79-D75A-4CA0-A53F-377C43D64011}"/>
                </a:ext>
              </a:extLst>
            </p:cNvPr>
            <p:cNvCxnSpPr>
              <a:cxnSpLocks/>
              <a:endCxn id="22" idx="1"/>
            </p:cNvCxnSpPr>
            <p:nvPr/>
          </p:nvCxnSpPr>
          <p:spPr>
            <a:xfrm>
              <a:off x="8705082" y="3474423"/>
              <a:ext cx="770517" cy="96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518A3F2-6CC9-4E34-922A-63F7ABB75DEE}"/>
                </a:ext>
              </a:extLst>
            </p:cNvPr>
            <p:cNvSpPr/>
            <p:nvPr/>
          </p:nvSpPr>
          <p:spPr>
            <a:xfrm>
              <a:off x="9622311" y="2114349"/>
              <a:ext cx="2155218" cy="830997"/>
            </a:xfrm>
            <a:prstGeom prst="rect">
              <a:avLst/>
            </a:prstGeom>
            <a:noFill/>
          </p:spPr>
          <p:txBody>
            <a:bodyPr wrap="square" lIns="91440" tIns="45720" rIns="91440" bIns="45720">
              <a:spAutoFit/>
            </a:bodyPr>
            <a:lstStyle/>
            <a:p>
              <a:pPr lvl="0"/>
              <a:r>
                <a:rPr lang="en-GB" sz="2400" dirty="0">
                  <a:latin typeface="Letters for Learners" pitchFamily="2" charset="0"/>
                </a:rPr>
                <a:t>2. What utensils do you need?</a:t>
              </a:r>
            </a:p>
          </p:txBody>
        </p:sp>
      </p:grpSp>
      <p:grpSp>
        <p:nvGrpSpPr>
          <p:cNvPr id="8" name="Group 7">
            <a:extLst>
              <a:ext uri="{FF2B5EF4-FFF2-40B4-BE49-F238E27FC236}">
                <a16:creationId xmlns:a16="http://schemas.microsoft.com/office/drawing/2014/main" id="{67969356-6DAB-45F3-ADB3-86D837861A18}"/>
              </a:ext>
            </a:extLst>
          </p:cNvPr>
          <p:cNvGrpSpPr/>
          <p:nvPr/>
        </p:nvGrpSpPr>
        <p:grpSpPr>
          <a:xfrm>
            <a:off x="5746919" y="4683686"/>
            <a:ext cx="5547341" cy="2109214"/>
            <a:chOff x="5746919" y="4683686"/>
            <a:chExt cx="5547341" cy="2109214"/>
          </a:xfrm>
        </p:grpSpPr>
        <p:sp>
          <p:nvSpPr>
            <p:cNvPr id="26" name="Rectangle: Rounded Corners 25">
              <a:extLst>
                <a:ext uri="{FF2B5EF4-FFF2-40B4-BE49-F238E27FC236}">
                  <a16:creationId xmlns:a16="http://schemas.microsoft.com/office/drawing/2014/main" id="{47DC2C80-23CC-427A-A7EB-60A73B8D647C}"/>
                </a:ext>
              </a:extLst>
            </p:cNvPr>
            <p:cNvSpPr/>
            <p:nvPr/>
          </p:nvSpPr>
          <p:spPr>
            <a:xfrm>
              <a:off x="5746919" y="5256416"/>
              <a:ext cx="5313082" cy="153648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Arrow Connector 35">
              <a:extLst>
                <a:ext uri="{FF2B5EF4-FFF2-40B4-BE49-F238E27FC236}">
                  <a16:creationId xmlns:a16="http://schemas.microsoft.com/office/drawing/2014/main" id="{951B9430-0949-42C5-AF93-F8FFA0945F96}"/>
                </a:ext>
              </a:extLst>
            </p:cNvPr>
            <p:cNvCxnSpPr>
              <a:cxnSpLocks/>
              <a:endCxn id="26" idx="0"/>
            </p:cNvCxnSpPr>
            <p:nvPr/>
          </p:nvCxnSpPr>
          <p:spPr>
            <a:xfrm>
              <a:off x="6800158" y="4683686"/>
              <a:ext cx="1603302" cy="572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C14470F-AB13-415C-AD80-855B18CFC8DF}"/>
                </a:ext>
              </a:extLst>
            </p:cNvPr>
            <p:cNvSpPr/>
            <p:nvPr/>
          </p:nvSpPr>
          <p:spPr>
            <a:xfrm>
              <a:off x="5981178" y="5246145"/>
              <a:ext cx="5313082" cy="461665"/>
            </a:xfrm>
            <a:prstGeom prst="rect">
              <a:avLst/>
            </a:prstGeom>
            <a:noFill/>
          </p:spPr>
          <p:txBody>
            <a:bodyPr wrap="square" lIns="91440" tIns="45720" rIns="91440" bIns="45720">
              <a:spAutoFit/>
            </a:bodyPr>
            <a:lstStyle/>
            <a:p>
              <a:pPr lvl="0"/>
              <a:r>
                <a:rPr lang="en-GB" sz="2400" dirty="0">
                  <a:latin typeface="Letters for Learners" pitchFamily="2" charset="0"/>
                </a:rPr>
                <a:t>3. What ingredients do you need?</a:t>
              </a:r>
            </a:p>
          </p:txBody>
        </p:sp>
      </p:grpSp>
      <p:grpSp>
        <p:nvGrpSpPr>
          <p:cNvPr id="9" name="Group 8">
            <a:extLst>
              <a:ext uri="{FF2B5EF4-FFF2-40B4-BE49-F238E27FC236}">
                <a16:creationId xmlns:a16="http://schemas.microsoft.com/office/drawing/2014/main" id="{A1261A0B-C77B-40BD-869D-86A9A582C94B}"/>
              </a:ext>
            </a:extLst>
          </p:cNvPr>
          <p:cNvGrpSpPr/>
          <p:nvPr/>
        </p:nvGrpSpPr>
        <p:grpSpPr>
          <a:xfrm>
            <a:off x="1508126" y="4529395"/>
            <a:ext cx="3027652" cy="2263505"/>
            <a:chOff x="1508126" y="4529395"/>
            <a:chExt cx="3027652" cy="2263505"/>
          </a:xfrm>
        </p:grpSpPr>
        <p:sp>
          <p:nvSpPr>
            <p:cNvPr id="27" name="Rectangle: Rounded Corners 26">
              <a:extLst>
                <a:ext uri="{FF2B5EF4-FFF2-40B4-BE49-F238E27FC236}">
                  <a16:creationId xmlns:a16="http://schemas.microsoft.com/office/drawing/2014/main" id="{B1E5CDE5-15E1-486B-AE44-2C2F0ED8F3CA}"/>
                </a:ext>
              </a:extLst>
            </p:cNvPr>
            <p:cNvSpPr/>
            <p:nvPr/>
          </p:nvSpPr>
          <p:spPr>
            <a:xfrm>
              <a:off x="1508126" y="4889969"/>
              <a:ext cx="3027652"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E6720C30-47AA-4030-8B83-AAA19B3FC6F7}"/>
                </a:ext>
              </a:extLst>
            </p:cNvPr>
            <p:cNvCxnSpPr>
              <a:cxnSpLocks/>
            </p:cNvCxnSpPr>
            <p:nvPr/>
          </p:nvCxnSpPr>
          <p:spPr>
            <a:xfrm flipH="1">
              <a:off x="3257392" y="4529395"/>
              <a:ext cx="930111" cy="341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A1BF500-77BD-4560-A3AB-0C3FF320F9C3}"/>
                </a:ext>
              </a:extLst>
            </p:cNvPr>
            <p:cNvSpPr/>
            <p:nvPr/>
          </p:nvSpPr>
          <p:spPr>
            <a:xfrm>
              <a:off x="1689183" y="4930367"/>
              <a:ext cx="2708812" cy="830997"/>
            </a:xfrm>
            <a:prstGeom prst="rect">
              <a:avLst/>
            </a:prstGeom>
            <a:noFill/>
          </p:spPr>
          <p:txBody>
            <a:bodyPr wrap="square" lIns="91440" tIns="45720" rIns="91440" bIns="45720">
              <a:spAutoFit/>
            </a:bodyPr>
            <a:lstStyle/>
            <a:p>
              <a:pPr lvl="0"/>
              <a:r>
                <a:rPr lang="en-GB" sz="2400" dirty="0">
                  <a:latin typeface="Letters for Learners" pitchFamily="2" charset="0"/>
                </a:rPr>
                <a:t>4. What tip can you include?</a:t>
              </a:r>
            </a:p>
          </p:txBody>
        </p:sp>
      </p:grpSp>
      <p:grpSp>
        <p:nvGrpSpPr>
          <p:cNvPr id="10" name="Group 9">
            <a:extLst>
              <a:ext uri="{FF2B5EF4-FFF2-40B4-BE49-F238E27FC236}">
                <a16:creationId xmlns:a16="http://schemas.microsoft.com/office/drawing/2014/main" id="{B8CBD2FA-F23A-439F-9125-8DB62E713EF9}"/>
              </a:ext>
            </a:extLst>
          </p:cNvPr>
          <p:cNvGrpSpPr/>
          <p:nvPr/>
        </p:nvGrpSpPr>
        <p:grpSpPr>
          <a:xfrm>
            <a:off x="167428" y="202310"/>
            <a:ext cx="4128058" cy="4276260"/>
            <a:chOff x="167428" y="202310"/>
            <a:chExt cx="4128058" cy="4276260"/>
          </a:xfrm>
        </p:grpSpPr>
        <p:sp>
          <p:nvSpPr>
            <p:cNvPr id="28" name="Rectangle: Rounded Corners 27">
              <a:extLst>
                <a:ext uri="{FF2B5EF4-FFF2-40B4-BE49-F238E27FC236}">
                  <a16:creationId xmlns:a16="http://schemas.microsoft.com/office/drawing/2014/main" id="{A82BE517-3EEB-4993-82CD-A73BB0E0D877}"/>
                </a:ext>
              </a:extLst>
            </p:cNvPr>
            <p:cNvSpPr/>
            <p:nvPr/>
          </p:nvSpPr>
          <p:spPr>
            <a:xfrm>
              <a:off x="167428" y="202310"/>
              <a:ext cx="2016442" cy="42762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662258A0-A5E0-44E8-8272-333FF1DD843E}"/>
                </a:ext>
              </a:extLst>
            </p:cNvPr>
            <p:cNvCxnSpPr>
              <a:cxnSpLocks/>
            </p:cNvCxnSpPr>
            <p:nvPr/>
          </p:nvCxnSpPr>
          <p:spPr>
            <a:xfrm flipH="1" flipV="1">
              <a:off x="2279300" y="2448873"/>
              <a:ext cx="2016186" cy="161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A3D2F59-7DD6-41CE-886B-2C6E451FE9A2}"/>
                </a:ext>
              </a:extLst>
            </p:cNvPr>
            <p:cNvSpPr/>
            <p:nvPr/>
          </p:nvSpPr>
          <p:spPr>
            <a:xfrm>
              <a:off x="334403" y="221523"/>
              <a:ext cx="1656376" cy="738664"/>
            </a:xfrm>
            <a:prstGeom prst="rect">
              <a:avLst/>
            </a:prstGeom>
            <a:noFill/>
          </p:spPr>
          <p:txBody>
            <a:bodyPr wrap="square" lIns="91440" tIns="45720" rIns="91440" bIns="45720">
              <a:spAutoFit/>
            </a:bodyPr>
            <a:lstStyle/>
            <a:p>
              <a:pPr lvl="0"/>
              <a:r>
                <a:rPr lang="en-GB" sz="1400" dirty="0">
                  <a:latin typeface="Letters for Learners" pitchFamily="2" charset="0"/>
                </a:rPr>
                <a:t>5. List down any words to describe the actions that you need to do</a:t>
              </a:r>
            </a:p>
          </p:txBody>
        </p:sp>
      </p:grpSp>
      <p:grpSp>
        <p:nvGrpSpPr>
          <p:cNvPr id="11" name="Group 10">
            <a:extLst>
              <a:ext uri="{FF2B5EF4-FFF2-40B4-BE49-F238E27FC236}">
                <a16:creationId xmlns:a16="http://schemas.microsoft.com/office/drawing/2014/main" id="{3B212495-A7C3-4EF6-A3A1-5951C2B5E7A0}"/>
              </a:ext>
            </a:extLst>
          </p:cNvPr>
          <p:cNvGrpSpPr/>
          <p:nvPr/>
        </p:nvGrpSpPr>
        <p:grpSpPr>
          <a:xfrm>
            <a:off x="2350845" y="74165"/>
            <a:ext cx="5342739" cy="2022687"/>
            <a:chOff x="2350845" y="74165"/>
            <a:chExt cx="5342739" cy="2022687"/>
          </a:xfrm>
        </p:grpSpPr>
        <p:sp>
          <p:nvSpPr>
            <p:cNvPr id="34" name="Rectangle: Rounded Corners 33">
              <a:extLst>
                <a:ext uri="{FF2B5EF4-FFF2-40B4-BE49-F238E27FC236}">
                  <a16:creationId xmlns:a16="http://schemas.microsoft.com/office/drawing/2014/main" id="{C0544955-02CA-4725-B17F-2C006C321DA1}"/>
                </a:ext>
              </a:extLst>
            </p:cNvPr>
            <p:cNvSpPr/>
            <p:nvPr/>
          </p:nvSpPr>
          <p:spPr>
            <a:xfrm>
              <a:off x="2350845" y="74165"/>
              <a:ext cx="5342739" cy="164674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275A4203-801B-4658-95ED-ADD0352BE62B}"/>
                </a:ext>
              </a:extLst>
            </p:cNvPr>
            <p:cNvCxnSpPr>
              <a:cxnSpLocks/>
            </p:cNvCxnSpPr>
            <p:nvPr/>
          </p:nvCxnSpPr>
          <p:spPr>
            <a:xfrm flipV="1">
              <a:off x="5442067" y="1739590"/>
              <a:ext cx="1" cy="3572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A1EAF4-20F8-4E82-827F-23486A12A682}"/>
                </a:ext>
              </a:extLst>
            </p:cNvPr>
            <p:cNvSpPr/>
            <p:nvPr/>
          </p:nvSpPr>
          <p:spPr>
            <a:xfrm>
              <a:off x="2484192" y="93441"/>
              <a:ext cx="4103171" cy="461665"/>
            </a:xfrm>
            <a:prstGeom prst="rect">
              <a:avLst/>
            </a:prstGeom>
            <a:noFill/>
          </p:spPr>
          <p:txBody>
            <a:bodyPr wrap="square" lIns="91440" tIns="45720" rIns="91440" bIns="45720">
              <a:spAutoFit/>
            </a:bodyPr>
            <a:lstStyle/>
            <a:p>
              <a:pPr lvl="0"/>
              <a:r>
                <a:rPr lang="en-GB" sz="2400" dirty="0">
                  <a:latin typeface="Letters for Learners" pitchFamily="2" charset="0"/>
                </a:rPr>
                <a:t>6. What are the steps for this recipe?</a:t>
              </a:r>
            </a:p>
          </p:txBody>
        </p:sp>
      </p:grpSp>
      <p:sp>
        <p:nvSpPr>
          <p:cNvPr id="2" name="Rectangle 1">
            <a:extLst>
              <a:ext uri="{FF2B5EF4-FFF2-40B4-BE49-F238E27FC236}">
                <a16:creationId xmlns:a16="http://schemas.microsoft.com/office/drawing/2014/main" id="{A08A4095-D8F6-49DB-879E-184AD12396FD}"/>
              </a:ext>
            </a:extLst>
          </p:cNvPr>
          <p:cNvSpPr/>
          <p:nvPr/>
        </p:nvSpPr>
        <p:spPr>
          <a:xfrm>
            <a:off x="3489158" y="2096852"/>
            <a:ext cx="5313082" cy="265974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13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4EE9-4D1C-4C84-842A-C280DBFE3F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A05DDC-BA4A-4956-BA35-EF5DC613A7F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E9B2228-B668-43ED-9E75-D9B1D8E327D7}"/>
              </a:ext>
            </a:extLst>
          </p:cNvPr>
          <p:cNvPicPr>
            <a:picLocks noChangeAspect="1"/>
          </p:cNvPicPr>
          <p:nvPr/>
        </p:nvPicPr>
        <p:blipFill>
          <a:blip r:embed="rId3"/>
          <a:stretch>
            <a:fillRect/>
          </a:stretch>
        </p:blipFill>
        <p:spPr>
          <a:xfrm>
            <a:off x="1051651" y="0"/>
            <a:ext cx="10088697" cy="6858000"/>
          </a:xfrm>
          <a:prstGeom prst="rect">
            <a:avLst/>
          </a:prstGeom>
        </p:spPr>
      </p:pic>
    </p:spTree>
    <p:extLst>
      <p:ext uri="{BB962C8B-B14F-4D97-AF65-F5344CB8AC3E}">
        <p14:creationId xmlns:p14="http://schemas.microsoft.com/office/powerpoint/2010/main" val="117423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53664D-5686-4021-915B-956C107455EE}"/>
              </a:ext>
            </a:extLst>
          </p:cNvPr>
          <p:cNvPicPr>
            <a:picLocks noChangeAspect="1"/>
          </p:cNvPicPr>
          <p:nvPr/>
        </p:nvPicPr>
        <p:blipFill>
          <a:blip r:embed="rId3"/>
          <a:stretch>
            <a:fillRect/>
          </a:stretch>
        </p:blipFill>
        <p:spPr>
          <a:xfrm>
            <a:off x="1451508" y="1196939"/>
            <a:ext cx="8668755" cy="5565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897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Facebook">
            <a:extLst>
              <a:ext uri="{FF2B5EF4-FFF2-40B4-BE49-F238E27FC236}">
                <a16:creationId xmlns:a16="http://schemas.microsoft.com/office/drawing/2014/main" id="{67DCDCC4-F19E-49D8-AA8F-2EC4BE291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3" y="1218379"/>
            <a:ext cx="5596897" cy="41922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Sizzle Bistro to open June 27th! | Ignited Arrow">
            <a:extLst>
              <a:ext uri="{FF2B5EF4-FFF2-40B4-BE49-F238E27FC236}">
                <a16:creationId xmlns:a16="http://schemas.microsoft.com/office/drawing/2014/main" id="{A5B39CAE-45F2-4B50-9D34-FBAB401EE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056" y="242047"/>
            <a:ext cx="5290134" cy="26870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1DF08C-2209-42EE-8BD9-42E3B4160861}"/>
              </a:ext>
            </a:extLst>
          </p:cNvPr>
          <p:cNvSpPr/>
          <p:nvPr/>
        </p:nvSpPr>
        <p:spPr>
          <a:xfrm>
            <a:off x="4881648" y="5041232"/>
            <a:ext cx="6761542" cy="923330"/>
          </a:xfrm>
          <a:prstGeom prst="rect">
            <a:avLst/>
          </a:prstGeom>
          <a:noFill/>
        </p:spPr>
        <p:txBody>
          <a:bodyPr wrap="square" lIns="91440" tIns="45720" rIns="91440" bIns="45720">
            <a:spAutoFit/>
          </a:bodyPr>
          <a:lstStyle/>
          <a:p>
            <a:pPr algn="ctr"/>
            <a:r>
              <a:rPr lang="en-US" sz="5400" b="1" cap="none" spc="0" dirty="0">
                <a:ln w="22225">
                  <a:solidFill>
                    <a:schemeClr val="tx1"/>
                  </a:solidFill>
                  <a:prstDash val="solid"/>
                </a:ln>
                <a:solidFill>
                  <a:srgbClr val="92D050"/>
                </a:solidFill>
                <a:effectLst/>
                <a:latin typeface="Andika" panose="02000000000000000000" pitchFamily="2" charset="0"/>
                <a:ea typeface="Andika" panose="02000000000000000000" pitchFamily="2" charset="0"/>
                <a:cs typeface="Andika" panose="02000000000000000000" pitchFamily="2" charset="0"/>
              </a:rPr>
              <a:t>sizzling sausages</a:t>
            </a:r>
          </a:p>
        </p:txBody>
      </p:sp>
    </p:spTree>
    <p:extLst>
      <p:ext uri="{BB962C8B-B14F-4D97-AF65-F5344CB8AC3E}">
        <p14:creationId xmlns:p14="http://schemas.microsoft.com/office/powerpoint/2010/main" val="2182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751DF08C-2209-42EE-8BD9-42E3B4160861}"/>
              </a:ext>
            </a:extLst>
          </p:cNvPr>
          <p:cNvSpPr/>
          <p:nvPr/>
        </p:nvSpPr>
        <p:spPr>
          <a:xfrm>
            <a:off x="0" y="5060741"/>
            <a:ext cx="6761542"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92D050"/>
                </a:solidFill>
                <a:latin typeface="Andika" panose="02000000000000000000" pitchFamily="2" charset="0"/>
                <a:ea typeface="Andika" panose="02000000000000000000" pitchFamily="2" charset="0"/>
                <a:cs typeface="Andika" panose="02000000000000000000" pitchFamily="2" charset="0"/>
              </a:rPr>
              <a:t>b</a:t>
            </a:r>
            <a:r>
              <a:rPr lang="en-US" sz="5400" b="1" cap="none" spc="0" dirty="0">
                <a:ln w="22225">
                  <a:solidFill>
                    <a:schemeClr val="tx1"/>
                  </a:solidFill>
                  <a:prstDash val="solid"/>
                </a:ln>
                <a:solidFill>
                  <a:srgbClr val="92D050"/>
                </a:solidFill>
                <a:effectLst/>
                <a:latin typeface="Andika" panose="02000000000000000000" pitchFamily="2" charset="0"/>
                <a:ea typeface="Andika" panose="02000000000000000000" pitchFamily="2" charset="0"/>
                <a:cs typeface="Andika" panose="02000000000000000000" pitchFamily="2" charset="0"/>
              </a:rPr>
              <a:t>ubbling beans</a:t>
            </a:r>
          </a:p>
        </p:txBody>
      </p:sp>
      <p:pic>
        <p:nvPicPr>
          <p:cNvPr id="6" name="Picture 4" descr="Heinz Baked Beans recipe - copycat! | RecipeTin Eats">
            <a:extLst>
              <a:ext uri="{FF2B5EF4-FFF2-40B4-BE49-F238E27FC236}">
                <a16:creationId xmlns:a16="http://schemas.microsoft.com/office/drawing/2014/main" id="{8BC31380-9553-4138-9E35-F669FED7F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48" y="1335594"/>
            <a:ext cx="457200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6" descr="Mashed Potatoes - Jo Cooks">
            <a:extLst>
              <a:ext uri="{FF2B5EF4-FFF2-40B4-BE49-F238E27FC236}">
                <a16:creationId xmlns:a16="http://schemas.microsoft.com/office/drawing/2014/main" id="{05DF2CBC-94F3-4FAF-B78C-BF134DAF2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350" y="511664"/>
            <a:ext cx="3508154" cy="4385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98EBBDD-F7DC-475C-9A9E-472A9B814EF0}"/>
              </a:ext>
            </a:extLst>
          </p:cNvPr>
          <p:cNvSpPr/>
          <p:nvPr/>
        </p:nvSpPr>
        <p:spPr>
          <a:xfrm>
            <a:off x="5789827" y="5060741"/>
            <a:ext cx="6761542"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92D050"/>
                </a:solidFill>
                <a:latin typeface="Andika" panose="02000000000000000000" pitchFamily="2" charset="0"/>
                <a:ea typeface="Andika" panose="02000000000000000000" pitchFamily="2" charset="0"/>
                <a:cs typeface="Andika" panose="02000000000000000000" pitchFamily="2" charset="0"/>
              </a:rPr>
              <a:t>m</a:t>
            </a:r>
            <a:r>
              <a:rPr lang="en-US" sz="5400" b="1" cap="none" spc="0" dirty="0">
                <a:ln w="22225">
                  <a:solidFill>
                    <a:schemeClr val="tx1"/>
                  </a:solidFill>
                  <a:prstDash val="solid"/>
                </a:ln>
                <a:solidFill>
                  <a:srgbClr val="92D050"/>
                </a:solidFill>
                <a:effectLst/>
                <a:latin typeface="Andika" panose="02000000000000000000" pitchFamily="2" charset="0"/>
                <a:ea typeface="Andika" panose="02000000000000000000" pitchFamily="2" charset="0"/>
                <a:cs typeface="Andika" panose="02000000000000000000" pitchFamily="2" charset="0"/>
              </a:rPr>
              <a:t>ashed potatoes</a:t>
            </a:r>
          </a:p>
        </p:txBody>
      </p:sp>
      <p:pic>
        <p:nvPicPr>
          <p:cNvPr id="2052" name="Picture 4" descr="10 Best Potato Mashers and Ricers of 2021">
            <a:extLst>
              <a:ext uri="{FF2B5EF4-FFF2-40B4-BE49-F238E27FC236}">
                <a16:creationId xmlns:a16="http://schemas.microsoft.com/office/drawing/2014/main" id="{06C31528-45ED-4E5A-86B5-9C563A7E9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3483" y="532650"/>
            <a:ext cx="2175008" cy="217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Easy Perfect Gravy Recipe - How To Make Best Homemade Turkey Gravy">
            <a:extLst>
              <a:ext uri="{FF2B5EF4-FFF2-40B4-BE49-F238E27FC236}">
                <a16:creationId xmlns:a16="http://schemas.microsoft.com/office/drawing/2014/main" id="{393FC41C-E0C6-4801-9D9D-4BABDE903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5685">
            <a:off x="366286" y="1043252"/>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0" name="Picture 4" descr="Chinese Garlic Green Beans (with video!) | Healthy Nibbles by Lisa Lin">
            <a:extLst>
              <a:ext uri="{FF2B5EF4-FFF2-40B4-BE49-F238E27FC236}">
                <a16:creationId xmlns:a16="http://schemas.microsoft.com/office/drawing/2014/main" id="{352D8D18-A255-44F6-B1E1-E160F904C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028" y="2626322"/>
            <a:ext cx="2485390" cy="3722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2" name="Picture 6" descr="Five Ingredient Ice Cream Recipe | Allrecipes">
            <a:extLst>
              <a:ext uri="{FF2B5EF4-FFF2-40B4-BE49-F238E27FC236}">
                <a16:creationId xmlns:a16="http://schemas.microsoft.com/office/drawing/2014/main" id="{14B206F1-3EF3-42AB-B1E5-29212E016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064" y="578404"/>
            <a:ext cx="2887579" cy="2887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4" name="Picture 8" descr="Easy Chocolate Cake Recipe {+VIDEO} | Lil' Luna">
            <a:extLst>
              <a:ext uri="{FF2B5EF4-FFF2-40B4-BE49-F238E27FC236}">
                <a16:creationId xmlns:a16="http://schemas.microsoft.com/office/drawing/2014/main" id="{D2B4B3AE-8EC6-4FDA-BC2D-77F988776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767" y="470999"/>
            <a:ext cx="2033336" cy="2887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6" name="Picture 10" descr="Cranberry Jelly Recipe for Thanksgiving - It All Started With Paint">
            <a:extLst>
              <a:ext uri="{FF2B5EF4-FFF2-40B4-BE49-F238E27FC236}">
                <a16:creationId xmlns:a16="http://schemas.microsoft.com/office/drawing/2014/main" id="{7FCE9E97-80F6-4D92-B3CB-7F1964FBE2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8490" y="3268578"/>
            <a:ext cx="2516482" cy="3270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9933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64819" y="125718"/>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talk about foods.</a:t>
            </a:r>
          </a:p>
        </p:txBody>
      </p:sp>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describe foods I like to eat.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explain the steps of a recipe.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Girl is Speaking clipart. Free download transparent .PNG | Creazilla">
            <a:extLst>
              <a:ext uri="{FF2B5EF4-FFF2-40B4-BE49-F238E27FC236}">
                <a16:creationId xmlns:a16="http://schemas.microsoft.com/office/drawing/2014/main" id="{93F0C0E4-8B99-4127-920D-C59CD13F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1640266"/>
            <a:ext cx="4182054" cy="509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aking - Free people icons">
            <a:extLst>
              <a:ext uri="{FF2B5EF4-FFF2-40B4-BE49-F238E27FC236}">
                <a16:creationId xmlns:a16="http://schemas.microsoft.com/office/drawing/2014/main" id="{84EF9291-6D38-4BBE-B269-B266A4D30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5" y="323745"/>
            <a:ext cx="1286161" cy="12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052937"/>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Speaking Activity 1</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Guess the food</a:t>
            </a:r>
          </a:p>
        </p:txBody>
      </p:sp>
      <p:pic>
        <p:nvPicPr>
          <p:cNvPr id="11266" name="Picture 2" descr="Amazon.com: Guess the Riddle Quiz: Appstore for Android">
            <a:extLst>
              <a:ext uri="{FF2B5EF4-FFF2-40B4-BE49-F238E27FC236}">
                <a16:creationId xmlns:a16="http://schemas.microsoft.com/office/drawing/2014/main" id="{DE716E63-9F4E-4739-B891-4AE6752CA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96" y="3510809"/>
            <a:ext cx="2739189" cy="273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Grilled Pizza Margherita - Simply Delicious">
            <a:extLst>
              <a:ext uri="{FF2B5EF4-FFF2-40B4-BE49-F238E27FC236}">
                <a16:creationId xmlns:a16="http://schemas.microsoft.com/office/drawing/2014/main" id="{A2B4A312-5C05-437F-B418-D3062BE226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7245" b="16516"/>
          <a:stretch/>
        </p:blipFill>
        <p:spPr bwMode="auto">
          <a:xfrm>
            <a:off x="85584" y="97535"/>
            <a:ext cx="12020832" cy="6760465"/>
          </a:xfrm>
          <a:prstGeom prst="rect">
            <a:avLst/>
          </a:prstGeom>
          <a:noFill/>
          <a:extLst>
            <a:ext uri="{909E8E84-426E-40DD-AFC4-6F175D3DCCD1}">
              <a14:hiddenFill xmlns:a14="http://schemas.microsoft.com/office/drawing/2010/main">
                <a:solidFill>
                  <a:srgbClr val="FFFFFF"/>
                </a:solidFill>
              </a14:hiddenFill>
            </a:ext>
          </a:extLst>
        </p:spPr>
      </p:pic>
      <p:sp>
        <p:nvSpPr>
          <p:cNvPr id="4" name="Hexagon 3">
            <a:extLst>
              <a:ext uri="{FF2B5EF4-FFF2-40B4-BE49-F238E27FC236}">
                <a16:creationId xmlns:a16="http://schemas.microsoft.com/office/drawing/2014/main" id="{E78145EE-6FC3-423C-BF1A-5995BA49D5AF}"/>
              </a:ext>
            </a:extLst>
          </p:cNvPr>
          <p:cNvSpPr/>
          <p:nvPr/>
        </p:nvSpPr>
        <p:spPr>
          <a:xfrm>
            <a:off x="1010652" y="0"/>
            <a:ext cx="2609329" cy="2285999"/>
          </a:xfrm>
          <a:prstGeom prst="hexagon">
            <a:avLst/>
          </a:prstGeom>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3F7FF8C4-4C7B-4645-A664-AC6156E755C8}"/>
              </a:ext>
            </a:extLst>
          </p:cNvPr>
          <p:cNvSpPr/>
          <p:nvPr/>
        </p:nvSpPr>
        <p:spPr>
          <a:xfrm>
            <a:off x="1010652" y="2286000"/>
            <a:ext cx="2609328" cy="2259211"/>
          </a:xfrm>
          <a:prstGeom prst="hexagon">
            <a:avLst/>
          </a:prstGeom>
          <a:solidFill>
            <a:schemeClr val="accent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0F3953C3-E80F-4CF8-90F7-CE9ED572A34A}"/>
              </a:ext>
            </a:extLst>
          </p:cNvPr>
          <p:cNvSpPr/>
          <p:nvPr/>
        </p:nvSpPr>
        <p:spPr>
          <a:xfrm>
            <a:off x="1010653" y="4572000"/>
            <a:ext cx="2609327" cy="2259212"/>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Hexagon 10">
            <a:extLst>
              <a:ext uri="{FF2B5EF4-FFF2-40B4-BE49-F238E27FC236}">
                <a16:creationId xmlns:a16="http://schemas.microsoft.com/office/drawing/2014/main" id="{3D9BD94B-E61A-4DBC-9635-31B8920C6DC8}"/>
              </a:ext>
            </a:extLst>
          </p:cNvPr>
          <p:cNvSpPr/>
          <p:nvPr/>
        </p:nvSpPr>
        <p:spPr>
          <a:xfrm>
            <a:off x="3068052" y="1167063"/>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973ED652-5E5D-48AF-98A1-0F41933D3A3E}"/>
              </a:ext>
            </a:extLst>
          </p:cNvPr>
          <p:cNvSpPr/>
          <p:nvPr/>
        </p:nvSpPr>
        <p:spPr>
          <a:xfrm>
            <a:off x="3068051" y="3414242"/>
            <a:ext cx="2622885" cy="2237874"/>
          </a:xfrm>
          <a:prstGeom prst="hexagon">
            <a:avLst/>
          </a:prstGeom>
          <a:solidFill>
            <a:schemeClr val="accent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4E89D8D0-D32E-449B-9BFB-DFFEAF35AFA2}"/>
              </a:ext>
            </a:extLst>
          </p:cNvPr>
          <p:cNvSpPr/>
          <p:nvPr/>
        </p:nvSpPr>
        <p:spPr>
          <a:xfrm>
            <a:off x="5125449" y="2285999"/>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EF515B57-B59E-4BB7-935D-74E0C1EAF358}"/>
              </a:ext>
            </a:extLst>
          </p:cNvPr>
          <p:cNvSpPr/>
          <p:nvPr/>
        </p:nvSpPr>
        <p:spPr>
          <a:xfrm>
            <a:off x="5125448" y="24704"/>
            <a:ext cx="2622885" cy="2237874"/>
          </a:xfrm>
          <a:prstGeom prst="hexagon">
            <a:avLst/>
          </a:prstGeom>
          <a:solidFill>
            <a:srgbClr val="7030A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2DA11D1F-7B18-44D9-957E-E9AE23ACDE27}"/>
              </a:ext>
            </a:extLst>
          </p:cNvPr>
          <p:cNvSpPr/>
          <p:nvPr/>
        </p:nvSpPr>
        <p:spPr>
          <a:xfrm>
            <a:off x="5111890" y="4523872"/>
            <a:ext cx="2636444" cy="2334127"/>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D4FD53BA-A931-41C7-9997-5B3D787D7E3B}"/>
              </a:ext>
            </a:extLst>
          </p:cNvPr>
          <p:cNvSpPr/>
          <p:nvPr/>
        </p:nvSpPr>
        <p:spPr>
          <a:xfrm>
            <a:off x="7182845" y="3426274"/>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Hexagon 16">
            <a:extLst>
              <a:ext uri="{FF2B5EF4-FFF2-40B4-BE49-F238E27FC236}">
                <a16:creationId xmlns:a16="http://schemas.microsoft.com/office/drawing/2014/main" id="{E75376E1-7303-430F-9BFE-C1C82E595E29}"/>
              </a:ext>
            </a:extLst>
          </p:cNvPr>
          <p:cNvSpPr/>
          <p:nvPr/>
        </p:nvSpPr>
        <p:spPr>
          <a:xfrm>
            <a:off x="7196404" y="1176368"/>
            <a:ext cx="2622885" cy="2237874"/>
          </a:xfrm>
          <a:prstGeom prst="hexagon">
            <a:avLst/>
          </a:prstGeom>
          <a:solidFill>
            <a:srgbClr val="FFC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24668FCB-076B-4AFB-BDF1-673713BC81EA}"/>
              </a:ext>
            </a:extLst>
          </p:cNvPr>
          <p:cNvSpPr/>
          <p:nvPr/>
        </p:nvSpPr>
        <p:spPr>
          <a:xfrm>
            <a:off x="9253800" y="45399"/>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0986A12A-447A-4A69-950E-E398492BBE13}"/>
              </a:ext>
            </a:extLst>
          </p:cNvPr>
          <p:cNvSpPr/>
          <p:nvPr/>
        </p:nvSpPr>
        <p:spPr>
          <a:xfrm>
            <a:off x="9253799" y="2304611"/>
            <a:ext cx="2622885" cy="2237874"/>
          </a:xfrm>
          <a:prstGeom prst="hexagon">
            <a:avLst/>
          </a:prstGeom>
          <a:solidFill>
            <a:srgbClr val="FFCCCC"/>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FFCCCC"/>
              </a:solidFill>
            </a:endParaRPr>
          </a:p>
        </p:txBody>
      </p:sp>
      <p:sp>
        <p:nvSpPr>
          <p:cNvPr id="21" name="Hexagon 20">
            <a:extLst>
              <a:ext uri="{FF2B5EF4-FFF2-40B4-BE49-F238E27FC236}">
                <a16:creationId xmlns:a16="http://schemas.microsoft.com/office/drawing/2014/main" id="{BEC916E8-6A16-4D30-8238-FACAE9147096}"/>
              </a:ext>
            </a:extLst>
          </p:cNvPr>
          <p:cNvSpPr/>
          <p:nvPr/>
        </p:nvSpPr>
        <p:spPr>
          <a:xfrm>
            <a:off x="9253798" y="4523873"/>
            <a:ext cx="2622885" cy="2334126"/>
          </a:xfrm>
          <a:prstGeom prst="hexagon">
            <a:avLst/>
          </a:prstGeom>
          <a:solidFill>
            <a:srgbClr val="00B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4B1A98A1-3DA1-43EF-B1F4-8D8AA0EE4733}"/>
              </a:ext>
            </a:extLst>
          </p:cNvPr>
          <p:cNvSpPr/>
          <p:nvPr/>
        </p:nvSpPr>
        <p:spPr>
          <a:xfrm>
            <a:off x="7189623" y="5652116"/>
            <a:ext cx="2622885" cy="2237874"/>
          </a:xfrm>
          <a:prstGeom prst="hexagon">
            <a:avLst/>
          </a:prstGeom>
          <a:solidFill>
            <a:srgbClr val="C0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3C096DDC-BD78-4FCB-B8C2-B7EE58B7ADAF}"/>
              </a:ext>
            </a:extLst>
          </p:cNvPr>
          <p:cNvSpPr/>
          <p:nvPr/>
        </p:nvSpPr>
        <p:spPr>
          <a:xfrm>
            <a:off x="3068051" y="5664147"/>
            <a:ext cx="2622885" cy="2237874"/>
          </a:xfrm>
          <a:prstGeom prst="hexagon">
            <a:avLst/>
          </a:prstGeom>
          <a:solidFill>
            <a:srgbClr val="993366"/>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52A534D7-BCC0-4EAB-AF67-F0043DE42EB3}"/>
              </a:ext>
            </a:extLst>
          </p:cNvPr>
          <p:cNvSpPr/>
          <p:nvPr/>
        </p:nvSpPr>
        <p:spPr>
          <a:xfrm>
            <a:off x="-1072331" y="5690935"/>
            <a:ext cx="2622885" cy="2237874"/>
          </a:xfrm>
          <a:prstGeom prst="hexagon">
            <a:avLst/>
          </a:prstGeom>
          <a:solidFill>
            <a:srgbClr val="FF00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45FC057E-79A5-4847-A40A-4C78C3EBF97D}"/>
              </a:ext>
            </a:extLst>
          </p:cNvPr>
          <p:cNvSpPr/>
          <p:nvPr/>
        </p:nvSpPr>
        <p:spPr>
          <a:xfrm>
            <a:off x="-1043367" y="3453061"/>
            <a:ext cx="2622885" cy="2237874"/>
          </a:xfrm>
          <a:prstGeom prst="hexagon">
            <a:avLst/>
          </a:prstGeom>
          <a:solidFill>
            <a:schemeClr val="accent4"/>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01A9BADC-A05F-4E59-A8EF-5D02E5FB54A2}"/>
              </a:ext>
            </a:extLst>
          </p:cNvPr>
          <p:cNvSpPr/>
          <p:nvPr/>
        </p:nvSpPr>
        <p:spPr>
          <a:xfrm>
            <a:off x="-1036431" y="1188400"/>
            <a:ext cx="2622885" cy="2237874"/>
          </a:xfrm>
          <a:prstGeom prst="hexagon">
            <a:avLst/>
          </a:prstGeom>
          <a:solidFill>
            <a:schemeClr val="accent1">
              <a:lumMod val="40000"/>
              <a:lumOff val="6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Hexagon 26">
            <a:extLst>
              <a:ext uri="{FF2B5EF4-FFF2-40B4-BE49-F238E27FC236}">
                <a16:creationId xmlns:a16="http://schemas.microsoft.com/office/drawing/2014/main" id="{AB99C607-60DA-40F9-AFB9-0885FC326467}"/>
              </a:ext>
            </a:extLst>
          </p:cNvPr>
          <p:cNvSpPr/>
          <p:nvPr/>
        </p:nvSpPr>
        <p:spPr>
          <a:xfrm>
            <a:off x="-1060300" y="-1064231"/>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5F48DCDA-945D-412F-92C3-1944315BE476}"/>
              </a:ext>
            </a:extLst>
          </p:cNvPr>
          <p:cNvSpPr/>
          <p:nvPr/>
        </p:nvSpPr>
        <p:spPr>
          <a:xfrm>
            <a:off x="3047327" y="-1088217"/>
            <a:ext cx="2622885" cy="2237874"/>
          </a:xfrm>
          <a:prstGeom prst="hexagon">
            <a:avLst/>
          </a:prstGeom>
          <a:solidFill>
            <a:srgbClr val="92D05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Hexagon 28">
            <a:extLst>
              <a:ext uri="{FF2B5EF4-FFF2-40B4-BE49-F238E27FC236}">
                <a16:creationId xmlns:a16="http://schemas.microsoft.com/office/drawing/2014/main" id="{E7BEFC04-C677-4C32-8CE9-CF53BC5A1604}"/>
              </a:ext>
            </a:extLst>
          </p:cNvPr>
          <p:cNvSpPr/>
          <p:nvPr/>
        </p:nvSpPr>
        <p:spPr>
          <a:xfrm>
            <a:off x="7182844" y="-1042895"/>
            <a:ext cx="2622885" cy="2237874"/>
          </a:xfrm>
          <a:prstGeom prst="hexagon">
            <a:avLst/>
          </a:prstGeom>
          <a:solidFill>
            <a:srgbClr val="0070C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Hexagon 29">
            <a:extLst>
              <a:ext uri="{FF2B5EF4-FFF2-40B4-BE49-F238E27FC236}">
                <a16:creationId xmlns:a16="http://schemas.microsoft.com/office/drawing/2014/main" id="{9AA730F6-8D79-434C-A763-DCA246277F64}"/>
              </a:ext>
            </a:extLst>
          </p:cNvPr>
          <p:cNvSpPr/>
          <p:nvPr/>
        </p:nvSpPr>
        <p:spPr>
          <a:xfrm>
            <a:off x="11311194" y="1177650"/>
            <a:ext cx="2622885" cy="2237874"/>
          </a:xfrm>
          <a:prstGeom prst="hexagon">
            <a:avLst/>
          </a:prstGeom>
          <a:solidFill>
            <a:srgbClr val="9999FF"/>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Hexagon 30">
            <a:extLst>
              <a:ext uri="{FF2B5EF4-FFF2-40B4-BE49-F238E27FC236}">
                <a16:creationId xmlns:a16="http://schemas.microsoft.com/office/drawing/2014/main" id="{A4C31FAA-477A-4FBF-AFFE-57A2E31FF2AB}"/>
              </a:ext>
            </a:extLst>
          </p:cNvPr>
          <p:cNvSpPr/>
          <p:nvPr/>
        </p:nvSpPr>
        <p:spPr>
          <a:xfrm>
            <a:off x="11317972" y="3444886"/>
            <a:ext cx="2622885" cy="2237874"/>
          </a:xfrm>
          <a:prstGeom prst="hexagon">
            <a:avLst/>
          </a:prstGeom>
          <a:solidFill>
            <a:schemeClr val="accent2">
              <a:lumMod val="20000"/>
              <a:lumOff val="80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Hexagon 31">
            <a:extLst>
              <a:ext uri="{FF2B5EF4-FFF2-40B4-BE49-F238E27FC236}">
                <a16:creationId xmlns:a16="http://schemas.microsoft.com/office/drawing/2014/main" id="{A021B47B-64AE-45B4-A665-B7592BDA9F50}"/>
              </a:ext>
            </a:extLst>
          </p:cNvPr>
          <p:cNvSpPr/>
          <p:nvPr/>
        </p:nvSpPr>
        <p:spPr>
          <a:xfrm>
            <a:off x="11324750" y="5664147"/>
            <a:ext cx="2622885" cy="2237874"/>
          </a:xfrm>
          <a:prstGeom prst="hexagon">
            <a:avLst/>
          </a:prstGeom>
          <a:solidFill>
            <a:srgbClr val="FFFF00"/>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Hexagon 32">
            <a:extLst>
              <a:ext uri="{FF2B5EF4-FFF2-40B4-BE49-F238E27FC236}">
                <a16:creationId xmlns:a16="http://schemas.microsoft.com/office/drawing/2014/main" id="{EE02EB94-4018-4862-8FEB-23306301F78D}"/>
              </a:ext>
            </a:extLst>
          </p:cNvPr>
          <p:cNvSpPr/>
          <p:nvPr/>
        </p:nvSpPr>
        <p:spPr>
          <a:xfrm>
            <a:off x="11324750" y="-1033587"/>
            <a:ext cx="2622885" cy="2237874"/>
          </a:xfrm>
          <a:prstGeom prst="hexagon">
            <a:avLst/>
          </a:prstGeom>
          <a:solidFill>
            <a:schemeClr val="accent3">
              <a:lumMod val="75000"/>
            </a:schemeClr>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365286" y="791401"/>
            <a:ext cx="6228019" cy="3840758"/>
          </a:xfrm>
        </p:spPr>
        <p:txBody>
          <a:bodyPr>
            <a:noAutofit/>
          </a:bodyPr>
          <a:lstStyle/>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is this food?</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like it?</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What toppings do you normally choose?</a:t>
            </a:r>
          </a:p>
          <a:p>
            <a:pPr>
              <a:lnSpc>
                <a:spcPct val="100000"/>
              </a:lnSpc>
            </a:pPr>
            <a:r>
              <a:rPr lang="en-GB" sz="4400" dirty="0">
                <a:latin typeface="Letters for Learners" pitchFamily="2" charset="0"/>
                <a:ea typeface="Andika" panose="02000000000000000000" pitchFamily="2" charset="0"/>
                <a:cs typeface="Andika" panose="02000000000000000000" pitchFamily="2" charset="0"/>
              </a:rPr>
              <a:t>Do you prepare it at home or do you get it take-away?</a:t>
            </a: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a:p>
            <a:pPr>
              <a:lnSpc>
                <a:spcPct val="100000"/>
              </a:lnSpc>
            </a:pPr>
            <a:endParaRPr lang="en-GB" sz="4400" dirty="0">
              <a:latin typeface="Letters for Learners" pitchFamily="2" charset="0"/>
              <a:ea typeface="Andika" panose="02000000000000000000" pitchFamily="2" charset="0"/>
              <a:cs typeface="Andika" panose="02000000000000000000" pitchFamily="2" charset="0"/>
            </a:endParaRPr>
          </a:p>
        </p:txBody>
      </p:sp>
      <p:pic>
        <p:nvPicPr>
          <p:cNvPr id="2050" name="Picture 2" descr="Free Notepad Cliparts, Download Free Clip Art, Free Clip Art on Clipart  Library">
            <a:extLst>
              <a:ext uri="{FF2B5EF4-FFF2-40B4-BE49-F238E27FC236}">
                <a16:creationId xmlns:a16="http://schemas.microsoft.com/office/drawing/2014/main" id="{2679D97B-CC8C-43B8-BAD9-B1E8E82FA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544" y="201706"/>
            <a:ext cx="4626630" cy="63168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D7940F1-C685-41AB-8D61-7F31D9040EC2}"/>
              </a:ext>
            </a:extLst>
          </p:cNvPr>
          <p:cNvSpPr txBox="1">
            <a:spLocks/>
          </p:cNvSpPr>
          <p:nvPr/>
        </p:nvSpPr>
        <p:spPr>
          <a:xfrm rot="21234164">
            <a:off x="7845242" y="1116794"/>
            <a:ext cx="6228019" cy="4900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crispy crust</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cheese</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tomato sauce </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basil</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ham, sausage, </a:t>
            </a:r>
          </a:p>
          <a:p>
            <a:pPr marL="0" indent="0">
              <a:lnSpc>
                <a:spcPct val="100000"/>
              </a:lnSpc>
              <a:buNone/>
            </a:pPr>
            <a:r>
              <a:rPr lang="en-GB" sz="4400" dirty="0">
                <a:latin typeface="Letters for Learners" pitchFamily="2" charset="0"/>
                <a:ea typeface="Andika" panose="02000000000000000000" pitchFamily="2" charset="0"/>
                <a:cs typeface="Andika" panose="02000000000000000000" pitchFamily="2" charset="0"/>
              </a:rPr>
              <a:t>eggs, chicken</a:t>
            </a: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a:p>
            <a:pPr marL="0" indent="0">
              <a:lnSpc>
                <a:spcPct val="100000"/>
              </a:lnSpc>
              <a:buNone/>
            </a:pPr>
            <a:endParaRPr lang="en-GB" sz="44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42591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69DEF8-8F7C-47F7-9E00-236BDF76FCAA}">
  <ds:schemaRefs>
    <ds:schemaRef ds:uri="http://schemas.microsoft.com/sharepoint/v3/contenttype/forms"/>
  </ds:schemaRefs>
</ds:datastoreItem>
</file>

<file path=customXml/itemProps2.xml><?xml version="1.0" encoding="utf-8"?>
<ds:datastoreItem xmlns:ds="http://schemas.openxmlformats.org/officeDocument/2006/customXml" ds:itemID="{E4E5D4B8-21BC-4DEC-BE3C-763B8DC0B5F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3362D1C5-49C9-4828-9032-CFC34F5DA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TotalTime>
  <Words>935</Words>
  <Application>Microsoft Office PowerPoint</Application>
  <PresentationFormat>Widescreen</PresentationFormat>
  <Paragraphs>115</Paragraphs>
  <Slides>23</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Calibri Light</vt:lpstr>
      <vt:lpstr>Arial</vt:lpstr>
      <vt:lpstr>Letters for Learners</vt:lpstr>
      <vt:lpstr>Jungle Boy</vt:lpstr>
      <vt:lpstr>Andika</vt:lpstr>
      <vt:lpstr>Calibri</vt:lpstr>
      <vt:lpstr>Office Theme</vt:lpstr>
      <vt:lpstr>1_Office Theme</vt:lpstr>
      <vt:lpstr>Let’s eat!</vt:lpstr>
      <vt:lpstr>Notes for the Educator</vt:lpstr>
      <vt:lpstr>PowerPoint Presentation</vt:lpstr>
      <vt:lpstr>PowerPoint Presentation</vt:lpstr>
      <vt:lpstr>PowerPoint Presentation</vt:lpstr>
      <vt:lpstr>I am learning how to talk about foods.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eat!</dc:title>
  <dc:creator>urieth aquilina</dc:creator>
  <cp:lastModifiedBy>urieth aquilina</cp:lastModifiedBy>
  <cp:revision>2</cp:revision>
  <dcterms:created xsi:type="dcterms:W3CDTF">2021-04-04T18:46:12Z</dcterms:created>
  <dcterms:modified xsi:type="dcterms:W3CDTF">2021-04-10T19:08:44Z</dcterms:modified>
</cp:coreProperties>
</file>