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notesMasterIdLst>
    <p:notesMasterId r:id="rId23"/>
  </p:notesMasterIdLst>
  <p:sldIdLst>
    <p:sldId id="256" r:id="rId5"/>
    <p:sldId id="257" r:id="rId6"/>
    <p:sldId id="258" r:id="rId7"/>
    <p:sldId id="262" r:id="rId8"/>
    <p:sldId id="296" r:id="rId9"/>
    <p:sldId id="265" r:id="rId10"/>
    <p:sldId id="289" r:id="rId11"/>
    <p:sldId id="290" r:id="rId12"/>
    <p:sldId id="268" r:id="rId13"/>
    <p:sldId id="269" r:id="rId14"/>
    <p:sldId id="270" r:id="rId15"/>
    <p:sldId id="271" r:id="rId16"/>
    <p:sldId id="292" r:id="rId17"/>
    <p:sldId id="272" r:id="rId18"/>
    <p:sldId id="273" r:id="rId19"/>
    <p:sldId id="274" r:id="rId20"/>
    <p:sldId id="276" r:id="rId21"/>
    <p:sldId id="275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8F447CE-6E8D-7C77-4109-D875582EF9E6}" v="2" dt="2021-09-30T08:15:39.396"/>
    <p1510:client id="{4DEA9161-0244-6E9D-5D69-EA9F5D5899EE}" v="532" dt="2021-09-29T09:44:59.347"/>
    <p1510:client id="{6B28B8FC-EFFA-740D-4CEC-AA52053AA23D}" v="59" dt="2021-11-09T08:50:34.198"/>
    <p1510:client id="{F9C2282F-8213-177B-0DBF-43537FB22BD2}" v="307" dt="2021-10-01T08:47:53.40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76" d="100"/>
          <a:sy n="76" d="100"/>
        </p:scale>
        <p:origin x="228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y Jude Camilleri" userId="S::mary.jude.camilleri@ilearn.edu.mt::d532b959-8ce3-47c7-b170-dad374501405" providerId="AD" clId="Web-{F9C2282F-8213-177B-0DBF-43537FB22BD2}"/>
    <pc:docChg chg="modSld">
      <pc:chgData name="Mary Jude Camilleri" userId="S::mary.jude.camilleri@ilearn.edu.mt::d532b959-8ce3-47c7-b170-dad374501405" providerId="AD" clId="Web-{F9C2282F-8213-177B-0DBF-43537FB22BD2}" dt="2021-10-01T08:47:53.408" v="316" actId="14100"/>
      <pc:docMkLst>
        <pc:docMk/>
      </pc:docMkLst>
      <pc:sldChg chg="addSp delSp modSp mod setBg addAnim delAnim">
        <pc:chgData name="Mary Jude Camilleri" userId="S::mary.jude.camilleri@ilearn.edu.mt::d532b959-8ce3-47c7-b170-dad374501405" providerId="AD" clId="Web-{F9C2282F-8213-177B-0DBF-43537FB22BD2}" dt="2021-10-01T08:33:56.676" v="42"/>
        <pc:sldMkLst>
          <pc:docMk/>
          <pc:sldMk cId="624881418" sldId="256"/>
        </pc:sldMkLst>
        <pc:spChg chg="mod">
          <ac:chgData name="Mary Jude Camilleri" userId="S::mary.jude.camilleri@ilearn.edu.mt::d532b959-8ce3-47c7-b170-dad374501405" providerId="AD" clId="Web-{F9C2282F-8213-177B-0DBF-43537FB22BD2}" dt="2021-10-01T08:32:56.815" v="0"/>
          <ac:spMkLst>
            <pc:docMk/>
            <pc:sldMk cId="624881418" sldId="256"/>
            <ac:spMk id="2" creationId="{90F83CC7-65E6-4742-A8A3-1A7A7B74F8B5}"/>
          </ac:spMkLst>
        </pc:spChg>
        <pc:spChg chg="del mod ord">
          <ac:chgData name="Mary Jude Camilleri" userId="S::mary.jude.camilleri@ilearn.edu.mt::d532b959-8ce3-47c7-b170-dad374501405" providerId="AD" clId="Web-{F9C2282F-8213-177B-0DBF-43537FB22BD2}" dt="2021-10-01T08:33:47.644" v="40"/>
          <ac:spMkLst>
            <pc:docMk/>
            <pc:sldMk cId="624881418" sldId="256"/>
            <ac:spMk id="3" creationId="{65E2E896-92D7-44C7-B7F9-A88DA6B05EE0}"/>
          </ac:spMkLst>
        </pc:spChg>
        <pc:spChg chg="mod">
          <ac:chgData name="Mary Jude Camilleri" userId="S::mary.jude.camilleri@ilearn.edu.mt::d532b959-8ce3-47c7-b170-dad374501405" providerId="AD" clId="Web-{F9C2282F-8213-177B-0DBF-43537FB22BD2}" dt="2021-10-01T08:33:52.097" v="41" actId="14100"/>
          <ac:spMkLst>
            <pc:docMk/>
            <pc:sldMk cId="624881418" sldId="256"/>
            <ac:spMk id="5" creationId="{12745CD3-C444-4100-B882-279E4CF99E42}"/>
          </ac:spMkLst>
        </pc:spChg>
        <pc:spChg chg="add del mod">
          <ac:chgData name="Mary Jude Camilleri" userId="S::mary.jude.camilleri@ilearn.edu.mt::d532b959-8ce3-47c7-b170-dad374501405" providerId="AD" clId="Web-{F9C2282F-8213-177B-0DBF-43537FB22BD2}" dt="2021-10-01T08:33:56.676" v="42"/>
          <ac:spMkLst>
            <pc:docMk/>
            <pc:sldMk cId="624881418" sldId="256"/>
            <ac:spMk id="7" creationId="{B0808A17-3983-412C-9660-F7798F410278}"/>
          </ac:spMkLst>
        </pc:spChg>
        <pc:spChg chg="add">
          <ac:chgData name="Mary Jude Camilleri" userId="S::mary.jude.camilleri@ilearn.edu.mt::d532b959-8ce3-47c7-b170-dad374501405" providerId="AD" clId="Web-{F9C2282F-8213-177B-0DBF-43537FB22BD2}" dt="2021-10-01T08:32:56.815" v="0"/>
          <ac:spMkLst>
            <pc:docMk/>
            <pc:sldMk cId="624881418" sldId="256"/>
            <ac:spMk id="10" creationId="{0FF9F10B-8764-4B6C-9EBC-4FBE9AC1AC7C}"/>
          </ac:spMkLst>
        </pc:spChg>
        <pc:spChg chg="add">
          <ac:chgData name="Mary Jude Camilleri" userId="S::mary.jude.camilleri@ilearn.edu.mt::d532b959-8ce3-47c7-b170-dad374501405" providerId="AD" clId="Web-{F9C2282F-8213-177B-0DBF-43537FB22BD2}" dt="2021-10-01T08:32:56.815" v="0"/>
          <ac:spMkLst>
            <pc:docMk/>
            <pc:sldMk cId="624881418" sldId="256"/>
            <ac:spMk id="12" creationId="{4DC5F81A-AB66-427C-B973-546BE1B7EDD0}"/>
          </ac:spMkLst>
        </pc:spChg>
        <pc:spChg chg="add">
          <ac:chgData name="Mary Jude Camilleri" userId="S::mary.jude.camilleri@ilearn.edu.mt::d532b959-8ce3-47c7-b170-dad374501405" providerId="AD" clId="Web-{F9C2282F-8213-177B-0DBF-43537FB22BD2}" dt="2021-10-01T08:32:56.815" v="0"/>
          <ac:spMkLst>
            <pc:docMk/>
            <pc:sldMk cId="624881418" sldId="256"/>
            <ac:spMk id="18" creationId="{BE11B7D3-FC4D-4157-827F-D418D4AF3C3B}"/>
          </ac:spMkLst>
        </pc:spChg>
        <pc:spChg chg="add">
          <ac:chgData name="Mary Jude Camilleri" userId="S::mary.jude.camilleri@ilearn.edu.mt::d532b959-8ce3-47c7-b170-dad374501405" providerId="AD" clId="Web-{F9C2282F-8213-177B-0DBF-43537FB22BD2}" dt="2021-10-01T08:32:56.815" v="0"/>
          <ac:spMkLst>
            <pc:docMk/>
            <pc:sldMk cId="624881418" sldId="256"/>
            <ac:spMk id="20" creationId="{F9CA2FB3-69C5-4A17-880A-34C260DF3C4F}"/>
          </ac:spMkLst>
        </pc:spChg>
        <pc:spChg chg="add">
          <ac:chgData name="Mary Jude Camilleri" userId="S::mary.jude.camilleri@ilearn.edu.mt::d532b959-8ce3-47c7-b170-dad374501405" providerId="AD" clId="Web-{F9C2282F-8213-177B-0DBF-43537FB22BD2}" dt="2021-10-01T08:32:56.815" v="0"/>
          <ac:spMkLst>
            <pc:docMk/>
            <pc:sldMk cId="624881418" sldId="256"/>
            <ac:spMk id="22" creationId="{A3B42260-CA72-429A-AEFF-A2778C7BC6F5}"/>
          </ac:spMkLst>
        </pc:spChg>
        <pc:spChg chg="add">
          <ac:chgData name="Mary Jude Camilleri" userId="S::mary.jude.camilleri@ilearn.edu.mt::d532b959-8ce3-47c7-b170-dad374501405" providerId="AD" clId="Web-{F9C2282F-8213-177B-0DBF-43537FB22BD2}" dt="2021-10-01T08:32:56.815" v="0"/>
          <ac:spMkLst>
            <pc:docMk/>
            <pc:sldMk cId="624881418" sldId="256"/>
            <ac:spMk id="24" creationId="{C29C3C96-CB51-440C-B12F-E880D7386269}"/>
          </ac:spMkLst>
        </pc:spChg>
        <pc:spChg chg="add">
          <ac:chgData name="Mary Jude Camilleri" userId="S::mary.jude.camilleri@ilearn.edu.mt::d532b959-8ce3-47c7-b170-dad374501405" providerId="AD" clId="Web-{F9C2282F-8213-177B-0DBF-43537FB22BD2}" dt="2021-10-01T08:32:56.815" v="0"/>
          <ac:spMkLst>
            <pc:docMk/>
            <pc:sldMk cId="624881418" sldId="256"/>
            <ac:spMk id="26" creationId="{17070EE5-FA55-4C41-AD18-785E5F02344C}"/>
          </ac:spMkLst>
        </pc:spChg>
        <pc:spChg chg="add">
          <ac:chgData name="Mary Jude Camilleri" userId="S::mary.jude.camilleri@ilearn.edu.mt::d532b959-8ce3-47c7-b170-dad374501405" providerId="AD" clId="Web-{F9C2282F-8213-177B-0DBF-43537FB22BD2}" dt="2021-10-01T08:32:56.815" v="0"/>
          <ac:spMkLst>
            <pc:docMk/>
            <pc:sldMk cId="624881418" sldId="256"/>
            <ac:spMk id="28" creationId="{726DD974-2DC0-457D-B797-BFB5EB6F4303}"/>
          </ac:spMkLst>
        </pc:spChg>
        <pc:spChg chg="add">
          <ac:chgData name="Mary Jude Camilleri" userId="S::mary.jude.camilleri@ilearn.edu.mt::d532b959-8ce3-47c7-b170-dad374501405" providerId="AD" clId="Web-{F9C2282F-8213-177B-0DBF-43537FB22BD2}" dt="2021-10-01T08:32:56.815" v="0"/>
          <ac:spMkLst>
            <pc:docMk/>
            <pc:sldMk cId="624881418" sldId="256"/>
            <ac:spMk id="30" creationId="{EF9AFB1C-D978-4634-9E2D-78B7F70F524A}"/>
          </ac:spMkLst>
        </pc:spChg>
        <pc:picChg chg="mod ord">
          <ac:chgData name="Mary Jude Camilleri" userId="S::mary.jude.camilleri@ilearn.edu.mt::d532b959-8ce3-47c7-b170-dad374501405" providerId="AD" clId="Web-{F9C2282F-8213-177B-0DBF-43537FB22BD2}" dt="2021-10-01T08:32:56.815" v="0"/>
          <ac:picMkLst>
            <pc:docMk/>
            <pc:sldMk cId="624881418" sldId="256"/>
            <ac:picMk id="4" creationId="{3C24C910-5E0B-4664-B1D7-A2877F9D75DE}"/>
          </ac:picMkLst>
        </pc:picChg>
        <pc:cxnChg chg="add">
          <ac:chgData name="Mary Jude Camilleri" userId="S::mary.jude.camilleri@ilearn.edu.mt::d532b959-8ce3-47c7-b170-dad374501405" providerId="AD" clId="Web-{F9C2282F-8213-177B-0DBF-43537FB22BD2}" dt="2021-10-01T08:32:56.815" v="0"/>
          <ac:cxnSpMkLst>
            <pc:docMk/>
            <pc:sldMk cId="624881418" sldId="256"/>
            <ac:cxnSpMk id="14" creationId="{2146C810-9BC7-4BEB-A44C-B70C5B3DC9D2}"/>
          </ac:cxnSpMkLst>
        </pc:cxnChg>
        <pc:cxnChg chg="add">
          <ac:chgData name="Mary Jude Camilleri" userId="S::mary.jude.camilleri@ilearn.edu.mt::d532b959-8ce3-47c7-b170-dad374501405" providerId="AD" clId="Web-{F9C2282F-8213-177B-0DBF-43537FB22BD2}" dt="2021-10-01T08:32:56.815" v="0"/>
          <ac:cxnSpMkLst>
            <pc:docMk/>
            <pc:sldMk cId="624881418" sldId="256"/>
            <ac:cxnSpMk id="16" creationId="{F5ADF6C1-FC3E-4CEF-ACAA-1E533A927942}"/>
          </ac:cxnSpMkLst>
        </pc:cxnChg>
      </pc:sldChg>
      <pc:sldChg chg="addSp delSp modSp mod setBg">
        <pc:chgData name="Mary Jude Camilleri" userId="S::mary.jude.camilleri@ilearn.edu.mt::d532b959-8ce3-47c7-b170-dad374501405" providerId="AD" clId="Web-{F9C2282F-8213-177B-0DBF-43537FB22BD2}" dt="2021-10-01T08:34:41.317" v="57" actId="14100"/>
        <pc:sldMkLst>
          <pc:docMk/>
          <pc:sldMk cId="2408402871" sldId="257"/>
        </pc:sldMkLst>
        <pc:spChg chg="mod">
          <ac:chgData name="Mary Jude Camilleri" userId="S::mary.jude.camilleri@ilearn.edu.mt::d532b959-8ce3-47c7-b170-dad374501405" providerId="AD" clId="Web-{F9C2282F-8213-177B-0DBF-43537FB22BD2}" dt="2021-10-01T08:34:41.317" v="57" actId="14100"/>
          <ac:spMkLst>
            <pc:docMk/>
            <pc:sldMk cId="2408402871" sldId="257"/>
            <ac:spMk id="2" creationId="{ECFDCFB8-50D0-477F-BE40-8BB810039019}"/>
          </ac:spMkLst>
        </pc:spChg>
        <pc:spChg chg="mod">
          <ac:chgData name="Mary Jude Camilleri" userId="S::mary.jude.camilleri@ilearn.edu.mt::d532b959-8ce3-47c7-b170-dad374501405" providerId="AD" clId="Web-{F9C2282F-8213-177B-0DBF-43537FB22BD2}" dt="2021-10-01T08:34:12.020" v="47"/>
          <ac:spMkLst>
            <pc:docMk/>
            <pc:sldMk cId="2408402871" sldId="257"/>
            <ac:spMk id="3" creationId="{B4A5D991-AE1D-4309-BF65-AB4908FB8088}"/>
          </ac:spMkLst>
        </pc:spChg>
        <pc:spChg chg="mod">
          <ac:chgData name="Mary Jude Camilleri" userId="S::mary.jude.camilleri@ilearn.edu.mt::d532b959-8ce3-47c7-b170-dad374501405" providerId="AD" clId="Web-{F9C2282F-8213-177B-0DBF-43537FB22BD2}" dt="2021-10-01T08:34:33.864" v="55" actId="1076"/>
          <ac:spMkLst>
            <pc:docMk/>
            <pc:sldMk cId="2408402871" sldId="257"/>
            <ac:spMk id="6" creationId="{A2CF0B72-52A4-47ED-AC3B-93E467557E8C}"/>
          </ac:spMkLst>
        </pc:spChg>
        <pc:spChg chg="add del">
          <ac:chgData name="Mary Jude Camilleri" userId="S::mary.jude.camilleri@ilearn.edu.mt::d532b959-8ce3-47c7-b170-dad374501405" providerId="AD" clId="Web-{F9C2282F-8213-177B-0DBF-43537FB22BD2}" dt="2021-10-01T08:34:11.988" v="46"/>
          <ac:spMkLst>
            <pc:docMk/>
            <pc:sldMk cId="2408402871" sldId="257"/>
            <ac:spMk id="9" creationId="{A65AC7D1-EAA9-48F5-B509-60A7F50BF703}"/>
          </ac:spMkLst>
        </pc:spChg>
        <pc:spChg chg="add del">
          <ac:chgData name="Mary Jude Camilleri" userId="S::mary.jude.camilleri@ilearn.edu.mt::d532b959-8ce3-47c7-b170-dad374501405" providerId="AD" clId="Web-{F9C2282F-8213-177B-0DBF-43537FB22BD2}" dt="2021-10-01T08:34:06.848" v="44"/>
          <ac:spMkLst>
            <pc:docMk/>
            <pc:sldMk cId="2408402871" sldId="257"/>
            <ac:spMk id="23" creationId="{3BCB5F6A-9EB0-40B0-9D13-3023E9A20508}"/>
          </ac:spMkLst>
        </pc:spChg>
        <pc:spChg chg="add del">
          <ac:chgData name="Mary Jude Camilleri" userId="S::mary.jude.camilleri@ilearn.edu.mt::d532b959-8ce3-47c7-b170-dad374501405" providerId="AD" clId="Web-{F9C2282F-8213-177B-0DBF-43537FB22BD2}" dt="2021-10-01T08:34:11.988" v="46"/>
          <ac:spMkLst>
            <pc:docMk/>
            <pc:sldMk cId="2408402871" sldId="257"/>
            <ac:spMk id="25" creationId="{D6320AF9-619A-4175-865B-5663E1AEF4C5}"/>
          </ac:spMkLst>
        </pc:spChg>
        <pc:spChg chg="add del">
          <ac:chgData name="Mary Jude Camilleri" userId="S::mary.jude.camilleri@ilearn.edu.mt::d532b959-8ce3-47c7-b170-dad374501405" providerId="AD" clId="Web-{F9C2282F-8213-177B-0DBF-43537FB22BD2}" dt="2021-10-01T08:34:11.988" v="46"/>
          <ac:spMkLst>
            <pc:docMk/>
            <pc:sldMk cId="2408402871" sldId="257"/>
            <ac:spMk id="31" creationId="{7E018740-5C2B-4A41-AC1A-7E68D1EC1954}"/>
          </ac:spMkLst>
        </pc:spChg>
        <pc:spChg chg="add del">
          <ac:chgData name="Mary Jude Camilleri" userId="S::mary.jude.camilleri@ilearn.edu.mt::d532b959-8ce3-47c7-b170-dad374501405" providerId="AD" clId="Web-{F9C2282F-8213-177B-0DBF-43537FB22BD2}" dt="2021-10-01T08:34:11.988" v="46"/>
          <ac:spMkLst>
            <pc:docMk/>
            <pc:sldMk cId="2408402871" sldId="257"/>
            <ac:spMk id="33" creationId="{166F75A4-C475-4941-8EE2-B80A06A2C1BB}"/>
          </ac:spMkLst>
        </pc:spChg>
        <pc:spChg chg="add del">
          <ac:chgData name="Mary Jude Camilleri" userId="S::mary.jude.camilleri@ilearn.edu.mt::d532b959-8ce3-47c7-b170-dad374501405" providerId="AD" clId="Web-{F9C2282F-8213-177B-0DBF-43537FB22BD2}" dt="2021-10-01T08:34:11.988" v="46"/>
          <ac:spMkLst>
            <pc:docMk/>
            <pc:sldMk cId="2408402871" sldId="257"/>
            <ac:spMk id="35" creationId="{A032553A-72E8-4B0D-8405-FF9771C9AF05}"/>
          </ac:spMkLst>
        </pc:spChg>
        <pc:spChg chg="add del">
          <ac:chgData name="Mary Jude Camilleri" userId="S::mary.jude.camilleri@ilearn.edu.mt::d532b959-8ce3-47c7-b170-dad374501405" providerId="AD" clId="Web-{F9C2282F-8213-177B-0DBF-43537FB22BD2}" dt="2021-10-01T08:34:11.988" v="46"/>
          <ac:spMkLst>
            <pc:docMk/>
            <pc:sldMk cId="2408402871" sldId="257"/>
            <ac:spMk id="37" creationId="{765800AC-C3B9-498E-87BC-29FAE4C76B21}"/>
          </ac:spMkLst>
        </pc:spChg>
        <pc:spChg chg="add del">
          <ac:chgData name="Mary Jude Camilleri" userId="S::mary.jude.camilleri@ilearn.edu.mt::d532b959-8ce3-47c7-b170-dad374501405" providerId="AD" clId="Web-{F9C2282F-8213-177B-0DBF-43537FB22BD2}" dt="2021-10-01T08:34:11.988" v="46"/>
          <ac:spMkLst>
            <pc:docMk/>
            <pc:sldMk cId="2408402871" sldId="257"/>
            <ac:spMk id="39" creationId="{1F9D6ACB-2FF4-49F9-978A-E0D5327FC635}"/>
          </ac:spMkLst>
        </pc:spChg>
        <pc:spChg chg="add del">
          <ac:chgData name="Mary Jude Camilleri" userId="S::mary.jude.camilleri@ilearn.edu.mt::d532b959-8ce3-47c7-b170-dad374501405" providerId="AD" clId="Web-{F9C2282F-8213-177B-0DBF-43537FB22BD2}" dt="2021-10-01T08:34:11.988" v="46"/>
          <ac:spMkLst>
            <pc:docMk/>
            <pc:sldMk cId="2408402871" sldId="257"/>
            <ac:spMk id="41" creationId="{A5EC319D-0FEA-4B95-A3EA-01E35672C95B}"/>
          </ac:spMkLst>
        </pc:spChg>
        <pc:grpChg chg="add del">
          <ac:chgData name="Mary Jude Camilleri" userId="S::mary.jude.camilleri@ilearn.edu.mt::d532b959-8ce3-47c7-b170-dad374501405" providerId="AD" clId="Web-{F9C2282F-8213-177B-0DBF-43537FB22BD2}" dt="2021-10-01T08:34:11.988" v="46"/>
          <ac:grpSpMkLst>
            <pc:docMk/>
            <pc:sldMk cId="2408402871" sldId="257"/>
            <ac:grpSpMk id="8" creationId="{D6280969-F024-466D-A1DB-4F848C51DEF6}"/>
          </ac:grpSpMkLst>
        </pc:grpChg>
        <pc:grpChg chg="add">
          <ac:chgData name="Mary Jude Camilleri" userId="S::mary.jude.camilleri@ilearn.edu.mt::d532b959-8ce3-47c7-b170-dad374501405" providerId="AD" clId="Web-{F9C2282F-8213-177B-0DBF-43537FB22BD2}" dt="2021-10-01T08:34:12.020" v="47"/>
          <ac:grpSpMkLst>
            <pc:docMk/>
            <pc:sldMk cId="2408402871" sldId="257"/>
            <ac:grpSpMk id="10" creationId="{D6280969-F024-466D-A1DB-4F848C51DEF6}"/>
          </ac:grpSpMkLst>
        </pc:grpChg>
        <pc:grpChg chg="add del">
          <ac:chgData name="Mary Jude Camilleri" userId="S::mary.jude.camilleri@ilearn.edu.mt::d532b959-8ce3-47c7-b170-dad374501405" providerId="AD" clId="Web-{F9C2282F-8213-177B-0DBF-43537FB22BD2}" dt="2021-10-01T08:34:06.848" v="44"/>
          <ac:grpSpMkLst>
            <pc:docMk/>
            <pc:sldMk cId="2408402871" sldId="257"/>
            <ac:grpSpMk id="11" creationId="{E4951899-B99C-47AB-9C7C-16264D7A14C5}"/>
          </ac:grpSpMkLst>
        </pc:grpChg>
        <pc:picChg chg="mod ord">
          <ac:chgData name="Mary Jude Camilleri" userId="S::mary.jude.camilleri@ilearn.edu.mt::d532b959-8ce3-47c7-b170-dad374501405" providerId="AD" clId="Web-{F9C2282F-8213-177B-0DBF-43537FB22BD2}" dt="2021-10-01T08:34:12.020" v="47"/>
          <ac:picMkLst>
            <pc:docMk/>
            <pc:sldMk cId="2408402871" sldId="257"/>
            <ac:picMk id="5" creationId="{E30ADDD1-49B3-4F22-B6A3-9FF4B3EF572C}"/>
          </ac:picMkLst>
        </pc:picChg>
        <pc:cxnChg chg="add del">
          <ac:chgData name="Mary Jude Camilleri" userId="S::mary.jude.camilleri@ilearn.edu.mt::d532b959-8ce3-47c7-b170-dad374501405" providerId="AD" clId="Web-{F9C2282F-8213-177B-0DBF-43537FB22BD2}" dt="2021-10-01T08:34:11.988" v="46"/>
          <ac:cxnSpMkLst>
            <pc:docMk/>
            <pc:sldMk cId="2408402871" sldId="257"/>
            <ac:cxnSpMk id="27" creationId="{063B6EC6-D752-4EE7-908B-F8F19E8C7FEA}"/>
          </ac:cxnSpMkLst>
        </pc:cxnChg>
        <pc:cxnChg chg="add del">
          <ac:chgData name="Mary Jude Camilleri" userId="S::mary.jude.camilleri@ilearn.edu.mt::d532b959-8ce3-47c7-b170-dad374501405" providerId="AD" clId="Web-{F9C2282F-8213-177B-0DBF-43537FB22BD2}" dt="2021-10-01T08:34:11.988" v="46"/>
          <ac:cxnSpMkLst>
            <pc:docMk/>
            <pc:sldMk cId="2408402871" sldId="257"/>
            <ac:cxnSpMk id="29" creationId="{EFECD4E8-AD3E-4228-82A2-9461958EA94D}"/>
          </ac:cxnSpMkLst>
        </pc:cxnChg>
      </pc:sldChg>
      <pc:sldChg chg="addSp modSp mod setBg">
        <pc:chgData name="Mary Jude Camilleri" userId="S::mary.jude.camilleri@ilearn.edu.mt::d532b959-8ce3-47c7-b170-dad374501405" providerId="AD" clId="Web-{F9C2282F-8213-177B-0DBF-43537FB22BD2}" dt="2021-10-01T08:34:50.723" v="58"/>
        <pc:sldMkLst>
          <pc:docMk/>
          <pc:sldMk cId="1520242100" sldId="258"/>
        </pc:sldMkLst>
        <pc:spChg chg="mod">
          <ac:chgData name="Mary Jude Camilleri" userId="S::mary.jude.camilleri@ilearn.edu.mt::d532b959-8ce3-47c7-b170-dad374501405" providerId="AD" clId="Web-{F9C2282F-8213-177B-0DBF-43537FB22BD2}" dt="2021-10-01T08:34:50.723" v="58"/>
          <ac:spMkLst>
            <pc:docMk/>
            <pc:sldMk cId="1520242100" sldId="258"/>
            <ac:spMk id="2" creationId="{ECFDCFB8-50D0-477F-BE40-8BB810039019}"/>
          </ac:spMkLst>
        </pc:spChg>
        <pc:spChg chg="mod">
          <ac:chgData name="Mary Jude Camilleri" userId="S::mary.jude.camilleri@ilearn.edu.mt::d532b959-8ce3-47c7-b170-dad374501405" providerId="AD" clId="Web-{F9C2282F-8213-177B-0DBF-43537FB22BD2}" dt="2021-10-01T08:34:50.723" v="58"/>
          <ac:spMkLst>
            <pc:docMk/>
            <pc:sldMk cId="1520242100" sldId="258"/>
            <ac:spMk id="3" creationId="{249ADFA1-5926-49B1-B8D0-9D58FBF787B3}"/>
          </ac:spMkLst>
        </pc:spChg>
        <pc:spChg chg="mod">
          <ac:chgData name="Mary Jude Camilleri" userId="S::mary.jude.camilleri@ilearn.edu.mt::d532b959-8ce3-47c7-b170-dad374501405" providerId="AD" clId="Web-{F9C2282F-8213-177B-0DBF-43537FB22BD2}" dt="2021-10-01T08:34:50.723" v="58"/>
          <ac:spMkLst>
            <pc:docMk/>
            <pc:sldMk cId="1520242100" sldId="258"/>
            <ac:spMk id="4" creationId="{5B15A1F0-2683-441C-9772-47432F670AEB}"/>
          </ac:spMkLst>
        </pc:spChg>
        <pc:spChg chg="add">
          <ac:chgData name="Mary Jude Camilleri" userId="S::mary.jude.camilleri@ilearn.edu.mt::d532b959-8ce3-47c7-b170-dad374501405" providerId="AD" clId="Web-{F9C2282F-8213-177B-0DBF-43537FB22BD2}" dt="2021-10-01T08:34:50.723" v="58"/>
          <ac:spMkLst>
            <pc:docMk/>
            <pc:sldMk cId="1520242100" sldId="258"/>
            <ac:spMk id="87" creationId="{3F088236-D655-4F88-B238-E16762358025}"/>
          </ac:spMkLst>
        </pc:spChg>
        <pc:spChg chg="add">
          <ac:chgData name="Mary Jude Camilleri" userId="S::mary.jude.camilleri@ilearn.edu.mt::d532b959-8ce3-47c7-b170-dad374501405" providerId="AD" clId="Web-{F9C2282F-8213-177B-0DBF-43537FB22BD2}" dt="2021-10-01T08:34:50.723" v="58"/>
          <ac:spMkLst>
            <pc:docMk/>
            <pc:sldMk cId="1520242100" sldId="258"/>
            <ac:spMk id="89" creationId="{3DAC0C92-199E-475C-9390-119A9B027276}"/>
          </ac:spMkLst>
        </pc:spChg>
        <pc:spChg chg="add">
          <ac:chgData name="Mary Jude Camilleri" userId="S::mary.jude.camilleri@ilearn.edu.mt::d532b959-8ce3-47c7-b170-dad374501405" providerId="AD" clId="Web-{F9C2282F-8213-177B-0DBF-43537FB22BD2}" dt="2021-10-01T08:34:50.723" v="58"/>
          <ac:spMkLst>
            <pc:docMk/>
            <pc:sldMk cId="1520242100" sldId="258"/>
            <ac:spMk id="91" creationId="{C4CFB339-0ED8-4FE2-9EF1-6D1375B8499B}"/>
          </ac:spMkLst>
        </pc:spChg>
        <pc:spChg chg="add">
          <ac:chgData name="Mary Jude Camilleri" userId="S::mary.jude.camilleri@ilearn.edu.mt::d532b959-8ce3-47c7-b170-dad374501405" providerId="AD" clId="Web-{F9C2282F-8213-177B-0DBF-43537FB22BD2}" dt="2021-10-01T08:34:50.723" v="58"/>
          <ac:spMkLst>
            <pc:docMk/>
            <pc:sldMk cId="1520242100" sldId="258"/>
            <ac:spMk id="93" creationId="{31896C80-2069-4431-9C19-83B913734490}"/>
          </ac:spMkLst>
        </pc:spChg>
        <pc:spChg chg="add">
          <ac:chgData name="Mary Jude Camilleri" userId="S::mary.jude.camilleri@ilearn.edu.mt::d532b959-8ce3-47c7-b170-dad374501405" providerId="AD" clId="Web-{F9C2282F-8213-177B-0DBF-43537FB22BD2}" dt="2021-10-01T08:34:50.723" v="58"/>
          <ac:spMkLst>
            <pc:docMk/>
            <pc:sldMk cId="1520242100" sldId="258"/>
            <ac:spMk id="95" creationId="{BF120A21-0841-4823-B0C4-28AEBCEF9B78}"/>
          </ac:spMkLst>
        </pc:spChg>
        <pc:spChg chg="add">
          <ac:chgData name="Mary Jude Camilleri" userId="S::mary.jude.camilleri@ilearn.edu.mt::d532b959-8ce3-47c7-b170-dad374501405" providerId="AD" clId="Web-{F9C2282F-8213-177B-0DBF-43537FB22BD2}" dt="2021-10-01T08:34:50.723" v="58"/>
          <ac:spMkLst>
            <pc:docMk/>
            <pc:sldMk cId="1520242100" sldId="258"/>
            <ac:spMk id="97" creationId="{DBB05BAE-BBD3-4289-899F-A6851503C6B0}"/>
          </ac:spMkLst>
        </pc:spChg>
        <pc:spChg chg="add">
          <ac:chgData name="Mary Jude Camilleri" userId="S::mary.jude.camilleri@ilearn.edu.mt::d532b959-8ce3-47c7-b170-dad374501405" providerId="AD" clId="Web-{F9C2282F-8213-177B-0DBF-43537FB22BD2}" dt="2021-10-01T08:34:50.723" v="58"/>
          <ac:spMkLst>
            <pc:docMk/>
            <pc:sldMk cId="1520242100" sldId="258"/>
            <ac:spMk id="99" creationId="{9874D11C-36F5-4BBE-A490-019A54E953B0}"/>
          </ac:spMkLst>
        </pc:spChg>
        <pc:grpChg chg="add">
          <ac:chgData name="Mary Jude Camilleri" userId="S::mary.jude.camilleri@ilearn.edu.mt::d532b959-8ce3-47c7-b170-dad374501405" providerId="AD" clId="Web-{F9C2282F-8213-177B-0DBF-43537FB22BD2}" dt="2021-10-01T08:34:50.723" v="58"/>
          <ac:grpSpMkLst>
            <pc:docMk/>
            <pc:sldMk cId="1520242100" sldId="258"/>
            <ac:grpSpMk id="71" creationId="{E4951899-B99C-47AB-9C7C-16264D7A14C5}"/>
          </ac:grpSpMkLst>
        </pc:grpChg>
        <pc:picChg chg="mod ord">
          <ac:chgData name="Mary Jude Camilleri" userId="S::mary.jude.camilleri@ilearn.edu.mt::d532b959-8ce3-47c7-b170-dad374501405" providerId="AD" clId="Web-{F9C2282F-8213-177B-0DBF-43537FB22BD2}" dt="2021-10-01T08:34:50.723" v="58"/>
          <ac:picMkLst>
            <pc:docMk/>
            <pc:sldMk cId="1520242100" sldId="258"/>
            <ac:picMk id="1026" creationId="{B6A589C3-AFC5-4C71-ABCA-8D5AD096F524}"/>
          </ac:picMkLst>
        </pc:picChg>
        <pc:cxnChg chg="add">
          <ac:chgData name="Mary Jude Camilleri" userId="S::mary.jude.camilleri@ilearn.edu.mt::d532b959-8ce3-47c7-b170-dad374501405" providerId="AD" clId="Web-{F9C2282F-8213-177B-0DBF-43537FB22BD2}" dt="2021-10-01T08:34:50.723" v="58"/>
          <ac:cxnSpMkLst>
            <pc:docMk/>
            <pc:sldMk cId="1520242100" sldId="258"/>
            <ac:cxnSpMk id="83" creationId="{64FA5DFF-7FE6-4855-84E6-DFA78EE978BD}"/>
          </ac:cxnSpMkLst>
        </pc:cxnChg>
        <pc:cxnChg chg="add">
          <ac:chgData name="Mary Jude Camilleri" userId="S::mary.jude.camilleri@ilearn.edu.mt::d532b959-8ce3-47c7-b170-dad374501405" providerId="AD" clId="Web-{F9C2282F-8213-177B-0DBF-43537FB22BD2}" dt="2021-10-01T08:34:50.723" v="58"/>
          <ac:cxnSpMkLst>
            <pc:docMk/>
            <pc:sldMk cId="1520242100" sldId="258"/>
            <ac:cxnSpMk id="85" creationId="{2AFD8CBA-54A3-4363-991B-B9C631BBFA74}"/>
          </ac:cxnSpMkLst>
        </pc:cxnChg>
      </pc:sldChg>
      <pc:sldChg chg="addSp modSp mod setBg addAnim">
        <pc:chgData name="Mary Jude Camilleri" userId="S::mary.jude.camilleri@ilearn.edu.mt::d532b959-8ce3-47c7-b170-dad374501405" providerId="AD" clId="Web-{F9C2282F-8213-177B-0DBF-43537FB22BD2}" dt="2021-10-01T08:35:26.224" v="67" actId="1076"/>
        <pc:sldMkLst>
          <pc:docMk/>
          <pc:sldMk cId="4016508967" sldId="262"/>
        </pc:sldMkLst>
        <pc:spChg chg="mod">
          <ac:chgData name="Mary Jude Camilleri" userId="S::mary.jude.camilleri@ilearn.edu.mt::d532b959-8ce3-47c7-b170-dad374501405" providerId="AD" clId="Web-{F9C2282F-8213-177B-0DBF-43537FB22BD2}" dt="2021-10-01T08:35:26.224" v="67" actId="1076"/>
          <ac:spMkLst>
            <pc:docMk/>
            <pc:sldMk cId="4016508967" sldId="262"/>
            <ac:spMk id="2" creationId="{F8FCE634-8EBD-4BA1-B1A8-A014AAFF33AF}"/>
          </ac:spMkLst>
        </pc:spChg>
        <pc:spChg chg="mod">
          <ac:chgData name="Mary Jude Camilleri" userId="S::mary.jude.camilleri@ilearn.edu.mt::d532b959-8ce3-47c7-b170-dad374501405" providerId="AD" clId="Web-{F9C2282F-8213-177B-0DBF-43537FB22BD2}" dt="2021-10-01T08:35:04.708" v="59"/>
          <ac:spMkLst>
            <pc:docMk/>
            <pc:sldMk cId="4016508967" sldId="262"/>
            <ac:spMk id="3" creationId="{7F9853D9-F5ED-4A50-8268-62AD59F6C847}"/>
          </ac:spMkLst>
        </pc:spChg>
        <pc:spChg chg="add">
          <ac:chgData name="Mary Jude Camilleri" userId="S::mary.jude.camilleri@ilearn.edu.mt::d532b959-8ce3-47c7-b170-dad374501405" providerId="AD" clId="Web-{F9C2282F-8213-177B-0DBF-43537FB22BD2}" dt="2021-10-01T08:35:04.708" v="59"/>
          <ac:spMkLst>
            <pc:docMk/>
            <pc:sldMk cId="4016508967" sldId="262"/>
            <ac:spMk id="25" creationId="{66D61E08-70C3-48D8-BEA0-787111DC30DA}"/>
          </ac:spMkLst>
        </pc:spChg>
        <pc:spChg chg="add">
          <ac:chgData name="Mary Jude Camilleri" userId="S::mary.jude.camilleri@ilearn.edu.mt::d532b959-8ce3-47c7-b170-dad374501405" providerId="AD" clId="Web-{F9C2282F-8213-177B-0DBF-43537FB22BD2}" dt="2021-10-01T08:35:04.708" v="59"/>
          <ac:spMkLst>
            <pc:docMk/>
            <pc:sldMk cId="4016508967" sldId="262"/>
            <ac:spMk id="27" creationId="{FC55298F-0AE5-478E-AD2B-03C2614C5833}"/>
          </ac:spMkLst>
        </pc:spChg>
        <pc:spChg chg="add">
          <ac:chgData name="Mary Jude Camilleri" userId="S::mary.jude.camilleri@ilearn.edu.mt::d532b959-8ce3-47c7-b170-dad374501405" providerId="AD" clId="Web-{F9C2282F-8213-177B-0DBF-43537FB22BD2}" dt="2021-10-01T08:35:04.708" v="59"/>
          <ac:spMkLst>
            <pc:docMk/>
            <pc:sldMk cId="4016508967" sldId="262"/>
            <ac:spMk id="29" creationId="{C180E4EA-0B63-4779-A895-7E90E71088F3}"/>
          </ac:spMkLst>
        </pc:spChg>
        <pc:spChg chg="add">
          <ac:chgData name="Mary Jude Camilleri" userId="S::mary.jude.camilleri@ilearn.edu.mt::d532b959-8ce3-47c7-b170-dad374501405" providerId="AD" clId="Web-{F9C2282F-8213-177B-0DBF-43537FB22BD2}" dt="2021-10-01T08:35:04.708" v="59"/>
          <ac:spMkLst>
            <pc:docMk/>
            <pc:sldMk cId="4016508967" sldId="262"/>
            <ac:spMk id="31" creationId="{CEE01D9D-3DE8-4EED-B0D3-8F3C79CC7673}"/>
          </ac:spMkLst>
        </pc:spChg>
        <pc:spChg chg="add">
          <ac:chgData name="Mary Jude Camilleri" userId="S::mary.jude.camilleri@ilearn.edu.mt::d532b959-8ce3-47c7-b170-dad374501405" providerId="AD" clId="Web-{F9C2282F-8213-177B-0DBF-43537FB22BD2}" dt="2021-10-01T08:35:04.708" v="59"/>
          <ac:spMkLst>
            <pc:docMk/>
            <pc:sldMk cId="4016508967" sldId="262"/>
            <ac:spMk id="33" creationId="{89AF5CE9-607F-43F4-8983-DCD6DA4051FD}"/>
          </ac:spMkLst>
        </pc:spChg>
        <pc:spChg chg="add">
          <ac:chgData name="Mary Jude Camilleri" userId="S::mary.jude.camilleri@ilearn.edu.mt::d532b959-8ce3-47c7-b170-dad374501405" providerId="AD" clId="Web-{F9C2282F-8213-177B-0DBF-43537FB22BD2}" dt="2021-10-01T08:35:04.708" v="59"/>
          <ac:spMkLst>
            <pc:docMk/>
            <pc:sldMk cId="4016508967" sldId="262"/>
            <ac:spMk id="35" creationId="{6EEA2DBD-9E1E-4521-8C01-F32AD18A89E3}"/>
          </ac:spMkLst>
        </pc:spChg>
        <pc:spChg chg="add">
          <ac:chgData name="Mary Jude Camilleri" userId="S::mary.jude.camilleri@ilearn.edu.mt::d532b959-8ce3-47c7-b170-dad374501405" providerId="AD" clId="Web-{F9C2282F-8213-177B-0DBF-43537FB22BD2}" dt="2021-10-01T08:35:04.708" v="59"/>
          <ac:spMkLst>
            <pc:docMk/>
            <pc:sldMk cId="4016508967" sldId="262"/>
            <ac:spMk id="37" creationId="{15BBD2C1-BA9B-46A9-A27A-33498B169272}"/>
          </ac:spMkLst>
        </pc:spChg>
        <pc:grpChg chg="add">
          <ac:chgData name="Mary Jude Camilleri" userId="S::mary.jude.camilleri@ilearn.edu.mt::d532b959-8ce3-47c7-b170-dad374501405" providerId="AD" clId="Web-{F9C2282F-8213-177B-0DBF-43537FB22BD2}" dt="2021-10-01T08:35:04.708" v="59"/>
          <ac:grpSpMkLst>
            <pc:docMk/>
            <pc:sldMk cId="4016508967" sldId="262"/>
            <ac:grpSpMk id="9" creationId="{A5AFB369-4673-4727-A7CD-D86AFE0AE069}"/>
          </ac:grpSpMkLst>
        </pc:grpChg>
        <pc:picChg chg="add">
          <ac:chgData name="Mary Jude Camilleri" userId="S::mary.jude.camilleri@ilearn.edu.mt::d532b959-8ce3-47c7-b170-dad374501405" providerId="AD" clId="Web-{F9C2282F-8213-177B-0DBF-43537FB22BD2}" dt="2021-10-01T08:35:04.708" v="59"/>
          <ac:picMkLst>
            <pc:docMk/>
            <pc:sldMk cId="4016508967" sldId="262"/>
            <ac:picMk id="5" creationId="{B19E7FB7-0FD0-44D6-8AA7-A4ABDAD44355}"/>
          </ac:picMkLst>
        </pc:picChg>
        <pc:cxnChg chg="add">
          <ac:chgData name="Mary Jude Camilleri" userId="S::mary.jude.camilleri@ilearn.edu.mt::d532b959-8ce3-47c7-b170-dad374501405" providerId="AD" clId="Web-{F9C2282F-8213-177B-0DBF-43537FB22BD2}" dt="2021-10-01T08:35:04.708" v="59"/>
          <ac:cxnSpMkLst>
            <pc:docMk/>
            <pc:sldMk cId="4016508967" sldId="262"/>
            <ac:cxnSpMk id="21" creationId="{A57C1A16-B8AB-4D99-A195-A38F556A6486}"/>
          </ac:cxnSpMkLst>
        </pc:cxnChg>
        <pc:cxnChg chg="add">
          <ac:chgData name="Mary Jude Camilleri" userId="S::mary.jude.camilleri@ilearn.edu.mt::d532b959-8ce3-47c7-b170-dad374501405" providerId="AD" clId="Web-{F9C2282F-8213-177B-0DBF-43537FB22BD2}" dt="2021-10-01T08:35:04.708" v="59"/>
          <ac:cxnSpMkLst>
            <pc:docMk/>
            <pc:sldMk cId="4016508967" sldId="262"/>
            <ac:cxnSpMk id="23" creationId="{F8A9B20B-D1DD-4573-B5EC-558029519236}"/>
          </ac:cxnSpMkLst>
        </pc:cxnChg>
      </pc:sldChg>
      <pc:sldChg chg="modSp mod setBg">
        <pc:chgData name="Mary Jude Camilleri" userId="S::mary.jude.camilleri@ilearn.edu.mt::d532b959-8ce3-47c7-b170-dad374501405" providerId="AD" clId="Web-{F9C2282F-8213-177B-0DBF-43537FB22BD2}" dt="2021-10-01T08:40:02.760" v="215" actId="1076"/>
        <pc:sldMkLst>
          <pc:docMk/>
          <pc:sldMk cId="4027195679" sldId="265"/>
        </pc:sldMkLst>
        <pc:spChg chg="mod">
          <ac:chgData name="Mary Jude Camilleri" userId="S::mary.jude.camilleri@ilearn.edu.mt::d532b959-8ce3-47c7-b170-dad374501405" providerId="AD" clId="Web-{F9C2282F-8213-177B-0DBF-43537FB22BD2}" dt="2021-10-01T08:39:28.322" v="201" actId="1076"/>
          <ac:spMkLst>
            <pc:docMk/>
            <pc:sldMk cId="4027195679" sldId="265"/>
            <ac:spMk id="2" creationId="{28573857-8F23-4D70-A3D6-A6C44C6522F0}"/>
          </ac:spMkLst>
        </pc:spChg>
        <pc:spChg chg="mod ord">
          <ac:chgData name="Mary Jude Camilleri" userId="S::mary.jude.camilleri@ilearn.edu.mt::d532b959-8ce3-47c7-b170-dad374501405" providerId="AD" clId="Web-{F9C2282F-8213-177B-0DBF-43537FB22BD2}" dt="2021-10-01T08:37:15.257" v="128"/>
          <ac:spMkLst>
            <pc:docMk/>
            <pc:sldMk cId="4027195679" sldId="265"/>
            <ac:spMk id="6" creationId="{5889040B-12D9-4274-B532-4D039E6E3636}"/>
          </ac:spMkLst>
        </pc:spChg>
        <pc:spChg chg="mod ord">
          <ac:chgData name="Mary Jude Camilleri" userId="S::mary.jude.camilleri@ilearn.edu.mt::d532b959-8ce3-47c7-b170-dad374501405" providerId="AD" clId="Web-{F9C2282F-8213-177B-0DBF-43537FB22BD2}" dt="2021-10-01T08:39:56.932" v="214" actId="14100"/>
          <ac:spMkLst>
            <pc:docMk/>
            <pc:sldMk cId="4027195679" sldId="265"/>
            <ac:spMk id="7" creationId="{0809091E-A32F-48A0-8BF8-E25751759100}"/>
          </ac:spMkLst>
        </pc:spChg>
        <pc:picChg chg="mod ord">
          <ac:chgData name="Mary Jude Camilleri" userId="S::mary.jude.camilleri@ilearn.edu.mt::d532b959-8ce3-47c7-b170-dad374501405" providerId="AD" clId="Web-{F9C2282F-8213-177B-0DBF-43537FB22BD2}" dt="2021-10-01T08:40:02.760" v="215" actId="1076"/>
          <ac:picMkLst>
            <pc:docMk/>
            <pc:sldMk cId="4027195679" sldId="265"/>
            <ac:picMk id="3092" creationId="{40A4961B-32AE-481C-82C0-187FE09CBBD7}"/>
          </ac:picMkLst>
        </pc:picChg>
      </pc:sldChg>
      <pc:sldChg chg="modSp">
        <pc:chgData name="Mary Jude Camilleri" userId="S::mary.jude.camilleri@ilearn.edu.mt::d532b959-8ce3-47c7-b170-dad374501405" providerId="AD" clId="Web-{F9C2282F-8213-177B-0DBF-43537FB22BD2}" dt="2021-10-01T08:44:51.015" v="267" actId="1076"/>
        <pc:sldMkLst>
          <pc:docMk/>
          <pc:sldMk cId="1355045386" sldId="268"/>
        </pc:sldMkLst>
        <pc:spChg chg="mod">
          <ac:chgData name="Mary Jude Camilleri" userId="S::mary.jude.camilleri@ilearn.edu.mt::d532b959-8ce3-47c7-b170-dad374501405" providerId="AD" clId="Web-{F9C2282F-8213-177B-0DBF-43537FB22BD2}" dt="2021-10-01T08:44:51.015" v="267" actId="1076"/>
          <ac:spMkLst>
            <pc:docMk/>
            <pc:sldMk cId="1355045386" sldId="268"/>
            <ac:spMk id="2" creationId="{6A8CD039-AB5B-4C97-BDAC-77DB1EDB4484}"/>
          </ac:spMkLst>
        </pc:spChg>
      </pc:sldChg>
      <pc:sldChg chg="modSp">
        <pc:chgData name="Mary Jude Camilleri" userId="S::mary.jude.camilleri@ilearn.edu.mt::d532b959-8ce3-47c7-b170-dad374501405" providerId="AD" clId="Web-{F9C2282F-8213-177B-0DBF-43537FB22BD2}" dt="2021-10-01T08:45:25.985" v="278" actId="14100"/>
        <pc:sldMkLst>
          <pc:docMk/>
          <pc:sldMk cId="2594209096" sldId="269"/>
        </pc:sldMkLst>
        <pc:spChg chg="mod">
          <ac:chgData name="Mary Jude Camilleri" userId="S::mary.jude.camilleri@ilearn.edu.mt::d532b959-8ce3-47c7-b170-dad374501405" providerId="AD" clId="Web-{F9C2282F-8213-177B-0DBF-43537FB22BD2}" dt="2021-10-01T08:45:18.718" v="276" actId="1076"/>
          <ac:spMkLst>
            <pc:docMk/>
            <pc:sldMk cId="2594209096" sldId="269"/>
            <ac:spMk id="2" creationId="{E292EF07-F289-43F4-A1B0-8766D713B51A}"/>
          </ac:spMkLst>
        </pc:spChg>
        <pc:picChg chg="mod">
          <ac:chgData name="Mary Jude Camilleri" userId="S::mary.jude.camilleri@ilearn.edu.mt::d532b959-8ce3-47c7-b170-dad374501405" providerId="AD" clId="Web-{F9C2282F-8213-177B-0DBF-43537FB22BD2}" dt="2021-10-01T08:45:25.985" v="278" actId="14100"/>
          <ac:picMkLst>
            <pc:docMk/>
            <pc:sldMk cId="2594209096" sldId="269"/>
            <ac:picMk id="5122" creationId="{CCC86441-3739-42DF-A7CC-7D314E37D9AB}"/>
          </ac:picMkLst>
        </pc:picChg>
      </pc:sldChg>
      <pc:sldChg chg="addSp modSp mod setBg">
        <pc:chgData name="Mary Jude Camilleri" userId="S::mary.jude.camilleri@ilearn.edu.mt::d532b959-8ce3-47c7-b170-dad374501405" providerId="AD" clId="Web-{F9C2282F-8213-177B-0DBF-43537FB22BD2}" dt="2021-10-01T08:45:58.641" v="289" actId="1076"/>
        <pc:sldMkLst>
          <pc:docMk/>
          <pc:sldMk cId="2210284763" sldId="270"/>
        </pc:sldMkLst>
        <pc:spChg chg="mod ord">
          <ac:chgData name="Mary Jude Camilleri" userId="S::mary.jude.camilleri@ilearn.edu.mt::d532b959-8ce3-47c7-b170-dad374501405" providerId="AD" clId="Web-{F9C2282F-8213-177B-0DBF-43537FB22BD2}" dt="2021-10-01T08:45:58.641" v="289" actId="1076"/>
          <ac:spMkLst>
            <pc:docMk/>
            <pc:sldMk cId="2210284763" sldId="270"/>
            <ac:spMk id="2" creationId="{BC385DEC-89E4-4EDA-BB34-D0030D2CA278}"/>
          </ac:spMkLst>
        </pc:spChg>
        <pc:spChg chg="mod">
          <ac:chgData name="Mary Jude Camilleri" userId="S::mary.jude.camilleri@ilearn.edu.mt::d532b959-8ce3-47c7-b170-dad374501405" providerId="AD" clId="Web-{F9C2282F-8213-177B-0DBF-43537FB22BD2}" dt="2021-10-01T08:45:32.500" v="279"/>
          <ac:spMkLst>
            <pc:docMk/>
            <pc:sldMk cId="2210284763" sldId="270"/>
            <ac:spMk id="4" creationId="{486424F5-BDE2-4A19-A82E-F22B71928709}"/>
          </ac:spMkLst>
        </pc:spChg>
        <pc:spChg chg="add">
          <ac:chgData name="Mary Jude Camilleri" userId="S::mary.jude.camilleri@ilearn.edu.mt::d532b959-8ce3-47c7-b170-dad374501405" providerId="AD" clId="Web-{F9C2282F-8213-177B-0DBF-43537FB22BD2}" dt="2021-10-01T08:45:32.500" v="279"/>
          <ac:spMkLst>
            <pc:docMk/>
            <pc:sldMk cId="2210284763" sldId="270"/>
            <ac:spMk id="25" creationId="{3F088236-D655-4F88-B238-E16762358025}"/>
          </ac:spMkLst>
        </pc:spChg>
        <pc:spChg chg="add">
          <ac:chgData name="Mary Jude Camilleri" userId="S::mary.jude.camilleri@ilearn.edu.mt::d532b959-8ce3-47c7-b170-dad374501405" providerId="AD" clId="Web-{F9C2282F-8213-177B-0DBF-43537FB22BD2}" dt="2021-10-01T08:45:32.500" v="279"/>
          <ac:spMkLst>
            <pc:docMk/>
            <pc:sldMk cId="2210284763" sldId="270"/>
            <ac:spMk id="27" creationId="{3DAC0C92-199E-475C-9390-119A9B027276}"/>
          </ac:spMkLst>
        </pc:spChg>
        <pc:spChg chg="add">
          <ac:chgData name="Mary Jude Camilleri" userId="S::mary.jude.camilleri@ilearn.edu.mt::d532b959-8ce3-47c7-b170-dad374501405" providerId="AD" clId="Web-{F9C2282F-8213-177B-0DBF-43537FB22BD2}" dt="2021-10-01T08:45:32.500" v="279"/>
          <ac:spMkLst>
            <pc:docMk/>
            <pc:sldMk cId="2210284763" sldId="270"/>
            <ac:spMk id="29" creationId="{C4CFB339-0ED8-4FE2-9EF1-6D1375B8499B}"/>
          </ac:spMkLst>
        </pc:spChg>
        <pc:spChg chg="add">
          <ac:chgData name="Mary Jude Camilleri" userId="S::mary.jude.camilleri@ilearn.edu.mt::d532b959-8ce3-47c7-b170-dad374501405" providerId="AD" clId="Web-{F9C2282F-8213-177B-0DBF-43537FB22BD2}" dt="2021-10-01T08:45:32.500" v="279"/>
          <ac:spMkLst>
            <pc:docMk/>
            <pc:sldMk cId="2210284763" sldId="270"/>
            <ac:spMk id="31" creationId="{31896C80-2069-4431-9C19-83B913734490}"/>
          </ac:spMkLst>
        </pc:spChg>
        <pc:spChg chg="add">
          <ac:chgData name="Mary Jude Camilleri" userId="S::mary.jude.camilleri@ilearn.edu.mt::d532b959-8ce3-47c7-b170-dad374501405" providerId="AD" clId="Web-{F9C2282F-8213-177B-0DBF-43537FB22BD2}" dt="2021-10-01T08:45:32.500" v="279"/>
          <ac:spMkLst>
            <pc:docMk/>
            <pc:sldMk cId="2210284763" sldId="270"/>
            <ac:spMk id="33" creationId="{BF120A21-0841-4823-B0C4-28AEBCEF9B78}"/>
          </ac:spMkLst>
        </pc:spChg>
        <pc:spChg chg="add">
          <ac:chgData name="Mary Jude Camilleri" userId="S::mary.jude.camilleri@ilearn.edu.mt::d532b959-8ce3-47c7-b170-dad374501405" providerId="AD" clId="Web-{F9C2282F-8213-177B-0DBF-43537FB22BD2}" dt="2021-10-01T08:45:32.500" v="279"/>
          <ac:spMkLst>
            <pc:docMk/>
            <pc:sldMk cId="2210284763" sldId="270"/>
            <ac:spMk id="35" creationId="{DBB05BAE-BBD3-4289-899F-A6851503C6B0}"/>
          </ac:spMkLst>
        </pc:spChg>
        <pc:spChg chg="add">
          <ac:chgData name="Mary Jude Camilleri" userId="S::mary.jude.camilleri@ilearn.edu.mt::d532b959-8ce3-47c7-b170-dad374501405" providerId="AD" clId="Web-{F9C2282F-8213-177B-0DBF-43537FB22BD2}" dt="2021-10-01T08:45:32.500" v="279"/>
          <ac:spMkLst>
            <pc:docMk/>
            <pc:sldMk cId="2210284763" sldId="270"/>
            <ac:spMk id="37" creationId="{9874D11C-36F5-4BBE-A490-019A54E953B0}"/>
          </ac:spMkLst>
        </pc:spChg>
        <pc:grpChg chg="add">
          <ac:chgData name="Mary Jude Camilleri" userId="S::mary.jude.camilleri@ilearn.edu.mt::d532b959-8ce3-47c7-b170-dad374501405" providerId="AD" clId="Web-{F9C2282F-8213-177B-0DBF-43537FB22BD2}" dt="2021-10-01T08:45:32.500" v="279"/>
          <ac:grpSpMkLst>
            <pc:docMk/>
            <pc:sldMk cId="2210284763" sldId="270"/>
            <ac:grpSpMk id="9" creationId="{E4951899-B99C-47AB-9C7C-16264D7A14C5}"/>
          </ac:grpSpMkLst>
        </pc:grpChg>
        <pc:picChg chg="mod">
          <ac:chgData name="Mary Jude Camilleri" userId="S::mary.jude.camilleri@ilearn.edu.mt::d532b959-8ce3-47c7-b170-dad374501405" providerId="AD" clId="Web-{F9C2282F-8213-177B-0DBF-43537FB22BD2}" dt="2021-10-01T08:45:32.500" v="279"/>
          <ac:picMkLst>
            <pc:docMk/>
            <pc:sldMk cId="2210284763" sldId="270"/>
            <ac:picMk id="3" creationId="{6A5C8124-89DD-4535-A53E-485841E0FB81}"/>
          </ac:picMkLst>
        </pc:picChg>
        <pc:cxnChg chg="add">
          <ac:chgData name="Mary Jude Camilleri" userId="S::mary.jude.camilleri@ilearn.edu.mt::d532b959-8ce3-47c7-b170-dad374501405" providerId="AD" clId="Web-{F9C2282F-8213-177B-0DBF-43537FB22BD2}" dt="2021-10-01T08:45:32.500" v="279"/>
          <ac:cxnSpMkLst>
            <pc:docMk/>
            <pc:sldMk cId="2210284763" sldId="270"/>
            <ac:cxnSpMk id="21" creationId="{64FA5DFF-7FE6-4855-84E6-DFA78EE978BD}"/>
          </ac:cxnSpMkLst>
        </pc:cxnChg>
        <pc:cxnChg chg="add">
          <ac:chgData name="Mary Jude Camilleri" userId="S::mary.jude.camilleri@ilearn.edu.mt::d532b959-8ce3-47c7-b170-dad374501405" providerId="AD" clId="Web-{F9C2282F-8213-177B-0DBF-43537FB22BD2}" dt="2021-10-01T08:45:32.500" v="279"/>
          <ac:cxnSpMkLst>
            <pc:docMk/>
            <pc:sldMk cId="2210284763" sldId="270"/>
            <ac:cxnSpMk id="23" creationId="{2AFD8CBA-54A3-4363-991B-B9C631BBFA74}"/>
          </ac:cxnSpMkLst>
        </pc:cxnChg>
      </pc:sldChg>
      <pc:sldChg chg="modSp">
        <pc:chgData name="Mary Jude Camilleri" userId="S::mary.jude.camilleri@ilearn.edu.mt::d532b959-8ce3-47c7-b170-dad374501405" providerId="AD" clId="Web-{F9C2282F-8213-177B-0DBF-43537FB22BD2}" dt="2021-10-01T08:46:13.141" v="290" actId="1076"/>
        <pc:sldMkLst>
          <pc:docMk/>
          <pc:sldMk cId="721612084" sldId="271"/>
        </pc:sldMkLst>
        <pc:spChg chg="mod">
          <ac:chgData name="Mary Jude Camilleri" userId="S::mary.jude.camilleri@ilearn.edu.mt::d532b959-8ce3-47c7-b170-dad374501405" providerId="AD" clId="Web-{F9C2282F-8213-177B-0DBF-43537FB22BD2}" dt="2021-10-01T08:46:13.141" v="290" actId="1076"/>
          <ac:spMkLst>
            <pc:docMk/>
            <pc:sldMk cId="721612084" sldId="271"/>
            <ac:spMk id="2" creationId="{A9F6583F-A9F2-4E49-922F-B6E0E0BE3C81}"/>
          </ac:spMkLst>
        </pc:spChg>
      </pc:sldChg>
      <pc:sldChg chg="modSp">
        <pc:chgData name="Mary Jude Camilleri" userId="S::mary.jude.camilleri@ilearn.edu.mt::d532b959-8ce3-47c7-b170-dad374501405" providerId="AD" clId="Web-{F9C2282F-8213-177B-0DBF-43537FB22BD2}" dt="2021-10-01T08:46:41.063" v="299" actId="1076"/>
        <pc:sldMkLst>
          <pc:docMk/>
          <pc:sldMk cId="3959545278" sldId="272"/>
        </pc:sldMkLst>
        <pc:spChg chg="mod">
          <ac:chgData name="Mary Jude Camilleri" userId="S::mary.jude.camilleri@ilearn.edu.mt::d532b959-8ce3-47c7-b170-dad374501405" providerId="AD" clId="Web-{F9C2282F-8213-177B-0DBF-43537FB22BD2}" dt="2021-10-01T08:46:41.063" v="299" actId="1076"/>
          <ac:spMkLst>
            <pc:docMk/>
            <pc:sldMk cId="3959545278" sldId="272"/>
            <ac:spMk id="2" creationId="{4BBE23EC-3277-4A89-9A27-671D42D05028}"/>
          </ac:spMkLst>
        </pc:spChg>
      </pc:sldChg>
      <pc:sldChg chg="modSp">
        <pc:chgData name="Mary Jude Camilleri" userId="S::mary.jude.camilleri@ilearn.edu.mt::d532b959-8ce3-47c7-b170-dad374501405" providerId="AD" clId="Web-{F9C2282F-8213-177B-0DBF-43537FB22BD2}" dt="2021-10-01T08:46:59.376" v="303" actId="1076"/>
        <pc:sldMkLst>
          <pc:docMk/>
          <pc:sldMk cId="201329673" sldId="273"/>
        </pc:sldMkLst>
        <pc:spChg chg="mod">
          <ac:chgData name="Mary Jude Camilleri" userId="S::mary.jude.camilleri@ilearn.edu.mt::d532b959-8ce3-47c7-b170-dad374501405" providerId="AD" clId="Web-{F9C2282F-8213-177B-0DBF-43537FB22BD2}" dt="2021-10-01T08:46:58.126" v="302" actId="1076"/>
          <ac:spMkLst>
            <pc:docMk/>
            <pc:sldMk cId="201329673" sldId="273"/>
            <ac:spMk id="2" creationId="{5C76F10D-C5A0-4BC8-906C-0852F0BFB818}"/>
          </ac:spMkLst>
        </pc:spChg>
        <pc:picChg chg="mod">
          <ac:chgData name="Mary Jude Camilleri" userId="S::mary.jude.camilleri@ilearn.edu.mt::d532b959-8ce3-47c7-b170-dad374501405" providerId="AD" clId="Web-{F9C2282F-8213-177B-0DBF-43537FB22BD2}" dt="2021-10-01T08:46:59.376" v="303" actId="1076"/>
          <ac:picMkLst>
            <pc:docMk/>
            <pc:sldMk cId="201329673" sldId="273"/>
            <ac:picMk id="3" creationId="{396C3EED-8DF0-45CF-BD0F-EB38D3C11860}"/>
          </ac:picMkLst>
        </pc:picChg>
      </pc:sldChg>
      <pc:sldChg chg="modSp">
        <pc:chgData name="Mary Jude Camilleri" userId="S::mary.jude.camilleri@ilearn.edu.mt::d532b959-8ce3-47c7-b170-dad374501405" providerId="AD" clId="Web-{F9C2282F-8213-177B-0DBF-43537FB22BD2}" dt="2021-10-01T08:47:38.142" v="313" actId="1076"/>
        <pc:sldMkLst>
          <pc:docMk/>
          <pc:sldMk cId="1074186404" sldId="274"/>
        </pc:sldMkLst>
        <pc:spChg chg="mod">
          <ac:chgData name="Mary Jude Camilleri" userId="S::mary.jude.camilleri@ilearn.edu.mt::d532b959-8ce3-47c7-b170-dad374501405" providerId="AD" clId="Web-{F9C2282F-8213-177B-0DBF-43537FB22BD2}" dt="2021-10-01T08:47:32.002" v="312" actId="20577"/>
          <ac:spMkLst>
            <pc:docMk/>
            <pc:sldMk cId="1074186404" sldId="274"/>
            <ac:spMk id="2" creationId="{6A8E2B7B-9FBF-43B7-9FC8-35E66BC8812D}"/>
          </ac:spMkLst>
        </pc:spChg>
        <pc:picChg chg="mod">
          <ac:chgData name="Mary Jude Camilleri" userId="S::mary.jude.camilleri@ilearn.edu.mt::d532b959-8ce3-47c7-b170-dad374501405" providerId="AD" clId="Web-{F9C2282F-8213-177B-0DBF-43537FB22BD2}" dt="2021-10-01T08:47:38.142" v="313" actId="1076"/>
          <ac:picMkLst>
            <pc:docMk/>
            <pc:sldMk cId="1074186404" sldId="274"/>
            <ac:picMk id="3" creationId="{8A12B86E-5145-4DE2-8D4F-03EC9589E26C}"/>
          </ac:picMkLst>
        </pc:picChg>
      </pc:sldChg>
      <pc:sldChg chg="delSp modSp">
        <pc:chgData name="Mary Jude Camilleri" userId="S::mary.jude.camilleri@ilearn.edu.mt::d532b959-8ce3-47c7-b170-dad374501405" providerId="AD" clId="Web-{F9C2282F-8213-177B-0DBF-43537FB22BD2}" dt="2021-10-01T08:47:53.408" v="316" actId="14100"/>
        <pc:sldMkLst>
          <pc:docMk/>
          <pc:sldMk cId="4171827777" sldId="275"/>
        </pc:sldMkLst>
        <pc:picChg chg="del">
          <ac:chgData name="Mary Jude Camilleri" userId="S::mary.jude.camilleri@ilearn.edu.mt::d532b959-8ce3-47c7-b170-dad374501405" providerId="AD" clId="Web-{F9C2282F-8213-177B-0DBF-43537FB22BD2}" dt="2021-10-01T08:47:45.924" v="314"/>
          <ac:picMkLst>
            <pc:docMk/>
            <pc:sldMk cId="4171827777" sldId="275"/>
            <ac:picMk id="2" creationId="{6FB83920-0764-4DF9-9BD6-8C6C2678D99B}"/>
          </ac:picMkLst>
        </pc:picChg>
        <pc:picChg chg="mod">
          <ac:chgData name="Mary Jude Camilleri" userId="S::mary.jude.camilleri@ilearn.edu.mt::d532b959-8ce3-47c7-b170-dad374501405" providerId="AD" clId="Web-{F9C2282F-8213-177B-0DBF-43537FB22BD2}" dt="2021-10-01T08:47:53.408" v="316" actId="14100"/>
          <ac:picMkLst>
            <pc:docMk/>
            <pc:sldMk cId="4171827777" sldId="275"/>
            <ac:picMk id="5" creationId="{81C213A9-0AFF-46F1-BABB-280D5B5AD177}"/>
          </ac:picMkLst>
        </pc:picChg>
      </pc:sldChg>
      <pc:sldChg chg="addSp delSp modSp mod setBg">
        <pc:chgData name="Mary Jude Camilleri" userId="S::mary.jude.camilleri@ilearn.edu.mt::d532b959-8ce3-47c7-b170-dad374501405" providerId="AD" clId="Web-{F9C2282F-8213-177B-0DBF-43537FB22BD2}" dt="2021-10-01T08:41:03.605" v="244" actId="14100"/>
        <pc:sldMkLst>
          <pc:docMk/>
          <pc:sldMk cId="2957315990" sldId="289"/>
        </pc:sldMkLst>
        <pc:spChg chg="mod ord">
          <ac:chgData name="Mary Jude Camilleri" userId="S::mary.jude.camilleri@ilearn.edu.mt::d532b959-8ce3-47c7-b170-dad374501405" providerId="AD" clId="Web-{F9C2282F-8213-177B-0DBF-43537FB22BD2}" dt="2021-10-01T08:40:33.026" v="230"/>
          <ac:spMkLst>
            <pc:docMk/>
            <pc:sldMk cId="2957315990" sldId="289"/>
            <ac:spMk id="2" creationId="{564CFDEB-3A12-4259-B595-EE70F6DFF407}"/>
          </ac:spMkLst>
        </pc:spChg>
        <pc:spChg chg="mod">
          <ac:chgData name="Mary Jude Camilleri" userId="S::mary.jude.camilleri@ilearn.edu.mt::d532b959-8ce3-47c7-b170-dad374501405" providerId="AD" clId="Web-{F9C2282F-8213-177B-0DBF-43537FB22BD2}" dt="2021-10-01T08:41:03.605" v="244" actId="14100"/>
          <ac:spMkLst>
            <pc:docMk/>
            <pc:sldMk cId="2957315990" sldId="289"/>
            <ac:spMk id="3" creationId="{C18331CD-A4C1-43FF-ADB2-3FD19B2344F0}"/>
          </ac:spMkLst>
        </pc:spChg>
        <pc:spChg chg="add del">
          <ac:chgData name="Mary Jude Camilleri" userId="S::mary.jude.camilleri@ilearn.edu.mt::d532b959-8ce3-47c7-b170-dad374501405" providerId="AD" clId="Web-{F9C2282F-8213-177B-0DBF-43537FB22BD2}" dt="2021-10-01T08:40:33.026" v="230"/>
          <ac:spMkLst>
            <pc:docMk/>
            <pc:sldMk cId="2957315990" sldId="289"/>
            <ac:spMk id="20" creationId="{E80B86A7-A1EC-475B-9166-88902B033A38}"/>
          </ac:spMkLst>
        </pc:spChg>
        <pc:spChg chg="add del">
          <ac:chgData name="Mary Jude Camilleri" userId="S::mary.jude.camilleri@ilearn.edu.mt::d532b959-8ce3-47c7-b170-dad374501405" providerId="AD" clId="Web-{F9C2282F-8213-177B-0DBF-43537FB22BD2}" dt="2021-10-01T08:40:33.026" v="230"/>
          <ac:spMkLst>
            <pc:docMk/>
            <pc:sldMk cId="2957315990" sldId="289"/>
            <ac:spMk id="22" creationId="{C2C29CB1-9F74-4879-A6AF-AEA67B6F1F4D}"/>
          </ac:spMkLst>
        </pc:spChg>
        <pc:spChg chg="add del">
          <ac:chgData name="Mary Jude Camilleri" userId="S::mary.jude.camilleri@ilearn.edu.mt::d532b959-8ce3-47c7-b170-dad374501405" providerId="AD" clId="Web-{F9C2282F-8213-177B-0DBF-43537FB22BD2}" dt="2021-10-01T08:40:33.026" v="230"/>
          <ac:spMkLst>
            <pc:docMk/>
            <pc:sldMk cId="2957315990" sldId="289"/>
            <ac:spMk id="24" creationId="{7E2C7115-5336-410C-AD71-0F0952A2E5A7}"/>
          </ac:spMkLst>
        </pc:spChg>
        <pc:spChg chg="add">
          <ac:chgData name="Mary Jude Camilleri" userId="S::mary.jude.camilleri@ilearn.edu.mt::d532b959-8ce3-47c7-b170-dad374501405" providerId="AD" clId="Web-{F9C2282F-8213-177B-0DBF-43537FB22BD2}" dt="2021-10-01T08:40:33.026" v="230"/>
          <ac:spMkLst>
            <pc:docMk/>
            <pc:sldMk cId="2957315990" sldId="289"/>
            <ac:spMk id="41" creationId="{8DF4D7F6-81B5-452A-9CE6-76D81F91D41B}"/>
          </ac:spMkLst>
        </pc:spChg>
        <pc:spChg chg="add">
          <ac:chgData name="Mary Jude Camilleri" userId="S::mary.jude.camilleri@ilearn.edu.mt::d532b959-8ce3-47c7-b170-dad374501405" providerId="AD" clId="Web-{F9C2282F-8213-177B-0DBF-43537FB22BD2}" dt="2021-10-01T08:40:33.026" v="230"/>
          <ac:spMkLst>
            <pc:docMk/>
            <pc:sldMk cId="2957315990" sldId="289"/>
            <ac:spMk id="43" creationId="{4600514D-20FB-4559-97DC-D1DC39E6C3DE}"/>
          </ac:spMkLst>
        </pc:spChg>
        <pc:spChg chg="add">
          <ac:chgData name="Mary Jude Camilleri" userId="S::mary.jude.camilleri@ilearn.edu.mt::d532b959-8ce3-47c7-b170-dad374501405" providerId="AD" clId="Web-{F9C2282F-8213-177B-0DBF-43537FB22BD2}" dt="2021-10-01T08:40:33.026" v="230"/>
          <ac:spMkLst>
            <pc:docMk/>
            <pc:sldMk cId="2957315990" sldId="289"/>
            <ac:spMk id="45" creationId="{266F638A-E405-4AC0-B984-72E5813B0DD1}"/>
          </ac:spMkLst>
        </pc:spChg>
        <pc:spChg chg="add">
          <ac:chgData name="Mary Jude Camilleri" userId="S::mary.jude.camilleri@ilearn.edu.mt::d532b959-8ce3-47c7-b170-dad374501405" providerId="AD" clId="Web-{F9C2282F-8213-177B-0DBF-43537FB22BD2}" dt="2021-10-01T08:40:33.026" v="230"/>
          <ac:spMkLst>
            <pc:docMk/>
            <pc:sldMk cId="2957315990" sldId="289"/>
            <ac:spMk id="51" creationId="{27B538D5-95DB-47ED-9CB4-34AE5BF78E6B}"/>
          </ac:spMkLst>
        </pc:spChg>
        <pc:grpChg chg="add del">
          <ac:chgData name="Mary Jude Camilleri" userId="S::mary.jude.camilleri@ilearn.edu.mt::d532b959-8ce3-47c7-b170-dad374501405" providerId="AD" clId="Web-{F9C2282F-8213-177B-0DBF-43537FB22BD2}" dt="2021-10-01T08:40:33.026" v="230"/>
          <ac:grpSpMkLst>
            <pc:docMk/>
            <pc:sldMk cId="2957315990" sldId="289"/>
            <ac:grpSpMk id="8" creationId="{2A83B46E-4B9D-41E7-AEA4-D49D0E7D87A9}"/>
          </ac:grpSpMkLst>
        </pc:grpChg>
        <pc:grpChg chg="add">
          <ac:chgData name="Mary Jude Camilleri" userId="S::mary.jude.camilleri@ilearn.edu.mt::d532b959-8ce3-47c7-b170-dad374501405" providerId="AD" clId="Web-{F9C2282F-8213-177B-0DBF-43537FB22BD2}" dt="2021-10-01T08:40:33.026" v="230"/>
          <ac:grpSpMkLst>
            <pc:docMk/>
            <pc:sldMk cId="2957315990" sldId="289"/>
            <ac:grpSpMk id="29" creationId="{2A83B46E-4B9D-41E7-AEA4-D49D0E7D87A9}"/>
          </ac:grpSpMkLst>
        </pc:grpChg>
        <pc:cxnChg chg="add">
          <ac:chgData name="Mary Jude Camilleri" userId="S::mary.jude.camilleri@ilearn.edu.mt::d532b959-8ce3-47c7-b170-dad374501405" providerId="AD" clId="Web-{F9C2282F-8213-177B-0DBF-43537FB22BD2}" dt="2021-10-01T08:40:33.026" v="230"/>
          <ac:cxnSpMkLst>
            <pc:docMk/>
            <pc:sldMk cId="2957315990" sldId="289"/>
            <ac:cxnSpMk id="47" creationId="{7D1CBE93-B17D-4509-843C-82287C38032A}"/>
          </ac:cxnSpMkLst>
        </pc:cxnChg>
        <pc:cxnChg chg="add">
          <ac:chgData name="Mary Jude Camilleri" userId="S::mary.jude.camilleri@ilearn.edu.mt::d532b959-8ce3-47c7-b170-dad374501405" providerId="AD" clId="Web-{F9C2282F-8213-177B-0DBF-43537FB22BD2}" dt="2021-10-01T08:40:33.026" v="230"/>
          <ac:cxnSpMkLst>
            <pc:docMk/>
            <pc:sldMk cId="2957315990" sldId="289"/>
            <ac:cxnSpMk id="49" creationId="{AE6277B4-6A43-48AB-89B2-3442221619CC}"/>
          </ac:cxnSpMkLst>
        </pc:cxnChg>
      </pc:sldChg>
      <pc:sldChg chg="addSp modSp mod setBg">
        <pc:chgData name="Mary Jude Camilleri" userId="S::mary.jude.camilleri@ilearn.edu.mt::d532b959-8ce3-47c7-b170-dad374501405" providerId="AD" clId="Web-{F9C2282F-8213-177B-0DBF-43537FB22BD2}" dt="2021-10-01T08:43:52.170" v="258" actId="20577"/>
        <pc:sldMkLst>
          <pc:docMk/>
          <pc:sldMk cId="3104902881" sldId="290"/>
        </pc:sldMkLst>
        <pc:spChg chg="mod ord">
          <ac:chgData name="Mary Jude Camilleri" userId="S::mary.jude.camilleri@ilearn.edu.mt::d532b959-8ce3-47c7-b170-dad374501405" providerId="AD" clId="Web-{F9C2282F-8213-177B-0DBF-43537FB22BD2}" dt="2021-10-01T08:43:19.466" v="245"/>
          <ac:spMkLst>
            <pc:docMk/>
            <pc:sldMk cId="3104902881" sldId="290"/>
            <ac:spMk id="2" creationId="{564CFDEB-3A12-4259-B595-EE70F6DFF407}"/>
          </ac:spMkLst>
        </pc:spChg>
        <pc:spChg chg="mod">
          <ac:chgData name="Mary Jude Camilleri" userId="S::mary.jude.camilleri@ilearn.edu.mt::d532b959-8ce3-47c7-b170-dad374501405" providerId="AD" clId="Web-{F9C2282F-8213-177B-0DBF-43537FB22BD2}" dt="2021-10-01T08:43:52.170" v="258" actId="20577"/>
          <ac:spMkLst>
            <pc:docMk/>
            <pc:sldMk cId="3104902881" sldId="290"/>
            <ac:spMk id="4" creationId="{53E6F7D0-8351-4BF4-8403-B64CFD114A3A}"/>
          </ac:spMkLst>
        </pc:spChg>
        <pc:spChg chg="mod">
          <ac:chgData name="Mary Jude Camilleri" userId="S::mary.jude.camilleri@ilearn.edu.mt::d532b959-8ce3-47c7-b170-dad374501405" providerId="AD" clId="Web-{F9C2282F-8213-177B-0DBF-43537FB22BD2}" dt="2021-10-01T08:43:25.482" v="247" actId="20577"/>
          <ac:spMkLst>
            <pc:docMk/>
            <pc:sldMk cId="3104902881" sldId="290"/>
            <ac:spMk id="5" creationId="{952EE503-91AB-4BBF-B3C8-84E53C4AC8CC}"/>
          </ac:spMkLst>
        </pc:spChg>
        <pc:spChg chg="add">
          <ac:chgData name="Mary Jude Camilleri" userId="S::mary.jude.camilleri@ilearn.edu.mt::d532b959-8ce3-47c7-b170-dad374501405" providerId="AD" clId="Web-{F9C2282F-8213-177B-0DBF-43537FB22BD2}" dt="2021-10-01T08:43:19.466" v="245"/>
          <ac:spMkLst>
            <pc:docMk/>
            <pc:sldMk cId="3104902881" sldId="290"/>
            <ac:spMk id="89" creationId="{3F088236-D655-4F88-B238-E16762358025}"/>
          </ac:spMkLst>
        </pc:spChg>
        <pc:spChg chg="add">
          <ac:chgData name="Mary Jude Camilleri" userId="S::mary.jude.camilleri@ilearn.edu.mt::d532b959-8ce3-47c7-b170-dad374501405" providerId="AD" clId="Web-{F9C2282F-8213-177B-0DBF-43537FB22BD2}" dt="2021-10-01T08:43:19.466" v="245"/>
          <ac:spMkLst>
            <pc:docMk/>
            <pc:sldMk cId="3104902881" sldId="290"/>
            <ac:spMk id="91" creationId="{3DAC0C92-199E-475C-9390-119A9B027276}"/>
          </ac:spMkLst>
        </pc:spChg>
        <pc:spChg chg="add">
          <ac:chgData name="Mary Jude Camilleri" userId="S::mary.jude.camilleri@ilearn.edu.mt::d532b959-8ce3-47c7-b170-dad374501405" providerId="AD" clId="Web-{F9C2282F-8213-177B-0DBF-43537FB22BD2}" dt="2021-10-01T08:43:19.466" v="245"/>
          <ac:spMkLst>
            <pc:docMk/>
            <pc:sldMk cId="3104902881" sldId="290"/>
            <ac:spMk id="93" creationId="{C4CFB339-0ED8-4FE2-9EF1-6D1375B8499B}"/>
          </ac:spMkLst>
        </pc:spChg>
        <pc:spChg chg="add">
          <ac:chgData name="Mary Jude Camilleri" userId="S::mary.jude.camilleri@ilearn.edu.mt::d532b959-8ce3-47c7-b170-dad374501405" providerId="AD" clId="Web-{F9C2282F-8213-177B-0DBF-43537FB22BD2}" dt="2021-10-01T08:43:19.466" v="245"/>
          <ac:spMkLst>
            <pc:docMk/>
            <pc:sldMk cId="3104902881" sldId="290"/>
            <ac:spMk id="95" creationId="{31896C80-2069-4431-9C19-83B913734490}"/>
          </ac:spMkLst>
        </pc:spChg>
        <pc:spChg chg="add">
          <ac:chgData name="Mary Jude Camilleri" userId="S::mary.jude.camilleri@ilearn.edu.mt::d532b959-8ce3-47c7-b170-dad374501405" providerId="AD" clId="Web-{F9C2282F-8213-177B-0DBF-43537FB22BD2}" dt="2021-10-01T08:43:19.466" v="245"/>
          <ac:spMkLst>
            <pc:docMk/>
            <pc:sldMk cId="3104902881" sldId="290"/>
            <ac:spMk id="97" creationId="{BF120A21-0841-4823-B0C4-28AEBCEF9B78}"/>
          </ac:spMkLst>
        </pc:spChg>
        <pc:spChg chg="add">
          <ac:chgData name="Mary Jude Camilleri" userId="S::mary.jude.camilleri@ilearn.edu.mt::d532b959-8ce3-47c7-b170-dad374501405" providerId="AD" clId="Web-{F9C2282F-8213-177B-0DBF-43537FB22BD2}" dt="2021-10-01T08:43:19.466" v="245"/>
          <ac:spMkLst>
            <pc:docMk/>
            <pc:sldMk cId="3104902881" sldId="290"/>
            <ac:spMk id="99" creationId="{DBB05BAE-BBD3-4289-899F-A6851503C6B0}"/>
          </ac:spMkLst>
        </pc:spChg>
        <pc:spChg chg="add">
          <ac:chgData name="Mary Jude Camilleri" userId="S::mary.jude.camilleri@ilearn.edu.mt::d532b959-8ce3-47c7-b170-dad374501405" providerId="AD" clId="Web-{F9C2282F-8213-177B-0DBF-43537FB22BD2}" dt="2021-10-01T08:43:19.466" v="245"/>
          <ac:spMkLst>
            <pc:docMk/>
            <pc:sldMk cId="3104902881" sldId="290"/>
            <ac:spMk id="101" creationId="{9874D11C-36F5-4BBE-A490-019A54E953B0}"/>
          </ac:spMkLst>
        </pc:spChg>
        <pc:grpChg chg="add">
          <ac:chgData name="Mary Jude Camilleri" userId="S::mary.jude.camilleri@ilearn.edu.mt::d532b959-8ce3-47c7-b170-dad374501405" providerId="AD" clId="Web-{F9C2282F-8213-177B-0DBF-43537FB22BD2}" dt="2021-10-01T08:43:19.466" v="245"/>
          <ac:grpSpMkLst>
            <pc:docMk/>
            <pc:sldMk cId="3104902881" sldId="290"/>
            <ac:grpSpMk id="73" creationId="{E4951899-B99C-47AB-9C7C-16264D7A14C5}"/>
          </ac:grpSpMkLst>
        </pc:grpChg>
        <pc:picChg chg="mod ord">
          <ac:chgData name="Mary Jude Camilleri" userId="S::mary.jude.camilleri@ilearn.edu.mt::d532b959-8ce3-47c7-b170-dad374501405" providerId="AD" clId="Web-{F9C2282F-8213-177B-0DBF-43537FB22BD2}" dt="2021-10-01T08:43:19.466" v="245"/>
          <ac:picMkLst>
            <pc:docMk/>
            <pc:sldMk cId="3104902881" sldId="290"/>
            <ac:picMk id="4100" creationId="{FACF1D8D-134A-4498-B9AB-BB4717728596}"/>
          </ac:picMkLst>
        </pc:picChg>
        <pc:cxnChg chg="add">
          <ac:chgData name="Mary Jude Camilleri" userId="S::mary.jude.camilleri@ilearn.edu.mt::d532b959-8ce3-47c7-b170-dad374501405" providerId="AD" clId="Web-{F9C2282F-8213-177B-0DBF-43537FB22BD2}" dt="2021-10-01T08:43:19.466" v="245"/>
          <ac:cxnSpMkLst>
            <pc:docMk/>
            <pc:sldMk cId="3104902881" sldId="290"/>
            <ac:cxnSpMk id="85" creationId="{64FA5DFF-7FE6-4855-84E6-DFA78EE978BD}"/>
          </ac:cxnSpMkLst>
        </pc:cxnChg>
        <pc:cxnChg chg="add">
          <ac:chgData name="Mary Jude Camilleri" userId="S::mary.jude.camilleri@ilearn.edu.mt::d532b959-8ce3-47c7-b170-dad374501405" providerId="AD" clId="Web-{F9C2282F-8213-177B-0DBF-43537FB22BD2}" dt="2021-10-01T08:43:19.466" v="245"/>
          <ac:cxnSpMkLst>
            <pc:docMk/>
            <pc:sldMk cId="3104902881" sldId="290"/>
            <ac:cxnSpMk id="87" creationId="{2AFD8CBA-54A3-4363-991B-B9C631BBFA74}"/>
          </ac:cxnSpMkLst>
        </pc:cxnChg>
      </pc:sldChg>
      <pc:sldChg chg="modSp mod setBg">
        <pc:chgData name="Mary Jude Camilleri" userId="S::mary.jude.camilleri@ilearn.edu.mt::d532b959-8ce3-47c7-b170-dad374501405" providerId="AD" clId="Web-{F9C2282F-8213-177B-0DBF-43537FB22BD2}" dt="2021-10-01T08:46:21.469" v="291"/>
        <pc:sldMkLst>
          <pc:docMk/>
          <pc:sldMk cId="2416782952" sldId="292"/>
        </pc:sldMkLst>
        <pc:spChg chg="mod ord">
          <ac:chgData name="Mary Jude Camilleri" userId="S::mary.jude.camilleri@ilearn.edu.mt::d532b959-8ce3-47c7-b170-dad374501405" providerId="AD" clId="Web-{F9C2282F-8213-177B-0DBF-43537FB22BD2}" dt="2021-10-01T08:46:21.469" v="291"/>
          <ac:spMkLst>
            <pc:docMk/>
            <pc:sldMk cId="2416782952" sldId="292"/>
            <ac:spMk id="2" creationId="{7835D1E1-3080-40C6-8D44-BEF743325557}"/>
          </ac:spMkLst>
        </pc:spChg>
        <pc:picChg chg="mod">
          <ac:chgData name="Mary Jude Camilleri" userId="S::mary.jude.camilleri@ilearn.edu.mt::d532b959-8ce3-47c7-b170-dad374501405" providerId="AD" clId="Web-{F9C2282F-8213-177B-0DBF-43537FB22BD2}" dt="2021-10-01T08:46:21.469" v="291"/>
          <ac:picMkLst>
            <pc:docMk/>
            <pc:sldMk cId="2416782952" sldId="292"/>
            <ac:picMk id="5" creationId="{3DEFC9B7-B7D6-4AE9-9892-A73D67E22156}"/>
          </ac:picMkLst>
        </pc:picChg>
      </pc:sldChg>
      <pc:sldChg chg="addSp modSp mod setBg addAnim">
        <pc:chgData name="Mary Jude Camilleri" userId="S::mary.jude.camilleri@ilearn.edu.mt::d532b959-8ce3-47c7-b170-dad374501405" providerId="AD" clId="Web-{F9C2282F-8213-177B-0DBF-43537FB22BD2}" dt="2021-10-01T08:37:06.976" v="127" actId="20577"/>
        <pc:sldMkLst>
          <pc:docMk/>
          <pc:sldMk cId="1842717581" sldId="296"/>
        </pc:sldMkLst>
        <pc:spChg chg="mod">
          <ac:chgData name="Mary Jude Camilleri" userId="S::mary.jude.camilleri@ilearn.edu.mt::d532b959-8ce3-47c7-b170-dad374501405" providerId="AD" clId="Web-{F9C2282F-8213-177B-0DBF-43537FB22BD2}" dt="2021-10-01T08:37:06.976" v="127" actId="20577"/>
          <ac:spMkLst>
            <pc:docMk/>
            <pc:sldMk cId="1842717581" sldId="296"/>
            <ac:spMk id="2" creationId="{424AED86-714D-4CA3-93DE-002A60E21944}"/>
          </ac:spMkLst>
        </pc:spChg>
        <pc:spChg chg="mod">
          <ac:chgData name="Mary Jude Camilleri" userId="S::mary.jude.camilleri@ilearn.edu.mt::d532b959-8ce3-47c7-b170-dad374501405" providerId="AD" clId="Web-{F9C2282F-8213-177B-0DBF-43537FB22BD2}" dt="2021-10-01T08:35:33.240" v="68"/>
          <ac:spMkLst>
            <pc:docMk/>
            <pc:sldMk cId="1842717581" sldId="296"/>
            <ac:spMk id="3" creationId="{53B39148-724D-4AD1-8099-7ABF76C06364}"/>
          </ac:spMkLst>
        </pc:spChg>
        <pc:spChg chg="add">
          <ac:chgData name="Mary Jude Camilleri" userId="S::mary.jude.camilleri@ilearn.edu.mt::d532b959-8ce3-47c7-b170-dad374501405" providerId="AD" clId="Web-{F9C2282F-8213-177B-0DBF-43537FB22BD2}" dt="2021-10-01T08:35:33.240" v="68"/>
          <ac:spMkLst>
            <pc:docMk/>
            <pc:sldMk cId="1842717581" sldId="296"/>
            <ac:spMk id="87" creationId="{66D61E08-70C3-48D8-BEA0-787111DC30DA}"/>
          </ac:spMkLst>
        </pc:spChg>
        <pc:spChg chg="add">
          <ac:chgData name="Mary Jude Camilleri" userId="S::mary.jude.camilleri@ilearn.edu.mt::d532b959-8ce3-47c7-b170-dad374501405" providerId="AD" clId="Web-{F9C2282F-8213-177B-0DBF-43537FB22BD2}" dt="2021-10-01T08:35:33.240" v="68"/>
          <ac:spMkLst>
            <pc:docMk/>
            <pc:sldMk cId="1842717581" sldId="296"/>
            <ac:spMk id="89" creationId="{FC55298F-0AE5-478E-AD2B-03C2614C5833}"/>
          </ac:spMkLst>
        </pc:spChg>
        <pc:spChg chg="add">
          <ac:chgData name="Mary Jude Camilleri" userId="S::mary.jude.camilleri@ilearn.edu.mt::d532b959-8ce3-47c7-b170-dad374501405" providerId="AD" clId="Web-{F9C2282F-8213-177B-0DBF-43537FB22BD2}" dt="2021-10-01T08:35:33.240" v="68"/>
          <ac:spMkLst>
            <pc:docMk/>
            <pc:sldMk cId="1842717581" sldId="296"/>
            <ac:spMk id="91" creationId="{C180E4EA-0B63-4779-A895-7E90E71088F3}"/>
          </ac:spMkLst>
        </pc:spChg>
        <pc:spChg chg="add">
          <ac:chgData name="Mary Jude Camilleri" userId="S::mary.jude.camilleri@ilearn.edu.mt::d532b959-8ce3-47c7-b170-dad374501405" providerId="AD" clId="Web-{F9C2282F-8213-177B-0DBF-43537FB22BD2}" dt="2021-10-01T08:35:33.240" v="68"/>
          <ac:spMkLst>
            <pc:docMk/>
            <pc:sldMk cId="1842717581" sldId="296"/>
            <ac:spMk id="93" creationId="{CEE01D9D-3DE8-4EED-B0D3-8F3C79CC7673}"/>
          </ac:spMkLst>
        </pc:spChg>
        <pc:spChg chg="add">
          <ac:chgData name="Mary Jude Camilleri" userId="S::mary.jude.camilleri@ilearn.edu.mt::d532b959-8ce3-47c7-b170-dad374501405" providerId="AD" clId="Web-{F9C2282F-8213-177B-0DBF-43537FB22BD2}" dt="2021-10-01T08:35:33.240" v="68"/>
          <ac:spMkLst>
            <pc:docMk/>
            <pc:sldMk cId="1842717581" sldId="296"/>
            <ac:spMk id="95" creationId="{89AF5CE9-607F-43F4-8983-DCD6DA4051FD}"/>
          </ac:spMkLst>
        </pc:spChg>
        <pc:spChg chg="add">
          <ac:chgData name="Mary Jude Camilleri" userId="S::mary.jude.camilleri@ilearn.edu.mt::d532b959-8ce3-47c7-b170-dad374501405" providerId="AD" clId="Web-{F9C2282F-8213-177B-0DBF-43537FB22BD2}" dt="2021-10-01T08:35:33.240" v="68"/>
          <ac:spMkLst>
            <pc:docMk/>
            <pc:sldMk cId="1842717581" sldId="296"/>
            <ac:spMk id="97" creationId="{6EEA2DBD-9E1E-4521-8C01-F32AD18A89E3}"/>
          </ac:spMkLst>
        </pc:spChg>
        <pc:spChg chg="add">
          <ac:chgData name="Mary Jude Camilleri" userId="S::mary.jude.camilleri@ilearn.edu.mt::d532b959-8ce3-47c7-b170-dad374501405" providerId="AD" clId="Web-{F9C2282F-8213-177B-0DBF-43537FB22BD2}" dt="2021-10-01T08:35:33.240" v="68"/>
          <ac:spMkLst>
            <pc:docMk/>
            <pc:sldMk cId="1842717581" sldId="296"/>
            <ac:spMk id="99" creationId="{15BBD2C1-BA9B-46A9-A27A-33498B169272}"/>
          </ac:spMkLst>
        </pc:spChg>
        <pc:grpChg chg="add">
          <ac:chgData name="Mary Jude Camilleri" userId="S::mary.jude.camilleri@ilearn.edu.mt::d532b959-8ce3-47c7-b170-dad374501405" providerId="AD" clId="Web-{F9C2282F-8213-177B-0DBF-43537FB22BD2}" dt="2021-10-01T08:35:33.240" v="68"/>
          <ac:grpSpMkLst>
            <pc:docMk/>
            <pc:sldMk cId="1842717581" sldId="296"/>
            <ac:grpSpMk id="71" creationId="{A5AFB369-4673-4727-A7CD-D86AFE0AE069}"/>
          </ac:grpSpMkLst>
        </pc:grpChg>
        <pc:picChg chg="mod ord">
          <ac:chgData name="Mary Jude Camilleri" userId="S::mary.jude.camilleri@ilearn.edu.mt::d532b959-8ce3-47c7-b170-dad374501405" providerId="AD" clId="Web-{F9C2282F-8213-177B-0DBF-43537FB22BD2}" dt="2021-10-01T08:35:33.240" v="68"/>
          <ac:picMkLst>
            <pc:docMk/>
            <pc:sldMk cId="1842717581" sldId="296"/>
            <ac:picMk id="2050" creationId="{68010039-4975-4B63-9933-B36F4D757A30}"/>
          </ac:picMkLst>
        </pc:picChg>
        <pc:cxnChg chg="add">
          <ac:chgData name="Mary Jude Camilleri" userId="S::mary.jude.camilleri@ilearn.edu.mt::d532b959-8ce3-47c7-b170-dad374501405" providerId="AD" clId="Web-{F9C2282F-8213-177B-0DBF-43537FB22BD2}" dt="2021-10-01T08:35:33.240" v="68"/>
          <ac:cxnSpMkLst>
            <pc:docMk/>
            <pc:sldMk cId="1842717581" sldId="296"/>
            <ac:cxnSpMk id="83" creationId="{A57C1A16-B8AB-4D99-A195-A38F556A6486}"/>
          </ac:cxnSpMkLst>
        </pc:cxnChg>
        <pc:cxnChg chg="add">
          <ac:chgData name="Mary Jude Camilleri" userId="S::mary.jude.camilleri@ilearn.edu.mt::d532b959-8ce3-47c7-b170-dad374501405" providerId="AD" clId="Web-{F9C2282F-8213-177B-0DBF-43537FB22BD2}" dt="2021-10-01T08:35:33.240" v="68"/>
          <ac:cxnSpMkLst>
            <pc:docMk/>
            <pc:sldMk cId="1842717581" sldId="296"/>
            <ac:cxnSpMk id="85" creationId="{F8A9B20B-D1DD-4573-B5EC-558029519236}"/>
          </ac:cxnSpMkLst>
        </pc:cxnChg>
      </pc:sldChg>
    </pc:docChg>
  </pc:docChgLst>
  <pc:docChgLst>
    <pc:chgData name="Vanessa Xuereb" userId="cf06a9f6-2ebd-481e-9fd5-404d201fd7dd" providerId="ADAL" clId="{2CF6C131-F268-4E9B-AF09-D888390A5BD8}"/>
    <pc:docChg chg="undo custSel delSld modSld">
      <pc:chgData name="Vanessa Xuereb" userId="cf06a9f6-2ebd-481e-9fd5-404d201fd7dd" providerId="ADAL" clId="{2CF6C131-F268-4E9B-AF09-D888390A5BD8}" dt="2021-07-21T12:22:10.910" v="1681" actId="1076"/>
      <pc:docMkLst>
        <pc:docMk/>
      </pc:docMkLst>
      <pc:sldChg chg="addSp modSp">
        <pc:chgData name="Vanessa Xuereb" userId="cf06a9f6-2ebd-481e-9fd5-404d201fd7dd" providerId="ADAL" clId="{2CF6C131-F268-4E9B-AF09-D888390A5BD8}" dt="2021-07-21T11:52:33.737" v="459" actId="14100"/>
        <pc:sldMkLst>
          <pc:docMk/>
          <pc:sldMk cId="4027195679" sldId="265"/>
        </pc:sldMkLst>
        <pc:spChg chg="mod">
          <ac:chgData name="Vanessa Xuereb" userId="cf06a9f6-2ebd-481e-9fd5-404d201fd7dd" providerId="ADAL" clId="{2CF6C131-F268-4E9B-AF09-D888390A5BD8}" dt="2021-07-21T11:52:25.983" v="457" actId="20577"/>
          <ac:spMkLst>
            <pc:docMk/>
            <pc:sldMk cId="4027195679" sldId="265"/>
            <ac:spMk id="7" creationId="{0809091E-A32F-48A0-8BF8-E25751759100}"/>
          </ac:spMkLst>
        </pc:spChg>
        <pc:spChg chg="add">
          <ac:chgData name="Vanessa Xuereb" userId="cf06a9f6-2ebd-481e-9fd5-404d201fd7dd" providerId="ADAL" clId="{2CF6C131-F268-4E9B-AF09-D888390A5BD8}" dt="2021-07-21T11:51:23.234" v="439" actId="14100"/>
          <ac:spMkLst>
            <pc:docMk/>
            <pc:sldMk cId="4027195679" sldId="265"/>
            <ac:spMk id="9" creationId="{0EE922FF-FAF4-48D5-9628-EC664A66784C}"/>
          </ac:spMkLst>
        </pc:spChg>
        <pc:spChg chg="add">
          <ac:chgData name="Vanessa Xuereb" userId="cf06a9f6-2ebd-481e-9fd5-404d201fd7dd" providerId="ADAL" clId="{2CF6C131-F268-4E9B-AF09-D888390A5BD8}" dt="2021-07-21T11:51:27.362" v="440" actId="14100"/>
          <ac:spMkLst>
            <pc:docMk/>
            <pc:sldMk cId="4027195679" sldId="265"/>
            <ac:spMk id="10" creationId="{D7CEA729-AE00-469C-B74E-AC1B9AF4A767}"/>
          </ac:spMkLst>
        </pc:spChg>
        <pc:spChg chg="add">
          <ac:chgData name="Vanessa Xuereb" userId="cf06a9f6-2ebd-481e-9fd5-404d201fd7dd" providerId="ADAL" clId="{2CF6C131-F268-4E9B-AF09-D888390A5BD8}" dt="2021-07-21T11:51:29.400" v="441" actId="14100"/>
          <ac:spMkLst>
            <pc:docMk/>
            <pc:sldMk cId="4027195679" sldId="265"/>
            <ac:spMk id="11" creationId="{B1C28A31-190B-4E3D-BCD7-D02112A69A2B}"/>
          </ac:spMkLst>
        </pc:spChg>
        <pc:spChg chg="add">
          <ac:chgData name="Vanessa Xuereb" userId="cf06a9f6-2ebd-481e-9fd5-404d201fd7dd" providerId="ADAL" clId="{2CF6C131-F268-4E9B-AF09-D888390A5BD8}" dt="2021-07-21T11:51:33.666" v="442" actId="14100"/>
          <ac:spMkLst>
            <pc:docMk/>
            <pc:sldMk cId="4027195679" sldId="265"/>
            <ac:spMk id="12" creationId="{D7BA04DD-8EB6-4558-AD38-4F65D015618B}"/>
          </ac:spMkLst>
        </pc:spChg>
        <pc:spChg chg="add">
          <ac:chgData name="Vanessa Xuereb" userId="cf06a9f6-2ebd-481e-9fd5-404d201fd7dd" providerId="ADAL" clId="{2CF6C131-F268-4E9B-AF09-D888390A5BD8}" dt="2021-07-21T11:51:37.256" v="443" actId="14100"/>
          <ac:spMkLst>
            <pc:docMk/>
            <pc:sldMk cId="4027195679" sldId="265"/>
            <ac:spMk id="13" creationId="{D43FB155-E026-4BFA-A4FA-ECA01B022AA0}"/>
          </ac:spMkLst>
        </pc:spChg>
        <pc:spChg chg="add">
          <ac:chgData name="Vanessa Xuereb" userId="cf06a9f6-2ebd-481e-9fd5-404d201fd7dd" providerId="ADAL" clId="{2CF6C131-F268-4E9B-AF09-D888390A5BD8}" dt="2021-07-21T11:51:43.661" v="444" actId="14100"/>
          <ac:spMkLst>
            <pc:docMk/>
            <pc:sldMk cId="4027195679" sldId="265"/>
            <ac:spMk id="14" creationId="{177D842A-2AB1-4519-AB58-B22DEEFEC683}"/>
          </ac:spMkLst>
        </pc:spChg>
        <pc:spChg chg="add">
          <ac:chgData name="Vanessa Xuereb" userId="cf06a9f6-2ebd-481e-9fd5-404d201fd7dd" providerId="ADAL" clId="{2CF6C131-F268-4E9B-AF09-D888390A5BD8}" dt="2021-07-21T11:51:46.932" v="445" actId="14100"/>
          <ac:spMkLst>
            <pc:docMk/>
            <pc:sldMk cId="4027195679" sldId="265"/>
            <ac:spMk id="15" creationId="{8771EE55-2319-4608-85E0-8C6BFA796527}"/>
          </ac:spMkLst>
        </pc:spChg>
        <pc:spChg chg="add">
          <ac:chgData name="Vanessa Xuereb" userId="cf06a9f6-2ebd-481e-9fd5-404d201fd7dd" providerId="ADAL" clId="{2CF6C131-F268-4E9B-AF09-D888390A5BD8}" dt="2021-07-21T11:51:52.651" v="446" actId="14100"/>
          <ac:spMkLst>
            <pc:docMk/>
            <pc:sldMk cId="4027195679" sldId="265"/>
            <ac:spMk id="16" creationId="{83F97648-B6D8-41DA-AE36-F4A5B2CEBEEE}"/>
          </ac:spMkLst>
        </pc:spChg>
        <pc:spChg chg="add">
          <ac:chgData name="Vanessa Xuereb" userId="cf06a9f6-2ebd-481e-9fd5-404d201fd7dd" providerId="ADAL" clId="{2CF6C131-F268-4E9B-AF09-D888390A5BD8}" dt="2021-07-21T11:51:56.894" v="447" actId="14100"/>
          <ac:spMkLst>
            <pc:docMk/>
            <pc:sldMk cId="4027195679" sldId="265"/>
            <ac:spMk id="17" creationId="{3EC2F20B-BE07-4F5C-82BC-A1B584351C5C}"/>
          </ac:spMkLst>
        </pc:spChg>
        <pc:picChg chg="add mod">
          <ac:chgData name="Vanessa Xuereb" userId="cf06a9f6-2ebd-481e-9fd5-404d201fd7dd" providerId="ADAL" clId="{2CF6C131-F268-4E9B-AF09-D888390A5BD8}" dt="2021-07-21T11:52:33.737" v="459" actId="14100"/>
          <ac:picMkLst>
            <pc:docMk/>
            <pc:sldMk cId="4027195679" sldId="265"/>
            <ac:picMk id="3092" creationId="{40A4961B-32AE-481C-82C0-187FE09CBBD7}"/>
          </ac:picMkLst>
        </pc:picChg>
      </pc:sldChg>
      <pc:sldChg chg="modSp">
        <pc:chgData name="Vanessa Xuereb" userId="cf06a9f6-2ebd-481e-9fd5-404d201fd7dd" providerId="ADAL" clId="{2CF6C131-F268-4E9B-AF09-D888390A5BD8}" dt="2021-07-21T12:02:08.754" v="1184" actId="1076"/>
        <pc:sldMkLst>
          <pc:docMk/>
          <pc:sldMk cId="1355045386" sldId="268"/>
        </pc:sldMkLst>
        <pc:spChg chg="mod">
          <ac:chgData name="Vanessa Xuereb" userId="cf06a9f6-2ebd-481e-9fd5-404d201fd7dd" providerId="ADAL" clId="{2CF6C131-F268-4E9B-AF09-D888390A5BD8}" dt="2021-07-21T12:02:08.754" v="1184" actId="1076"/>
          <ac:spMkLst>
            <pc:docMk/>
            <pc:sldMk cId="1355045386" sldId="268"/>
            <ac:spMk id="3" creationId="{598F5912-36F6-47F8-9DEF-9E8771DD1B69}"/>
          </ac:spMkLst>
        </pc:spChg>
      </pc:sldChg>
      <pc:sldChg chg="addSp delSp modSp">
        <pc:chgData name="Vanessa Xuereb" userId="cf06a9f6-2ebd-481e-9fd5-404d201fd7dd" providerId="ADAL" clId="{2CF6C131-F268-4E9B-AF09-D888390A5BD8}" dt="2021-07-21T12:06:48.442" v="1655" actId="114"/>
        <pc:sldMkLst>
          <pc:docMk/>
          <pc:sldMk cId="2594209096" sldId="269"/>
        </pc:sldMkLst>
        <pc:spChg chg="mod">
          <ac:chgData name="Vanessa Xuereb" userId="cf06a9f6-2ebd-481e-9fd5-404d201fd7dd" providerId="ADAL" clId="{2CF6C131-F268-4E9B-AF09-D888390A5BD8}" dt="2021-07-21T12:02:30.175" v="1185" actId="255"/>
          <ac:spMkLst>
            <pc:docMk/>
            <pc:sldMk cId="2594209096" sldId="269"/>
            <ac:spMk id="2" creationId="{E292EF07-F289-43F4-A1B0-8766D713B51A}"/>
          </ac:spMkLst>
        </pc:spChg>
        <pc:spChg chg="mod">
          <ac:chgData name="Vanessa Xuereb" userId="cf06a9f6-2ebd-481e-9fd5-404d201fd7dd" providerId="ADAL" clId="{2CF6C131-F268-4E9B-AF09-D888390A5BD8}" dt="2021-07-21T12:02:36.949" v="1189" actId="20577"/>
          <ac:spMkLst>
            <pc:docMk/>
            <pc:sldMk cId="2594209096" sldId="269"/>
            <ac:spMk id="5" creationId="{11714D07-76D1-4FBB-A453-7B5C7C514904}"/>
          </ac:spMkLst>
        </pc:spChg>
        <pc:spChg chg="add mod">
          <ac:chgData name="Vanessa Xuereb" userId="cf06a9f6-2ebd-481e-9fd5-404d201fd7dd" providerId="ADAL" clId="{2CF6C131-F268-4E9B-AF09-D888390A5BD8}" dt="2021-07-21T12:06:48.442" v="1655" actId="114"/>
          <ac:spMkLst>
            <pc:docMk/>
            <pc:sldMk cId="2594209096" sldId="269"/>
            <ac:spMk id="7" creationId="{95152828-6217-4492-B408-AC33CEB787C4}"/>
          </ac:spMkLst>
        </pc:spChg>
        <pc:picChg chg="del">
          <ac:chgData name="Vanessa Xuereb" userId="cf06a9f6-2ebd-481e-9fd5-404d201fd7dd" providerId="ADAL" clId="{2CF6C131-F268-4E9B-AF09-D888390A5BD8}" dt="2021-07-21T12:02:32.529" v="1186" actId="478"/>
          <ac:picMkLst>
            <pc:docMk/>
            <pc:sldMk cId="2594209096" sldId="269"/>
            <ac:picMk id="4098" creationId="{F21673C6-B285-4327-AE8E-68A43D8B7481}"/>
          </ac:picMkLst>
        </pc:picChg>
        <pc:picChg chg="del mod">
          <ac:chgData name="Vanessa Xuereb" userId="cf06a9f6-2ebd-481e-9fd5-404d201fd7dd" providerId="ADAL" clId="{2CF6C131-F268-4E9B-AF09-D888390A5BD8}" dt="2021-07-21T12:02:34.143" v="1188" actId="478"/>
          <ac:picMkLst>
            <pc:docMk/>
            <pc:sldMk cId="2594209096" sldId="269"/>
            <ac:picMk id="4100" creationId="{9BD93217-CF4D-4CD7-84AA-011453FD1242}"/>
          </ac:picMkLst>
        </pc:picChg>
        <pc:picChg chg="add mod">
          <ac:chgData name="Vanessa Xuereb" userId="cf06a9f6-2ebd-481e-9fd5-404d201fd7dd" providerId="ADAL" clId="{2CF6C131-F268-4E9B-AF09-D888390A5BD8}" dt="2021-07-21T12:05:32.336" v="1479" actId="1076"/>
          <ac:picMkLst>
            <pc:docMk/>
            <pc:sldMk cId="2594209096" sldId="269"/>
            <ac:picMk id="5122" creationId="{CCC86441-3739-42DF-A7CC-7D314E37D9AB}"/>
          </ac:picMkLst>
        </pc:picChg>
      </pc:sldChg>
      <pc:sldChg chg="modSp">
        <pc:chgData name="Vanessa Xuereb" userId="cf06a9f6-2ebd-481e-9fd5-404d201fd7dd" providerId="ADAL" clId="{2CF6C131-F268-4E9B-AF09-D888390A5BD8}" dt="2021-07-21T12:07:20.593" v="1658" actId="255"/>
        <pc:sldMkLst>
          <pc:docMk/>
          <pc:sldMk cId="2210284763" sldId="270"/>
        </pc:sldMkLst>
        <pc:spChg chg="mod">
          <ac:chgData name="Vanessa Xuereb" userId="cf06a9f6-2ebd-481e-9fd5-404d201fd7dd" providerId="ADAL" clId="{2CF6C131-F268-4E9B-AF09-D888390A5BD8}" dt="2021-07-21T12:07:20.593" v="1658" actId="255"/>
          <ac:spMkLst>
            <pc:docMk/>
            <pc:sldMk cId="2210284763" sldId="270"/>
            <ac:spMk id="2" creationId="{BC385DEC-89E4-4EDA-BB34-D0030D2CA278}"/>
          </ac:spMkLst>
        </pc:spChg>
      </pc:sldChg>
      <pc:sldChg chg="addSp modSp">
        <pc:chgData name="Vanessa Xuereb" userId="cf06a9f6-2ebd-481e-9fd5-404d201fd7dd" providerId="ADAL" clId="{2CF6C131-F268-4E9B-AF09-D888390A5BD8}" dt="2021-07-21T12:08:29.676" v="1665" actId="1076"/>
        <pc:sldMkLst>
          <pc:docMk/>
          <pc:sldMk cId="721612084" sldId="271"/>
        </pc:sldMkLst>
        <pc:spChg chg="mod">
          <ac:chgData name="Vanessa Xuereb" userId="cf06a9f6-2ebd-481e-9fd5-404d201fd7dd" providerId="ADAL" clId="{2CF6C131-F268-4E9B-AF09-D888390A5BD8}" dt="2021-07-21T12:07:35.885" v="1659" actId="255"/>
          <ac:spMkLst>
            <pc:docMk/>
            <pc:sldMk cId="721612084" sldId="271"/>
            <ac:spMk id="2" creationId="{A9F6583F-A9F2-4E49-922F-B6E0E0BE3C81}"/>
          </ac:spMkLst>
        </pc:spChg>
        <pc:spChg chg="add">
          <ac:chgData name="Vanessa Xuereb" userId="cf06a9f6-2ebd-481e-9fd5-404d201fd7dd" providerId="ADAL" clId="{2CF6C131-F268-4E9B-AF09-D888390A5BD8}" dt="2021-07-21T12:08:01.827" v="1660" actId="1076"/>
          <ac:spMkLst>
            <pc:docMk/>
            <pc:sldMk cId="721612084" sldId="271"/>
            <ac:spMk id="3" creationId="{99D9C8D9-F0B7-4655-A838-AA1E7A8E63BD}"/>
          </ac:spMkLst>
        </pc:spChg>
        <pc:spChg chg="add">
          <ac:chgData name="Vanessa Xuereb" userId="cf06a9f6-2ebd-481e-9fd5-404d201fd7dd" providerId="ADAL" clId="{2CF6C131-F268-4E9B-AF09-D888390A5BD8}" dt="2021-07-21T12:08:04.840" v="1661" actId="1076"/>
          <ac:spMkLst>
            <pc:docMk/>
            <pc:sldMk cId="721612084" sldId="271"/>
            <ac:spMk id="5" creationId="{85DD25A7-9F79-4426-9011-91BE896FBF40}"/>
          </ac:spMkLst>
        </pc:spChg>
        <pc:spChg chg="add">
          <ac:chgData name="Vanessa Xuereb" userId="cf06a9f6-2ebd-481e-9fd5-404d201fd7dd" providerId="ADAL" clId="{2CF6C131-F268-4E9B-AF09-D888390A5BD8}" dt="2021-07-21T12:08:08.659" v="1662" actId="1076"/>
          <ac:spMkLst>
            <pc:docMk/>
            <pc:sldMk cId="721612084" sldId="271"/>
            <ac:spMk id="6" creationId="{8E738D99-3298-4587-AC54-EAF744C1BF21}"/>
          </ac:spMkLst>
        </pc:spChg>
        <pc:picChg chg="add mod">
          <ac:chgData name="Vanessa Xuereb" userId="cf06a9f6-2ebd-481e-9fd5-404d201fd7dd" providerId="ADAL" clId="{2CF6C131-F268-4E9B-AF09-D888390A5BD8}" dt="2021-07-21T12:08:29.676" v="1665" actId="1076"/>
          <ac:picMkLst>
            <pc:docMk/>
            <pc:sldMk cId="721612084" sldId="271"/>
            <ac:picMk id="6152" creationId="{30D5C16F-C6A3-4ED6-BB06-667526EBA4FD}"/>
          </ac:picMkLst>
        </pc:picChg>
      </pc:sldChg>
      <pc:sldChg chg="delSp">
        <pc:chgData name="Vanessa Xuereb" userId="cf06a9f6-2ebd-481e-9fd5-404d201fd7dd" providerId="ADAL" clId="{2CF6C131-F268-4E9B-AF09-D888390A5BD8}" dt="2021-07-21T12:08:37.934" v="1667" actId="478"/>
        <pc:sldMkLst>
          <pc:docMk/>
          <pc:sldMk cId="3959545278" sldId="272"/>
        </pc:sldMkLst>
        <pc:picChg chg="del">
          <ac:chgData name="Vanessa Xuereb" userId="cf06a9f6-2ebd-481e-9fd5-404d201fd7dd" providerId="ADAL" clId="{2CF6C131-F268-4E9B-AF09-D888390A5BD8}" dt="2021-07-21T12:08:37.934" v="1667" actId="478"/>
          <ac:picMkLst>
            <pc:docMk/>
            <pc:sldMk cId="3959545278" sldId="272"/>
            <ac:picMk id="5" creationId="{4DD7F3E4-0D46-45C3-9586-3BE7C35D5A81}"/>
          </ac:picMkLst>
        </pc:picChg>
      </pc:sldChg>
      <pc:sldChg chg="addSp delSp modSp">
        <pc:chgData name="Vanessa Xuereb" userId="cf06a9f6-2ebd-481e-9fd5-404d201fd7dd" providerId="ADAL" clId="{2CF6C131-F268-4E9B-AF09-D888390A5BD8}" dt="2021-07-21T12:19:25.966" v="1676" actId="14100"/>
        <pc:sldMkLst>
          <pc:docMk/>
          <pc:sldMk cId="770234082" sldId="276"/>
        </pc:sldMkLst>
        <pc:spChg chg="del mod">
          <ac:chgData name="Vanessa Xuereb" userId="cf06a9f6-2ebd-481e-9fd5-404d201fd7dd" providerId="ADAL" clId="{2CF6C131-F268-4E9B-AF09-D888390A5BD8}" dt="2021-07-21T12:08:45.693" v="1671" actId="14100"/>
          <ac:spMkLst>
            <pc:docMk/>
            <pc:sldMk cId="770234082" sldId="276"/>
            <ac:spMk id="4" creationId="{911B38E3-BF27-4595-972C-ED6342ED2E08}"/>
          </ac:spMkLst>
        </pc:spChg>
        <pc:picChg chg="del">
          <ac:chgData name="Vanessa Xuereb" userId="cf06a9f6-2ebd-481e-9fd5-404d201fd7dd" providerId="ADAL" clId="{2CF6C131-F268-4E9B-AF09-D888390A5BD8}" dt="2021-07-21T12:08:45.692" v="1669" actId="478"/>
          <ac:picMkLst>
            <pc:docMk/>
            <pc:sldMk cId="770234082" sldId="276"/>
            <ac:picMk id="5" creationId="{A3A331F0-192C-46F1-8ABC-8D58746C8A8C}"/>
          </ac:picMkLst>
        </pc:picChg>
        <pc:picChg chg="del">
          <ac:chgData name="Vanessa Xuereb" userId="cf06a9f6-2ebd-481e-9fd5-404d201fd7dd" providerId="ADAL" clId="{2CF6C131-F268-4E9B-AF09-D888390A5BD8}" dt="2021-07-21T12:08:48.005" v="1672" actId="478"/>
          <ac:picMkLst>
            <pc:docMk/>
            <pc:sldMk cId="770234082" sldId="276"/>
            <ac:picMk id="6" creationId="{DCBAF07C-BE83-456A-BC5C-86F24EA2A8A0}"/>
          </ac:picMkLst>
        </pc:picChg>
        <pc:picChg chg="add mod">
          <ac:chgData name="Vanessa Xuereb" userId="cf06a9f6-2ebd-481e-9fd5-404d201fd7dd" providerId="ADAL" clId="{2CF6C131-F268-4E9B-AF09-D888390A5BD8}" dt="2021-07-21T12:19:25.966" v="1676" actId="14100"/>
          <ac:picMkLst>
            <pc:docMk/>
            <pc:sldMk cId="770234082" sldId="276"/>
            <ac:picMk id="8" creationId="{5CC2A5A3-9173-4AD0-9615-5B509379745F}"/>
          </ac:picMkLst>
        </pc:picChg>
      </pc:sldChg>
      <pc:sldChg chg="modSp">
        <pc:chgData name="Vanessa Xuereb" userId="cf06a9f6-2ebd-481e-9fd5-404d201fd7dd" providerId="ADAL" clId="{2CF6C131-F268-4E9B-AF09-D888390A5BD8}" dt="2021-07-21T11:53:08.818" v="479" actId="20577"/>
        <pc:sldMkLst>
          <pc:docMk/>
          <pc:sldMk cId="2957315990" sldId="289"/>
        </pc:sldMkLst>
        <pc:spChg chg="mod">
          <ac:chgData name="Vanessa Xuereb" userId="cf06a9f6-2ebd-481e-9fd5-404d201fd7dd" providerId="ADAL" clId="{2CF6C131-F268-4E9B-AF09-D888390A5BD8}" dt="2021-07-21T11:53:08.818" v="479" actId="20577"/>
          <ac:spMkLst>
            <pc:docMk/>
            <pc:sldMk cId="2957315990" sldId="289"/>
            <ac:spMk id="3" creationId="{C18331CD-A4C1-43FF-ADB2-3FD19B2344F0}"/>
          </ac:spMkLst>
        </pc:spChg>
      </pc:sldChg>
      <pc:sldChg chg="addSp delSp modSp">
        <pc:chgData name="Vanessa Xuereb" userId="cf06a9f6-2ebd-481e-9fd5-404d201fd7dd" providerId="ADAL" clId="{2CF6C131-F268-4E9B-AF09-D888390A5BD8}" dt="2021-07-21T11:58:11.264" v="914" actId="14100"/>
        <pc:sldMkLst>
          <pc:docMk/>
          <pc:sldMk cId="3104902881" sldId="290"/>
        </pc:sldMkLst>
        <pc:spChg chg="del mod">
          <ac:chgData name="Vanessa Xuereb" userId="cf06a9f6-2ebd-481e-9fd5-404d201fd7dd" providerId="ADAL" clId="{2CF6C131-F268-4E9B-AF09-D888390A5BD8}" dt="2021-07-21T11:53:21.249" v="482" actId="14100"/>
          <ac:spMkLst>
            <pc:docMk/>
            <pc:sldMk cId="3104902881" sldId="290"/>
            <ac:spMk id="3" creationId="{C18331CD-A4C1-43FF-ADB2-3FD19B2344F0}"/>
          </ac:spMkLst>
        </pc:spChg>
        <pc:spChg chg="mod">
          <ac:chgData name="Vanessa Xuereb" userId="cf06a9f6-2ebd-481e-9fd5-404d201fd7dd" providerId="ADAL" clId="{2CF6C131-F268-4E9B-AF09-D888390A5BD8}" dt="2021-07-21T11:55:18.067" v="892" actId="255"/>
          <ac:spMkLst>
            <pc:docMk/>
            <pc:sldMk cId="3104902881" sldId="290"/>
            <ac:spMk id="4" creationId="{53E6F7D0-8351-4BF4-8403-B64CFD114A3A}"/>
          </ac:spMkLst>
        </pc:spChg>
        <pc:spChg chg="add del mod">
          <ac:chgData name="Vanessa Xuereb" userId="cf06a9f6-2ebd-481e-9fd5-404d201fd7dd" providerId="ADAL" clId="{2CF6C131-F268-4E9B-AF09-D888390A5BD8}" dt="2021-07-21T11:57:56.394" v="907" actId="14100"/>
          <ac:spMkLst>
            <pc:docMk/>
            <pc:sldMk cId="3104902881" sldId="290"/>
            <ac:spMk id="5" creationId="{952EE503-91AB-4BBF-B3C8-84E53C4AC8CC}"/>
          </ac:spMkLst>
        </pc:spChg>
        <pc:picChg chg="add del">
          <ac:chgData name="Vanessa Xuereb" userId="cf06a9f6-2ebd-481e-9fd5-404d201fd7dd" providerId="ADAL" clId="{2CF6C131-F268-4E9B-AF09-D888390A5BD8}" dt="2021-07-21T11:53:35.762" v="488" actId="14100"/>
          <ac:picMkLst>
            <pc:docMk/>
            <pc:sldMk cId="3104902881" sldId="290"/>
            <ac:picMk id="4098" creationId="{8B8F64BF-5D28-4AEB-BB37-82E6D0757ADF}"/>
          </ac:picMkLst>
        </pc:picChg>
        <pc:picChg chg="add mod">
          <ac:chgData name="Vanessa Xuereb" userId="cf06a9f6-2ebd-481e-9fd5-404d201fd7dd" providerId="ADAL" clId="{2CF6C131-F268-4E9B-AF09-D888390A5BD8}" dt="2021-07-21T11:58:11.264" v="914" actId="14100"/>
          <ac:picMkLst>
            <pc:docMk/>
            <pc:sldMk cId="3104902881" sldId="290"/>
            <ac:picMk id="4100" creationId="{FACF1D8D-134A-4498-B9AB-BB4717728596}"/>
          </ac:picMkLst>
        </pc:picChg>
      </pc:sldChg>
      <pc:sldChg chg="addSp delSp modSp">
        <pc:chgData name="Vanessa Xuereb" userId="cf06a9f6-2ebd-481e-9fd5-404d201fd7dd" providerId="ADAL" clId="{2CF6C131-F268-4E9B-AF09-D888390A5BD8}" dt="2021-07-21T12:22:10.910" v="1681" actId="1076"/>
        <pc:sldMkLst>
          <pc:docMk/>
          <pc:sldMk cId="2416782952" sldId="292"/>
        </pc:sldMkLst>
        <pc:picChg chg="add mod">
          <ac:chgData name="Vanessa Xuereb" userId="cf06a9f6-2ebd-481e-9fd5-404d201fd7dd" providerId="ADAL" clId="{2CF6C131-F268-4E9B-AF09-D888390A5BD8}" dt="2021-07-21T12:22:10.910" v="1681" actId="1076"/>
          <ac:picMkLst>
            <pc:docMk/>
            <pc:sldMk cId="2416782952" sldId="292"/>
            <ac:picMk id="4" creationId="{59201C62-AEE4-4461-BF1B-277AF1CCA320}"/>
          </ac:picMkLst>
        </pc:picChg>
        <pc:picChg chg="del">
          <ac:chgData name="Vanessa Xuereb" userId="cf06a9f6-2ebd-481e-9fd5-404d201fd7dd" providerId="ADAL" clId="{2CF6C131-F268-4E9B-AF09-D888390A5BD8}" dt="2021-07-21T12:08:34.991" v="1666" actId="478"/>
          <ac:picMkLst>
            <pc:docMk/>
            <pc:sldMk cId="2416782952" sldId="292"/>
            <ac:picMk id="8" creationId="{22982B55-EE22-4C86-947B-84B8C12942E7}"/>
          </ac:picMkLst>
        </pc:picChg>
      </pc:sldChg>
    </pc:docChg>
  </pc:docChgLst>
  <pc:docChgLst>
    <pc:chgData name="Mary Jude Camilleri" userId="S::mary.jude.camilleri@ilearn.edu.mt::d532b959-8ce3-47c7-b170-dad374501405" providerId="AD" clId="Web-{48F447CE-6E8D-7C77-4109-D875582EF9E6}"/>
    <pc:docChg chg="modSld">
      <pc:chgData name="Mary Jude Camilleri" userId="S::mary.jude.camilleri@ilearn.edu.mt::d532b959-8ce3-47c7-b170-dad374501405" providerId="AD" clId="Web-{48F447CE-6E8D-7C77-4109-D875582EF9E6}" dt="2021-09-30T08:15:39.396" v="1" actId="14100"/>
      <pc:docMkLst>
        <pc:docMk/>
      </pc:docMkLst>
      <pc:sldChg chg="modSp">
        <pc:chgData name="Mary Jude Camilleri" userId="S::mary.jude.camilleri@ilearn.edu.mt::d532b959-8ce3-47c7-b170-dad374501405" providerId="AD" clId="Web-{48F447CE-6E8D-7C77-4109-D875582EF9E6}" dt="2021-09-30T08:15:39.396" v="1" actId="14100"/>
        <pc:sldMkLst>
          <pc:docMk/>
          <pc:sldMk cId="624881418" sldId="256"/>
        </pc:sldMkLst>
        <pc:picChg chg="mod">
          <ac:chgData name="Mary Jude Camilleri" userId="S::mary.jude.camilleri@ilearn.edu.mt::d532b959-8ce3-47c7-b170-dad374501405" providerId="AD" clId="Web-{48F447CE-6E8D-7C77-4109-D875582EF9E6}" dt="2021-09-30T08:15:39.396" v="1" actId="14100"/>
          <ac:picMkLst>
            <pc:docMk/>
            <pc:sldMk cId="624881418" sldId="256"/>
            <ac:picMk id="4" creationId="{3C24C910-5E0B-4664-B1D7-A2877F9D75DE}"/>
          </ac:picMkLst>
        </pc:picChg>
      </pc:sldChg>
    </pc:docChg>
  </pc:docChgLst>
  <pc:docChgLst>
    <pc:chgData name="Mary Jude Camilleri" userId="S::mary.jude.camilleri@ilearn.edu.mt::d532b959-8ce3-47c7-b170-dad374501405" providerId="AD" clId="Web-{6B28B8FC-EFFA-740D-4CEC-AA52053AA23D}"/>
    <pc:docChg chg="delSld modSld">
      <pc:chgData name="Mary Jude Camilleri" userId="S::mary.jude.camilleri@ilearn.edu.mt::d532b959-8ce3-47c7-b170-dad374501405" providerId="AD" clId="Web-{6B28B8FC-EFFA-740D-4CEC-AA52053AA23D}" dt="2021-11-09T08:50:32.729" v="55" actId="20577"/>
      <pc:docMkLst>
        <pc:docMk/>
      </pc:docMkLst>
      <pc:sldChg chg="modSp">
        <pc:chgData name="Mary Jude Camilleri" userId="S::mary.jude.camilleri@ilearn.edu.mt::d532b959-8ce3-47c7-b170-dad374501405" providerId="AD" clId="Web-{6B28B8FC-EFFA-740D-4CEC-AA52053AA23D}" dt="2021-11-09T08:49:30.212" v="36" actId="1076"/>
        <pc:sldMkLst>
          <pc:docMk/>
          <pc:sldMk cId="4016508967" sldId="262"/>
        </pc:sldMkLst>
        <pc:spChg chg="mod">
          <ac:chgData name="Mary Jude Camilleri" userId="S::mary.jude.camilleri@ilearn.edu.mt::d532b959-8ce3-47c7-b170-dad374501405" providerId="AD" clId="Web-{6B28B8FC-EFFA-740D-4CEC-AA52053AA23D}" dt="2021-11-09T08:49:30.212" v="36" actId="1076"/>
          <ac:spMkLst>
            <pc:docMk/>
            <pc:sldMk cId="4016508967" sldId="262"/>
            <ac:spMk id="2" creationId="{F8FCE634-8EBD-4BA1-B1A8-A014AAFF33AF}"/>
          </ac:spMkLst>
        </pc:spChg>
      </pc:sldChg>
      <pc:sldChg chg="modSp">
        <pc:chgData name="Mary Jude Camilleri" userId="S::mary.jude.camilleri@ilearn.edu.mt::d532b959-8ce3-47c7-b170-dad374501405" providerId="AD" clId="Web-{6B28B8FC-EFFA-740D-4CEC-AA52053AA23D}" dt="2021-11-09T08:50:04.260" v="50" actId="20577"/>
        <pc:sldMkLst>
          <pc:docMk/>
          <pc:sldMk cId="4027195679" sldId="265"/>
        </pc:sldMkLst>
        <pc:spChg chg="mod">
          <ac:chgData name="Mary Jude Camilleri" userId="S::mary.jude.camilleri@ilearn.edu.mt::d532b959-8ce3-47c7-b170-dad374501405" providerId="AD" clId="Web-{6B28B8FC-EFFA-740D-4CEC-AA52053AA23D}" dt="2021-11-09T08:50:04.260" v="50" actId="20577"/>
          <ac:spMkLst>
            <pc:docMk/>
            <pc:sldMk cId="4027195679" sldId="265"/>
            <ac:spMk id="7" creationId="{0809091E-A32F-48A0-8BF8-E25751759100}"/>
          </ac:spMkLst>
        </pc:spChg>
      </pc:sldChg>
      <pc:sldChg chg="modSp">
        <pc:chgData name="Mary Jude Camilleri" userId="S::mary.jude.camilleri@ilearn.edu.mt::d532b959-8ce3-47c7-b170-dad374501405" providerId="AD" clId="Web-{6B28B8FC-EFFA-740D-4CEC-AA52053AA23D}" dt="2021-11-09T08:50:32.729" v="55" actId="20577"/>
        <pc:sldMkLst>
          <pc:docMk/>
          <pc:sldMk cId="3104902881" sldId="290"/>
        </pc:sldMkLst>
        <pc:spChg chg="mod">
          <ac:chgData name="Mary Jude Camilleri" userId="S::mary.jude.camilleri@ilearn.edu.mt::d532b959-8ce3-47c7-b170-dad374501405" providerId="AD" clId="Web-{6B28B8FC-EFFA-740D-4CEC-AA52053AA23D}" dt="2021-11-09T08:50:32.729" v="55" actId="20577"/>
          <ac:spMkLst>
            <pc:docMk/>
            <pc:sldMk cId="3104902881" sldId="290"/>
            <ac:spMk id="5" creationId="{952EE503-91AB-4BBF-B3C8-84E53C4AC8CC}"/>
          </ac:spMkLst>
        </pc:spChg>
      </pc:sldChg>
      <pc:sldChg chg="delSp del delAnim">
        <pc:chgData name="Mary Jude Camilleri" userId="S::mary.jude.camilleri@ilearn.edu.mt::d532b959-8ce3-47c7-b170-dad374501405" providerId="AD" clId="Web-{6B28B8FC-EFFA-740D-4CEC-AA52053AA23D}" dt="2021-11-09T08:48:52.274" v="30"/>
        <pc:sldMkLst>
          <pc:docMk/>
          <pc:sldMk cId="2030834461" sldId="295"/>
        </pc:sldMkLst>
        <pc:picChg chg="del">
          <ac:chgData name="Mary Jude Camilleri" userId="S::mary.jude.camilleri@ilearn.edu.mt::d532b959-8ce3-47c7-b170-dad374501405" providerId="AD" clId="Web-{6B28B8FC-EFFA-740D-4CEC-AA52053AA23D}" dt="2021-11-09T08:48:50.227" v="29"/>
          <ac:picMkLst>
            <pc:docMk/>
            <pc:sldMk cId="2030834461" sldId="295"/>
            <ac:picMk id="4" creationId="{A2F75F97-066C-4AA2-AD53-60273289E222}"/>
          </ac:picMkLst>
        </pc:picChg>
      </pc:sldChg>
      <pc:sldChg chg="modSp">
        <pc:chgData name="Mary Jude Camilleri" userId="S::mary.jude.camilleri@ilearn.edu.mt::d532b959-8ce3-47c7-b170-dad374501405" providerId="AD" clId="Web-{6B28B8FC-EFFA-740D-4CEC-AA52053AA23D}" dt="2021-11-09T08:49:53.744" v="47" actId="20577"/>
        <pc:sldMkLst>
          <pc:docMk/>
          <pc:sldMk cId="1842717581" sldId="296"/>
        </pc:sldMkLst>
        <pc:spChg chg="mod">
          <ac:chgData name="Mary Jude Camilleri" userId="S::mary.jude.camilleri@ilearn.edu.mt::d532b959-8ce3-47c7-b170-dad374501405" providerId="AD" clId="Web-{6B28B8FC-EFFA-740D-4CEC-AA52053AA23D}" dt="2021-11-09T08:49:53.744" v="47" actId="20577"/>
          <ac:spMkLst>
            <pc:docMk/>
            <pc:sldMk cId="1842717581" sldId="296"/>
            <ac:spMk id="2" creationId="{424AED86-714D-4CA3-93DE-002A60E21944}"/>
          </ac:spMkLst>
        </pc:spChg>
      </pc:sldChg>
    </pc:docChg>
  </pc:docChgLst>
  <pc:docChgLst>
    <pc:chgData name="Vanessa Xuereb" userId="cf06a9f6-2ebd-481e-9fd5-404d201fd7dd" providerId="ADAL" clId="{8C8807C2-6E91-4DF8-9494-367D22FCF0EF}"/>
    <pc:docChg chg="custSel modSld">
      <pc:chgData name="Vanessa Xuereb" userId="cf06a9f6-2ebd-481e-9fd5-404d201fd7dd" providerId="ADAL" clId="{8C8807C2-6E91-4DF8-9494-367D22FCF0EF}" dt="2021-08-22T10:21:06.586" v="102" actId="1076"/>
      <pc:docMkLst>
        <pc:docMk/>
      </pc:docMkLst>
      <pc:sldChg chg="modSp">
        <pc:chgData name="Vanessa Xuereb" userId="cf06a9f6-2ebd-481e-9fd5-404d201fd7dd" providerId="ADAL" clId="{8C8807C2-6E91-4DF8-9494-367D22FCF0EF}" dt="2021-08-22T10:20:28.795" v="78" actId="20577"/>
        <pc:sldMkLst>
          <pc:docMk/>
          <pc:sldMk cId="624881418" sldId="256"/>
        </pc:sldMkLst>
        <pc:spChg chg="mod">
          <ac:chgData name="Vanessa Xuereb" userId="cf06a9f6-2ebd-481e-9fd5-404d201fd7dd" providerId="ADAL" clId="{8C8807C2-6E91-4DF8-9494-367D22FCF0EF}" dt="2021-08-22T10:20:28.795" v="78" actId="20577"/>
          <ac:spMkLst>
            <pc:docMk/>
            <pc:sldMk cId="624881418" sldId="256"/>
            <ac:spMk id="3" creationId="{65E2E896-92D7-44C7-B7F9-A88DA6B05EE0}"/>
          </ac:spMkLst>
        </pc:spChg>
        <pc:picChg chg="mod">
          <ac:chgData name="Vanessa Xuereb" userId="cf06a9f6-2ebd-481e-9fd5-404d201fd7dd" providerId="ADAL" clId="{8C8807C2-6E91-4DF8-9494-367D22FCF0EF}" dt="2021-08-11T10:46:23.120" v="9" actId="1076"/>
          <ac:picMkLst>
            <pc:docMk/>
            <pc:sldMk cId="624881418" sldId="256"/>
            <ac:picMk id="4" creationId="{3C24C910-5E0B-4664-B1D7-A2877F9D75DE}"/>
          </ac:picMkLst>
        </pc:picChg>
      </pc:sldChg>
      <pc:sldChg chg="modSp">
        <pc:chgData name="Vanessa Xuereb" userId="cf06a9f6-2ebd-481e-9fd5-404d201fd7dd" providerId="ADAL" clId="{8C8807C2-6E91-4DF8-9494-367D22FCF0EF}" dt="2021-08-13T13:57:05.906" v="20" actId="1076"/>
        <pc:sldMkLst>
          <pc:docMk/>
          <pc:sldMk cId="2408402871" sldId="257"/>
        </pc:sldMkLst>
        <pc:spChg chg="mod">
          <ac:chgData name="Vanessa Xuereb" userId="cf06a9f6-2ebd-481e-9fd5-404d201fd7dd" providerId="ADAL" clId="{8C8807C2-6E91-4DF8-9494-367D22FCF0EF}" dt="2021-08-13T13:57:05.906" v="20" actId="1076"/>
          <ac:spMkLst>
            <pc:docMk/>
            <pc:sldMk cId="2408402871" sldId="257"/>
            <ac:spMk id="6" creationId="{A2CF0B72-52A4-47ED-AC3B-93E467557E8C}"/>
          </ac:spMkLst>
        </pc:spChg>
      </pc:sldChg>
      <pc:sldChg chg="modSp">
        <pc:chgData name="Vanessa Xuereb" userId="cf06a9f6-2ebd-481e-9fd5-404d201fd7dd" providerId="ADAL" clId="{8C8807C2-6E91-4DF8-9494-367D22FCF0EF}" dt="2021-08-13T13:57:17.663" v="40" actId="20577"/>
        <pc:sldMkLst>
          <pc:docMk/>
          <pc:sldMk cId="1520242100" sldId="258"/>
        </pc:sldMkLst>
        <pc:spChg chg="mod">
          <ac:chgData name="Vanessa Xuereb" userId="cf06a9f6-2ebd-481e-9fd5-404d201fd7dd" providerId="ADAL" clId="{8C8807C2-6E91-4DF8-9494-367D22FCF0EF}" dt="2021-08-13T13:57:17.663" v="40" actId="20577"/>
          <ac:spMkLst>
            <pc:docMk/>
            <pc:sldMk cId="1520242100" sldId="258"/>
            <ac:spMk id="3" creationId="{249ADFA1-5926-49B1-B8D0-9D58FBF787B3}"/>
          </ac:spMkLst>
        </pc:spChg>
      </pc:sldChg>
      <pc:sldChg chg="modSp">
        <pc:chgData name="Vanessa Xuereb" userId="cf06a9f6-2ebd-481e-9fd5-404d201fd7dd" providerId="ADAL" clId="{8C8807C2-6E91-4DF8-9494-367D22FCF0EF}" dt="2021-08-11T10:49:07.648" v="17" actId="20577"/>
        <pc:sldMkLst>
          <pc:docMk/>
          <pc:sldMk cId="4027195679" sldId="265"/>
        </pc:sldMkLst>
        <pc:spChg chg="mod">
          <ac:chgData name="Vanessa Xuereb" userId="cf06a9f6-2ebd-481e-9fd5-404d201fd7dd" providerId="ADAL" clId="{8C8807C2-6E91-4DF8-9494-367D22FCF0EF}" dt="2021-08-11T10:49:07.648" v="17" actId="20577"/>
          <ac:spMkLst>
            <pc:docMk/>
            <pc:sldMk cId="4027195679" sldId="265"/>
            <ac:spMk id="7" creationId="{0809091E-A32F-48A0-8BF8-E25751759100}"/>
          </ac:spMkLst>
        </pc:spChg>
      </pc:sldChg>
      <pc:sldChg chg="modSp">
        <pc:chgData name="Vanessa Xuereb" userId="cf06a9f6-2ebd-481e-9fd5-404d201fd7dd" providerId="ADAL" clId="{8C8807C2-6E91-4DF8-9494-367D22FCF0EF}" dt="2021-07-25T18:58:38.887" v="2" actId="20577"/>
        <pc:sldMkLst>
          <pc:docMk/>
          <pc:sldMk cId="1355045386" sldId="268"/>
        </pc:sldMkLst>
        <pc:spChg chg="mod">
          <ac:chgData name="Vanessa Xuereb" userId="cf06a9f6-2ebd-481e-9fd5-404d201fd7dd" providerId="ADAL" clId="{8C8807C2-6E91-4DF8-9494-367D22FCF0EF}" dt="2021-07-25T18:58:38.887" v="2" actId="20577"/>
          <ac:spMkLst>
            <pc:docMk/>
            <pc:sldMk cId="1355045386" sldId="268"/>
            <ac:spMk id="3" creationId="{598F5912-36F6-47F8-9DEF-9E8771DD1B69}"/>
          </ac:spMkLst>
        </pc:spChg>
      </pc:sldChg>
      <pc:sldChg chg="delSp modSp">
        <pc:chgData name="Vanessa Xuereb" userId="cf06a9f6-2ebd-481e-9fd5-404d201fd7dd" providerId="ADAL" clId="{8C8807C2-6E91-4DF8-9494-367D22FCF0EF}" dt="2021-08-22T10:20:53.545" v="100" actId="20577"/>
        <pc:sldMkLst>
          <pc:docMk/>
          <pc:sldMk cId="721612084" sldId="271"/>
        </pc:sldMkLst>
        <pc:spChg chg="mod">
          <ac:chgData name="Vanessa Xuereb" userId="cf06a9f6-2ebd-481e-9fd5-404d201fd7dd" providerId="ADAL" clId="{8C8807C2-6E91-4DF8-9494-367D22FCF0EF}" dt="2021-08-22T10:20:53.545" v="100" actId="20577"/>
          <ac:spMkLst>
            <pc:docMk/>
            <pc:sldMk cId="721612084" sldId="271"/>
            <ac:spMk id="2" creationId="{A9F6583F-A9F2-4E49-922F-B6E0E0BE3C81}"/>
          </ac:spMkLst>
        </pc:spChg>
        <pc:picChg chg="del">
          <ac:chgData name="Vanessa Xuereb" userId="cf06a9f6-2ebd-481e-9fd5-404d201fd7dd" providerId="ADAL" clId="{8C8807C2-6E91-4DF8-9494-367D22FCF0EF}" dt="2021-08-22T10:20:49.606" v="79" actId="478"/>
          <ac:picMkLst>
            <pc:docMk/>
            <pc:sldMk cId="721612084" sldId="271"/>
            <ac:picMk id="6152" creationId="{30D5C16F-C6A3-4ED6-BB06-667526EBA4FD}"/>
          </ac:picMkLst>
        </pc:picChg>
      </pc:sldChg>
      <pc:sldChg chg="addSp delSp modSp">
        <pc:chgData name="Vanessa Xuereb" userId="cf06a9f6-2ebd-481e-9fd5-404d201fd7dd" providerId="ADAL" clId="{8C8807C2-6E91-4DF8-9494-367D22FCF0EF}" dt="2021-08-22T10:21:06.586" v="102" actId="1076"/>
        <pc:sldMkLst>
          <pc:docMk/>
          <pc:sldMk cId="4171827777" sldId="275"/>
        </pc:sldMkLst>
        <pc:picChg chg="add del mod">
          <ac:chgData name="Vanessa Xuereb" userId="cf06a9f6-2ebd-481e-9fd5-404d201fd7dd" providerId="ADAL" clId="{8C8807C2-6E91-4DF8-9494-367D22FCF0EF}" dt="2021-08-22T10:21:06.586" v="102" actId="1076"/>
          <ac:picMkLst>
            <pc:docMk/>
            <pc:sldMk cId="4171827777" sldId="275"/>
            <ac:picMk id="5" creationId="{81C213A9-0AFF-46F1-BABB-280D5B5AD177}"/>
          </ac:picMkLst>
        </pc:picChg>
      </pc:sldChg>
      <pc:sldChg chg="modSp">
        <pc:chgData name="Vanessa Xuereb" userId="cf06a9f6-2ebd-481e-9fd5-404d201fd7dd" providerId="ADAL" clId="{8C8807C2-6E91-4DF8-9494-367D22FCF0EF}" dt="2021-08-13T14:05:34.536" v="61" actId="120"/>
        <pc:sldMkLst>
          <pc:docMk/>
          <pc:sldMk cId="770234082" sldId="276"/>
        </pc:sldMkLst>
        <pc:spChg chg="mod">
          <ac:chgData name="Vanessa Xuereb" userId="cf06a9f6-2ebd-481e-9fd5-404d201fd7dd" providerId="ADAL" clId="{8C8807C2-6E91-4DF8-9494-367D22FCF0EF}" dt="2021-08-13T14:05:34.536" v="61" actId="120"/>
          <ac:spMkLst>
            <pc:docMk/>
            <pc:sldMk cId="770234082" sldId="276"/>
            <ac:spMk id="2" creationId="{5676E7BA-2D20-43CD-B972-984842369DE5}"/>
          </ac:spMkLst>
        </pc:spChg>
        <pc:picChg chg="mod">
          <ac:chgData name="Vanessa Xuereb" userId="cf06a9f6-2ebd-481e-9fd5-404d201fd7dd" providerId="ADAL" clId="{8C8807C2-6E91-4DF8-9494-367D22FCF0EF}" dt="2021-08-13T13:57:31.467" v="41" actId="1076"/>
          <ac:picMkLst>
            <pc:docMk/>
            <pc:sldMk cId="770234082" sldId="276"/>
            <ac:picMk id="8" creationId="{5CC2A5A3-9173-4AD0-9615-5B509379745F}"/>
          </ac:picMkLst>
        </pc:picChg>
      </pc:sldChg>
      <pc:sldChg chg="addSp delSp modSp">
        <pc:chgData name="Vanessa Xuereb" userId="cf06a9f6-2ebd-481e-9fd5-404d201fd7dd" providerId="ADAL" clId="{8C8807C2-6E91-4DF8-9494-367D22FCF0EF}" dt="2021-08-13T14:04:54.093" v="49" actId="1076"/>
        <pc:sldMkLst>
          <pc:docMk/>
          <pc:sldMk cId="2416782952" sldId="292"/>
        </pc:sldMkLst>
        <pc:picChg chg="del">
          <ac:chgData name="Vanessa Xuereb" userId="cf06a9f6-2ebd-481e-9fd5-404d201fd7dd" providerId="ADAL" clId="{8C8807C2-6E91-4DF8-9494-367D22FCF0EF}" dt="2021-08-13T14:01:15.525" v="42" actId="478"/>
          <ac:picMkLst>
            <pc:docMk/>
            <pc:sldMk cId="2416782952" sldId="292"/>
            <ac:picMk id="4" creationId="{59201C62-AEE4-4461-BF1B-277AF1CCA320}"/>
          </ac:picMkLst>
        </pc:picChg>
        <pc:picChg chg="add mod">
          <ac:chgData name="Vanessa Xuereb" userId="cf06a9f6-2ebd-481e-9fd5-404d201fd7dd" providerId="ADAL" clId="{8C8807C2-6E91-4DF8-9494-367D22FCF0EF}" dt="2021-08-13T14:04:54.093" v="49" actId="1076"/>
          <ac:picMkLst>
            <pc:docMk/>
            <pc:sldMk cId="2416782952" sldId="292"/>
            <ac:picMk id="5" creationId="{3DEFC9B7-B7D6-4AE9-9892-A73D67E22156}"/>
          </ac:picMkLst>
        </pc:picChg>
      </pc:sldChg>
      <pc:sldChg chg="addSp delSp modSp modAnim">
        <pc:chgData name="Vanessa Xuereb" userId="cf06a9f6-2ebd-481e-9fd5-404d201fd7dd" providerId="ADAL" clId="{8C8807C2-6E91-4DF8-9494-367D22FCF0EF}" dt="2021-08-02T11:41:46.730" v="8" actId="14100"/>
        <pc:sldMkLst>
          <pc:docMk/>
          <pc:sldMk cId="2030834461" sldId="295"/>
        </pc:sldMkLst>
        <pc:spChg chg="del">
          <ac:chgData name="Vanessa Xuereb" userId="cf06a9f6-2ebd-481e-9fd5-404d201fd7dd" providerId="ADAL" clId="{8C8807C2-6E91-4DF8-9494-367D22FCF0EF}" dt="2021-08-02T11:41:28.990" v="3" actId="478"/>
          <ac:spMkLst>
            <pc:docMk/>
            <pc:sldMk cId="2030834461" sldId="295"/>
            <ac:spMk id="3" creationId="{6F9FFA50-9614-4ED8-B138-1C0A3A80635C}"/>
          </ac:spMkLst>
        </pc:spChg>
        <pc:picChg chg="add mod">
          <ac:chgData name="Vanessa Xuereb" userId="cf06a9f6-2ebd-481e-9fd5-404d201fd7dd" providerId="ADAL" clId="{8C8807C2-6E91-4DF8-9494-367D22FCF0EF}" dt="2021-08-02T11:41:46.730" v="8" actId="14100"/>
          <ac:picMkLst>
            <pc:docMk/>
            <pc:sldMk cId="2030834461" sldId="295"/>
            <ac:picMk id="4" creationId="{A2F75F97-066C-4AA2-AD53-60273289E222}"/>
          </ac:picMkLst>
        </pc:picChg>
      </pc:sldChg>
      <pc:sldChg chg="modSp">
        <pc:chgData name="Vanessa Xuereb" userId="cf06a9f6-2ebd-481e-9fd5-404d201fd7dd" providerId="ADAL" clId="{8C8807C2-6E91-4DF8-9494-367D22FCF0EF}" dt="2021-08-11T10:48:28.642" v="13" actId="20577"/>
        <pc:sldMkLst>
          <pc:docMk/>
          <pc:sldMk cId="1842717581" sldId="296"/>
        </pc:sldMkLst>
        <pc:spChg chg="mod">
          <ac:chgData name="Vanessa Xuereb" userId="cf06a9f6-2ebd-481e-9fd5-404d201fd7dd" providerId="ADAL" clId="{8C8807C2-6E91-4DF8-9494-367D22FCF0EF}" dt="2021-08-11T10:48:28.642" v="13" actId="20577"/>
          <ac:spMkLst>
            <pc:docMk/>
            <pc:sldMk cId="1842717581" sldId="296"/>
            <ac:spMk id="2" creationId="{424AED86-714D-4CA3-93DE-002A60E21944}"/>
          </ac:spMkLst>
        </pc:spChg>
        <pc:picChg chg="mod">
          <ac:chgData name="Vanessa Xuereb" userId="cf06a9f6-2ebd-481e-9fd5-404d201fd7dd" providerId="ADAL" clId="{8C8807C2-6E91-4DF8-9494-367D22FCF0EF}" dt="2021-08-11T10:48:18.971" v="12" actId="1076"/>
          <ac:picMkLst>
            <pc:docMk/>
            <pc:sldMk cId="1842717581" sldId="296"/>
            <ac:picMk id="2050" creationId="{68010039-4975-4B63-9933-B36F4D757A30}"/>
          </ac:picMkLst>
        </pc:picChg>
      </pc:sldChg>
    </pc:docChg>
  </pc:docChgLst>
  <pc:docChgLst>
    <pc:chgData name="Mary Jude Camilleri" userId="S::mary.jude.camilleri@ilearn.edu.mt::d532b959-8ce3-47c7-b170-dad374501405" providerId="AD" clId="Web-{4DEA9161-0244-6E9D-5D69-EA9F5D5899EE}"/>
    <pc:docChg chg="modSld">
      <pc:chgData name="Mary Jude Camilleri" userId="S::mary.jude.camilleri@ilearn.edu.mt::d532b959-8ce3-47c7-b170-dad374501405" providerId="AD" clId="Web-{4DEA9161-0244-6E9D-5D69-EA9F5D5899EE}" dt="2021-09-29T09:44:59.347" v="360" actId="1076"/>
      <pc:docMkLst>
        <pc:docMk/>
      </pc:docMkLst>
      <pc:sldChg chg="modSp">
        <pc:chgData name="Mary Jude Camilleri" userId="S::mary.jude.camilleri@ilearn.edu.mt::d532b959-8ce3-47c7-b170-dad374501405" providerId="AD" clId="Web-{4DEA9161-0244-6E9D-5D69-EA9F5D5899EE}" dt="2021-09-29T09:35:52.445" v="1" actId="20577"/>
        <pc:sldMkLst>
          <pc:docMk/>
          <pc:sldMk cId="2408402871" sldId="257"/>
        </pc:sldMkLst>
        <pc:spChg chg="mod">
          <ac:chgData name="Mary Jude Camilleri" userId="S::mary.jude.camilleri@ilearn.edu.mt::d532b959-8ce3-47c7-b170-dad374501405" providerId="AD" clId="Web-{4DEA9161-0244-6E9D-5D69-EA9F5D5899EE}" dt="2021-09-29T09:35:52.445" v="1" actId="20577"/>
          <ac:spMkLst>
            <pc:docMk/>
            <pc:sldMk cId="2408402871" sldId="257"/>
            <ac:spMk id="6" creationId="{A2CF0B72-52A4-47ED-AC3B-93E467557E8C}"/>
          </ac:spMkLst>
        </pc:spChg>
      </pc:sldChg>
      <pc:sldChg chg="modSp">
        <pc:chgData name="Mary Jude Camilleri" userId="S::mary.jude.camilleri@ilearn.edu.mt::d532b959-8ce3-47c7-b170-dad374501405" providerId="AD" clId="Web-{4DEA9161-0244-6E9D-5D69-EA9F5D5899EE}" dt="2021-09-29T09:36:02.992" v="2" actId="1076"/>
        <pc:sldMkLst>
          <pc:docMk/>
          <pc:sldMk cId="1520242100" sldId="258"/>
        </pc:sldMkLst>
        <pc:spChg chg="mod">
          <ac:chgData name="Mary Jude Camilleri" userId="S::mary.jude.camilleri@ilearn.edu.mt::d532b959-8ce3-47c7-b170-dad374501405" providerId="AD" clId="Web-{4DEA9161-0244-6E9D-5D69-EA9F5D5899EE}" dt="2021-09-29T09:36:02.992" v="2" actId="1076"/>
          <ac:spMkLst>
            <pc:docMk/>
            <pc:sldMk cId="1520242100" sldId="258"/>
            <ac:spMk id="3" creationId="{249ADFA1-5926-49B1-B8D0-9D58FBF787B3}"/>
          </ac:spMkLst>
        </pc:spChg>
      </pc:sldChg>
      <pc:sldChg chg="modSp">
        <pc:chgData name="Mary Jude Camilleri" userId="S::mary.jude.camilleri@ilearn.edu.mt::d532b959-8ce3-47c7-b170-dad374501405" providerId="AD" clId="Web-{4DEA9161-0244-6E9D-5D69-EA9F5D5899EE}" dt="2021-09-29T09:37:18.931" v="20" actId="1076"/>
        <pc:sldMkLst>
          <pc:docMk/>
          <pc:sldMk cId="4016508967" sldId="262"/>
        </pc:sldMkLst>
        <pc:spChg chg="mod">
          <ac:chgData name="Mary Jude Camilleri" userId="S::mary.jude.camilleri@ilearn.edu.mt::d532b959-8ce3-47c7-b170-dad374501405" providerId="AD" clId="Web-{4DEA9161-0244-6E9D-5D69-EA9F5D5899EE}" dt="2021-09-29T09:37:18.931" v="20" actId="1076"/>
          <ac:spMkLst>
            <pc:docMk/>
            <pc:sldMk cId="4016508967" sldId="262"/>
            <ac:spMk id="2" creationId="{F8FCE634-8EBD-4BA1-B1A8-A014AAFF33AF}"/>
          </ac:spMkLst>
        </pc:spChg>
      </pc:sldChg>
      <pc:sldChg chg="modSp">
        <pc:chgData name="Mary Jude Camilleri" userId="S::mary.jude.camilleri@ilearn.edu.mt::d532b959-8ce3-47c7-b170-dad374501405" providerId="AD" clId="Web-{4DEA9161-0244-6E9D-5D69-EA9F5D5899EE}" dt="2021-09-29T09:38:55.933" v="65" actId="20577"/>
        <pc:sldMkLst>
          <pc:docMk/>
          <pc:sldMk cId="4027195679" sldId="265"/>
        </pc:sldMkLst>
        <pc:spChg chg="mod">
          <ac:chgData name="Mary Jude Camilleri" userId="S::mary.jude.camilleri@ilearn.edu.mt::d532b959-8ce3-47c7-b170-dad374501405" providerId="AD" clId="Web-{4DEA9161-0244-6E9D-5D69-EA9F5D5899EE}" dt="2021-09-29T09:38:55.933" v="65" actId="20577"/>
          <ac:spMkLst>
            <pc:docMk/>
            <pc:sldMk cId="4027195679" sldId="265"/>
            <ac:spMk id="7" creationId="{0809091E-A32F-48A0-8BF8-E25751759100}"/>
          </ac:spMkLst>
        </pc:spChg>
      </pc:sldChg>
      <pc:sldChg chg="modSp">
        <pc:chgData name="Mary Jude Camilleri" userId="S::mary.jude.camilleri@ilearn.edu.mt::d532b959-8ce3-47c7-b170-dad374501405" providerId="AD" clId="Web-{4DEA9161-0244-6E9D-5D69-EA9F5D5899EE}" dt="2021-09-29T09:40:38.547" v="145" actId="20577"/>
        <pc:sldMkLst>
          <pc:docMk/>
          <pc:sldMk cId="1355045386" sldId="268"/>
        </pc:sldMkLst>
        <pc:spChg chg="mod">
          <ac:chgData name="Mary Jude Camilleri" userId="S::mary.jude.camilleri@ilearn.edu.mt::d532b959-8ce3-47c7-b170-dad374501405" providerId="AD" clId="Web-{4DEA9161-0244-6E9D-5D69-EA9F5D5899EE}" dt="2021-09-29T09:40:38.547" v="145" actId="20577"/>
          <ac:spMkLst>
            <pc:docMk/>
            <pc:sldMk cId="1355045386" sldId="268"/>
            <ac:spMk id="3" creationId="{598F5912-36F6-47F8-9DEF-9E8771DD1B69}"/>
          </ac:spMkLst>
        </pc:spChg>
      </pc:sldChg>
      <pc:sldChg chg="modSp">
        <pc:chgData name="Mary Jude Camilleri" userId="S::mary.jude.camilleri@ilearn.edu.mt::d532b959-8ce3-47c7-b170-dad374501405" providerId="AD" clId="Web-{4DEA9161-0244-6E9D-5D69-EA9F5D5899EE}" dt="2021-09-29T09:42:44.313" v="258" actId="20577"/>
        <pc:sldMkLst>
          <pc:docMk/>
          <pc:sldMk cId="2594209096" sldId="269"/>
        </pc:sldMkLst>
        <pc:spChg chg="mod">
          <ac:chgData name="Mary Jude Camilleri" userId="S::mary.jude.camilleri@ilearn.edu.mt::d532b959-8ce3-47c7-b170-dad374501405" providerId="AD" clId="Web-{4DEA9161-0244-6E9D-5D69-EA9F5D5899EE}" dt="2021-09-29T09:42:44.313" v="258" actId="20577"/>
          <ac:spMkLst>
            <pc:docMk/>
            <pc:sldMk cId="2594209096" sldId="269"/>
            <ac:spMk id="7" creationId="{95152828-6217-4492-B408-AC33CEB787C4}"/>
          </ac:spMkLst>
        </pc:spChg>
      </pc:sldChg>
      <pc:sldChg chg="modSp">
        <pc:chgData name="Mary Jude Camilleri" userId="S::mary.jude.camilleri@ilearn.edu.mt::d532b959-8ce3-47c7-b170-dad374501405" providerId="AD" clId="Web-{4DEA9161-0244-6E9D-5D69-EA9F5D5899EE}" dt="2021-09-29T09:39:30.856" v="93" actId="20577"/>
        <pc:sldMkLst>
          <pc:docMk/>
          <pc:sldMk cId="2957315990" sldId="289"/>
        </pc:sldMkLst>
        <pc:spChg chg="mod">
          <ac:chgData name="Mary Jude Camilleri" userId="S::mary.jude.camilleri@ilearn.edu.mt::d532b959-8ce3-47c7-b170-dad374501405" providerId="AD" clId="Web-{4DEA9161-0244-6E9D-5D69-EA9F5D5899EE}" dt="2021-09-29T09:39:30.856" v="93" actId="20577"/>
          <ac:spMkLst>
            <pc:docMk/>
            <pc:sldMk cId="2957315990" sldId="289"/>
            <ac:spMk id="3" creationId="{C18331CD-A4C1-43FF-ADB2-3FD19B2344F0}"/>
          </ac:spMkLst>
        </pc:spChg>
      </pc:sldChg>
      <pc:sldChg chg="modSp">
        <pc:chgData name="Mary Jude Camilleri" userId="S::mary.jude.camilleri@ilearn.edu.mt::d532b959-8ce3-47c7-b170-dad374501405" providerId="AD" clId="Web-{4DEA9161-0244-6E9D-5D69-EA9F5D5899EE}" dt="2021-09-29T09:43:16.610" v="358" actId="20577"/>
        <pc:sldMkLst>
          <pc:docMk/>
          <pc:sldMk cId="3104902881" sldId="290"/>
        </pc:sldMkLst>
        <pc:spChg chg="mod">
          <ac:chgData name="Mary Jude Camilleri" userId="S::mary.jude.camilleri@ilearn.edu.mt::d532b959-8ce3-47c7-b170-dad374501405" providerId="AD" clId="Web-{4DEA9161-0244-6E9D-5D69-EA9F5D5899EE}" dt="2021-09-29T09:43:16.610" v="358" actId="20577"/>
          <ac:spMkLst>
            <pc:docMk/>
            <pc:sldMk cId="3104902881" sldId="290"/>
            <ac:spMk id="5" creationId="{952EE503-91AB-4BBF-B3C8-84E53C4AC8CC}"/>
          </ac:spMkLst>
        </pc:spChg>
        <pc:picChg chg="mod">
          <ac:chgData name="Mary Jude Camilleri" userId="S::mary.jude.camilleri@ilearn.edu.mt::d532b959-8ce3-47c7-b170-dad374501405" providerId="AD" clId="Web-{4DEA9161-0244-6E9D-5D69-EA9F5D5899EE}" dt="2021-09-29T09:39:49.403" v="95" actId="1076"/>
          <ac:picMkLst>
            <pc:docMk/>
            <pc:sldMk cId="3104902881" sldId="290"/>
            <ac:picMk id="4100" creationId="{FACF1D8D-134A-4498-B9AB-BB4717728596}"/>
          </ac:picMkLst>
        </pc:picChg>
      </pc:sldChg>
      <pc:sldChg chg="modSp">
        <pc:chgData name="Mary Jude Camilleri" userId="S::mary.jude.camilleri@ilearn.edu.mt::d532b959-8ce3-47c7-b170-dad374501405" providerId="AD" clId="Web-{4DEA9161-0244-6E9D-5D69-EA9F5D5899EE}" dt="2021-09-29T09:44:59.347" v="360" actId="1076"/>
        <pc:sldMkLst>
          <pc:docMk/>
          <pc:sldMk cId="2416782952" sldId="292"/>
        </pc:sldMkLst>
        <pc:picChg chg="mod">
          <ac:chgData name="Mary Jude Camilleri" userId="S::mary.jude.camilleri@ilearn.edu.mt::d532b959-8ce3-47c7-b170-dad374501405" providerId="AD" clId="Web-{4DEA9161-0244-6E9D-5D69-EA9F5D5899EE}" dt="2021-09-29T09:44:59.347" v="360" actId="1076"/>
          <ac:picMkLst>
            <pc:docMk/>
            <pc:sldMk cId="2416782952" sldId="292"/>
            <ac:picMk id="5" creationId="{3DEFC9B7-B7D6-4AE9-9892-A73D67E22156}"/>
          </ac:picMkLst>
        </pc:picChg>
      </pc:sldChg>
      <pc:sldChg chg="modSp">
        <pc:chgData name="Mary Jude Camilleri" userId="S::mary.jude.camilleri@ilearn.edu.mt::d532b959-8ce3-47c7-b170-dad374501405" providerId="AD" clId="Web-{4DEA9161-0244-6E9D-5D69-EA9F5D5899EE}" dt="2021-09-29T09:38:27.261" v="59" actId="20577"/>
        <pc:sldMkLst>
          <pc:docMk/>
          <pc:sldMk cId="1842717581" sldId="296"/>
        </pc:sldMkLst>
        <pc:spChg chg="mod">
          <ac:chgData name="Mary Jude Camilleri" userId="S::mary.jude.camilleri@ilearn.edu.mt::d532b959-8ce3-47c7-b170-dad374501405" providerId="AD" clId="Web-{4DEA9161-0244-6E9D-5D69-EA9F5D5899EE}" dt="2021-09-29T09:38:27.261" v="59" actId="20577"/>
          <ac:spMkLst>
            <pc:docMk/>
            <pc:sldMk cId="1842717581" sldId="296"/>
            <ac:spMk id="2" creationId="{424AED86-714D-4CA3-93DE-002A60E21944}"/>
          </ac:spMkLst>
        </pc:spChg>
        <pc:picChg chg="mod">
          <ac:chgData name="Mary Jude Camilleri" userId="S::mary.jude.camilleri@ilearn.edu.mt::d532b959-8ce3-47c7-b170-dad374501405" providerId="AD" clId="Web-{4DEA9161-0244-6E9D-5D69-EA9F5D5899EE}" dt="2021-09-29T09:38:05.870" v="36" actId="14100"/>
          <ac:picMkLst>
            <pc:docMk/>
            <pc:sldMk cId="1842717581" sldId="296"/>
            <ac:picMk id="2050" creationId="{68010039-4975-4B63-9933-B36F4D757A3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32FE12-1DAA-4AEB-9DB5-C849A2D0BDA4}" type="datetimeFigureOut">
              <a:rPr lang="en-GB" smtClean="0"/>
              <a:t>09/11/2021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44E1EA-452E-4679-81B4-A9B52FE9FA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8661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C31E1-4F97-4DAD-BA0D-2F186CDB24D4}" type="datetime1">
              <a:rPr lang="en-US" smtClean="0"/>
              <a:t>11/9/2021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3505C-8C37-45D8-83A6-8016A3A0150E}" type="datetime1">
              <a:rPr lang="en-US" smtClean="0"/>
              <a:t>11/9/2021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38184-AD8C-44ED-8769-FCD726464F00}" type="datetime1">
              <a:rPr lang="en-US" smtClean="0"/>
              <a:t>11/9/2021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EC528-F568-40AC-A56D-75F9780E921C}" type="datetime1">
              <a:rPr lang="en-US" smtClean="0"/>
              <a:t>11/9/2021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8BF33-672E-42CE-BA2E-5BFD7DC5DF87}" type="datetime1">
              <a:rPr lang="en-US" smtClean="0"/>
              <a:t>11/9/2021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AF0A9-1C69-4759-A00B-8DA6B90BCA92}" type="datetime1">
              <a:rPr lang="en-US" smtClean="0"/>
              <a:t>11/9/2021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975DA-DB58-46D3-B8BB-B730927EDFC9}" type="datetime1">
              <a:rPr lang="en-US" smtClean="0"/>
              <a:t>11/9/2021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C53D7-C028-446C-AA4D-ED6EFAE3B86E}" type="datetime1">
              <a:rPr lang="en-US" smtClean="0"/>
              <a:t>11/9/2021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10E0A-3361-42E6-8239-BF752973FED7}" type="datetime1">
              <a:rPr lang="en-US" smtClean="0"/>
              <a:t>11/9/2021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E720F-4524-4852-9025-3A0BD53C4B6E}" type="datetime1">
              <a:rPr lang="en-US" smtClean="0"/>
              <a:t>11/9/2021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C645B-D1A9-4D43-9216-F595ABA3426D}" type="datetime1">
              <a:rPr lang="en-US" smtClean="0"/>
              <a:t>11/9/2021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E4E4E-CF11-4988-B1A5-9B377A037919}" type="datetime1">
              <a:rPr lang="en-US" smtClean="0"/>
              <a:t>11/9/2021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C57C1-F181-4701-868C-23906E9697A2}" type="datetime1">
              <a:rPr lang="en-US" smtClean="0"/>
              <a:t>11/9/2021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D0E57-917F-4996-8940-8611BE7B2AC6}" type="datetime1">
              <a:rPr lang="en-US" smtClean="0"/>
              <a:t>11/9/2021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75EF7-65D6-47DF-BD28-1378945337B0}" type="datetime1">
              <a:rPr lang="en-US" smtClean="0"/>
              <a:t>11/9/2021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5691B-EC9B-4143-821A-12FD00D25EE2}" type="datetime1">
              <a:rPr lang="en-US" smtClean="0"/>
              <a:t>11/9/2021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78F8BA-460F-46AB-9B4C-93A0F7964273}" type="datetime1">
              <a:rPr lang="en-US" smtClean="0"/>
              <a:t>11/9/2021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1" r:id="rId3"/>
    <p:sldLayoutId id="2147483666" r:id="rId4"/>
    <p:sldLayoutId id="2147483653" r:id="rId5"/>
    <p:sldLayoutId id="2147483654" r:id="rId6"/>
    <p:sldLayoutId id="2147483655" r:id="rId7"/>
    <p:sldLayoutId id="2147483667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8" r:id="rId15"/>
    <p:sldLayoutId id="2147483659" r:id="rId1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yscr5dcwbic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Amusement park players seek lower GST rate">
            <a:extLst>
              <a:ext uri="{FF2B5EF4-FFF2-40B4-BE49-F238E27FC236}">
                <a16:creationId xmlns:a16="http://schemas.microsoft.com/office/drawing/2014/main" id="{3C24C910-5E0B-4664-B1D7-A2877F9D75D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1" t="9091"/>
          <a:stretch/>
        </p:blipFill>
        <p:spPr bwMode="auto">
          <a:xfrm>
            <a:off x="1" y="10"/>
            <a:ext cx="12191999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0FF9F10B-8764-4B6C-9EBC-4FBE9AC1AC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Parallelogram 11">
            <a:extLst>
              <a:ext uri="{FF2B5EF4-FFF2-40B4-BE49-F238E27FC236}">
                <a16:creationId xmlns:a16="http://schemas.microsoft.com/office/drawing/2014/main" id="{4DC5F81A-AB66-427C-B973-546BE1B7ED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84541" y="0"/>
            <a:ext cx="7315200" cy="6858000"/>
          </a:xfrm>
          <a:prstGeom prst="parallelogram">
            <a:avLst>
              <a:gd name="adj" fmla="val 14937"/>
            </a:avLst>
          </a:prstGeom>
          <a:solidFill>
            <a:schemeClr val="bg1"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146C810-9BC7-4BEB-A44C-B70C5B3DC9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5ADF6C1-FC3E-4CEF-ACAA-1E533A9279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Rectangle 23">
            <a:extLst>
              <a:ext uri="{FF2B5EF4-FFF2-40B4-BE49-F238E27FC236}">
                <a16:creationId xmlns:a16="http://schemas.microsoft.com/office/drawing/2014/main" id="{BE11B7D3-FC4D-4157-827F-D418D4AF3C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Rectangle 25">
            <a:extLst>
              <a:ext uri="{FF2B5EF4-FFF2-40B4-BE49-F238E27FC236}">
                <a16:creationId xmlns:a16="http://schemas.microsoft.com/office/drawing/2014/main" id="{F9CA2FB3-69C5-4A17-880A-34C260DF3C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A3B42260-CA72-429A-AEFF-A2778C7BC6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2745CD3-C444-4100-B882-279E4CF99E42}"/>
              </a:ext>
            </a:extLst>
          </p:cNvPr>
          <p:cNvSpPr/>
          <p:nvPr/>
        </p:nvSpPr>
        <p:spPr>
          <a:xfrm>
            <a:off x="4704200" y="1702477"/>
            <a:ext cx="6200959" cy="433366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Lesson 2: </a:t>
            </a:r>
            <a:endParaRPr lang="en-US" dirty="0">
              <a:solidFill>
                <a:schemeClr val="accent1"/>
              </a:solidFill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Reading</a:t>
            </a:r>
            <a:br>
              <a:rPr lang="en-US" sz="4200" dirty="0">
                <a:latin typeface="+mj-lt"/>
                <a:ea typeface="+mj-ea"/>
                <a:cs typeface="+mj-cs"/>
              </a:rPr>
            </a:br>
            <a:endParaRPr lang="en-US" sz="4200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Topic: </a:t>
            </a:r>
            <a:endParaRPr lang="en-US" sz="4200">
              <a:solidFill>
                <a:schemeClr val="accent1"/>
              </a:solidFill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200" dirty="0">
                <a:solidFill>
                  <a:schemeClr val="accent1"/>
                </a:solidFill>
                <a:ea typeface="+mj-ea"/>
                <a:cs typeface="+mj-cs"/>
              </a:rPr>
              <a:t>Entertainment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200" dirty="0">
              <a:solidFill>
                <a:schemeClr val="accent1"/>
              </a:solidFill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200" dirty="0">
                <a:solidFill>
                  <a:schemeClr val="accent1"/>
                </a:solidFill>
                <a:ea typeface="+mj-ea"/>
                <a:cs typeface="+mj-cs"/>
              </a:rPr>
              <a:t>Year: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200" dirty="0">
                <a:solidFill>
                  <a:schemeClr val="accent1"/>
                </a:solidFill>
                <a:ea typeface="+mj-ea"/>
                <a:cs typeface="+mj-cs"/>
              </a:rPr>
              <a:t>4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0F83CC7-65E6-4742-A8A3-1A7A7B74F8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D57F1E4F-1CFF-5643-939E-217C01CDF565}" type="slidenum">
              <a:rPr lang="en-US" smtClean="0"/>
              <a:pPr>
                <a:spcAft>
                  <a:spcPts val="600"/>
                </a:spcAft>
              </a:pPr>
              <a:t>1</a:t>
            </a:fld>
            <a:endParaRPr lang="en-US"/>
          </a:p>
        </p:txBody>
      </p:sp>
      <p:sp>
        <p:nvSpPr>
          <p:cNvPr id="24" name="Rectangle 27">
            <a:extLst>
              <a:ext uri="{FF2B5EF4-FFF2-40B4-BE49-F238E27FC236}">
                <a16:creationId xmlns:a16="http://schemas.microsoft.com/office/drawing/2014/main" id="{C29C3C96-CB51-440C-B12F-E880D73862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Rectangle 28">
            <a:extLst>
              <a:ext uri="{FF2B5EF4-FFF2-40B4-BE49-F238E27FC236}">
                <a16:creationId xmlns:a16="http://schemas.microsoft.com/office/drawing/2014/main" id="{17070EE5-FA55-4C41-AD18-785E5F0234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8" name="Rectangle 29">
            <a:extLst>
              <a:ext uri="{FF2B5EF4-FFF2-40B4-BE49-F238E27FC236}">
                <a16:creationId xmlns:a16="http://schemas.microsoft.com/office/drawing/2014/main" id="{726DD974-2DC0-457D-B797-BFB5EB6F43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" name="Isosceles Triangle 29">
            <a:extLst>
              <a:ext uri="{FF2B5EF4-FFF2-40B4-BE49-F238E27FC236}">
                <a16:creationId xmlns:a16="http://schemas.microsoft.com/office/drawing/2014/main" id="{EF9AFB1C-D978-4634-9E2D-78B7F70F52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6248814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292EF07-F289-43F4-A1B0-8766D713B51A}"/>
              </a:ext>
            </a:extLst>
          </p:cNvPr>
          <p:cNvSpPr/>
          <p:nvPr/>
        </p:nvSpPr>
        <p:spPr>
          <a:xfrm>
            <a:off x="153000" y="0"/>
            <a:ext cx="1612942" cy="837473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pPr algn="just" defTabSz="914400">
              <a:lnSpc>
                <a:spcPct val="150000"/>
              </a:lnSpc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3600" b="1" u="sng" kern="0" dirty="0">
                <a:solidFill>
                  <a:srgbClr val="000000"/>
                </a:solidFill>
                <a:latin typeface="Andika"/>
                <a:ea typeface="Calibri" pitchFamily="34"/>
              </a:rPr>
              <a:t>Step </a:t>
            </a:r>
            <a:r>
              <a:rPr lang="mt-MT" sz="3600" b="1" u="sng" kern="0" dirty="0">
                <a:solidFill>
                  <a:srgbClr val="000000"/>
                </a:solidFill>
                <a:latin typeface="Andika"/>
                <a:ea typeface="Calibri" pitchFamily="34"/>
              </a:rPr>
              <a:t>4:</a:t>
            </a:r>
            <a:r>
              <a:rPr lang="mt-MT" sz="3600" b="1" kern="0" dirty="0">
                <a:solidFill>
                  <a:srgbClr val="000000"/>
                </a:solidFill>
                <a:latin typeface="Andika"/>
                <a:ea typeface="Calibri" pitchFamily="34"/>
              </a:rPr>
              <a:t> </a:t>
            </a:r>
            <a:endParaRPr lang="en-US" sz="3600" kern="0">
              <a:solidFill>
                <a:srgbClr val="000000"/>
              </a:solidFill>
              <a:latin typeface="Andika"/>
              <a:ea typeface="Calibri" pitchFamily="34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582B5F4-BF5A-4CFE-842C-1CFAA8595C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1714D07-76D1-4FBB-A453-7B5C7C514904}"/>
              </a:ext>
            </a:extLst>
          </p:cNvPr>
          <p:cNvSpPr txBox="1">
            <a:spLocks/>
          </p:cNvSpPr>
          <p:nvPr/>
        </p:nvSpPr>
        <p:spPr>
          <a:xfrm>
            <a:off x="402031" y="1488614"/>
            <a:ext cx="10352027" cy="3880772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endParaRPr lang="mt-MT" sz="3600" i="1" dirty="0">
              <a:solidFill>
                <a:schemeClr val="tx1"/>
              </a:solidFill>
              <a:latin typeface="Andika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5152828-6217-4492-B408-AC33CEB787C4}"/>
              </a:ext>
            </a:extLst>
          </p:cNvPr>
          <p:cNvSpPr txBox="1">
            <a:spLocks/>
          </p:cNvSpPr>
          <p:nvPr/>
        </p:nvSpPr>
        <p:spPr>
          <a:xfrm>
            <a:off x="150361" y="849913"/>
            <a:ext cx="11142754" cy="3880772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000" dirty="0">
                <a:solidFill>
                  <a:schemeClr val="tx1"/>
                </a:solidFill>
                <a:latin typeface="Andika"/>
              </a:rPr>
              <a:t>Why did Mike’s mum promise him?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000" dirty="0">
                <a:solidFill>
                  <a:schemeClr val="tx1"/>
                </a:solidFill>
                <a:latin typeface="Andika"/>
              </a:rPr>
              <a:t>    </a:t>
            </a:r>
            <a:r>
              <a:rPr lang="en-US" sz="2000" i="1" dirty="0">
                <a:solidFill>
                  <a:schemeClr val="tx1"/>
                </a:solidFill>
                <a:latin typeface="Andika"/>
              </a:rPr>
              <a:t>She promised him  that one his birthday he could spend a day at the amusement park with a friend.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000" i="1" dirty="0">
                <a:solidFill>
                  <a:schemeClr val="tx1"/>
                </a:solidFill>
                <a:latin typeface="Andika"/>
              </a:rPr>
              <a:t>    his birthday. 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solidFill>
                  <a:schemeClr val="tx1"/>
                </a:solidFill>
                <a:latin typeface="Andika"/>
              </a:rPr>
              <a:t>Which ride was Robert’s </a:t>
            </a:r>
            <a:r>
              <a:rPr lang="en-US" sz="2000" dirty="0" err="1">
                <a:solidFill>
                  <a:schemeClr val="tx1"/>
                </a:solidFill>
                <a:latin typeface="Andika"/>
              </a:rPr>
              <a:t>favourite</a:t>
            </a:r>
            <a:r>
              <a:rPr lang="en-US" sz="2000" dirty="0">
                <a:solidFill>
                  <a:schemeClr val="tx1"/>
                </a:solidFill>
                <a:latin typeface="Andika"/>
              </a:rPr>
              <a:t> one?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000" dirty="0">
                <a:solidFill>
                  <a:schemeClr val="tx1"/>
                </a:solidFill>
                <a:latin typeface="Andika"/>
              </a:rPr>
              <a:t>    </a:t>
            </a:r>
            <a:r>
              <a:rPr lang="en-US" sz="2000" i="1" dirty="0">
                <a:solidFill>
                  <a:schemeClr val="tx1"/>
                </a:solidFill>
                <a:latin typeface="Andika"/>
              </a:rPr>
              <a:t>The Ferris Wheel was his </a:t>
            </a:r>
            <a:r>
              <a:rPr lang="en-US" sz="2000" i="1" dirty="0" err="1">
                <a:solidFill>
                  <a:schemeClr val="tx1"/>
                </a:solidFill>
                <a:latin typeface="Andika"/>
              </a:rPr>
              <a:t>favourite</a:t>
            </a:r>
            <a:r>
              <a:rPr lang="en-US" sz="2000" i="1" dirty="0">
                <a:solidFill>
                  <a:schemeClr val="tx1"/>
                </a:solidFill>
                <a:latin typeface="Andika"/>
              </a:rPr>
              <a:t> ride.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solidFill>
                  <a:schemeClr val="tx1"/>
                </a:solidFill>
                <a:latin typeface="Andika"/>
              </a:rPr>
              <a:t>Why was the boy in torn clothes staring at the rides?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000" dirty="0">
                <a:solidFill>
                  <a:schemeClr val="tx1"/>
                </a:solidFill>
                <a:latin typeface="Andika"/>
              </a:rPr>
              <a:t>    </a:t>
            </a:r>
            <a:r>
              <a:rPr lang="en-US" sz="2000" i="1" dirty="0">
                <a:solidFill>
                  <a:schemeClr val="tx1"/>
                </a:solidFill>
                <a:latin typeface="Andika"/>
              </a:rPr>
              <a:t>The boy didn’t have money so he couldn’t go on the rides. 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solidFill>
                  <a:schemeClr val="tx1"/>
                </a:solidFill>
                <a:latin typeface="Andika"/>
              </a:rPr>
              <a:t>Why was Mike’s mum proud of her son and his friend?</a:t>
            </a:r>
            <a:endParaRPr lang="en-US">
              <a:solidFill>
                <a:schemeClr val="tx1"/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2000" i="1" dirty="0">
                <a:solidFill>
                  <a:schemeClr val="tx1"/>
                </a:solidFill>
                <a:latin typeface="Andika"/>
              </a:rPr>
              <a:t>      She was proud because they gave Chris two extra tickets to go on a ride and get a  hotdog.</a:t>
            </a:r>
          </a:p>
        </p:txBody>
      </p:sp>
      <p:pic>
        <p:nvPicPr>
          <p:cNvPr id="5122" name="Picture 2" descr="Japanese theme park offers remote working on ferris wheel | The Independent">
            <a:extLst>
              <a:ext uri="{FF2B5EF4-FFF2-40B4-BE49-F238E27FC236}">
                <a16:creationId xmlns:a16="http://schemas.microsoft.com/office/drawing/2014/main" id="{CCC86441-3739-42DF-A7CC-7D314E37D9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6886" y="2141199"/>
            <a:ext cx="4510475" cy="3327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42090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E4951899-B99C-47AB-9C7C-16264D7A1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B94D217E-92A1-48B2-B6BF-8B6A35AF9D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69582FD9-95AB-4339-8A07-BAD420BE10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6778DC79-DE09-4F89-81B1-275C542D7F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EAEC370A-1F34-4D8E-B065-81F6F568AA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A816EDF3-D9EE-488C-AFDC-0223815139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E8330BD4-97D9-4D24-815A-0E557B04F9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EA8EDE67-BAC0-478C-99D9-BBC5AD5320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33DFB3F3-2523-4F1F-BC2B-B97C172F2C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5E5660E4-7443-4FCC-AD43-9D1AE972B5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4EDF9C36-B365-4426-85B9-82E0DE187A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3" name="Picture 2" descr="See the source image">
            <a:extLst>
              <a:ext uri="{FF2B5EF4-FFF2-40B4-BE49-F238E27FC236}">
                <a16:creationId xmlns:a16="http://schemas.microsoft.com/office/drawing/2014/main" id="{6A5C8124-89DD-4535-A53E-485841E0FB8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685" r="8987" b="-1"/>
          <a:stretch/>
        </p:blipFill>
        <p:spPr>
          <a:xfrm>
            <a:off x="4269854" y="-1"/>
            <a:ext cx="7922146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  <a:noFill/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C385DEC-89E4-4EDA-BB34-D0030D2CA278}"/>
              </a:ext>
            </a:extLst>
          </p:cNvPr>
          <p:cNvSpPr/>
          <p:nvPr/>
        </p:nvSpPr>
        <p:spPr>
          <a:xfrm>
            <a:off x="641615" y="541339"/>
            <a:ext cx="4696465" cy="388077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spcBef>
                <a:spcPts val="1000"/>
              </a:spcBef>
              <a:buClr>
                <a:schemeClr val="accent1"/>
              </a:buClr>
              <a:buSzPct val="80000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1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Step 5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 </a:t>
            </a:r>
            <a:endParaRPr lang="en-US" sz="240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LISTEN 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to me as I 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READ 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 text and the questions aloud.</a:t>
            </a:r>
            <a:endParaRPr lang="en-US" sz="2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FOLLOW 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your text and 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READ 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it silently.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64FA5DFF-7FE6-4855-84E6-DFA78EE978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2AFD8CBA-54A3-4363-991B-B9C631BBFA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tangle 23">
            <a:extLst>
              <a:ext uri="{FF2B5EF4-FFF2-40B4-BE49-F238E27FC236}">
                <a16:creationId xmlns:a16="http://schemas.microsoft.com/office/drawing/2014/main" id="{3F088236-D655-4F88-B238-E167623580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7" name="Rectangle 25">
            <a:extLst>
              <a:ext uri="{FF2B5EF4-FFF2-40B4-BE49-F238E27FC236}">
                <a16:creationId xmlns:a16="http://schemas.microsoft.com/office/drawing/2014/main" id="{3DAC0C92-199E-475C-9390-119A9B027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9" name="Isosceles Triangle 24">
            <a:extLst>
              <a:ext uri="{FF2B5EF4-FFF2-40B4-BE49-F238E27FC236}">
                <a16:creationId xmlns:a16="http://schemas.microsoft.com/office/drawing/2014/main" id="{C4CFB339-0ED8-4FE2-9EF1-6D1375B849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6424F5-BDE2-4A19-A82E-F22B719287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D57F1E4F-1CFF-5643-939E-217C01CDF565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11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31" name="Rectangle 27">
            <a:extLst>
              <a:ext uri="{FF2B5EF4-FFF2-40B4-BE49-F238E27FC236}">
                <a16:creationId xmlns:a16="http://schemas.microsoft.com/office/drawing/2014/main" id="{31896C80-2069-4431-9C19-83B9137344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3" name="Rectangle 28">
            <a:extLst>
              <a:ext uri="{FF2B5EF4-FFF2-40B4-BE49-F238E27FC236}">
                <a16:creationId xmlns:a16="http://schemas.microsoft.com/office/drawing/2014/main" id="{BF120A21-0841-4823-B0C4-28AEBCEF9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5" name="Rectangle 29">
            <a:extLst>
              <a:ext uri="{FF2B5EF4-FFF2-40B4-BE49-F238E27FC236}">
                <a16:creationId xmlns:a16="http://schemas.microsoft.com/office/drawing/2014/main" id="{DBB05BAE-BBD3-4289-899F-A6851503C6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7" name="Isosceles Triangle 29">
            <a:extLst>
              <a:ext uri="{FF2B5EF4-FFF2-40B4-BE49-F238E27FC236}">
                <a16:creationId xmlns:a16="http://schemas.microsoft.com/office/drawing/2014/main" id="{9874D11C-36F5-4BBE-A490-019A54E953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2102847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9F6583F-A9F2-4E49-922F-B6E0E0BE3C81}"/>
              </a:ext>
            </a:extLst>
          </p:cNvPr>
          <p:cNvSpPr/>
          <p:nvPr/>
        </p:nvSpPr>
        <p:spPr>
          <a:xfrm>
            <a:off x="756722" y="825759"/>
            <a:ext cx="9244552" cy="1780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defTabSz="9144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4000" b="1" u="sng" kern="0" dirty="0">
                <a:solidFill>
                  <a:srgbClr val="000000"/>
                </a:solidFill>
                <a:latin typeface="Andika"/>
                <a:ea typeface="Calibri" pitchFamily="34"/>
              </a:rPr>
              <a:t>Step </a:t>
            </a:r>
            <a:r>
              <a:rPr lang="mt-MT" sz="4000" b="1" u="sng" kern="0" dirty="0">
                <a:solidFill>
                  <a:srgbClr val="000000"/>
                </a:solidFill>
                <a:latin typeface="Andika"/>
                <a:ea typeface="Calibri" pitchFamily="34"/>
              </a:rPr>
              <a:t>6</a:t>
            </a:r>
            <a:r>
              <a:rPr lang="en-GB" sz="4000" kern="0" dirty="0">
                <a:solidFill>
                  <a:srgbClr val="000000"/>
                </a:solidFill>
                <a:latin typeface="Andika"/>
                <a:ea typeface="Calibri" pitchFamily="34"/>
              </a:rPr>
              <a:t>: </a:t>
            </a:r>
          </a:p>
          <a:p>
            <a:pPr lvl="0" algn="just" defTabSz="914400">
              <a:lnSpc>
                <a:spcPct val="200000"/>
              </a:lnSpc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4000" b="1" kern="0" dirty="0">
                <a:solidFill>
                  <a:srgbClr val="000000"/>
                </a:solidFill>
                <a:latin typeface="Andika"/>
                <a:ea typeface="Calibri" pitchFamily="34"/>
              </a:rPr>
              <a:t>READ </a:t>
            </a:r>
            <a:r>
              <a:rPr lang="en-GB" sz="4000" kern="0" dirty="0">
                <a:solidFill>
                  <a:srgbClr val="000000"/>
                </a:solidFill>
                <a:latin typeface="Andika"/>
                <a:ea typeface="Calibri" pitchFamily="34"/>
              </a:rPr>
              <a:t>the text </a:t>
            </a:r>
            <a:r>
              <a:rPr lang="en-GB" sz="4000" b="1" kern="0" dirty="0">
                <a:solidFill>
                  <a:srgbClr val="000000"/>
                </a:solidFill>
                <a:latin typeface="Andika"/>
                <a:ea typeface="Calibri" pitchFamily="34"/>
              </a:rPr>
              <a:t>ALOUD.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B14CA5-1A9B-46F1-975C-0F3DA176F8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3" name="AutoShape 2" descr="File:Pause - The Noun Project.svg - Wikimedia Commons">
            <a:extLst>
              <a:ext uri="{FF2B5EF4-FFF2-40B4-BE49-F238E27FC236}">
                <a16:creationId xmlns:a16="http://schemas.microsoft.com/office/drawing/2014/main" id="{99D9C8D9-F0B7-4655-A838-AA1E7A8E63B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AutoShape 4" descr="File:Pause - The Noun Project.svg - Wikimedia Commons">
            <a:extLst>
              <a:ext uri="{FF2B5EF4-FFF2-40B4-BE49-F238E27FC236}">
                <a16:creationId xmlns:a16="http://schemas.microsoft.com/office/drawing/2014/main" id="{85DD25A7-9F79-4426-9011-91BE896FBF4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AutoShape 6" descr="File:Pause - The Noun Project.svg - Wikimedia Commons">
            <a:extLst>
              <a:ext uri="{FF2B5EF4-FFF2-40B4-BE49-F238E27FC236}">
                <a16:creationId xmlns:a16="http://schemas.microsoft.com/office/drawing/2014/main" id="{8E738D99-3298-4587-AC54-EAF744C1BF2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248400" y="3581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16120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DEFC9B7-B7D6-4AE9-9892-A73D67E221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6016" y="1066377"/>
            <a:ext cx="3891056" cy="460480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835D1E1-3080-40C6-8D44-BEF7433255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D57F1E4F-1CFF-5643-939E-217C01CDF565}" type="slidenum">
              <a:rPr lang="en-US" smtClean="0"/>
              <a:pPr>
                <a:spcAft>
                  <a:spcPts val="600"/>
                </a:spcAft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7829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BBE23EC-3277-4A89-9A27-671D42D05028}"/>
              </a:ext>
            </a:extLst>
          </p:cNvPr>
          <p:cNvSpPr/>
          <p:nvPr/>
        </p:nvSpPr>
        <p:spPr>
          <a:xfrm>
            <a:off x="133644" y="1116138"/>
            <a:ext cx="10295688" cy="1680140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just" defTabSz="9144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4400" b="1" u="sng" kern="0" dirty="0">
                <a:solidFill>
                  <a:srgbClr val="000000"/>
                </a:solidFill>
                <a:latin typeface="Andika"/>
                <a:ea typeface="Calibri" pitchFamily="34"/>
              </a:rPr>
              <a:t>Step </a:t>
            </a:r>
            <a:r>
              <a:rPr lang="mt-MT" sz="4400" b="1" u="sng" kern="0" dirty="0">
                <a:solidFill>
                  <a:srgbClr val="000000"/>
                </a:solidFill>
                <a:latin typeface="Andika"/>
                <a:ea typeface="Calibri" pitchFamily="34"/>
              </a:rPr>
              <a:t>8</a:t>
            </a:r>
            <a:r>
              <a:rPr lang="en-GB" sz="4400" kern="0" dirty="0">
                <a:solidFill>
                  <a:srgbClr val="000000"/>
                </a:solidFill>
                <a:latin typeface="Andika"/>
                <a:ea typeface="Calibri" pitchFamily="34"/>
              </a:rPr>
              <a:t>: </a:t>
            </a:r>
          </a:p>
          <a:p>
            <a:pPr algn="just" defTabSz="914400">
              <a:lnSpc>
                <a:spcPct val="150000"/>
              </a:lnSpc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4400" b="1" kern="0" dirty="0">
                <a:solidFill>
                  <a:srgbClr val="000000"/>
                </a:solidFill>
                <a:latin typeface="Andika"/>
                <a:ea typeface="Calibri" pitchFamily="34"/>
              </a:rPr>
              <a:t>WORK OUT </a:t>
            </a:r>
            <a:r>
              <a:rPr lang="en-GB" sz="4400" kern="0" dirty="0">
                <a:solidFill>
                  <a:srgbClr val="000000"/>
                </a:solidFill>
                <a:latin typeface="Andika"/>
                <a:ea typeface="Calibri" pitchFamily="34"/>
              </a:rPr>
              <a:t>the Questions Worksheet.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4778495-23F4-4259-B9DE-58012DC90C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95452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C76F10D-C5A0-4BC8-906C-0852F0BFB818}"/>
              </a:ext>
            </a:extLst>
          </p:cNvPr>
          <p:cNvSpPr/>
          <p:nvPr/>
        </p:nvSpPr>
        <p:spPr>
          <a:xfrm>
            <a:off x="418068" y="644967"/>
            <a:ext cx="2085827" cy="830997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pPr algn="just" defTabSz="9144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4800" b="1" u="sng" kern="0" dirty="0">
                <a:solidFill>
                  <a:srgbClr val="000000"/>
                </a:solidFill>
                <a:latin typeface="Andika"/>
                <a:ea typeface="Calibri" pitchFamily="34"/>
              </a:rPr>
              <a:t>Step </a:t>
            </a:r>
            <a:r>
              <a:rPr lang="mt-MT" sz="4800" b="1" u="sng" kern="0" dirty="0">
                <a:solidFill>
                  <a:srgbClr val="000000"/>
                </a:solidFill>
                <a:latin typeface="Andika"/>
                <a:ea typeface="Calibri" pitchFamily="34"/>
              </a:rPr>
              <a:t>9</a:t>
            </a:r>
            <a:r>
              <a:rPr lang="en-GB" sz="4800" kern="0" dirty="0">
                <a:solidFill>
                  <a:srgbClr val="000000"/>
                </a:solidFill>
                <a:latin typeface="Andika"/>
                <a:ea typeface="Calibri" pitchFamily="34"/>
              </a:rPr>
              <a:t>: </a:t>
            </a:r>
          </a:p>
        </p:txBody>
      </p:sp>
      <p:pic>
        <p:nvPicPr>
          <p:cNvPr id="3" name="Picture 2" descr="TIME TO REVISE">
            <a:extLst>
              <a:ext uri="{FF2B5EF4-FFF2-40B4-BE49-F238E27FC236}">
                <a16:creationId xmlns:a16="http://schemas.microsoft.com/office/drawing/2014/main" id="{396C3EED-8DF0-45CF-BD0F-EB38D3C1186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046989" y="2211190"/>
            <a:ext cx="4999600" cy="3507181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16BA01-E234-45E8-A4EC-F56E3BB8B5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3296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A8E2B7B-9FBF-43B7-9FC8-35E66BC8812D}"/>
              </a:ext>
            </a:extLst>
          </p:cNvPr>
          <p:cNvSpPr/>
          <p:nvPr/>
        </p:nvSpPr>
        <p:spPr>
          <a:xfrm>
            <a:off x="295373" y="143118"/>
            <a:ext cx="10482335" cy="2923877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just" defTabSz="9144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4400" b="1" u="sng" kern="0" dirty="0">
                <a:solidFill>
                  <a:srgbClr val="000000"/>
                </a:solidFill>
                <a:latin typeface="Andika"/>
                <a:ea typeface="Calibri" pitchFamily="34"/>
              </a:rPr>
              <a:t>Step </a:t>
            </a:r>
            <a:r>
              <a:rPr lang="mt-MT" sz="4400" b="1" u="sng" kern="0" dirty="0">
                <a:solidFill>
                  <a:srgbClr val="000000"/>
                </a:solidFill>
                <a:latin typeface="Andika"/>
                <a:ea typeface="Calibri" pitchFamily="34"/>
              </a:rPr>
              <a:t>10</a:t>
            </a:r>
            <a:r>
              <a:rPr lang="en-GB" sz="4400" kern="0" dirty="0">
                <a:solidFill>
                  <a:srgbClr val="000000"/>
                </a:solidFill>
                <a:latin typeface="Andika"/>
                <a:ea typeface="Calibri" pitchFamily="34"/>
              </a:rPr>
              <a:t>: </a:t>
            </a:r>
          </a:p>
          <a:p>
            <a:pPr lvl="0" algn="ctr" defTabSz="9144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mt-MT" sz="4400" kern="0" dirty="0">
              <a:solidFill>
                <a:srgbClr val="000000"/>
              </a:solidFill>
              <a:latin typeface="Andika"/>
              <a:ea typeface="Calibri" pitchFamily="34"/>
            </a:endParaRPr>
          </a:p>
          <a:p>
            <a:pPr lvl="0" defTabSz="9144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4400" kern="0" dirty="0">
                <a:solidFill>
                  <a:srgbClr val="000000"/>
                </a:solidFill>
                <a:latin typeface="Andika"/>
                <a:ea typeface="Calibri" pitchFamily="34"/>
              </a:rPr>
              <a:t>Check your work using the</a:t>
            </a:r>
            <a:r>
              <a:rPr lang="en-GB" sz="4800" kern="0" dirty="0">
                <a:solidFill>
                  <a:srgbClr val="000000"/>
                </a:solidFill>
                <a:latin typeface="Andika"/>
                <a:ea typeface="Calibri" pitchFamily="34"/>
              </a:rPr>
              <a:t> Answers Handout.</a:t>
            </a:r>
          </a:p>
        </p:txBody>
      </p:sp>
      <p:pic>
        <p:nvPicPr>
          <p:cNvPr id="3" name="Picture 6" descr="Immigration – what would you do if the Home Office comes knocking? | FG  Solicitors">
            <a:extLst>
              <a:ext uri="{FF2B5EF4-FFF2-40B4-BE49-F238E27FC236}">
                <a16:creationId xmlns:a16="http://schemas.microsoft.com/office/drawing/2014/main" id="{8A12B86E-5145-4DE2-8D4F-03EC9589E26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805720" y="2949976"/>
            <a:ext cx="3467493" cy="3467493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345FB5-2297-4B65-B1FC-43D9B8CCE7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41864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76E7BA-2D20-43CD-B972-984842369D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96839"/>
            <a:ext cx="8596668" cy="1320800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en-US" sz="4900" b="1" u="sng" dirty="0">
                <a:solidFill>
                  <a:schemeClr val="tx1"/>
                </a:solidFill>
                <a:latin typeface="Andika"/>
              </a:rPr>
              <a:t>Post-task </a:t>
            </a:r>
            <a:br>
              <a:rPr lang="en-US" sz="4900" b="1" u="sng" dirty="0">
                <a:solidFill>
                  <a:schemeClr val="tx1"/>
                </a:solidFill>
                <a:latin typeface="Andika"/>
              </a:rPr>
            </a:br>
            <a:r>
              <a:rPr lang="en-US" sz="4900" b="1" u="sng" dirty="0">
                <a:solidFill>
                  <a:schemeClr val="tx1"/>
                </a:solidFill>
                <a:latin typeface="Andika"/>
              </a:rPr>
              <a:t>activity:</a:t>
            </a:r>
            <a:br>
              <a:rPr lang="en-US" sz="4000" b="1" u="sng" dirty="0">
                <a:solidFill>
                  <a:schemeClr val="tx1"/>
                </a:solidFill>
                <a:latin typeface="Andika"/>
              </a:rPr>
            </a:br>
            <a:br>
              <a:rPr lang="en-US" b="1" u="sng" dirty="0">
                <a:solidFill>
                  <a:schemeClr val="tx1"/>
                </a:solidFill>
              </a:rPr>
            </a:br>
            <a:endParaRPr lang="en-GB" sz="4400" dirty="0">
              <a:solidFill>
                <a:schemeClr val="tx1"/>
              </a:solidFill>
              <a:latin typeface="Andika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41E9CA5-6756-4D0E-AB0D-1ED74B8CBC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17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CC2A5A3-9173-4AD0-9615-5B50937974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8842" y="-96839"/>
            <a:ext cx="5605885" cy="7153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2340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1CD848-4EA4-4438-8D05-E27F048737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1C213A9-0AFF-46F1-BABB-280D5B5AD17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2868295" y="2545081"/>
            <a:ext cx="6069329" cy="1423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18277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10">
            <a:extLst>
              <a:ext uri="{FF2B5EF4-FFF2-40B4-BE49-F238E27FC236}">
                <a16:creationId xmlns:a16="http://schemas.microsoft.com/office/drawing/2014/main" id="{D6280969-F024-466D-A1DB-4F848C51DE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63FDD802-E6D8-4979-A1B9-BA705AE4DA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BDE509DD-4B76-45F0-8144-02F1D7E1AE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23">
              <a:extLst>
                <a:ext uri="{FF2B5EF4-FFF2-40B4-BE49-F238E27FC236}">
                  <a16:creationId xmlns:a16="http://schemas.microsoft.com/office/drawing/2014/main" id="{FEAEFD53-0220-48B1-9EA8-3EAE151E84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5">
              <a:extLst>
                <a:ext uri="{FF2B5EF4-FFF2-40B4-BE49-F238E27FC236}">
                  <a16:creationId xmlns:a16="http://schemas.microsoft.com/office/drawing/2014/main" id="{92E7FABD-916D-4FF9-B5F3-44E53AFD39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Isosceles Triangle 15">
              <a:extLst>
                <a:ext uri="{FF2B5EF4-FFF2-40B4-BE49-F238E27FC236}">
                  <a16:creationId xmlns:a16="http://schemas.microsoft.com/office/drawing/2014/main" id="{826F9772-AEFE-4C6D-82B6-1207069B86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7">
              <a:extLst>
                <a:ext uri="{FF2B5EF4-FFF2-40B4-BE49-F238E27FC236}">
                  <a16:creationId xmlns:a16="http://schemas.microsoft.com/office/drawing/2014/main" id="{ACFBF3A9-B76A-4B4B-B6D7-CA4651F5C9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8">
              <a:extLst>
                <a:ext uri="{FF2B5EF4-FFF2-40B4-BE49-F238E27FC236}">
                  <a16:creationId xmlns:a16="http://schemas.microsoft.com/office/drawing/2014/main" id="{BF0FAA0A-B682-4A83-BDD8-BCE0AB41C2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29">
              <a:extLst>
                <a:ext uri="{FF2B5EF4-FFF2-40B4-BE49-F238E27FC236}">
                  <a16:creationId xmlns:a16="http://schemas.microsoft.com/office/drawing/2014/main" id="{7874A013-E5E2-4AE1-8E93-029A2B41EB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4355329E-E608-4F7A-B4EF-8FEF07D755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Isosceles Triangle 20">
              <a:extLst>
                <a:ext uri="{FF2B5EF4-FFF2-40B4-BE49-F238E27FC236}">
                  <a16:creationId xmlns:a16="http://schemas.microsoft.com/office/drawing/2014/main" id="{53D9BFDF-B250-44FF-9BD7-C204EFBFC1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CFDCFB8-50D0-477F-BE40-8BB8100390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83289" y="716756"/>
            <a:ext cx="4397993" cy="13208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b="1"/>
              <a:t>Lesson Objectives: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2CF0B72-52A4-47ED-AC3B-93E467557E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87255" y="1934370"/>
            <a:ext cx="5022056" cy="3880773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1" dirty="0"/>
              <a:t>During this lesson I will:</a:t>
            </a:r>
            <a:endParaRPr lang="en-US" sz="2400" dirty="0"/>
          </a:p>
          <a:p>
            <a:pPr marL="457200" lvl="0" indent="-4572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dirty="0"/>
              <a:t>learn about amusement parks.</a:t>
            </a:r>
          </a:p>
          <a:p>
            <a:pPr marL="457200" lvl="0" indent="-4572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dirty="0"/>
              <a:t>learn the meaning of new words.</a:t>
            </a:r>
          </a:p>
          <a:p>
            <a:pPr marL="457200" lvl="0" indent="-4572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dirty="0"/>
              <a:t>listen to a text being read aloud.</a:t>
            </a:r>
          </a:p>
          <a:p>
            <a:pPr marL="457200" lvl="0" indent="-4572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dirty="0"/>
              <a:t>read a text silently and aloud.</a:t>
            </a:r>
          </a:p>
          <a:p>
            <a:pPr marL="457200" lvl="0" indent="-4572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dirty="0"/>
              <a:t>answer questions about a text.</a:t>
            </a:r>
          </a:p>
          <a:p>
            <a:endParaRPr lang="en-US"/>
          </a:p>
        </p:txBody>
      </p:sp>
      <p:pic>
        <p:nvPicPr>
          <p:cNvPr id="5" name="Picture 4" descr="Acting Magazine What is an Objective? - Acting Magazine">
            <a:extLst>
              <a:ext uri="{FF2B5EF4-FFF2-40B4-BE49-F238E27FC236}">
                <a16:creationId xmlns:a16="http://schemas.microsoft.com/office/drawing/2014/main" id="{E30ADDD1-49B3-4F22-B6A3-9FF4B3EF57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814" y="1733409"/>
            <a:ext cx="5062993" cy="3379547"/>
          </a:xfrm>
          <a:prstGeom prst="rect">
            <a:avLst/>
          </a:prstGeom>
          <a:noFill/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4A5D991-AE1D-4309-BF65-AB4908FB80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519954A3-9DFD-4C44-94BA-B95130A3BA1C}" type="slidenum">
              <a:rPr lang="en-US" smtClean="0"/>
              <a:pPr>
                <a:spcAft>
                  <a:spcPts val="600"/>
                </a:spcAft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4028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Group 70">
            <a:extLst>
              <a:ext uri="{FF2B5EF4-FFF2-40B4-BE49-F238E27FC236}">
                <a16:creationId xmlns:a16="http://schemas.microsoft.com/office/drawing/2014/main" id="{E4951899-B99C-47AB-9C7C-16264D7A1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B94D217E-92A1-48B2-B6BF-8B6A35AF9D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69582FD9-95AB-4339-8A07-BAD420BE10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Rectangle 23">
              <a:extLst>
                <a:ext uri="{FF2B5EF4-FFF2-40B4-BE49-F238E27FC236}">
                  <a16:creationId xmlns:a16="http://schemas.microsoft.com/office/drawing/2014/main" id="{6778DC79-DE09-4F89-81B1-275C542D7F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5" name="Rectangle 25">
              <a:extLst>
                <a:ext uri="{FF2B5EF4-FFF2-40B4-BE49-F238E27FC236}">
                  <a16:creationId xmlns:a16="http://schemas.microsoft.com/office/drawing/2014/main" id="{EAEC370A-1F34-4D8E-B065-81F6F568AA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6" name="Isosceles Triangle 75">
              <a:extLst>
                <a:ext uri="{FF2B5EF4-FFF2-40B4-BE49-F238E27FC236}">
                  <a16:creationId xmlns:a16="http://schemas.microsoft.com/office/drawing/2014/main" id="{A816EDF3-D9EE-488C-AFDC-0223815139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7" name="Rectangle 27">
              <a:extLst>
                <a:ext uri="{FF2B5EF4-FFF2-40B4-BE49-F238E27FC236}">
                  <a16:creationId xmlns:a16="http://schemas.microsoft.com/office/drawing/2014/main" id="{E8330BD4-97D9-4D24-815A-0E557B04F9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Rectangle 28">
              <a:extLst>
                <a:ext uri="{FF2B5EF4-FFF2-40B4-BE49-F238E27FC236}">
                  <a16:creationId xmlns:a16="http://schemas.microsoft.com/office/drawing/2014/main" id="{EA8EDE67-BAC0-478C-99D9-BBC5AD5320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29">
              <a:extLst>
                <a:ext uri="{FF2B5EF4-FFF2-40B4-BE49-F238E27FC236}">
                  <a16:creationId xmlns:a16="http://schemas.microsoft.com/office/drawing/2014/main" id="{33DFB3F3-2523-4F1F-BC2B-B97C172F2C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0" name="Isosceles Triangle 79">
              <a:extLst>
                <a:ext uri="{FF2B5EF4-FFF2-40B4-BE49-F238E27FC236}">
                  <a16:creationId xmlns:a16="http://schemas.microsoft.com/office/drawing/2014/main" id="{5E5660E4-7443-4FCC-AD43-9D1AE972B5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1" name="Isosceles Triangle 80">
              <a:extLst>
                <a:ext uri="{FF2B5EF4-FFF2-40B4-BE49-F238E27FC236}">
                  <a16:creationId xmlns:a16="http://schemas.microsoft.com/office/drawing/2014/main" id="{4EDF9C36-B365-4426-85B9-82E0DE187A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1026" name="Picture 2" descr="Free Printing Cliparts, Download Free Clip Art, Free Clip Art on Clipart  Library">
            <a:extLst>
              <a:ext uri="{FF2B5EF4-FFF2-40B4-BE49-F238E27FC236}">
                <a16:creationId xmlns:a16="http://schemas.microsoft.com/office/drawing/2014/main" id="{B6A589C3-AFC5-4C71-ABCA-8D5AD096F52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" r="3" b="3"/>
          <a:stretch/>
        </p:blipFill>
        <p:spPr bwMode="auto">
          <a:xfrm>
            <a:off x="4269854" y="-1"/>
            <a:ext cx="7922146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CFDCFB8-50D0-477F-BE40-8BB8100390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609600"/>
            <a:ext cx="3851123" cy="13208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600" b="1"/>
              <a:t>Download these resources: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9ADFA1-5926-49B1-B8D0-9D58FBF787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3851122" cy="3880773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/>
              <a:t>Reading Text Handout</a:t>
            </a:r>
          </a:p>
          <a:p>
            <a:r>
              <a:rPr lang="en-US"/>
              <a:t>Questions Worksheet</a:t>
            </a:r>
          </a:p>
          <a:p>
            <a:r>
              <a:rPr lang="en-US"/>
              <a:t>Answers Handout</a:t>
            </a:r>
          </a:p>
          <a:p>
            <a:r>
              <a:rPr lang="en-US"/>
              <a:t>Post-Task Worksheet</a:t>
            </a:r>
          </a:p>
          <a:p>
            <a:endParaRPr lang="en-US"/>
          </a:p>
        </p:txBody>
      </p: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64FA5DFF-7FE6-4855-84E6-DFA78EE978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2AFD8CBA-54A3-4363-991B-B9C631BBFA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7" name="Rectangle 23">
            <a:extLst>
              <a:ext uri="{FF2B5EF4-FFF2-40B4-BE49-F238E27FC236}">
                <a16:creationId xmlns:a16="http://schemas.microsoft.com/office/drawing/2014/main" id="{3F088236-D655-4F88-B238-E167623580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9" name="Rectangle 25">
            <a:extLst>
              <a:ext uri="{FF2B5EF4-FFF2-40B4-BE49-F238E27FC236}">
                <a16:creationId xmlns:a16="http://schemas.microsoft.com/office/drawing/2014/main" id="{3DAC0C92-199E-475C-9390-119A9B027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1" name="Isosceles Triangle 24">
            <a:extLst>
              <a:ext uri="{FF2B5EF4-FFF2-40B4-BE49-F238E27FC236}">
                <a16:creationId xmlns:a16="http://schemas.microsoft.com/office/drawing/2014/main" id="{C4CFB339-0ED8-4FE2-9EF1-6D1375B849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15A1F0-2683-441C-9772-47432F670A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519954A3-9DFD-4C44-94BA-B95130A3BA1C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3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93" name="Rectangle 27">
            <a:extLst>
              <a:ext uri="{FF2B5EF4-FFF2-40B4-BE49-F238E27FC236}">
                <a16:creationId xmlns:a16="http://schemas.microsoft.com/office/drawing/2014/main" id="{31896C80-2069-4431-9C19-83B9137344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5" name="Rectangle 28">
            <a:extLst>
              <a:ext uri="{FF2B5EF4-FFF2-40B4-BE49-F238E27FC236}">
                <a16:creationId xmlns:a16="http://schemas.microsoft.com/office/drawing/2014/main" id="{BF120A21-0841-4823-B0C4-28AEBCEF9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7" name="Rectangle 29">
            <a:extLst>
              <a:ext uri="{FF2B5EF4-FFF2-40B4-BE49-F238E27FC236}">
                <a16:creationId xmlns:a16="http://schemas.microsoft.com/office/drawing/2014/main" id="{DBB05BAE-BBD3-4289-899F-A6851503C6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9" name="Isosceles Triangle 29">
            <a:extLst>
              <a:ext uri="{FF2B5EF4-FFF2-40B4-BE49-F238E27FC236}">
                <a16:creationId xmlns:a16="http://schemas.microsoft.com/office/drawing/2014/main" id="{9874D11C-36F5-4BBE-A490-019A54E953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5202421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5AFB369-4673-4727-A7CD-D86AFE0AE0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0" name="Freeform 14">
              <a:extLst>
                <a:ext uri="{FF2B5EF4-FFF2-40B4-BE49-F238E27FC236}">
                  <a16:creationId xmlns:a16="http://schemas.microsoft.com/office/drawing/2014/main" id="{50709826-4D6B-4A97-8DB3-5DA1666262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47263F58-6EE6-45B3-9BF2-C0BD5D30A5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5197CE03-EB81-4718-BEA1-C2D488961E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23">
              <a:extLst>
                <a:ext uri="{FF2B5EF4-FFF2-40B4-BE49-F238E27FC236}">
                  <a16:creationId xmlns:a16="http://schemas.microsoft.com/office/drawing/2014/main" id="{A3451629-72D6-4E33-A99A-40FAF7445D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5">
              <a:extLst>
                <a:ext uri="{FF2B5EF4-FFF2-40B4-BE49-F238E27FC236}">
                  <a16:creationId xmlns:a16="http://schemas.microsoft.com/office/drawing/2014/main" id="{E04F0FD4-BCD5-4435-A6B5-A2E69303B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Isosceles Triangle 14">
              <a:extLst>
                <a:ext uri="{FF2B5EF4-FFF2-40B4-BE49-F238E27FC236}">
                  <a16:creationId xmlns:a16="http://schemas.microsoft.com/office/drawing/2014/main" id="{DE110F09-1C81-4E73-B5E9-D857CD879F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7">
              <a:extLst>
                <a:ext uri="{FF2B5EF4-FFF2-40B4-BE49-F238E27FC236}">
                  <a16:creationId xmlns:a16="http://schemas.microsoft.com/office/drawing/2014/main" id="{273A9C01-06BD-4E8E-8BBF-2E2A9ECF49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8">
              <a:extLst>
                <a:ext uri="{FF2B5EF4-FFF2-40B4-BE49-F238E27FC236}">
                  <a16:creationId xmlns:a16="http://schemas.microsoft.com/office/drawing/2014/main" id="{B206C9B2-27BE-4B6F-A4D0-485FBBEB58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9">
              <a:extLst>
                <a:ext uri="{FF2B5EF4-FFF2-40B4-BE49-F238E27FC236}">
                  <a16:creationId xmlns:a16="http://schemas.microsoft.com/office/drawing/2014/main" id="{2E7D673E-0C5C-4F2B-B46E-3E9286B9E8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F0F78B34-9B26-4CA9-B8F0-B9638730F9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5" name="Picture 4" descr="The perfect entertainment snack">
            <a:extLst>
              <a:ext uri="{FF2B5EF4-FFF2-40B4-BE49-F238E27FC236}">
                <a16:creationId xmlns:a16="http://schemas.microsoft.com/office/drawing/2014/main" id="{B19E7FB7-0FD0-44D6-8AA7-A4ABDAD4435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251" t="9090" r="4659" b="9"/>
          <a:stretch/>
        </p:blipFill>
        <p:spPr>
          <a:xfrm>
            <a:off x="4269854" y="-1"/>
            <a:ext cx="7922146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8FCE634-8EBD-4BA1-B1A8-A014AAFF33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4554" y="2643072"/>
            <a:ext cx="4945439" cy="3095374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2700" dirty="0"/>
              <a:t>During our listening lesson we heard a story about the circus. Today we will talk about another place of entertainment. </a:t>
            </a:r>
            <a:br>
              <a:rPr lang="en-US" sz="2700" dirty="0"/>
            </a:br>
            <a:br>
              <a:rPr lang="en-US" sz="2700" dirty="0"/>
            </a:br>
            <a:r>
              <a:rPr lang="en-US" sz="2700" dirty="0"/>
              <a:t>Watch this video-clip. </a:t>
            </a:r>
            <a:br>
              <a:rPr lang="en-US" sz="2700" dirty="0"/>
            </a:br>
            <a:br>
              <a:rPr lang="en-US" sz="2700" dirty="0"/>
            </a:br>
            <a:r>
              <a:rPr lang="en-US" sz="2700" dirty="0">
                <a:ea typeface="+mj-lt"/>
                <a:cs typeface="+mj-lt"/>
                <a:hlinkClick r:id="rId3"/>
              </a:rPr>
              <a:t>https://www.youtube.com/watch?v=yscr5dcwbic</a:t>
            </a:r>
            <a:br>
              <a:rPr lang="en-US" sz="2700" dirty="0">
                <a:ea typeface="+mj-lt"/>
                <a:cs typeface="+mj-lt"/>
              </a:rPr>
            </a:br>
            <a:endParaRPr lang="en-US" sz="2700" dirty="0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A57C1A16-B8AB-4D99-A195-A38F556A6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F8A9B20B-D1DD-4573-B5EC-5580295192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tangle 23">
            <a:extLst>
              <a:ext uri="{FF2B5EF4-FFF2-40B4-BE49-F238E27FC236}">
                <a16:creationId xmlns:a16="http://schemas.microsoft.com/office/drawing/2014/main" id="{66D61E08-70C3-48D8-BEA0-787111DC30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7" name="Rectangle 25">
            <a:extLst>
              <a:ext uri="{FF2B5EF4-FFF2-40B4-BE49-F238E27FC236}">
                <a16:creationId xmlns:a16="http://schemas.microsoft.com/office/drawing/2014/main" id="{FC55298F-0AE5-478E-AD2B-03C2614C58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9" name="Isosceles Triangle 24">
            <a:extLst>
              <a:ext uri="{FF2B5EF4-FFF2-40B4-BE49-F238E27FC236}">
                <a16:creationId xmlns:a16="http://schemas.microsoft.com/office/drawing/2014/main" id="{C180E4EA-0B63-4779-A895-7E90E71088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F9853D9-F5ED-4A50-8268-62AD59F6C8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519954A3-9DFD-4C44-94BA-B95130A3BA1C}" type="slidenum">
              <a:rPr lang="en-US">
                <a:solidFill>
                  <a:schemeClr val="bg1"/>
                </a:solidFill>
              </a:rPr>
              <a:pPr>
                <a:spcAft>
                  <a:spcPts val="600"/>
                </a:spcAft>
              </a:pPr>
              <a:t>4</a:t>
            </a:fld>
            <a:endParaRPr lang="en-US">
              <a:solidFill>
                <a:schemeClr val="bg1"/>
              </a:solidFill>
            </a:endParaRPr>
          </a:p>
        </p:txBody>
      </p:sp>
      <p:sp>
        <p:nvSpPr>
          <p:cNvPr id="31" name="Rectangle 27">
            <a:extLst>
              <a:ext uri="{FF2B5EF4-FFF2-40B4-BE49-F238E27FC236}">
                <a16:creationId xmlns:a16="http://schemas.microsoft.com/office/drawing/2014/main" id="{CEE01D9D-3DE8-4EED-B0D3-8F3C79CC76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3" name="Rectangle 28">
            <a:extLst>
              <a:ext uri="{FF2B5EF4-FFF2-40B4-BE49-F238E27FC236}">
                <a16:creationId xmlns:a16="http://schemas.microsoft.com/office/drawing/2014/main" id="{89AF5CE9-607F-43F4-8983-DCD6DA4051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5" name="Rectangle 29">
            <a:extLst>
              <a:ext uri="{FF2B5EF4-FFF2-40B4-BE49-F238E27FC236}">
                <a16:creationId xmlns:a16="http://schemas.microsoft.com/office/drawing/2014/main" id="{6EEA2DBD-9E1E-4521-8C01-F32AD18A89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7" name="Isosceles Triangle 29">
            <a:extLst>
              <a:ext uri="{FF2B5EF4-FFF2-40B4-BE49-F238E27FC236}">
                <a16:creationId xmlns:a16="http://schemas.microsoft.com/office/drawing/2014/main" id="{15BBD2C1-BA9B-46A9-A27A-33498B1692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016508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Group 70">
            <a:extLst>
              <a:ext uri="{FF2B5EF4-FFF2-40B4-BE49-F238E27FC236}">
                <a16:creationId xmlns:a16="http://schemas.microsoft.com/office/drawing/2014/main" id="{A5AFB369-4673-4727-A7CD-D86AFE0AE0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72" name="Freeform 14">
              <a:extLst>
                <a:ext uri="{FF2B5EF4-FFF2-40B4-BE49-F238E27FC236}">
                  <a16:creationId xmlns:a16="http://schemas.microsoft.com/office/drawing/2014/main" id="{50709826-4D6B-4A97-8DB3-5DA1666262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47263F58-6EE6-45B3-9BF2-C0BD5D30A5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5197CE03-EB81-4718-BEA1-C2D488961E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Rectangle 23">
              <a:extLst>
                <a:ext uri="{FF2B5EF4-FFF2-40B4-BE49-F238E27FC236}">
                  <a16:creationId xmlns:a16="http://schemas.microsoft.com/office/drawing/2014/main" id="{A3451629-72D6-4E33-A99A-40FAF7445D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6" name="Rectangle 25">
              <a:extLst>
                <a:ext uri="{FF2B5EF4-FFF2-40B4-BE49-F238E27FC236}">
                  <a16:creationId xmlns:a16="http://schemas.microsoft.com/office/drawing/2014/main" id="{E04F0FD4-BCD5-4435-A6B5-A2E69303B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7" name="Isosceles Triangle 76">
              <a:extLst>
                <a:ext uri="{FF2B5EF4-FFF2-40B4-BE49-F238E27FC236}">
                  <a16:creationId xmlns:a16="http://schemas.microsoft.com/office/drawing/2014/main" id="{DE110F09-1C81-4E73-B5E9-D857CD879F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Rectangle 27">
              <a:extLst>
                <a:ext uri="{FF2B5EF4-FFF2-40B4-BE49-F238E27FC236}">
                  <a16:creationId xmlns:a16="http://schemas.microsoft.com/office/drawing/2014/main" id="{273A9C01-06BD-4E8E-8BBF-2E2A9ECF49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28">
              <a:extLst>
                <a:ext uri="{FF2B5EF4-FFF2-40B4-BE49-F238E27FC236}">
                  <a16:creationId xmlns:a16="http://schemas.microsoft.com/office/drawing/2014/main" id="{B206C9B2-27BE-4B6F-A4D0-485FBBEB58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0" name="Rectangle 29">
              <a:extLst>
                <a:ext uri="{FF2B5EF4-FFF2-40B4-BE49-F238E27FC236}">
                  <a16:creationId xmlns:a16="http://schemas.microsoft.com/office/drawing/2014/main" id="{2E7D673E-0C5C-4F2B-B46E-3E9286B9E8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1" name="Isosceles Triangle 80">
              <a:extLst>
                <a:ext uri="{FF2B5EF4-FFF2-40B4-BE49-F238E27FC236}">
                  <a16:creationId xmlns:a16="http://schemas.microsoft.com/office/drawing/2014/main" id="{F0F78B34-9B26-4CA9-B8F0-B9638730F9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2050" name="Picture 2" descr="Blippi Rides a Rollercoaster at The Theme Park | Amusement Park for  Children | Explore With Blippi - YouTube">
            <a:extLst>
              <a:ext uri="{FF2B5EF4-FFF2-40B4-BE49-F238E27FC236}">
                <a16:creationId xmlns:a16="http://schemas.microsoft.com/office/drawing/2014/main" id="{68010039-4975-4B63-9933-B36F4D757A3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35" r="10594" b="9091"/>
          <a:stretch/>
        </p:blipFill>
        <p:spPr bwMode="auto">
          <a:xfrm>
            <a:off x="4269854" y="-1"/>
            <a:ext cx="7922146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24AED86-714D-4CA3-93DE-002A60E219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5523" y="3035978"/>
            <a:ext cx="4219159" cy="3369218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just">
              <a:lnSpc>
                <a:spcPct val="90000"/>
              </a:lnSpc>
            </a:pPr>
            <a:r>
              <a:rPr lang="en-US" sz="3200" b="1" dirty="0"/>
              <a:t>What is the video clip about?</a:t>
            </a:r>
            <a:br>
              <a:rPr lang="en-US" sz="3200" b="1" dirty="0"/>
            </a:br>
            <a:br>
              <a:rPr lang="en-US" sz="3200" dirty="0"/>
            </a:br>
            <a:r>
              <a:rPr lang="en-US" sz="3200" dirty="0" err="1"/>
              <a:t>Blippie</a:t>
            </a:r>
            <a:r>
              <a:rPr lang="en-US" sz="3200" dirty="0"/>
              <a:t> visits an amusement park. In the video clip, he shows us the different rides at the park. He tries some of them himself. </a:t>
            </a:r>
            <a:br>
              <a:rPr lang="en-US" sz="3200" dirty="0"/>
            </a:br>
            <a:endParaRPr lang="en-US" sz="1900"/>
          </a:p>
        </p:txBody>
      </p: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A57C1A16-B8AB-4D99-A195-A38F556A6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F8A9B20B-D1DD-4573-B5EC-5580295192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7" name="Rectangle 23">
            <a:extLst>
              <a:ext uri="{FF2B5EF4-FFF2-40B4-BE49-F238E27FC236}">
                <a16:creationId xmlns:a16="http://schemas.microsoft.com/office/drawing/2014/main" id="{66D61E08-70C3-48D8-BEA0-787111DC30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9" name="Rectangle 25">
            <a:extLst>
              <a:ext uri="{FF2B5EF4-FFF2-40B4-BE49-F238E27FC236}">
                <a16:creationId xmlns:a16="http://schemas.microsoft.com/office/drawing/2014/main" id="{FC55298F-0AE5-478E-AD2B-03C2614C58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1" name="Isosceles Triangle 24">
            <a:extLst>
              <a:ext uri="{FF2B5EF4-FFF2-40B4-BE49-F238E27FC236}">
                <a16:creationId xmlns:a16="http://schemas.microsoft.com/office/drawing/2014/main" id="{C180E4EA-0B63-4779-A895-7E90E71088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3B39148-724D-4AD1-8099-7ABF76C063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D57F1E4F-1CFF-5643-939E-217C01CDF565}" type="slidenum">
              <a:rPr lang="en-US">
                <a:solidFill>
                  <a:schemeClr val="bg1"/>
                </a:solidFill>
              </a:rPr>
              <a:pPr>
                <a:spcAft>
                  <a:spcPts val="600"/>
                </a:spcAft>
              </a:pPr>
              <a:t>5</a:t>
            </a:fld>
            <a:endParaRPr lang="en-US">
              <a:solidFill>
                <a:schemeClr val="bg1"/>
              </a:solidFill>
            </a:endParaRPr>
          </a:p>
        </p:txBody>
      </p:sp>
      <p:sp>
        <p:nvSpPr>
          <p:cNvPr id="93" name="Rectangle 27">
            <a:extLst>
              <a:ext uri="{FF2B5EF4-FFF2-40B4-BE49-F238E27FC236}">
                <a16:creationId xmlns:a16="http://schemas.microsoft.com/office/drawing/2014/main" id="{CEE01D9D-3DE8-4EED-B0D3-8F3C79CC76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5" name="Rectangle 28">
            <a:extLst>
              <a:ext uri="{FF2B5EF4-FFF2-40B4-BE49-F238E27FC236}">
                <a16:creationId xmlns:a16="http://schemas.microsoft.com/office/drawing/2014/main" id="{89AF5CE9-607F-43F4-8983-DCD6DA4051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7" name="Rectangle 29">
            <a:extLst>
              <a:ext uri="{FF2B5EF4-FFF2-40B4-BE49-F238E27FC236}">
                <a16:creationId xmlns:a16="http://schemas.microsoft.com/office/drawing/2014/main" id="{6EEA2DBD-9E1E-4521-8C01-F32AD18A89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9" name="Isosceles Triangle 29">
            <a:extLst>
              <a:ext uri="{FF2B5EF4-FFF2-40B4-BE49-F238E27FC236}">
                <a16:creationId xmlns:a16="http://schemas.microsoft.com/office/drawing/2014/main" id="{15BBD2C1-BA9B-46A9-A27A-33498B1692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842717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573857-8F23-4D70-A3D6-A6C44C6522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271" y="526256"/>
            <a:ext cx="8989574" cy="1594643"/>
          </a:xfrm>
        </p:spPr>
        <p:txBody>
          <a:bodyPr anchor="t">
            <a:normAutofit/>
          </a:bodyPr>
          <a:lstStyle/>
          <a:p>
            <a:r>
              <a:rPr lang="en-US" sz="4400" b="1" dirty="0">
                <a:latin typeface="Andika"/>
              </a:rPr>
              <a:t>Pre-Teaching of Words:</a:t>
            </a:r>
            <a:endParaRPr lang="en-GB" sz="4400" b="1">
              <a:latin typeface="Andika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809091E-A32F-48A0-8BF8-E257517591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27378" y="1231901"/>
            <a:ext cx="7684340" cy="3880773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lnSpc>
                <a:spcPct val="90000"/>
              </a:lnSpc>
              <a:buNone/>
            </a:pPr>
            <a:endParaRPr lang="en-GB">
              <a:latin typeface="Trebuchet MS" panose="020B0603020202020204"/>
              <a:ea typeface="Andika" panose="02000000000000000000" pitchFamily="2" charset="0"/>
              <a:cs typeface="Andika" panose="02000000000000000000" pitchFamily="2" charset="0"/>
            </a:endParaRPr>
          </a:p>
          <a:p>
            <a:pPr>
              <a:lnSpc>
                <a:spcPct val="90000"/>
              </a:lnSpc>
            </a:pPr>
            <a:r>
              <a:rPr lang="en-US" sz="2400" dirty="0">
                <a:latin typeface="Andika"/>
                <a:ea typeface="Andika" panose="02000000000000000000" pitchFamily="2" charset="0"/>
                <a:cs typeface="Andika" panose="02000000000000000000" pitchFamily="2" charset="0"/>
              </a:rPr>
              <a:t>back and forth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2400" dirty="0">
                <a:latin typeface="Andika"/>
                <a:ea typeface="Andika" panose="02000000000000000000" pitchFamily="2" charset="0"/>
                <a:cs typeface="Andika" panose="02000000000000000000" pitchFamily="2" charset="0"/>
              </a:rPr>
              <a:t>moving backwards then forwards</a:t>
            </a:r>
            <a:endParaRPr lang="en-US" dirty="0"/>
          </a:p>
          <a:p>
            <a:pPr>
              <a:lnSpc>
                <a:spcPct val="90000"/>
              </a:lnSpc>
            </a:pPr>
            <a:r>
              <a:rPr lang="en-US" sz="2400" dirty="0">
                <a:latin typeface="Andika"/>
                <a:ea typeface="Andika" panose="02000000000000000000" pitchFamily="2" charset="0"/>
                <a:cs typeface="Andika" panose="02000000000000000000" pitchFamily="2" charset="0"/>
              </a:rPr>
              <a:t>torn                         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2400" dirty="0">
                <a:latin typeface="Andika"/>
                <a:ea typeface="Andika" panose="02000000000000000000" pitchFamily="2" charset="0"/>
                <a:cs typeface="Andika" panose="02000000000000000000" pitchFamily="2" charset="0"/>
              </a:rPr>
              <a:t>ripped   </a:t>
            </a:r>
            <a:endParaRPr lang="en-US" dirty="0"/>
          </a:p>
          <a:p>
            <a:pPr>
              <a:lnSpc>
                <a:spcPct val="90000"/>
              </a:lnSpc>
            </a:pPr>
            <a:r>
              <a:rPr lang="en-US" sz="2400" dirty="0">
                <a:latin typeface="Andika"/>
                <a:ea typeface="Andika" panose="02000000000000000000" pitchFamily="2" charset="0"/>
                <a:cs typeface="Andika" panose="02000000000000000000" pitchFamily="2" charset="0"/>
              </a:rPr>
              <a:t>messy                     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2400" dirty="0">
                <a:latin typeface="Andika"/>
                <a:ea typeface="Andika" panose="02000000000000000000" pitchFamily="2" charset="0"/>
                <a:cs typeface="Andika" panose="02000000000000000000" pitchFamily="2" charset="0"/>
              </a:rPr>
              <a:t>not clean and tidy</a:t>
            </a:r>
            <a:endParaRPr lang="en-US" dirty="0"/>
          </a:p>
          <a:p>
            <a:pPr>
              <a:lnSpc>
                <a:spcPct val="90000"/>
              </a:lnSpc>
            </a:pPr>
            <a:r>
              <a:rPr lang="en-US" sz="2400" dirty="0">
                <a:latin typeface="Andika"/>
                <a:ea typeface="Andika" panose="02000000000000000000" pitchFamily="2" charset="0"/>
                <a:cs typeface="Andika" panose="02000000000000000000" pitchFamily="2" charset="0"/>
              </a:rPr>
              <a:t>brightened 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2400" dirty="0">
                <a:latin typeface="Andika"/>
                <a:ea typeface="Andika" panose="02000000000000000000" pitchFamily="2" charset="0"/>
                <a:cs typeface="Andika" panose="02000000000000000000" pitchFamily="2" charset="0"/>
              </a:rPr>
              <a:t>to become more cheerful</a:t>
            </a:r>
            <a:endParaRPr lang="en-US" dirty="0"/>
          </a:p>
          <a:p>
            <a:pPr>
              <a:lnSpc>
                <a:spcPct val="90000"/>
              </a:lnSpc>
            </a:pPr>
            <a:r>
              <a:rPr lang="en-US" sz="2400" dirty="0">
                <a:latin typeface="Andika"/>
                <a:ea typeface="Andika" panose="02000000000000000000" pitchFamily="2" charset="0"/>
                <a:cs typeface="Andika" panose="02000000000000000000" pitchFamily="2" charset="0"/>
              </a:rPr>
              <a:t>less fortunate       </a:t>
            </a:r>
            <a:endParaRPr lang="en-GB" sz="2400" dirty="0">
              <a:latin typeface="Andika"/>
              <a:ea typeface="Andika" panose="02000000000000000000" pitchFamily="2" charset="0"/>
              <a:cs typeface="Andika" panose="02000000000000000000" pitchFamily="2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sz="2400" dirty="0">
                <a:latin typeface="Andika"/>
                <a:ea typeface="Andika" panose="02000000000000000000" pitchFamily="2" charset="0"/>
                <a:cs typeface="Andika" panose="02000000000000000000" pitchFamily="2" charset="0"/>
              </a:rPr>
              <a:t>people who are poor and have less than others</a:t>
            </a:r>
            <a:endParaRPr lang="en-GB" sz="2400"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endParaRPr>
          </a:p>
        </p:txBody>
      </p:sp>
      <p:pic>
        <p:nvPicPr>
          <p:cNvPr id="3092" name="Picture 20" descr="How Do Roller Coasters Work? | Wonderopolis">
            <a:extLst>
              <a:ext uri="{FF2B5EF4-FFF2-40B4-BE49-F238E27FC236}">
                <a16:creationId xmlns:a16="http://schemas.microsoft.com/office/drawing/2014/main" id="{40A4961B-32AE-481C-82C0-187FE09CBBD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06" r="29470" b="-3"/>
          <a:stretch/>
        </p:blipFill>
        <p:spPr bwMode="auto">
          <a:xfrm>
            <a:off x="272521" y="1230643"/>
            <a:ext cx="3144597" cy="3882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89040B-12D9-4274-B532-4D039E6E36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519954A3-9DFD-4C44-94BA-B95130A3BA1C}" type="slidenum">
              <a:rPr lang="en-US" smtClean="0"/>
              <a:pPr>
                <a:spcAft>
                  <a:spcPts val="600"/>
                </a:spcAft>
              </a:pPr>
              <a:t>6</a:t>
            </a:fld>
            <a:endParaRPr lang="en-US"/>
          </a:p>
        </p:txBody>
      </p:sp>
      <p:sp>
        <p:nvSpPr>
          <p:cNvPr id="4" name="AutoShape 4" descr="Free Sirens Cliparts, Download Free Clip Art, Free Clip Art on Clipart  Library">
            <a:extLst>
              <a:ext uri="{FF2B5EF4-FFF2-40B4-BE49-F238E27FC236}">
                <a16:creationId xmlns:a16="http://schemas.microsoft.com/office/drawing/2014/main" id="{FB4619FF-D893-42BC-ADA2-6B0263CB2C7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AutoShape 6" descr="Free Sirens Cliparts, Download Free Clip Art, Free Clip Art on Clipart  Library">
            <a:extLst>
              <a:ext uri="{FF2B5EF4-FFF2-40B4-BE49-F238E27FC236}">
                <a16:creationId xmlns:a16="http://schemas.microsoft.com/office/drawing/2014/main" id="{D3265473-0F21-4B28-A695-B99C3F44E26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AutoShape 2" descr="How Do Roller Coasters Work? | Wonderopolis">
            <a:extLst>
              <a:ext uri="{FF2B5EF4-FFF2-40B4-BE49-F238E27FC236}">
                <a16:creationId xmlns:a16="http://schemas.microsoft.com/office/drawing/2014/main" id="{0EE922FF-FAF4-48D5-9628-EC664A66784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248400" y="3581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AutoShape 4" descr="How Do Roller Coasters Work? | Wonderopolis">
            <a:extLst>
              <a:ext uri="{FF2B5EF4-FFF2-40B4-BE49-F238E27FC236}">
                <a16:creationId xmlns:a16="http://schemas.microsoft.com/office/drawing/2014/main" id="{D7CEA729-AE00-469C-B74E-AC1B9AF4A76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400800" y="37338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" name="AutoShape 6" descr="How Do Roller Coasters Work? | Wonderopolis">
            <a:extLst>
              <a:ext uri="{FF2B5EF4-FFF2-40B4-BE49-F238E27FC236}">
                <a16:creationId xmlns:a16="http://schemas.microsoft.com/office/drawing/2014/main" id="{B1C28A31-190B-4E3D-BCD7-D02112A69A2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553200" y="38862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2" name="AutoShape 8" descr="How Do Roller Coasters Work? | Wonderopolis">
            <a:extLst>
              <a:ext uri="{FF2B5EF4-FFF2-40B4-BE49-F238E27FC236}">
                <a16:creationId xmlns:a16="http://schemas.microsoft.com/office/drawing/2014/main" id="{D7BA04DD-8EB6-4558-AD38-4F65D015618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705600" y="4038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3" name="AutoShape 10" descr="How Do Roller Coasters Work? | Wonderopolis">
            <a:extLst>
              <a:ext uri="{FF2B5EF4-FFF2-40B4-BE49-F238E27FC236}">
                <a16:creationId xmlns:a16="http://schemas.microsoft.com/office/drawing/2014/main" id="{D43FB155-E026-4BFA-A4FA-ECA01B022AA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858000" y="4191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" name="AutoShape 12" descr="How Do Roller Coasters Work? | Wonderopolis">
            <a:extLst>
              <a:ext uri="{FF2B5EF4-FFF2-40B4-BE49-F238E27FC236}">
                <a16:creationId xmlns:a16="http://schemas.microsoft.com/office/drawing/2014/main" id="{177D842A-2AB1-4519-AB58-B22DEEFEC68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010400" y="4343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" name="AutoShape 14" descr="How Do Roller Coasters Work? | Wonderopolis">
            <a:extLst>
              <a:ext uri="{FF2B5EF4-FFF2-40B4-BE49-F238E27FC236}">
                <a16:creationId xmlns:a16="http://schemas.microsoft.com/office/drawing/2014/main" id="{8771EE55-2319-4608-85E0-8C6BFA79652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162800" y="44958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6" name="AutoShape 16" descr="How Do Roller Coasters Work? | Wonderopolis">
            <a:extLst>
              <a:ext uri="{FF2B5EF4-FFF2-40B4-BE49-F238E27FC236}">
                <a16:creationId xmlns:a16="http://schemas.microsoft.com/office/drawing/2014/main" id="{83F97648-B6D8-41DA-AE36-F4A5B2CEBEE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315200" y="46482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7" name="AutoShape 18" descr="How Do Roller Coasters Work? | Wonderopolis">
            <a:extLst>
              <a:ext uri="{FF2B5EF4-FFF2-40B4-BE49-F238E27FC236}">
                <a16:creationId xmlns:a16="http://schemas.microsoft.com/office/drawing/2014/main" id="{3EC2F20B-BE07-4F5C-82BC-A1B584351C5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467600" y="4800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71956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>
            <a:extLst>
              <a:ext uri="{FF2B5EF4-FFF2-40B4-BE49-F238E27FC236}">
                <a16:creationId xmlns:a16="http://schemas.microsoft.com/office/drawing/2014/main" id="{2A83B46E-4B9D-41E7-AEA4-D49D0E7D87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396A8005-E9F4-4EB9-8920-B40570B4AA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90635935-0E19-45AE-833C-28B82B087F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Rectangle 23">
              <a:extLst>
                <a:ext uri="{FF2B5EF4-FFF2-40B4-BE49-F238E27FC236}">
                  <a16:creationId xmlns:a16="http://schemas.microsoft.com/office/drawing/2014/main" id="{3F51BFFB-86E2-4C0F-A3E6-9EB854CA43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25">
              <a:extLst>
                <a:ext uri="{FF2B5EF4-FFF2-40B4-BE49-F238E27FC236}">
                  <a16:creationId xmlns:a16="http://schemas.microsoft.com/office/drawing/2014/main" id="{BC377650-A34B-4F5C-9CF6-357C1AE1AA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Isosceles Triangle 33">
              <a:extLst>
                <a:ext uri="{FF2B5EF4-FFF2-40B4-BE49-F238E27FC236}">
                  <a16:creationId xmlns:a16="http://schemas.microsoft.com/office/drawing/2014/main" id="{8EDFD6E0-0A92-4B6A-8B1C-6DD83E6294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Rectangle 27">
              <a:extLst>
                <a:ext uri="{FF2B5EF4-FFF2-40B4-BE49-F238E27FC236}">
                  <a16:creationId xmlns:a16="http://schemas.microsoft.com/office/drawing/2014/main" id="{A1D08E0A-48F2-475F-933A-7D65C5B04F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Rectangle 28">
              <a:extLst>
                <a:ext uri="{FF2B5EF4-FFF2-40B4-BE49-F238E27FC236}">
                  <a16:creationId xmlns:a16="http://schemas.microsoft.com/office/drawing/2014/main" id="{43F7D684-BFDD-4685-8195-32F1ABE315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7" name="Rectangle 29">
              <a:extLst>
                <a:ext uri="{FF2B5EF4-FFF2-40B4-BE49-F238E27FC236}">
                  <a16:creationId xmlns:a16="http://schemas.microsoft.com/office/drawing/2014/main" id="{4A0E8712-3D59-4F13-9FD3-F8889E3C54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8" name="Isosceles Triangle 37">
              <a:extLst>
                <a:ext uri="{FF2B5EF4-FFF2-40B4-BE49-F238E27FC236}">
                  <a16:creationId xmlns:a16="http://schemas.microsoft.com/office/drawing/2014/main" id="{D99F7967-C64D-482A-A1B6-896D7EC227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9" name="Isosceles Triangle 38">
              <a:extLst>
                <a:ext uri="{FF2B5EF4-FFF2-40B4-BE49-F238E27FC236}">
                  <a16:creationId xmlns:a16="http://schemas.microsoft.com/office/drawing/2014/main" id="{7CE53433-52BD-4F44-80A5-B57F4B53A9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41" name="Rectangle 40">
            <a:extLst>
              <a:ext uri="{FF2B5EF4-FFF2-40B4-BE49-F238E27FC236}">
                <a16:creationId xmlns:a16="http://schemas.microsoft.com/office/drawing/2014/main" id="{8DF4D7F6-81B5-452A-9CE6-76D81F91D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Isosceles Triangle 42">
            <a:extLst>
              <a:ext uri="{FF2B5EF4-FFF2-40B4-BE49-F238E27FC236}">
                <a16:creationId xmlns:a16="http://schemas.microsoft.com/office/drawing/2014/main" id="{4600514D-20FB-4559-97DC-D1DC39E6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5" name="Isosceles Triangle 44">
            <a:extLst>
              <a:ext uri="{FF2B5EF4-FFF2-40B4-BE49-F238E27FC236}">
                <a16:creationId xmlns:a16="http://schemas.microsoft.com/office/drawing/2014/main" id="{266F638A-E405-4AC0-B984-72E5813B0D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38534" y="3818467"/>
            <a:ext cx="4450292" cy="3039533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7D1CBE93-B17D-4509-843C-82287C3803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134600" y="0"/>
            <a:ext cx="1727200" cy="6858000"/>
          </a:xfrm>
          <a:prstGeom prst="line">
            <a:avLst/>
          </a:prstGeom>
          <a:ln w="15875" cap="sq">
            <a:solidFill>
              <a:schemeClr val="accent2"/>
            </a:solidFill>
            <a:bevel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AE6277B4-6A43-48AB-89B2-3442221619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C18331CD-A4C1-43FF-ADB2-3FD19B2344F0}"/>
              </a:ext>
            </a:extLst>
          </p:cNvPr>
          <p:cNvSpPr/>
          <p:nvPr/>
        </p:nvSpPr>
        <p:spPr>
          <a:xfrm>
            <a:off x="1500190" y="1303340"/>
            <a:ext cx="9744866" cy="34292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lvl="0">
              <a:spcBef>
                <a:spcPts val="1000"/>
              </a:spcBef>
              <a:buClr>
                <a:schemeClr val="accent1"/>
              </a:buClr>
              <a:buSzPct val="80000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800" b="1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Step 1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</a:t>
            </a:r>
            <a:endParaRPr lang="en-US" sz="2800">
              <a:solidFill>
                <a:schemeClr val="tx1">
                  <a:lumMod val="75000"/>
                  <a:lumOff val="25000"/>
                </a:schemeClr>
              </a:solidFill>
              <a:highlight>
                <a:srgbClr val="FFFF00"/>
              </a:highlight>
            </a:endParaRPr>
          </a:p>
          <a:p>
            <a:pPr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READ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the text on the handout.</a:t>
            </a:r>
          </a:p>
          <a:p>
            <a:pPr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READ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the exercises on your worksheet.</a:t>
            </a:r>
          </a:p>
          <a:p>
            <a:pPr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 After you read the text and questions try to </a:t>
            </a: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ANSWER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this question:</a:t>
            </a:r>
          </a:p>
          <a:p>
            <a:pPr>
              <a:spcBef>
                <a:spcPts val="1000"/>
              </a:spcBef>
              <a:buClr>
                <a:schemeClr val="accent1"/>
              </a:buClr>
              <a:buSzPct val="80000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0" algn="ctr">
              <a:spcBef>
                <a:spcPts val="1000"/>
              </a:spcBef>
              <a:buFont typeface="Wingdings 3" charset="2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WHAT IS THE TEXT ABOUT?</a:t>
            </a:r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1" name="Rectangle 27">
            <a:extLst>
              <a:ext uri="{FF2B5EF4-FFF2-40B4-BE49-F238E27FC236}">
                <a16:creationId xmlns:a16="http://schemas.microsoft.com/office/drawing/2014/main" id="{27B538D5-95DB-47ED-9CB4-34AE5BF78E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25641" y="0"/>
            <a:ext cx="1766359" cy="6858000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64CFDEB-3A12-4259-B595-EE70F6DFF4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56530" y="6041362"/>
            <a:ext cx="683339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D57F1E4F-1CFF-5643-939E-217C01CDF565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7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73159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>
            <a:extLst>
              <a:ext uri="{FF2B5EF4-FFF2-40B4-BE49-F238E27FC236}">
                <a16:creationId xmlns:a16="http://schemas.microsoft.com/office/drawing/2014/main" id="{E4951899-B99C-47AB-9C7C-16264D7A1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B94D217E-92A1-48B2-B6BF-8B6A35AF9D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69582FD9-95AB-4339-8A07-BAD420BE10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6" name="Rectangle 23">
              <a:extLst>
                <a:ext uri="{FF2B5EF4-FFF2-40B4-BE49-F238E27FC236}">
                  <a16:creationId xmlns:a16="http://schemas.microsoft.com/office/drawing/2014/main" id="{6778DC79-DE09-4F89-81B1-275C542D7F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7" name="Rectangle 25">
              <a:extLst>
                <a:ext uri="{FF2B5EF4-FFF2-40B4-BE49-F238E27FC236}">
                  <a16:creationId xmlns:a16="http://schemas.microsoft.com/office/drawing/2014/main" id="{EAEC370A-1F34-4D8E-B065-81F6F568AA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Isosceles Triangle 77">
              <a:extLst>
                <a:ext uri="{FF2B5EF4-FFF2-40B4-BE49-F238E27FC236}">
                  <a16:creationId xmlns:a16="http://schemas.microsoft.com/office/drawing/2014/main" id="{A816EDF3-D9EE-488C-AFDC-0223815139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27">
              <a:extLst>
                <a:ext uri="{FF2B5EF4-FFF2-40B4-BE49-F238E27FC236}">
                  <a16:creationId xmlns:a16="http://schemas.microsoft.com/office/drawing/2014/main" id="{E8330BD4-97D9-4D24-815A-0E557B04F9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0" name="Rectangle 28">
              <a:extLst>
                <a:ext uri="{FF2B5EF4-FFF2-40B4-BE49-F238E27FC236}">
                  <a16:creationId xmlns:a16="http://schemas.microsoft.com/office/drawing/2014/main" id="{EA8EDE67-BAC0-478C-99D9-BBC5AD5320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1" name="Rectangle 29">
              <a:extLst>
                <a:ext uri="{FF2B5EF4-FFF2-40B4-BE49-F238E27FC236}">
                  <a16:creationId xmlns:a16="http://schemas.microsoft.com/office/drawing/2014/main" id="{33DFB3F3-2523-4F1F-BC2B-B97C172F2C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2" name="Isosceles Triangle 81">
              <a:extLst>
                <a:ext uri="{FF2B5EF4-FFF2-40B4-BE49-F238E27FC236}">
                  <a16:creationId xmlns:a16="http://schemas.microsoft.com/office/drawing/2014/main" id="{5E5660E4-7443-4FCC-AD43-9D1AE972B5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3" name="Isosceles Triangle 82">
              <a:extLst>
                <a:ext uri="{FF2B5EF4-FFF2-40B4-BE49-F238E27FC236}">
                  <a16:creationId xmlns:a16="http://schemas.microsoft.com/office/drawing/2014/main" id="{4EDF9C36-B365-4426-85B9-82E0DE187A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4100" name="Picture 4" descr="8 New England Theme Parks That Are Great for Families | MommyPoppins -  Things to do with Kids">
            <a:extLst>
              <a:ext uri="{FF2B5EF4-FFF2-40B4-BE49-F238E27FC236}">
                <a16:creationId xmlns:a16="http://schemas.microsoft.com/office/drawing/2014/main" id="{FACF1D8D-134A-4498-B9AB-BB471772859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36"/>
          <a:stretch/>
        </p:blipFill>
        <p:spPr bwMode="auto">
          <a:xfrm>
            <a:off x="4269854" y="-1"/>
            <a:ext cx="7922146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3E6F7D0-8351-4BF4-8403-B64CFD114A3A}"/>
              </a:ext>
            </a:extLst>
          </p:cNvPr>
          <p:cNvSpPr/>
          <p:nvPr/>
        </p:nvSpPr>
        <p:spPr>
          <a:xfrm>
            <a:off x="677333" y="609600"/>
            <a:ext cx="385112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</a:bodyPr>
          <a:lstStyle/>
          <a:p>
            <a:pPr>
              <a:spcBef>
                <a:spcPct val="0"/>
              </a:spcBef>
              <a:spcAft>
                <a:spcPts val="60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200" b="1" u="sng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Step 2</a:t>
            </a:r>
            <a:r>
              <a:rPr lang="en-US" sz="3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: </a:t>
            </a:r>
          </a:p>
          <a:p>
            <a:pPr>
              <a:spcBef>
                <a:spcPct val="0"/>
              </a:spcBef>
              <a:spcAft>
                <a:spcPts val="60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8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What is the text a</a:t>
            </a:r>
            <a:r>
              <a:rPr lang="en-US" sz="3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bout?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52EE503-91AB-4BBF-B3C8-84E53C4AC8CC}"/>
              </a:ext>
            </a:extLst>
          </p:cNvPr>
          <p:cNvSpPr txBox="1"/>
          <p:nvPr/>
        </p:nvSpPr>
        <p:spPr>
          <a:xfrm>
            <a:off x="677334" y="2160589"/>
            <a:ext cx="3851122" cy="388077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spcBef>
                <a:spcPts val="1000"/>
              </a:spcBef>
              <a:buClr>
                <a:schemeClr val="accent1"/>
              </a:buClr>
              <a:buSzPct val="80000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Robert and Mike went to the amusement park to celebrate Mike’s birthday. They tried different rides and had a great time at the park. In the end they meet a poor boy. They are very kind because they give him tickets to go on a ride and buy some food. </a:t>
            </a:r>
            <a:endParaRPr lang="en-US" sz="24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64FA5DFF-7FE6-4855-84E6-DFA78EE978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2AFD8CBA-54A3-4363-991B-B9C631BBFA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9" name="Rectangle 23">
            <a:extLst>
              <a:ext uri="{FF2B5EF4-FFF2-40B4-BE49-F238E27FC236}">
                <a16:creationId xmlns:a16="http://schemas.microsoft.com/office/drawing/2014/main" id="{3F088236-D655-4F88-B238-E167623580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1" name="Rectangle 25">
            <a:extLst>
              <a:ext uri="{FF2B5EF4-FFF2-40B4-BE49-F238E27FC236}">
                <a16:creationId xmlns:a16="http://schemas.microsoft.com/office/drawing/2014/main" id="{3DAC0C92-199E-475C-9390-119A9B027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3" name="Isosceles Triangle 24">
            <a:extLst>
              <a:ext uri="{FF2B5EF4-FFF2-40B4-BE49-F238E27FC236}">
                <a16:creationId xmlns:a16="http://schemas.microsoft.com/office/drawing/2014/main" id="{C4CFB339-0ED8-4FE2-9EF1-6D1375B849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64CFDEB-3A12-4259-B595-EE70F6DFF4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D57F1E4F-1CFF-5643-939E-217C01CDF565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8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95" name="Rectangle 27">
            <a:extLst>
              <a:ext uri="{FF2B5EF4-FFF2-40B4-BE49-F238E27FC236}">
                <a16:creationId xmlns:a16="http://schemas.microsoft.com/office/drawing/2014/main" id="{31896C80-2069-4431-9C19-83B9137344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7" name="Rectangle 28">
            <a:extLst>
              <a:ext uri="{FF2B5EF4-FFF2-40B4-BE49-F238E27FC236}">
                <a16:creationId xmlns:a16="http://schemas.microsoft.com/office/drawing/2014/main" id="{BF120A21-0841-4823-B0C4-28AEBCEF9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9" name="Rectangle 29">
            <a:extLst>
              <a:ext uri="{FF2B5EF4-FFF2-40B4-BE49-F238E27FC236}">
                <a16:creationId xmlns:a16="http://schemas.microsoft.com/office/drawing/2014/main" id="{DBB05BAE-BBD3-4289-899F-A6851503C6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1" name="Isosceles Triangle 29">
            <a:extLst>
              <a:ext uri="{FF2B5EF4-FFF2-40B4-BE49-F238E27FC236}">
                <a16:creationId xmlns:a16="http://schemas.microsoft.com/office/drawing/2014/main" id="{9874D11C-36F5-4BBE-A490-019A54E953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1049028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8CD039-AB5B-4C97-BDAC-77DB1EDB44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709" y="214313"/>
            <a:ext cx="11249193" cy="1759974"/>
          </a:xfrm>
        </p:spPr>
        <p:txBody>
          <a:bodyPr>
            <a:noAutofit/>
          </a:bodyPr>
          <a:lstStyle/>
          <a:p>
            <a:pPr defTabSz="914400">
              <a:lnSpc>
                <a:spcPct val="150000"/>
              </a:lnSpc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4400" b="1" u="sng" kern="0" dirty="0">
                <a:solidFill>
                  <a:srgbClr val="000000"/>
                </a:solidFill>
                <a:latin typeface="Andika"/>
                <a:ea typeface="Calibri" pitchFamily="34"/>
              </a:rPr>
              <a:t>Step </a:t>
            </a:r>
            <a:r>
              <a:rPr lang="mt-MT" sz="4400" b="1" u="sng" kern="0" dirty="0">
                <a:solidFill>
                  <a:srgbClr val="000000"/>
                </a:solidFill>
                <a:latin typeface="Andika"/>
                <a:ea typeface="Calibri" pitchFamily="34"/>
              </a:rPr>
              <a:t>3</a:t>
            </a:r>
            <a:r>
              <a:rPr lang="en-GB" sz="4400" kern="0" dirty="0">
                <a:solidFill>
                  <a:srgbClr val="000000"/>
                </a:solidFill>
                <a:latin typeface="Andika"/>
                <a:ea typeface="Calibri" pitchFamily="34"/>
              </a:rPr>
              <a:t>: </a:t>
            </a:r>
            <a:br>
              <a:rPr lang="en-GB" sz="4400" kern="0" dirty="0">
                <a:latin typeface="Andika"/>
                <a:ea typeface="Calibri" pitchFamily="34"/>
              </a:rPr>
            </a:br>
            <a:r>
              <a:rPr lang="en-GB" sz="2400" b="1" kern="0" dirty="0">
                <a:solidFill>
                  <a:srgbClr val="000000"/>
                </a:solidFill>
                <a:latin typeface="Andika"/>
                <a:ea typeface="Calibri" pitchFamily="34"/>
              </a:rPr>
              <a:t>READ</a:t>
            </a:r>
            <a:r>
              <a:rPr lang="en-GB" sz="2400" kern="0" dirty="0">
                <a:solidFill>
                  <a:srgbClr val="000000"/>
                </a:solidFill>
                <a:latin typeface="Andika"/>
                <a:ea typeface="Calibri" pitchFamily="34"/>
              </a:rPr>
              <a:t> the </a:t>
            </a:r>
            <a:r>
              <a:rPr lang="en-US" sz="2400" kern="0" dirty="0">
                <a:solidFill>
                  <a:srgbClr val="000000"/>
                </a:solidFill>
                <a:latin typeface="Andika"/>
                <a:ea typeface="Calibri" pitchFamily="34"/>
              </a:rPr>
              <a:t>text</a:t>
            </a:r>
            <a:r>
              <a:rPr lang="en-GB" sz="2400" kern="0" dirty="0">
                <a:solidFill>
                  <a:srgbClr val="000000"/>
                </a:solidFill>
                <a:latin typeface="Andika"/>
                <a:ea typeface="Calibri" pitchFamily="34"/>
              </a:rPr>
              <a:t> and questions again. </a:t>
            </a:r>
            <a:br>
              <a:rPr lang="mt-MT" sz="2400" kern="0" dirty="0">
                <a:latin typeface="Andika"/>
                <a:ea typeface="Calibri" pitchFamily="34"/>
              </a:rPr>
            </a:br>
            <a:r>
              <a:rPr lang="en-GB" sz="2400" kern="0" dirty="0">
                <a:solidFill>
                  <a:srgbClr val="000000"/>
                </a:solidFill>
                <a:latin typeface="Andika"/>
                <a:ea typeface="Calibri" pitchFamily="34"/>
              </a:rPr>
              <a:t>Then try to </a:t>
            </a:r>
            <a:r>
              <a:rPr lang="en-GB" sz="2400" b="1" kern="0" dirty="0">
                <a:solidFill>
                  <a:srgbClr val="000000"/>
                </a:solidFill>
                <a:latin typeface="Andika"/>
                <a:ea typeface="Calibri" pitchFamily="34"/>
              </a:rPr>
              <a:t>ANSWER</a:t>
            </a:r>
            <a:r>
              <a:rPr lang="en-GB" sz="2400" kern="0" dirty="0">
                <a:solidFill>
                  <a:srgbClr val="000000"/>
                </a:solidFill>
                <a:latin typeface="Andika"/>
                <a:ea typeface="Calibri" pitchFamily="34"/>
              </a:rPr>
              <a:t> these questions</a:t>
            </a:r>
            <a:r>
              <a:rPr lang="en-GB" kern="0" dirty="0">
                <a:solidFill>
                  <a:srgbClr val="000000"/>
                </a:solidFill>
                <a:latin typeface="Andika"/>
                <a:ea typeface="Calibri" pitchFamily="34"/>
              </a:rPr>
              <a:t>:</a:t>
            </a:r>
            <a:br>
              <a:rPr lang="mt-MT" kern="0" dirty="0">
                <a:latin typeface="Andika"/>
                <a:ea typeface="Calibri" pitchFamily="34"/>
              </a:rPr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8F5912-36F6-47F8-9DEF-9E8771DD1B6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24623" y="2525715"/>
            <a:ext cx="11142754" cy="3880772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solidFill>
                  <a:schemeClr val="tx1"/>
                </a:solidFill>
                <a:latin typeface="Andika"/>
              </a:rPr>
              <a:t>What did Mike’s mum promise him?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chemeClr val="tx1"/>
                </a:solidFill>
                <a:latin typeface="Andika"/>
              </a:rPr>
              <a:t>Which ride was Robert’s </a:t>
            </a:r>
            <a:r>
              <a:rPr lang="en-US" sz="3200" dirty="0" err="1">
                <a:solidFill>
                  <a:schemeClr val="tx1"/>
                </a:solidFill>
                <a:latin typeface="Andika"/>
              </a:rPr>
              <a:t>favourite</a:t>
            </a:r>
            <a:r>
              <a:rPr lang="en-US" sz="3200" dirty="0">
                <a:solidFill>
                  <a:schemeClr val="tx1"/>
                </a:solidFill>
                <a:latin typeface="Andika"/>
              </a:rPr>
              <a:t> one?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chemeClr val="tx1"/>
                </a:solidFill>
                <a:latin typeface="Andika"/>
              </a:rPr>
              <a:t>Why was the boy in torn clothes staring at the rides?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chemeClr val="tx1"/>
                </a:solidFill>
                <a:latin typeface="Andika"/>
              </a:rPr>
              <a:t>Why was Mike’s mum proud of her son and his friend?</a:t>
            </a:r>
            <a:endParaRPr lang="en-GB" sz="3200" dirty="0">
              <a:solidFill>
                <a:schemeClr val="tx1"/>
              </a:solidFill>
              <a:latin typeface="Andika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034948-4DAF-4B49-8400-80619082DF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5045386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8C671144226CB47AEB985B793084D1F" ma:contentTypeVersion="13" ma:contentTypeDescription="Create a new document." ma:contentTypeScope="" ma:versionID="3688e8ae7f10651cb1f9ceb0b1b5928f">
  <xsd:schema xmlns:xsd="http://www.w3.org/2001/XMLSchema" xmlns:xs="http://www.w3.org/2001/XMLSchema" xmlns:p="http://schemas.microsoft.com/office/2006/metadata/properties" xmlns:ns3="fa66959e-e86f-4aa9-8951-d94e00e307c3" xmlns:ns4="c9e4a8ef-117f-40ff-b518-3a0e57a5c37d" targetNamespace="http://schemas.microsoft.com/office/2006/metadata/properties" ma:root="true" ma:fieldsID="400265c917718fff91b219b842ad58e5" ns3:_="" ns4:_="">
    <xsd:import namespace="fa66959e-e86f-4aa9-8951-d94e00e307c3"/>
    <xsd:import namespace="c9e4a8ef-117f-40ff-b518-3a0e57a5c37d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DateTaken" minOccurs="0"/>
                <xsd:element ref="ns4:MediaServiceAutoKeyPoints" minOccurs="0"/>
                <xsd:element ref="ns4:MediaServiceKeyPoints" minOccurs="0"/>
                <xsd:element ref="ns4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a66959e-e86f-4aa9-8951-d94e00e307c3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9e4a8ef-117f-40ff-b518-3a0e57a5c37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57FD31F-3860-4C84-ADCD-65D91E589F78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B1A0BBEF-B75D-4F2E-934E-7FE66AB18AE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a66959e-e86f-4aa9-8951-d94e00e307c3"/>
    <ds:schemaRef ds:uri="c9e4a8ef-117f-40ff-b518-3a0e57a5c37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A96279D-1A2D-4D3A-931A-AF50FB71083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747</TotalTime>
  <Words>451</Words>
  <Application>Microsoft Office PowerPoint</Application>
  <PresentationFormat>Widescreen</PresentationFormat>
  <Paragraphs>86</Paragraphs>
  <Slides>18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Facet</vt:lpstr>
      <vt:lpstr>PowerPoint Presentation</vt:lpstr>
      <vt:lpstr>Lesson Objectives:</vt:lpstr>
      <vt:lpstr>Download these resources:</vt:lpstr>
      <vt:lpstr>During our listening lesson we heard a story about the circus. Today we will talk about another place of entertainment.   Watch this video-clip.   https://www.youtube.com/watch?v=yscr5dcwbic </vt:lpstr>
      <vt:lpstr>What is the video clip about?  Blippie visits an amusement park. In the video clip, he shows us the different rides at the park. He tries some of them himself.  </vt:lpstr>
      <vt:lpstr>Pre-Teaching of Words:</vt:lpstr>
      <vt:lpstr>PowerPoint Presentation</vt:lpstr>
      <vt:lpstr>PowerPoint Presentation</vt:lpstr>
      <vt:lpstr>Step 3:  READ the text and questions again.  Then try to ANSWER these questions: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Post-task  activity: 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Vanessa Xuereb</dc:creator>
  <cp:lastModifiedBy>Vanessa Xuereb</cp:lastModifiedBy>
  <cp:revision>183</cp:revision>
  <dcterms:created xsi:type="dcterms:W3CDTF">2021-04-07T18:25:17Z</dcterms:created>
  <dcterms:modified xsi:type="dcterms:W3CDTF">2021-11-09T08:50:35Z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0x010100E8C671144226CB47AEB985B793084D1F</vt:lpwstr>
  </property>
</Properties>
</file>