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19"/>
  </p:notesMasterIdLst>
  <p:sldIdLst>
    <p:sldId id="260" r:id="rId6"/>
    <p:sldId id="315" r:id="rId7"/>
    <p:sldId id="326" r:id="rId8"/>
    <p:sldId id="319" r:id="rId9"/>
    <p:sldId id="318" r:id="rId10"/>
    <p:sldId id="327" r:id="rId11"/>
    <p:sldId id="317" r:id="rId12"/>
    <p:sldId id="307" r:id="rId13"/>
    <p:sldId id="320" r:id="rId14"/>
    <p:sldId id="331" r:id="rId15"/>
    <p:sldId id="321" r:id="rId16"/>
    <p:sldId id="329" r:id="rId17"/>
    <p:sldId id="340" r:id="rId18"/>
  </p:sldIdLst>
  <p:sldSz cx="12192000" cy="6858000"/>
  <p:notesSz cx="6858000" cy="9144000"/>
  <p:embeddedFontLst>
    <p:embeddedFont>
      <p:font typeface="All Things Pink" panose="02000203000000000000" pitchFamily="2" charset="0"/>
      <p:regular r:id="rId20"/>
    </p:embeddedFont>
    <p:embeddedFont>
      <p:font typeface="Andika" panose="02000000000000000000" pitchFamily="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volini" panose="03000502040302020204" pitchFamily="66"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FF"/>
    <a:srgbClr val="660066"/>
    <a:srgbClr val="FFC000"/>
    <a:srgbClr val="CC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C74AB4-1CDC-4F7E-BA06-6C830BFED1E6}" v="512" dt="2021-03-24T22:53:35.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32" autoAdjust="0"/>
  </p:normalViewPr>
  <p:slideViewPr>
    <p:cSldViewPr snapToGrid="0">
      <p:cViewPr varScale="1">
        <p:scale>
          <a:sx n="78" d="100"/>
          <a:sy n="78" d="100"/>
        </p:scale>
        <p:origin x="8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E6C74AB4-1CDC-4F7E-BA06-6C830BFED1E6}"/>
    <pc:docChg chg="undo custSel addSld delSld modSld sldOrd">
      <pc:chgData name="Urieth Attard" userId="75441522-1268-482d-b74b-a084f810ee66" providerId="ADAL" clId="{E6C74AB4-1CDC-4F7E-BA06-6C830BFED1E6}" dt="2021-03-24T22:53:35.605" v="902" actId="20577"/>
      <pc:docMkLst>
        <pc:docMk/>
      </pc:docMkLst>
      <pc:sldChg chg="addSp delSp modSp ord">
        <pc:chgData name="Urieth Attard" userId="75441522-1268-482d-b74b-a084f810ee66" providerId="ADAL" clId="{E6C74AB4-1CDC-4F7E-BA06-6C830BFED1E6}" dt="2021-03-24T20:06:49.220" v="834" actId="207"/>
        <pc:sldMkLst>
          <pc:docMk/>
          <pc:sldMk cId="2648876865" sldId="307"/>
        </pc:sldMkLst>
        <pc:spChg chg="del">
          <ac:chgData name="Urieth Attard" userId="75441522-1268-482d-b74b-a084f810ee66" providerId="ADAL" clId="{E6C74AB4-1CDC-4F7E-BA06-6C830BFED1E6}" dt="2021-03-24T20:05:39.119" v="784" actId="478"/>
          <ac:spMkLst>
            <pc:docMk/>
            <pc:sldMk cId="2648876865" sldId="307"/>
            <ac:spMk id="2" creationId="{05776F0B-DC16-4D25-B376-4E9DC4AD0BAC}"/>
          </ac:spMkLst>
        </pc:spChg>
        <pc:spChg chg="add mod">
          <ac:chgData name="Urieth Attard" userId="75441522-1268-482d-b74b-a084f810ee66" providerId="ADAL" clId="{E6C74AB4-1CDC-4F7E-BA06-6C830BFED1E6}" dt="2021-03-24T20:06:49.220" v="834" actId="207"/>
          <ac:spMkLst>
            <pc:docMk/>
            <pc:sldMk cId="2648876865" sldId="307"/>
            <ac:spMk id="8" creationId="{2AFDA5E4-614D-4EE5-AB1E-8DEF3A9AF3F3}"/>
          </ac:spMkLst>
        </pc:spChg>
        <pc:spChg chg="add mod">
          <ac:chgData name="Urieth Attard" userId="75441522-1268-482d-b74b-a084f810ee66" providerId="ADAL" clId="{E6C74AB4-1CDC-4F7E-BA06-6C830BFED1E6}" dt="2021-03-24T20:06:38.304" v="833" actId="20577"/>
          <ac:spMkLst>
            <pc:docMk/>
            <pc:sldMk cId="2648876865" sldId="307"/>
            <ac:spMk id="9" creationId="{480CA058-9BC3-4F9F-A88B-B99E925A175A}"/>
          </ac:spMkLst>
        </pc:spChg>
        <pc:picChg chg="mod modCrop">
          <ac:chgData name="Urieth Attard" userId="75441522-1268-482d-b74b-a084f810ee66" providerId="ADAL" clId="{E6C74AB4-1CDC-4F7E-BA06-6C830BFED1E6}" dt="2021-03-24T20:06:16.195" v="788" actId="1076"/>
          <ac:picMkLst>
            <pc:docMk/>
            <pc:sldMk cId="2648876865" sldId="307"/>
            <ac:picMk id="6" creationId="{698E1192-DB6F-4B20-B069-46B0D8067228}"/>
          </ac:picMkLst>
        </pc:picChg>
        <pc:picChg chg="add mod ord modCrop">
          <ac:chgData name="Urieth Attard" userId="75441522-1268-482d-b74b-a084f810ee66" providerId="ADAL" clId="{E6C74AB4-1CDC-4F7E-BA06-6C830BFED1E6}" dt="2021-03-24T20:05:22.041" v="782" actId="167"/>
          <ac:picMkLst>
            <pc:docMk/>
            <pc:sldMk cId="2648876865" sldId="307"/>
            <ac:picMk id="7" creationId="{77D333D1-4833-4116-8091-845D9BB062F5}"/>
          </ac:picMkLst>
        </pc:picChg>
        <pc:picChg chg="add mod ord modCrop">
          <ac:chgData name="Urieth Attard" userId="75441522-1268-482d-b74b-a084f810ee66" providerId="ADAL" clId="{E6C74AB4-1CDC-4F7E-BA06-6C830BFED1E6}" dt="2021-03-24T20:05:18.489" v="781" actId="167"/>
          <ac:picMkLst>
            <pc:docMk/>
            <pc:sldMk cId="2648876865" sldId="307"/>
            <ac:picMk id="1026" creationId="{72CB5E5C-87BE-4F1B-BAE6-D025719434A9}"/>
          </ac:picMkLst>
        </pc:picChg>
      </pc:sldChg>
      <pc:sldChg chg="addSp delSp modSp add">
        <pc:chgData name="Urieth Attard" userId="75441522-1268-482d-b74b-a084f810ee66" providerId="ADAL" clId="{E6C74AB4-1CDC-4F7E-BA06-6C830BFED1E6}" dt="2021-03-24T20:11:14.838" v="871"/>
        <pc:sldMkLst>
          <pc:docMk/>
          <pc:sldMk cId="2421257369" sldId="315"/>
        </pc:sldMkLst>
        <pc:picChg chg="add del ord">
          <ac:chgData name="Urieth Attard" userId="75441522-1268-482d-b74b-a084f810ee66" providerId="ADAL" clId="{E6C74AB4-1CDC-4F7E-BA06-6C830BFED1E6}" dt="2021-03-24T20:11:14.838" v="871"/>
          <ac:picMkLst>
            <pc:docMk/>
            <pc:sldMk cId="2421257369" sldId="315"/>
            <ac:picMk id="7" creationId="{6E3D058D-09CC-4D99-9145-11F3A7970DF1}"/>
          </ac:picMkLst>
        </pc:picChg>
        <pc:picChg chg="add del ord">
          <ac:chgData name="Urieth Attard" userId="75441522-1268-482d-b74b-a084f810ee66" providerId="ADAL" clId="{E6C74AB4-1CDC-4F7E-BA06-6C830BFED1E6}" dt="2021-03-24T20:11:14.838" v="871"/>
          <ac:picMkLst>
            <pc:docMk/>
            <pc:sldMk cId="2421257369" sldId="315"/>
            <ac:picMk id="8" creationId="{595AC2C1-ADC2-4B36-9891-1DE76E5EFCB0}"/>
          </ac:picMkLst>
        </pc:picChg>
      </pc:sldChg>
      <pc:sldChg chg="modSp add">
        <pc:chgData name="Urieth Attard" userId="75441522-1268-482d-b74b-a084f810ee66" providerId="ADAL" clId="{E6C74AB4-1CDC-4F7E-BA06-6C830BFED1E6}" dt="2021-03-24T22:53:35.605" v="902" actId="20577"/>
        <pc:sldMkLst>
          <pc:docMk/>
          <pc:sldMk cId="2022564268" sldId="317"/>
        </pc:sldMkLst>
        <pc:spChg chg="mod">
          <ac:chgData name="Urieth Attard" userId="75441522-1268-482d-b74b-a084f810ee66" providerId="ADAL" clId="{E6C74AB4-1CDC-4F7E-BA06-6C830BFED1E6}" dt="2021-03-24T16:13:54.934" v="291" actId="20577"/>
          <ac:spMkLst>
            <pc:docMk/>
            <pc:sldMk cId="2022564268" sldId="317"/>
            <ac:spMk id="2" creationId="{DF79F15C-3ABB-4420-89A1-F264C7807FDA}"/>
          </ac:spMkLst>
        </pc:spChg>
        <pc:graphicFrameChg chg="mod">
          <ac:chgData name="Urieth Attard" userId="75441522-1268-482d-b74b-a084f810ee66" providerId="ADAL" clId="{E6C74AB4-1CDC-4F7E-BA06-6C830BFED1E6}" dt="2021-03-24T22:53:35.605" v="902" actId="20577"/>
          <ac:graphicFrameMkLst>
            <pc:docMk/>
            <pc:sldMk cId="2022564268" sldId="317"/>
            <ac:graphicFrameMk id="4" creationId="{9EE1FFAA-0B74-45F8-B454-2433A3250070}"/>
          </ac:graphicFrameMkLst>
        </pc:graphicFrameChg>
      </pc:sldChg>
      <pc:sldChg chg="addSp delSp modSp">
        <pc:chgData name="Urieth Attard" userId="75441522-1268-482d-b74b-a084f810ee66" providerId="ADAL" clId="{E6C74AB4-1CDC-4F7E-BA06-6C830BFED1E6}" dt="2021-03-24T16:06:14.472" v="22" actId="14100"/>
        <pc:sldMkLst>
          <pc:docMk/>
          <pc:sldMk cId="2102240744" sldId="318"/>
        </pc:sldMkLst>
        <pc:spChg chg="mod">
          <ac:chgData name="Urieth Attard" userId="75441522-1268-482d-b74b-a084f810ee66" providerId="ADAL" clId="{E6C74AB4-1CDC-4F7E-BA06-6C830BFED1E6}" dt="2021-03-24T16:06:02.904" v="20" actId="207"/>
          <ac:spMkLst>
            <pc:docMk/>
            <pc:sldMk cId="2102240744" sldId="318"/>
            <ac:spMk id="22" creationId="{3D035845-C281-4BEB-A116-34ECFAEE4C0C}"/>
          </ac:spMkLst>
        </pc:spChg>
        <pc:spChg chg="add mod ord">
          <ac:chgData name="Urieth Attard" userId="75441522-1268-482d-b74b-a084f810ee66" providerId="ADAL" clId="{E6C74AB4-1CDC-4F7E-BA06-6C830BFED1E6}" dt="2021-03-24T16:06:11.812" v="21" actId="14100"/>
          <ac:spMkLst>
            <pc:docMk/>
            <pc:sldMk cId="2102240744" sldId="318"/>
            <ac:spMk id="23" creationId="{1377F472-D723-499E-B701-61FA3E38984D}"/>
          </ac:spMkLst>
        </pc:spChg>
        <pc:spChg chg="add del mod ord">
          <ac:chgData name="Urieth Attard" userId="75441522-1268-482d-b74b-a084f810ee66" providerId="ADAL" clId="{E6C74AB4-1CDC-4F7E-BA06-6C830BFED1E6}" dt="2021-03-24T16:04:36.121" v="15" actId="478"/>
          <ac:spMkLst>
            <pc:docMk/>
            <pc:sldMk cId="2102240744" sldId="318"/>
            <ac:spMk id="24" creationId="{A12B937E-2787-4574-A409-35426A9D1527}"/>
          </ac:spMkLst>
        </pc:spChg>
        <pc:picChg chg="add mod ord">
          <ac:chgData name="Urieth Attard" userId="75441522-1268-482d-b74b-a084f810ee66" providerId="ADAL" clId="{E6C74AB4-1CDC-4F7E-BA06-6C830BFED1E6}" dt="2021-03-24T16:06:14.472" v="22" actId="14100"/>
          <ac:picMkLst>
            <pc:docMk/>
            <pc:sldMk cId="2102240744" sldId="318"/>
            <ac:picMk id="26" creationId="{F464A51D-CCDB-4C05-A27C-1FA8988AD668}"/>
          </ac:picMkLst>
        </pc:picChg>
      </pc:sldChg>
      <pc:sldChg chg="addSp modSp ord modAnim">
        <pc:chgData name="Urieth Attard" userId="75441522-1268-482d-b74b-a084f810ee66" providerId="ADAL" clId="{E6C74AB4-1CDC-4F7E-BA06-6C830BFED1E6}" dt="2021-03-24T16:08:03.514" v="77"/>
        <pc:sldMkLst>
          <pc:docMk/>
          <pc:sldMk cId="1234690599" sldId="319"/>
        </pc:sldMkLst>
        <pc:spChg chg="mod">
          <ac:chgData name="Urieth Attard" userId="75441522-1268-482d-b74b-a084f810ee66" providerId="ADAL" clId="{E6C74AB4-1CDC-4F7E-BA06-6C830BFED1E6}" dt="2021-03-24T16:07:27.235" v="74" actId="20577"/>
          <ac:spMkLst>
            <pc:docMk/>
            <pc:sldMk cId="1234690599" sldId="319"/>
            <ac:spMk id="3" creationId="{F03ADA95-6702-4913-B2D4-9750E072AC4F}"/>
          </ac:spMkLst>
        </pc:spChg>
        <pc:spChg chg="add">
          <ac:chgData name="Urieth Attard" userId="75441522-1268-482d-b74b-a084f810ee66" providerId="ADAL" clId="{E6C74AB4-1CDC-4F7E-BA06-6C830BFED1E6}" dt="2021-03-24T16:07:00.250" v="25"/>
          <ac:spMkLst>
            <pc:docMk/>
            <pc:sldMk cId="1234690599" sldId="319"/>
            <ac:spMk id="4" creationId="{1244A644-E6BC-4EAC-B724-18AC9DD0F2D1}"/>
          </ac:spMkLst>
        </pc:spChg>
        <pc:spChg chg="add">
          <ac:chgData name="Urieth Attard" userId="75441522-1268-482d-b74b-a084f810ee66" providerId="ADAL" clId="{E6C74AB4-1CDC-4F7E-BA06-6C830BFED1E6}" dt="2021-03-24T16:07:00.250" v="25"/>
          <ac:spMkLst>
            <pc:docMk/>
            <pc:sldMk cId="1234690599" sldId="319"/>
            <ac:spMk id="5" creationId="{4CE704C4-CEF7-4764-A9D6-58E1565A68A9}"/>
          </ac:spMkLst>
        </pc:spChg>
        <pc:spChg chg="add">
          <ac:chgData name="Urieth Attard" userId="75441522-1268-482d-b74b-a084f810ee66" providerId="ADAL" clId="{E6C74AB4-1CDC-4F7E-BA06-6C830BFED1E6}" dt="2021-03-24T16:07:00.250" v="25"/>
          <ac:spMkLst>
            <pc:docMk/>
            <pc:sldMk cId="1234690599" sldId="319"/>
            <ac:spMk id="6" creationId="{0190E3D8-EC59-47BF-846F-5F00D8C022E3}"/>
          </ac:spMkLst>
        </pc:spChg>
      </pc:sldChg>
      <pc:sldChg chg="addSp delSp modSp setBg">
        <pc:chgData name="Urieth Attard" userId="75441522-1268-482d-b74b-a084f810ee66" providerId="ADAL" clId="{E6C74AB4-1CDC-4F7E-BA06-6C830BFED1E6}" dt="2021-03-24T20:09:55.447" v="857" actId="1076"/>
        <pc:sldMkLst>
          <pc:docMk/>
          <pc:sldMk cId="549611507" sldId="320"/>
        </pc:sldMkLst>
        <pc:spChg chg="mod">
          <ac:chgData name="Urieth Attard" userId="75441522-1268-482d-b74b-a084f810ee66" providerId="ADAL" clId="{E6C74AB4-1CDC-4F7E-BA06-6C830BFED1E6}" dt="2021-03-24T20:09:52.765" v="856" actId="1076"/>
          <ac:spMkLst>
            <pc:docMk/>
            <pc:sldMk cId="549611507" sldId="320"/>
            <ac:spMk id="4" creationId="{C841BD48-0B8A-4209-88C7-D511A770BF6C}"/>
          </ac:spMkLst>
        </pc:spChg>
        <pc:spChg chg="mod">
          <ac:chgData name="Urieth Attard" userId="75441522-1268-482d-b74b-a084f810ee66" providerId="ADAL" clId="{E6C74AB4-1CDC-4F7E-BA06-6C830BFED1E6}" dt="2021-03-24T20:09:55.447" v="857" actId="1076"/>
          <ac:spMkLst>
            <pc:docMk/>
            <pc:sldMk cId="549611507" sldId="320"/>
            <ac:spMk id="7" creationId="{8AAAAB0B-187C-4035-ADCC-262417AD8E05}"/>
          </ac:spMkLst>
        </pc:spChg>
        <pc:spChg chg="mod">
          <ac:chgData name="Urieth Attard" userId="75441522-1268-482d-b74b-a084f810ee66" providerId="ADAL" clId="{E6C74AB4-1CDC-4F7E-BA06-6C830BFED1E6}" dt="2021-03-24T20:09:23.922" v="843" actId="207"/>
          <ac:spMkLst>
            <pc:docMk/>
            <pc:sldMk cId="549611507" sldId="320"/>
            <ac:spMk id="13" creationId="{C321C20E-21FB-44E8-B1AC-02AE07A86583}"/>
          </ac:spMkLst>
        </pc:spChg>
        <pc:spChg chg="add mod">
          <ac:chgData name="Urieth Attard" userId="75441522-1268-482d-b74b-a084f810ee66" providerId="ADAL" clId="{E6C74AB4-1CDC-4F7E-BA06-6C830BFED1E6}" dt="2021-03-24T20:09:36.469" v="845" actId="1076"/>
          <ac:spMkLst>
            <pc:docMk/>
            <pc:sldMk cId="549611507" sldId="320"/>
            <ac:spMk id="15" creationId="{E1795582-A3C2-48D8-94FC-4C6AD5C0C5A3}"/>
          </ac:spMkLst>
        </pc:spChg>
        <pc:picChg chg="add del ord">
          <ac:chgData name="Urieth Attard" userId="75441522-1268-482d-b74b-a084f810ee66" providerId="ADAL" clId="{E6C74AB4-1CDC-4F7E-BA06-6C830BFED1E6}" dt="2021-03-24T20:09:07.184" v="841"/>
          <ac:picMkLst>
            <pc:docMk/>
            <pc:sldMk cId="549611507" sldId="320"/>
            <ac:picMk id="16" creationId="{5B928B0B-B3C3-4F27-8FF7-6BDFDEB0C608}"/>
          </ac:picMkLst>
        </pc:picChg>
        <pc:picChg chg="add del ord">
          <ac:chgData name="Urieth Attard" userId="75441522-1268-482d-b74b-a084f810ee66" providerId="ADAL" clId="{E6C74AB4-1CDC-4F7E-BA06-6C830BFED1E6}" dt="2021-03-24T20:09:07.184" v="841"/>
          <ac:picMkLst>
            <pc:docMk/>
            <pc:sldMk cId="549611507" sldId="320"/>
            <ac:picMk id="17" creationId="{EF7B78E3-C80A-46E7-8A85-C318E1BCE953}"/>
          </ac:picMkLst>
        </pc:picChg>
      </pc:sldChg>
      <pc:sldChg chg="modSp modNotesTx">
        <pc:chgData name="Urieth Attard" userId="75441522-1268-482d-b74b-a084f810ee66" providerId="ADAL" clId="{E6C74AB4-1CDC-4F7E-BA06-6C830BFED1E6}" dt="2021-03-24T16:12:46.886" v="272" actId="20577"/>
        <pc:sldMkLst>
          <pc:docMk/>
          <pc:sldMk cId="4142659847" sldId="321"/>
        </pc:sldMkLst>
        <pc:spChg chg="mod">
          <ac:chgData name="Urieth Attard" userId="75441522-1268-482d-b74b-a084f810ee66" providerId="ADAL" clId="{E6C74AB4-1CDC-4F7E-BA06-6C830BFED1E6}" dt="2021-03-24T16:12:03.338" v="84" actId="20577"/>
          <ac:spMkLst>
            <pc:docMk/>
            <pc:sldMk cId="4142659847" sldId="321"/>
            <ac:spMk id="12" creationId="{2592B3FA-8574-45E8-A82D-B56BAA097C18}"/>
          </ac:spMkLst>
        </pc:spChg>
      </pc:sldChg>
      <pc:sldChg chg="del">
        <pc:chgData name="Urieth Attard" userId="75441522-1268-482d-b74b-a084f810ee66" providerId="ADAL" clId="{E6C74AB4-1CDC-4F7E-BA06-6C830BFED1E6}" dt="2021-03-24T16:08:25.375" v="81" actId="47"/>
        <pc:sldMkLst>
          <pc:docMk/>
          <pc:sldMk cId="2582694852" sldId="323"/>
        </pc:sldMkLst>
      </pc:sldChg>
      <pc:sldChg chg="del">
        <pc:chgData name="Urieth Attard" userId="75441522-1268-482d-b74b-a084f810ee66" providerId="ADAL" clId="{E6C74AB4-1CDC-4F7E-BA06-6C830BFED1E6}" dt="2021-03-24T16:01:29.865" v="1" actId="47"/>
        <pc:sldMkLst>
          <pc:docMk/>
          <pc:sldMk cId="618057371" sldId="325"/>
        </pc:sldMkLst>
      </pc:sldChg>
      <pc:sldChg chg="modSp">
        <pc:chgData name="Urieth Attard" userId="75441522-1268-482d-b74b-a084f810ee66" providerId="ADAL" clId="{E6C74AB4-1CDC-4F7E-BA06-6C830BFED1E6}" dt="2021-03-24T20:11:37.089" v="877" actId="20577"/>
        <pc:sldMkLst>
          <pc:docMk/>
          <pc:sldMk cId="925218943" sldId="326"/>
        </pc:sldMkLst>
        <pc:spChg chg="mod">
          <ac:chgData name="Urieth Attard" userId="75441522-1268-482d-b74b-a084f810ee66" providerId="ADAL" clId="{E6C74AB4-1CDC-4F7E-BA06-6C830BFED1E6}" dt="2021-03-24T20:11:37.089" v="877" actId="20577"/>
          <ac:spMkLst>
            <pc:docMk/>
            <pc:sldMk cId="925218943" sldId="326"/>
            <ac:spMk id="3" creationId="{DC940498-2542-4280-8839-388D24611D60}"/>
          </ac:spMkLst>
        </pc:spChg>
      </pc:sldChg>
      <pc:sldChg chg="delSp modSp setBg">
        <pc:chgData name="Urieth Attard" userId="75441522-1268-482d-b74b-a084f810ee66" providerId="ADAL" clId="{E6C74AB4-1CDC-4F7E-BA06-6C830BFED1E6}" dt="2021-03-24T19:53:44.643" v="313" actId="1076"/>
        <pc:sldMkLst>
          <pc:docMk/>
          <pc:sldMk cId="855633263" sldId="327"/>
        </pc:sldMkLst>
        <pc:spChg chg="del">
          <ac:chgData name="Urieth Attard" userId="75441522-1268-482d-b74b-a084f810ee66" providerId="ADAL" clId="{E6C74AB4-1CDC-4F7E-BA06-6C830BFED1E6}" dt="2021-03-24T19:53:26.155" v="312" actId="478"/>
          <ac:spMkLst>
            <pc:docMk/>
            <pc:sldMk cId="855633263" sldId="327"/>
            <ac:spMk id="2" creationId="{238858BD-E5FB-4D7F-8D06-AA07FA6ED30F}"/>
          </ac:spMkLst>
        </pc:spChg>
        <pc:picChg chg="mod">
          <ac:chgData name="Urieth Attard" userId="75441522-1268-482d-b74b-a084f810ee66" providerId="ADAL" clId="{E6C74AB4-1CDC-4F7E-BA06-6C830BFED1E6}" dt="2021-03-24T19:53:44.643" v="313" actId="1076"/>
          <ac:picMkLst>
            <pc:docMk/>
            <pc:sldMk cId="855633263" sldId="327"/>
            <ac:picMk id="4" creationId="{1FD20003-87FD-4998-8B08-D7CA1F4572DC}"/>
          </ac:picMkLst>
        </pc:picChg>
      </pc:sldChg>
      <pc:sldChg chg="del modNotesTx">
        <pc:chgData name="Urieth Attard" userId="75441522-1268-482d-b74b-a084f810ee66" providerId="ADAL" clId="{E6C74AB4-1CDC-4F7E-BA06-6C830BFED1E6}" dt="2021-03-24T19:52:24.615" v="308" actId="47"/>
        <pc:sldMkLst>
          <pc:docMk/>
          <pc:sldMk cId="87659059" sldId="328"/>
        </pc:sldMkLst>
      </pc:sldChg>
      <pc:sldChg chg="del">
        <pc:chgData name="Urieth Attard" userId="75441522-1268-482d-b74b-a084f810ee66" providerId="ADAL" clId="{E6C74AB4-1CDC-4F7E-BA06-6C830BFED1E6}" dt="2021-03-24T16:08:27.427" v="82" actId="47"/>
        <pc:sldMkLst>
          <pc:docMk/>
          <pc:sldMk cId="3424880174" sldId="330"/>
        </pc:sldMkLst>
      </pc:sldChg>
      <pc:sldChg chg="addSp delSp modSp">
        <pc:chgData name="Urieth Attard" userId="75441522-1268-482d-b74b-a084f810ee66" providerId="ADAL" clId="{E6C74AB4-1CDC-4F7E-BA06-6C830BFED1E6}" dt="2021-03-24T20:10:50.373" v="867" actId="1076"/>
        <pc:sldMkLst>
          <pc:docMk/>
          <pc:sldMk cId="561103805" sldId="331"/>
        </pc:sldMkLst>
        <pc:spChg chg="del">
          <ac:chgData name="Urieth Attard" userId="75441522-1268-482d-b74b-a084f810ee66" providerId="ADAL" clId="{E6C74AB4-1CDC-4F7E-BA06-6C830BFED1E6}" dt="2021-03-24T20:07:09.270" v="836" actId="478"/>
          <ac:spMkLst>
            <pc:docMk/>
            <pc:sldMk cId="561103805" sldId="331"/>
            <ac:spMk id="2" creationId="{CDBA1F3F-6037-4BB6-AD2C-AA0C76DEF8BC}"/>
          </ac:spMkLst>
        </pc:spChg>
        <pc:spChg chg="del">
          <ac:chgData name="Urieth Attard" userId="75441522-1268-482d-b74b-a084f810ee66" providerId="ADAL" clId="{E6C74AB4-1CDC-4F7E-BA06-6C830BFED1E6}" dt="2021-03-24T20:07:07.236" v="835" actId="478"/>
          <ac:spMkLst>
            <pc:docMk/>
            <pc:sldMk cId="561103805" sldId="331"/>
            <ac:spMk id="3" creationId="{6D410341-97FC-40E0-9E27-A7DFA3FCD3DA}"/>
          </ac:spMkLst>
        </pc:spChg>
        <pc:picChg chg="mod modCrop">
          <ac:chgData name="Urieth Attard" userId="75441522-1268-482d-b74b-a084f810ee66" providerId="ADAL" clId="{E6C74AB4-1CDC-4F7E-BA06-6C830BFED1E6}" dt="2021-03-24T20:10:50.373" v="867" actId="1076"/>
          <ac:picMkLst>
            <pc:docMk/>
            <pc:sldMk cId="561103805" sldId="331"/>
            <ac:picMk id="4" creationId="{94BE7A63-1945-41A0-93E3-50EBC88866E6}"/>
          </ac:picMkLst>
        </pc:picChg>
        <pc:picChg chg="add ord">
          <ac:chgData name="Urieth Attard" userId="75441522-1268-482d-b74b-a084f810ee66" providerId="ADAL" clId="{E6C74AB4-1CDC-4F7E-BA06-6C830BFED1E6}" dt="2021-03-24T20:10:13.873" v="860" actId="167"/>
          <ac:picMkLst>
            <pc:docMk/>
            <pc:sldMk cId="561103805" sldId="331"/>
            <ac:picMk id="5" creationId="{128F57BE-2513-486C-B8E1-4BDA4E1BAB9F}"/>
          </ac:picMkLst>
        </pc:picChg>
        <pc:picChg chg="add ord">
          <ac:chgData name="Urieth Attard" userId="75441522-1268-482d-b74b-a084f810ee66" providerId="ADAL" clId="{E6C74AB4-1CDC-4F7E-BA06-6C830BFED1E6}" dt="2021-03-24T20:10:13.873" v="860" actId="167"/>
          <ac:picMkLst>
            <pc:docMk/>
            <pc:sldMk cId="561103805" sldId="331"/>
            <ac:picMk id="6" creationId="{968C89F8-9B97-4979-911E-9099A41B70E4}"/>
          </ac:picMkLst>
        </pc:picChg>
      </pc:sldChg>
      <pc:sldChg chg="add del">
        <pc:chgData name="Urieth Attard" userId="75441522-1268-482d-b74b-a084f810ee66" providerId="ADAL" clId="{E6C74AB4-1CDC-4F7E-BA06-6C830BFED1E6}" dt="2021-03-24T16:07:36.111" v="76" actId="47"/>
        <pc:sldMkLst>
          <pc:docMk/>
          <pc:sldMk cId="1023411349" sldId="332"/>
        </pc:sldMkLst>
      </pc:sldChg>
      <pc:sldChg chg="add del">
        <pc:chgData name="Urieth Attard" userId="75441522-1268-482d-b74b-a084f810ee66" providerId="ADAL" clId="{E6C74AB4-1CDC-4F7E-BA06-6C830BFED1E6}" dt="2021-03-24T16:07:32.640" v="75" actId="47"/>
        <pc:sldMkLst>
          <pc:docMk/>
          <pc:sldMk cId="545854023" sldId="333"/>
        </pc:sldMkLst>
      </pc:sldChg>
      <pc:sldChg chg="addSp delSp add del setBg delDesignElem">
        <pc:chgData name="Urieth Attard" userId="75441522-1268-482d-b74b-a084f810ee66" providerId="ADAL" clId="{E6C74AB4-1CDC-4F7E-BA06-6C830BFED1E6}" dt="2021-03-24T22:50:48.970" v="880"/>
        <pc:sldMkLst>
          <pc:docMk/>
          <pc:sldMk cId="2961034297" sldId="340"/>
        </pc:sldMkLst>
        <pc:spChg chg="add del">
          <ac:chgData name="Urieth Attard" userId="75441522-1268-482d-b74b-a084f810ee66" providerId="ADAL" clId="{E6C74AB4-1CDC-4F7E-BA06-6C830BFED1E6}" dt="2021-03-24T22:50:48.970" v="880"/>
          <ac:spMkLst>
            <pc:docMk/>
            <pc:sldMk cId="2961034297" sldId="340"/>
            <ac:spMk id="24" creationId="{19D32F93-50AC-4C46-A5DB-291C60DDB7BD}"/>
          </ac:spMkLst>
        </pc:spChg>
        <pc:spChg chg="add del">
          <ac:chgData name="Urieth Attard" userId="75441522-1268-482d-b74b-a084f810ee66" providerId="ADAL" clId="{E6C74AB4-1CDC-4F7E-BA06-6C830BFED1E6}" dt="2021-03-24T22:50:48.970" v="880"/>
          <ac:spMkLst>
            <pc:docMk/>
            <pc:sldMk cId="2961034297" sldId="340"/>
            <ac:spMk id="25" creationId="{827DC2C4-B485-428A-BF4A-472D2967F47F}"/>
          </ac:spMkLst>
        </pc:spChg>
        <pc:spChg chg="add del">
          <ac:chgData name="Urieth Attard" userId="75441522-1268-482d-b74b-a084f810ee66" providerId="ADAL" clId="{E6C74AB4-1CDC-4F7E-BA06-6C830BFED1E6}" dt="2021-03-24T22:50:48.970" v="880"/>
          <ac:spMkLst>
            <pc:docMk/>
            <pc:sldMk cId="2961034297" sldId="340"/>
            <ac:spMk id="26" creationId="{EE04B5EB-F158-4507-90DD-BD23620C7C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E19B31-BA8A-4382-A409-7BE133DFD149}"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GB"/>
        </a:p>
      </dgm:t>
    </dgm:pt>
    <dgm:pt modelId="{CAEB4C00-B381-4806-ABE1-98AE866F1F08}">
      <dgm:prSet phldrT="[Text]" custT="1"/>
      <dgm:spPr/>
      <dgm:t>
        <a:bodyPr/>
        <a:lstStyle/>
        <a:p>
          <a:r>
            <a:rPr lang="en-GB" sz="3200" dirty="0">
              <a:latin typeface="Andika" panose="02000000000000000000" pitchFamily="2" charset="0"/>
              <a:ea typeface="Andika" panose="02000000000000000000" pitchFamily="2" charset="0"/>
              <a:cs typeface="Andika" panose="02000000000000000000" pitchFamily="2" charset="0"/>
            </a:rPr>
            <a:t>First</a:t>
          </a:r>
        </a:p>
      </dgm:t>
    </dgm:pt>
    <dgm:pt modelId="{467E94E2-6898-4819-AED7-EC9ECCEE3EA6}" type="parTrans" cxnId="{DCE0EEBA-CA93-4A1F-8E9E-83278F1AC08F}">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087CD320-8E53-4488-97F6-F505B5B7FB76}" type="sibTrans" cxnId="{DCE0EEBA-CA93-4A1F-8E9E-83278F1AC08F}">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C9B9283E-3395-491F-B4B2-EE9986035A88}">
      <dgm:prSet phldrT="[Text]" custT="1"/>
      <dgm:spPr/>
      <dgm:t>
        <a:bodyPr/>
        <a:lstStyle/>
        <a:p>
          <a:r>
            <a:rPr lang="en-GB" sz="3200" dirty="0">
              <a:latin typeface="Andika" panose="02000000000000000000" pitchFamily="2" charset="0"/>
              <a:ea typeface="Andika" panose="02000000000000000000" pitchFamily="2" charset="0"/>
              <a:cs typeface="Andika" panose="02000000000000000000" pitchFamily="2" charset="0"/>
            </a:rPr>
            <a:t>Next </a:t>
          </a:r>
        </a:p>
      </dgm:t>
    </dgm:pt>
    <dgm:pt modelId="{F99486EC-B66F-4A29-92DD-9EC7C6CFA1C3}" type="parTrans" cxnId="{E9B3C078-BDE6-4248-9D43-CD00F6A613C9}">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391A9707-F3E9-43BF-8605-5927FB3BD1CA}" type="sibTrans" cxnId="{E9B3C078-BDE6-4248-9D43-CD00F6A613C9}">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61FA4999-DB4A-471D-9851-BE6B0CD74E67}">
      <dgm:prSet phldrT="[Text]" custT="1"/>
      <dgm:spPr/>
      <dgm:t>
        <a:bodyPr/>
        <a:lstStyle/>
        <a:p>
          <a:r>
            <a:rPr lang="en-GB" sz="3200" dirty="0">
              <a:latin typeface="Andika" panose="02000000000000000000" pitchFamily="2" charset="0"/>
              <a:ea typeface="Andika" panose="02000000000000000000" pitchFamily="2" charset="0"/>
              <a:cs typeface="Andika" panose="02000000000000000000" pitchFamily="2" charset="0"/>
            </a:rPr>
            <a:t>After that </a:t>
          </a:r>
        </a:p>
      </dgm:t>
    </dgm:pt>
    <dgm:pt modelId="{683509A2-6992-4847-9E43-E17681689DDE}" type="parTrans" cxnId="{8FFB326D-DA80-4096-9135-DB85A0F3126B}">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12E7554F-ECD7-482E-8DCD-561C490D6905}" type="sibTrans" cxnId="{8FFB326D-DA80-4096-9135-DB85A0F3126B}">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8A56A6F8-B081-4AD5-B0E7-B666D897254E}">
      <dgm:prSet custT="1"/>
      <dgm:spPr/>
      <dgm:t>
        <a:bodyPr/>
        <a:lstStyle/>
        <a:p>
          <a:r>
            <a:rPr lang="en-GB" sz="3200" dirty="0">
              <a:latin typeface="Andika" panose="02000000000000000000" pitchFamily="2" charset="0"/>
              <a:ea typeface="Andika" panose="02000000000000000000" pitchFamily="2" charset="0"/>
              <a:cs typeface="Andika" panose="02000000000000000000" pitchFamily="2" charset="0"/>
            </a:rPr>
            <a:t>Then</a:t>
          </a:r>
        </a:p>
      </dgm:t>
    </dgm:pt>
    <dgm:pt modelId="{3377AC2C-E9BA-41A7-AC92-46D0615DD913}" type="parTrans" cxnId="{EF0FA1E6-6413-4AE8-A9BB-3476A2A4EE83}">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8B83C196-2CAC-412E-9AC8-8C2A622998C1}" type="sibTrans" cxnId="{EF0FA1E6-6413-4AE8-A9BB-3476A2A4EE83}">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DD2FAE28-0ABB-45C3-A0B5-448BA7DB3281}">
      <dgm:prSet custT="1"/>
      <dgm:spPr/>
      <dgm:t>
        <a:bodyPr/>
        <a:lstStyle/>
        <a:p>
          <a:r>
            <a:rPr lang="en-GB" sz="3200" dirty="0">
              <a:latin typeface="Andika" panose="02000000000000000000" pitchFamily="2" charset="0"/>
              <a:ea typeface="Andika" panose="02000000000000000000" pitchFamily="2" charset="0"/>
              <a:cs typeface="Andika" panose="02000000000000000000" pitchFamily="2" charset="0"/>
            </a:rPr>
            <a:t>Finally</a:t>
          </a:r>
        </a:p>
      </dgm:t>
    </dgm:pt>
    <dgm:pt modelId="{73B43126-DA3F-45C6-9A74-D4B6F31D7EBC}" type="parTrans" cxnId="{A3D93191-7C72-4652-8FA2-93A171005C6A}">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172621CA-5C9A-4B57-8ED6-DE5B8E377E4A}" type="sibTrans" cxnId="{A3D93191-7C72-4652-8FA2-93A171005C6A}">
      <dgm:prSet/>
      <dgm:spPr/>
      <dgm:t>
        <a:bodyPr/>
        <a:lstStyle/>
        <a:p>
          <a:endParaRPr lang="en-GB" sz="2800">
            <a:latin typeface="Andika" panose="02000000000000000000" pitchFamily="2" charset="0"/>
            <a:ea typeface="Andika" panose="02000000000000000000" pitchFamily="2" charset="0"/>
            <a:cs typeface="Andika" panose="02000000000000000000" pitchFamily="2" charset="0"/>
          </a:endParaRPr>
        </a:p>
      </dgm:t>
    </dgm:pt>
    <dgm:pt modelId="{360AB365-91D0-40CF-B824-603D23035DA4}" type="pres">
      <dgm:prSet presAssocID="{74E19B31-BA8A-4382-A409-7BE133DFD149}" presName="rootnode" presStyleCnt="0">
        <dgm:presLayoutVars>
          <dgm:chMax/>
          <dgm:chPref/>
          <dgm:dir/>
          <dgm:animLvl val="lvl"/>
        </dgm:presLayoutVars>
      </dgm:prSet>
      <dgm:spPr/>
    </dgm:pt>
    <dgm:pt modelId="{CAB9BB4D-937F-454D-AAF1-BC4E42BE4491}" type="pres">
      <dgm:prSet presAssocID="{CAEB4C00-B381-4806-ABE1-98AE866F1F08}" presName="composite" presStyleCnt="0"/>
      <dgm:spPr/>
    </dgm:pt>
    <dgm:pt modelId="{88D406CB-3C75-4367-BA3C-61831B9D1746}" type="pres">
      <dgm:prSet presAssocID="{CAEB4C00-B381-4806-ABE1-98AE866F1F08}" presName="bentUpArrow1" presStyleLbl="alignImgPlace1" presStyleIdx="0" presStyleCnt="4"/>
      <dgm:spPr/>
    </dgm:pt>
    <dgm:pt modelId="{11526889-73AD-43E1-A3BB-8868D4BAE375}" type="pres">
      <dgm:prSet presAssocID="{CAEB4C00-B381-4806-ABE1-98AE866F1F08}" presName="ParentText" presStyleLbl="node1" presStyleIdx="0" presStyleCnt="5">
        <dgm:presLayoutVars>
          <dgm:chMax val="1"/>
          <dgm:chPref val="1"/>
          <dgm:bulletEnabled val="1"/>
        </dgm:presLayoutVars>
      </dgm:prSet>
      <dgm:spPr/>
    </dgm:pt>
    <dgm:pt modelId="{25792465-8A22-48A7-AB90-D4F6E64E5A26}" type="pres">
      <dgm:prSet presAssocID="{CAEB4C00-B381-4806-ABE1-98AE866F1F08}" presName="ChildText" presStyleLbl="revTx" presStyleIdx="0" presStyleCnt="4">
        <dgm:presLayoutVars>
          <dgm:chMax val="0"/>
          <dgm:chPref val="0"/>
          <dgm:bulletEnabled val="1"/>
        </dgm:presLayoutVars>
      </dgm:prSet>
      <dgm:spPr/>
    </dgm:pt>
    <dgm:pt modelId="{2243807D-92DA-46A7-B22D-7CC89224226F}" type="pres">
      <dgm:prSet presAssocID="{087CD320-8E53-4488-97F6-F505B5B7FB76}" presName="sibTrans" presStyleCnt="0"/>
      <dgm:spPr/>
    </dgm:pt>
    <dgm:pt modelId="{6E9EF6C3-BD35-402A-A6F4-95CEEC6AED8B}" type="pres">
      <dgm:prSet presAssocID="{C9B9283E-3395-491F-B4B2-EE9986035A88}" presName="composite" presStyleCnt="0"/>
      <dgm:spPr/>
    </dgm:pt>
    <dgm:pt modelId="{D7DFC573-CCA0-4957-8232-B1CA1DBF8860}" type="pres">
      <dgm:prSet presAssocID="{C9B9283E-3395-491F-B4B2-EE9986035A88}" presName="bentUpArrow1" presStyleLbl="alignImgPlace1" presStyleIdx="1" presStyleCnt="4"/>
      <dgm:spPr/>
    </dgm:pt>
    <dgm:pt modelId="{55857FCC-D17C-445C-81C1-1299B7300C7A}" type="pres">
      <dgm:prSet presAssocID="{C9B9283E-3395-491F-B4B2-EE9986035A88}" presName="ParentText" presStyleLbl="node1" presStyleIdx="1" presStyleCnt="5">
        <dgm:presLayoutVars>
          <dgm:chMax val="1"/>
          <dgm:chPref val="1"/>
          <dgm:bulletEnabled val="1"/>
        </dgm:presLayoutVars>
      </dgm:prSet>
      <dgm:spPr/>
    </dgm:pt>
    <dgm:pt modelId="{7DF49330-F30F-4E83-AFC8-E8D1E5EE883E}" type="pres">
      <dgm:prSet presAssocID="{C9B9283E-3395-491F-B4B2-EE9986035A88}" presName="ChildText" presStyleLbl="revTx" presStyleIdx="1" presStyleCnt="4">
        <dgm:presLayoutVars>
          <dgm:chMax val="0"/>
          <dgm:chPref val="0"/>
          <dgm:bulletEnabled val="1"/>
        </dgm:presLayoutVars>
      </dgm:prSet>
      <dgm:spPr/>
    </dgm:pt>
    <dgm:pt modelId="{E326CF6D-CD1F-4D9D-8016-C87B7EED8784}" type="pres">
      <dgm:prSet presAssocID="{391A9707-F3E9-43BF-8605-5927FB3BD1CA}" presName="sibTrans" presStyleCnt="0"/>
      <dgm:spPr/>
    </dgm:pt>
    <dgm:pt modelId="{F1C4B601-EEE7-4828-BAAD-DC8558BFB700}" type="pres">
      <dgm:prSet presAssocID="{8A56A6F8-B081-4AD5-B0E7-B666D897254E}" presName="composite" presStyleCnt="0"/>
      <dgm:spPr/>
    </dgm:pt>
    <dgm:pt modelId="{C0AD2254-E0F8-46CB-A751-B6B506098CEB}" type="pres">
      <dgm:prSet presAssocID="{8A56A6F8-B081-4AD5-B0E7-B666D897254E}" presName="bentUpArrow1" presStyleLbl="alignImgPlace1" presStyleIdx="2" presStyleCnt="4" custLinFactNeighborX="-34557" custLinFactNeighborY="-1405"/>
      <dgm:spPr>
        <a:solidFill>
          <a:srgbClr val="92D050"/>
        </a:solidFill>
      </dgm:spPr>
    </dgm:pt>
    <dgm:pt modelId="{FB1D859A-5240-4D15-A75B-CE3328EDC055}" type="pres">
      <dgm:prSet presAssocID="{8A56A6F8-B081-4AD5-B0E7-B666D897254E}" presName="ParentText" presStyleLbl="node1" presStyleIdx="2" presStyleCnt="5" custScaleX="150659" custLinFactNeighborX="-8611" custLinFactNeighborY="674">
        <dgm:presLayoutVars>
          <dgm:chMax val="1"/>
          <dgm:chPref val="1"/>
          <dgm:bulletEnabled val="1"/>
        </dgm:presLayoutVars>
      </dgm:prSet>
      <dgm:spPr/>
    </dgm:pt>
    <dgm:pt modelId="{D1FFDD40-097E-480F-AF5F-1D4DD2AA23CE}" type="pres">
      <dgm:prSet presAssocID="{8A56A6F8-B081-4AD5-B0E7-B666D897254E}" presName="ChildText" presStyleLbl="revTx" presStyleIdx="2" presStyleCnt="4">
        <dgm:presLayoutVars>
          <dgm:chMax val="0"/>
          <dgm:chPref val="0"/>
          <dgm:bulletEnabled val="1"/>
        </dgm:presLayoutVars>
      </dgm:prSet>
      <dgm:spPr/>
    </dgm:pt>
    <dgm:pt modelId="{FB87F51F-11BD-4E4E-945E-0CB8584DCF42}" type="pres">
      <dgm:prSet presAssocID="{8B83C196-2CAC-412E-9AC8-8C2A622998C1}" presName="sibTrans" presStyleCnt="0"/>
      <dgm:spPr/>
    </dgm:pt>
    <dgm:pt modelId="{9A5D1014-8655-467B-8317-08727319DCB3}" type="pres">
      <dgm:prSet presAssocID="{61FA4999-DB4A-471D-9851-BE6B0CD74E67}" presName="composite" presStyleCnt="0"/>
      <dgm:spPr/>
    </dgm:pt>
    <dgm:pt modelId="{400838ED-3456-49BE-BCAF-1A22FD987001}" type="pres">
      <dgm:prSet presAssocID="{61FA4999-DB4A-471D-9851-BE6B0CD74E67}" presName="bentUpArrow1" presStyleLbl="alignImgPlace1" presStyleIdx="3" presStyleCnt="4" custLinFactNeighborX="-48607" custLinFactNeighborY="-1064"/>
      <dgm:spPr>
        <a:solidFill>
          <a:srgbClr val="9999FF"/>
        </a:solidFill>
      </dgm:spPr>
    </dgm:pt>
    <dgm:pt modelId="{EAFCAF8E-9BB1-4D9E-9391-D416C612FA38}" type="pres">
      <dgm:prSet presAssocID="{61FA4999-DB4A-471D-9851-BE6B0CD74E67}" presName="ParentText" presStyleLbl="node1" presStyleIdx="3" presStyleCnt="5" custScaleX="186995">
        <dgm:presLayoutVars>
          <dgm:chMax val="1"/>
          <dgm:chPref val="1"/>
          <dgm:bulletEnabled val="1"/>
        </dgm:presLayoutVars>
      </dgm:prSet>
      <dgm:spPr/>
    </dgm:pt>
    <dgm:pt modelId="{FFA34E52-8F70-49DB-8F38-37F25AD12AB0}" type="pres">
      <dgm:prSet presAssocID="{61FA4999-DB4A-471D-9851-BE6B0CD74E67}" presName="ChildText" presStyleLbl="revTx" presStyleIdx="3" presStyleCnt="4">
        <dgm:presLayoutVars>
          <dgm:chMax val="0"/>
          <dgm:chPref val="0"/>
          <dgm:bulletEnabled val="1"/>
        </dgm:presLayoutVars>
      </dgm:prSet>
      <dgm:spPr/>
    </dgm:pt>
    <dgm:pt modelId="{85AEFE4A-DD55-4571-BFC7-1319A834058D}" type="pres">
      <dgm:prSet presAssocID="{12E7554F-ECD7-482E-8DCD-561C490D6905}" presName="sibTrans" presStyleCnt="0"/>
      <dgm:spPr/>
    </dgm:pt>
    <dgm:pt modelId="{DC23EE51-F53C-477B-9AAC-EF3A249CF3F6}" type="pres">
      <dgm:prSet presAssocID="{DD2FAE28-0ABB-45C3-A0B5-448BA7DB3281}" presName="composite" presStyleCnt="0"/>
      <dgm:spPr/>
    </dgm:pt>
    <dgm:pt modelId="{B9CD5895-BA56-4044-AA9D-5F2A47120D57}" type="pres">
      <dgm:prSet presAssocID="{DD2FAE28-0ABB-45C3-A0B5-448BA7DB3281}" presName="ParentText" presStyleLbl="node1" presStyleIdx="4" presStyleCnt="5" custScaleX="198624" custLinFactNeighborX="12011">
        <dgm:presLayoutVars>
          <dgm:chMax val="1"/>
          <dgm:chPref val="1"/>
          <dgm:bulletEnabled val="1"/>
        </dgm:presLayoutVars>
      </dgm:prSet>
      <dgm:spPr/>
    </dgm:pt>
  </dgm:ptLst>
  <dgm:cxnLst>
    <dgm:cxn modelId="{3E63E000-C821-4541-A8FF-458AA6B89085}" type="presOf" srcId="{C9B9283E-3395-491F-B4B2-EE9986035A88}" destId="{55857FCC-D17C-445C-81C1-1299B7300C7A}" srcOrd="0" destOrd="0" presId="urn:microsoft.com/office/officeart/2005/8/layout/StepDownProcess"/>
    <dgm:cxn modelId="{C0D22F40-A3E0-4543-9FB4-362E2264424F}" type="presOf" srcId="{DD2FAE28-0ABB-45C3-A0B5-448BA7DB3281}" destId="{B9CD5895-BA56-4044-AA9D-5F2A47120D57}" srcOrd="0" destOrd="0" presId="urn:microsoft.com/office/officeart/2005/8/layout/StepDownProcess"/>
    <dgm:cxn modelId="{8FFB326D-DA80-4096-9135-DB85A0F3126B}" srcId="{74E19B31-BA8A-4382-A409-7BE133DFD149}" destId="{61FA4999-DB4A-471D-9851-BE6B0CD74E67}" srcOrd="3" destOrd="0" parTransId="{683509A2-6992-4847-9E43-E17681689DDE}" sibTransId="{12E7554F-ECD7-482E-8DCD-561C490D6905}"/>
    <dgm:cxn modelId="{E9B3C078-BDE6-4248-9D43-CD00F6A613C9}" srcId="{74E19B31-BA8A-4382-A409-7BE133DFD149}" destId="{C9B9283E-3395-491F-B4B2-EE9986035A88}" srcOrd="1" destOrd="0" parTransId="{F99486EC-B66F-4A29-92DD-9EC7C6CFA1C3}" sibTransId="{391A9707-F3E9-43BF-8605-5927FB3BD1CA}"/>
    <dgm:cxn modelId="{A3D93191-7C72-4652-8FA2-93A171005C6A}" srcId="{74E19B31-BA8A-4382-A409-7BE133DFD149}" destId="{DD2FAE28-0ABB-45C3-A0B5-448BA7DB3281}" srcOrd="4" destOrd="0" parTransId="{73B43126-DA3F-45C6-9A74-D4B6F31D7EBC}" sibTransId="{172621CA-5C9A-4B57-8ED6-DE5B8E377E4A}"/>
    <dgm:cxn modelId="{DCE0EEBA-CA93-4A1F-8E9E-83278F1AC08F}" srcId="{74E19B31-BA8A-4382-A409-7BE133DFD149}" destId="{CAEB4C00-B381-4806-ABE1-98AE866F1F08}" srcOrd="0" destOrd="0" parTransId="{467E94E2-6898-4819-AED7-EC9ECCEE3EA6}" sibTransId="{087CD320-8E53-4488-97F6-F505B5B7FB76}"/>
    <dgm:cxn modelId="{E7A279BE-853C-4236-8046-1CB20383D8D2}" type="presOf" srcId="{CAEB4C00-B381-4806-ABE1-98AE866F1F08}" destId="{11526889-73AD-43E1-A3BB-8868D4BAE375}" srcOrd="0" destOrd="0" presId="urn:microsoft.com/office/officeart/2005/8/layout/StepDownProcess"/>
    <dgm:cxn modelId="{E40FCFC0-1387-4DE3-A915-DFEB3718F0A1}" type="presOf" srcId="{61FA4999-DB4A-471D-9851-BE6B0CD74E67}" destId="{EAFCAF8E-9BB1-4D9E-9391-D416C612FA38}" srcOrd="0" destOrd="0" presId="urn:microsoft.com/office/officeart/2005/8/layout/StepDownProcess"/>
    <dgm:cxn modelId="{B4F199CB-5F54-4BC7-889A-67ED04B35C0F}" type="presOf" srcId="{74E19B31-BA8A-4382-A409-7BE133DFD149}" destId="{360AB365-91D0-40CF-B824-603D23035DA4}" srcOrd="0" destOrd="0" presId="urn:microsoft.com/office/officeart/2005/8/layout/StepDownProcess"/>
    <dgm:cxn modelId="{962244DF-0CEC-4BE9-9F42-9F53EDC49796}" type="presOf" srcId="{8A56A6F8-B081-4AD5-B0E7-B666D897254E}" destId="{FB1D859A-5240-4D15-A75B-CE3328EDC055}" srcOrd="0" destOrd="0" presId="urn:microsoft.com/office/officeart/2005/8/layout/StepDownProcess"/>
    <dgm:cxn modelId="{EF0FA1E6-6413-4AE8-A9BB-3476A2A4EE83}" srcId="{74E19B31-BA8A-4382-A409-7BE133DFD149}" destId="{8A56A6F8-B081-4AD5-B0E7-B666D897254E}" srcOrd="2" destOrd="0" parTransId="{3377AC2C-E9BA-41A7-AC92-46D0615DD913}" sibTransId="{8B83C196-2CAC-412E-9AC8-8C2A622998C1}"/>
    <dgm:cxn modelId="{9BD7955D-7E7F-4AAF-B15B-C4B5865E53C8}" type="presParOf" srcId="{360AB365-91D0-40CF-B824-603D23035DA4}" destId="{CAB9BB4D-937F-454D-AAF1-BC4E42BE4491}" srcOrd="0" destOrd="0" presId="urn:microsoft.com/office/officeart/2005/8/layout/StepDownProcess"/>
    <dgm:cxn modelId="{49AAB341-5068-411F-9FB7-22C02FD841E5}" type="presParOf" srcId="{CAB9BB4D-937F-454D-AAF1-BC4E42BE4491}" destId="{88D406CB-3C75-4367-BA3C-61831B9D1746}" srcOrd="0" destOrd="0" presId="urn:microsoft.com/office/officeart/2005/8/layout/StepDownProcess"/>
    <dgm:cxn modelId="{66207FD2-20D6-41CE-BF19-CC89DF5A4B54}" type="presParOf" srcId="{CAB9BB4D-937F-454D-AAF1-BC4E42BE4491}" destId="{11526889-73AD-43E1-A3BB-8868D4BAE375}" srcOrd="1" destOrd="0" presId="urn:microsoft.com/office/officeart/2005/8/layout/StepDownProcess"/>
    <dgm:cxn modelId="{8850F052-F681-4E97-B8E0-F0D30E0CDB6D}" type="presParOf" srcId="{CAB9BB4D-937F-454D-AAF1-BC4E42BE4491}" destId="{25792465-8A22-48A7-AB90-D4F6E64E5A26}" srcOrd="2" destOrd="0" presId="urn:microsoft.com/office/officeart/2005/8/layout/StepDownProcess"/>
    <dgm:cxn modelId="{801BB5B7-CB59-4508-ACDD-B9BDF3584237}" type="presParOf" srcId="{360AB365-91D0-40CF-B824-603D23035DA4}" destId="{2243807D-92DA-46A7-B22D-7CC89224226F}" srcOrd="1" destOrd="0" presId="urn:microsoft.com/office/officeart/2005/8/layout/StepDownProcess"/>
    <dgm:cxn modelId="{2B635A1B-9BDD-43EC-9CCD-9F8B243CED29}" type="presParOf" srcId="{360AB365-91D0-40CF-B824-603D23035DA4}" destId="{6E9EF6C3-BD35-402A-A6F4-95CEEC6AED8B}" srcOrd="2" destOrd="0" presId="urn:microsoft.com/office/officeart/2005/8/layout/StepDownProcess"/>
    <dgm:cxn modelId="{689A08F5-04F2-4AED-BBFE-330A9E957A0C}" type="presParOf" srcId="{6E9EF6C3-BD35-402A-A6F4-95CEEC6AED8B}" destId="{D7DFC573-CCA0-4957-8232-B1CA1DBF8860}" srcOrd="0" destOrd="0" presId="urn:microsoft.com/office/officeart/2005/8/layout/StepDownProcess"/>
    <dgm:cxn modelId="{F3F98C82-2304-42D0-B93E-4DDD65DDFFB1}" type="presParOf" srcId="{6E9EF6C3-BD35-402A-A6F4-95CEEC6AED8B}" destId="{55857FCC-D17C-445C-81C1-1299B7300C7A}" srcOrd="1" destOrd="0" presId="urn:microsoft.com/office/officeart/2005/8/layout/StepDownProcess"/>
    <dgm:cxn modelId="{DBE28C9A-8F9A-4FC6-A523-24D1B201F205}" type="presParOf" srcId="{6E9EF6C3-BD35-402A-A6F4-95CEEC6AED8B}" destId="{7DF49330-F30F-4E83-AFC8-E8D1E5EE883E}" srcOrd="2" destOrd="0" presId="urn:microsoft.com/office/officeart/2005/8/layout/StepDownProcess"/>
    <dgm:cxn modelId="{6106588D-C4C2-4328-8BB4-4713554EC020}" type="presParOf" srcId="{360AB365-91D0-40CF-B824-603D23035DA4}" destId="{E326CF6D-CD1F-4D9D-8016-C87B7EED8784}" srcOrd="3" destOrd="0" presId="urn:microsoft.com/office/officeart/2005/8/layout/StepDownProcess"/>
    <dgm:cxn modelId="{0A99F472-E940-482F-BB63-E90FD46FDDA6}" type="presParOf" srcId="{360AB365-91D0-40CF-B824-603D23035DA4}" destId="{F1C4B601-EEE7-4828-BAAD-DC8558BFB700}" srcOrd="4" destOrd="0" presId="urn:microsoft.com/office/officeart/2005/8/layout/StepDownProcess"/>
    <dgm:cxn modelId="{880939F1-B526-4A4F-A38A-751CD4386A9B}" type="presParOf" srcId="{F1C4B601-EEE7-4828-BAAD-DC8558BFB700}" destId="{C0AD2254-E0F8-46CB-A751-B6B506098CEB}" srcOrd="0" destOrd="0" presId="urn:microsoft.com/office/officeart/2005/8/layout/StepDownProcess"/>
    <dgm:cxn modelId="{5430511D-CE4D-4551-B818-829EDA5A6ABC}" type="presParOf" srcId="{F1C4B601-EEE7-4828-BAAD-DC8558BFB700}" destId="{FB1D859A-5240-4D15-A75B-CE3328EDC055}" srcOrd="1" destOrd="0" presId="urn:microsoft.com/office/officeart/2005/8/layout/StepDownProcess"/>
    <dgm:cxn modelId="{EC5E3982-424A-44FF-88E4-7311D6C66F62}" type="presParOf" srcId="{F1C4B601-EEE7-4828-BAAD-DC8558BFB700}" destId="{D1FFDD40-097E-480F-AF5F-1D4DD2AA23CE}" srcOrd="2" destOrd="0" presId="urn:microsoft.com/office/officeart/2005/8/layout/StepDownProcess"/>
    <dgm:cxn modelId="{F2CC6FE1-999A-4D35-B055-3EA5E6C0B4F7}" type="presParOf" srcId="{360AB365-91D0-40CF-B824-603D23035DA4}" destId="{FB87F51F-11BD-4E4E-945E-0CB8584DCF42}" srcOrd="5" destOrd="0" presId="urn:microsoft.com/office/officeart/2005/8/layout/StepDownProcess"/>
    <dgm:cxn modelId="{73485908-51AE-4202-8179-9E946945A275}" type="presParOf" srcId="{360AB365-91D0-40CF-B824-603D23035DA4}" destId="{9A5D1014-8655-467B-8317-08727319DCB3}" srcOrd="6" destOrd="0" presId="urn:microsoft.com/office/officeart/2005/8/layout/StepDownProcess"/>
    <dgm:cxn modelId="{FA0727F8-F3D6-44A2-AC60-7F5841D4EFAB}" type="presParOf" srcId="{9A5D1014-8655-467B-8317-08727319DCB3}" destId="{400838ED-3456-49BE-BCAF-1A22FD987001}" srcOrd="0" destOrd="0" presId="urn:microsoft.com/office/officeart/2005/8/layout/StepDownProcess"/>
    <dgm:cxn modelId="{97759F69-BC17-4AE8-90A6-DDFB1F5B8444}" type="presParOf" srcId="{9A5D1014-8655-467B-8317-08727319DCB3}" destId="{EAFCAF8E-9BB1-4D9E-9391-D416C612FA38}" srcOrd="1" destOrd="0" presId="urn:microsoft.com/office/officeart/2005/8/layout/StepDownProcess"/>
    <dgm:cxn modelId="{17C3D9AF-65F2-40A0-BE05-8D2F57435B29}" type="presParOf" srcId="{9A5D1014-8655-467B-8317-08727319DCB3}" destId="{FFA34E52-8F70-49DB-8F38-37F25AD12AB0}" srcOrd="2" destOrd="0" presId="urn:microsoft.com/office/officeart/2005/8/layout/StepDownProcess"/>
    <dgm:cxn modelId="{79D52977-3C3A-46D5-8D92-5BDFE8AA91A6}" type="presParOf" srcId="{360AB365-91D0-40CF-B824-603D23035DA4}" destId="{85AEFE4A-DD55-4571-BFC7-1319A834058D}" srcOrd="7" destOrd="0" presId="urn:microsoft.com/office/officeart/2005/8/layout/StepDownProcess"/>
    <dgm:cxn modelId="{C72B09AE-81C1-4975-B415-396FA64E8808}" type="presParOf" srcId="{360AB365-91D0-40CF-B824-603D23035DA4}" destId="{DC23EE51-F53C-477B-9AAC-EF3A249CF3F6}" srcOrd="8" destOrd="0" presId="urn:microsoft.com/office/officeart/2005/8/layout/StepDownProcess"/>
    <dgm:cxn modelId="{A28E8DAF-4083-438D-9A42-7FFD7B95257E}" type="presParOf" srcId="{DC23EE51-F53C-477B-9AAC-EF3A249CF3F6}" destId="{B9CD5895-BA56-4044-AA9D-5F2A47120D57}"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03079-A4B0-4ED5-8F46-7AADFA7F4CE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5E5C94C0-B6A7-4A0B-B0AE-A0AC36EDE772}">
      <dgm:prSet phldrT="[Text]"/>
      <dgm:spPr/>
      <dgm:t>
        <a:bodyPr/>
        <a:lstStyle/>
        <a:p>
          <a:r>
            <a:rPr lang="en-GB" dirty="0"/>
            <a:t>think of a catchy title;</a:t>
          </a:r>
        </a:p>
      </dgm:t>
    </dgm:pt>
    <dgm:pt modelId="{96CE6755-AA33-4C5A-9236-C4725FBB39E2}" type="parTrans" cxnId="{1C9B613E-EC70-400D-BCBD-307AE771D8B5}">
      <dgm:prSet/>
      <dgm:spPr/>
      <dgm:t>
        <a:bodyPr/>
        <a:lstStyle/>
        <a:p>
          <a:endParaRPr lang="en-GB"/>
        </a:p>
      </dgm:t>
    </dgm:pt>
    <dgm:pt modelId="{F16C4F88-009D-405C-997D-B13391C682F0}" type="sibTrans" cxnId="{1C9B613E-EC70-400D-BCBD-307AE771D8B5}">
      <dgm:prSet/>
      <dgm:spPr/>
      <dgm:t>
        <a:bodyPr/>
        <a:lstStyle/>
        <a:p>
          <a:endParaRPr lang="en-GB"/>
        </a:p>
      </dgm:t>
    </dgm:pt>
    <dgm:pt modelId="{15E4DADF-34E7-4A90-B73A-2405BC5E0E0A}">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write a list of things that are needed;</a:t>
          </a:r>
          <a:endParaRPr lang="en-GB" dirty="0"/>
        </a:p>
      </dgm:t>
    </dgm:pt>
    <dgm:pt modelId="{B4479C79-0B34-47EC-84D8-CD952280C1C2}" type="parTrans" cxnId="{E899AFDD-FBB5-4805-8155-AFADC7126B31}">
      <dgm:prSet/>
      <dgm:spPr/>
      <dgm:t>
        <a:bodyPr/>
        <a:lstStyle/>
        <a:p>
          <a:endParaRPr lang="en-GB"/>
        </a:p>
      </dgm:t>
    </dgm:pt>
    <dgm:pt modelId="{569BA2AA-3C9C-4C45-9B21-34E40C1CF6C4}" type="sibTrans" cxnId="{E899AFDD-FBB5-4805-8155-AFADC7126B31}">
      <dgm:prSet/>
      <dgm:spPr/>
      <dgm:t>
        <a:bodyPr/>
        <a:lstStyle/>
        <a:p>
          <a:endParaRPr lang="en-GB"/>
        </a:p>
      </dgm:t>
    </dgm:pt>
    <dgm:pt modelId="{2D13DA65-6411-4764-B4F7-EE6FAA1096AC}">
      <dgm:prSet phldrT="[Text]"/>
      <dgm:spPr/>
      <dgm:t>
        <a:bodyPr/>
        <a:lstStyle/>
        <a:p>
          <a:r>
            <a:rPr lang="en-GB" dirty="0">
              <a:latin typeface="Andika" panose="02000000000000000000" pitchFamily="2" charset="0"/>
              <a:ea typeface="Andika" panose="02000000000000000000" pitchFamily="2" charset="0"/>
              <a:cs typeface="Andika" panose="02000000000000000000" pitchFamily="2" charset="0"/>
            </a:rPr>
            <a:t>use numbers or bullets to explain the method;</a:t>
          </a:r>
          <a:endParaRPr lang="en-GB" dirty="0"/>
        </a:p>
      </dgm:t>
    </dgm:pt>
    <dgm:pt modelId="{EB9747D6-0B91-4332-BC4D-35F1B8C73755}" type="parTrans" cxnId="{45B70767-633F-4F48-BE07-AFFB0A42EA95}">
      <dgm:prSet/>
      <dgm:spPr/>
      <dgm:t>
        <a:bodyPr/>
        <a:lstStyle/>
        <a:p>
          <a:endParaRPr lang="en-GB"/>
        </a:p>
      </dgm:t>
    </dgm:pt>
    <dgm:pt modelId="{5A6BCED0-2A88-4E2E-8B83-A996F40B73D7}" type="sibTrans" cxnId="{45B70767-633F-4F48-BE07-AFFB0A42EA95}">
      <dgm:prSet/>
      <dgm:spPr/>
      <dgm:t>
        <a:bodyPr/>
        <a:lstStyle/>
        <a:p>
          <a:endParaRPr lang="en-GB"/>
        </a:p>
      </dgm:t>
    </dgm:pt>
    <dgm:pt modelId="{F306DE52-A927-4F52-8D44-401906633B7F}">
      <dgm:prSet/>
      <dgm:spPr/>
      <dgm:t>
        <a:bodyPr/>
        <a:lstStyle/>
        <a:p>
          <a:r>
            <a:rPr lang="en-GB" dirty="0">
              <a:latin typeface="Andika" panose="02000000000000000000" pitchFamily="2" charset="0"/>
              <a:ea typeface="Andika" panose="02000000000000000000" pitchFamily="2" charset="0"/>
              <a:cs typeface="Andika" panose="02000000000000000000" pitchFamily="2" charset="0"/>
            </a:rPr>
            <a:t>use bossy words such as: wash, clean and dry;</a:t>
          </a:r>
          <a:endParaRPr lang="en-GB" dirty="0"/>
        </a:p>
      </dgm:t>
    </dgm:pt>
    <dgm:pt modelId="{4BF2A230-685E-4F26-8734-B924F67708B6}" type="parTrans" cxnId="{19D47B77-10D8-4A90-B6CB-C44460C6588D}">
      <dgm:prSet/>
      <dgm:spPr/>
      <dgm:t>
        <a:bodyPr/>
        <a:lstStyle/>
        <a:p>
          <a:endParaRPr lang="en-GB"/>
        </a:p>
      </dgm:t>
    </dgm:pt>
    <dgm:pt modelId="{B2698FEB-4EBB-4344-89A3-04CCFC8EB278}" type="sibTrans" cxnId="{19D47B77-10D8-4A90-B6CB-C44460C6588D}">
      <dgm:prSet/>
      <dgm:spPr/>
      <dgm:t>
        <a:bodyPr/>
        <a:lstStyle/>
        <a:p>
          <a:endParaRPr lang="en-GB"/>
        </a:p>
      </dgm:t>
    </dgm:pt>
    <dgm:pt modelId="{23F0FBE1-01F8-442C-B662-5BE54AA0FA83}">
      <dgm:prSet/>
      <dgm:spPr/>
      <dgm:t>
        <a:bodyPr/>
        <a:lstStyle/>
        <a:p>
          <a:r>
            <a:rPr lang="en-GB" dirty="0">
              <a:latin typeface="Andika" panose="02000000000000000000" pitchFamily="2" charset="0"/>
              <a:ea typeface="Andika" panose="02000000000000000000" pitchFamily="2" charset="0"/>
              <a:cs typeface="Andika" panose="02000000000000000000" pitchFamily="2" charset="0"/>
            </a:rPr>
            <a:t>start sentences with words that show order: first, next, etc…;</a:t>
          </a:r>
        </a:p>
      </dgm:t>
    </dgm:pt>
    <dgm:pt modelId="{510DF1CA-6427-4CC7-97D1-4F4F7EF1CF18}" type="parTrans" cxnId="{3A6027E7-119D-4F05-B43E-CEE421F2FA99}">
      <dgm:prSet/>
      <dgm:spPr/>
      <dgm:t>
        <a:bodyPr/>
        <a:lstStyle/>
        <a:p>
          <a:endParaRPr lang="en-GB"/>
        </a:p>
      </dgm:t>
    </dgm:pt>
    <dgm:pt modelId="{A066F581-7E35-4751-A4D4-6D2625A7EE16}" type="sibTrans" cxnId="{3A6027E7-119D-4F05-B43E-CEE421F2FA99}">
      <dgm:prSet/>
      <dgm:spPr/>
      <dgm:t>
        <a:bodyPr/>
        <a:lstStyle/>
        <a:p>
          <a:endParaRPr lang="en-GB"/>
        </a:p>
      </dgm:t>
    </dgm:pt>
    <dgm:pt modelId="{AE90157B-85E0-42FC-8956-33DD4009F4AB}">
      <dgm:prSet/>
      <dgm:spPr/>
      <dgm:t>
        <a:bodyPr/>
        <a:lstStyle/>
        <a:p>
          <a:r>
            <a:rPr lang="en-GB" dirty="0">
              <a:latin typeface="Andika" panose="02000000000000000000" pitchFamily="2" charset="0"/>
              <a:ea typeface="Andika" panose="02000000000000000000" pitchFamily="2" charset="0"/>
              <a:cs typeface="Andika" panose="02000000000000000000" pitchFamily="2" charset="0"/>
            </a:rPr>
            <a:t>write the sentences in order;</a:t>
          </a:r>
        </a:p>
      </dgm:t>
    </dgm:pt>
    <dgm:pt modelId="{65102823-26A3-4290-AC2A-FF9D5BF38768}" type="parTrans" cxnId="{EF8C78F0-1ED6-4F21-AA32-B44FA7788DD5}">
      <dgm:prSet/>
      <dgm:spPr/>
      <dgm:t>
        <a:bodyPr/>
        <a:lstStyle/>
        <a:p>
          <a:endParaRPr lang="en-GB"/>
        </a:p>
      </dgm:t>
    </dgm:pt>
    <dgm:pt modelId="{3C3AEA42-82FA-41F7-BCDA-9768B4AD5DCE}" type="sibTrans" cxnId="{EF8C78F0-1ED6-4F21-AA32-B44FA7788DD5}">
      <dgm:prSet/>
      <dgm:spPr/>
      <dgm:t>
        <a:bodyPr/>
        <a:lstStyle/>
        <a:p>
          <a:endParaRPr lang="en-GB"/>
        </a:p>
      </dgm:t>
    </dgm:pt>
    <dgm:pt modelId="{0948AFF2-A2B9-460A-8CEE-2C910782D410}">
      <dgm:prSet/>
      <dgm:spPr/>
      <dgm:t>
        <a:bodyPr/>
        <a:lstStyle/>
        <a:p>
          <a:r>
            <a:rPr lang="en-GB">
              <a:latin typeface="Andika" panose="02000000000000000000" pitchFamily="2" charset="0"/>
              <a:ea typeface="Andika" panose="02000000000000000000" pitchFamily="2" charset="0"/>
              <a:cs typeface="Andika" panose="02000000000000000000" pitchFamily="2" charset="0"/>
            </a:rPr>
            <a:t>keep </a:t>
          </a:r>
          <a:r>
            <a:rPr lang="en-GB" dirty="0">
              <a:latin typeface="Andika" panose="02000000000000000000" pitchFamily="2" charset="0"/>
              <a:ea typeface="Andika" panose="02000000000000000000" pitchFamily="2" charset="0"/>
              <a:cs typeface="Andika" panose="02000000000000000000" pitchFamily="2" charset="0"/>
            </a:rPr>
            <a:t>sentences short and to the point.</a:t>
          </a:r>
        </a:p>
      </dgm:t>
    </dgm:pt>
    <dgm:pt modelId="{D1370872-C55C-4232-9EA7-D1D5FE36302E}" type="parTrans" cxnId="{AC03F4F7-F91C-42A3-9822-3B754FE12B8E}">
      <dgm:prSet/>
      <dgm:spPr/>
      <dgm:t>
        <a:bodyPr/>
        <a:lstStyle/>
        <a:p>
          <a:endParaRPr lang="en-GB"/>
        </a:p>
      </dgm:t>
    </dgm:pt>
    <dgm:pt modelId="{5D99B1BF-1AE0-48B2-BB5E-FFDB1E4BC28C}" type="sibTrans" cxnId="{AC03F4F7-F91C-42A3-9822-3B754FE12B8E}">
      <dgm:prSet/>
      <dgm:spPr/>
      <dgm:t>
        <a:bodyPr/>
        <a:lstStyle/>
        <a:p>
          <a:endParaRPr lang="en-GB"/>
        </a:p>
      </dgm:t>
    </dgm:pt>
    <dgm:pt modelId="{7F5393EB-B9D5-44D7-9EE9-C06A22AAF14E}" type="pres">
      <dgm:prSet presAssocID="{30003079-A4B0-4ED5-8F46-7AADFA7F4CE0}" presName="Name0" presStyleCnt="0">
        <dgm:presLayoutVars>
          <dgm:chMax val="7"/>
          <dgm:chPref val="7"/>
          <dgm:dir/>
        </dgm:presLayoutVars>
      </dgm:prSet>
      <dgm:spPr/>
    </dgm:pt>
    <dgm:pt modelId="{A381BCC0-AD61-4B8D-AEA4-8437C8F3369D}" type="pres">
      <dgm:prSet presAssocID="{30003079-A4B0-4ED5-8F46-7AADFA7F4CE0}" presName="Name1" presStyleCnt="0"/>
      <dgm:spPr/>
    </dgm:pt>
    <dgm:pt modelId="{496E4E54-E72A-42BC-9803-59868B085554}" type="pres">
      <dgm:prSet presAssocID="{30003079-A4B0-4ED5-8F46-7AADFA7F4CE0}" presName="cycle" presStyleCnt="0"/>
      <dgm:spPr/>
    </dgm:pt>
    <dgm:pt modelId="{93BC9AD0-F174-4958-A733-7B5853B07ABF}" type="pres">
      <dgm:prSet presAssocID="{30003079-A4B0-4ED5-8F46-7AADFA7F4CE0}" presName="srcNode" presStyleLbl="node1" presStyleIdx="0" presStyleCnt="7"/>
      <dgm:spPr/>
    </dgm:pt>
    <dgm:pt modelId="{7E30AAC8-7194-484B-8C52-F0C3CD1B0D09}" type="pres">
      <dgm:prSet presAssocID="{30003079-A4B0-4ED5-8F46-7AADFA7F4CE0}" presName="conn" presStyleLbl="parChTrans1D2" presStyleIdx="0" presStyleCnt="1"/>
      <dgm:spPr/>
    </dgm:pt>
    <dgm:pt modelId="{45544E67-9C5D-4766-AF8A-637D4C4A1541}" type="pres">
      <dgm:prSet presAssocID="{30003079-A4B0-4ED5-8F46-7AADFA7F4CE0}" presName="extraNode" presStyleLbl="node1" presStyleIdx="0" presStyleCnt="7"/>
      <dgm:spPr/>
    </dgm:pt>
    <dgm:pt modelId="{AFEC4193-21DD-4962-AD0F-3B9223279B29}" type="pres">
      <dgm:prSet presAssocID="{30003079-A4B0-4ED5-8F46-7AADFA7F4CE0}" presName="dstNode" presStyleLbl="node1" presStyleIdx="0" presStyleCnt="7"/>
      <dgm:spPr/>
    </dgm:pt>
    <dgm:pt modelId="{901ACA61-F44B-4651-AD71-B61A6CD659F0}" type="pres">
      <dgm:prSet presAssocID="{5E5C94C0-B6A7-4A0B-B0AE-A0AC36EDE772}" presName="text_1" presStyleLbl="node1" presStyleIdx="0" presStyleCnt="7">
        <dgm:presLayoutVars>
          <dgm:bulletEnabled val="1"/>
        </dgm:presLayoutVars>
      </dgm:prSet>
      <dgm:spPr/>
    </dgm:pt>
    <dgm:pt modelId="{13410628-CE46-40B1-8CAD-9E2E289EC35D}" type="pres">
      <dgm:prSet presAssocID="{5E5C94C0-B6A7-4A0B-B0AE-A0AC36EDE772}" presName="accent_1" presStyleCnt="0"/>
      <dgm:spPr/>
    </dgm:pt>
    <dgm:pt modelId="{ECA2D3EC-73BB-4C0F-8757-F79898349587}" type="pres">
      <dgm:prSet presAssocID="{5E5C94C0-B6A7-4A0B-B0AE-A0AC36EDE772}" presName="accentRepeatNode" presStyleLbl="solidFgAcc1" presStyleIdx="0" presStyleCnt="7"/>
      <dgm:spPr/>
    </dgm:pt>
    <dgm:pt modelId="{38FEAE13-33F7-4B43-B0ED-DF02A4DBA6B2}" type="pres">
      <dgm:prSet presAssocID="{15E4DADF-34E7-4A90-B73A-2405BC5E0E0A}" presName="text_2" presStyleLbl="node1" presStyleIdx="1" presStyleCnt="7">
        <dgm:presLayoutVars>
          <dgm:bulletEnabled val="1"/>
        </dgm:presLayoutVars>
      </dgm:prSet>
      <dgm:spPr/>
    </dgm:pt>
    <dgm:pt modelId="{701634EA-F723-4B16-8BF9-7FF634F1C825}" type="pres">
      <dgm:prSet presAssocID="{15E4DADF-34E7-4A90-B73A-2405BC5E0E0A}" presName="accent_2" presStyleCnt="0"/>
      <dgm:spPr/>
    </dgm:pt>
    <dgm:pt modelId="{06F51F8A-C25E-428C-9304-5F2A57F75D86}" type="pres">
      <dgm:prSet presAssocID="{15E4DADF-34E7-4A90-B73A-2405BC5E0E0A}" presName="accentRepeatNode" presStyleLbl="solidFgAcc1" presStyleIdx="1" presStyleCnt="7"/>
      <dgm:spPr/>
    </dgm:pt>
    <dgm:pt modelId="{FEB03E10-BCF7-4DAB-86AE-CCA88580581C}" type="pres">
      <dgm:prSet presAssocID="{2D13DA65-6411-4764-B4F7-EE6FAA1096AC}" presName="text_3" presStyleLbl="node1" presStyleIdx="2" presStyleCnt="7">
        <dgm:presLayoutVars>
          <dgm:bulletEnabled val="1"/>
        </dgm:presLayoutVars>
      </dgm:prSet>
      <dgm:spPr/>
    </dgm:pt>
    <dgm:pt modelId="{F1E9568F-32C2-47F8-8917-286ED055E9B6}" type="pres">
      <dgm:prSet presAssocID="{2D13DA65-6411-4764-B4F7-EE6FAA1096AC}" presName="accent_3" presStyleCnt="0"/>
      <dgm:spPr/>
    </dgm:pt>
    <dgm:pt modelId="{A3EFFD17-621D-41A8-BFA2-AEE6EE3B9399}" type="pres">
      <dgm:prSet presAssocID="{2D13DA65-6411-4764-B4F7-EE6FAA1096AC}" presName="accentRepeatNode" presStyleLbl="solidFgAcc1" presStyleIdx="2" presStyleCnt="7"/>
      <dgm:spPr/>
    </dgm:pt>
    <dgm:pt modelId="{2ECF92BE-F32D-442D-9073-3928CC1D6573}" type="pres">
      <dgm:prSet presAssocID="{23F0FBE1-01F8-442C-B662-5BE54AA0FA83}" presName="text_4" presStyleLbl="node1" presStyleIdx="3" presStyleCnt="7">
        <dgm:presLayoutVars>
          <dgm:bulletEnabled val="1"/>
        </dgm:presLayoutVars>
      </dgm:prSet>
      <dgm:spPr/>
    </dgm:pt>
    <dgm:pt modelId="{EE2F9016-7587-433E-9D27-03F3400210B5}" type="pres">
      <dgm:prSet presAssocID="{23F0FBE1-01F8-442C-B662-5BE54AA0FA83}" presName="accent_4" presStyleCnt="0"/>
      <dgm:spPr/>
    </dgm:pt>
    <dgm:pt modelId="{A0A6B6C1-0903-434E-ACE0-DDBA789D8CBE}" type="pres">
      <dgm:prSet presAssocID="{23F0FBE1-01F8-442C-B662-5BE54AA0FA83}" presName="accentRepeatNode" presStyleLbl="solidFgAcc1" presStyleIdx="3" presStyleCnt="7"/>
      <dgm:spPr/>
    </dgm:pt>
    <dgm:pt modelId="{1A0AE226-162A-4D53-86B5-81AFCE022A37}" type="pres">
      <dgm:prSet presAssocID="{AE90157B-85E0-42FC-8956-33DD4009F4AB}" presName="text_5" presStyleLbl="node1" presStyleIdx="4" presStyleCnt="7">
        <dgm:presLayoutVars>
          <dgm:bulletEnabled val="1"/>
        </dgm:presLayoutVars>
      </dgm:prSet>
      <dgm:spPr/>
    </dgm:pt>
    <dgm:pt modelId="{7BD88A9E-516E-44E3-A56E-D726FA72A987}" type="pres">
      <dgm:prSet presAssocID="{AE90157B-85E0-42FC-8956-33DD4009F4AB}" presName="accent_5" presStyleCnt="0"/>
      <dgm:spPr/>
    </dgm:pt>
    <dgm:pt modelId="{3CE10E6C-D085-4FF6-9517-FD27980B394D}" type="pres">
      <dgm:prSet presAssocID="{AE90157B-85E0-42FC-8956-33DD4009F4AB}" presName="accentRepeatNode" presStyleLbl="solidFgAcc1" presStyleIdx="4" presStyleCnt="7"/>
      <dgm:spPr/>
    </dgm:pt>
    <dgm:pt modelId="{550CAFF6-5AC4-4A6E-9720-79F3C58FA040}" type="pres">
      <dgm:prSet presAssocID="{F306DE52-A927-4F52-8D44-401906633B7F}" presName="text_6" presStyleLbl="node1" presStyleIdx="5" presStyleCnt="7">
        <dgm:presLayoutVars>
          <dgm:bulletEnabled val="1"/>
        </dgm:presLayoutVars>
      </dgm:prSet>
      <dgm:spPr/>
    </dgm:pt>
    <dgm:pt modelId="{2ADD9E99-B828-4BD2-8802-B63A8369AD51}" type="pres">
      <dgm:prSet presAssocID="{F306DE52-A927-4F52-8D44-401906633B7F}" presName="accent_6" presStyleCnt="0"/>
      <dgm:spPr/>
    </dgm:pt>
    <dgm:pt modelId="{66A9BAEE-2618-45DC-A1D7-1B3D632DDFE7}" type="pres">
      <dgm:prSet presAssocID="{F306DE52-A927-4F52-8D44-401906633B7F}" presName="accentRepeatNode" presStyleLbl="solidFgAcc1" presStyleIdx="5" presStyleCnt="7"/>
      <dgm:spPr/>
    </dgm:pt>
    <dgm:pt modelId="{15CFAB08-3857-4C33-AF1C-CE6B16981C20}" type="pres">
      <dgm:prSet presAssocID="{0948AFF2-A2B9-460A-8CEE-2C910782D410}" presName="text_7" presStyleLbl="node1" presStyleIdx="6" presStyleCnt="7">
        <dgm:presLayoutVars>
          <dgm:bulletEnabled val="1"/>
        </dgm:presLayoutVars>
      </dgm:prSet>
      <dgm:spPr/>
    </dgm:pt>
    <dgm:pt modelId="{7556D7C6-07EF-40C3-879D-14BBBE25001A}" type="pres">
      <dgm:prSet presAssocID="{0948AFF2-A2B9-460A-8CEE-2C910782D410}" presName="accent_7" presStyleCnt="0"/>
      <dgm:spPr/>
    </dgm:pt>
    <dgm:pt modelId="{1473C4E7-889D-4EE7-B4FF-39E3C7235B0A}" type="pres">
      <dgm:prSet presAssocID="{0948AFF2-A2B9-460A-8CEE-2C910782D410}" presName="accentRepeatNode" presStyleLbl="solidFgAcc1" presStyleIdx="6" presStyleCnt="7"/>
      <dgm:spPr/>
    </dgm:pt>
  </dgm:ptLst>
  <dgm:cxnLst>
    <dgm:cxn modelId="{E4D5E71A-5D5E-4860-9D24-EE95F1AE06B8}" type="presOf" srcId="{0948AFF2-A2B9-460A-8CEE-2C910782D410}" destId="{15CFAB08-3857-4C33-AF1C-CE6B16981C20}" srcOrd="0" destOrd="0" presId="urn:microsoft.com/office/officeart/2008/layout/VerticalCurvedList"/>
    <dgm:cxn modelId="{C7F75F26-D97A-477E-B881-F33BFAF95BE2}" type="presOf" srcId="{2D13DA65-6411-4764-B4F7-EE6FAA1096AC}" destId="{FEB03E10-BCF7-4DAB-86AE-CCA88580581C}" srcOrd="0" destOrd="0" presId="urn:microsoft.com/office/officeart/2008/layout/VerticalCurvedList"/>
    <dgm:cxn modelId="{4BD00034-3F5A-4856-AABF-33441CEB9A0E}" type="presOf" srcId="{F16C4F88-009D-405C-997D-B13391C682F0}" destId="{7E30AAC8-7194-484B-8C52-F0C3CD1B0D09}" srcOrd="0" destOrd="0" presId="urn:microsoft.com/office/officeart/2008/layout/VerticalCurvedList"/>
    <dgm:cxn modelId="{1C9B613E-EC70-400D-BCBD-307AE771D8B5}" srcId="{30003079-A4B0-4ED5-8F46-7AADFA7F4CE0}" destId="{5E5C94C0-B6A7-4A0B-B0AE-A0AC36EDE772}" srcOrd="0" destOrd="0" parTransId="{96CE6755-AA33-4C5A-9236-C4725FBB39E2}" sibTransId="{F16C4F88-009D-405C-997D-B13391C682F0}"/>
    <dgm:cxn modelId="{1F5A625C-618A-44BC-B086-FD827207CFF9}" type="presOf" srcId="{F306DE52-A927-4F52-8D44-401906633B7F}" destId="{550CAFF6-5AC4-4A6E-9720-79F3C58FA040}" srcOrd="0" destOrd="0" presId="urn:microsoft.com/office/officeart/2008/layout/VerticalCurvedList"/>
    <dgm:cxn modelId="{45B70767-633F-4F48-BE07-AFFB0A42EA95}" srcId="{30003079-A4B0-4ED5-8F46-7AADFA7F4CE0}" destId="{2D13DA65-6411-4764-B4F7-EE6FAA1096AC}" srcOrd="2" destOrd="0" parTransId="{EB9747D6-0B91-4332-BC4D-35F1B8C73755}" sibTransId="{5A6BCED0-2A88-4E2E-8B83-A996F40B73D7}"/>
    <dgm:cxn modelId="{A948326B-AC1D-4282-B354-172F7E9F414F}" type="presOf" srcId="{23F0FBE1-01F8-442C-B662-5BE54AA0FA83}" destId="{2ECF92BE-F32D-442D-9073-3928CC1D6573}" srcOrd="0" destOrd="0" presId="urn:microsoft.com/office/officeart/2008/layout/VerticalCurvedList"/>
    <dgm:cxn modelId="{19D47B77-10D8-4A90-B6CB-C44460C6588D}" srcId="{30003079-A4B0-4ED5-8F46-7AADFA7F4CE0}" destId="{F306DE52-A927-4F52-8D44-401906633B7F}" srcOrd="5" destOrd="0" parTransId="{4BF2A230-685E-4F26-8734-B924F67708B6}" sibTransId="{B2698FEB-4EBB-4344-89A3-04CCFC8EB278}"/>
    <dgm:cxn modelId="{2CF2A157-0E4A-4789-8B74-1C21B1AD8B76}" type="presOf" srcId="{AE90157B-85E0-42FC-8956-33DD4009F4AB}" destId="{1A0AE226-162A-4D53-86B5-81AFCE022A37}" srcOrd="0" destOrd="0" presId="urn:microsoft.com/office/officeart/2008/layout/VerticalCurvedList"/>
    <dgm:cxn modelId="{2333C485-FEE1-4380-9BE9-37F549EC4195}" type="presOf" srcId="{5E5C94C0-B6A7-4A0B-B0AE-A0AC36EDE772}" destId="{901ACA61-F44B-4651-AD71-B61A6CD659F0}" srcOrd="0" destOrd="0" presId="urn:microsoft.com/office/officeart/2008/layout/VerticalCurvedList"/>
    <dgm:cxn modelId="{B9BE88C1-6877-44D0-B15B-E841336037D9}" type="presOf" srcId="{15E4DADF-34E7-4A90-B73A-2405BC5E0E0A}" destId="{38FEAE13-33F7-4B43-B0ED-DF02A4DBA6B2}" srcOrd="0" destOrd="0" presId="urn:microsoft.com/office/officeart/2008/layout/VerticalCurvedList"/>
    <dgm:cxn modelId="{3A667CD8-33A6-4AA9-9A97-85C2024DD488}" type="presOf" srcId="{30003079-A4B0-4ED5-8F46-7AADFA7F4CE0}" destId="{7F5393EB-B9D5-44D7-9EE9-C06A22AAF14E}" srcOrd="0" destOrd="0" presId="urn:microsoft.com/office/officeart/2008/layout/VerticalCurvedList"/>
    <dgm:cxn modelId="{E899AFDD-FBB5-4805-8155-AFADC7126B31}" srcId="{30003079-A4B0-4ED5-8F46-7AADFA7F4CE0}" destId="{15E4DADF-34E7-4A90-B73A-2405BC5E0E0A}" srcOrd="1" destOrd="0" parTransId="{B4479C79-0B34-47EC-84D8-CD952280C1C2}" sibTransId="{569BA2AA-3C9C-4C45-9B21-34E40C1CF6C4}"/>
    <dgm:cxn modelId="{3A6027E7-119D-4F05-B43E-CEE421F2FA99}" srcId="{30003079-A4B0-4ED5-8F46-7AADFA7F4CE0}" destId="{23F0FBE1-01F8-442C-B662-5BE54AA0FA83}" srcOrd="3" destOrd="0" parTransId="{510DF1CA-6427-4CC7-97D1-4F4F7EF1CF18}" sibTransId="{A066F581-7E35-4751-A4D4-6D2625A7EE16}"/>
    <dgm:cxn modelId="{EF8C78F0-1ED6-4F21-AA32-B44FA7788DD5}" srcId="{30003079-A4B0-4ED5-8F46-7AADFA7F4CE0}" destId="{AE90157B-85E0-42FC-8956-33DD4009F4AB}" srcOrd="4" destOrd="0" parTransId="{65102823-26A3-4290-AC2A-FF9D5BF38768}" sibTransId="{3C3AEA42-82FA-41F7-BCDA-9768B4AD5DCE}"/>
    <dgm:cxn modelId="{AC03F4F7-F91C-42A3-9822-3B754FE12B8E}" srcId="{30003079-A4B0-4ED5-8F46-7AADFA7F4CE0}" destId="{0948AFF2-A2B9-460A-8CEE-2C910782D410}" srcOrd="6" destOrd="0" parTransId="{D1370872-C55C-4232-9EA7-D1D5FE36302E}" sibTransId="{5D99B1BF-1AE0-48B2-BB5E-FFDB1E4BC28C}"/>
    <dgm:cxn modelId="{DCCED4DE-85ED-49CD-AFEA-F1A1F8D910C2}" type="presParOf" srcId="{7F5393EB-B9D5-44D7-9EE9-C06A22AAF14E}" destId="{A381BCC0-AD61-4B8D-AEA4-8437C8F3369D}" srcOrd="0" destOrd="0" presId="urn:microsoft.com/office/officeart/2008/layout/VerticalCurvedList"/>
    <dgm:cxn modelId="{23A91330-17DD-41A6-9D1B-B6EAF7E78026}" type="presParOf" srcId="{A381BCC0-AD61-4B8D-AEA4-8437C8F3369D}" destId="{496E4E54-E72A-42BC-9803-59868B085554}" srcOrd="0" destOrd="0" presId="urn:microsoft.com/office/officeart/2008/layout/VerticalCurvedList"/>
    <dgm:cxn modelId="{92860E6A-48DC-4D1E-BB91-6778F6D0F474}" type="presParOf" srcId="{496E4E54-E72A-42BC-9803-59868B085554}" destId="{93BC9AD0-F174-4958-A733-7B5853B07ABF}" srcOrd="0" destOrd="0" presId="urn:microsoft.com/office/officeart/2008/layout/VerticalCurvedList"/>
    <dgm:cxn modelId="{195A5354-3894-4DAD-ABCE-2F4B82CFCE82}" type="presParOf" srcId="{496E4E54-E72A-42BC-9803-59868B085554}" destId="{7E30AAC8-7194-484B-8C52-F0C3CD1B0D09}" srcOrd="1" destOrd="0" presId="urn:microsoft.com/office/officeart/2008/layout/VerticalCurvedList"/>
    <dgm:cxn modelId="{B437F413-2DFB-4F4C-80A6-F6FD6B8BDCB8}" type="presParOf" srcId="{496E4E54-E72A-42BC-9803-59868B085554}" destId="{45544E67-9C5D-4766-AF8A-637D4C4A1541}" srcOrd="2" destOrd="0" presId="urn:microsoft.com/office/officeart/2008/layout/VerticalCurvedList"/>
    <dgm:cxn modelId="{360DC1FD-9884-4909-85C2-31331F7D5594}" type="presParOf" srcId="{496E4E54-E72A-42BC-9803-59868B085554}" destId="{AFEC4193-21DD-4962-AD0F-3B9223279B29}" srcOrd="3" destOrd="0" presId="urn:microsoft.com/office/officeart/2008/layout/VerticalCurvedList"/>
    <dgm:cxn modelId="{E7D6998A-BF6F-49FC-9A7A-92790F878264}" type="presParOf" srcId="{A381BCC0-AD61-4B8D-AEA4-8437C8F3369D}" destId="{901ACA61-F44B-4651-AD71-B61A6CD659F0}" srcOrd="1" destOrd="0" presId="urn:microsoft.com/office/officeart/2008/layout/VerticalCurvedList"/>
    <dgm:cxn modelId="{8E0319C5-1E5E-42E4-A283-58B09F9C8E49}" type="presParOf" srcId="{A381BCC0-AD61-4B8D-AEA4-8437C8F3369D}" destId="{13410628-CE46-40B1-8CAD-9E2E289EC35D}" srcOrd="2" destOrd="0" presId="urn:microsoft.com/office/officeart/2008/layout/VerticalCurvedList"/>
    <dgm:cxn modelId="{B68C386B-CAB9-45F1-9749-5E7A4D42C846}" type="presParOf" srcId="{13410628-CE46-40B1-8CAD-9E2E289EC35D}" destId="{ECA2D3EC-73BB-4C0F-8757-F79898349587}" srcOrd="0" destOrd="0" presId="urn:microsoft.com/office/officeart/2008/layout/VerticalCurvedList"/>
    <dgm:cxn modelId="{2A01CBA9-D4FA-4532-A8C5-D23A8F62D5A6}" type="presParOf" srcId="{A381BCC0-AD61-4B8D-AEA4-8437C8F3369D}" destId="{38FEAE13-33F7-4B43-B0ED-DF02A4DBA6B2}" srcOrd="3" destOrd="0" presId="urn:microsoft.com/office/officeart/2008/layout/VerticalCurvedList"/>
    <dgm:cxn modelId="{456A76F1-163D-4D2E-9854-C4E0885DEB89}" type="presParOf" srcId="{A381BCC0-AD61-4B8D-AEA4-8437C8F3369D}" destId="{701634EA-F723-4B16-8BF9-7FF634F1C825}" srcOrd="4" destOrd="0" presId="urn:microsoft.com/office/officeart/2008/layout/VerticalCurvedList"/>
    <dgm:cxn modelId="{CDB4B09C-2330-4C15-8413-78D4EDBC7940}" type="presParOf" srcId="{701634EA-F723-4B16-8BF9-7FF634F1C825}" destId="{06F51F8A-C25E-428C-9304-5F2A57F75D86}" srcOrd="0" destOrd="0" presId="urn:microsoft.com/office/officeart/2008/layout/VerticalCurvedList"/>
    <dgm:cxn modelId="{A114A3F3-0B79-4F2A-A34F-14B0EF52791C}" type="presParOf" srcId="{A381BCC0-AD61-4B8D-AEA4-8437C8F3369D}" destId="{FEB03E10-BCF7-4DAB-86AE-CCA88580581C}" srcOrd="5" destOrd="0" presId="urn:microsoft.com/office/officeart/2008/layout/VerticalCurvedList"/>
    <dgm:cxn modelId="{7A2C27C7-27A8-4A5D-A589-35A3B56C50D3}" type="presParOf" srcId="{A381BCC0-AD61-4B8D-AEA4-8437C8F3369D}" destId="{F1E9568F-32C2-47F8-8917-286ED055E9B6}" srcOrd="6" destOrd="0" presId="urn:microsoft.com/office/officeart/2008/layout/VerticalCurvedList"/>
    <dgm:cxn modelId="{F39514C2-F448-4E87-92A8-B8A167205016}" type="presParOf" srcId="{F1E9568F-32C2-47F8-8917-286ED055E9B6}" destId="{A3EFFD17-621D-41A8-BFA2-AEE6EE3B9399}" srcOrd="0" destOrd="0" presId="urn:microsoft.com/office/officeart/2008/layout/VerticalCurvedList"/>
    <dgm:cxn modelId="{258AF0F3-5CBC-40CD-9019-D6BBF3F3AD9D}" type="presParOf" srcId="{A381BCC0-AD61-4B8D-AEA4-8437C8F3369D}" destId="{2ECF92BE-F32D-442D-9073-3928CC1D6573}" srcOrd="7" destOrd="0" presId="urn:microsoft.com/office/officeart/2008/layout/VerticalCurvedList"/>
    <dgm:cxn modelId="{A7F354C0-941D-43CC-B7CC-79D0056C240E}" type="presParOf" srcId="{A381BCC0-AD61-4B8D-AEA4-8437C8F3369D}" destId="{EE2F9016-7587-433E-9D27-03F3400210B5}" srcOrd="8" destOrd="0" presId="urn:microsoft.com/office/officeart/2008/layout/VerticalCurvedList"/>
    <dgm:cxn modelId="{795C5E7C-B053-41B2-849B-60EB1822D888}" type="presParOf" srcId="{EE2F9016-7587-433E-9D27-03F3400210B5}" destId="{A0A6B6C1-0903-434E-ACE0-DDBA789D8CBE}" srcOrd="0" destOrd="0" presId="urn:microsoft.com/office/officeart/2008/layout/VerticalCurvedList"/>
    <dgm:cxn modelId="{3200DF48-7401-4A9A-A87B-BBA8785EDD65}" type="presParOf" srcId="{A381BCC0-AD61-4B8D-AEA4-8437C8F3369D}" destId="{1A0AE226-162A-4D53-86B5-81AFCE022A37}" srcOrd="9" destOrd="0" presId="urn:microsoft.com/office/officeart/2008/layout/VerticalCurvedList"/>
    <dgm:cxn modelId="{325086A6-8F02-476B-849A-192A267561FC}" type="presParOf" srcId="{A381BCC0-AD61-4B8D-AEA4-8437C8F3369D}" destId="{7BD88A9E-516E-44E3-A56E-D726FA72A987}" srcOrd="10" destOrd="0" presId="urn:microsoft.com/office/officeart/2008/layout/VerticalCurvedList"/>
    <dgm:cxn modelId="{7B45F0FF-75A3-4F34-9E12-6314B0C2B9C8}" type="presParOf" srcId="{7BD88A9E-516E-44E3-A56E-D726FA72A987}" destId="{3CE10E6C-D085-4FF6-9517-FD27980B394D}" srcOrd="0" destOrd="0" presId="urn:microsoft.com/office/officeart/2008/layout/VerticalCurvedList"/>
    <dgm:cxn modelId="{28A420AC-65D2-44BD-82F8-3C066C80B081}" type="presParOf" srcId="{A381BCC0-AD61-4B8D-AEA4-8437C8F3369D}" destId="{550CAFF6-5AC4-4A6E-9720-79F3C58FA040}" srcOrd="11" destOrd="0" presId="urn:microsoft.com/office/officeart/2008/layout/VerticalCurvedList"/>
    <dgm:cxn modelId="{2D12C5E0-9916-4683-9276-273840E65803}" type="presParOf" srcId="{A381BCC0-AD61-4B8D-AEA4-8437C8F3369D}" destId="{2ADD9E99-B828-4BD2-8802-B63A8369AD51}" srcOrd="12" destOrd="0" presId="urn:microsoft.com/office/officeart/2008/layout/VerticalCurvedList"/>
    <dgm:cxn modelId="{989099F3-5DFE-4ECF-A9E9-2C333B869969}" type="presParOf" srcId="{2ADD9E99-B828-4BD2-8802-B63A8369AD51}" destId="{66A9BAEE-2618-45DC-A1D7-1B3D632DDFE7}" srcOrd="0" destOrd="0" presId="urn:microsoft.com/office/officeart/2008/layout/VerticalCurvedList"/>
    <dgm:cxn modelId="{EF953655-A7AE-4FF7-B95A-3127E933E149}" type="presParOf" srcId="{A381BCC0-AD61-4B8D-AEA4-8437C8F3369D}" destId="{15CFAB08-3857-4C33-AF1C-CE6B16981C20}" srcOrd="13" destOrd="0" presId="urn:microsoft.com/office/officeart/2008/layout/VerticalCurvedList"/>
    <dgm:cxn modelId="{D6599B60-33FC-4740-8C3D-33B0FA52C651}" type="presParOf" srcId="{A381BCC0-AD61-4B8D-AEA4-8437C8F3369D}" destId="{7556D7C6-07EF-40C3-879D-14BBBE25001A}" srcOrd="14" destOrd="0" presId="urn:microsoft.com/office/officeart/2008/layout/VerticalCurvedList"/>
    <dgm:cxn modelId="{B8030C2D-0E9A-4874-B9D0-E219CB9A5D01}" type="presParOf" srcId="{7556D7C6-07EF-40C3-879D-14BBBE25001A}" destId="{1473C4E7-889D-4EE7-B4FF-39E3C7235B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406CB-3C75-4367-BA3C-61831B9D1746}">
      <dsp:nvSpPr>
        <dsp:cNvPr id="0" name=""/>
        <dsp:cNvSpPr/>
      </dsp:nvSpPr>
      <dsp:spPr>
        <a:xfrm rot="5400000">
          <a:off x="198803" y="879440"/>
          <a:ext cx="739538" cy="84193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26889-73AD-43E1-A3BB-8868D4BAE375}">
      <dsp:nvSpPr>
        <dsp:cNvPr id="0" name=""/>
        <dsp:cNvSpPr/>
      </dsp:nvSpPr>
      <dsp:spPr>
        <a:xfrm>
          <a:off x="2871" y="59647"/>
          <a:ext cx="1244946" cy="871422"/>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ndika" panose="02000000000000000000" pitchFamily="2" charset="0"/>
              <a:ea typeface="Andika" panose="02000000000000000000" pitchFamily="2" charset="0"/>
              <a:cs typeface="Andika" panose="02000000000000000000" pitchFamily="2" charset="0"/>
            </a:rPr>
            <a:t>First</a:t>
          </a:r>
        </a:p>
      </dsp:txBody>
      <dsp:txXfrm>
        <a:off x="45418" y="102194"/>
        <a:ext cx="1159852" cy="786328"/>
      </dsp:txXfrm>
    </dsp:sp>
    <dsp:sp modelId="{25792465-8A22-48A7-AB90-D4F6E64E5A26}">
      <dsp:nvSpPr>
        <dsp:cNvPr id="0" name=""/>
        <dsp:cNvSpPr/>
      </dsp:nvSpPr>
      <dsp:spPr>
        <a:xfrm>
          <a:off x="1247818" y="142757"/>
          <a:ext cx="905455" cy="704321"/>
        </a:xfrm>
        <a:prstGeom prst="rect">
          <a:avLst/>
        </a:prstGeom>
        <a:noFill/>
        <a:ln>
          <a:noFill/>
        </a:ln>
        <a:effectLst/>
      </dsp:spPr>
      <dsp:style>
        <a:lnRef idx="0">
          <a:scrgbClr r="0" g="0" b="0"/>
        </a:lnRef>
        <a:fillRef idx="0">
          <a:scrgbClr r="0" g="0" b="0"/>
        </a:fillRef>
        <a:effectRef idx="0">
          <a:scrgbClr r="0" g="0" b="0"/>
        </a:effectRef>
        <a:fontRef idx="minor"/>
      </dsp:style>
    </dsp:sp>
    <dsp:sp modelId="{D7DFC573-CCA0-4957-8232-B1CA1DBF8860}">
      <dsp:nvSpPr>
        <dsp:cNvPr id="0" name=""/>
        <dsp:cNvSpPr/>
      </dsp:nvSpPr>
      <dsp:spPr>
        <a:xfrm rot="5400000">
          <a:off x="1230997" y="1858335"/>
          <a:ext cx="739538" cy="841937"/>
        </a:xfrm>
        <a:prstGeom prst="bentUpArrow">
          <a:avLst>
            <a:gd name="adj1" fmla="val 32840"/>
            <a:gd name="adj2" fmla="val 25000"/>
            <a:gd name="adj3" fmla="val 35780"/>
          </a:avLst>
        </a:prstGeom>
        <a:solidFill>
          <a:schemeClr val="accent1">
            <a:tint val="50000"/>
            <a:hueOff val="-4239688"/>
            <a:satOff val="11358"/>
            <a:lumOff val="41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857FCC-D17C-445C-81C1-1299B7300C7A}">
      <dsp:nvSpPr>
        <dsp:cNvPr id="0" name=""/>
        <dsp:cNvSpPr/>
      </dsp:nvSpPr>
      <dsp:spPr>
        <a:xfrm>
          <a:off x="1035064" y="1038542"/>
          <a:ext cx="1244946" cy="87142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ndika" panose="02000000000000000000" pitchFamily="2" charset="0"/>
              <a:ea typeface="Andika" panose="02000000000000000000" pitchFamily="2" charset="0"/>
              <a:cs typeface="Andika" panose="02000000000000000000" pitchFamily="2" charset="0"/>
            </a:rPr>
            <a:t>Next </a:t>
          </a:r>
        </a:p>
      </dsp:txBody>
      <dsp:txXfrm>
        <a:off x="1077611" y="1081089"/>
        <a:ext cx="1159852" cy="786328"/>
      </dsp:txXfrm>
    </dsp:sp>
    <dsp:sp modelId="{7DF49330-F30F-4E83-AFC8-E8D1E5EE883E}">
      <dsp:nvSpPr>
        <dsp:cNvPr id="0" name=""/>
        <dsp:cNvSpPr/>
      </dsp:nvSpPr>
      <dsp:spPr>
        <a:xfrm>
          <a:off x="2280011" y="1121652"/>
          <a:ext cx="905455" cy="704321"/>
        </a:xfrm>
        <a:prstGeom prst="rect">
          <a:avLst/>
        </a:prstGeom>
        <a:noFill/>
        <a:ln>
          <a:noFill/>
        </a:ln>
        <a:effectLst/>
      </dsp:spPr>
      <dsp:style>
        <a:lnRef idx="0">
          <a:scrgbClr r="0" g="0" b="0"/>
        </a:lnRef>
        <a:fillRef idx="0">
          <a:scrgbClr r="0" g="0" b="0"/>
        </a:fillRef>
        <a:effectRef idx="0">
          <a:scrgbClr r="0" g="0" b="0"/>
        </a:effectRef>
        <a:fontRef idx="minor"/>
      </dsp:style>
    </dsp:sp>
    <dsp:sp modelId="{C0AD2254-E0F8-46CB-A751-B6B506098CEB}">
      <dsp:nvSpPr>
        <dsp:cNvPr id="0" name=""/>
        <dsp:cNvSpPr/>
      </dsp:nvSpPr>
      <dsp:spPr>
        <a:xfrm rot="5400000">
          <a:off x="2287580" y="2826839"/>
          <a:ext cx="739538" cy="841937"/>
        </a:xfrm>
        <a:prstGeom prst="bentUpArrow">
          <a:avLst>
            <a:gd name="adj1" fmla="val 32840"/>
            <a:gd name="adj2" fmla="val 25000"/>
            <a:gd name="adj3" fmla="val 3578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1D859A-5240-4D15-A75B-CE3328EDC055}">
      <dsp:nvSpPr>
        <dsp:cNvPr id="0" name=""/>
        <dsp:cNvSpPr/>
      </dsp:nvSpPr>
      <dsp:spPr>
        <a:xfrm>
          <a:off x="1960055" y="2023310"/>
          <a:ext cx="1875624" cy="871422"/>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ndika" panose="02000000000000000000" pitchFamily="2" charset="0"/>
              <a:ea typeface="Andika" panose="02000000000000000000" pitchFamily="2" charset="0"/>
              <a:cs typeface="Andika" panose="02000000000000000000" pitchFamily="2" charset="0"/>
            </a:rPr>
            <a:t>Then</a:t>
          </a:r>
        </a:p>
      </dsp:txBody>
      <dsp:txXfrm>
        <a:off x="2002602" y="2065857"/>
        <a:ext cx="1790530" cy="786328"/>
      </dsp:txXfrm>
    </dsp:sp>
    <dsp:sp modelId="{D1FFDD40-097E-480F-AF5F-1D4DD2AA23CE}">
      <dsp:nvSpPr>
        <dsp:cNvPr id="0" name=""/>
        <dsp:cNvSpPr/>
      </dsp:nvSpPr>
      <dsp:spPr>
        <a:xfrm>
          <a:off x="3627543" y="2100547"/>
          <a:ext cx="905455" cy="704321"/>
        </a:xfrm>
        <a:prstGeom prst="rect">
          <a:avLst/>
        </a:prstGeom>
        <a:noFill/>
        <a:ln>
          <a:noFill/>
        </a:ln>
        <a:effectLst/>
      </dsp:spPr>
      <dsp:style>
        <a:lnRef idx="0">
          <a:scrgbClr r="0" g="0" b="0"/>
        </a:lnRef>
        <a:fillRef idx="0">
          <a:scrgbClr r="0" g="0" b="0"/>
        </a:fillRef>
        <a:effectRef idx="0">
          <a:scrgbClr r="0" g="0" b="0"/>
        </a:effectRef>
        <a:fontRef idx="minor"/>
      </dsp:style>
    </dsp:sp>
    <dsp:sp modelId="{400838ED-3456-49BE-BCAF-1A22FD987001}">
      <dsp:nvSpPr>
        <dsp:cNvPr id="0" name=""/>
        <dsp:cNvSpPr/>
      </dsp:nvSpPr>
      <dsp:spPr>
        <a:xfrm rot="5400000">
          <a:off x="3427663" y="3808256"/>
          <a:ext cx="739538" cy="841937"/>
        </a:xfrm>
        <a:prstGeom prst="bentUpArrow">
          <a:avLst>
            <a:gd name="adj1" fmla="val 32840"/>
            <a:gd name="adj2" fmla="val 25000"/>
            <a:gd name="adj3" fmla="val 35780"/>
          </a:avLst>
        </a:prstGeom>
        <a:solidFill>
          <a:srgbClr val="99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FCAF8E-9BB1-4D9E-9391-D416C612FA38}">
      <dsp:nvSpPr>
        <dsp:cNvPr id="0" name=""/>
        <dsp:cNvSpPr/>
      </dsp:nvSpPr>
      <dsp:spPr>
        <a:xfrm>
          <a:off x="3099450" y="2996332"/>
          <a:ext cx="2327988" cy="871422"/>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ndika" panose="02000000000000000000" pitchFamily="2" charset="0"/>
              <a:ea typeface="Andika" panose="02000000000000000000" pitchFamily="2" charset="0"/>
              <a:cs typeface="Andika" panose="02000000000000000000" pitchFamily="2" charset="0"/>
            </a:rPr>
            <a:t>After that </a:t>
          </a:r>
        </a:p>
      </dsp:txBody>
      <dsp:txXfrm>
        <a:off x="3141997" y="3038879"/>
        <a:ext cx="2242894" cy="786328"/>
      </dsp:txXfrm>
    </dsp:sp>
    <dsp:sp modelId="{FFA34E52-8F70-49DB-8F38-37F25AD12AB0}">
      <dsp:nvSpPr>
        <dsp:cNvPr id="0" name=""/>
        <dsp:cNvSpPr/>
      </dsp:nvSpPr>
      <dsp:spPr>
        <a:xfrm>
          <a:off x="4885918" y="3079442"/>
          <a:ext cx="905455" cy="704321"/>
        </a:xfrm>
        <a:prstGeom prst="rect">
          <a:avLst/>
        </a:prstGeom>
        <a:noFill/>
        <a:ln>
          <a:noFill/>
        </a:ln>
        <a:effectLst/>
      </dsp:spPr>
      <dsp:style>
        <a:lnRef idx="0">
          <a:scrgbClr r="0" g="0" b="0"/>
        </a:lnRef>
        <a:fillRef idx="0">
          <a:scrgbClr r="0" g="0" b="0"/>
        </a:fillRef>
        <a:effectRef idx="0">
          <a:scrgbClr r="0" g="0" b="0"/>
        </a:effectRef>
        <a:fontRef idx="minor"/>
      </dsp:style>
    </dsp:sp>
    <dsp:sp modelId="{B9CD5895-BA56-4044-AA9D-5F2A47120D57}">
      <dsp:nvSpPr>
        <dsp:cNvPr id="0" name=""/>
        <dsp:cNvSpPr/>
      </dsp:nvSpPr>
      <dsp:spPr>
        <a:xfrm>
          <a:off x="4134515" y="3975226"/>
          <a:ext cx="2472762" cy="871422"/>
        </a:xfrm>
        <a:prstGeom prst="roundRect">
          <a:avLst>
            <a:gd name="adj" fmla="val 166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latin typeface="Andika" panose="02000000000000000000" pitchFamily="2" charset="0"/>
              <a:ea typeface="Andika" panose="02000000000000000000" pitchFamily="2" charset="0"/>
              <a:cs typeface="Andika" panose="02000000000000000000" pitchFamily="2" charset="0"/>
            </a:rPr>
            <a:t>Finally</a:t>
          </a:r>
        </a:p>
      </dsp:txBody>
      <dsp:txXfrm>
        <a:off x="4177062" y="4017773"/>
        <a:ext cx="2387668" cy="786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0AAC8-7194-484B-8C52-F0C3CD1B0D09}">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1ACA61-F44B-4651-AD71-B61A6CD659F0}">
      <dsp:nvSpPr>
        <dsp:cNvPr id="0" name=""/>
        <dsp:cNvSpPr/>
      </dsp:nvSpPr>
      <dsp:spPr>
        <a:xfrm>
          <a:off x="380119" y="246332"/>
          <a:ext cx="8877224" cy="49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think of a catchy title;</a:t>
          </a:r>
        </a:p>
      </dsp:txBody>
      <dsp:txXfrm>
        <a:off x="380119" y="246332"/>
        <a:ext cx="8877224" cy="492448"/>
      </dsp:txXfrm>
    </dsp:sp>
    <dsp:sp modelId="{ECA2D3EC-73BB-4C0F-8757-F79898349587}">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FEAE13-33F7-4B43-B0ED-DF02A4DBA6B2}">
      <dsp:nvSpPr>
        <dsp:cNvPr id="0" name=""/>
        <dsp:cNvSpPr/>
      </dsp:nvSpPr>
      <dsp:spPr>
        <a:xfrm>
          <a:off x="826075" y="985438"/>
          <a:ext cx="8431268" cy="4924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write a list of things that are needed;</a:t>
          </a:r>
          <a:endParaRPr lang="en-GB" sz="2000" kern="1200" dirty="0"/>
        </a:p>
      </dsp:txBody>
      <dsp:txXfrm>
        <a:off x="826075" y="985438"/>
        <a:ext cx="8431268" cy="492448"/>
      </dsp:txXfrm>
    </dsp:sp>
    <dsp:sp modelId="{06F51F8A-C25E-428C-9304-5F2A57F75D86}">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B03E10-BCF7-4DAB-86AE-CCA88580581C}">
      <dsp:nvSpPr>
        <dsp:cNvPr id="0" name=""/>
        <dsp:cNvSpPr/>
      </dsp:nvSpPr>
      <dsp:spPr>
        <a:xfrm>
          <a:off x="1070457" y="1724003"/>
          <a:ext cx="8186886" cy="49244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use numbers or bullets to explain the method;</a:t>
          </a:r>
          <a:endParaRPr lang="en-GB" sz="2000" kern="1200" dirty="0"/>
        </a:p>
      </dsp:txBody>
      <dsp:txXfrm>
        <a:off x="1070457" y="1724003"/>
        <a:ext cx="8186886" cy="492448"/>
      </dsp:txXfrm>
    </dsp:sp>
    <dsp:sp modelId="{A3EFFD17-621D-41A8-BFA2-AEE6EE3B9399}">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CF92BE-F32D-442D-9073-3928CC1D6573}">
      <dsp:nvSpPr>
        <dsp:cNvPr id="0" name=""/>
        <dsp:cNvSpPr/>
      </dsp:nvSpPr>
      <dsp:spPr>
        <a:xfrm>
          <a:off x="1148486" y="2463109"/>
          <a:ext cx="8108857" cy="4924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start sentences with words that show order: first, next, etc…;</a:t>
          </a:r>
        </a:p>
      </dsp:txBody>
      <dsp:txXfrm>
        <a:off x="1148486" y="2463109"/>
        <a:ext cx="8108857" cy="492448"/>
      </dsp:txXfrm>
    </dsp:sp>
    <dsp:sp modelId="{A0A6B6C1-0903-434E-ACE0-DDBA789D8CBE}">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0AE226-162A-4D53-86B5-81AFCE022A37}">
      <dsp:nvSpPr>
        <dsp:cNvPr id="0" name=""/>
        <dsp:cNvSpPr/>
      </dsp:nvSpPr>
      <dsp:spPr>
        <a:xfrm>
          <a:off x="1070457" y="3202215"/>
          <a:ext cx="8186886" cy="4924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write the sentences in order;</a:t>
          </a:r>
        </a:p>
      </dsp:txBody>
      <dsp:txXfrm>
        <a:off x="1070457" y="3202215"/>
        <a:ext cx="8186886" cy="492448"/>
      </dsp:txXfrm>
    </dsp:sp>
    <dsp:sp modelId="{3CE10E6C-D085-4FF6-9517-FD27980B394D}">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0CAFF6-5AC4-4A6E-9720-79F3C58FA040}">
      <dsp:nvSpPr>
        <dsp:cNvPr id="0" name=""/>
        <dsp:cNvSpPr/>
      </dsp:nvSpPr>
      <dsp:spPr>
        <a:xfrm>
          <a:off x="826075" y="3940779"/>
          <a:ext cx="8431268" cy="4924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Andika" panose="02000000000000000000" pitchFamily="2" charset="0"/>
              <a:ea typeface="Andika" panose="02000000000000000000" pitchFamily="2" charset="0"/>
              <a:cs typeface="Andika" panose="02000000000000000000" pitchFamily="2" charset="0"/>
            </a:rPr>
            <a:t>use bossy words such as: wash, clean and dry;</a:t>
          </a:r>
          <a:endParaRPr lang="en-GB" sz="2000" kern="1200" dirty="0"/>
        </a:p>
      </dsp:txBody>
      <dsp:txXfrm>
        <a:off x="826075" y="3940779"/>
        <a:ext cx="8431268" cy="492448"/>
      </dsp:txXfrm>
    </dsp:sp>
    <dsp:sp modelId="{66A9BAEE-2618-45DC-A1D7-1B3D632DDFE7}">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CFAB08-3857-4C33-AF1C-CE6B16981C20}">
      <dsp:nvSpPr>
        <dsp:cNvPr id="0" name=""/>
        <dsp:cNvSpPr/>
      </dsp:nvSpPr>
      <dsp:spPr>
        <a:xfrm>
          <a:off x="380119" y="4679885"/>
          <a:ext cx="8877224" cy="4924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latin typeface="Andika" panose="02000000000000000000" pitchFamily="2" charset="0"/>
              <a:ea typeface="Andika" panose="02000000000000000000" pitchFamily="2" charset="0"/>
              <a:cs typeface="Andika" panose="02000000000000000000" pitchFamily="2" charset="0"/>
            </a:rPr>
            <a:t>keep </a:t>
          </a:r>
          <a:r>
            <a:rPr lang="en-GB" sz="2000" kern="1200" dirty="0">
              <a:latin typeface="Andika" panose="02000000000000000000" pitchFamily="2" charset="0"/>
              <a:ea typeface="Andika" panose="02000000000000000000" pitchFamily="2" charset="0"/>
              <a:cs typeface="Andika" panose="02000000000000000000" pitchFamily="2" charset="0"/>
            </a:rPr>
            <a:t>sentences short and to the point.</a:t>
          </a:r>
        </a:p>
      </dsp:txBody>
      <dsp:txXfrm>
        <a:off x="380119" y="4679885"/>
        <a:ext cx="8877224" cy="492448"/>
      </dsp:txXfrm>
    </dsp:sp>
    <dsp:sp modelId="{1473C4E7-889D-4EE7-B4FF-39E3C7235B0A}">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3B2A0-CE6A-4B67-9F01-CFE1C8FCFFE4}" type="datetimeFigureOut">
              <a:rPr lang="en-GB" smtClean="0"/>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713DE-6C4E-42F8-B8CC-64CB9327C463}" type="slidenum">
              <a:rPr lang="en-GB" smtClean="0"/>
              <a:t>‹#›</a:t>
            </a:fld>
            <a:endParaRPr lang="en-GB"/>
          </a:p>
        </p:txBody>
      </p:sp>
    </p:spTree>
    <p:extLst>
      <p:ext uri="{BB962C8B-B14F-4D97-AF65-F5344CB8AC3E}">
        <p14:creationId xmlns:p14="http://schemas.microsoft.com/office/powerpoint/2010/main" val="418174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a:t>
            </a:fld>
            <a:endParaRPr lang="en-GB"/>
          </a:p>
        </p:txBody>
      </p:sp>
    </p:spTree>
    <p:extLst>
      <p:ext uri="{BB962C8B-B14F-4D97-AF65-F5344CB8AC3E}">
        <p14:creationId xmlns:p14="http://schemas.microsoft.com/office/powerpoint/2010/main" val="337565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C713DE-6C4E-42F8-B8CC-64CB9327C463}" type="slidenum">
              <a:rPr lang="en-GB" smtClean="0"/>
              <a:t>7</a:t>
            </a:fld>
            <a:endParaRPr lang="en-GB"/>
          </a:p>
        </p:txBody>
      </p:sp>
    </p:spTree>
    <p:extLst>
      <p:ext uri="{BB962C8B-B14F-4D97-AF65-F5344CB8AC3E}">
        <p14:creationId xmlns:p14="http://schemas.microsoft.com/office/powerpoint/2010/main" val="131192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Planning stage.  Drafting should follow.  You can use OneNote or whiteboard.fi to model the drafting, editing and reviewing stages. </a:t>
            </a:r>
          </a:p>
        </p:txBody>
      </p:sp>
      <p:sp>
        <p:nvSpPr>
          <p:cNvPr id="4" name="Slide Number Placeholder 3"/>
          <p:cNvSpPr>
            <a:spLocks noGrp="1"/>
          </p:cNvSpPr>
          <p:nvPr>
            <p:ph type="sldNum" sz="quarter" idx="5"/>
          </p:nvPr>
        </p:nvSpPr>
        <p:spPr/>
        <p:txBody>
          <a:bodyPr/>
          <a:lstStyle/>
          <a:p>
            <a:fld id="{F0C713DE-6C4E-42F8-B8CC-64CB9327C463}" type="slidenum">
              <a:rPr lang="en-GB" smtClean="0"/>
              <a:t>11</a:t>
            </a:fld>
            <a:endParaRPr lang="en-GB"/>
          </a:p>
        </p:txBody>
      </p:sp>
    </p:spTree>
    <p:extLst>
      <p:ext uri="{BB962C8B-B14F-4D97-AF65-F5344CB8AC3E}">
        <p14:creationId xmlns:p14="http://schemas.microsoft.com/office/powerpoint/2010/main" val="248064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79BBC-415A-49C6-B547-CB32DC7BE4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D3031C-4ADC-4F80-B366-4060FC9CBB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F46370-48C5-4956-AF86-C754185A62A5}"/>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5" name="Footer Placeholder 4">
            <a:extLst>
              <a:ext uri="{FF2B5EF4-FFF2-40B4-BE49-F238E27FC236}">
                <a16:creationId xmlns:a16="http://schemas.microsoft.com/office/drawing/2014/main" id="{5BC0153D-C841-48F4-A2A7-A1A2C3D31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1F3E2-8E51-442E-8942-42E02153BD46}"/>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0419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CAEC-08F5-47BF-B488-7D7CBC3761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0A4272-E55A-4196-860D-7A74A2A6C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745E9-DA4D-4988-8C0A-5A8B84BB30CA}"/>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5" name="Footer Placeholder 4">
            <a:extLst>
              <a:ext uri="{FF2B5EF4-FFF2-40B4-BE49-F238E27FC236}">
                <a16:creationId xmlns:a16="http://schemas.microsoft.com/office/drawing/2014/main" id="{E47591C1-8694-4705-A748-2CD6F86B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49D2AA-42E7-4268-823B-9D02966B2951}"/>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977787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97CC57-8736-4A7D-8FAD-21CF6CA54B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EA2798-87A8-4923-BDEC-481F5732F7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3A23D-F05F-4757-BA30-6E921F04B7B6}"/>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5" name="Footer Placeholder 4">
            <a:extLst>
              <a:ext uri="{FF2B5EF4-FFF2-40B4-BE49-F238E27FC236}">
                <a16:creationId xmlns:a16="http://schemas.microsoft.com/office/drawing/2014/main" id="{AB4689D4-D0A8-4C13-9DD9-92E1C0F7E6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92480E-880B-4BF9-80E2-39987D0CE180}"/>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9828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459348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882361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DF552-9F7E-41FC-B297-06B7757AB673}"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02382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4DF552-9F7E-41FC-B297-06B7757AB673}"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3410981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4DF552-9F7E-41FC-B297-06B7757AB673}" type="datetimeFigureOut">
              <a:rPr lang="en-GB" smtClean="0"/>
              <a:t>24/03/2021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231576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4DF552-9F7E-41FC-B297-06B7757AB673}" type="datetimeFigureOut">
              <a:rPr lang="en-GB" smtClean="0"/>
              <a:t>24/03/2021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511835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DF552-9F7E-41FC-B297-06B7757AB673}" type="datetimeFigureOut">
              <a:rPr lang="en-GB" smtClean="0"/>
              <a:t>24/03/2021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182622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002516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D45F-2453-4018-8B3B-393BCC0B32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7E7734-7A80-482E-95FE-B41CD279A20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5BBEF-9487-4E03-A593-91F88B99A45A}"/>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5" name="Footer Placeholder 4">
            <a:extLst>
              <a:ext uri="{FF2B5EF4-FFF2-40B4-BE49-F238E27FC236}">
                <a16:creationId xmlns:a16="http://schemas.microsoft.com/office/drawing/2014/main" id="{CC18EBE2-97A6-4B19-9DAD-DD81B99F4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ECA4A5-DB37-4727-AF2C-C604C98EE39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878120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DF552-9F7E-41FC-B297-06B7757AB673}"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589525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2508745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4DF552-9F7E-41FC-B297-06B7757AB673}"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9335F4-DEC3-45CA-AF91-D2FBB5B1C327}" type="slidenum">
              <a:rPr lang="en-GB" smtClean="0"/>
              <a:t>‹#›</a:t>
            </a:fld>
            <a:endParaRPr lang="en-GB"/>
          </a:p>
        </p:txBody>
      </p:sp>
    </p:spTree>
    <p:extLst>
      <p:ext uri="{BB962C8B-B14F-4D97-AF65-F5344CB8AC3E}">
        <p14:creationId xmlns:p14="http://schemas.microsoft.com/office/powerpoint/2010/main" val="193391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2E30-40D1-4ABB-AB57-F0028D7B14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69DF18-D603-4EA4-86C8-0DF9E7EC5B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6892B47-7727-4CC2-ABF3-19DD75CB4D27}"/>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5" name="Footer Placeholder 4">
            <a:extLst>
              <a:ext uri="{FF2B5EF4-FFF2-40B4-BE49-F238E27FC236}">
                <a16:creationId xmlns:a16="http://schemas.microsoft.com/office/drawing/2014/main" id="{70533093-E9F9-4C44-8C5E-F0753E8B3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465311-EB25-4701-9778-57AEE55ECEC9}"/>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922613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CF9D-2F8C-493E-8A83-3BD0925FAE1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883C0E-60F8-4F57-A513-F5944FF7CC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EF719F-0FAA-484D-81D1-CCC2F2221C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245F36-12AB-4C42-9064-B4F876509D8B}"/>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6" name="Footer Placeholder 5">
            <a:extLst>
              <a:ext uri="{FF2B5EF4-FFF2-40B4-BE49-F238E27FC236}">
                <a16:creationId xmlns:a16="http://schemas.microsoft.com/office/drawing/2014/main" id="{719A54F0-0A20-4B24-9B4D-F957C956F6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66E6A-B54F-4042-BE26-AC2179E959CA}"/>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267789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C8A82-86FD-4C76-A024-0FFE362C7A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8501CC-4FD1-4937-B565-CB09E84E30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C30427-4122-42A9-B71D-140B2D6466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0DBF8-3FBF-46D2-9CC2-224CD9DA9F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E769A0-5F7F-4EAC-A1E2-9D8513AB71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C044D3-C977-498A-B19C-3CB7AC749BCC}"/>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8" name="Footer Placeholder 7">
            <a:extLst>
              <a:ext uri="{FF2B5EF4-FFF2-40B4-BE49-F238E27FC236}">
                <a16:creationId xmlns:a16="http://schemas.microsoft.com/office/drawing/2014/main" id="{D30A7CEB-1859-4A0B-AC28-9DBDBF93AA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E0D0157-C1F3-48FF-9090-DDBB170D71B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4208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BD86-9A36-4012-B5C6-667FC15116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D54E4-D1BC-4260-8698-2FBE5B5902D2}"/>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4" name="Footer Placeholder 3">
            <a:extLst>
              <a:ext uri="{FF2B5EF4-FFF2-40B4-BE49-F238E27FC236}">
                <a16:creationId xmlns:a16="http://schemas.microsoft.com/office/drawing/2014/main" id="{1941893A-C974-4EB5-93D6-EBA30AAAF9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F7D269-6691-487A-80D4-1BCEF60FD8D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871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4F2639-78BB-471A-A830-4071B9250D97}"/>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3" name="Footer Placeholder 2">
            <a:extLst>
              <a:ext uri="{FF2B5EF4-FFF2-40B4-BE49-F238E27FC236}">
                <a16:creationId xmlns:a16="http://schemas.microsoft.com/office/drawing/2014/main" id="{0C1295F5-BCFB-4BF0-98B2-9D369308332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BF160D-6DC3-4F87-80FD-15DF219C53A8}"/>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363021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69AB-57FC-4954-BF15-79B7424E1F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67A4BF-05F7-4859-864C-3AE9AF2E0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D97EE-37E2-4CEF-8A41-CD02DD317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5358D4-187B-4424-B2B6-50C12959A189}"/>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6" name="Footer Placeholder 5">
            <a:extLst>
              <a:ext uri="{FF2B5EF4-FFF2-40B4-BE49-F238E27FC236}">
                <a16:creationId xmlns:a16="http://schemas.microsoft.com/office/drawing/2014/main" id="{DC4B5ED6-4FCF-4A05-8ECF-7AFFAB261D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1515F3-74DD-4434-943E-C8BD6B0F910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7536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6F94-FB27-4959-B44E-110B51659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390DA8-1D35-47EF-81B4-F981FC0E8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35CD9A-477B-405A-8236-B66A75E2C9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7B69A2-DD52-4E08-B75D-999D04226716}"/>
              </a:ext>
            </a:extLst>
          </p:cNvPr>
          <p:cNvSpPr>
            <a:spLocks noGrp="1"/>
          </p:cNvSpPr>
          <p:nvPr>
            <p:ph type="dt" sz="half" idx="10"/>
          </p:nvPr>
        </p:nvSpPr>
        <p:spPr/>
        <p:txBody>
          <a:bodyPr/>
          <a:lstStyle/>
          <a:p>
            <a:fld id="{E27E339A-2A3D-4C58-9128-1033A4C1D442}" type="datetimeFigureOut">
              <a:rPr lang="en-GB" smtClean="0"/>
              <a:t>24/03/2021</a:t>
            </a:fld>
            <a:endParaRPr lang="en-GB"/>
          </a:p>
        </p:txBody>
      </p:sp>
      <p:sp>
        <p:nvSpPr>
          <p:cNvPr id="6" name="Footer Placeholder 5">
            <a:extLst>
              <a:ext uri="{FF2B5EF4-FFF2-40B4-BE49-F238E27FC236}">
                <a16:creationId xmlns:a16="http://schemas.microsoft.com/office/drawing/2014/main" id="{BA5F2E1C-E59A-4E3E-A17F-3320ABE1BF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9E9FE6-F84F-445F-A143-CEFDFC2E7745}"/>
              </a:ext>
            </a:extLst>
          </p:cNvPr>
          <p:cNvSpPr>
            <a:spLocks noGrp="1"/>
          </p:cNvSpPr>
          <p:nvPr>
            <p:ph type="sldNum" sz="quarter" idx="12"/>
          </p:nvPr>
        </p:nvSpPr>
        <p:spPr/>
        <p:txBody>
          <a:bodyPr/>
          <a:lstStyle/>
          <a:p>
            <a:fld id="{21051B47-5933-4685-AC9A-B054F6F7D985}" type="slidenum">
              <a:rPr lang="en-GB" smtClean="0"/>
              <a:t>‹#›</a:t>
            </a:fld>
            <a:endParaRPr lang="en-GB"/>
          </a:p>
        </p:txBody>
      </p:sp>
    </p:spTree>
    <p:extLst>
      <p:ext uri="{BB962C8B-B14F-4D97-AF65-F5344CB8AC3E}">
        <p14:creationId xmlns:p14="http://schemas.microsoft.com/office/powerpoint/2010/main" val="18376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511C41-7C5B-4966-B4A4-7E2D72EF9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FC6CC-1F70-4985-8514-C28A84596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85442-0AC7-4BE9-97C7-6D6011801C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E339A-2A3D-4C58-9128-1033A4C1D442}" type="datetimeFigureOut">
              <a:rPr lang="en-GB" smtClean="0"/>
              <a:t>24/03/2021</a:t>
            </a:fld>
            <a:endParaRPr lang="en-GB"/>
          </a:p>
        </p:txBody>
      </p:sp>
      <p:sp>
        <p:nvSpPr>
          <p:cNvPr id="5" name="Footer Placeholder 4">
            <a:extLst>
              <a:ext uri="{FF2B5EF4-FFF2-40B4-BE49-F238E27FC236}">
                <a16:creationId xmlns:a16="http://schemas.microsoft.com/office/drawing/2014/main" id="{87EF780D-F0E5-449A-B444-1BC6FBAEA7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0939F5D-2C84-48DC-B6A5-ACCEC5A1AB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51B47-5933-4685-AC9A-B054F6F7D985}" type="slidenum">
              <a:rPr lang="en-GB" smtClean="0"/>
              <a:t>‹#›</a:t>
            </a:fld>
            <a:endParaRPr lang="en-GB"/>
          </a:p>
        </p:txBody>
      </p:sp>
    </p:spTree>
    <p:extLst>
      <p:ext uri="{BB962C8B-B14F-4D97-AF65-F5344CB8AC3E}">
        <p14:creationId xmlns:p14="http://schemas.microsoft.com/office/powerpoint/2010/main" val="4111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24/03/2021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a:p>
        </p:txBody>
      </p:sp>
    </p:spTree>
    <p:extLst>
      <p:ext uri="{BB962C8B-B14F-4D97-AF65-F5344CB8AC3E}">
        <p14:creationId xmlns:p14="http://schemas.microsoft.com/office/powerpoint/2010/main" val="497626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838199" y="291090"/>
            <a:ext cx="10515599" cy="932688"/>
          </a:xfrm>
        </p:spPr>
        <p:txBody>
          <a:bodyPr>
            <a:normAutofit/>
          </a:bodyPr>
          <a:lstStyle/>
          <a:p>
            <a:pPr algn="l"/>
            <a:r>
              <a:rPr lang="en-GB" sz="5400" b="1">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Health and Safety</a:t>
            </a:r>
          </a:p>
        </p:txBody>
      </p:sp>
      <p:sp>
        <p:nvSpPr>
          <p:cNvPr id="3" name="Subtitle 2">
            <a:extLst>
              <a:ext uri="{FF2B5EF4-FFF2-40B4-BE49-F238E27FC236}">
                <a16:creationId xmlns:a16="http://schemas.microsoft.com/office/drawing/2014/main" id="{400C2842-0827-4AED-BCA2-5C8FD3F3C1C3}"/>
              </a:ext>
            </a:extLst>
          </p:cNvPr>
          <p:cNvSpPr>
            <a:spLocks noGrp="1"/>
          </p:cNvSpPr>
          <p:nvPr>
            <p:ph type="subTitle" idx="1"/>
          </p:nvPr>
        </p:nvSpPr>
        <p:spPr>
          <a:xfrm>
            <a:off x="838199" y="1335726"/>
            <a:ext cx="10515599" cy="420624"/>
          </a:xfrm>
        </p:spPr>
        <p:txBody>
          <a:bodyPr>
            <a:normAutofit lnSpcReduction="10000"/>
          </a:bodyPr>
          <a:lstStyle/>
          <a:p>
            <a:pPr algn="l"/>
            <a:r>
              <a:rPr lang="en-GB"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Lesson 5 – Writing</a:t>
            </a:r>
          </a:p>
        </p:txBody>
      </p:sp>
      <p:pic>
        <p:nvPicPr>
          <p:cNvPr id="5" name="Picture 4">
            <a:extLst>
              <a:ext uri="{FF2B5EF4-FFF2-40B4-BE49-F238E27FC236}">
                <a16:creationId xmlns:a16="http://schemas.microsoft.com/office/drawing/2014/main" id="{8A3DC475-38F8-4C14-9C08-7F5509C454AB}"/>
              </a:ext>
            </a:extLst>
          </p:cNvPr>
          <p:cNvPicPr>
            <a:picLocks noChangeAspect="1"/>
          </p:cNvPicPr>
          <p:nvPr/>
        </p:nvPicPr>
        <p:blipFill>
          <a:blip r:embed="rId2"/>
          <a:stretch>
            <a:fillRect/>
          </a:stretch>
        </p:blipFill>
        <p:spPr>
          <a:xfrm>
            <a:off x="838200" y="1981054"/>
            <a:ext cx="10515599" cy="4206240"/>
          </a:xfrm>
          <a:prstGeom prst="rect">
            <a:avLst/>
          </a:prstGeom>
        </p:spPr>
      </p:pic>
    </p:spTree>
    <p:extLst>
      <p:ext uri="{BB962C8B-B14F-4D97-AF65-F5344CB8AC3E}">
        <p14:creationId xmlns:p14="http://schemas.microsoft.com/office/powerpoint/2010/main" val="99691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ealthy lifestyle background Royalty Free Vector Image">
            <a:extLst>
              <a:ext uri="{FF2B5EF4-FFF2-40B4-BE49-F238E27FC236}">
                <a16:creationId xmlns:a16="http://schemas.microsoft.com/office/drawing/2014/main" id="{128F57BE-2513-486C-B8E1-4BDA4E1BAB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23110" b="7670"/>
          <a:stretch/>
        </p:blipFill>
        <p:spPr bwMode="auto">
          <a:xfrm>
            <a:off x="6892413" y="0"/>
            <a:ext cx="5299588" cy="68728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ealthy lifestyle background Royalty Free Vector Image">
            <a:extLst>
              <a:ext uri="{FF2B5EF4-FFF2-40B4-BE49-F238E27FC236}">
                <a16:creationId xmlns:a16="http://schemas.microsoft.com/office/drawing/2014/main" id="{968C89F8-9B97-4979-911E-9099A41B70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7670"/>
          <a:stretch/>
        </p:blipFill>
        <p:spPr bwMode="auto">
          <a:xfrm>
            <a:off x="-1" y="-1"/>
            <a:ext cx="6892413" cy="68728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4BE7A63-1945-41A0-93E3-50EBC88866E6}"/>
              </a:ext>
            </a:extLst>
          </p:cNvPr>
          <p:cNvPicPr>
            <a:picLocks noChangeAspect="1"/>
          </p:cNvPicPr>
          <p:nvPr/>
        </p:nvPicPr>
        <p:blipFill rotWithShape="1">
          <a:blip r:embed="rId3"/>
          <a:srcRect t="7576"/>
          <a:stretch/>
        </p:blipFill>
        <p:spPr>
          <a:xfrm>
            <a:off x="956733" y="338750"/>
            <a:ext cx="10117667" cy="6195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1103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841BD48-0B8A-4209-88C7-D511A770BF6C}"/>
              </a:ext>
            </a:extLst>
          </p:cNvPr>
          <p:cNvSpPr/>
          <p:nvPr/>
        </p:nvSpPr>
        <p:spPr>
          <a:xfrm>
            <a:off x="806245" y="363794"/>
            <a:ext cx="10353368" cy="13666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6B0E16C-D480-41A9-B2F7-EC84F6F9BAD2}"/>
              </a:ext>
            </a:extLst>
          </p:cNvPr>
          <p:cNvSpPr/>
          <p:nvPr/>
        </p:nvSpPr>
        <p:spPr>
          <a:xfrm>
            <a:off x="717755" y="3755922"/>
            <a:ext cx="3401961" cy="2738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DA5031B6-FB05-4CB0-97D4-78CEBBF711AD}"/>
              </a:ext>
            </a:extLst>
          </p:cNvPr>
          <p:cNvSpPr/>
          <p:nvPr/>
        </p:nvSpPr>
        <p:spPr>
          <a:xfrm>
            <a:off x="4483510" y="2062317"/>
            <a:ext cx="6789174" cy="4594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B262F18-342F-4C46-8334-AE9E03973C2B}"/>
              </a:ext>
            </a:extLst>
          </p:cNvPr>
          <p:cNvSpPr/>
          <p:nvPr/>
        </p:nvSpPr>
        <p:spPr>
          <a:xfrm>
            <a:off x="2199159" y="587930"/>
            <a:ext cx="800411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How to wash your hands</a:t>
            </a:r>
          </a:p>
        </p:txBody>
      </p:sp>
      <p:sp>
        <p:nvSpPr>
          <p:cNvPr id="10" name="Rectangle 9">
            <a:extLst>
              <a:ext uri="{FF2B5EF4-FFF2-40B4-BE49-F238E27FC236}">
                <a16:creationId xmlns:a16="http://schemas.microsoft.com/office/drawing/2014/main" id="{79C201F1-A9B9-49D1-B426-9FB31F2646A3}"/>
              </a:ext>
            </a:extLst>
          </p:cNvPr>
          <p:cNvSpPr/>
          <p:nvPr/>
        </p:nvSpPr>
        <p:spPr>
          <a:xfrm>
            <a:off x="829197" y="3826104"/>
            <a:ext cx="3179075"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What you need:</a:t>
            </a:r>
          </a:p>
        </p:txBody>
      </p:sp>
      <p:sp>
        <p:nvSpPr>
          <p:cNvPr id="11" name="Rectangle 10">
            <a:extLst>
              <a:ext uri="{FF2B5EF4-FFF2-40B4-BE49-F238E27FC236}">
                <a16:creationId xmlns:a16="http://schemas.microsoft.com/office/drawing/2014/main" id="{901D5F5B-367F-4C75-B087-E129D02B960E}"/>
              </a:ext>
            </a:extLst>
          </p:cNvPr>
          <p:cNvSpPr/>
          <p:nvPr/>
        </p:nvSpPr>
        <p:spPr>
          <a:xfrm>
            <a:off x="4959833" y="2158424"/>
            <a:ext cx="266771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Instructions:</a:t>
            </a:r>
          </a:p>
        </p:txBody>
      </p:sp>
      <p:sp>
        <p:nvSpPr>
          <p:cNvPr id="12" name="Rectangle 11">
            <a:extLst>
              <a:ext uri="{FF2B5EF4-FFF2-40B4-BE49-F238E27FC236}">
                <a16:creationId xmlns:a16="http://schemas.microsoft.com/office/drawing/2014/main" id="{2592B3FA-8574-45E8-A82D-B56BAA097C18}"/>
              </a:ext>
            </a:extLst>
          </p:cNvPr>
          <p:cNvSpPr/>
          <p:nvPr/>
        </p:nvSpPr>
        <p:spPr>
          <a:xfrm>
            <a:off x="4787508" y="2845716"/>
            <a:ext cx="5690031" cy="3046988"/>
          </a:xfrm>
          <a:prstGeom prst="rect">
            <a:avLst/>
          </a:prstGeom>
          <a:noFill/>
        </p:spPr>
        <p:txBody>
          <a:bodyPr wrap="square" lIns="91440" tIns="45720" rIns="91440" bIns="45720">
            <a:spAutoFit/>
          </a:bodyPr>
          <a:lstStyle/>
          <a:p>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1.</a:t>
            </a:r>
            <a:r>
              <a:rPr lang="en-US" sz="32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first</a:t>
            </a: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 turn the water </a:t>
            </a:r>
          </a:p>
          <a:p>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2.</a:t>
            </a:r>
            <a:r>
              <a:rPr lang="en-US" sz="32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next</a:t>
            </a: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wet - hands</a:t>
            </a:r>
          </a:p>
          <a:p>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3. </a:t>
            </a:r>
            <a:r>
              <a:rPr lang="en-US" sz="32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a:t>
            </a:r>
            <a:r>
              <a:rPr lang="en-US" sz="32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hen - </a:t>
            </a: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apply soap</a:t>
            </a:r>
          </a:p>
          <a:p>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4.rub – well - fingers</a:t>
            </a:r>
          </a:p>
          <a:p>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5.</a:t>
            </a:r>
            <a:r>
              <a:rPr lang="en-US" sz="32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a:t>
            </a:r>
            <a:r>
              <a:rPr lang="en-US" sz="32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fter that </a:t>
            </a: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rinse</a:t>
            </a:r>
          </a:p>
          <a:p>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6.</a:t>
            </a:r>
            <a:r>
              <a:rPr lang="en-US" sz="32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finally</a:t>
            </a: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 – dry – paper towel</a:t>
            </a:r>
            <a:endPar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Rounded Corners 12">
            <a:extLst>
              <a:ext uri="{FF2B5EF4-FFF2-40B4-BE49-F238E27FC236}">
                <a16:creationId xmlns:a16="http://schemas.microsoft.com/office/drawing/2014/main" id="{C321C20E-21FB-44E8-B1AC-02AE07A86583}"/>
              </a:ext>
            </a:extLst>
          </p:cNvPr>
          <p:cNvSpPr/>
          <p:nvPr/>
        </p:nvSpPr>
        <p:spPr>
          <a:xfrm>
            <a:off x="806245" y="1876080"/>
            <a:ext cx="3156155" cy="17028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139D56-9D72-45DB-8F83-F2E5EA2D612C}"/>
              </a:ext>
            </a:extLst>
          </p:cNvPr>
          <p:cNvSpPr/>
          <p:nvPr/>
        </p:nvSpPr>
        <p:spPr>
          <a:xfrm>
            <a:off x="1714461" y="2294370"/>
            <a:ext cx="1539204"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a:t>
            </a:r>
            <a:endPar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C8C95B5A-2CB3-470E-B282-61A86B66732B}"/>
              </a:ext>
            </a:extLst>
          </p:cNvPr>
          <p:cNvSpPr/>
          <p:nvPr/>
        </p:nvSpPr>
        <p:spPr>
          <a:xfrm>
            <a:off x="937451" y="4566969"/>
            <a:ext cx="2893741" cy="1569660"/>
          </a:xfrm>
          <a:prstGeom prst="rect">
            <a:avLst/>
          </a:prstGeom>
          <a:noFill/>
        </p:spPr>
        <p:txBody>
          <a:bodyPr wrap="none" lIns="91440" tIns="45720" rIns="91440" bIns="45720">
            <a:spAutoFit/>
          </a:bodyPr>
          <a:lstStyle/>
          <a:p>
            <a:pPr marL="457200" indent="-457200">
              <a:buFont typeface="Arial" panose="020B0604020202020204" pitchFamily="34" charset="0"/>
              <a:buChar char="•"/>
            </a:pP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soap</a:t>
            </a:r>
          </a:p>
          <a:p>
            <a:pPr marL="457200" indent="-457200">
              <a:buFont typeface="Arial" panose="020B0604020202020204" pitchFamily="34" charset="0"/>
              <a:buChar char="•"/>
            </a:pP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a:t>
            </a: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ater</a:t>
            </a:r>
          </a:p>
          <a:p>
            <a:pPr marL="457200" indent="-457200">
              <a:buFont typeface="Arial" panose="020B0604020202020204" pitchFamily="34" charset="0"/>
              <a:buChar char="•"/>
            </a:pP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paper towel</a:t>
            </a:r>
            <a:endPar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414265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P spid="14"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841BD48-0B8A-4209-88C7-D511A770BF6C}"/>
              </a:ext>
            </a:extLst>
          </p:cNvPr>
          <p:cNvSpPr/>
          <p:nvPr/>
        </p:nvSpPr>
        <p:spPr>
          <a:xfrm>
            <a:off x="806245" y="363794"/>
            <a:ext cx="10353368" cy="13666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6B0E16C-D480-41A9-B2F7-EC84F6F9BAD2}"/>
              </a:ext>
            </a:extLst>
          </p:cNvPr>
          <p:cNvSpPr/>
          <p:nvPr/>
        </p:nvSpPr>
        <p:spPr>
          <a:xfrm>
            <a:off x="717755" y="3755922"/>
            <a:ext cx="3401961" cy="2738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DA5031B6-FB05-4CB0-97D4-78CEBBF711AD}"/>
              </a:ext>
            </a:extLst>
          </p:cNvPr>
          <p:cNvSpPr/>
          <p:nvPr/>
        </p:nvSpPr>
        <p:spPr>
          <a:xfrm>
            <a:off x="4257861" y="2062317"/>
            <a:ext cx="7816152" cy="4594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Cavolini" panose="03000502040302020204" pitchFamily="66" charset="0"/>
              <a:cs typeface="Cavolini" panose="03000502040302020204" pitchFamily="66" charset="0"/>
            </a:endParaRPr>
          </a:p>
        </p:txBody>
      </p:sp>
      <p:sp>
        <p:nvSpPr>
          <p:cNvPr id="9" name="Rectangle 8">
            <a:extLst>
              <a:ext uri="{FF2B5EF4-FFF2-40B4-BE49-F238E27FC236}">
                <a16:creationId xmlns:a16="http://schemas.microsoft.com/office/drawing/2014/main" id="{DB262F18-342F-4C46-8334-AE9E03973C2B}"/>
              </a:ext>
            </a:extLst>
          </p:cNvPr>
          <p:cNvSpPr/>
          <p:nvPr/>
        </p:nvSpPr>
        <p:spPr>
          <a:xfrm>
            <a:off x="1213092" y="535297"/>
            <a:ext cx="976581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How to wash your hands</a:t>
            </a:r>
          </a:p>
        </p:txBody>
      </p:sp>
      <p:sp>
        <p:nvSpPr>
          <p:cNvPr id="10" name="Rectangle 9">
            <a:extLst>
              <a:ext uri="{FF2B5EF4-FFF2-40B4-BE49-F238E27FC236}">
                <a16:creationId xmlns:a16="http://schemas.microsoft.com/office/drawing/2014/main" id="{79C201F1-A9B9-49D1-B426-9FB31F2646A3}"/>
              </a:ext>
            </a:extLst>
          </p:cNvPr>
          <p:cNvSpPr/>
          <p:nvPr/>
        </p:nvSpPr>
        <p:spPr>
          <a:xfrm>
            <a:off x="829197" y="3826104"/>
            <a:ext cx="3179075"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What you need:</a:t>
            </a:r>
          </a:p>
        </p:txBody>
      </p:sp>
      <p:sp>
        <p:nvSpPr>
          <p:cNvPr id="11" name="Rectangle 10">
            <a:extLst>
              <a:ext uri="{FF2B5EF4-FFF2-40B4-BE49-F238E27FC236}">
                <a16:creationId xmlns:a16="http://schemas.microsoft.com/office/drawing/2014/main" id="{901D5F5B-367F-4C75-B087-E129D02B960E}"/>
              </a:ext>
            </a:extLst>
          </p:cNvPr>
          <p:cNvSpPr/>
          <p:nvPr/>
        </p:nvSpPr>
        <p:spPr>
          <a:xfrm>
            <a:off x="4959833" y="2158424"/>
            <a:ext cx="266771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Instructions:</a:t>
            </a:r>
          </a:p>
        </p:txBody>
      </p:sp>
      <p:sp>
        <p:nvSpPr>
          <p:cNvPr id="12" name="Rectangle 11">
            <a:extLst>
              <a:ext uri="{FF2B5EF4-FFF2-40B4-BE49-F238E27FC236}">
                <a16:creationId xmlns:a16="http://schemas.microsoft.com/office/drawing/2014/main" id="{2592B3FA-8574-45E8-A82D-B56BAA097C18}"/>
              </a:ext>
            </a:extLst>
          </p:cNvPr>
          <p:cNvSpPr/>
          <p:nvPr/>
        </p:nvSpPr>
        <p:spPr>
          <a:xfrm>
            <a:off x="4303733" y="2845716"/>
            <a:ext cx="7652293" cy="3416320"/>
          </a:xfrm>
          <a:prstGeom prst="rect">
            <a:avLst/>
          </a:prstGeom>
          <a:noFill/>
        </p:spPr>
        <p:txBody>
          <a:bodyPr wrap="square" lIns="91440" tIns="45720" rIns="91440" bIns="45720">
            <a:spAutoFit/>
          </a:bodyPr>
          <a:lstStyle/>
          <a:p>
            <a:r>
              <a:rPr lang="en-US" sz="2400" b="0" cap="none" spc="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1.</a:t>
            </a:r>
            <a:r>
              <a:rPr lang="en-US" sz="240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F</a:t>
            </a:r>
            <a:r>
              <a:rPr lang="en-US" sz="2400" b="0" cap="none" spc="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irst turn on the water. </a:t>
            </a:r>
          </a:p>
          <a:p>
            <a:pPr marL="354013" indent="-354013"/>
            <a:r>
              <a:rPr lang="en-US" sz="240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2.Next wet your hands with clean water.</a:t>
            </a:r>
          </a:p>
          <a:p>
            <a:pPr marL="354013" indent="-354013"/>
            <a:r>
              <a:rPr lang="en-US" sz="2400" b="0" cap="none" spc="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3. </a:t>
            </a:r>
            <a:r>
              <a:rPr lang="en-US" sz="240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T</a:t>
            </a:r>
            <a:r>
              <a:rPr lang="en-US" sz="2400" b="0" cap="none" spc="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hen apply soap or foam on your hands.</a:t>
            </a:r>
          </a:p>
          <a:p>
            <a:pPr marL="265113" indent="-265113"/>
            <a:r>
              <a:rPr lang="en-US" sz="240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4.Rub your hands palm to palm and between your fingers.</a:t>
            </a:r>
          </a:p>
          <a:p>
            <a:pPr marL="265113" indent="-265113"/>
            <a:r>
              <a:rPr lang="en-US" sz="2400" b="0" cap="none" spc="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5.</a:t>
            </a:r>
            <a:r>
              <a:rPr lang="en-US" sz="240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A</a:t>
            </a:r>
            <a:r>
              <a:rPr lang="en-US" sz="2400" b="0" cap="none" spc="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fter that rinse your hands under cold running water.</a:t>
            </a:r>
          </a:p>
          <a:p>
            <a:pPr marL="265113" indent="-265113"/>
            <a:r>
              <a:rPr lang="en-US" sz="240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6.Finally dry your hands with a paper towel.</a:t>
            </a:r>
            <a:endParaRPr lang="en-US" sz="2400" b="0" cap="none" spc="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
        <p:nvSpPr>
          <p:cNvPr id="13" name="Rectangle: Rounded Corners 12">
            <a:extLst>
              <a:ext uri="{FF2B5EF4-FFF2-40B4-BE49-F238E27FC236}">
                <a16:creationId xmlns:a16="http://schemas.microsoft.com/office/drawing/2014/main" id="{C321C20E-21FB-44E8-B1AC-02AE07A86583}"/>
              </a:ext>
            </a:extLst>
          </p:cNvPr>
          <p:cNvSpPr/>
          <p:nvPr/>
        </p:nvSpPr>
        <p:spPr>
          <a:xfrm>
            <a:off x="806245" y="1876080"/>
            <a:ext cx="3156155" cy="17028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8C95B5A-2CB3-470E-B282-61A86B66732B}"/>
              </a:ext>
            </a:extLst>
          </p:cNvPr>
          <p:cNvSpPr/>
          <p:nvPr/>
        </p:nvSpPr>
        <p:spPr>
          <a:xfrm>
            <a:off x="806245" y="4692375"/>
            <a:ext cx="2675732" cy="1200329"/>
          </a:xfrm>
          <a:prstGeom prst="rect">
            <a:avLst/>
          </a:prstGeom>
          <a:noFill/>
        </p:spPr>
        <p:txBody>
          <a:bodyPr wrap="none" lIns="91440" tIns="45720" rIns="91440" bIns="45720">
            <a:spAutoFit/>
          </a:bodyPr>
          <a:lstStyle/>
          <a:p>
            <a:pPr marL="457200"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soap</a:t>
            </a:r>
          </a:p>
          <a:p>
            <a:pPr marL="457200"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w</a:t>
            </a:r>
            <a:r>
              <a:rPr lang="en-US" sz="24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ater</a:t>
            </a:r>
          </a:p>
          <a:p>
            <a:pPr marL="457200" indent="-457200">
              <a:buFont typeface="Arial" panose="020B0604020202020204" pitchFamily="34" charset="0"/>
              <a:buChar char="•"/>
            </a:pPr>
            <a:r>
              <a:rPr lang="en-US" sz="2400" dirty="0">
                <a:ln w="0"/>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paper towel</a:t>
            </a:r>
            <a:endParaRPr lang="en-US" sz="24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pic>
        <p:nvPicPr>
          <p:cNvPr id="4098" name="Picture 2" descr="wash Drawing&quot; Images, Stock Photos &amp; Vectors | Shutterstock">
            <a:extLst>
              <a:ext uri="{FF2B5EF4-FFF2-40B4-BE49-F238E27FC236}">
                <a16:creationId xmlns:a16="http://schemas.microsoft.com/office/drawing/2014/main" id="{667EDA10-887A-4B25-832A-BFA6234F31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80"/>
          <a:stretch/>
        </p:blipFill>
        <p:spPr bwMode="auto">
          <a:xfrm>
            <a:off x="1582128" y="1944866"/>
            <a:ext cx="1604385" cy="147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43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build="p"/>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5C5199A-5869-4B8F-8E8C-4978B714DD27}"/>
              </a:ext>
            </a:extLst>
          </p:cNvPr>
          <p:cNvSpPr>
            <a:spLocks noGrp="1"/>
          </p:cNvSpPr>
          <p:nvPr>
            <p:ph type="title"/>
          </p:nvPr>
        </p:nvSpPr>
        <p:spPr>
          <a:xfrm>
            <a:off x="651387" y="275303"/>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sp>
        <p:nvSpPr>
          <p:cNvPr id="11" name="Content Placeholder 10">
            <a:extLst>
              <a:ext uri="{FF2B5EF4-FFF2-40B4-BE49-F238E27FC236}">
                <a16:creationId xmlns:a16="http://schemas.microsoft.com/office/drawing/2014/main" id="{B56D0684-977D-4AE8-A56B-F7BBB30FF0B1}"/>
              </a:ext>
            </a:extLst>
          </p:cNvPr>
          <p:cNvSpPr>
            <a:spLocks noGrp="1"/>
          </p:cNvSpPr>
          <p:nvPr>
            <p:ph idx="1"/>
          </p:nvPr>
        </p:nvSpPr>
        <p:spPr>
          <a:xfrm>
            <a:off x="447362" y="945630"/>
            <a:ext cx="11093251" cy="5637066"/>
          </a:xfrm>
        </p:spPr>
        <p:txBody>
          <a:bodyPr vert="horz" lIns="91440" tIns="45720" rIns="91440" bIns="45720" rtlCol="0" anchor="t">
            <a:normAutofit lnSpcReduction="10000"/>
          </a:bodyPr>
          <a:lstStyle/>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This lesson is pegged directly to Learning Outcomes </a:t>
            </a:r>
            <a:r>
              <a:rPr lang="en-GB" sz="1600" i="1" dirty="0">
                <a:latin typeface="Andika" panose="02000000000000000000" pitchFamily="2" charset="0"/>
                <a:ea typeface="Andika" panose="02000000000000000000" pitchFamily="2" charset="0"/>
                <a:cs typeface="Andika" panose="02000000000000000000" pitchFamily="2" charset="0"/>
              </a:rPr>
              <a:t>W 5.9 I can write a paragraph appropriately for an audience and with a purpose; W5.12 I can make a text more interesting or more relevant to me by changing the vocabulary </a:t>
            </a:r>
            <a:r>
              <a:rPr lang="en-GB" sz="1600" dirty="0">
                <a:latin typeface="Andika" panose="02000000000000000000" pitchFamily="2" charset="0"/>
                <a:ea typeface="Andika" panose="02000000000000000000" pitchFamily="2" charset="0"/>
                <a:cs typeface="Andika" panose="02000000000000000000" pitchFamily="2" charset="0"/>
              </a:rPr>
              <a:t>and</a:t>
            </a:r>
            <a:r>
              <a:rPr lang="en-GB" sz="1600" i="1" dirty="0">
                <a:latin typeface="Andika" panose="02000000000000000000" pitchFamily="2" charset="0"/>
                <a:ea typeface="Andika" panose="02000000000000000000" pitchFamily="2" charset="0"/>
                <a:cs typeface="Andika" panose="02000000000000000000" pitchFamily="2" charset="0"/>
              </a:rPr>
              <a:t> W5.14 I can use resources to help me plan my written work and present it accurately.</a:t>
            </a:r>
          </a:p>
          <a:p>
            <a:pPr>
              <a:lnSpc>
                <a:spcPct val="150000"/>
              </a:lnSpc>
            </a:pPr>
            <a:r>
              <a:rPr lang="en-GB" sz="16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600" dirty="0">
                <a:latin typeface="Andika"/>
                <a:ea typeface="Andika"/>
                <a:cs typeface="Andika"/>
              </a:rPr>
              <a:t>Effects are included to make the presentation more interactive.  Please present the PowerPoint in Slideshow mode. </a:t>
            </a:r>
            <a:endParaRPr lang="en-GB" sz="16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600" dirty="0">
                <a:latin typeface="Andika"/>
                <a:ea typeface="Andika"/>
                <a:cs typeface="Andika"/>
              </a:rPr>
              <a:t>Wherever possible we have included the use of online apps to enhance the teaching and learning experience.</a:t>
            </a:r>
          </a:p>
          <a:p>
            <a:pPr>
              <a:lnSpc>
                <a:spcPct val="150000"/>
              </a:lnSpc>
            </a:pPr>
            <a:r>
              <a:rPr lang="en-GB" sz="1600" dirty="0">
                <a:latin typeface="Andika"/>
                <a:ea typeface="Andika"/>
                <a:cs typeface="Andika"/>
              </a:rPr>
              <a:t>The Notes section underneath the slides may contain some further points which can be developed during the lesson.</a:t>
            </a:r>
          </a:p>
          <a:p>
            <a:pPr>
              <a:lnSpc>
                <a:spcPct val="150000"/>
              </a:lnSpc>
            </a:pPr>
            <a:r>
              <a:rPr lang="en-GB" sz="1600" dirty="0">
                <a:latin typeface="Andika"/>
                <a:ea typeface="Andika"/>
                <a:cs typeface="Andika"/>
              </a:rPr>
              <a:t>Teachers are encouraged to adapt this PowerPoint presentation to meet the learners’ language needs.</a:t>
            </a:r>
          </a:p>
          <a:p>
            <a:pPr>
              <a:lnSpc>
                <a:spcPct val="150000"/>
              </a:lnSpc>
            </a:pPr>
            <a:r>
              <a:rPr lang="en-GB" sz="1600" dirty="0">
                <a:latin typeface="Andika"/>
                <a:ea typeface="Andika"/>
                <a:cs typeface="Andika"/>
              </a:rPr>
              <a:t>Tasks included in the PowerPoint presentation are also being shared as handouts.  </a:t>
            </a:r>
            <a:endParaRPr lang="en-GB" sz="16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600" dirty="0">
                <a:latin typeface="Andika"/>
                <a:ea typeface="Andika"/>
                <a:cs typeface="Andika"/>
              </a:rPr>
              <a:t>For any comments, feedback or suggestions please email us at: </a:t>
            </a:r>
            <a:r>
              <a:rPr lang="en-GB" sz="1600" dirty="0">
                <a:latin typeface="Andika"/>
                <a:ea typeface="Andika"/>
                <a:cs typeface="Andika"/>
                <a:hlinkClick r:id="rId3"/>
              </a:rPr>
              <a:t>marie-claire.camilleri@ilearn.edu.mt</a:t>
            </a:r>
            <a:r>
              <a:rPr lang="en-GB" sz="1600" dirty="0">
                <a:latin typeface="Andika"/>
                <a:ea typeface="Andika"/>
                <a:cs typeface="Andika"/>
              </a:rPr>
              <a:t>; </a:t>
            </a:r>
            <a:r>
              <a:rPr lang="en-GB" sz="1600" dirty="0">
                <a:latin typeface="Andika"/>
                <a:ea typeface="Andika"/>
                <a:cs typeface="Andika"/>
                <a:hlinkClick r:id="rId4"/>
              </a:rPr>
              <a:t>urieth.attard@ilearn.edu.mt</a:t>
            </a:r>
            <a:r>
              <a:rPr lang="en-GB" sz="1600" dirty="0">
                <a:latin typeface="Andika"/>
                <a:ea typeface="Andika"/>
                <a:cs typeface="Andika"/>
              </a:rPr>
              <a:t>; </a:t>
            </a:r>
            <a:r>
              <a:rPr lang="en-GB" sz="1600" dirty="0">
                <a:latin typeface="Andika"/>
                <a:ea typeface="Andika"/>
                <a:cs typeface="Andika"/>
                <a:hlinkClick r:id="rId5"/>
              </a:rPr>
              <a:t>mary.jude.camilleri@ilearn.edu.mt</a:t>
            </a:r>
            <a:r>
              <a:rPr lang="en-GB" sz="1600" dirty="0">
                <a:latin typeface="Andika"/>
                <a:ea typeface="Andika"/>
                <a:cs typeface="Andika"/>
              </a:rPr>
              <a:t>.   You may also call the office on: 25983683.</a:t>
            </a:r>
            <a:endParaRPr lang="en-GB" sz="1600" dirty="0">
              <a:highlight>
                <a:srgbClr val="FFFF00"/>
              </a:highlight>
              <a:latin typeface="Andika" panose="02000000000000000000" pitchFamily="2" charset="0"/>
              <a:ea typeface="Andika" panose="02000000000000000000" pitchFamily="2" charset="0"/>
              <a:cs typeface="Andika" panose="02000000000000000000" pitchFamily="2" charset="0"/>
            </a:endParaRPr>
          </a:p>
        </p:txBody>
      </p:sp>
      <p:cxnSp>
        <p:nvCxnSpPr>
          <p:cNvPr id="13" name="Straight Connector 12">
            <a:extLst>
              <a:ext uri="{FF2B5EF4-FFF2-40B4-BE49-F238E27FC236}">
                <a16:creationId xmlns:a16="http://schemas.microsoft.com/office/drawing/2014/main" id="{3D5766B0-8390-4A92-A147-161FDC33062A}"/>
              </a:ext>
            </a:extLst>
          </p:cNvPr>
          <p:cNvCxnSpPr/>
          <p:nvPr/>
        </p:nvCxnSpPr>
        <p:spPr>
          <a:xfrm>
            <a:off x="668594" y="904568"/>
            <a:ext cx="10550012"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Footer Placeholder 13">
            <a:extLst>
              <a:ext uri="{FF2B5EF4-FFF2-40B4-BE49-F238E27FC236}">
                <a16:creationId xmlns:a16="http://schemas.microsoft.com/office/drawing/2014/main" id="{A961A400-1C26-4EAA-87F8-504EA2056B75}"/>
              </a:ext>
            </a:extLst>
          </p:cNvPr>
          <p:cNvSpPr>
            <a:spLocks noGrp="1"/>
          </p:cNvSpPr>
          <p:nvPr>
            <p:ph type="ftr" sz="quarter" idx="11"/>
          </p:nvPr>
        </p:nvSpPr>
        <p:spPr>
          <a:xfrm>
            <a:off x="4466679" y="6441194"/>
            <a:ext cx="4114800" cy="365125"/>
          </a:xfrm>
        </p:spPr>
        <p:txBody>
          <a:bodyPr/>
          <a:lstStyle/>
          <a:p>
            <a:pPr algn="l"/>
            <a:r>
              <a:rPr lang="en-GB" dirty="0"/>
              <a:t>English Primary Department (2021)</a:t>
            </a:r>
          </a:p>
        </p:txBody>
      </p:sp>
      <p:pic>
        <p:nvPicPr>
          <p:cNvPr id="3" name="Picture 2">
            <a:extLst>
              <a:ext uri="{FF2B5EF4-FFF2-40B4-BE49-F238E27FC236}">
                <a16:creationId xmlns:a16="http://schemas.microsoft.com/office/drawing/2014/main" id="{0AB72D6F-2BDA-45F9-8FF7-54B0F55803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9429" y="6251035"/>
            <a:ext cx="2117558" cy="606965"/>
          </a:xfrm>
          <a:prstGeom prst="rect">
            <a:avLst/>
          </a:prstGeom>
        </p:spPr>
      </p:pic>
    </p:spTree>
    <p:extLst>
      <p:ext uri="{BB962C8B-B14F-4D97-AF65-F5344CB8AC3E}">
        <p14:creationId xmlns:p14="http://schemas.microsoft.com/office/powerpoint/2010/main" val="242125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940498-2542-4280-8839-388D24611D60}"/>
              </a:ext>
            </a:extLst>
          </p:cNvPr>
          <p:cNvSpPr>
            <a:spLocks noGrp="1"/>
          </p:cNvSpPr>
          <p:nvPr>
            <p:ph idx="1"/>
          </p:nvPr>
        </p:nvSpPr>
        <p:spPr>
          <a:xfrm rot="253747">
            <a:off x="2743199" y="773573"/>
            <a:ext cx="9121878" cy="4351338"/>
          </a:xfrm>
          <a:solidFill>
            <a:srgbClr val="FFCCFF"/>
          </a:solidFill>
          <a:ln w="76200">
            <a:solidFill>
              <a:schemeClr val="bg1"/>
            </a:solidFill>
          </a:ln>
        </p:spPr>
        <p:txBody>
          <a:bodyPr>
            <a:normAutofit fontScale="70000" lnSpcReduction="20000"/>
          </a:bodyPr>
          <a:lstStyle/>
          <a:p>
            <a:pPr marL="0" indent="0">
              <a:lnSpc>
                <a:spcPct val="200000"/>
              </a:lnSpc>
              <a:buNone/>
            </a:pPr>
            <a:r>
              <a:rPr lang="en-GB" b="1" dirty="0">
                <a:latin typeface="Cavolini" panose="03000502040302020204" pitchFamily="66" charset="0"/>
                <a:cs typeface="Cavolini" panose="03000502040302020204" pitchFamily="66" charset="0"/>
              </a:rPr>
              <a:t>You go to school with Sick Simon.  He’s not sick anymore, by the way!  The headmaster of the school would like the children to write some instructions about how to wash their hands.  These instructions will be displayed in the bathrooms so that </a:t>
            </a:r>
            <a:r>
              <a:rPr lang="en-GB" b="1">
                <a:latin typeface="Cavolini" panose="03000502040302020204" pitchFamily="66" charset="0"/>
                <a:cs typeface="Cavolini" panose="03000502040302020204" pitchFamily="66" charset="0"/>
              </a:rPr>
              <a:t>the pupils </a:t>
            </a:r>
            <a:r>
              <a:rPr lang="en-GB" b="1" dirty="0">
                <a:latin typeface="Cavolini" panose="03000502040302020204" pitchFamily="66" charset="0"/>
                <a:cs typeface="Cavolini" panose="03000502040302020204" pitchFamily="66" charset="0"/>
              </a:rPr>
              <a:t>can read them when they need to wash their hands.  He hopes to stop the spread of germs so that the children and the teachers won’t continue getting sick.</a:t>
            </a:r>
          </a:p>
          <a:p>
            <a:pPr>
              <a:lnSpc>
                <a:spcPct val="200000"/>
              </a:lnSpc>
            </a:pPr>
            <a:endParaRPr lang="en-GB" b="1" dirty="0">
              <a:latin typeface="Cavolini" panose="03000502040302020204" pitchFamily="66" charset="0"/>
              <a:cs typeface="Cavolini" panose="03000502040302020204" pitchFamily="66" charset="0"/>
            </a:endParaRPr>
          </a:p>
          <a:p>
            <a:pPr>
              <a:lnSpc>
                <a:spcPct val="200000"/>
              </a:lnSpc>
            </a:pPr>
            <a:endParaRPr lang="en-GB" b="1" dirty="0">
              <a:latin typeface="Cavolini" panose="03000502040302020204" pitchFamily="66" charset="0"/>
              <a:cs typeface="Cavolini" panose="03000502040302020204" pitchFamily="66" charset="0"/>
            </a:endParaRPr>
          </a:p>
        </p:txBody>
      </p:sp>
      <p:pic>
        <p:nvPicPr>
          <p:cNvPr id="2050" name="Picture 2" descr="principal clipart - Clip Art Library">
            <a:extLst>
              <a:ext uri="{FF2B5EF4-FFF2-40B4-BE49-F238E27FC236}">
                <a16:creationId xmlns:a16="http://schemas.microsoft.com/office/drawing/2014/main" id="{DAA6B15A-FBCA-45A7-A698-FAF42CF06C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24" y="3350604"/>
            <a:ext cx="2296908" cy="279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1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otebook Paper For Clipartsgram Backgrounds for Powerpoint Templates - PPT  Backgrounds">
            <a:extLst>
              <a:ext uri="{FF2B5EF4-FFF2-40B4-BE49-F238E27FC236}">
                <a16:creationId xmlns:a16="http://schemas.microsoft.com/office/drawing/2014/main" id="{61C521AB-E296-4526-B690-D2A3A4121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03ADA95-6702-4913-B2D4-9750E072AC4F}"/>
              </a:ext>
            </a:extLst>
          </p:cNvPr>
          <p:cNvSpPr>
            <a:spLocks noGrp="1"/>
          </p:cNvSpPr>
          <p:nvPr>
            <p:ph idx="1"/>
          </p:nvPr>
        </p:nvSpPr>
        <p:spPr>
          <a:xfrm>
            <a:off x="2845831" y="1485376"/>
            <a:ext cx="10515600" cy="4351338"/>
          </a:xfrm>
        </p:spPr>
        <p:txBody>
          <a:bodyPr/>
          <a:lstStyle/>
          <a:p>
            <a:pPr>
              <a:lnSpc>
                <a:spcPct val="200000"/>
              </a:lnSpc>
            </a:pPr>
            <a:r>
              <a:rPr lang="en-GB" b="1" dirty="0">
                <a:latin typeface="Cavolini" panose="03000502040302020204" pitchFamily="66" charset="0"/>
                <a:cs typeface="Cavolini" panose="03000502040302020204" pitchFamily="66" charset="0"/>
              </a:rPr>
              <a:t> instructions </a:t>
            </a:r>
          </a:p>
          <a:p>
            <a:pPr>
              <a:lnSpc>
                <a:spcPct val="200000"/>
              </a:lnSpc>
            </a:pPr>
            <a:r>
              <a:rPr lang="en-GB" b="1" dirty="0">
                <a:latin typeface="Cavolini" panose="03000502040302020204" pitchFamily="66" charset="0"/>
                <a:cs typeface="Cavolini" panose="03000502040302020204" pitchFamily="66" charset="0"/>
              </a:rPr>
              <a:t>fellow pupils at the school</a:t>
            </a:r>
          </a:p>
          <a:p>
            <a:pPr>
              <a:lnSpc>
                <a:spcPct val="200000"/>
              </a:lnSpc>
            </a:pPr>
            <a:r>
              <a:rPr lang="en-GB" b="1" dirty="0">
                <a:latin typeface="Cavolini" panose="03000502040302020204" pitchFamily="66" charset="0"/>
                <a:cs typeface="Cavolini" panose="03000502040302020204" pitchFamily="66" charset="0"/>
              </a:rPr>
              <a:t>to inform  </a:t>
            </a:r>
          </a:p>
        </p:txBody>
      </p:sp>
      <p:sp>
        <p:nvSpPr>
          <p:cNvPr id="4" name="Rectangle 3">
            <a:extLst>
              <a:ext uri="{FF2B5EF4-FFF2-40B4-BE49-F238E27FC236}">
                <a16:creationId xmlns:a16="http://schemas.microsoft.com/office/drawing/2014/main" id="{1244A644-E6BC-4EAC-B724-18AC9DD0F2D1}"/>
              </a:ext>
            </a:extLst>
          </p:cNvPr>
          <p:cNvSpPr/>
          <p:nvPr/>
        </p:nvSpPr>
        <p:spPr>
          <a:xfrm>
            <a:off x="2230758" y="1485376"/>
            <a:ext cx="625492"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G</a:t>
            </a:r>
          </a:p>
        </p:txBody>
      </p:sp>
      <p:sp>
        <p:nvSpPr>
          <p:cNvPr id="5" name="Rectangle 4">
            <a:extLst>
              <a:ext uri="{FF2B5EF4-FFF2-40B4-BE49-F238E27FC236}">
                <a16:creationId xmlns:a16="http://schemas.microsoft.com/office/drawing/2014/main" id="{4CE704C4-CEF7-4764-A9D6-58E1565A68A9}"/>
              </a:ext>
            </a:extLst>
          </p:cNvPr>
          <p:cNvSpPr/>
          <p:nvPr/>
        </p:nvSpPr>
        <p:spPr>
          <a:xfrm>
            <a:off x="2241178" y="2442609"/>
            <a:ext cx="604653" cy="923330"/>
          </a:xfrm>
          <a:prstGeom prst="rect">
            <a:avLst/>
          </a:prstGeom>
          <a:noFill/>
        </p:spPr>
        <p:txBody>
          <a:bodyPr wrap="none" lIns="91440" tIns="45720" rIns="91440" bIns="45720">
            <a:spAutoFit/>
          </a:bodyPr>
          <a:lstStyle/>
          <a:p>
            <a:pPr algn="ctr"/>
            <a:r>
              <a:rPr lang="en-US" sz="5400" b="1" dirty="0">
                <a:ln w="22225">
                  <a:solidFill>
                    <a:srgbClr val="7030A0"/>
                  </a:solidFill>
                  <a:prstDash val="solid"/>
                </a:ln>
                <a:solidFill>
                  <a:srgbClr val="FF66FF"/>
                </a:solidFill>
              </a:rPr>
              <a:t>A</a:t>
            </a:r>
            <a:endParaRPr lang="en-US" sz="5400" b="1" cap="none" spc="0" dirty="0">
              <a:ln w="22225">
                <a:solidFill>
                  <a:srgbClr val="7030A0"/>
                </a:solidFill>
                <a:prstDash val="solid"/>
              </a:ln>
              <a:solidFill>
                <a:srgbClr val="FF66FF"/>
              </a:solidFill>
              <a:effectLst/>
            </a:endParaRPr>
          </a:p>
        </p:txBody>
      </p:sp>
      <p:sp>
        <p:nvSpPr>
          <p:cNvPr id="6" name="Rectangle 5">
            <a:extLst>
              <a:ext uri="{FF2B5EF4-FFF2-40B4-BE49-F238E27FC236}">
                <a16:creationId xmlns:a16="http://schemas.microsoft.com/office/drawing/2014/main" id="{0190E3D8-EC59-47BF-846F-5F00D8C022E3}"/>
              </a:ext>
            </a:extLst>
          </p:cNvPr>
          <p:cNvSpPr/>
          <p:nvPr/>
        </p:nvSpPr>
        <p:spPr>
          <a:xfrm>
            <a:off x="2243332" y="3428999"/>
            <a:ext cx="553357" cy="923330"/>
          </a:xfrm>
          <a:prstGeom prst="rect">
            <a:avLst/>
          </a:prstGeom>
          <a:noFill/>
        </p:spPr>
        <p:txBody>
          <a:bodyPr wrap="none" lIns="91440" tIns="45720" rIns="91440" bIns="45720">
            <a:spAutoFit/>
          </a:bodyPr>
          <a:lstStyle/>
          <a:p>
            <a:pPr algn="ctr"/>
            <a:r>
              <a:rPr lang="en-US" sz="5400" b="1" cap="none" spc="0" dirty="0">
                <a:ln w="22225">
                  <a:solidFill>
                    <a:srgbClr val="7030A0"/>
                  </a:solidFill>
                  <a:prstDash val="solid"/>
                </a:ln>
                <a:solidFill>
                  <a:srgbClr val="FF66FF"/>
                </a:solidFill>
                <a:effectLst/>
              </a:rPr>
              <a:t>P</a:t>
            </a:r>
          </a:p>
        </p:txBody>
      </p:sp>
    </p:spTree>
    <p:extLst>
      <p:ext uri="{BB962C8B-B14F-4D97-AF65-F5344CB8AC3E}">
        <p14:creationId xmlns:p14="http://schemas.microsoft.com/office/powerpoint/2010/main" val="12346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377F472-D723-499E-B701-61FA3E38984D}"/>
              </a:ext>
            </a:extLst>
          </p:cNvPr>
          <p:cNvSpPr/>
          <p:nvPr/>
        </p:nvSpPr>
        <p:spPr>
          <a:xfrm>
            <a:off x="0" y="-18196"/>
            <a:ext cx="12192000" cy="1054705"/>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26" name="Picture 2" descr="Idea Think Vector SVG Icon - SVG Repo">
            <a:extLst>
              <a:ext uri="{FF2B5EF4-FFF2-40B4-BE49-F238E27FC236}">
                <a16:creationId xmlns:a16="http://schemas.microsoft.com/office/drawing/2014/main" id="{F464A51D-CCDB-4C05-A27C-1FA8988AD66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76" y="74917"/>
            <a:ext cx="872024" cy="8720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turn the water on">
            <a:extLst>
              <a:ext uri="{FF2B5EF4-FFF2-40B4-BE49-F238E27FC236}">
                <a16:creationId xmlns:a16="http://schemas.microsoft.com/office/drawing/2014/main" id="{9B1D3482-4019-4000-94A5-565CF87CBB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03"/>
          <a:stretch/>
        </p:blipFill>
        <p:spPr bwMode="auto">
          <a:xfrm>
            <a:off x="77900" y="1629989"/>
            <a:ext cx="2688393" cy="189516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 name="Picture 2" descr="Image result for wet your hands">
            <a:extLst>
              <a:ext uri="{FF2B5EF4-FFF2-40B4-BE49-F238E27FC236}">
                <a16:creationId xmlns:a16="http://schemas.microsoft.com/office/drawing/2014/main" id="{778B9883-95A2-4B89-A914-6A4E185D1B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980" y="4837699"/>
            <a:ext cx="2444750" cy="189516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D931B2F-56F3-4312-84B5-5C17DE5FAC7A}"/>
              </a:ext>
            </a:extLst>
          </p:cNvPr>
          <p:cNvCxnSpPr>
            <a:cxnSpLocks/>
          </p:cNvCxnSpPr>
          <p:nvPr/>
        </p:nvCxnSpPr>
        <p:spPr>
          <a:xfrm>
            <a:off x="1483052" y="3561089"/>
            <a:ext cx="499574" cy="79600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6" name="Picture 2" descr="Image result for apply soap on hands">
            <a:extLst>
              <a:ext uri="{FF2B5EF4-FFF2-40B4-BE49-F238E27FC236}">
                <a16:creationId xmlns:a16="http://schemas.microsoft.com/office/drawing/2014/main" id="{6A477CB1-892A-4793-A45A-42A378106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0279" y="1666074"/>
            <a:ext cx="2444750" cy="176818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26C3A740-D51B-49DD-83D9-4B6A391583A8}"/>
              </a:ext>
            </a:extLst>
          </p:cNvPr>
          <p:cNvCxnSpPr>
            <a:cxnSpLocks/>
          </p:cNvCxnSpPr>
          <p:nvPr/>
        </p:nvCxnSpPr>
        <p:spPr>
          <a:xfrm flipV="1">
            <a:off x="3373669" y="3475907"/>
            <a:ext cx="310413" cy="91524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3" name="Picture 2" descr="Image result for rub hands">
            <a:extLst>
              <a:ext uri="{FF2B5EF4-FFF2-40B4-BE49-F238E27FC236}">
                <a16:creationId xmlns:a16="http://schemas.microsoft.com/office/drawing/2014/main" id="{0A7640A4-D002-4B68-B920-204EAD7F00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077" r="23779"/>
          <a:stretch/>
        </p:blipFill>
        <p:spPr bwMode="auto">
          <a:xfrm>
            <a:off x="4882228" y="4610678"/>
            <a:ext cx="2515836" cy="214077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DFA05645-4E2E-4239-A0C8-540EA8D0FDE9}"/>
              </a:ext>
            </a:extLst>
          </p:cNvPr>
          <p:cNvCxnSpPr>
            <a:cxnSpLocks/>
          </p:cNvCxnSpPr>
          <p:nvPr/>
        </p:nvCxnSpPr>
        <p:spPr>
          <a:xfrm>
            <a:off x="5089804" y="3475907"/>
            <a:ext cx="530291" cy="9049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16" name="Picture 2" descr="Image result for rinse hands">
            <a:extLst>
              <a:ext uri="{FF2B5EF4-FFF2-40B4-BE49-F238E27FC236}">
                <a16:creationId xmlns:a16="http://schemas.microsoft.com/office/drawing/2014/main" id="{E0137449-AB50-4D21-8455-A20737E397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8719" y="1571919"/>
            <a:ext cx="2561896" cy="17272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05DC0060-69EB-4067-8842-C87A7CAAD4C1}"/>
              </a:ext>
            </a:extLst>
          </p:cNvPr>
          <p:cNvCxnSpPr>
            <a:cxnSpLocks/>
          </p:cNvCxnSpPr>
          <p:nvPr/>
        </p:nvCxnSpPr>
        <p:spPr>
          <a:xfrm flipV="1">
            <a:off x="6858739" y="3370677"/>
            <a:ext cx="451172" cy="1051804"/>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pic>
        <p:nvPicPr>
          <p:cNvPr id="20" name="Picture 2" descr="Image result for turn the water on">
            <a:extLst>
              <a:ext uri="{FF2B5EF4-FFF2-40B4-BE49-F238E27FC236}">
                <a16:creationId xmlns:a16="http://schemas.microsoft.com/office/drawing/2014/main" id="{6D877C80-34B6-4122-AE7D-E316BF9A87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03"/>
          <a:stretch/>
        </p:blipFill>
        <p:spPr bwMode="auto">
          <a:xfrm>
            <a:off x="8209269" y="4483340"/>
            <a:ext cx="3234359" cy="224467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1" name="Picture 2" descr="Image result for dry your hands">
            <a:extLst>
              <a:ext uri="{FF2B5EF4-FFF2-40B4-BE49-F238E27FC236}">
                <a16:creationId xmlns:a16="http://schemas.microsoft.com/office/drawing/2014/main" id="{6F8D242E-D75C-4AB5-B78B-5A48AB9C92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69223" y="1598654"/>
            <a:ext cx="2244877" cy="167372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2" name="Title 21">
            <a:extLst>
              <a:ext uri="{FF2B5EF4-FFF2-40B4-BE49-F238E27FC236}">
                <a16:creationId xmlns:a16="http://schemas.microsoft.com/office/drawing/2014/main" id="{3D035845-C281-4BEB-A116-34ECFAEE4C0C}"/>
              </a:ext>
            </a:extLst>
          </p:cNvPr>
          <p:cNvSpPr>
            <a:spLocks noGrp="1"/>
          </p:cNvSpPr>
          <p:nvPr>
            <p:ph type="title"/>
          </p:nvPr>
        </p:nvSpPr>
        <p:spPr>
          <a:xfrm>
            <a:off x="919223" y="44332"/>
            <a:ext cx="10515600" cy="1054705"/>
          </a:xfrm>
        </p:spPr>
        <p:txBody>
          <a:bodyPr/>
          <a:lstStyle/>
          <a:p>
            <a:pPr algn="ctr"/>
            <a:r>
              <a:rPr lang="en-GB" b="1" dirty="0">
                <a:latin typeface="Andika" panose="02000000000000000000" pitchFamily="2" charset="0"/>
                <a:ea typeface="Andika" panose="02000000000000000000" pitchFamily="2" charset="0"/>
                <a:cs typeface="Andika" panose="02000000000000000000" pitchFamily="2" charset="0"/>
              </a:rPr>
              <a:t>How to wash your hands</a:t>
            </a:r>
          </a:p>
        </p:txBody>
      </p:sp>
      <p:cxnSp>
        <p:nvCxnSpPr>
          <p:cNvPr id="25" name="Straight Arrow Connector 24">
            <a:extLst>
              <a:ext uri="{FF2B5EF4-FFF2-40B4-BE49-F238E27FC236}">
                <a16:creationId xmlns:a16="http://schemas.microsoft.com/office/drawing/2014/main" id="{987D73D0-B24C-474B-AC45-A53AE8048192}"/>
              </a:ext>
            </a:extLst>
          </p:cNvPr>
          <p:cNvCxnSpPr>
            <a:cxnSpLocks/>
          </p:cNvCxnSpPr>
          <p:nvPr/>
        </p:nvCxnSpPr>
        <p:spPr>
          <a:xfrm>
            <a:off x="8525647" y="3370311"/>
            <a:ext cx="604968" cy="111302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a:extLst>
              <a:ext uri="{FF2B5EF4-FFF2-40B4-BE49-F238E27FC236}">
                <a16:creationId xmlns:a16="http://schemas.microsoft.com/office/drawing/2014/main" id="{2BC7DA04-F10C-4542-8F36-F00E630E3072}"/>
              </a:ext>
            </a:extLst>
          </p:cNvPr>
          <p:cNvCxnSpPr>
            <a:cxnSpLocks/>
          </p:cNvCxnSpPr>
          <p:nvPr/>
        </p:nvCxnSpPr>
        <p:spPr>
          <a:xfrm flipV="1">
            <a:off x="10527168" y="3380453"/>
            <a:ext cx="404021" cy="10768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1" name="Rectangle 30">
            <a:extLst>
              <a:ext uri="{FF2B5EF4-FFF2-40B4-BE49-F238E27FC236}">
                <a16:creationId xmlns:a16="http://schemas.microsoft.com/office/drawing/2014/main" id="{B49C650A-0E79-4B14-8384-B9861ACEAD93}"/>
              </a:ext>
            </a:extLst>
          </p:cNvPr>
          <p:cNvSpPr/>
          <p:nvPr/>
        </p:nvSpPr>
        <p:spPr>
          <a:xfrm>
            <a:off x="490239" y="1437483"/>
            <a:ext cx="1791978" cy="960292"/>
          </a:xfrm>
          <a:prstGeom prst="rect">
            <a:avLst/>
          </a:prstGeom>
          <a:noFill/>
        </p:spPr>
        <p:txBody>
          <a:bodyPr wrap="none" lIns="91440" tIns="45720" rIns="91440" bIns="45720">
            <a:prstTxWarp prst="textArchUp">
              <a:avLst>
                <a:gd name="adj" fmla="val 10198910"/>
              </a:avLst>
            </a:prstTxWarp>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ndika" panose="02000000000000000000" pitchFamily="2" charset="0"/>
                <a:ea typeface="Andika" panose="02000000000000000000" pitchFamily="2" charset="0"/>
                <a:cs typeface="Andika" panose="02000000000000000000" pitchFamily="2" charset="0"/>
              </a:rPr>
              <a:t>turn</a:t>
            </a:r>
          </a:p>
        </p:txBody>
      </p:sp>
      <p:sp>
        <p:nvSpPr>
          <p:cNvPr id="32" name="Rectangle 31">
            <a:extLst>
              <a:ext uri="{FF2B5EF4-FFF2-40B4-BE49-F238E27FC236}">
                <a16:creationId xmlns:a16="http://schemas.microsoft.com/office/drawing/2014/main" id="{BA656635-FCA0-43ED-9043-F109F080BC26}"/>
              </a:ext>
            </a:extLst>
          </p:cNvPr>
          <p:cNvSpPr/>
          <p:nvPr/>
        </p:nvSpPr>
        <p:spPr>
          <a:xfrm>
            <a:off x="1747116" y="4702321"/>
            <a:ext cx="1791978" cy="960292"/>
          </a:xfrm>
          <a:prstGeom prst="rect">
            <a:avLst/>
          </a:prstGeom>
          <a:noFill/>
        </p:spPr>
        <p:txBody>
          <a:bodyPr wrap="none" lIns="91440" tIns="45720" rIns="91440" bIns="45720">
            <a:prstTxWarp prst="textArchUp">
              <a:avLst>
                <a:gd name="adj" fmla="val 14126894"/>
              </a:avLst>
            </a:prstTxWarp>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ndika" panose="02000000000000000000" pitchFamily="2" charset="0"/>
                <a:ea typeface="Andika" panose="02000000000000000000" pitchFamily="2" charset="0"/>
                <a:cs typeface="Andika" panose="02000000000000000000" pitchFamily="2" charset="0"/>
              </a:rPr>
              <a:t>wet</a:t>
            </a:r>
          </a:p>
        </p:txBody>
      </p:sp>
      <p:sp>
        <p:nvSpPr>
          <p:cNvPr id="36" name="Rectangle 35">
            <a:extLst>
              <a:ext uri="{FF2B5EF4-FFF2-40B4-BE49-F238E27FC236}">
                <a16:creationId xmlns:a16="http://schemas.microsoft.com/office/drawing/2014/main" id="{4B83243A-8703-4C1E-B0E9-A7FDCEB4054D}"/>
              </a:ext>
            </a:extLst>
          </p:cNvPr>
          <p:cNvSpPr/>
          <p:nvPr/>
        </p:nvSpPr>
        <p:spPr>
          <a:xfrm>
            <a:off x="3225907" y="1437483"/>
            <a:ext cx="2209480" cy="960292"/>
          </a:xfrm>
          <a:prstGeom prst="rect">
            <a:avLst/>
          </a:prstGeom>
          <a:noFill/>
        </p:spPr>
        <p:txBody>
          <a:bodyPr wrap="none" lIns="91440" tIns="45720" rIns="91440" bIns="45720">
            <a:prstTxWarp prst="textArchUp">
              <a:avLst>
                <a:gd name="adj" fmla="val 14126894"/>
              </a:avLst>
            </a:prstTxWarp>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ndika" panose="02000000000000000000" pitchFamily="2" charset="0"/>
                <a:ea typeface="Andika" panose="02000000000000000000" pitchFamily="2" charset="0"/>
                <a:cs typeface="Andika" panose="02000000000000000000" pitchFamily="2" charset="0"/>
              </a:rPr>
              <a:t>apply</a:t>
            </a:r>
          </a:p>
        </p:txBody>
      </p:sp>
      <p:sp>
        <p:nvSpPr>
          <p:cNvPr id="37" name="Rectangle 36">
            <a:extLst>
              <a:ext uri="{FF2B5EF4-FFF2-40B4-BE49-F238E27FC236}">
                <a16:creationId xmlns:a16="http://schemas.microsoft.com/office/drawing/2014/main" id="{11219AC7-84F2-45C7-B8CA-02CC2479BB8F}"/>
              </a:ext>
            </a:extLst>
          </p:cNvPr>
          <p:cNvSpPr/>
          <p:nvPr/>
        </p:nvSpPr>
        <p:spPr>
          <a:xfrm>
            <a:off x="5089804" y="4418927"/>
            <a:ext cx="2209480" cy="960292"/>
          </a:xfrm>
          <a:prstGeom prst="rect">
            <a:avLst/>
          </a:prstGeom>
          <a:noFill/>
        </p:spPr>
        <p:txBody>
          <a:bodyPr wrap="none" lIns="91440" tIns="45720" rIns="91440" bIns="45720">
            <a:prstTxWarp prst="textArchUp">
              <a:avLst>
                <a:gd name="adj" fmla="val 14126894"/>
              </a:avLst>
            </a:prstTxWarp>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ndika" panose="02000000000000000000" pitchFamily="2" charset="0"/>
                <a:ea typeface="Andika" panose="02000000000000000000" pitchFamily="2" charset="0"/>
                <a:cs typeface="Andika" panose="02000000000000000000" pitchFamily="2" charset="0"/>
              </a:rPr>
              <a:t>rub</a:t>
            </a:r>
          </a:p>
        </p:txBody>
      </p:sp>
      <p:sp>
        <p:nvSpPr>
          <p:cNvPr id="38" name="Rectangle 37">
            <a:extLst>
              <a:ext uri="{FF2B5EF4-FFF2-40B4-BE49-F238E27FC236}">
                <a16:creationId xmlns:a16="http://schemas.microsoft.com/office/drawing/2014/main" id="{C7492C4A-6325-4C6B-BA0F-574A8282AA18}"/>
              </a:ext>
            </a:extLst>
          </p:cNvPr>
          <p:cNvSpPr/>
          <p:nvPr/>
        </p:nvSpPr>
        <p:spPr>
          <a:xfrm>
            <a:off x="6744927" y="1331306"/>
            <a:ext cx="2209480" cy="960292"/>
          </a:xfrm>
          <a:prstGeom prst="rect">
            <a:avLst/>
          </a:prstGeom>
          <a:noFill/>
        </p:spPr>
        <p:txBody>
          <a:bodyPr wrap="none" lIns="91440" tIns="45720" rIns="91440" bIns="45720">
            <a:prstTxWarp prst="textArchUp">
              <a:avLst>
                <a:gd name="adj" fmla="val 14126894"/>
              </a:avLst>
            </a:prstTxWarp>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ndika" panose="02000000000000000000" pitchFamily="2" charset="0"/>
                <a:ea typeface="Andika" panose="02000000000000000000" pitchFamily="2" charset="0"/>
                <a:cs typeface="Andika" panose="02000000000000000000" pitchFamily="2" charset="0"/>
              </a:rPr>
              <a:t>rinse</a:t>
            </a:r>
          </a:p>
        </p:txBody>
      </p:sp>
      <p:sp>
        <p:nvSpPr>
          <p:cNvPr id="41" name="Rectangle 40">
            <a:extLst>
              <a:ext uri="{FF2B5EF4-FFF2-40B4-BE49-F238E27FC236}">
                <a16:creationId xmlns:a16="http://schemas.microsoft.com/office/drawing/2014/main" id="{F977619B-362B-4EE3-A596-91A475D8E875}"/>
              </a:ext>
            </a:extLst>
          </p:cNvPr>
          <p:cNvSpPr/>
          <p:nvPr/>
        </p:nvSpPr>
        <p:spPr>
          <a:xfrm>
            <a:off x="8721709" y="4238602"/>
            <a:ext cx="2209480" cy="960292"/>
          </a:xfrm>
          <a:prstGeom prst="rect">
            <a:avLst/>
          </a:prstGeom>
          <a:noFill/>
        </p:spPr>
        <p:txBody>
          <a:bodyPr wrap="none" lIns="91440" tIns="45720" rIns="91440" bIns="45720">
            <a:prstTxWarp prst="textArchUp">
              <a:avLst>
                <a:gd name="adj" fmla="val 14126894"/>
              </a:avLst>
            </a:prstTxWarp>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ndika" panose="02000000000000000000" pitchFamily="2" charset="0"/>
                <a:ea typeface="Andika" panose="02000000000000000000" pitchFamily="2" charset="0"/>
                <a:cs typeface="Andika" panose="02000000000000000000" pitchFamily="2" charset="0"/>
              </a:rPr>
              <a:t>turn</a:t>
            </a:r>
          </a:p>
        </p:txBody>
      </p:sp>
      <p:sp>
        <p:nvSpPr>
          <p:cNvPr id="42" name="Rectangle 41">
            <a:extLst>
              <a:ext uri="{FF2B5EF4-FFF2-40B4-BE49-F238E27FC236}">
                <a16:creationId xmlns:a16="http://schemas.microsoft.com/office/drawing/2014/main" id="{E17D4398-0F3E-4E7C-95F7-FC3AED2CA755}"/>
              </a:ext>
            </a:extLst>
          </p:cNvPr>
          <p:cNvSpPr/>
          <p:nvPr/>
        </p:nvSpPr>
        <p:spPr>
          <a:xfrm>
            <a:off x="9891245" y="1430277"/>
            <a:ext cx="2209480" cy="960292"/>
          </a:xfrm>
          <a:prstGeom prst="rect">
            <a:avLst/>
          </a:prstGeom>
          <a:noFill/>
        </p:spPr>
        <p:txBody>
          <a:bodyPr wrap="none" lIns="91440" tIns="45720" rIns="91440" bIns="45720">
            <a:prstTxWarp prst="textArchUp">
              <a:avLst>
                <a:gd name="adj" fmla="val 14126894"/>
              </a:avLst>
            </a:prstTxWarp>
            <a:spAutoFit/>
          </a:bodyPr>
          <a:lstStyle/>
          <a:p>
            <a:pPr algn="ctr"/>
            <a:r>
              <a:rPr lang="en-US" sz="5400" dirty="0">
                <a:ln w="0"/>
                <a:solidFill>
                  <a:schemeClr val="accent1"/>
                </a:solidFill>
                <a:effectLst>
                  <a:outerShdw blurRad="38100" dist="25400" dir="5400000" algn="ctr" rotWithShape="0">
                    <a:srgbClr val="6E747A">
                      <a:alpha val="43000"/>
                    </a:srgbClr>
                  </a:outerShdw>
                </a:effectLst>
                <a:latin typeface="Andika" panose="02000000000000000000" pitchFamily="2" charset="0"/>
                <a:ea typeface="Andika" panose="02000000000000000000" pitchFamily="2" charset="0"/>
                <a:cs typeface="Andika" panose="02000000000000000000" pitchFamily="2" charset="0"/>
              </a:rPr>
              <a:t>dry</a:t>
            </a:r>
          </a:p>
        </p:txBody>
      </p:sp>
    </p:spTree>
    <p:extLst>
      <p:ext uri="{BB962C8B-B14F-4D97-AF65-F5344CB8AC3E}">
        <p14:creationId xmlns:p14="http://schemas.microsoft.com/office/powerpoint/2010/main" val="210224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6" grpId="0"/>
      <p:bldP spid="37" grpId="0"/>
      <p:bldP spid="38"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D20003-87FD-4998-8B08-D7CA1F4572DC}"/>
              </a:ext>
            </a:extLst>
          </p:cNvPr>
          <p:cNvPicPr>
            <a:picLocks noChangeAspect="1"/>
          </p:cNvPicPr>
          <p:nvPr/>
        </p:nvPicPr>
        <p:blipFill>
          <a:blip r:embed="rId2"/>
          <a:stretch>
            <a:fillRect/>
          </a:stretch>
        </p:blipFill>
        <p:spPr>
          <a:xfrm>
            <a:off x="192835" y="243348"/>
            <a:ext cx="5067004" cy="6371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5" name="Content Placeholder 4">
            <a:extLst>
              <a:ext uri="{FF2B5EF4-FFF2-40B4-BE49-F238E27FC236}">
                <a16:creationId xmlns:a16="http://schemas.microsoft.com/office/drawing/2014/main" id="{2043D4CA-BF66-4E37-BD06-EDEF48DF56DA}"/>
              </a:ext>
            </a:extLst>
          </p:cNvPr>
          <p:cNvGraphicFramePr>
            <a:graphicFrameLocks noGrp="1"/>
          </p:cNvGraphicFramePr>
          <p:nvPr>
            <p:ph idx="1"/>
            <p:extLst>
              <p:ext uri="{D42A27DB-BD31-4B8C-83A1-F6EECF244321}">
                <p14:modId xmlns:p14="http://schemas.microsoft.com/office/powerpoint/2010/main" val="2634601834"/>
              </p:ext>
            </p:extLst>
          </p:nvPr>
        </p:nvGraphicFramePr>
        <p:xfrm>
          <a:off x="5506065" y="943897"/>
          <a:ext cx="6607278" cy="4906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563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9F15C-3ABB-4420-89A1-F264C7807FDA}"/>
              </a:ext>
            </a:extLst>
          </p:cNvPr>
          <p:cNvSpPr>
            <a:spLocks noGrp="1"/>
          </p:cNvSpPr>
          <p:nvPr>
            <p:ph type="title"/>
          </p:nvPr>
        </p:nvSpPr>
        <p:spPr>
          <a:xfrm>
            <a:off x="759542" y="306131"/>
            <a:ext cx="9540596" cy="336923"/>
          </a:xfrm>
        </p:spPr>
        <p:txBody>
          <a:bodyPr>
            <a:normAutofit fontScale="90000"/>
          </a:bodyPr>
          <a:lstStyle/>
          <a:p>
            <a:r>
              <a:rPr lang="en-GB" sz="3600" dirty="0">
                <a:latin typeface="Andika" panose="02000000000000000000" pitchFamily="2" charset="0"/>
                <a:ea typeface="Andika" panose="02000000000000000000" pitchFamily="2" charset="0"/>
                <a:cs typeface="Andika" panose="02000000000000000000" pitchFamily="2" charset="0"/>
              </a:rPr>
              <a:t>To write good instructions, I need to </a:t>
            </a:r>
          </a:p>
        </p:txBody>
      </p:sp>
      <p:graphicFrame>
        <p:nvGraphicFramePr>
          <p:cNvPr id="4" name="Diagram 3">
            <a:extLst>
              <a:ext uri="{FF2B5EF4-FFF2-40B4-BE49-F238E27FC236}">
                <a16:creationId xmlns:a16="http://schemas.microsoft.com/office/drawing/2014/main" id="{9EE1FFAA-0B74-45F8-B454-2433A3250070}"/>
              </a:ext>
            </a:extLst>
          </p:cNvPr>
          <p:cNvGraphicFramePr/>
          <p:nvPr>
            <p:extLst>
              <p:ext uri="{D42A27DB-BD31-4B8C-83A1-F6EECF244321}">
                <p14:modId xmlns:p14="http://schemas.microsoft.com/office/powerpoint/2010/main" val="2559098906"/>
              </p:ext>
            </p:extLst>
          </p:nvPr>
        </p:nvGraphicFramePr>
        <p:xfrm>
          <a:off x="1264744" y="943424"/>
          <a:ext cx="932968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4B62A9B1-E546-4E20-A779-B013FE5C2496}"/>
              </a:ext>
            </a:extLst>
          </p:cNvPr>
          <p:cNvSpPr/>
          <p:nvPr/>
        </p:nvSpPr>
        <p:spPr>
          <a:xfrm>
            <a:off x="1418678" y="1048528"/>
            <a:ext cx="357790" cy="769441"/>
          </a:xfrm>
          <a:prstGeom prst="rect">
            <a:avLst/>
          </a:prstGeom>
          <a:noFill/>
        </p:spPr>
        <p:txBody>
          <a:bodyPr wrap="none" lIns="91440" tIns="45720" rIns="91440" bIns="45720">
            <a:spAutoFit/>
          </a:bodyPr>
          <a:lstStyle/>
          <a:p>
            <a:pPr algn="ctr"/>
            <a:r>
              <a:rPr lang="en-US" sz="4400" b="1" cap="none" spc="0"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1</a:t>
            </a:r>
          </a:p>
        </p:txBody>
      </p:sp>
      <p:sp>
        <p:nvSpPr>
          <p:cNvPr id="6" name="Rectangle 5">
            <a:extLst>
              <a:ext uri="{FF2B5EF4-FFF2-40B4-BE49-F238E27FC236}">
                <a16:creationId xmlns:a16="http://schemas.microsoft.com/office/drawing/2014/main" id="{872D614F-1CC1-4E44-ACCC-69502212EE37}"/>
              </a:ext>
            </a:extLst>
          </p:cNvPr>
          <p:cNvSpPr/>
          <p:nvPr/>
        </p:nvSpPr>
        <p:spPr>
          <a:xfrm>
            <a:off x="1807447" y="1786439"/>
            <a:ext cx="478016" cy="769441"/>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2</a:t>
            </a:r>
            <a:endParaRPr lang="en-US" sz="4400" b="1" cap="none" spc="0"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endParaRPr>
          </a:p>
        </p:txBody>
      </p:sp>
      <p:sp>
        <p:nvSpPr>
          <p:cNvPr id="7" name="Rectangle 6">
            <a:extLst>
              <a:ext uri="{FF2B5EF4-FFF2-40B4-BE49-F238E27FC236}">
                <a16:creationId xmlns:a16="http://schemas.microsoft.com/office/drawing/2014/main" id="{1648EF48-46EE-4C9D-9079-EF410B0723E4}"/>
              </a:ext>
            </a:extLst>
          </p:cNvPr>
          <p:cNvSpPr/>
          <p:nvPr/>
        </p:nvSpPr>
        <p:spPr>
          <a:xfrm>
            <a:off x="2036837" y="2555880"/>
            <a:ext cx="497252" cy="769441"/>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3</a:t>
            </a:r>
            <a:endParaRPr lang="en-US" sz="4400" b="1" cap="none" spc="0"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endParaRPr>
          </a:p>
        </p:txBody>
      </p:sp>
      <p:sp>
        <p:nvSpPr>
          <p:cNvPr id="8" name="Rectangle 7">
            <a:extLst>
              <a:ext uri="{FF2B5EF4-FFF2-40B4-BE49-F238E27FC236}">
                <a16:creationId xmlns:a16="http://schemas.microsoft.com/office/drawing/2014/main" id="{8B82FF13-9A0C-407F-835B-288225C44267}"/>
              </a:ext>
            </a:extLst>
          </p:cNvPr>
          <p:cNvSpPr/>
          <p:nvPr/>
        </p:nvSpPr>
        <p:spPr>
          <a:xfrm>
            <a:off x="2096616" y="3304823"/>
            <a:ext cx="516488" cy="769441"/>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4</a:t>
            </a:r>
            <a:endParaRPr lang="en-US" sz="4400" b="1" cap="none" spc="0"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endParaRPr>
          </a:p>
        </p:txBody>
      </p:sp>
      <p:sp>
        <p:nvSpPr>
          <p:cNvPr id="9" name="Rectangle 8">
            <a:extLst>
              <a:ext uri="{FF2B5EF4-FFF2-40B4-BE49-F238E27FC236}">
                <a16:creationId xmlns:a16="http://schemas.microsoft.com/office/drawing/2014/main" id="{49B1D469-8E3D-4FCF-812E-7A1395ED04CE}"/>
              </a:ext>
            </a:extLst>
          </p:cNvPr>
          <p:cNvSpPr/>
          <p:nvPr/>
        </p:nvSpPr>
        <p:spPr>
          <a:xfrm>
            <a:off x="2046455" y="3989913"/>
            <a:ext cx="478016" cy="769441"/>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5</a:t>
            </a:r>
            <a:endParaRPr lang="en-US" sz="4400" b="1" cap="none" spc="0"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endParaRPr>
          </a:p>
        </p:txBody>
      </p:sp>
      <p:sp>
        <p:nvSpPr>
          <p:cNvPr id="10" name="Rectangle 9">
            <a:extLst>
              <a:ext uri="{FF2B5EF4-FFF2-40B4-BE49-F238E27FC236}">
                <a16:creationId xmlns:a16="http://schemas.microsoft.com/office/drawing/2014/main" id="{3F9C24C5-A988-4815-8608-4646F431D964}"/>
              </a:ext>
            </a:extLst>
          </p:cNvPr>
          <p:cNvSpPr/>
          <p:nvPr/>
        </p:nvSpPr>
        <p:spPr>
          <a:xfrm>
            <a:off x="1804241" y="4759354"/>
            <a:ext cx="465192" cy="769441"/>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6</a:t>
            </a:r>
            <a:endParaRPr lang="en-US" sz="4400" b="1" cap="none" spc="0"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endParaRPr>
          </a:p>
        </p:txBody>
      </p:sp>
      <p:sp>
        <p:nvSpPr>
          <p:cNvPr id="11" name="Rectangle 10">
            <a:extLst>
              <a:ext uri="{FF2B5EF4-FFF2-40B4-BE49-F238E27FC236}">
                <a16:creationId xmlns:a16="http://schemas.microsoft.com/office/drawing/2014/main" id="{528700B6-9F0D-4852-BFC6-E741BF2681C5}"/>
              </a:ext>
            </a:extLst>
          </p:cNvPr>
          <p:cNvSpPr/>
          <p:nvPr/>
        </p:nvSpPr>
        <p:spPr>
          <a:xfrm>
            <a:off x="1438124" y="5508831"/>
            <a:ext cx="437940" cy="769441"/>
          </a:xfrm>
          <a:prstGeom prst="rect">
            <a:avLst/>
          </a:prstGeom>
          <a:noFill/>
        </p:spPr>
        <p:txBody>
          <a:bodyPr wrap="none" lIns="91440" tIns="45720" rIns="91440" bIns="45720">
            <a:spAutoFit/>
          </a:bodyPr>
          <a:lstStyle/>
          <a:p>
            <a:pPr algn="ctr"/>
            <a:r>
              <a:rPr lang="en-US" sz="4400" b="1"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rPr>
              <a:t>7</a:t>
            </a:r>
            <a:endParaRPr lang="en-US" sz="4400" b="1" cap="none" spc="0" dirty="0">
              <a:ln w="0"/>
              <a:solidFill>
                <a:schemeClr val="accent1"/>
              </a:solidFill>
              <a:effectLst>
                <a:outerShdw blurRad="38100" dist="19050" dir="2700000" algn="tl" rotWithShape="0">
                  <a:schemeClr val="dk1">
                    <a:alpha val="40000"/>
                  </a:schemeClr>
                </a:outerShdw>
              </a:effectLst>
              <a:latin typeface="All Things Pink" panose="02000203000000000000" pitchFamily="2" charset="0"/>
              <a:ea typeface="All Things Pink" panose="02000203000000000000" pitchFamily="2" charset="0"/>
            </a:endParaRPr>
          </a:p>
        </p:txBody>
      </p:sp>
    </p:spTree>
    <p:extLst>
      <p:ext uri="{BB962C8B-B14F-4D97-AF65-F5344CB8AC3E}">
        <p14:creationId xmlns:p14="http://schemas.microsoft.com/office/powerpoint/2010/main" val="202256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ECA2D3EC-73BB-4C0F-8757-F7989834958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901ACA61-F44B-4651-AD71-B61A6CD659F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06F51F8A-C25E-428C-9304-5F2A57F75D8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38FEAE13-33F7-4B43-B0ED-DF02A4DBA6B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A3EFFD17-621D-41A8-BFA2-AEE6EE3B9399}"/>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FEB03E10-BCF7-4DAB-86AE-CCA88580581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A0A6B6C1-0903-434E-ACE0-DDBA789D8CB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2ECF92BE-F32D-442D-9073-3928CC1D6573}"/>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3CE10E6C-D085-4FF6-9517-FD27980B394D}"/>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1A0AE226-162A-4D53-86B5-81AFCE022A37}"/>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66A9BAEE-2618-45DC-A1D7-1B3D632DDFE7}"/>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graphicEl>
                                              <a:dgm id="{550CAFF6-5AC4-4A6E-9720-79F3C58FA040}"/>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graphicEl>
                                              <a:dgm id="{1473C4E7-889D-4EE7-B4FF-39E3C7235B0A}"/>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graphicEl>
                                              <a:dgm id="{15CFAB08-3857-4C33-AF1C-CE6B16981C2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ealthy lifestyle background Royalty Free Vector Image">
            <a:extLst>
              <a:ext uri="{FF2B5EF4-FFF2-40B4-BE49-F238E27FC236}">
                <a16:creationId xmlns:a16="http://schemas.microsoft.com/office/drawing/2014/main" id="{77D333D1-4833-4116-8091-845D9BB062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23110" b="7670"/>
          <a:stretch/>
        </p:blipFill>
        <p:spPr bwMode="auto">
          <a:xfrm>
            <a:off x="6892413" y="0"/>
            <a:ext cx="5299588" cy="68728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althy lifestyle background Royalty Free Vector Image">
            <a:extLst>
              <a:ext uri="{FF2B5EF4-FFF2-40B4-BE49-F238E27FC236}">
                <a16:creationId xmlns:a16="http://schemas.microsoft.com/office/drawing/2014/main" id="{72CB5E5C-87BE-4F1B-BAE6-D025719434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7670"/>
          <a:stretch/>
        </p:blipFill>
        <p:spPr bwMode="auto">
          <a:xfrm>
            <a:off x="-1" y="-1"/>
            <a:ext cx="6892413" cy="687284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205135FE-CFA1-46EC-94F3-61A80913B3E4}"/>
              </a:ext>
            </a:extLst>
          </p:cNvPr>
          <p:cNvSpPr>
            <a:spLocks noGrp="1"/>
          </p:cNvSpPr>
          <p:nvPr>
            <p:ph idx="1"/>
          </p:nvPr>
        </p:nvSpPr>
        <p:spPr/>
        <p:txBody>
          <a:bodyPr/>
          <a:lstStyle/>
          <a:p>
            <a:endParaRPr lang="en-GB"/>
          </a:p>
        </p:txBody>
      </p:sp>
      <p:pic>
        <p:nvPicPr>
          <p:cNvPr id="6" name="Picture 5">
            <a:extLst>
              <a:ext uri="{FF2B5EF4-FFF2-40B4-BE49-F238E27FC236}">
                <a16:creationId xmlns:a16="http://schemas.microsoft.com/office/drawing/2014/main" id="{698E1192-DB6F-4B20-B069-46B0D8067228}"/>
              </a:ext>
            </a:extLst>
          </p:cNvPr>
          <p:cNvPicPr>
            <a:picLocks noChangeAspect="1"/>
          </p:cNvPicPr>
          <p:nvPr/>
        </p:nvPicPr>
        <p:blipFill rotWithShape="1">
          <a:blip r:embed="rId3"/>
          <a:srcRect t="14868"/>
          <a:stretch/>
        </p:blipFill>
        <p:spPr>
          <a:xfrm>
            <a:off x="530754" y="1298272"/>
            <a:ext cx="11249025" cy="5108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2AFDA5E4-614D-4EE5-AB1E-8DEF3A9AF3F3}"/>
              </a:ext>
            </a:extLst>
          </p:cNvPr>
          <p:cNvSpPr/>
          <p:nvPr/>
        </p:nvSpPr>
        <p:spPr>
          <a:xfrm>
            <a:off x="-1" y="243567"/>
            <a:ext cx="12192000" cy="1054705"/>
          </a:xfrm>
          <a:prstGeom prst="rect">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Title 21">
            <a:extLst>
              <a:ext uri="{FF2B5EF4-FFF2-40B4-BE49-F238E27FC236}">
                <a16:creationId xmlns:a16="http://schemas.microsoft.com/office/drawing/2014/main" id="{480CA058-9BC3-4F9F-A88B-B99E925A175A}"/>
              </a:ext>
            </a:extLst>
          </p:cNvPr>
          <p:cNvSpPr>
            <a:spLocks noGrp="1"/>
          </p:cNvSpPr>
          <p:nvPr>
            <p:ph type="title"/>
          </p:nvPr>
        </p:nvSpPr>
        <p:spPr>
          <a:xfrm>
            <a:off x="838200" y="304919"/>
            <a:ext cx="10515600" cy="1054705"/>
          </a:xfrm>
        </p:spPr>
        <p:txBody>
          <a:bodyPr/>
          <a:lstStyle/>
          <a:p>
            <a:pPr algn="ctr"/>
            <a:r>
              <a:rPr lang="en-GB" b="1" dirty="0">
                <a:latin typeface="Andika" panose="02000000000000000000" pitchFamily="2" charset="0"/>
                <a:ea typeface="Andika" panose="02000000000000000000" pitchFamily="2" charset="0"/>
                <a:cs typeface="Andika" panose="02000000000000000000" pitchFamily="2" charset="0"/>
              </a:rPr>
              <a:t>Writing Instructions Success Criteria</a:t>
            </a:r>
          </a:p>
        </p:txBody>
      </p:sp>
    </p:spTree>
    <p:extLst>
      <p:ext uri="{BB962C8B-B14F-4D97-AF65-F5344CB8AC3E}">
        <p14:creationId xmlns:p14="http://schemas.microsoft.com/office/powerpoint/2010/main" val="264887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841BD48-0B8A-4209-88C7-D511A770BF6C}"/>
              </a:ext>
            </a:extLst>
          </p:cNvPr>
          <p:cNvSpPr/>
          <p:nvPr/>
        </p:nvSpPr>
        <p:spPr>
          <a:xfrm>
            <a:off x="717755" y="317464"/>
            <a:ext cx="10353368" cy="13666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E6B0E16C-D480-41A9-B2F7-EC84F6F9BAD2}"/>
              </a:ext>
            </a:extLst>
          </p:cNvPr>
          <p:cNvSpPr/>
          <p:nvPr/>
        </p:nvSpPr>
        <p:spPr>
          <a:xfrm>
            <a:off x="717755" y="3755922"/>
            <a:ext cx="3401961" cy="2738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DA5031B6-FB05-4CB0-97D4-78CEBBF711AD}"/>
              </a:ext>
            </a:extLst>
          </p:cNvPr>
          <p:cNvSpPr/>
          <p:nvPr/>
        </p:nvSpPr>
        <p:spPr>
          <a:xfrm>
            <a:off x="4483510" y="2062317"/>
            <a:ext cx="6789174" cy="45941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AAAAB0B-187C-4035-ADCC-262417AD8E05}"/>
              </a:ext>
            </a:extLst>
          </p:cNvPr>
          <p:cNvSpPr/>
          <p:nvPr/>
        </p:nvSpPr>
        <p:spPr>
          <a:xfrm>
            <a:off x="565355" y="769972"/>
            <a:ext cx="1646606"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Title</a:t>
            </a:r>
          </a:p>
        </p:txBody>
      </p:sp>
      <p:sp>
        <p:nvSpPr>
          <p:cNvPr id="10" name="Rectangle 9">
            <a:extLst>
              <a:ext uri="{FF2B5EF4-FFF2-40B4-BE49-F238E27FC236}">
                <a16:creationId xmlns:a16="http://schemas.microsoft.com/office/drawing/2014/main" id="{79C201F1-A9B9-49D1-B426-9FB31F2646A3}"/>
              </a:ext>
            </a:extLst>
          </p:cNvPr>
          <p:cNvSpPr/>
          <p:nvPr/>
        </p:nvSpPr>
        <p:spPr>
          <a:xfrm>
            <a:off x="1015947" y="3784435"/>
            <a:ext cx="2805576"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What you need:</a:t>
            </a:r>
          </a:p>
        </p:txBody>
      </p:sp>
      <p:sp>
        <p:nvSpPr>
          <p:cNvPr id="11" name="Rectangle 10">
            <a:extLst>
              <a:ext uri="{FF2B5EF4-FFF2-40B4-BE49-F238E27FC236}">
                <a16:creationId xmlns:a16="http://schemas.microsoft.com/office/drawing/2014/main" id="{901D5F5B-367F-4C75-B087-E129D02B960E}"/>
              </a:ext>
            </a:extLst>
          </p:cNvPr>
          <p:cNvSpPr/>
          <p:nvPr/>
        </p:nvSpPr>
        <p:spPr>
          <a:xfrm>
            <a:off x="4959833" y="2158424"/>
            <a:ext cx="2667718" cy="584775"/>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Instructions:</a:t>
            </a:r>
          </a:p>
        </p:txBody>
      </p:sp>
      <p:sp>
        <p:nvSpPr>
          <p:cNvPr id="12" name="Rectangle 11">
            <a:extLst>
              <a:ext uri="{FF2B5EF4-FFF2-40B4-BE49-F238E27FC236}">
                <a16:creationId xmlns:a16="http://schemas.microsoft.com/office/drawing/2014/main" id="{2592B3FA-8574-45E8-A82D-B56BAA097C18}"/>
              </a:ext>
            </a:extLst>
          </p:cNvPr>
          <p:cNvSpPr/>
          <p:nvPr/>
        </p:nvSpPr>
        <p:spPr>
          <a:xfrm>
            <a:off x="4787508" y="2845716"/>
            <a:ext cx="553357" cy="3046988"/>
          </a:xfrm>
          <a:prstGeom prst="rect">
            <a:avLst/>
          </a:prstGeom>
          <a:noFill/>
        </p:spPr>
        <p:txBody>
          <a:bodyPr wrap="non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1.</a:t>
            </a:r>
          </a:p>
          <a:p>
            <a:pPr algn="ct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2.</a:t>
            </a:r>
          </a:p>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3.</a:t>
            </a:r>
          </a:p>
          <a:p>
            <a:pPr algn="ct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4.</a:t>
            </a:r>
          </a:p>
          <a:p>
            <a:pPr algn="ctr"/>
            <a:r>
              <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5.</a:t>
            </a:r>
          </a:p>
          <a:p>
            <a:pPr algn="ct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6.</a:t>
            </a:r>
            <a:endPar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Rounded Corners 12">
            <a:extLst>
              <a:ext uri="{FF2B5EF4-FFF2-40B4-BE49-F238E27FC236}">
                <a16:creationId xmlns:a16="http://schemas.microsoft.com/office/drawing/2014/main" id="{C321C20E-21FB-44E8-B1AC-02AE07A86583}"/>
              </a:ext>
            </a:extLst>
          </p:cNvPr>
          <p:cNvSpPr/>
          <p:nvPr/>
        </p:nvSpPr>
        <p:spPr>
          <a:xfrm>
            <a:off x="717755" y="1854461"/>
            <a:ext cx="3156155" cy="1702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D139D56-9D72-45DB-8F83-F2E5EA2D612C}"/>
              </a:ext>
            </a:extLst>
          </p:cNvPr>
          <p:cNvSpPr/>
          <p:nvPr/>
        </p:nvSpPr>
        <p:spPr>
          <a:xfrm>
            <a:off x="1526230" y="2418747"/>
            <a:ext cx="1539204"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picture</a:t>
            </a:r>
            <a:endParaRPr lang="en-US" sz="32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Title 21">
            <a:extLst>
              <a:ext uri="{FF2B5EF4-FFF2-40B4-BE49-F238E27FC236}">
                <a16:creationId xmlns:a16="http://schemas.microsoft.com/office/drawing/2014/main" id="{E1795582-A3C2-48D8-94FC-4C6AD5C0C5A3}"/>
              </a:ext>
            </a:extLst>
          </p:cNvPr>
          <p:cNvSpPr>
            <a:spLocks noGrp="1"/>
          </p:cNvSpPr>
          <p:nvPr>
            <p:ph type="title"/>
          </p:nvPr>
        </p:nvSpPr>
        <p:spPr>
          <a:xfrm>
            <a:off x="1035892" y="543179"/>
            <a:ext cx="10515600" cy="1054705"/>
          </a:xfrm>
        </p:spPr>
        <p:txBody>
          <a:bodyPr/>
          <a:lstStyle/>
          <a:p>
            <a:pPr algn="ctr"/>
            <a:r>
              <a:rPr lang="en-GB" b="1" dirty="0">
                <a:latin typeface="Andika" panose="02000000000000000000" pitchFamily="2" charset="0"/>
                <a:ea typeface="Andika" panose="02000000000000000000" pitchFamily="2" charset="0"/>
                <a:cs typeface="Andika" panose="02000000000000000000" pitchFamily="2" charset="0"/>
              </a:rPr>
              <a:t>How to wash your hands</a:t>
            </a:r>
          </a:p>
        </p:txBody>
      </p:sp>
    </p:spTree>
    <p:extLst>
      <p:ext uri="{BB962C8B-B14F-4D97-AF65-F5344CB8AC3E}">
        <p14:creationId xmlns:p14="http://schemas.microsoft.com/office/powerpoint/2010/main" val="5496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95DFAC-B377-4396-99A0-5EE6E50EE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405B3E-B050-488D-876E-064D20B868C1}">
  <ds:schemaRefs>
    <ds:schemaRef ds:uri="http://schemas.microsoft.com/sharepoint/v3/contenttype/forms"/>
  </ds:schemaRefs>
</ds:datastoreItem>
</file>

<file path=customXml/itemProps3.xml><?xml version="1.0" encoding="utf-8"?>
<ds:datastoreItem xmlns:ds="http://schemas.openxmlformats.org/officeDocument/2006/customXml" ds:itemID="{94D9B3E6-17E2-4C35-9E19-68E955FADBB1}">
  <ds:schemaRefs>
    <ds:schemaRef ds:uri="951fb4ba-5d5d-4f38-81cd-d6cbb08664b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fa276554-a315-4eb0-8828-08adb05f0a88"/>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744</TotalTime>
  <Words>493</Words>
  <Application>Microsoft Office PowerPoint</Application>
  <PresentationFormat>Widescreen</PresentationFormat>
  <Paragraphs>89</Paragraphs>
  <Slides>13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Calibri Light</vt:lpstr>
      <vt:lpstr>Arial</vt:lpstr>
      <vt:lpstr>All Things Pink</vt:lpstr>
      <vt:lpstr>Cavolini</vt:lpstr>
      <vt:lpstr>Andika</vt:lpstr>
      <vt:lpstr>Calibri</vt:lpstr>
      <vt:lpstr>Office Theme</vt:lpstr>
      <vt:lpstr>1_Office Theme</vt:lpstr>
      <vt:lpstr>Health and Safety</vt:lpstr>
      <vt:lpstr>Notes for the Educator</vt:lpstr>
      <vt:lpstr>PowerPoint Presentation</vt:lpstr>
      <vt:lpstr>PowerPoint Presentation</vt:lpstr>
      <vt:lpstr>How to wash your hands</vt:lpstr>
      <vt:lpstr>PowerPoint Presentation</vt:lpstr>
      <vt:lpstr>To write good instructions, I need to </vt:lpstr>
      <vt:lpstr>Writing Instructions Success Criteria</vt:lpstr>
      <vt:lpstr>How to wash your hands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Filling in an application</dc:title>
  <dc:creator>urieth aquilina</dc:creator>
  <cp:lastModifiedBy>urieth aquilina</cp:lastModifiedBy>
  <cp:revision>49</cp:revision>
  <dcterms:created xsi:type="dcterms:W3CDTF">2021-02-08T19:50:12Z</dcterms:created>
  <dcterms:modified xsi:type="dcterms:W3CDTF">2021-03-24T22:53:41Z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0x010100F345B802E7915E4A9EAE50A554949258</vt:lpwstr>
  </property>
</Properties>
</file>