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4"/>
  </p:sldMasterIdLst>
  <p:notesMasterIdLst>
    <p:notesMasterId r:id="rId19"/>
  </p:notesMasterIdLst>
  <p:sldIdLst>
    <p:sldId id="256" r:id="rId5"/>
    <p:sldId id="257" r:id="rId6"/>
    <p:sldId id="258" r:id="rId7"/>
    <p:sldId id="265" r:id="rId8"/>
    <p:sldId id="289" r:id="rId9"/>
    <p:sldId id="290" r:id="rId10"/>
    <p:sldId id="268" r:id="rId11"/>
    <p:sldId id="269" r:id="rId12"/>
    <p:sldId id="270" r:id="rId13"/>
    <p:sldId id="271" r:id="rId14"/>
    <p:sldId id="272" r:id="rId15"/>
    <p:sldId id="273" r:id="rId16"/>
    <p:sldId id="274"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D2493-15F6-D11E-B9BC-A32BFF5D5482}" v="3" dt="2021-09-29T12:04:56.942"/>
    <p1510:client id="{3F360C77-D814-9D62-1ACB-56F4C5DB8AD4}" v="2" dt="2021-10-01T06:56:42.094"/>
    <p1510:client id="{A01E9549-602C-1413-E64D-0D2142F161D8}" v="116" dt="2021-09-29T11:50:52.836"/>
    <p1510:client id="{DD2194ED-A73F-E5B8-0529-892A0B18320E}" v="45" dt="2021-09-30T09:14:41.501"/>
    <p1510:client id="{E26C8722-0487-0425-E1FD-9414D63A27DD}" v="403" dt="2021-10-01T07:10:59.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2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Jude Camilleri" userId="S::mary.jude.camilleri@ilearn.edu.mt::d532b959-8ce3-47c7-b170-dad374501405" providerId="AD" clId="Web-{DD2194ED-A73F-E5B8-0529-892A0B18320E}"/>
    <pc:docChg chg="delSld modSld">
      <pc:chgData name="Mary Jude Camilleri" userId="S::mary.jude.camilleri@ilearn.edu.mt::d532b959-8ce3-47c7-b170-dad374501405" providerId="AD" clId="Web-{DD2194ED-A73F-E5B8-0529-892A0B18320E}" dt="2021-09-30T09:14:41.501" v="27" actId="1076"/>
      <pc:docMkLst>
        <pc:docMk/>
      </pc:docMkLst>
      <pc:sldChg chg="modSp">
        <pc:chgData name="Mary Jude Camilleri" userId="S::mary.jude.camilleri@ilearn.edu.mt::d532b959-8ce3-47c7-b170-dad374501405" providerId="AD" clId="Web-{DD2194ED-A73F-E5B8-0529-892A0B18320E}" dt="2021-09-30T09:10:08.416" v="1" actId="1076"/>
        <pc:sldMkLst>
          <pc:docMk/>
          <pc:sldMk cId="624881418" sldId="256"/>
        </pc:sldMkLst>
        <pc:picChg chg="mod">
          <ac:chgData name="Mary Jude Camilleri" userId="S::mary.jude.camilleri@ilearn.edu.mt::d532b959-8ce3-47c7-b170-dad374501405" providerId="AD" clId="Web-{DD2194ED-A73F-E5B8-0529-892A0B18320E}" dt="2021-09-30T09:10:08.416" v="1" actId="1076"/>
          <ac:picMkLst>
            <pc:docMk/>
            <pc:sldMk cId="624881418" sldId="256"/>
            <ac:picMk id="1026" creationId="{0C7E8925-B2C4-47A3-8500-849893B8405C}"/>
          </ac:picMkLst>
        </pc:picChg>
      </pc:sldChg>
      <pc:sldChg chg="modSp">
        <pc:chgData name="Mary Jude Camilleri" userId="S::mary.jude.camilleri@ilearn.edu.mt::d532b959-8ce3-47c7-b170-dad374501405" providerId="AD" clId="Web-{DD2194ED-A73F-E5B8-0529-892A0B18320E}" dt="2021-09-30T09:14:41.501" v="27" actId="1076"/>
        <pc:sldMkLst>
          <pc:docMk/>
          <pc:sldMk cId="1520242100" sldId="258"/>
        </pc:sldMkLst>
        <pc:spChg chg="mod">
          <ac:chgData name="Mary Jude Camilleri" userId="S::mary.jude.camilleri@ilearn.edu.mt::d532b959-8ce3-47c7-b170-dad374501405" providerId="AD" clId="Web-{DD2194ED-A73F-E5B8-0529-892A0B18320E}" dt="2021-09-30T09:14:41.501" v="27" actId="1076"/>
          <ac:spMkLst>
            <pc:docMk/>
            <pc:sldMk cId="1520242100" sldId="258"/>
            <ac:spMk id="3" creationId="{249ADFA1-5926-49B1-B8D0-9D58FBF787B3}"/>
          </ac:spMkLst>
        </pc:spChg>
      </pc:sldChg>
      <pc:sldChg chg="modSp">
        <pc:chgData name="Mary Jude Camilleri" userId="S::mary.jude.camilleri@ilearn.edu.mt::d532b959-8ce3-47c7-b170-dad374501405" providerId="AD" clId="Web-{DD2194ED-A73F-E5B8-0529-892A0B18320E}" dt="2021-09-30T09:14:00.218" v="26" actId="20577"/>
        <pc:sldMkLst>
          <pc:docMk/>
          <pc:sldMk cId="4027195679" sldId="265"/>
        </pc:sldMkLst>
        <pc:spChg chg="mod">
          <ac:chgData name="Mary Jude Camilleri" userId="S::mary.jude.camilleri@ilearn.edu.mt::d532b959-8ce3-47c7-b170-dad374501405" providerId="AD" clId="Web-{DD2194ED-A73F-E5B8-0529-892A0B18320E}" dt="2021-09-30T09:14:00.218" v="26" actId="20577"/>
          <ac:spMkLst>
            <pc:docMk/>
            <pc:sldMk cId="4027195679" sldId="265"/>
            <ac:spMk id="7" creationId="{449A6341-3966-45D6-81E2-9BDEA89FE28E}"/>
          </ac:spMkLst>
        </pc:spChg>
      </pc:sldChg>
      <pc:sldChg chg="modSp">
        <pc:chgData name="Mary Jude Camilleri" userId="S::mary.jude.camilleri@ilearn.edu.mt::d532b959-8ce3-47c7-b170-dad374501405" providerId="AD" clId="Web-{DD2194ED-A73F-E5B8-0529-892A0B18320E}" dt="2021-09-30T09:11:15.292" v="16" actId="1076"/>
        <pc:sldMkLst>
          <pc:docMk/>
          <pc:sldMk cId="721612084" sldId="271"/>
        </pc:sldMkLst>
        <pc:spChg chg="mod">
          <ac:chgData name="Mary Jude Camilleri" userId="S::mary.jude.camilleri@ilearn.edu.mt::d532b959-8ce3-47c7-b170-dad374501405" providerId="AD" clId="Web-{DD2194ED-A73F-E5B8-0529-892A0B18320E}" dt="2021-09-30T09:11:15.292" v="16" actId="1076"/>
          <ac:spMkLst>
            <pc:docMk/>
            <pc:sldMk cId="721612084" sldId="271"/>
            <ac:spMk id="2" creationId="{A9F6583F-A9F2-4E49-922F-B6E0E0BE3C81}"/>
          </ac:spMkLst>
        </pc:spChg>
      </pc:sldChg>
      <pc:sldChg chg="delSp modSp">
        <pc:chgData name="Mary Jude Camilleri" userId="S::mary.jude.camilleri@ilearn.edu.mt::d532b959-8ce3-47c7-b170-dad374501405" providerId="AD" clId="Web-{DD2194ED-A73F-E5B8-0529-892A0B18320E}" dt="2021-09-30T09:11:31.808" v="21" actId="20577"/>
        <pc:sldMkLst>
          <pc:docMk/>
          <pc:sldMk cId="3959545278" sldId="272"/>
        </pc:sldMkLst>
        <pc:spChg chg="mod">
          <ac:chgData name="Mary Jude Camilleri" userId="S::mary.jude.camilleri@ilearn.edu.mt::d532b959-8ce3-47c7-b170-dad374501405" providerId="AD" clId="Web-{DD2194ED-A73F-E5B8-0529-892A0B18320E}" dt="2021-09-30T09:11:31.808" v="21" actId="20577"/>
          <ac:spMkLst>
            <pc:docMk/>
            <pc:sldMk cId="3959545278" sldId="272"/>
            <ac:spMk id="2" creationId="{4BBE23EC-3277-4A89-9A27-671D42D05028}"/>
          </ac:spMkLst>
        </pc:spChg>
        <pc:picChg chg="del">
          <ac:chgData name="Mary Jude Camilleri" userId="S::mary.jude.camilleri@ilearn.edu.mt::d532b959-8ce3-47c7-b170-dad374501405" providerId="AD" clId="Web-{DD2194ED-A73F-E5B8-0529-892A0B18320E}" dt="2021-09-30T09:10:51.261" v="3"/>
          <ac:picMkLst>
            <pc:docMk/>
            <pc:sldMk cId="3959545278" sldId="272"/>
            <ac:picMk id="6" creationId="{BFD709F5-EB7F-46CD-991A-636C79830712}"/>
          </ac:picMkLst>
        </pc:picChg>
      </pc:sldChg>
      <pc:sldChg chg="modSp">
        <pc:chgData name="Mary Jude Camilleri" userId="S::mary.jude.camilleri@ilearn.edu.mt::d532b959-8ce3-47c7-b170-dad374501405" providerId="AD" clId="Web-{DD2194ED-A73F-E5B8-0529-892A0B18320E}" dt="2021-09-30T09:11:34.762" v="23" actId="20577"/>
        <pc:sldMkLst>
          <pc:docMk/>
          <pc:sldMk cId="201329673" sldId="273"/>
        </pc:sldMkLst>
        <pc:spChg chg="mod">
          <ac:chgData name="Mary Jude Camilleri" userId="S::mary.jude.camilleri@ilearn.edu.mt::d532b959-8ce3-47c7-b170-dad374501405" providerId="AD" clId="Web-{DD2194ED-A73F-E5B8-0529-892A0B18320E}" dt="2021-09-30T09:11:34.762" v="23" actId="20577"/>
          <ac:spMkLst>
            <pc:docMk/>
            <pc:sldMk cId="201329673" sldId="273"/>
            <ac:spMk id="2" creationId="{5C76F10D-C5A0-4BC8-906C-0852F0BFB818}"/>
          </ac:spMkLst>
        </pc:spChg>
      </pc:sldChg>
      <pc:sldChg chg="modSp">
        <pc:chgData name="Mary Jude Camilleri" userId="S::mary.jude.camilleri@ilearn.edu.mt::d532b959-8ce3-47c7-b170-dad374501405" providerId="AD" clId="Web-{DD2194ED-A73F-E5B8-0529-892A0B18320E}" dt="2021-09-30T09:12:02.825" v="25" actId="20577"/>
        <pc:sldMkLst>
          <pc:docMk/>
          <pc:sldMk cId="1074186404" sldId="274"/>
        </pc:sldMkLst>
        <pc:spChg chg="mod">
          <ac:chgData name="Mary Jude Camilleri" userId="S::mary.jude.camilleri@ilearn.edu.mt::d532b959-8ce3-47c7-b170-dad374501405" providerId="AD" clId="Web-{DD2194ED-A73F-E5B8-0529-892A0B18320E}" dt="2021-09-30T09:12:02.825" v="25" actId="20577"/>
          <ac:spMkLst>
            <pc:docMk/>
            <pc:sldMk cId="1074186404" sldId="274"/>
            <ac:spMk id="2" creationId="{6A8E2B7B-9FBF-43B7-9FC8-35E66BC8812D}"/>
          </ac:spMkLst>
        </pc:spChg>
      </pc:sldChg>
      <pc:sldChg chg="del">
        <pc:chgData name="Mary Jude Camilleri" userId="S::mary.jude.camilleri@ilearn.edu.mt::d532b959-8ce3-47c7-b170-dad374501405" providerId="AD" clId="Web-{DD2194ED-A73F-E5B8-0529-892A0B18320E}" dt="2021-09-30T09:10:37.010" v="2"/>
        <pc:sldMkLst>
          <pc:docMk/>
          <pc:sldMk cId="2416782952" sldId="292"/>
        </pc:sldMkLst>
      </pc:sldChg>
    </pc:docChg>
  </pc:docChgLst>
  <pc:docChgLst>
    <pc:chgData name="Mary Jude Camilleri" userId="S::mary.jude.camilleri@ilearn.edu.mt::d532b959-8ce3-47c7-b170-dad374501405" providerId="AD" clId="Web-{E26C8722-0487-0425-E1FD-9414D63A27DD}"/>
    <pc:docChg chg="modSld addMainMaster delMainMaster">
      <pc:chgData name="Mary Jude Camilleri" userId="S::mary.jude.camilleri@ilearn.edu.mt::d532b959-8ce3-47c7-b170-dad374501405" providerId="AD" clId="Web-{E26C8722-0487-0425-E1FD-9414D63A27DD}" dt="2021-10-01T07:10:58.789" v="421"/>
      <pc:docMkLst>
        <pc:docMk/>
      </pc:docMkLst>
      <pc:sldChg chg="addSp delSp modSp mod setBg modClrScheme addAnim delAnim setClrOvrMap delDesignElem chgLayout">
        <pc:chgData name="Mary Jude Camilleri" userId="S::mary.jude.camilleri@ilearn.edu.mt::d532b959-8ce3-47c7-b170-dad374501405" providerId="AD" clId="Web-{E26C8722-0487-0425-E1FD-9414D63A27DD}" dt="2021-10-01T07:10:58.789" v="421"/>
        <pc:sldMkLst>
          <pc:docMk/>
          <pc:sldMk cId="624881418" sldId="256"/>
        </pc:sldMkLst>
        <pc:spChg chg="mod ord">
          <ac:chgData name="Mary Jude Camilleri" userId="S::mary.jude.camilleri@ilearn.edu.mt::d532b959-8ce3-47c7-b170-dad374501405" providerId="AD" clId="Web-{E26C8722-0487-0425-E1FD-9414D63A27DD}" dt="2021-10-01T07:10:58.789" v="421"/>
          <ac:spMkLst>
            <pc:docMk/>
            <pc:sldMk cId="624881418" sldId="256"/>
            <ac:spMk id="2" creationId="{90F83CC7-65E6-4742-A8A3-1A7A7B74F8B5}"/>
          </ac:spMkLst>
        </pc:spChg>
        <pc:spChg chg="del mod ord">
          <ac:chgData name="Mary Jude Camilleri" userId="S::mary.jude.camilleri@ilearn.edu.mt::d532b959-8ce3-47c7-b170-dad374501405" providerId="AD" clId="Web-{E26C8722-0487-0425-E1FD-9414D63A27DD}" dt="2021-10-01T06:58:41.560" v="31"/>
          <ac:spMkLst>
            <pc:docMk/>
            <pc:sldMk cId="624881418" sldId="256"/>
            <ac:spMk id="3" creationId="{65E2E896-92D7-44C7-B7F9-A88DA6B05EE0}"/>
          </ac:spMkLst>
        </pc:spChg>
        <pc:spChg chg="mod">
          <ac:chgData name="Mary Jude Camilleri" userId="S::mary.jude.camilleri@ilearn.edu.mt::d532b959-8ce3-47c7-b170-dad374501405" providerId="AD" clId="Web-{E26C8722-0487-0425-E1FD-9414D63A27DD}" dt="2021-10-01T06:59:32.983" v="62" actId="20577"/>
          <ac:spMkLst>
            <pc:docMk/>
            <pc:sldMk cId="624881418" sldId="256"/>
            <ac:spMk id="5" creationId="{12745CD3-C444-4100-B882-279E4CF99E42}"/>
          </ac:spMkLst>
        </pc:spChg>
        <pc:spChg chg="add del mod">
          <ac:chgData name="Mary Jude Camilleri" userId="S::mary.jude.camilleri@ilearn.edu.mt::d532b959-8ce3-47c7-b170-dad374501405" providerId="AD" clId="Web-{E26C8722-0487-0425-E1FD-9414D63A27DD}" dt="2021-10-01T06:58:47.389" v="32"/>
          <ac:spMkLst>
            <pc:docMk/>
            <pc:sldMk cId="624881418" sldId="256"/>
            <ac:spMk id="6" creationId="{8C572556-21F1-463C-8061-2981C0C461DE}"/>
          </ac:spMkLst>
        </pc:spChg>
        <pc:spChg chg="add">
          <ac:chgData name="Mary Jude Camilleri" userId="S::mary.jude.camilleri@ilearn.edu.mt::d532b959-8ce3-47c7-b170-dad374501405" providerId="AD" clId="Web-{E26C8722-0487-0425-E1FD-9414D63A27DD}" dt="2021-10-01T06:59:35.327" v="63"/>
          <ac:spMkLst>
            <pc:docMk/>
            <pc:sldMk cId="624881418" sldId="256"/>
            <ac:spMk id="7" creationId="{81E1D933-293A-42AB-B3EB-E9E4BE2A5150}"/>
          </ac:spMkLst>
        </pc:spChg>
        <pc:spChg chg="add del">
          <ac:chgData name="Mary Jude Camilleri" userId="S::mary.jude.camilleri@ilearn.edu.mt::d532b959-8ce3-47c7-b170-dad374501405" providerId="AD" clId="Web-{E26C8722-0487-0425-E1FD-9414D63A27DD}" dt="2021-10-01T06:58:36.967" v="30"/>
          <ac:spMkLst>
            <pc:docMk/>
            <pc:sldMk cId="624881418" sldId="256"/>
            <ac:spMk id="71" creationId="{E49CC64F-7275-4E33-961B-0C5CDC439875}"/>
          </ac:spMkLst>
        </pc:spChg>
        <pc:spChg chg="add del">
          <ac:chgData name="Mary Jude Camilleri" userId="S::mary.jude.camilleri@ilearn.edu.mt::d532b959-8ce3-47c7-b170-dad374501405" providerId="AD" clId="Web-{E26C8722-0487-0425-E1FD-9414D63A27DD}" dt="2021-10-01T07:10:58.789" v="421"/>
          <ac:spMkLst>
            <pc:docMk/>
            <pc:sldMk cId="624881418" sldId="256"/>
            <ac:spMk id="135" creationId="{E91DC736-0EF8-4F87-9146-EBF1D2EE4D3D}"/>
          </ac:spMkLst>
        </pc:spChg>
        <pc:spChg chg="add del">
          <ac:chgData name="Mary Jude Camilleri" userId="S::mary.jude.camilleri@ilearn.edu.mt::d532b959-8ce3-47c7-b170-dad374501405" providerId="AD" clId="Web-{E26C8722-0487-0425-E1FD-9414D63A27DD}" dt="2021-10-01T07:10:58.789" v="421"/>
          <ac:spMkLst>
            <pc:docMk/>
            <pc:sldMk cId="624881418" sldId="256"/>
            <ac:spMk id="137" creationId="{097CD68E-23E3-4007-8847-CD0944C4F7BE}"/>
          </ac:spMkLst>
        </pc:spChg>
        <pc:spChg chg="add del">
          <ac:chgData name="Mary Jude Camilleri" userId="S::mary.jude.camilleri@ilearn.edu.mt::d532b959-8ce3-47c7-b170-dad374501405" providerId="AD" clId="Web-{E26C8722-0487-0425-E1FD-9414D63A27DD}" dt="2021-10-01T07:10:58.789" v="421"/>
          <ac:spMkLst>
            <pc:docMk/>
            <pc:sldMk cId="624881418" sldId="256"/>
            <ac:spMk id="139" creationId="{AF2F604E-43BE-4DC3-B983-E071523364F8}"/>
          </ac:spMkLst>
        </pc:spChg>
        <pc:spChg chg="add del">
          <ac:chgData name="Mary Jude Camilleri" userId="S::mary.jude.camilleri@ilearn.edu.mt::d532b959-8ce3-47c7-b170-dad374501405" providerId="AD" clId="Web-{E26C8722-0487-0425-E1FD-9414D63A27DD}" dt="2021-10-01T07:10:58.789" v="421"/>
          <ac:spMkLst>
            <pc:docMk/>
            <pc:sldMk cId="624881418" sldId="256"/>
            <ac:spMk id="141" creationId="{08C9B587-E65E-4B52-B37C-ABEBB6E87928}"/>
          </ac:spMkLst>
        </pc:spChg>
        <pc:picChg chg="mod ord">
          <ac:chgData name="Mary Jude Camilleri" userId="S::mary.jude.camilleri@ilearn.edu.mt::d532b959-8ce3-47c7-b170-dad374501405" providerId="AD" clId="Web-{E26C8722-0487-0425-E1FD-9414D63A27DD}" dt="2021-10-01T06:58:36.967" v="30"/>
          <ac:picMkLst>
            <pc:docMk/>
            <pc:sldMk cId="624881418" sldId="256"/>
            <ac:picMk id="1026" creationId="{0C7E8925-B2C4-47A3-8500-849893B8405C}"/>
          </ac:picMkLst>
        </pc:picChg>
      </pc:sldChg>
      <pc:sldChg chg="addSp delSp modSp mod setBg modClrScheme delDesignElem chgLayout">
        <pc:chgData name="Mary Jude Camilleri" userId="S::mary.jude.camilleri@ilearn.edu.mt::d532b959-8ce3-47c7-b170-dad374501405" providerId="AD" clId="Web-{E26C8722-0487-0425-E1FD-9414D63A27DD}" dt="2021-10-01T07:10:58.789" v="421"/>
        <pc:sldMkLst>
          <pc:docMk/>
          <pc:sldMk cId="2408402871" sldId="257"/>
        </pc:sldMkLst>
        <pc:spChg chg="mod ord">
          <ac:chgData name="Mary Jude Camilleri" userId="S::mary.jude.camilleri@ilearn.edu.mt::d532b959-8ce3-47c7-b170-dad374501405" providerId="AD" clId="Web-{E26C8722-0487-0425-E1FD-9414D63A27DD}" dt="2021-10-01T07:10:58.789" v="421"/>
          <ac:spMkLst>
            <pc:docMk/>
            <pc:sldMk cId="2408402871" sldId="257"/>
            <ac:spMk id="2" creationId="{ECFDCFB8-50D0-477F-BE40-8BB810039019}"/>
          </ac:spMkLst>
        </pc:spChg>
        <pc:spChg chg="mod ord">
          <ac:chgData name="Mary Jude Camilleri" userId="S::mary.jude.camilleri@ilearn.edu.mt::d532b959-8ce3-47c7-b170-dad374501405" providerId="AD" clId="Web-{E26C8722-0487-0425-E1FD-9414D63A27DD}" dt="2021-10-01T07:10:58.789" v="421"/>
          <ac:spMkLst>
            <pc:docMk/>
            <pc:sldMk cId="2408402871" sldId="257"/>
            <ac:spMk id="3" creationId="{B4A5D991-AE1D-4309-BF65-AB4908FB8088}"/>
          </ac:spMkLst>
        </pc:spChg>
        <pc:spChg chg="mod ord">
          <ac:chgData name="Mary Jude Camilleri" userId="S::mary.jude.camilleri@ilearn.edu.mt::d532b959-8ce3-47c7-b170-dad374501405" providerId="AD" clId="Web-{E26C8722-0487-0425-E1FD-9414D63A27DD}" dt="2021-10-01T07:10:58.789" v="421"/>
          <ac:spMkLst>
            <pc:docMk/>
            <pc:sldMk cId="2408402871" sldId="257"/>
            <ac:spMk id="6" creationId="{A2CF0B72-52A4-47ED-AC3B-93E467557E8C}"/>
          </ac:spMkLst>
        </pc:spChg>
        <pc:spChg chg="add del">
          <ac:chgData name="Mary Jude Camilleri" userId="S::mary.jude.camilleri@ilearn.edu.mt::d532b959-8ce3-47c7-b170-dad374501405" providerId="AD" clId="Web-{E26C8722-0487-0425-E1FD-9414D63A27DD}" dt="2021-10-01T07:10:58.789" v="421"/>
          <ac:spMkLst>
            <pc:docMk/>
            <pc:sldMk cId="2408402871" sldId="257"/>
            <ac:spMk id="11" creationId="{4F7EBAE4-9945-4473-9E34-B2C66EA0F03D}"/>
          </ac:spMkLst>
        </pc:spChg>
        <pc:spChg chg="add del">
          <ac:chgData name="Mary Jude Camilleri" userId="S::mary.jude.camilleri@ilearn.edu.mt::d532b959-8ce3-47c7-b170-dad374501405" providerId="AD" clId="Web-{E26C8722-0487-0425-E1FD-9414D63A27DD}" dt="2021-10-01T07:10:58.789" v="421"/>
          <ac:spMkLst>
            <pc:docMk/>
            <pc:sldMk cId="2408402871" sldId="257"/>
            <ac:spMk id="13" creationId="{70BEB1E7-2F88-40BC-B73D-42E5B6F80BFC}"/>
          </ac:spMkLst>
        </pc:spChg>
        <pc:spChg chg="add del">
          <ac:chgData name="Mary Jude Camilleri" userId="S::mary.jude.camilleri@ilearn.edu.mt::d532b959-8ce3-47c7-b170-dad374501405" providerId="AD" clId="Web-{E26C8722-0487-0425-E1FD-9414D63A27DD}" dt="2021-10-01T07:10:58.789" v="421"/>
          <ac:spMkLst>
            <pc:docMk/>
            <pc:sldMk cId="2408402871" sldId="257"/>
            <ac:spMk id="15" creationId="{A7B99495-F43F-4D80-A44F-2CB4764EB90B}"/>
          </ac:spMkLst>
        </pc:spChg>
        <pc:picChg chg="mod">
          <ac:chgData name="Mary Jude Camilleri" userId="S::mary.jude.camilleri@ilearn.edu.mt::d532b959-8ce3-47c7-b170-dad374501405" providerId="AD" clId="Web-{E26C8722-0487-0425-E1FD-9414D63A27DD}" dt="2021-10-01T06:59:46.139" v="64"/>
          <ac:picMkLst>
            <pc:docMk/>
            <pc:sldMk cId="2408402871" sldId="257"/>
            <ac:picMk id="5" creationId="{E30ADDD1-49B3-4F22-B6A3-9FF4B3EF572C}"/>
          </ac:picMkLst>
        </pc:picChg>
      </pc:sldChg>
      <pc:sldChg chg="addSp delSp modSp mod setBg modClrScheme delDesignElem chgLayout">
        <pc:chgData name="Mary Jude Camilleri" userId="S::mary.jude.camilleri@ilearn.edu.mt::d532b959-8ce3-47c7-b170-dad374501405" providerId="AD" clId="Web-{E26C8722-0487-0425-E1FD-9414D63A27DD}" dt="2021-10-01T07:10:58.789" v="421"/>
        <pc:sldMkLst>
          <pc:docMk/>
          <pc:sldMk cId="1520242100" sldId="258"/>
        </pc:sldMkLst>
        <pc:spChg chg="mod ord">
          <ac:chgData name="Mary Jude Camilleri" userId="S::mary.jude.camilleri@ilearn.edu.mt::d532b959-8ce3-47c7-b170-dad374501405" providerId="AD" clId="Web-{E26C8722-0487-0425-E1FD-9414D63A27DD}" dt="2021-10-01T07:10:58.789" v="421"/>
          <ac:spMkLst>
            <pc:docMk/>
            <pc:sldMk cId="1520242100" sldId="258"/>
            <ac:spMk id="2" creationId="{ECFDCFB8-50D0-477F-BE40-8BB810039019}"/>
          </ac:spMkLst>
        </pc:spChg>
        <pc:spChg chg="mod ord">
          <ac:chgData name="Mary Jude Camilleri" userId="S::mary.jude.camilleri@ilearn.edu.mt::d532b959-8ce3-47c7-b170-dad374501405" providerId="AD" clId="Web-{E26C8722-0487-0425-E1FD-9414D63A27DD}" dt="2021-10-01T07:10:58.789" v="421"/>
          <ac:spMkLst>
            <pc:docMk/>
            <pc:sldMk cId="1520242100" sldId="258"/>
            <ac:spMk id="3" creationId="{249ADFA1-5926-49B1-B8D0-9D58FBF787B3}"/>
          </ac:spMkLst>
        </pc:spChg>
        <pc:spChg chg="mod ord">
          <ac:chgData name="Mary Jude Camilleri" userId="S::mary.jude.camilleri@ilearn.edu.mt::d532b959-8ce3-47c7-b170-dad374501405" providerId="AD" clId="Web-{E26C8722-0487-0425-E1FD-9414D63A27DD}" dt="2021-10-01T07:10:58.789" v="421"/>
          <ac:spMkLst>
            <pc:docMk/>
            <pc:sldMk cId="1520242100" sldId="258"/>
            <ac:spMk id="4" creationId="{5B15A1F0-2683-441C-9772-47432F670AEB}"/>
          </ac:spMkLst>
        </pc:spChg>
        <pc:spChg chg="add del">
          <ac:chgData name="Mary Jude Camilleri" userId="S::mary.jude.camilleri@ilearn.edu.mt::d532b959-8ce3-47c7-b170-dad374501405" providerId="AD" clId="Web-{E26C8722-0487-0425-E1FD-9414D63A27DD}" dt="2021-10-01T07:10:58.789" v="421"/>
          <ac:spMkLst>
            <pc:docMk/>
            <pc:sldMk cId="1520242100" sldId="258"/>
            <ac:spMk id="71" creationId="{4AC6B390-BC59-4F1D-A0EE-D71A92F0A0B2}"/>
          </ac:spMkLst>
        </pc:spChg>
        <pc:spChg chg="add del">
          <ac:chgData name="Mary Jude Camilleri" userId="S::mary.jude.camilleri@ilearn.edu.mt::d532b959-8ce3-47c7-b170-dad374501405" providerId="AD" clId="Web-{E26C8722-0487-0425-E1FD-9414D63A27DD}" dt="2021-10-01T07:10:58.789" v="421"/>
          <ac:spMkLst>
            <pc:docMk/>
            <pc:sldMk cId="1520242100" sldId="258"/>
            <ac:spMk id="73" creationId="{B6C60D79-16F1-4C4B-B7E3-7634E7069CDE}"/>
          </ac:spMkLst>
        </pc:spChg>
        <pc:spChg chg="add del">
          <ac:chgData name="Mary Jude Camilleri" userId="S::mary.jude.camilleri@ilearn.edu.mt::d532b959-8ce3-47c7-b170-dad374501405" providerId="AD" clId="Web-{E26C8722-0487-0425-E1FD-9414D63A27DD}" dt="2021-10-01T07:10:58.789" v="421"/>
          <ac:spMkLst>
            <pc:docMk/>
            <pc:sldMk cId="1520242100" sldId="258"/>
            <ac:spMk id="75" creationId="{426B127E-6498-4C77-9C9D-4553A5113B80}"/>
          </ac:spMkLst>
        </pc:spChg>
        <pc:picChg chg="mod ord">
          <ac:chgData name="Mary Jude Camilleri" userId="S::mary.jude.camilleri@ilearn.edu.mt::d532b959-8ce3-47c7-b170-dad374501405" providerId="AD" clId="Web-{E26C8722-0487-0425-E1FD-9414D63A27DD}" dt="2021-10-01T07:00:09.530" v="68"/>
          <ac:picMkLst>
            <pc:docMk/>
            <pc:sldMk cId="1520242100" sldId="258"/>
            <ac:picMk id="1026" creationId="{B6A589C3-AFC5-4C71-ABCA-8D5AD096F524}"/>
          </ac:picMkLst>
        </pc:picChg>
      </pc:sldChg>
      <pc:sldChg chg="addSp delSp modSp mod setBg modClrScheme delDesignElem chgLayout">
        <pc:chgData name="Mary Jude Camilleri" userId="S::mary.jude.camilleri@ilearn.edu.mt::d532b959-8ce3-47c7-b170-dad374501405" providerId="AD" clId="Web-{E26C8722-0487-0425-E1FD-9414D63A27DD}" dt="2021-10-01T07:10:58.789" v="421"/>
        <pc:sldMkLst>
          <pc:docMk/>
          <pc:sldMk cId="4027195679" sldId="265"/>
        </pc:sldMkLst>
        <pc:spChg chg="mod ord">
          <ac:chgData name="Mary Jude Camilleri" userId="S::mary.jude.camilleri@ilearn.edu.mt::d532b959-8ce3-47c7-b170-dad374501405" providerId="AD" clId="Web-{E26C8722-0487-0425-E1FD-9414D63A27DD}" dt="2021-10-01T07:10:58.789" v="421"/>
          <ac:spMkLst>
            <pc:docMk/>
            <pc:sldMk cId="4027195679" sldId="265"/>
            <ac:spMk id="2" creationId="{28573857-8F23-4D70-A3D6-A6C44C6522F0}"/>
          </ac:spMkLst>
        </pc:spChg>
        <pc:spChg chg="mod ord">
          <ac:chgData name="Mary Jude Camilleri" userId="S::mary.jude.camilleri@ilearn.edu.mt::d532b959-8ce3-47c7-b170-dad374501405" providerId="AD" clId="Web-{E26C8722-0487-0425-E1FD-9414D63A27DD}" dt="2021-10-01T07:10:58.789" v="421"/>
          <ac:spMkLst>
            <pc:docMk/>
            <pc:sldMk cId="4027195679" sldId="265"/>
            <ac:spMk id="6" creationId="{5889040B-12D9-4274-B532-4D039E6E3636}"/>
          </ac:spMkLst>
        </pc:spChg>
        <pc:spChg chg="mod ord">
          <ac:chgData name="Mary Jude Camilleri" userId="S::mary.jude.camilleri@ilearn.edu.mt::d532b959-8ce3-47c7-b170-dad374501405" providerId="AD" clId="Web-{E26C8722-0487-0425-E1FD-9414D63A27DD}" dt="2021-10-01T07:10:58.789" v="421"/>
          <ac:spMkLst>
            <pc:docMk/>
            <pc:sldMk cId="4027195679" sldId="265"/>
            <ac:spMk id="7" creationId="{449A6341-3966-45D6-81E2-9BDEA89FE28E}"/>
          </ac:spMkLst>
        </pc:spChg>
        <pc:spChg chg="add del">
          <ac:chgData name="Mary Jude Camilleri" userId="S::mary.jude.camilleri@ilearn.edu.mt::d532b959-8ce3-47c7-b170-dad374501405" providerId="AD" clId="Web-{E26C8722-0487-0425-E1FD-9414D63A27DD}" dt="2021-10-01T07:00:53.343" v="117"/>
          <ac:spMkLst>
            <pc:docMk/>
            <pc:sldMk cId="4027195679" sldId="265"/>
            <ac:spMk id="12" creationId="{907EF6B7-1338-4443-8C46-6A318D952DFD}"/>
          </ac:spMkLst>
        </pc:spChg>
        <pc:spChg chg="add del">
          <ac:chgData name="Mary Jude Camilleri" userId="S::mary.jude.camilleri@ilearn.edu.mt::d532b959-8ce3-47c7-b170-dad374501405" providerId="AD" clId="Web-{E26C8722-0487-0425-E1FD-9414D63A27DD}" dt="2021-10-01T07:00:53.343" v="117"/>
          <ac:spMkLst>
            <pc:docMk/>
            <pc:sldMk cId="4027195679" sldId="265"/>
            <ac:spMk id="14" creationId="{DAAE4CDD-124C-4DCF-9584-B6033B545DD5}"/>
          </ac:spMkLst>
        </pc:spChg>
        <pc:spChg chg="add del">
          <ac:chgData name="Mary Jude Camilleri" userId="S::mary.jude.camilleri@ilearn.edu.mt::d532b959-8ce3-47c7-b170-dad374501405" providerId="AD" clId="Web-{E26C8722-0487-0425-E1FD-9414D63A27DD}" dt="2021-10-01T07:00:53.343" v="117"/>
          <ac:spMkLst>
            <pc:docMk/>
            <pc:sldMk cId="4027195679" sldId="265"/>
            <ac:spMk id="16" creationId="{081E4A58-353D-44AE-B2FC-2A74E2E400F7}"/>
          </ac:spMkLst>
        </pc:spChg>
        <pc:spChg chg="add del">
          <ac:chgData name="Mary Jude Camilleri" userId="S::mary.jude.camilleri@ilearn.edu.mt::d532b959-8ce3-47c7-b170-dad374501405" providerId="AD" clId="Web-{E26C8722-0487-0425-E1FD-9414D63A27DD}" dt="2021-10-01T07:10:58.789" v="421"/>
          <ac:spMkLst>
            <pc:docMk/>
            <pc:sldMk cId="4027195679" sldId="265"/>
            <ac:spMk id="21" creationId="{1BB867FF-FC45-48F7-8104-F89BE54909F1}"/>
          </ac:spMkLst>
        </pc:spChg>
        <pc:spChg chg="add del">
          <ac:chgData name="Mary Jude Camilleri" userId="S::mary.jude.camilleri@ilearn.edu.mt::d532b959-8ce3-47c7-b170-dad374501405" providerId="AD" clId="Web-{E26C8722-0487-0425-E1FD-9414D63A27DD}" dt="2021-10-01T07:10:58.789" v="421"/>
          <ac:spMkLst>
            <pc:docMk/>
            <pc:sldMk cId="4027195679" sldId="265"/>
            <ac:spMk id="23" creationId="{8BB56887-D0D5-4F0C-9E19-7247EB83C8B7}"/>
          </ac:spMkLst>
        </pc:spChg>
        <pc:spChg chg="add del">
          <ac:chgData name="Mary Jude Camilleri" userId="S::mary.jude.camilleri@ilearn.edu.mt::d532b959-8ce3-47c7-b170-dad374501405" providerId="AD" clId="Web-{E26C8722-0487-0425-E1FD-9414D63A27DD}" dt="2021-10-01T07:10:58.789" v="421"/>
          <ac:spMkLst>
            <pc:docMk/>
            <pc:sldMk cId="4027195679" sldId="265"/>
            <ac:spMk id="25" creationId="{081E4A58-353D-44AE-B2FC-2A74E2E400F7}"/>
          </ac:spMkLst>
        </pc:spChg>
      </pc:sldChg>
      <pc:sldChg chg="addSp delSp modSp mod setBg modClrScheme delDesignElem chgLayout">
        <pc:chgData name="Mary Jude Camilleri" userId="S::mary.jude.camilleri@ilearn.edu.mt::d532b959-8ce3-47c7-b170-dad374501405" providerId="AD" clId="Web-{E26C8722-0487-0425-E1FD-9414D63A27DD}" dt="2021-10-01T07:10:58.789" v="421"/>
        <pc:sldMkLst>
          <pc:docMk/>
          <pc:sldMk cId="1355045386" sldId="268"/>
        </pc:sldMkLst>
        <pc:spChg chg="mod ord">
          <ac:chgData name="Mary Jude Camilleri" userId="S::mary.jude.camilleri@ilearn.edu.mt::d532b959-8ce3-47c7-b170-dad374501405" providerId="AD" clId="Web-{E26C8722-0487-0425-E1FD-9414D63A27DD}" dt="2021-10-01T07:10:58.789" v="421"/>
          <ac:spMkLst>
            <pc:docMk/>
            <pc:sldMk cId="1355045386" sldId="268"/>
            <ac:spMk id="2" creationId="{6A8CD039-AB5B-4C97-BDAC-77DB1EDB4484}"/>
          </ac:spMkLst>
        </pc:spChg>
        <pc:spChg chg="mod ord">
          <ac:chgData name="Mary Jude Camilleri" userId="S::mary.jude.camilleri@ilearn.edu.mt::d532b959-8ce3-47c7-b170-dad374501405" providerId="AD" clId="Web-{E26C8722-0487-0425-E1FD-9414D63A27DD}" dt="2021-10-01T07:10:58.789" v="421"/>
          <ac:spMkLst>
            <pc:docMk/>
            <pc:sldMk cId="1355045386" sldId="268"/>
            <ac:spMk id="3" creationId="{598F5912-36F6-47F8-9DEF-9E8771DD1B69}"/>
          </ac:spMkLst>
        </pc:spChg>
        <pc:spChg chg="mod ord">
          <ac:chgData name="Mary Jude Camilleri" userId="S::mary.jude.camilleri@ilearn.edu.mt::d532b959-8ce3-47c7-b170-dad374501405" providerId="AD" clId="Web-{E26C8722-0487-0425-E1FD-9414D63A27DD}" dt="2021-10-01T07:10:58.789" v="421"/>
          <ac:spMkLst>
            <pc:docMk/>
            <pc:sldMk cId="1355045386" sldId="268"/>
            <ac:spMk id="4" creationId="{C9034948-4DAF-4B49-8400-80619082DFC7}"/>
          </ac:spMkLst>
        </pc:spChg>
        <pc:spChg chg="add del">
          <ac:chgData name="Mary Jude Camilleri" userId="S::mary.jude.camilleri@ilearn.edu.mt::d532b959-8ce3-47c7-b170-dad374501405" providerId="AD" clId="Web-{E26C8722-0487-0425-E1FD-9414D63A27DD}" dt="2021-10-01T07:10:58.789" v="421"/>
          <ac:spMkLst>
            <pc:docMk/>
            <pc:sldMk cId="1355045386" sldId="268"/>
            <ac:spMk id="9" creationId="{907EF6B7-1338-4443-8C46-6A318D952DFD}"/>
          </ac:spMkLst>
        </pc:spChg>
        <pc:spChg chg="add del">
          <ac:chgData name="Mary Jude Camilleri" userId="S::mary.jude.camilleri@ilearn.edu.mt::d532b959-8ce3-47c7-b170-dad374501405" providerId="AD" clId="Web-{E26C8722-0487-0425-E1FD-9414D63A27DD}" dt="2021-10-01T07:10:58.789" v="421"/>
          <ac:spMkLst>
            <pc:docMk/>
            <pc:sldMk cId="1355045386" sldId="268"/>
            <ac:spMk id="11" creationId="{DAAE4CDD-124C-4DCF-9584-B6033B545DD5}"/>
          </ac:spMkLst>
        </pc:spChg>
        <pc:spChg chg="add del">
          <ac:chgData name="Mary Jude Camilleri" userId="S::mary.jude.camilleri@ilearn.edu.mt::d532b959-8ce3-47c7-b170-dad374501405" providerId="AD" clId="Web-{E26C8722-0487-0425-E1FD-9414D63A27DD}" dt="2021-10-01T07:10:58.789" v="421"/>
          <ac:spMkLst>
            <pc:docMk/>
            <pc:sldMk cId="1355045386" sldId="268"/>
            <ac:spMk id="13" creationId="{081E4A58-353D-44AE-B2FC-2A74E2E400F7}"/>
          </ac:spMkLst>
        </pc:spChg>
      </pc:sldChg>
      <pc:sldChg chg="addSp delSp modSp mod setBg modClrScheme delDesignElem chgLayout">
        <pc:chgData name="Mary Jude Camilleri" userId="S::mary.jude.camilleri@ilearn.edu.mt::d532b959-8ce3-47c7-b170-dad374501405" providerId="AD" clId="Web-{E26C8722-0487-0425-E1FD-9414D63A27DD}" dt="2021-10-01T07:10:58.789" v="421"/>
        <pc:sldMkLst>
          <pc:docMk/>
          <pc:sldMk cId="2594209096" sldId="269"/>
        </pc:sldMkLst>
        <pc:spChg chg="mod">
          <ac:chgData name="Mary Jude Camilleri" userId="S::mary.jude.camilleri@ilearn.edu.mt::d532b959-8ce3-47c7-b170-dad374501405" providerId="AD" clId="Web-{E26C8722-0487-0425-E1FD-9414D63A27DD}" dt="2021-10-01T07:05:56.941" v="318"/>
          <ac:spMkLst>
            <pc:docMk/>
            <pc:sldMk cId="2594209096" sldId="269"/>
            <ac:spMk id="2" creationId="{E292EF07-F289-43F4-A1B0-8766D713B51A}"/>
          </ac:spMkLst>
        </pc:spChg>
        <pc:spChg chg="mod ord">
          <ac:chgData name="Mary Jude Camilleri" userId="S::mary.jude.camilleri@ilearn.edu.mt::d532b959-8ce3-47c7-b170-dad374501405" providerId="AD" clId="Web-{E26C8722-0487-0425-E1FD-9414D63A27DD}" dt="2021-10-01T07:10:58.789" v="421"/>
          <ac:spMkLst>
            <pc:docMk/>
            <pc:sldMk cId="2594209096" sldId="269"/>
            <ac:spMk id="3" creationId="{3582B5F4-BF5A-4CFE-842C-1CFAA8595CD7}"/>
          </ac:spMkLst>
        </pc:spChg>
        <pc:spChg chg="mod ord">
          <ac:chgData name="Mary Jude Camilleri" userId="S::mary.jude.camilleri@ilearn.edu.mt::d532b959-8ce3-47c7-b170-dad374501405" providerId="AD" clId="Web-{E26C8722-0487-0425-E1FD-9414D63A27DD}" dt="2021-10-01T07:07:43.583" v="369" actId="14100"/>
          <ac:spMkLst>
            <pc:docMk/>
            <pc:sldMk cId="2594209096" sldId="269"/>
            <ac:spMk id="7" creationId="{874AC33B-AFE5-4F0F-9DDD-D03E68B71764}"/>
          </ac:spMkLst>
        </pc:spChg>
        <pc:spChg chg="add del">
          <ac:chgData name="Mary Jude Camilleri" userId="S::mary.jude.camilleri@ilearn.edu.mt::d532b959-8ce3-47c7-b170-dad374501405" providerId="AD" clId="Web-{E26C8722-0487-0425-E1FD-9414D63A27DD}" dt="2021-10-01T07:10:58.789" v="421"/>
          <ac:spMkLst>
            <pc:docMk/>
            <pc:sldMk cId="2594209096" sldId="269"/>
            <ac:spMk id="12" creationId="{907EF6B7-1338-4443-8C46-6A318D952DFD}"/>
          </ac:spMkLst>
        </pc:spChg>
        <pc:spChg chg="add del">
          <ac:chgData name="Mary Jude Camilleri" userId="S::mary.jude.camilleri@ilearn.edu.mt::d532b959-8ce3-47c7-b170-dad374501405" providerId="AD" clId="Web-{E26C8722-0487-0425-E1FD-9414D63A27DD}" dt="2021-10-01T07:10:58.789" v="421"/>
          <ac:spMkLst>
            <pc:docMk/>
            <pc:sldMk cId="2594209096" sldId="269"/>
            <ac:spMk id="14" creationId="{DAAE4CDD-124C-4DCF-9584-B6033B545DD5}"/>
          </ac:spMkLst>
        </pc:spChg>
        <pc:spChg chg="add del">
          <ac:chgData name="Mary Jude Camilleri" userId="S::mary.jude.camilleri@ilearn.edu.mt::d532b959-8ce3-47c7-b170-dad374501405" providerId="AD" clId="Web-{E26C8722-0487-0425-E1FD-9414D63A27DD}" dt="2021-10-01T07:10:58.789" v="421"/>
          <ac:spMkLst>
            <pc:docMk/>
            <pc:sldMk cId="2594209096" sldId="269"/>
            <ac:spMk id="16" creationId="{081E4A58-353D-44AE-B2FC-2A74E2E400F7}"/>
          </ac:spMkLst>
        </pc:spChg>
      </pc:sldChg>
      <pc:sldChg chg="addSp delSp modSp mod setBg modClrScheme delDesignElem chgLayout">
        <pc:chgData name="Mary Jude Camilleri" userId="S::mary.jude.camilleri@ilearn.edu.mt::d532b959-8ce3-47c7-b170-dad374501405" providerId="AD" clId="Web-{E26C8722-0487-0425-E1FD-9414D63A27DD}" dt="2021-10-01T07:10:58.789" v="421"/>
        <pc:sldMkLst>
          <pc:docMk/>
          <pc:sldMk cId="2210284763" sldId="270"/>
        </pc:sldMkLst>
        <pc:spChg chg="mod">
          <ac:chgData name="Mary Jude Camilleri" userId="S::mary.jude.camilleri@ilearn.edu.mt::d532b959-8ce3-47c7-b170-dad374501405" providerId="AD" clId="Web-{E26C8722-0487-0425-E1FD-9414D63A27DD}" dt="2021-10-01T07:08:36.068" v="385" actId="20577"/>
          <ac:spMkLst>
            <pc:docMk/>
            <pc:sldMk cId="2210284763" sldId="270"/>
            <ac:spMk id="2" creationId="{BC385DEC-89E4-4EDA-BB34-D0030D2CA278}"/>
          </ac:spMkLst>
        </pc:spChg>
        <pc:spChg chg="mod ord">
          <ac:chgData name="Mary Jude Camilleri" userId="S::mary.jude.camilleri@ilearn.edu.mt::d532b959-8ce3-47c7-b170-dad374501405" providerId="AD" clId="Web-{E26C8722-0487-0425-E1FD-9414D63A27DD}" dt="2021-10-01T07:10:58.789" v="421"/>
          <ac:spMkLst>
            <pc:docMk/>
            <pc:sldMk cId="2210284763" sldId="270"/>
            <ac:spMk id="4" creationId="{486424F5-BDE2-4A19-A82E-F22B71928709}"/>
          </ac:spMkLst>
        </pc:spChg>
        <pc:spChg chg="add del">
          <ac:chgData name="Mary Jude Camilleri" userId="S::mary.jude.camilleri@ilearn.edu.mt::d532b959-8ce3-47c7-b170-dad374501405" providerId="AD" clId="Web-{E26C8722-0487-0425-E1FD-9414D63A27DD}" dt="2021-10-01T07:10:58.789" v="421"/>
          <ac:spMkLst>
            <pc:docMk/>
            <pc:sldMk cId="2210284763" sldId="270"/>
            <ac:spMk id="9" creationId="{4F7EBAE4-9945-4473-9E34-B2C66EA0F03D}"/>
          </ac:spMkLst>
        </pc:spChg>
        <pc:spChg chg="add del">
          <ac:chgData name="Mary Jude Camilleri" userId="S::mary.jude.camilleri@ilearn.edu.mt::d532b959-8ce3-47c7-b170-dad374501405" providerId="AD" clId="Web-{E26C8722-0487-0425-E1FD-9414D63A27DD}" dt="2021-10-01T07:10:58.789" v="421"/>
          <ac:spMkLst>
            <pc:docMk/>
            <pc:sldMk cId="2210284763" sldId="270"/>
            <ac:spMk id="11" creationId="{70BEB1E7-2F88-40BC-B73D-42E5B6F80BFC}"/>
          </ac:spMkLst>
        </pc:spChg>
        <pc:spChg chg="add del">
          <ac:chgData name="Mary Jude Camilleri" userId="S::mary.jude.camilleri@ilearn.edu.mt::d532b959-8ce3-47c7-b170-dad374501405" providerId="AD" clId="Web-{E26C8722-0487-0425-E1FD-9414D63A27DD}" dt="2021-10-01T07:10:58.789" v="421"/>
          <ac:spMkLst>
            <pc:docMk/>
            <pc:sldMk cId="2210284763" sldId="270"/>
            <ac:spMk id="13" creationId="{A7B99495-F43F-4D80-A44F-2CB4764EB90B}"/>
          </ac:spMkLst>
        </pc:spChg>
        <pc:picChg chg="mod">
          <ac:chgData name="Mary Jude Camilleri" userId="S::mary.jude.camilleri@ilearn.edu.mt::d532b959-8ce3-47c7-b170-dad374501405" providerId="AD" clId="Web-{E26C8722-0487-0425-E1FD-9414D63A27DD}" dt="2021-10-01T07:07:59.802" v="370"/>
          <ac:picMkLst>
            <pc:docMk/>
            <pc:sldMk cId="2210284763" sldId="270"/>
            <ac:picMk id="3" creationId="{6A5C8124-89DD-4535-A53E-485841E0FB81}"/>
          </ac:picMkLst>
        </pc:picChg>
      </pc:sldChg>
      <pc:sldChg chg="addSp delSp modSp mod setBg modClrScheme delDesignElem chgLayout">
        <pc:chgData name="Mary Jude Camilleri" userId="S::mary.jude.camilleri@ilearn.edu.mt::d532b959-8ce3-47c7-b170-dad374501405" providerId="AD" clId="Web-{E26C8722-0487-0425-E1FD-9414D63A27DD}" dt="2021-10-01T07:10:58.789" v="421"/>
        <pc:sldMkLst>
          <pc:docMk/>
          <pc:sldMk cId="721612084" sldId="271"/>
        </pc:sldMkLst>
        <pc:spChg chg="mod">
          <ac:chgData name="Mary Jude Camilleri" userId="S::mary.jude.camilleri@ilearn.edu.mt::d532b959-8ce3-47c7-b170-dad374501405" providerId="AD" clId="Web-{E26C8722-0487-0425-E1FD-9414D63A27DD}" dt="2021-10-01T07:08:54.006" v="390" actId="20577"/>
          <ac:spMkLst>
            <pc:docMk/>
            <pc:sldMk cId="721612084" sldId="271"/>
            <ac:spMk id="2" creationId="{A9F6583F-A9F2-4E49-922F-B6E0E0BE3C81}"/>
          </ac:spMkLst>
        </pc:spChg>
        <pc:spChg chg="mod ord">
          <ac:chgData name="Mary Jude Camilleri" userId="S::mary.jude.camilleri@ilearn.edu.mt::d532b959-8ce3-47c7-b170-dad374501405" providerId="AD" clId="Web-{E26C8722-0487-0425-E1FD-9414D63A27DD}" dt="2021-10-01T07:10:58.789" v="421"/>
          <ac:spMkLst>
            <pc:docMk/>
            <pc:sldMk cId="721612084" sldId="271"/>
            <ac:spMk id="4" creationId="{A4B14CA5-1A9B-46F1-975C-0F3DA176F8CB}"/>
          </ac:spMkLst>
        </pc:spChg>
        <pc:spChg chg="add del">
          <ac:chgData name="Mary Jude Camilleri" userId="S::mary.jude.camilleri@ilearn.edu.mt::d532b959-8ce3-47c7-b170-dad374501405" providerId="AD" clId="Web-{E26C8722-0487-0425-E1FD-9414D63A27DD}" dt="2021-10-01T07:10:58.789" v="421"/>
          <ac:spMkLst>
            <pc:docMk/>
            <pc:sldMk cId="721612084" sldId="271"/>
            <ac:spMk id="9" creationId="{4E1BEB12-92AF-4445-98AD-4C7756E7C93B}"/>
          </ac:spMkLst>
        </pc:spChg>
        <pc:spChg chg="add del">
          <ac:chgData name="Mary Jude Camilleri" userId="S::mary.jude.camilleri@ilearn.edu.mt::d532b959-8ce3-47c7-b170-dad374501405" providerId="AD" clId="Web-{E26C8722-0487-0425-E1FD-9414D63A27DD}" dt="2021-10-01T07:10:58.789" v="421"/>
          <ac:spMkLst>
            <pc:docMk/>
            <pc:sldMk cId="721612084" sldId="271"/>
            <ac:spMk id="11" creationId="{D0522C2C-7B5C-48A7-A969-03941E5D2E76}"/>
          </ac:spMkLst>
        </pc:spChg>
        <pc:spChg chg="add del">
          <ac:chgData name="Mary Jude Camilleri" userId="S::mary.jude.camilleri@ilearn.edu.mt::d532b959-8ce3-47c7-b170-dad374501405" providerId="AD" clId="Web-{E26C8722-0487-0425-E1FD-9414D63A27DD}" dt="2021-10-01T07:10:58.789" v="421"/>
          <ac:spMkLst>
            <pc:docMk/>
            <pc:sldMk cId="721612084" sldId="271"/>
            <ac:spMk id="13" creationId="{9C682A1A-5B2D-4111-BBD6-620165633E5B}"/>
          </ac:spMkLst>
        </pc:spChg>
        <pc:spChg chg="add del">
          <ac:chgData name="Mary Jude Camilleri" userId="S::mary.jude.camilleri@ilearn.edu.mt::d532b959-8ce3-47c7-b170-dad374501405" providerId="AD" clId="Web-{E26C8722-0487-0425-E1FD-9414D63A27DD}" dt="2021-10-01T07:10:58.789" v="421"/>
          <ac:spMkLst>
            <pc:docMk/>
            <pc:sldMk cId="721612084" sldId="271"/>
            <ac:spMk id="15" creationId="{D6EE29F2-D77F-4BD0-A20B-334D316A1C9D}"/>
          </ac:spMkLst>
        </pc:spChg>
        <pc:spChg chg="add del">
          <ac:chgData name="Mary Jude Camilleri" userId="S::mary.jude.camilleri@ilearn.edu.mt::d532b959-8ce3-47c7-b170-dad374501405" providerId="AD" clId="Web-{E26C8722-0487-0425-E1FD-9414D63A27DD}" dt="2021-10-01T07:10:58.789" v="421"/>
          <ac:spMkLst>
            <pc:docMk/>
            <pc:sldMk cId="721612084" sldId="271"/>
            <ac:spMk id="17" creationId="{22D09ED2-868F-42C6-866E-F92E0CEF314F}"/>
          </ac:spMkLst>
        </pc:spChg>
      </pc:sldChg>
      <pc:sldChg chg="addSp delSp modSp mod setBg modClrScheme delDesignElem chgLayout">
        <pc:chgData name="Mary Jude Camilleri" userId="S::mary.jude.camilleri@ilearn.edu.mt::d532b959-8ce3-47c7-b170-dad374501405" providerId="AD" clId="Web-{E26C8722-0487-0425-E1FD-9414D63A27DD}" dt="2021-10-01T07:10:58.789" v="421"/>
        <pc:sldMkLst>
          <pc:docMk/>
          <pc:sldMk cId="3959545278" sldId="272"/>
        </pc:sldMkLst>
        <pc:spChg chg="mod">
          <ac:chgData name="Mary Jude Camilleri" userId="S::mary.jude.camilleri@ilearn.edu.mt::d532b959-8ce3-47c7-b170-dad374501405" providerId="AD" clId="Web-{E26C8722-0487-0425-E1FD-9414D63A27DD}" dt="2021-10-01T07:09:33.178" v="399" actId="20577"/>
          <ac:spMkLst>
            <pc:docMk/>
            <pc:sldMk cId="3959545278" sldId="272"/>
            <ac:spMk id="2" creationId="{4BBE23EC-3277-4A89-9A27-671D42D05028}"/>
          </ac:spMkLst>
        </pc:spChg>
        <pc:spChg chg="mod ord">
          <ac:chgData name="Mary Jude Camilleri" userId="S::mary.jude.camilleri@ilearn.edu.mt::d532b959-8ce3-47c7-b170-dad374501405" providerId="AD" clId="Web-{E26C8722-0487-0425-E1FD-9414D63A27DD}" dt="2021-10-01T07:10:58.789" v="421"/>
          <ac:spMkLst>
            <pc:docMk/>
            <pc:sldMk cId="3959545278" sldId="272"/>
            <ac:spMk id="3" creationId="{44778495-23F4-4259-B9DE-58012DC90C4B}"/>
          </ac:spMkLst>
        </pc:spChg>
        <pc:spChg chg="add del">
          <ac:chgData name="Mary Jude Camilleri" userId="S::mary.jude.camilleri@ilearn.edu.mt::d532b959-8ce3-47c7-b170-dad374501405" providerId="AD" clId="Web-{E26C8722-0487-0425-E1FD-9414D63A27DD}" dt="2021-10-01T07:10:58.789" v="421"/>
          <ac:spMkLst>
            <pc:docMk/>
            <pc:sldMk cId="3959545278" sldId="272"/>
            <ac:spMk id="8" creationId="{4E1BEB12-92AF-4445-98AD-4C7756E7C93B}"/>
          </ac:spMkLst>
        </pc:spChg>
        <pc:spChg chg="add del">
          <ac:chgData name="Mary Jude Camilleri" userId="S::mary.jude.camilleri@ilearn.edu.mt::d532b959-8ce3-47c7-b170-dad374501405" providerId="AD" clId="Web-{E26C8722-0487-0425-E1FD-9414D63A27DD}" dt="2021-10-01T07:10:58.789" v="421"/>
          <ac:spMkLst>
            <pc:docMk/>
            <pc:sldMk cId="3959545278" sldId="272"/>
            <ac:spMk id="10" creationId="{D0522C2C-7B5C-48A7-A969-03941E5D2E76}"/>
          </ac:spMkLst>
        </pc:spChg>
        <pc:spChg chg="add del">
          <ac:chgData name="Mary Jude Camilleri" userId="S::mary.jude.camilleri@ilearn.edu.mt::d532b959-8ce3-47c7-b170-dad374501405" providerId="AD" clId="Web-{E26C8722-0487-0425-E1FD-9414D63A27DD}" dt="2021-10-01T07:10:58.789" v="421"/>
          <ac:spMkLst>
            <pc:docMk/>
            <pc:sldMk cId="3959545278" sldId="272"/>
            <ac:spMk id="12" creationId="{9C682A1A-5B2D-4111-BBD6-620165633E5B}"/>
          </ac:spMkLst>
        </pc:spChg>
        <pc:spChg chg="add del">
          <ac:chgData name="Mary Jude Camilleri" userId="S::mary.jude.camilleri@ilearn.edu.mt::d532b959-8ce3-47c7-b170-dad374501405" providerId="AD" clId="Web-{E26C8722-0487-0425-E1FD-9414D63A27DD}" dt="2021-10-01T07:10:58.789" v="421"/>
          <ac:spMkLst>
            <pc:docMk/>
            <pc:sldMk cId="3959545278" sldId="272"/>
            <ac:spMk id="14" creationId="{D6EE29F2-D77F-4BD0-A20B-334D316A1C9D}"/>
          </ac:spMkLst>
        </pc:spChg>
        <pc:spChg chg="add del">
          <ac:chgData name="Mary Jude Camilleri" userId="S::mary.jude.camilleri@ilearn.edu.mt::d532b959-8ce3-47c7-b170-dad374501405" providerId="AD" clId="Web-{E26C8722-0487-0425-E1FD-9414D63A27DD}" dt="2021-10-01T07:10:58.789" v="421"/>
          <ac:spMkLst>
            <pc:docMk/>
            <pc:sldMk cId="3959545278" sldId="272"/>
            <ac:spMk id="16" creationId="{22D09ED2-868F-42C6-866E-F92E0CEF314F}"/>
          </ac:spMkLst>
        </pc:spChg>
      </pc:sldChg>
      <pc:sldChg chg="addSp delSp modSp mod setBg modClrScheme delDesignElem chgLayout">
        <pc:chgData name="Mary Jude Camilleri" userId="S::mary.jude.camilleri@ilearn.edu.mt::d532b959-8ce3-47c7-b170-dad374501405" providerId="AD" clId="Web-{E26C8722-0487-0425-E1FD-9414D63A27DD}" dt="2021-10-01T07:10:58.789" v="421"/>
        <pc:sldMkLst>
          <pc:docMk/>
          <pc:sldMk cId="201329673" sldId="273"/>
        </pc:sldMkLst>
        <pc:spChg chg="mod">
          <ac:chgData name="Mary Jude Camilleri" userId="S::mary.jude.camilleri@ilearn.edu.mt::d532b959-8ce3-47c7-b170-dad374501405" providerId="AD" clId="Web-{E26C8722-0487-0425-E1FD-9414D63A27DD}" dt="2021-10-01T07:09:42.507" v="402"/>
          <ac:spMkLst>
            <pc:docMk/>
            <pc:sldMk cId="201329673" sldId="273"/>
            <ac:spMk id="2" creationId="{5C76F10D-C5A0-4BC8-906C-0852F0BFB818}"/>
          </ac:spMkLst>
        </pc:spChg>
        <pc:spChg chg="mod ord">
          <ac:chgData name="Mary Jude Camilleri" userId="S::mary.jude.camilleri@ilearn.edu.mt::d532b959-8ce3-47c7-b170-dad374501405" providerId="AD" clId="Web-{E26C8722-0487-0425-E1FD-9414D63A27DD}" dt="2021-10-01T07:10:58.789" v="421"/>
          <ac:spMkLst>
            <pc:docMk/>
            <pc:sldMk cId="201329673" sldId="273"/>
            <ac:spMk id="4" creationId="{DA16BA01-E234-45E8-A4EC-F56E3BB8B566}"/>
          </ac:spMkLst>
        </pc:spChg>
        <pc:spChg chg="add del">
          <ac:chgData name="Mary Jude Camilleri" userId="S::mary.jude.camilleri@ilearn.edu.mt::d532b959-8ce3-47c7-b170-dad374501405" providerId="AD" clId="Web-{E26C8722-0487-0425-E1FD-9414D63A27DD}" dt="2021-10-01T07:10:58.789" v="421"/>
          <ac:spMkLst>
            <pc:docMk/>
            <pc:sldMk cId="201329673" sldId="273"/>
            <ac:spMk id="6" creationId="{3301E07F-4F79-4B58-8698-EF24DC1ECDBF}"/>
          </ac:spMkLst>
        </pc:spChg>
        <pc:spChg chg="add del">
          <ac:chgData name="Mary Jude Camilleri" userId="S::mary.jude.camilleri@ilearn.edu.mt::d532b959-8ce3-47c7-b170-dad374501405" providerId="AD" clId="Web-{E26C8722-0487-0425-E1FD-9414D63A27DD}" dt="2021-10-01T07:10:58.789" v="421"/>
          <ac:spMkLst>
            <pc:docMk/>
            <pc:sldMk cId="201329673" sldId="273"/>
            <ac:spMk id="7" creationId="{E58B2195-5055-402F-A3E7-53FF0E4980C3}"/>
          </ac:spMkLst>
        </pc:spChg>
        <pc:spChg chg="add del">
          <ac:chgData name="Mary Jude Camilleri" userId="S::mary.jude.camilleri@ilearn.edu.mt::d532b959-8ce3-47c7-b170-dad374501405" providerId="AD" clId="Web-{E26C8722-0487-0425-E1FD-9414D63A27DD}" dt="2021-10-01T07:10:58.789" v="421"/>
          <ac:spMkLst>
            <pc:docMk/>
            <pc:sldMk cId="201329673" sldId="273"/>
            <ac:spMk id="8" creationId="{9EE6F773-742A-491A-9A00-A2A150DF500A}"/>
          </ac:spMkLst>
        </pc:spChg>
        <pc:spChg chg="add del">
          <ac:chgData name="Mary Jude Camilleri" userId="S::mary.jude.camilleri@ilearn.edu.mt::d532b959-8ce3-47c7-b170-dad374501405" providerId="AD" clId="Web-{E26C8722-0487-0425-E1FD-9414D63A27DD}" dt="2021-10-01T07:09:42.491" v="401"/>
          <ac:spMkLst>
            <pc:docMk/>
            <pc:sldMk cId="201329673" sldId="273"/>
            <ac:spMk id="9" creationId="{3F138222-D274-4866-96E7-C3B1D6DA8CEE}"/>
          </ac:spMkLst>
        </pc:spChg>
        <pc:spChg chg="add del">
          <ac:chgData name="Mary Jude Camilleri" userId="S::mary.jude.camilleri@ilearn.edu.mt::d532b959-8ce3-47c7-b170-dad374501405" providerId="AD" clId="Web-{E26C8722-0487-0425-E1FD-9414D63A27DD}" dt="2021-10-01T07:09:42.491" v="401"/>
          <ac:spMkLst>
            <pc:docMk/>
            <pc:sldMk cId="201329673" sldId="273"/>
            <ac:spMk id="11" creationId="{5888E255-D20B-4F26-B9DA-3DF036797008}"/>
          </ac:spMkLst>
        </pc:spChg>
        <pc:spChg chg="add del">
          <ac:chgData name="Mary Jude Camilleri" userId="S::mary.jude.camilleri@ilearn.edu.mt::d532b959-8ce3-47c7-b170-dad374501405" providerId="AD" clId="Web-{E26C8722-0487-0425-E1FD-9414D63A27DD}" dt="2021-10-01T07:09:42.491" v="401"/>
          <ac:spMkLst>
            <pc:docMk/>
            <pc:sldMk cId="201329673" sldId="273"/>
            <ac:spMk id="13" creationId="{02AD46D6-02D6-45B3-921C-F4033826EFA7}"/>
          </ac:spMkLst>
        </pc:spChg>
        <pc:picChg chg="mod">
          <ac:chgData name="Mary Jude Camilleri" userId="S::mary.jude.camilleri@ilearn.edu.mt::d532b959-8ce3-47c7-b170-dad374501405" providerId="AD" clId="Web-{E26C8722-0487-0425-E1FD-9414D63A27DD}" dt="2021-10-01T07:09:42.507" v="402"/>
          <ac:picMkLst>
            <pc:docMk/>
            <pc:sldMk cId="201329673" sldId="273"/>
            <ac:picMk id="3" creationId="{396C3EED-8DF0-45CF-BD0F-EB38D3C11860}"/>
          </ac:picMkLst>
        </pc:picChg>
      </pc:sldChg>
      <pc:sldChg chg="addSp delSp modSp mod setBg modClrScheme delDesignElem chgLayout">
        <pc:chgData name="Mary Jude Camilleri" userId="S::mary.jude.camilleri@ilearn.edu.mt::d532b959-8ce3-47c7-b170-dad374501405" providerId="AD" clId="Web-{E26C8722-0487-0425-E1FD-9414D63A27DD}" dt="2021-10-01T07:10:58.789" v="421"/>
        <pc:sldMkLst>
          <pc:docMk/>
          <pc:sldMk cId="1074186404" sldId="274"/>
        </pc:sldMkLst>
        <pc:spChg chg="mod">
          <ac:chgData name="Mary Jude Camilleri" userId="S::mary.jude.camilleri@ilearn.edu.mt::d532b959-8ce3-47c7-b170-dad374501405" providerId="AD" clId="Web-{E26C8722-0487-0425-E1FD-9414D63A27DD}" dt="2021-10-01T07:10:03.632" v="409" actId="20577"/>
          <ac:spMkLst>
            <pc:docMk/>
            <pc:sldMk cId="1074186404" sldId="274"/>
            <ac:spMk id="2" creationId="{6A8E2B7B-9FBF-43B7-9FC8-35E66BC8812D}"/>
          </ac:spMkLst>
        </pc:spChg>
        <pc:spChg chg="mod ord">
          <ac:chgData name="Mary Jude Camilleri" userId="S::mary.jude.camilleri@ilearn.edu.mt::d532b959-8ce3-47c7-b170-dad374501405" providerId="AD" clId="Web-{E26C8722-0487-0425-E1FD-9414D63A27DD}" dt="2021-10-01T07:10:58.789" v="421"/>
          <ac:spMkLst>
            <pc:docMk/>
            <pc:sldMk cId="1074186404" sldId="274"/>
            <ac:spMk id="4" creationId="{3E345FB5-2297-4B65-B1FC-43D9B8CCE7F1}"/>
          </ac:spMkLst>
        </pc:spChg>
        <pc:spChg chg="add del">
          <ac:chgData name="Mary Jude Camilleri" userId="S::mary.jude.camilleri@ilearn.edu.mt::d532b959-8ce3-47c7-b170-dad374501405" providerId="AD" clId="Web-{E26C8722-0487-0425-E1FD-9414D63A27DD}" dt="2021-10-01T07:09:56.851" v="406"/>
          <ac:spMkLst>
            <pc:docMk/>
            <pc:sldMk cId="1074186404" sldId="274"/>
            <ac:spMk id="6" creationId="{347D6575-0B06-40B2-9D0F-298202F6BCAC}"/>
          </ac:spMkLst>
        </pc:spChg>
        <pc:spChg chg="add del">
          <ac:chgData name="Mary Jude Camilleri" userId="S::mary.jude.camilleri@ilearn.edu.mt::d532b959-8ce3-47c7-b170-dad374501405" providerId="AD" clId="Web-{E26C8722-0487-0425-E1FD-9414D63A27DD}" dt="2021-10-01T07:09:56.851" v="406"/>
          <ac:spMkLst>
            <pc:docMk/>
            <pc:sldMk cId="1074186404" sldId="274"/>
            <ac:spMk id="7" creationId="{E2B33195-5BCA-4BB7-A82D-6739522687DD}"/>
          </ac:spMkLst>
        </pc:spChg>
        <pc:spChg chg="add del">
          <ac:chgData name="Mary Jude Camilleri" userId="S::mary.jude.camilleri@ilearn.edu.mt::d532b959-8ce3-47c7-b170-dad374501405" providerId="AD" clId="Web-{E26C8722-0487-0425-E1FD-9414D63A27DD}" dt="2021-10-01T07:09:56.851" v="406"/>
          <ac:spMkLst>
            <pc:docMk/>
            <pc:sldMk cId="1074186404" sldId="274"/>
            <ac:spMk id="8" creationId="{CF8AD9F3-9AF6-494F-83A3-2F677563935C}"/>
          </ac:spMkLst>
        </pc:spChg>
        <pc:spChg chg="add del">
          <ac:chgData name="Mary Jude Camilleri" userId="S::mary.jude.camilleri@ilearn.edu.mt::d532b959-8ce3-47c7-b170-dad374501405" providerId="AD" clId="Web-{E26C8722-0487-0425-E1FD-9414D63A27DD}" dt="2021-10-01T07:09:54.507" v="404"/>
          <ac:spMkLst>
            <pc:docMk/>
            <pc:sldMk cId="1074186404" sldId="274"/>
            <ac:spMk id="9" creationId="{3301E07F-4F79-4B58-8698-EF24DC1ECDBF}"/>
          </ac:spMkLst>
        </pc:spChg>
        <pc:spChg chg="add del">
          <ac:chgData name="Mary Jude Camilleri" userId="S::mary.jude.camilleri@ilearn.edu.mt::d532b959-8ce3-47c7-b170-dad374501405" providerId="AD" clId="Web-{E26C8722-0487-0425-E1FD-9414D63A27DD}" dt="2021-10-01T07:10:58.789" v="421"/>
          <ac:spMkLst>
            <pc:docMk/>
            <pc:sldMk cId="1074186404" sldId="274"/>
            <ac:spMk id="10" creationId="{362D44EE-C852-4460-B8B5-C4F2BC20510C}"/>
          </ac:spMkLst>
        </pc:spChg>
        <pc:spChg chg="add del">
          <ac:chgData name="Mary Jude Camilleri" userId="S::mary.jude.camilleri@ilearn.edu.mt::d532b959-8ce3-47c7-b170-dad374501405" providerId="AD" clId="Web-{E26C8722-0487-0425-E1FD-9414D63A27DD}" dt="2021-10-01T07:09:54.507" v="404"/>
          <ac:spMkLst>
            <pc:docMk/>
            <pc:sldMk cId="1074186404" sldId="274"/>
            <ac:spMk id="11" creationId="{E58B2195-5055-402F-A3E7-53FF0E4980C3}"/>
          </ac:spMkLst>
        </pc:spChg>
        <pc:spChg chg="add del">
          <ac:chgData name="Mary Jude Camilleri" userId="S::mary.jude.camilleri@ilearn.edu.mt::d532b959-8ce3-47c7-b170-dad374501405" providerId="AD" clId="Web-{E26C8722-0487-0425-E1FD-9414D63A27DD}" dt="2021-10-01T07:10:58.789" v="421"/>
          <ac:spMkLst>
            <pc:docMk/>
            <pc:sldMk cId="1074186404" sldId="274"/>
            <ac:spMk id="12" creationId="{658970D8-8D1D-4B5C-894B-E871CC86543D}"/>
          </ac:spMkLst>
        </pc:spChg>
        <pc:spChg chg="add del">
          <ac:chgData name="Mary Jude Camilleri" userId="S::mary.jude.camilleri@ilearn.edu.mt::d532b959-8ce3-47c7-b170-dad374501405" providerId="AD" clId="Web-{E26C8722-0487-0425-E1FD-9414D63A27DD}" dt="2021-10-01T07:09:54.507" v="404"/>
          <ac:spMkLst>
            <pc:docMk/>
            <pc:sldMk cId="1074186404" sldId="274"/>
            <ac:spMk id="13" creationId="{9EE6F773-742A-491A-9A00-A2A150DF500A}"/>
          </ac:spMkLst>
        </pc:spChg>
        <pc:spChg chg="add del">
          <ac:chgData name="Mary Jude Camilleri" userId="S::mary.jude.camilleri@ilearn.edu.mt::d532b959-8ce3-47c7-b170-dad374501405" providerId="AD" clId="Web-{E26C8722-0487-0425-E1FD-9414D63A27DD}" dt="2021-10-01T07:10:58.789" v="421"/>
          <ac:spMkLst>
            <pc:docMk/>
            <pc:sldMk cId="1074186404" sldId="274"/>
            <ac:spMk id="14" creationId="{F227E5B6-9132-43CA-B503-37A18562ADF2}"/>
          </ac:spMkLst>
        </pc:spChg>
        <pc:spChg chg="add del">
          <ac:chgData name="Mary Jude Camilleri" userId="S::mary.jude.camilleri@ilearn.edu.mt::d532b959-8ce3-47c7-b170-dad374501405" providerId="AD" clId="Web-{E26C8722-0487-0425-E1FD-9414D63A27DD}" dt="2021-10-01T07:09:56.851" v="406"/>
          <ac:spMkLst>
            <pc:docMk/>
            <pc:sldMk cId="1074186404" sldId="274"/>
            <ac:spMk id="15" creationId="{0DA5DB8B-7E5C-4ABC-8069-A9A8806F3976}"/>
          </ac:spMkLst>
        </pc:spChg>
        <pc:spChg chg="add del">
          <ac:chgData name="Mary Jude Camilleri" userId="S::mary.jude.camilleri@ilearn.edu.mt::d532b959-8ce3-47c7-b170-dad374501405" providerId="AD" clId="Web-{E26C8722-0487-0425-E1FD-9414D63A27DD}" dt="2021-10-01T07:10:58.789" v="421"/>
          <ac:spMkLst>
            <pc:docMk/>
            <pc:sldMk cId="1074186404" sldId="274"/>
            <ac:spMk id="16" creationId="{03C2051E-A88D-48E5-BACF-AAED17892722}"/>
          </ac:spMkLst>
        </pc:spChg>
        <pc:spChg chg="add del">
          <ac:chgData name="Mary Jude Camilleri" userId="S::mary.jude.camilleri@ilearn.edu.mt::d532b959-8ce3-47c7-b170-dad374501405" providerId="AD" clId="Web-{E26C8722-0487-0425-E1FD-9414D63A27DD}" dt="2021-10-01T07:10:58.789" v="421"/>
          <ac:spMkLst>
            <pc:docMk/>
            <pc:sldMk cId="1074186404" sldId="274"/>
            <ac:spMk id="17" creationId="{7821A508-2985-4905-874A-527429BAABFA}"/>
          </ac:spMkLst>
        </pc:spChg>
        <pc:spChg chg="add del">
          <ac:chgData name="Mary Jude Camilleri" userId="S::mary.jude.camilleri@ilearn.edu.mt::d532b959-8ce3-47c7-b170-dad374501405" providerId="AD" clId="Web-{E26C8722-0487-0425-E1FD-9414D63A27DD}" dt="2021-10-01T07:10:58.789" v="421"/>
          <ac:spMkLst>
            <pc:docMk/>
            <pc:sldMk cId="1074186404" sldId="274"/>
            <ac:spMk id="19" creationId="{D2929CB1-0E3C-4B2D-ADC5-0154FB33BA44}"/>
          </ac:spMkLst>
        </pc:spChg>
        <pc:spChg chg="add del">
          <ac:chgData name="Mary Jude Camilleri" userId="S::mary.jude.camilleri@ilearn.edu.mt::d532b959-8ce3-47c7-b170-dad374501405" providerId="AD" clId="Web-{E26C8722-0487-0425-E1FD-9414D63A27DD}" dt="2021-10-01T07:10:58.789" v="421"/>
          <ac:spMkLst>
            <pc:docMk/>
            <pc:sldMk cId="1074186404" sldId="274"/>
            <ac:spMk id="21" creationId="{5F2F0C84-BE8C-4DC2-A6D3-30349A801D5C}"/>
          </ac:spMkLst>
        </pc:spChg>
        <pc:picChg chg="mod">
          <ac:chgData name="Mary Jude Camilleri" userId="S::mary.jude.camilleri@ilearn.edu.mt::d532b959-8ce3-47c7-b170-dad374501405" providerId="AD" clId="Web-{E26C8722-0487-0425-E1FD-9414D63A27DD}" dt="2021-10-01T07:09:56.866" v="407"/>
          <ac:picMkLst>
            <pc:docMk/>
            <pc:sldMk cId="1074186404" sldId="274"/>
            <ac:picMk id="3" creationId="{8A12B86E-5145-4DE2-8D4F-03EC9589E26C}"/>
          </ac:picMkLst>
        </pc:picChg>
      </pc:sldChg>
      <pc:sldChg chg="addSp delSp modSp mod modClrScheme chgLayout">
        <pc:chgData name="Mary Jude Camilleri" userId="S::mary.jude.camilleri@ilearn.edu.mt::d532b959-8ce3-47c7-b170-dad374501405" providerId="AD" clId="Web-{E26C8722-0487-0425-E1FD-9414D63A27DD}" dt="2021-10-01T07:10:58.789" v="421"/>
        <pc:sldMkLst>
          <pc:docMk/>
          <pc:sldMk cId="4171827777" sldId="275"/>
        </pc:sldMkLst>
        <pc:spChg chg="mod ord">
          <ac:chgData name="Mary Jude Camilleri" userId="S::mary.jude.camilleri@ilearn.edu.mt::d532b959-8ce3-47c7-b170-dad374501405" providerId="AD" clId="Web-{E26C8722-0487-0425-E1FD-9414D63A27DD}" dt="2021-10-01T07:10:58.789" v="421"/>
          <ac:spMkLst>
            <pc:docMk/>
            <pc:sldMk cId="4171827777" sldId="275"/>
            <ac:spMk id="4" creationId="{AA1CD848-4EA4-4438-8D05-E27F048737CC}"/>
          </ac:spMkLst>
        </pc:spChg>
        <pc:picChg chg="add del">
          <ac:chgData name="Mary Jude Camilleri" userId="S::mary.jude.camilleri@ilearn.edu.mt::d532b959-8ce3-47c7-b170-dad374501405" providerId="AD" clId="Web-{E26C8722-0487-0425-E1FD-9414D63A27DD}" dt="2021-10-01T07:10:37.570" v="419"/>
          <ac:picMkLst>
            <pc:docMk/>
            <pc:sldMk cId="4171827777" sldId="275"/>
            <ac:picMk id="2" creationId="{6FB83920-0764-4DF9-9BD6-8C6C2678D99B}"/>
          </ac:picMkLst>
        </pc:picChg>
        <pc:picChg chg="mod">
          <ac:chgData name="Mary Jude Camilleri" userId="S::mary.jude.camilleri@ilearn.edu.mt::d532b959-8ce3-47c7-b170-dad374501405" providerId="AD" clId="Web-{E26C8722-0487-0425-E1FD-9414D63A27DD}" dt="2021-10-01T07:10:35.070" v="418" actId="1076"/>
          <ac:picMkLst>
            <pc:docMk/>
            <pc:sldMk cId="4171827777" sldId="275"/>
            <ac:picMk id="5" creationId="{81C213A9-0AFF-46F1-BABB-280D5B5AD177}"/>
          </ac:picMkLst>
        </pc:picChg>
      </pc:sldChg>
      <pc:sldChg chg="addSp delSp modSp mod setBg modClrScheme delDesignElem chgLayout">
        <pc:chgData name="Mary Jude Camilleri" userId="S::mary.jude.camilleri@ilearn.edu.mt::d532b959-8ce3-47c7-b170-dad374501405" providerId="AD" clId="Web-{E26C8722-0487-0425-E1FD-9414D63A27DD}" dt="2021-10-01T07:10:58.789" v="421"/>
        <pc:sldMkLst>
          <pc:docMk/>
          <pc:sldMk cId="2957315990" sldId="289"/>
        </pc:sldMkLst>
        <pc:spChg chg="mod ord">
          <ac:chgData name="Mary Jude Camilleri" userId="S::mary.jude.camilleri@ilearn.edu.mt::d532b959-8ce3-47c7-b170-dad374501405" providerId="AD" clId="Web-{E26C8722-0487-0425-E1FD-9414D63A27DD}" dt="2021-10-01T07:10:58.789" v="421"/>
          <ac:spMkLst>
            <pc:docMk/>
            <pc:sldMk cId="2957315990" sldId="289"/>
            <ac:spMk id="2" creationId="{564CFDEB-3A12-4259-B595-EE70F6DFF407}"/>
          </ac:spMkLst>
        </pc:spChg>
        <pc:spChg chg="mod">
          <ac:chgData name="Mary Jude Camilleri" userId="S::mary.jude.camilleri@ilearn.edu.mt::d532b959-8ce3-47c7-b170-dad374501405" providerId="AD" clId="Web-{E26C8722-0487-0425-E1FD-9414D63A27DD}" dt="2021-10-01T07:04:29.924" v="292" actId="20577"/>
          <ac:spMkLst>
            <pc:docMk/>
            <pc:sldMk cId="2957315990" sldId="289"/>
            <ac:spMk id="3" creationId="{C18331CD-A4C1-43FF-ADB2-3FD19B2344F0}"/>
          </ac:spMkLst>
        </pc:spChg>
        <pc:spChg chg="add del">
          <ac:chgData name="Mary Jude Camilleri" userId="S::mary.jude.camilleri@ilearn.edu.mt::d532b959-8ce3-47c7-b170-dad374501405" providerId="AD" clId="Web-{E26C8722-0487-0425-E1FD-9414D63A27DD}" dt="2021-10-01T07:10:58.789" v="421"/>
          <ac:spMkLst>
            <pc:docMk/>
            <pc:sldMk cId="2957315990" sldId="289"/>
            <ac:spMk id="8" creationId="{1BB867FF-FC45-48F7-8104-F89BE54909F1}"/>
          </ac:spMkLst>
        </pc:spChg>
        <pc:spChg chg="add del">
          <ac:chgData name="Mary Jude Camilleri" userId="S::mary.jude.camilleri@ilearn.edu.mt::d532b959-8ce3-47c7-b170-dad374501405" providerId="AD" clId="Web-{E26C8722-0487-0425-E1FD-9414D63A27DD}" dt="2021-10-01T07:10:58.789" v="421"/>
          <ac:spMkLst>
            <pc:docMk/>
            <pc:sldMk cId="2957315990" sldId="289"/>
            <ac:spMk id="10" creationId="{8BB56887-D0D5-4F0C-9E19-7247EB83C8B7}"/>
          </ac:spMkLst>
        </pc:spChg>
        <pc:spChg chg="add del">
          <ac:chgData name="Mary Jude Camilleri" userId="S::mary.jude.camilleri@ilearn.edu.mt::d532b959-8ce3-47c7-b170-dad374501405" providerId="AD" clId="Web-{E26C8722-0487-0425-E1FD-9414D63A27DD}" dt="2021-10-01T07:10:58.789" v="421"/>
          <ac:spMkLst>
            <pc:docMk/>
            <pc:sldMk cId="2957315990" sldId="289"/>
            <ac:spMk id="12" creationId="{081E4A58-353D-44AE-B2FC-2A74E2E400F7}"/>
          </ac:spMkLst>
        </pc:spChg>
      </pc:sldChg>
      <pc:sldChg chg="addSp delSp modSp mod setBg modClrScheme delDesignElem chgLayout">
        <pc:chgData name="Mary Jude Camilleri" userId="S::mary.jude.camilleri@ilearn.edu.mt::d532b959-8ce3-47c7-b170-dad374501405" providerId="AD" clId="Web-{E26C8722-0487-0425-E1FD-9414D63A27DD}" dt="2021-10-01T07:10:58.789" v="421"/>
        <pc:sldMkLst>
          <pc:docMk/>
          <pc:sldMk cId="3104902881" sldId="290"/>
        </pc:sldMkLst>
        <pc:spChg chg="mod ord">
          <ac:chgData name="Mary Jude Camilleri" userId="S::mary.jude.camilleri@ilearn.edu.mt::d532b959-8ce3-47c7-b170-dad374501405" providerId="AD" clId="Web-{E26C8722-0487-0425-E1FD-9414D63A27DD}" dt="2021-10-01T07:10:58.789" v="421"/>
          <ac:spMkLst>
            <pc:docMk/>
            <pc:sldMk cId="3104902881" sldId="290"/>
            <ac:spMk id="2" creationId="{564CFDEB-3A12-4259-B595-EE70F6DFF407}"/>
          </ac:spMkLst>
        </pc:spChg>
        <pc:spChg chg="mod ord">
          <ac:chgData name="Mary Jude Camilleri" userId="S::mary.jude.camilleri@ilearn.edu.mt::d532b959-8ce3-47c7-b170-dad374501405" providerId="AD" clId="Web-{E26C8722-0487-0425-E1FD-9414D63A27DD}" dt="2021-10-01T07:05:10.409" v="307" actId="20577"/>
          <ac:spMkLst>
            <pc:docMk/>
            <pc:sldMk cId="3104902881" sldId="290"/>
            <ac:spMk id="4" creationId="{53E6F7D0-8351-4BF4-8403-B64CFD114A3A}"/>
          </ac:spMkLst>
        </pc:spChg>
        <pc:spChg chg="add del">
          <ac:chgData name="Mary Jude Camilleri" userId="S::mary.jude.camilleri@ilearn.edu.mt::d532b959-8ce3-47c7-b170-dad374501405" providerId="AD" clId="Web-{E26C8722-0487-0425-E1FD-9414D63A27DD}" dt="2021-10-01T07:10:58.789" v="421"/>
          <ac:spMkLst>
            <pc:docMk/>
            <pc:sldMk cId="3104902881" sldId="290"/>
            <ac:spMk id="71" creationId="{79BB35BC-D5C2-4C8B-A22A-A71E6191913B}"/>
          </ac:spMkLst>
        </pc:spChg>
        <pc:picChg chg="mod">
          <ac:chgData name="Mary Jude Camilleri" userId="S::mary.jude.camilleri@ilearn.edu.mt::d532b959-8ce3-47c7-b170-dad374501405" providerId="AD" clId="Web-{E26C8722-0487-0425-E1FD-9414D63A27DD}" dt="2021-10-01T07:04:44.159" v="295"/>
          <ac:picMkLst>
            <pc:docMk/>
            <pc:sldMk cId="3104902881" sldId="290"/>
            <ac:picMk id="1026" creationId="{72CA0833-59F9-4B56-B877-1D19374FE669}"/>
          </ac:picMkLst>
        </pc:picChg>
      </pc:sldChg>
      <pc:sldMasterChg chg="del delSldLayout">
        <pc:chgData name="Mary Jude Camilleri" userId="S::mary.jude.camilleri@ilearn.edu.mt::d532b959-8ce3-47c7-b170-dad374501405" providerId="AD" clId="Web-{E26C8722-0487-0425-E1FD-9414D63A27DD}" dt="2021-10-01T06:57:32.966" v="3"/>
        <pc:sldMasterMkLst>
          <pc:docMk/>
          <pc:sldMasterMk cId="0" sldId="2147483648"/>
        </pc:sldMasterMkLst>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49"/>
          </pc:sldLayoutMkLst>
        </pc:sldLayoutChg>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51"/>
          </pc:sldLayoutMkLst>
        </pc:sldLayoutChg>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53"/>
          </pc:sldLayoutMkLst>
        </pc:sldLayoutChg>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54"/>
          </pc:sldLayoutMkLst>
        </pc:sldLayoutChg>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55"/>
          </pc:sldLayoutMkLst>
        </pc:sldLayoutChg>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57"/>
          </pc:sldLayoutMkLst>
        </pc:sldLayoutChg>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59"/>
          </pc:sldLayoutMkLst>
        </pc:sldLayoutChg>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60"/>
          </pc:sldLayoutMkLst>
        </pc:sldLayoutChg>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61"/>
          </pc:sldLayoutMkLst>
        </pc:sldLayoutChg>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62"/>
          </pc:sldLayoutMkLst>
        </pc:sldLayoutChg>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63"/>
          </pc:sldLayoutMkLst>
        </pc:sldLayoutChg>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64"/>
          </pc:sldLayoutMkLst>
        </pc:sldLayoutChg>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65"/>
          </pc:sldLayoutMkLst>
        </pc:sldLayoutChg>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66"/>
          </pc:sldLayoutMkLst>
        </pc:sldLayoutChg>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67"/>
          </pc:sldLayoutMkLst>
        </pc:sldLayoutChg>
        <pc:sldLayoutChg chg="del">
          <pc:chgData name="Mary Jude Camilleri" userId="S::mary.jude.camilleri@ilearn.edu.mt::d532b959-8ce3-47c7-b170-dad374501405" providerId="AD" clId="Web-{E26C8722-0487-0425-E1FD-9414D63A27DD}" dt="2021-10-01T06:57:32.966" v="3"/>
          <pc:sldLayoutMkLst>
            <pc:docMk/>
            <pc:sldMasterMk cId="0" sldId="2147483648"/>
            <pc:sldLayoutMk cId="0" sldId="2147483668"/>
          </pc:sldLayoutMkLst>
        </pc:sldLayoutChg>
      </pc:sldMasterChg>
      <pc:sldMasterChg chg="add del addSldLayout delSldLayout modSldLayout">
        <pc:chgData name="Mary Jude Camilleri" userId="S::mary.jude.camilleri@ilearn.edu.mt::d532b959-8ce3-47c7-b170-dad374501405" providerId="AD" clId="Web-{E26C8722-0487-0425-E1FD-9414D63A27DD}" dt="2021-10-01T06:57:38.528" v="4"/>
        <pc:sldMasterMkLst>
          <pc:docMk/>
          <pc:sldMasterMk cId="1857401234" sldId="2147483669"/>
        </pc:sldMasterMkLst>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3133352266" sldId="2147483670"/>
          </pc:sldLayoutMkLst>
        </pc:sldLayoutChg>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1567701138" sldId="2147483671"/>
          </pc:sldLayoutMkLst>
        </pc:sldLayoutChg>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1466795609" sldId="2147483672"/>
          </pc:sldLayoutMkLst>
        </pc:sldLayoutChg>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16665298" sldId="2147483673"/>
          </pc:sldLayoutMkLst>
        </pc:sldLayoutChg>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3583000266" sldId="2147483674"/>
          </pc:sldLayoutMkLst>
        </pc:sldLayoutChg>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3313014954" sldId="2147483675"/>
          </pc:sldLayoutMkLst>
        </pc:sldLayoutChg>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1242134561" sldId="2147483676"/>
          </pc:sldLayoutMkLst>
        </pc:sldLayoutChg>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173418737" sldId="2147483677"/>
          </pc:sldLayoutMkLst>
        </pc:sldLayoutChg>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3898441423" sldId="2147483678"/>
          </pc:sldLayoutMkLst>
        </pc:sldLayoutChg>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2170536750" sldId="2147483679"/>
          </pc:sldLayoutMkLst>
        </pc:sldLayoutChg>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3630044117" sldId="2147483680"/>
          </pc:sldLayoutMkLst>
        </pc:sldLayoutChg>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3999210615" sldId="2147483681"/>
          </pc:sldLayoutMkLst>
        </pc:sldLayoutChg>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3821638399" sldId="2147483682"/>
          </pc:sldLayoutMkLst>
        </pc:sldLayoutChg>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1776392219" sldId="2147483683"/>
          </pc:sldLayoutMkLst>
        </pc:sldLayoutChg>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2896579101" sldId="2147483684"/>
          </pc:sldLayoutMkLst>
        </pc:sldLayoutChg>
        <pc:sldLayoutChg chg="add del mod replId">
          <pc:chgData name="Mary Jude Camilleri" userId="S::mary.jude.camilleri@ilearn.edu.mt::d532b959-8ce3-47c7-b170-dad374501405" providerId="AD" clId="Web-{E26C8722-0487-0425-E1FD-9414D63A27DD}" dt="2021-10-01T06:57:38.528" v="4"/>
          <pc:sldLayoutMkLst>
            <pc:docMk/>
            <pc:sldMasterMk cId="1857401234" sldId="2147483669"/>
            <pc:sldLayoutMk cId="1486923081" sldId="2147483685"/>
          </pc:sldLayoutMkLst>
        </pc:sldLayoutChg>
      </pc:sldMasterChg>
      <pc:sldMasterChg chg="add del addSldLayout delSldLayout modSldLayout">
        <pc:chgData name="Mary Jude Camilleri" userId="S::mary.jude.camilleri@ilearn.edu.mt::d532b959-8ce3-47c7-b170-dad374501405" providerId="AD" clId="Web-{E26C8722-0487-0425-E1FD-9414D63A27DD}" dt="2021-10-01T07:10:58.789" v="421"/>
        <pc:sldMasterMkLst>
          <pc:docMk/>
          <pc:sldMasterMk cId="4054566292" sldId="2147483686"/>
        </pc:sldMasterMkLst>
        <pc:sldLayoutChg chg="add del mod replId">
          <pc:chgData name="Mary Jude Camilleri" userId="S::mary.jude.camilleri@ilearn.edu.mt::d532b959-8ce3-47c7-b170-dad374501405" providerId="AD" clId="Web-{E26C8722-0487-0425-E1FD-9414D63A27DD}" dt="2021-10-01T07:10:58.789" v="421"/>
          <pc:sldLayoutMkLst>
            <pc:docMk/>
            <pc:sldMasterMk cId="4054566292" sldId="2147483686"/>
            <pc:sldLayoutMk cId="2117624391" sldId="2147483687"/>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4054566292" sldId="2147483686"/>
            <pc:sldLayoutMk cId="3084940535" sldId="2147483688"/>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4054566292" sldId="2147483686"/>
            <pc:sldLayoutMk cId="100896977" sldId="2147483689"/>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4054566292" sldId="2147483686"/>
            <pc:sldLayoutMk cId="2554765887" sldId="2147483690"/>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4054566292" sldId="2147483686"/>
            <pc:sldLayoutMk cId="2884121067" sldId="2147483691"/>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4054566292" sldId="2147483686"/>
            <pc:sldLayoutMk cId="1037889888" sldId="2147483692"/>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4054566292" sldId="2147483686"/>
            <pc:sldLayoutMk cId="2389269770" sldId="2147483693"/>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4054566292" sldId="2147483686"/>
            <pc:sldLayoutMk cId="184199430" sldId="2147483694"/>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4054566292" sldId="2147483686"/>
            <pc:sldLayoutMk cId="195873453" sldId="2147483695"/>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4054566292" sldId="2147483686"/>
            <pc:sldLayoutMk cId="2255373992" sldId="2147483696"/>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4054566292" sldId="2147483686"/>
            <pc:sldLayoutMk cId="2503102238" sldId="2147483697"/>
          </pc:sldLayoutMkLst>
        </pc:sldLayoutChg>
      </pc:sldMasterChg>
      <pc:sldMasterChg chg="add del addSldLayout delSldLayout modSldLayout">
        <pc:chgData name="Mary Jude Camilleri" userId="S::mary.jude.camilleri@ilearn.edu.mt::d532b959-8ce3-47c7-b170-dad374501405" providerId="AD" clId="Web-{E26C8722-0487-0425-E1FD-9414D63A27DD}" dt="2021-10-01T07:10:58.789" v="421"/>
        <pc:sldMasterMkLst>
          <pc:docMk/>
          <pc:sldMasterMk cId="2212477150" sldId="2147483698"/>
        </pc:sldMasterMkLst>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1144499657" sldId="2147483699"/>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2707319644" sldId="2147483700"/>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4182503241" sldId="2147483701"/>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1020446927" sldId="2147483702"/>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995551443" sldId="2147483703"/>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580525100" sldId="2147483704"/>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2425074510" sldId="2147483705"/>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2894129430" sldId="2147483706"/>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1244111768" sldId="2147483707"/>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535064359" sldId="2147483708"/>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1803307118" sldId="2147483709"/>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1010979109" sldId="2147483710"/>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3928793367" sldId="2147483711"/>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3918272931" sldId="2147483712"/>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383421655" sldId="2147483713"/>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1406156809" sldId="2147483714"/>
          </pc:sldLayoutMkLst>
        </pc:sldLayoutChg>
        <pc:sldLayoutChg chg="add del mod replId">
          <pc:chgData name="Mary Jude Camilleri" userId="S::mary.jude.camilleri@ilearn.edu.mt::d532b959-8ce3-47c7-b170-dad374501405" providerId="AD" clId="Web-{E26C8722-0487-0425-E1FD-9414D63A27DD}" dt="2021-10-01T07:10:58.789" v="421"/>
          <pc:sldLayoutMkLst>
            <pc:docMk/>
            <pc:sldMasterMk cId="2212477150" sldId="2147483698"/>
            <pc:sldLayoutMk cId="2551625267" sldId="2147483715"/>
          </pc:sldLayoutMkLst>
        </pc:sldLayoutChg>
      </pc:sldMasterChg>
    </pc:docChg>
  </pc:docChgLst>
  <pc:docChgLst>
    <pc:chgData name="Vanessa Xuereb" userId="cf06a9f6-2ebd-481e-9fd5-404d201fd7dd" providerId="ADAL" clId="{2CF6C131-F268-4E9B-AF09-D888390A5BD8}"/>
    <pc:docChg chg="undo custSel addSld delSld modSld">
      <pc:chgData name="Vanessa Xuereb" userId="cf06a9f6-2ebd-481e-9fd5-404d201fd7dd" providerId="ADAL" clId="{2CF6C131-F268-4E9B-AF09-D888390A5BD8}" dt="2021-07-29T11:03:32.859" v="1340" actId="1076"/>
      <pc:docMkLst>
        <pc:docMk/>
      </pc:docMkLst>
      <pc:sldChg chg="modSp">
        <pc:chgData name="Vanessa Xuereb" userId="cf06a9f6-2ebd-481e-9fd5-404d201fd7dd" providerId="ADAL" clId="{2CF6C131-F268-4E9B-AF09-D888390A5BD8}" dt="2021-07-29T10:02:15.910" v="0" actId="1076"/>
        <pc:sldMkLst>
          <pc:docMk/>
          <pc:sldMk cId="624881418" sldId="256"/>
        </pc:sldMkLst>
        <pc:spChg chg="mod">
          <ac:chgData name="Vanessa Xuereb" userId="cf06a9f6-2ebd-481e-9fd5-404d201fd7dd" providerId="ADAL" clId="{2CF6C131-F268-4E9B-AF09-D888390A5BD8}" dt="2021-07-29T10:02:15.910" v="0" actId="1076"/>
          <ac:spMkLst>
            <pc:docMk/>
            <pc:sldMk cId="624881418" sldId="256"/>
            <ac:spMk id="5" creationId="{12745CD3-C444-4100-B882-279E4CF99E42}"/>
          </ac:spMkLst>
        </pc:spChg>
      </pc:sldChg>
      <pc:sldChg chg="modSp">
        <pc:chgData name="Vanessa Xuereb" userId="cf06a9f6-2ebd-481e-9fd5-404d201fd7dd" providerId="ADAL" clId="{2CF6C131-F268-4E9B-AF09-D888390A5BD8}" dt="2021-07-29T10:02:29.843" v="2" actId="1076"/>
        <pc:sldMkLst>
          <pc:docMk/>
          <pc:sldMk cId="2408402871" sldId="257"/>
        </pc:sldMkLst>
        <pc:spChg chg="mod">
          <ac:chgData name="Vanessa Xuereb" userId="cf06a9f6-2ebd-481e-9fd5-404d201fd7dd" providerId="ADAL" clId="{2CF6C131-F268-4E9B-AF09-D888390A5BD8}" dt="2021-07-29T10:02:29.843" v="2" actId="1076"/>
          <ac:spMkLst>
            <pc:docMk/>
            <pc:sldMk cId="2408402871" sldId="257"/>
            <ac:spMk id="6" creationId="{A2CF0B72-52A4-47ED-AC3B-93E467557E8C}"/>
          </ac:spMkLst>
        </pc:spChg>
      </pc:sldChg>
      <pc:sldChg chg="delSp modSp">
        <pc:chgData name="Vanessa Xuereb" userId="cf06a9f6-2ebd-481e-9fd5-404d201fd7dd" providerId="ADAL" clId="{2CF6C131-F268-4E9B-AF09-D888390A5BD8}" dt="2021-07-29T10:17:56.068" v="850" actId="20577"/>
        <pc:sldMkLst>
          <pc:docMk/>
          <pc:sldMk cId="4027195679" sldId="265"/>
        </pc:sldMkLst>
        <pc:spChg chg="mod">
          <ac:chgData name="Vanessa Xuereb" userId="cf06a9f6-2ebd-481e-9fd5-404d201fd7dd" providerId="ADAL" clId="{2CF6C131-F268-4E9B-AF09-D888390A5BD8}" dt="2021-07-29T10:17:00.437" v="816" actId="255"/>
          <ac:spMkLst>
            <pc:docMk/>
            <pc:sldMk cId="4027195679" sldId="265"/>
            <ac:spMk id="2" creationId="{28573857-8F23-4D70-A3D6-A6C44C6522F0}"/>
          </ac:spMkLst>
        </pc:spChg>
        <pc:spChg chg="mod">
          <ac:chgData name="Vanessa Xuereb" userId="cf06a9f6-2ebd-481e-9fd5-404d201fd7dd" providerId="ADAL" clId="{2CF6C131-F268-4E9B-AF09-D888390A5BD8}" dt="2021-07-29T10:17:56.068" v="850" actId="20577"/>
          <ac:spMkLst>
            <pc:docMk/>
            <pc:sldMk cId="4027195679" sldId="265"/>
            <ac:spMk id="7" creationId="{449A6341-3966-45D6-81E2-9BDEA89FE28E}"/>
          </ac:spMkLst>
        </pc:spChg>
        <pc:picChg chg="del">
          <ac:chgData name="Vanessa Xuereb" userId="cf06a9f6-2ebd-481e-9fd5-404d201fd7dd" providerId="ADAL" clId="{2CF6C131-F268-4E9B-AF09-D888390A5BD8}" dt="2021-07-29T10:15:36.424" v="691" actId="478"/>
          <ac:picMkLst>
            <pc:docMk/>
            <pc:sldMk cId="4027195679" sldId="265"/>
            <ac:picMk id="2050" creationId="{D2E9A498-DD37-4EF0-9F6C-1A19924E8913}"/>
          </ac:picMkLst>
        </pc:picChg>
      </pc:sldChg>
      <pc:sldChg chg="modSp">
        <pc:chgData name="Vanessa Xuereb" userId="cf06a9f6-2ebd-481e-9fd5-404d201fd7dd" providerId="ADAL" clId="{2CF6C131-F268-4E9B-AF09-D888390A5BD8}" dt="2021-07-29T10:32:41.648" v="1197" actId="1076"/>
        <pc:sldMkLst>
          <pc:docMk/>
          <pc:sldMk cId="1355045386" sldId="268"/>
        </pc:sldMkLst>
        <pc:spChg chg="mod">
          <ac:chgData name="Vanessa Xuereb" userId="cf06a9f6-2ebd-481e-9fd5-404d201fd7dd" providerId="ADAL" clId="{2CF6C131-F268-4E9B-AF09-D888390A5BD8}" dt="2021-07-29T10:32:41.648" v="1197" actId="1076"/>
          <ac:spMkLst>
            <pc:docMk/>
            <pc:sldMk cId="1355045386" sldId="268"/>
            <ac:spMk id="2" creationId="{6A8CD039-AB5B-4C97-BDAC-77DB1EDB4484}"/>
          </ac:spMkLst>
        </pc:spChg>
        <pc:spChg chg="mod">
          <ac:chgData name="Vanessa Xuereb" userId="cf06a9f6-2ebd-481e-9fd5-404d201fd7dd" providerId="ADAL" clId="{2CF6C131-F268-4E9B-AF09-D888390A5BD8}" dt="2021-07-29T10:32:22.630" v="1195" actId="1076"/>
          <ac:spMkLst>
            <pc:docMk/>
            <pc:sldMk cId="1355045386" sldId="268"/>
            <ac:spMk id="3" creationId="{598F5912-36F6-47F8-9DEF-9E8771DD1B69}"/>
          </ac:spMkLst>
        </pc:spChg>
      </pc:sldChg>
      <pc:sldChg chg="addSp modSp">
        <pc:chgData name="Vanessa Xuereb" userId="cf06a9f6-2ebd-481e-9fd5-404d201fd7dd" providerId="ADAL" clId="{2CF6C131-F268-4E9B-AF09-D888390A5BD8}" dt="2021-07-29T10:43:27.618" v="1290" actId="114"/>
        <pc:sldMkLst>
          <pc:docMk/>
          <pc:sldMk cId="2594209096" sldId="269"/>
        </pc:sldMkLst>
        <pc:spChg chg="mod">
          <ac:chgData name="Vanessa Xuereb" userId="cf06a9f6-2ebd-481e-9fd5-404d201fd7dd" providerId="ADAL" clId="{2CF6C131-F268-4E9B-AF09-D888390A5BD8}" dt="2021-07-29T10:42:19.635" v="1284" actId="255"/>
          <ac:spMkLst>
            <pc:docMk/>
            <pc:sldMk cId="2594209096" sldId="269"/>
            <ac:spMk id="2" creationId="{E292EF07-F289-43F4-A1B0-8766D713B51A}"/>
          </ac:spMkLst>
        </pc:spChg>
        <pc:spChg chg="add mod">
          <ac:chgData name="Vanessa Xuereb" userId="cf06a9f6-2ebd-481e-9fd5-404d201fd7dd" providerId="ADAL" clId="{2CF6C131-F268-4E9B-AF09-D888390A5BD8}" dt="2021-07-29T10:43:27.618" v="1290" actId="114"/>
          <ac:spMkLst>
            <pc:docMk/>
            <pc:sldMk cId="2594209096" sldId="269"/>
            <ac:spMk id="7" creationId="{874AC33B-AFE5-4F0F-9DDD-D03E68B71764}"/>
          </ac:spMkLst>
        </pc:spChg>
      </pc:sldChg>
      <pc:sldChg chg="modSp">
        <pc:chgData name="Vanessa Xuereb" userId="cf06a9f6-2ebd-481e-9fd5-404d201fd7dd" providerId="ADAL" clId="{2CF6C131-F268-4E9B-AF09-D888390A5BD8}" dt="2021-07-29T10:44:06.687" v="1293" actId="255"/>
        <pc:sldMkLst>
          <pc:docMk/>
          <pc:sldMk cId="2210284763" sldId="270"/>
        </pc:sldMkLst>
        <pc:spChg chg="mod">
          <ac:chgData name="Vanessa Xuereb" userId="cf06a9f6-2ebd-481e-9fd5-404d201fd7dd" providerId="ADAL" clId="{2CF6C131-F268-4E9B-AF09-D888390A5BD8}" dt="2021-07-29T10:44:06.687" v="1293" actId="255"/>
          <ac:spMkLst>
            <pc:docMk/>
            <pc:sldMk cId="2210284763" sldId="270"/>
            <ac:spMk id="2" creationId="{BC385DEC-89E4-4EDA-BB34-D0030D2CA278}"/>
          </ac:spMkLst>
        </pc:spChg>
      </pc:sldChg>
      <pc:sldChg chg="modSp">
        <pc:chgData name="Vanessa Xuereb" userId="cf06a9f6-2ebd-481e-9fd5-404d201fd7dd" providerId="ADAL" clId="{2CF6C131-F268-4E9B-AF09-D888390A5BD8}" dt="2021-07-29T10:44:19.796" v="1294" actId="255"/>
        <pc:sldMkLst>
          <pc:docMk/>
          <pc:sldMk cId="721612084" sldId="271"/>
        </pc:sldMkLst>
        <pc:spChg chg="mod">
          <ac:chgData name="Vanessa Xuereb" userId="cf06a9f6-2ebd-481e-9fd5-404d201fd7dd" providerId="ADAL" clId="{2CF6C131-F268-4E9B-AF09-D888390A5BD8}" dt="2021-07-29T10:44:19.796" v="1294" actId="255"/>
          <ac:spMkLst>
            <pc:docMk/>
            <pc:sldMk cId="721612084" sldId="271"/>
            <ac:spMk id="2" creationId="{A9F6583F-A9F2-4E49-922F-B6E0E0BE3C81}"/>
          </ac:spMkLst>
        </pc:spChg>
      </pc:sldChg>
      <pc:sldChg chg="addSp modSp">
        <pc:chgData name="Vanessa Xuereb" userId="cf06a9f6-2ebd-481e-9fd5-404d201fd7dd" providerId="ADAL" clId="{2CF6C131-F268-4E9B-AF09-D888390A5BD8}" dt="2021-07-29T10:54:56.104" v="1326" actId="14100"/>
        <pc:sldMkLst>
          <pc:docMk/>
          <pc:sldMk cId="3959545278" sldId="272"/>
        </pc:sldMkLst>
        <pc:spChg chg="mod">
          <ac:chgData name="Vanessa Xuereb" userId="cf06a9f6-2ebd-481e-9fd5-404d201fd7dd" providerId="ADAL" clId="{2CF6C131-F268-4E9B-AF09-D888390A5BD8}" dt="2021-07-29T10:54:48.871" v="1325" actId="20577"/>
          <ac:spMkLst>
            <pc:docMk/>
            <pc:sldMk cId="3959545278" sldId="272"/>
            <ac:spMk id="2" creationId="{4BBE23EC-3277-4A89-9A27-671D42D05028}"/>
          </ac:spMkLst>
        </pc:spChg>
        <pc:picChg chg="add mod">
          <ac:chgData name="Vanessa Xuereb" userId="cf06a9f6-2ebd-481e-9fd5-404d201fd7dd" providerId="ADAL" clId="{2CF6C131-F268-4E9B-AF09-D888390A5BD8}" dt="2021-07-29T10:54:56.104" v="1326" actId="14100"/>
          <ac:picMkLst>
            <pc:docMk/>
            <pc:sldMk cId="3959545278" sldId="272"/>
            <ac:picMk id="6" creationId="{BFD709F5-EB7F-46CD-991A-636C79830712}"/>
          </ac:picMkLst>
        </pc:picChg>
      </pc:sldChg>
      <pc:sldChg chg="modSp">
        <pc:chgData name="Vanessa Xuereb" userId="cf06a9f6-2ebd-481e-9fd5-404d201fd7dd" providerId="ADAL" clId="{2CF6C131-F268-4E9B-AF09-D888390A5BD8}" dt="2021-07-29T10:55:27.421" v="1328" actId="255"/>
        <pc:sldMkLst>
          <pc:docMk/>
          <pc:sldMk cId="201329673" sldId="273"/>
        </pc:sldMkLst>
        <pc:spChg chg="mod">
          <ac:chgData name="Vanessa Xuereb" userId="cf06a9f6-2ebd-481e-9fd5-404d201fd7dd" providerId="ADAL" clId="{2CF6C131-F268-4E9B-AF09-D888390A5BD8}" dt="2021-07-29T10:55:27.421" v="1328" actId="255"/>
          <ac:spMkLst>
            <pc:docMk/>
            <pc:sldMk cId="201329673" sldId="273"/>
            <ac:spMk id="2" creationId="{5C76F10D-C5A0-4BC8-906C-0852F0BFB818}"/>
          </ac:spMkLst>
        </pc:spChg>
      </pc:sldChg>
      <pc:sldChg chg="modSp">
        <pc:chgData name="Vanessa Xuereb" userId="cf06a9f6-2ebd-481e-9fd5-404d201fd7dd" providerId="ADAL" clId="{2CF6C131-F268-4E9B-AF09-D888390A5BD8}" dt="2021-07-29T10:55:41.202" v="1330" actId="255"/>
        <pc:sldMkLst>
          <pc:docMk/>
          <pc:sldMk cId="1074186404" sldId="274"/>
        </pc:sldMkLst>
        <pc:spChg chg="mod">
          <ac:chgData name="Vanessa Xuereb" userId="cf06a9f6-2ebd-481e-9fd5-404d201fd7dd" providerId="ADAL" clId="{2CF6C131-F268-4E9B-AF09-D888390A5BD8}" dt="2021-07-29T10:55:41.202" v="1330" actId="255"/>
          <ac:spMkLst>
            <pc:docMk/>
            <pc:sldMk cId="1074186404" sldId="274"/>
            <ac:spMk id="2" creationId="{6A8E2B7B-9FBF-43B7-9FC8-35E66BC8812D}"/>
          </ac:spMkLst>
        </pc:spChg>
      </pc:sldChg>
      <pc:sldChg chg="addSp modSp">
        <pc:chgData name="Vanessa Xuereb" userId="cf06a9f6-2ebd-481e-9fd5-404d201fd7dd" providerId="ADAL" clId="{2CF6C131-F268-4E9B-AF09-D888390A5BD8}" dt="2021-07-29T11:03:32.859" v="1340" actId="1076"/>
        <pc:sldMkLst>
          <pc:docMk/>
          <pc:sldMk cId="770234082" sldId="276"/>
        </pc:sldMkLst>
        <pc:spChg chg="mod">
          <ac:chgData name="Vanessa Xuereb" userId="cf06a9f6-2ebd-481e-9fd5-404d201fd7dd" providerId="ADAL" clId="{2CF6C131-F268-4E9B-AF09-D888390A5BD8}" dt="2021-07-29T11:02:52.776" v="1333" actId="113"/>
          <ac:spMkLst>
            <pc:docMk/>
            <pc:sldMk cId="770234082" sldId="276"/>
            <ac:spMk id="2" creationId="{5676E7BA-2D20-43CD-B972-984842369DE5}"/>
          </ac:spMkLst>
        </pc:spChg>
        <pc:picChg chg="add mod">
          <ac:chgData name="Vanessa Xuereb" userId="cf06a9f6-2ebd-481e-9fd5-404d201fd7dd" providerId="ADAL" clId="{2CF6C131-F268-4E9B-AF09-D888390A5BD8}" dt="2021-07-29T11:03:32.859" v="1340" actId="1076"/>
          <ac:picMkLst>
            <pc:docMk/>
            <pc:sldMk cId="770234082" sldId="276"/>
            <ac:picMk id="8" creationId="{8F2DC9E7-125F-460B-B1B8-AA771EB5CC8E}"/>
          </ac:picMkLst>
        </pc:picChg>
      </pc:sldChg>
      <pc:sldChg chg="addSp modSp">
        <pc:chgData name="Vanessa Xuereb" userId="cf06a9f6-2ebd-481e-9fd5-404d201fd7dd" providerId="ADAL" clId="{2CF6C131-F268-4E9B-AF09-D888390A5BD8}" dt="2021-07-29T10:28:24.867" v="1184" actId="1076"/>
        <pc:sldMkLst>
          <pc:docMk/>
          <pc:sldMk cId="3104902881" sldId="290"/>
        </pc:sldMkLst>
        <pc:spChg chg="mod">
          <ac:chgData name="Vanessa Xuereb" userId="cf06a9f6-2ebd-481e-9fd5-404d201fd7dd" providerId="ADAL" clId="{2CF6C131-F268-4E9B-AF09-D888390A5BD8}" dt="2021-07-29T10:26:19.716" v="1175" actId="123"/>
          <ac:spMkLst>
            <pc:docMk/>
            <pc:sldMk cId="3104902881" sldId="290"/>
            <ac:spMk id="4" creationId="{53E6F7D0-8351-4BF4-8403-B64CFD114A3A}"/>
          </ac:spMkLst>
        </pc:spChg>
        <pc:picChg chg="add mod">
          <ac:chgData name="Vanessa Xuereb" userId="cf06a9f6-2ebd-481e-9fd5-404d201fd7dd" providerId="ADAL" clId="{2CF6C131-F268-4E9B-AF09-D888390A5BD8}" dt="2021-07-29T10:28:24.867" v="1184" actId="1076"/>
          <ac:picMkLst>
            <pc:docMk/>
            <pc:sldMk cId="3104902881" sldId="290"/>
            <ac:picMk id="1026" creationId="{72CA0833-59F9-4B56-B877-1D19374FE669}"/>
          </ac:picMkLst>
        </pc:picChg>
      </pc:sldChg>
      <pc:sldChg chg="addSp delSp modSp add del mod setBg">
        <pc:chgData name="Vanessa Xuereb" userId="cf06a9f6-2ebd-481e-9fd5-404d201fd7dd" providerId="ADAL" clId="{2CF6C131-F268-4E9B-AF09-D888390A5BD8}" dt="2021-07-29T10:49:50.185" v="1316" actId="1076"/>
        <pc:sldMkLst>
          <pc:docMk/>
          <pc:sldMk cId="2416782952" sldId="292"/>
        </pc:sldMkLst>
        <pc:spChg chg="mod ord">
          <ac:chgData name="Vanessa Xuereb" userId="cf06a9f6-2ebd-481e-9fd5-404d201fd7dd" providerId="ADAL" clId="{2CF6C131-F268-4E9B-AF09-D888390A5BD8}" dt="2021-07-29T10:47:22.844" v="1298" actId="26606"/>
          <ac:spMkLst>
            <pc:docMk/>
            <pc:sldMk cId="2416782952" sldId="292"/>
            <ac:spMk id="2" creationId="{7835D1E1-3080-40C6-8D44-BEF743325557}"/>
          </ac:spMkLst>
        </pc:spChg>
        <pc:spChg chg="add">
          <ac:chgData name="Vanessa Xuereb" userId="cf06a9f6-2ebd-481e-9fd5-404d201fd7dd" providerId="ADAL" clId="{2CF6C131-F268-4E9B-AF09-D888390A5BD8}" dt="2021-07-29T10:47:22.844" v="1298" actId="26606"/>
          <ac:spMkLst>
            <pc:docMk/>
            <pc:sldMk cId="2416782952" sldId="292"/>
            <ac:spMk id="9" creationId="{03E8462A-FEBA-4848-81CC-3F8DA3E477BE}"/>
          </ac:spMkLst>
        </pc:spChg>
        <pc:spChg chg="add">
          <ac:chgData name="Vanessa Xuereb" userId="cf06a9f6-2ebd-481e-9fd5-404d201fd7dd" providerId="ADAL" clId="{2CF6C131-F268-4E9B-AF09-D888390A5BD8}" dt="2021-07-29T10:47:22.844" v="1298" actId="26606"/>
          <ac:spMkLst>
            <pc:docMk/>
            <pc:sldMk cId="2416782952" sldId="292"/>
            <ac:spMk id="22" creationId="{7941F9B1-B01B-4A84-89D9-B169AEB4E456}"/>
          </ac:spMkLst>
        </pc:spChg>
        <pc:grpChg chg="add">
          <ac:chgData name="Vanessa Xuereb" userId="cf06a9f6-2ebd-481e-9fd5-404d201fd7dd" providerId="ADAL" clId="{2CF6C131-F268-4E9B-AF09-D888390A5BD8}" dt="2021-07-29T10:47:22.844" v="1298" actId="26606"/>
          <ac:grpSpMkLst>
            <pc:docMk/>
            <pc:sldMk cId="2416782952" sldId="292"/>
            <ac:grpSpMk id="11" creationId="{2109F83F-40FE-4DB3-84CC-09FB3340D06D}"/>
          </ac:grpSpMkLst>
        </pc:grpChg>
        <pc:picChg chg="add del mod">
          <ac:chgData name="Vanessa Xuereb" userId="cf06a9f6-2ebd-481e-9fd5-404d201fd7dd" providerId="ADAL" clId="{2CF6C131-F268-4E9B-AF09-D888390A5BD8}" dt="2021-07-29T10:48:09.272" v="1305" actId="478"/>
          <ac:picMkLst>
            <pc:docMk/>
            <pc:sldMk cId="2416782952" sldId="292"/>
            <ac:picMk id="4" creationId="{3BC45BED-532C-48B8-B8DD-871BBB86C0EF}"/>
          </ac:picMkLst>
        </pc:picChg>
        <pc:picChg chg="add mod">
          <ac:chgData name="Vanessa Xuereb" userId="cf06a9f6-2ebd-481e-9fd5-404d201fd7dd" providerId="ADAL" clId="{2CF6C131-F268-4E9B-AF09-D888390A5BD8}" dt="2021-07-29T10:49:50.185" v="1316" actId="1076"/>
          <ac:picMkLst>
            <pc:docMk/>
            <pc:sldMk cId="2416782952" sldId="292"/>
            <ac:picMk id="6" creationId="{667BA876-CD7F-4710-A9A5-7DBFC97DFE76}"/>
          </ac:picMkLst>
        </pc:picChg>
      </pc:sldChg>
    </pc:docChg>
  </pc:docChgLst>
  <pc:docChgLst>
    <pc:chgData name="Mary Jude Camilleri" userId="S::mary.jude.camilleri@ilearn.edu.mt::d532b959-8ce3-47c7-b170-dad374501405" providerId="AD" clId="Web-{A01E9549-602C-1413-E64D-0D2142F161D8}"/>
    <pc:docChg chg="modSld">
      <pc:chgData name="Mary Jude Camilleri" userId="S::mary.jude.camilleri@ilearn.edu.mt::d532b959-8ce3-47c7-b170-dad374501405" providerId="AD" clId="Web-{A01E9549-602C-1413-E64D-0D2142F161D8}" dt="2021-09-29T11:50:52.836" v="103" actId="14100"/>
      <pc:docMkLst>
        <pc:docMk/>
      </pc:docMkLst>
      <pc:sldChg chg="modSp">
        <pc:chgData name="Mary Jude Camilleri" userId="S::mary.jude.camilleri@ilearn.edu.mt::d532b959-8ce3-47c7-b170-dad374501405" providerId="AD" clId="Web-{A01E9549-602C-1413-E64D-0D2142F161D8}" dt="2021-09-29T11:46:34.737" v="1" actId="20577"/>
        <pc:sldMkLst>
          <pc:docMk/>
          <pc:sldMk cId="624881418" sldId="256"/>
        </pc:sldMkLst>
        <pc:spChg chg="mod">
          <ac:chgData name="Mary Jude Camilleri" userId="S::mary.jude.camilleri@ilearn.edu.mt::d532b959-8ce3-47c7-b170-dad374501405" providerId="AD" clId="Web-{A01E9549-602C-1413-E64D-0D2142F161D8}" dt="2021-09-29T11:46:34.737" v="1" actId="20577"/>
          <ac:spMkLst>
            <pc:docMk/>
            <pc:sldMk cId="624881418" sldId="256"/>
            <ac:spMk id="5" creationId="{12745CD3-C444-4100-B882-279E4CF99E42}"/>
          </ac:spMkLst>
        </pc:spChg>
      </pc:sldChg>
      <pc:sldChg chg="modSp">
        <pc:chgData name="Mary Jude Camilleri" userId="S::mary.jude.camilleri@ilearn.edu.mt::d532b959-8ce3-47c7-b170-dad374501405" providerId="AD" clId="Web-{A01E9549-602C-1413-E64D-0D2142F161D8}" dt="2021-09-29T11:46:50.675" v="6" actId="20577"/>
        <pc:sldMkLst>
          <pc:docMk/>
          <pc:sldMk cId="2408402871" sldId="257"/>
        </pc:sldMkLst>
        <pc:spChg chg="mod">
          <ac:chgData name="Mary Jude Camilleri" userId="S::mary.jude.camilleri@ilearn.edu.mt::d532b959-8ce3-47c7-b170-dad374501405" providerId="AD" clId="Web-{A01E9549-602C-1413-E64D-0D2142F161D8}" dt="2021-09-29T11:46:50.675" v="6" actId="20577"/>
          <ac:spMkLst>
            <pc:docMk/>
            <pc:sldMk cId="2408402871" sldId="257"/>
            <ac:spMk id="6" creationId="{A2CF0B72-52A4-47ED-AC3B-93E467557E8C}"/>
          </ac:spMkLst>
        </pc:spChg>
      </pc:sldChg>
      <pc:sldChg chg="modSp">
        <pc:chgData name="Mary Jude Camilleri" userId="S::mary.jude.camilleri@ilearn.edu.mt::d532b959-8ce3-47c7-b170-dad374501405" providerId="AD" clId="Web-{A01E9549-602C-1413-E64D-0D2142F161D8}" dt="2021-09-29T11:48:32.740" v="72" actId="20577"/>
        <pc:sldMkLst>
          <pc:docMk/>
          <pc:sldMk cId="4027195679" sldId="265"/>
        </pc:sldMkLst>
        <pc:spChg chg="mod">
          <ac:chgData name="Mary Jude Camilleri" userId="S::mary.jude.camilleri@ilearn.edu.mt::d532b959-8ce3-47c7-b170-dad374501405" providerId="AD" clId="Web-{A01E9549-602C-1413-E64D-0D2142F161D8}" dt="2021-09-29T11:48:32.740" v="72" actId="20577"/>
          <ac:spMkLst>
            <pc:docMk/>
            <pc:sldMk cId="4027195679" sldId="265"/>
            <ac:spMk id="7" creationId="{449A6341-3966-45D6-81E2-9BDEA89FE28E}"/>
          </ac:spMkLst>
        </pc:spChg>
      </pc:sldChg>
      <pc:sldChg chg="modSp">
        <pc:chgData name="Mary Jude Camilleri" userId="S::mary.jude.camilleri@ilearn.edu.mt::d532b959-8ce3-47c7-b170-dad374501405" providerId="AD" clId="Web-{A01E9549-602C-1413-E64D-0D2142F161D8}" dt="2021-09-29T11:50:10.929" v="99" actId="20577"/>
        <pc:sldMkLst>
          <pc:docMk/>
          <pc:sldMk cId="2594209096" sldId="269"/>
        </pc:sldMkLst>
        <pc:spChg chg="mod">
          <ac:chgData name="Mary Jude Camilleri" userId="S::mary.jude.camilleri@ilearn.edu.mt::d532b959-8ce3-47c7-b170-dad374501405" providerId="AD" clId="Web-{A01E9549-602C-1413-E64D-0D2142F161D8}" dt="2021-09-29T11:50:10.929" v="99" actId="20577"/>
          <ac:spMkLst>
            <pc:docMk/>
            <pc:sldMk cId="2594209096" sldId="269"/>
            <ac:spMk id="7" creationId="{874AC33B-AFE5-4F0F-9DDD-D03E68B71764}"/>
          </ac:spMkLst>
        </pc:spChg>
      </pc:sldChg>
      <pc:sldChg chg="modSp">
        <pc:chgData name="Mary Jude Camilleri" userId="S::mary.jude.camilleri@ilearn.edu.mt::d532b959-8ce3-47c7-b170-dad374501405" providerId="AD" clId="Web-{A01E9549-602C-1413-E64D-0D2142F161D8}" dt="2021-09-29T11:50:32.680" v="101" actId="1076"/>
        <pc:sldMkLst>
          <pc:docMk/>
          <pc:sldMk cId="721612084" sldId="271"/>
        </pc:sldMkLst>
        <pc:spChg chg="mod">
          <ac:chgData name="Mary Jude Camilleri" userId="S::mary.jude.camilleri@ilearn.edu.mt::d532b959-8ce3-47c7-b170-dad374501405" providerId="AD" clId="Web-{A01E9549-602C-1413-E64D-0D2142F161D8}" dt="2021-09-29T11:50:32.680" v="101" actId="1076"/>
          <ac:spMkLst>
            <pc:docMk/>
            <pc:sldMk cId="721612084" sldId="271"/>
            <ac:spMk id="2" creationId="{A9F6583F-A9F2-4E49-922F-B6E0E0BE3C81}"/>
          </ac:spMkLst>
        </pc:spChg>
      </pc:sldChg>
      <pc:sldChg chg="modSp">
        <pc:chgData name="Mary Jude Camilleri" userId="S::mary.jude.camilleri@ilearn.edu.mt::d532b959-8ce3-47c7-b170-dad374501405" providerId="AD" clId="Web-{A01E9549-602C-1413-E64D-0D2142F161D8}" dt="2021-09-29T11:49:13.365" v="90" actId="1076"/>
        <pc:sldMkLst>
          <pc:docMk/>
          <pc:sldMk cId="3104902881" sldId="290"/>
        </pc:sldMkLst>
        <pc:spChg chg="mod">
          <ac:chgData name="Mary Jude Camilleri" userId="S::mary.jude.camilleri@ilearn.edu.mt::d532b959-8ce3-47c7-b170-dad374501405" providerId="AD" clId="Web-{A01E9549-602C-1413-E64D-0D2142F161D8}" dt="2021-09-29T11:49:13.365" v="90" actId="1076"/>
          <ac:spMkLst>
            <pc:docMk/>
            <pc:sldMk cId="3104902881" sldId="290"/>
            <ac:spMk id="4" creationId="{53E6F7D0-8351-4BF4-8403-B64CFD114A3A}"/>
          </ac:spMkLst>
        </pc:spChg>
        <pc:picChg chg="mod">
          <ac:chgData name="Mary Jude Camilleri" userId="S::mary.jude.camilleri@ilearn.edu.mt::d532b959-8ce3-47c7-b170-dad374501405" providerId="AD" clId="Web-{A01E9549-602C-1413-E64D-0D2142F161D8}" dt="2021-09-29T11:49:10.912" v="89" actId="14100"/>
          <ac:picMkLst>
            <pc:docMk/>
            <pc:sldMk cId="3104902881" sldId="290"/>
            <ac:picMk id="1026" creationId="{72CA0833-59F9-4B56-B877-1D19374FE669}"/>
          </ac:picMkLst>
        </pc:picChg>
      </pc:sldChg>
      <pc:sldChg chg="modSp">
        <pc:chgData name="Mary Jude Camilleri" userId="S::mary.jude.camilleri@ilearn.edu.mt::d532b959-8ce3-47c7-b170-dad374501405" providerId="AD" clId="Web-{A01E9549-602C-1413-E64D-0D2142F161D8}" dt="2021-09-29T11:50:52.836" v="103" actId="14100"/>
        <pc:sldMkLst>
          <pc:docMk/>
          <pc:sldMk cId="2416782952" sldId="292"/>
        </pc:sldMkLst>
        <pc:picChg chg="mod">
          <ac:chgData name="Mary Jude Camilleri" userId="S::mary.jude.camilleri@ilearn.edu.mt::d532b959-8ce3-47c7-b170-dad374501405" providerId="AD" clId="Web-{A01E9549-602C-1413-E64D-0D2142F161D8}" dt="2021-09-29T11:50:52.836" v="103" actId="14100"/>
          <ac:picMkLst>
            <pc:docMk/>
            <pc:sldMk cId="2416782952" sldId="292"/>
            <ac:picMk id="6" creationId="{667BA876-CD7F-4710-A9A5-7DBFC97DFE76}"/>
          </ac:picMkLst>
        </pc:picChg>
      </pc:sldChg>
    </pc:docChg>
  </pc:docChgLst>
  <pc:docChgLst>
    <pc:chgData name="Mary Jude Camilleri" userId="S::mary.jude.camilleri@ilearn.edu.mt::d532b959-8ce3-47c7-b170-dad374501405" providerId="AD" clId="Web-{181D2493-15F6-D11E-B9BC-A32BFF5D5482}"/>
    <pc:docChg chg="delSld modSld">
      <pc:chgData name="Mary Jude Camilleri" userId="S::mary.jude.camilleri@ilearn.edu.mt::d532b959-8ce3-47c7-b170-dad374501405" providerId="AD" clId="Web-{181D2493-15F6-D11E-B9BC-A32BFF5D5482}" dt="2021-09-29T12:04:56.942" v="2" actId="1076"/>
      <pc:docMkLst>
        <pc:docMk/>
      </pc:docMkLst>
      <pc:sldChg chg="modSp">
        <pc:chgData name="Mary Jude Camilleri" userId="S::mary.jude.camilleri@ilearn.edu.mt::d532b959-8ce3-47c7-b170-dad374501405" providerId="AD" clId="Web-{181D2493-15F6-D11E-B9BC-A32BFF5D5482}" dt="2021-09-29T12:04:56.942" v="2" actId="1076"/>
        <pc:sldMkLst>
          <pc:docMk/>
          <pc:sldMk cId="4171827777" sldId="275"/>
        </pc:sldMkLst>
        <pc:picChg chg="mod">
          <ac:chgData name="Mary Jude Camilleri" userId="S::mary.jude.camilleri@ilearn.edu.mt::d532b959-8ce3-47c7-b170-dad374501405" providerId="AD" clId="Web-{181D2493-15F6-D11E-B9BC-A32BFF5D5482}" dt="2021-09-29T12:04:54.145" v="1" actId="1076"/>
          <ac:picMkLst>
            <pc:docMk/>
            <pc:sldMk cId="4171827777" sldId="275"/>
            <ac:picMk id="2" creationId="{6FB83920-0764-4DF9-9BD6-8C6C2678D99B}"/>
          </ac:picMkLst>
        </pc:picChg>
        <pc:picChg chg="mod">
          <ac:chgData name="Mary Jude Camilleri" userId="S::mary.jude.camilleri@ilearn.edu.mt::d532b959-8ce3-47c7-b170-dad374501405" providerId="AD" clId="Web-{181D2493-15F6-D11E-B9BC-A32BFF5D5482}" dt="2021-09-29T12:04:56.942" v="2" actId="1076"/>
          <ac:picMkLst>
            <pc:docMk/>
            <pc:sldMk cId="4171827777" sldId="275"/>
            <ac:picMk id="5" creationId="{81C213A9-0AFF-46F1-BABB-280D5B5AD177}"/>
          </ac:picMkLst>
        </pc:picChg>
      </pc:sldChg>
      <pc:sldChg chg="del">
        <pc:chgData name="Mary Jude Camilleri" userId="S::mary.jude.camilleri@ilearn.edu.mt::d532b959-8ce3-47c7-b170-dad374501405" providerId="AD" clId="Web-{181D2493-15F6-D11E-B9BC-A32BFF5D5482}" dt="2021-09-29T11:57:11.664" v="0"/>
        <pc:sldMkLst>
          <pc:docMk/>
          <pc:sldMk cId="770234082" sldId="276"/>
        </pc:sldMkLst>
      </pc:sldChg>
    </pc:docChg>
  </pc:docChgLst>
  <pc:docChgLst>
    <pc:chgData name="Vanessa Xuereb" userId="cf06a9f6-2ebd-481e-9fd5-404d201fd7dd" providerId="ADAL" clId="{AAAA9CAE-D46D-43DE-9240-82FC2F26A5A3}"/>
    <pc:docChg chg="custSel modSld">
      <pc:chgData name="Vanessa Xuereb" userId="cf06a9f6-2ebd-481e-9fd5-404d201fd7dd" providerId="ADAL" clId="{AAAA9CAE-D46D-43DE-9240-82FC2F26A5A3}" dt="2021-08-25T10:25:03.308" v="75" actId="1076"/>
      <pc:docMkLst>
        <pc:docMk/>
      </pc:docMkLst>
      <pc:sldChg chg="modSp">
        <pc:chgData name="Vanessa Xuereb" userId="cf06a9f6-2ebd-481e-9fd5-404d201fd7dd" providerId="ADAL" clId="{AAAA9CAE-D46D-43DE-9240-82FC2F26A5A3}" dt="2021-08-25T10:24:21.354" v="51" actId="20577"/>
        <pc:sldMkLst>
          <pc:docMk/>
          <pc:sldMk cId="624881418" sldId="256"/>
        </pc:sldMkLst>
        <pc:spChg chg="mod">
          <ac:chgData name="Vanessa Xuereb" userId="cf06a9f6-2ebd-481e-9fd5-404d201fd7dd" providerId="ADAL" clId="{AAAA9CAE-D46D-43DE-9240-82FC2F26A5A3}" dt="2021-08-25T10:24:21.354" v="51" actId="20577"/>
          <ac:spMkLst>
            <pc:docMk/>
            <pc:sldMk cId="624881418" sldId="256"/>
            <ac:spMk id="3" creationId="{65E2E896-92D7-44C7-B7F9-A88DA6B05EE0}"/>
          </ac:spMkLst>
        </pc:spChg>
      </pc:sldChg>
      <pc:sldChg chg="modSp">
        <pc:chgData name="Vanessa Xuereb" userId="cf06a9f6-2ebd-481e-9fd5-404d201fd7dd" providerId="ADAL" clId="{AAAA9CAE-D46D-43DE-9240-82FC2F26A5A3}" dt="2021-07-29T18:41:23.107" v="0" actId="1076"/>
        <pc:sldMkLst>
          <pc:docMk/>
          <pc:sldMk cId="2408402871" sldId="257"/>
        </pc:sldMkLst>
        <pc:spChg chg="mod">
          <ac:chgData name="Vanessa Xuereb" userId="cf06a9f6-2ebd-481e-9fd5-404d201fd7dd" providerId="ADAL" clId="{AAAA9CAE-D46D-43DE-9240-82FC2F26A5A3}" dt="2021-07-29T18:41:23.107" v="0" actId="1076"/>
          <ac:spMkLst>
            <pc:docMk/>
            <pc:sldMk cId="2408402871" sldId="257"/>
            <ac:spMk id="6" creationId="{A2CF0B72-52A4-47ED-AC3B-93E467557E8C}"/>
          </ac:spMkLst>
        </pc:spChg>
      </pc:sldChg>
      <pc:sldChg chg="modSp">
        <pc:chgData name="Vanessa Xuereb" userId="cf06a9f6-2ebd-481e-9fd5-404d201fd7dd" providerId="ADAL" clId="{AAAA9CAE-D46D-43DE-9240-82FC2F26A5A3}" dt="2021-08-14T11:11:15.074" v="21" actId="20577"/>
        <pc:sldMkLst>
          <pc:docMk/>
          <pc:sldMk cId="1520242100" sldId="258"/>
        </pc:sldMkLst>
        <pc:spChg chg="mod">
          <ac:chgData name="Vanessa Xuereb" userId="cf06a9f6-2ebd-481e-9fd5-404d201fd7dd" providerId="ADAL" clId="{AAAA9CAE-D46D-43DE-9240-82FC2F26A5A3}" dt="2021-08-14T11:11:15.074" v="21" actId="20577"/>
          <ac:spMkLst>
            <pc:docMk/>
            <pc:sldMk cId="1520242100" sldId="258"/>
            <ac:spMk id="3" creationId="{249ADFA1-5926-49B1-B8D0-9D58FBF787B3}"/>
          </ac:spMkLst>
        </pc:spChg>
      </pc:sldChg>
      <pc:sldChg chg="modSp">
        <pc:chgData name="Vanessa Xuereb" userId="cf06a9f6-2ebd-481e-9fd5-404d201fd7dd" providerId="ADAL" clId="{AAAA9CAE-D46D-43DE-9240-82FC2F26A5A3}" dt="2021-08-17T10:10:58.713" v="34" actId="20577"/>
        <pc:sldMkLst>
          <pc:docMk/>
          <pc:sldMk cId="4027195679" sldId="265"/>
        </pc:sldMkLst>
        <pc:spChg chg="mod">
          <ac:chgData name="Vanessa Xuereb" userId="cf06a9f6-2ebd-481e-9fd5-404d201fd7dd" providerId="ADAL" clId="{AAAA9CAE-D46D-43DE-9240-82FC2F26A5A3}" dt="2021-08-17T10:10:58.713" v="34" actId="20577"/>
          <ac:spMkLst>
            <pc:docMk/>
            <pc:sldMk cId="4027195679" sldId="265"/>
            <ac:spMk id="7" creationId="{449A6341-3966-45D6-81E2-9BDEA89FE28E}"/>
          </ac:spMkLst>
        </pc:spChg>
      </pc:sldChg>
      <pc:sldChg chg="modSp">
        <pc:chgData name="Vanessa Xuereb" userId="cf06a9f6-2ebd-481e-9fd5-404d201fd7dd" providerId="ADAL" clId="{AAAA9CAE-D46D-43DE-9240-82FC2F26A5A3}" dt="2021-07-29T18:42:43.276" v="1" actId="1076"/>
        <pc:sldMkLst>
          <pc:docMk/>
          <pc:sldMk cId="1355045386" sldId="268"/>
        </pc:sldMkLst>
        <pc:spChg chg="mod">
          <ac:chgData name="Vanessa Xuereb" userId="cf06a9f6-2ebd-481e-9fd5-404d201fd7dd" providerId="ADAL" clId="{AAAA9CAE-D46D-43DE-9240-82FC2F26A5A3}" dt="2021-07-29T18:42:43.276" v="1" actId="1076"/>
          <ac:spMkLst>
            <pc:docMk/>
            <pc:sldMk cId="1355045386" sldId="268"/>
            <ac:spMk id="3" creationId="{598F5912-36F6-47F8-9DEF-9E8771DD1B69}"/>
          </ac:spMkLst>
        </pc:spChg>
      </pc:sldChg>
      <pc:sldChg chg="modSp">
        <pc:chgData name="Vanessa Xuereb" userId="cf06a9f6-2ebd-481e-9fd5-404d201fd7dd" providerId="ADAL" clId="{AAAA9CAE-D46D-43DE-9240-82FC2F26A5A3}" dt="2021-08-14T11:13:29.518" v="26" actId="20577"/>
        <pc:sldMkLst>
          <pc:docMk/>
          <pc:sldMk cId="2594209096" sldId="269"/>
        </pc:sldMkLst>
        <pc:spChg chg="mod">
          <ac:chgData name="Vanessa Xuereb" userId="cf06a9f6-2ebd-481e-9fd5-404d201fd7dd" providerId="ADAL" clId="{AAAA9CAE-D46D-43DE-9240-82FC2F26A5A3}" dt="2021-08-14T11:13:29.518" v="26" actId="20577"/>
          <ac:spMkLst>
            <pc:docMk/>
            <pc:sldMk cId="2594209096" sldId="269"/>
            <ac:spMk id="7" creationId="{874AC33B-AFE5-4F0F-9DDD-D03E68B71764}"/>
          </ac:spMkLst>
        </pc:spChg>
      </pc:sldChg>
      <pc:sldChg chg="modSp">
        <pc:chgData name="Vanessa Xuereb" userId="cf06a9f6-2ebd-481e-9fd5-404d201fd7dd" providerId="ADAL" clId="{AAAA9CAE-D46D-43DE-9240-82FC2F26A5A3}" dt="2021-08-25T10:24:43.328" v="72" actId="20577"/>
        <pc:sldMkLst>
          <pc:docMk/>
          <pc:sldMk cId="721612084" sldId="271"/>
        </pc:sldMkLst>
        <pc:spChg chg="mod">
          <ac:chgData name="Vanessa Xuereb" userId="cf06a9f6-2ebd-481e-9fd5-404d201fd7dd" providerId="ADAL" clId="{AAAA9CAE-D46D-43DE-9240-82FC2F26A5A3}" dt="2021-08-25T10:24:43.328" v="72" actId="20577"/>
          <ac:spMkLst>
            <pc:docMk/>
            <pc:sldMk cId="721612084" sldId="271"/>
            <ac:spMk id="2" creationId="{A9F6583F-A9F2-4E49-922F-B6E0E0BE3C81}"/>
          </ac:spMkLst>
        </pc:spChg>
      </pc:sldChg>
      <pc:sldChg chg="addSp modSp">
        <pc:chgData name="Vanessa Xuereb" userId="cf06a9f6-2ebd-481e-9fd5-404d201fd7dd" providerId="ADAL" clId="{AAAA9CAE-D46D-43DE-9240-82FC2F26A5A3}" dt="2021-08-25T10:25:03.308" v="75" actId="1076"/>
        <pc:sldMkLst>
          <pc:docMk/>
          <pc:sldMk cId="4171827777" sldId="275"/>
        </pc:sldMkLst>
        <pc:picChg chg="add mod">
          <ac:chgData name="Vanessa Xuereb" userId="cf06a9f6-2ebd-481e-9fd5-404d201fd7dd" providerId="ADAL" clId="{AAAA9CAE-D46D-43DE-9240-82FC2F26A5A3}" dt="2021-08-25T10:25:03.308" v="75" actId="1076"/>
          <ac:picMkLst>
            <pc:docMk/>
            <pc:sldMk cId="4171827777" sldId="275"/>
            <ac:picMk id="5" creationId="{81C213A9-0AFF-46F1-BABB-280D5B5AD177}"/>
          </ac:picMkLst>
        </pc:picChg>
      </pc:sldChg>
      <pc:sldChg chg="modSp">
        <pc:chgData name="Vanessa Xuereb" userId="cf06a9f6-2ebd-481e-9fd5-404d201fd7dd" providerId="ADAL" clId="{AAAA9CAE-D46D-43DE-9240-82FC2F26A5A3}" dt="2021-08-14T11:18:12.380" v="27" actId="1076"/>
        <pc:sldMkLst>
          <pc:docMk/>
          <pc:sldMk cId="2416782952" sldId="292"/>
        </pc:sldMkLst>
        <pc:picChg chg="mod">
          <ac:chgData name="Vanessa Xuereb" userId="cf06a9f6-2ebd-481e-9fd5-404d201fd7dd" providerId="ADAL" clId="{AAAA9CAE-D46D-43DE-9240-82FC2F26A5A3}" dt="2021-08-14T11:18:12.380" v="27" actId="1076"/>
          <ac:picMkLst>
            <pc:docMk/>
            <pc:sldMk cId="2416782952" sldId="292"/>
            <ac:picMk id="6" creationId="{667BA876-CD7F-4710-A9A5-7DBFC97DFE76}"/>
          </ac:picMkLst>
        </pc:picChg>
      </pc:sldChg>
    </pc:docChg>
  </pc:docChgLst>
  <pc:docChgLst>
    <pc:chgData name="Mary Jude Camilleri" userId="S::mary.jude.camilleri@ilearn.edu.mt::d532b959-8ce3-47c7-b170-dad374501405" providerId="AD" clId="Web-{3F360C77-D814-9D62-1ACB-56F4C5DB8AD4}"/>
    <pc:docChg chg="modSld">
      <pc:chgData name="Mary Jude Camilleri" userId="S::mary.jude.camilleri@ilearn.edu.mt::d532b959-8ce3-47c7-b170-dad374501405" providerId="AD" clId="Web-{3F360C77-D814-9D62-1ACB-56F4C5DB8AD4}" dt="2021-10-01T06:56:42.094" v="1" actId="1076"/>
      <pc:docMkLst>
        <pc:docMk/>
      </pc:docMkLst>
      <pc:sldChg chg="modSp">
        <pc:chgData name="Mary Jude Camilleri" userId="S::mary.jude.camilleri@ilearn.edu.mt::d532b959-8ce3-47c7-b170-dad374501405" providerId="AD" clId="Web-{3F360C77-D814-9D62-1ACB-56F4C5DB8AD4}" dt="2021-10-01T06:56:42.094" v="1" actId="1076"/>
        <pc:sldMkLst>
          <pc:docMk/>
          <pc:sldMk cId="624881418" sldId="256"/>
        </pc:sldMkLst>
        <pc:picChg chg="mod">
          <ac:chgData name="Mary Jude Camilleri" userId="S::mary.jude.camilleri@ilearn.edu.mt::d532b959-8ce3-47c7-b170-dad374501405" providerId="AD" clId="Web-{3F360C77-D814-9D62-1ACB-56F4C5DB8AD4}" dt="2021-10-01T06:56:42.094" v="1" actId="1076"/>
          <ac:picMkLst>
            <pc:docMk/>
            <pc:sldMk cId="624881418" sldId="256"/>
            <ac:picMk id="1026" creationId="{0C7E8925-B2C4-47A3-8500-849893B840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2FE12-1DAA-4AEB-9DB5-C849A2D0BDA4}" type="datetimeFigureOut">
              <a:rPr lang="en-GB" smtClean="0"/>
              <a:t>30/09/2021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4E1EA-452E-4679-81B4-A9B52FE9FA38}" type="slidenum">
              <a:rPr lang="en-GB" smtClean="0"/>
              <a:t>‹#›</a:t>
            </a:fld>
            <a:endParaRPr lang="en-GB"/>
          </a:p>
        </p:txBody>
      </p:sp>
    </p:spTree>
    <p:extLst>
      <p:ext uri="{BB962C8B-B14F-4D97-AF65-F5344CB8AC3E}">
        <p14:creationId xmlns:p14="http://schemas.microsoft.com/office/powerpoint/2010/main" val="32786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762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537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310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8494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89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476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412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788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26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19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587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9/30/2021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545662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Relation Cliparts, Download Free Relation Cliparts png images, Free  ClipArts on Clipart Library">
            <a:extLst>
              <a:ext uri="{FF2B5EF4-FFF2-40B4-BE49-F238E27FC236}">
                <a16:creationId xmlns:a16="http://schemas.microsoft.com/office/drawing/2014/main" id="{0C7E8925-B2C4-47A3-8500-849893B840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50" r="11125"/>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2745CD3-C444-4100-B882-279E4CF99E42}"/>
              </a:ext>
            </a:extLst>
          </p:cNvPr>
          <p:cNvSpPr/>
          <p:nvPr/>
        </p:nvSpPr>
        <p:spPr>
          <a:xfrm>
            <a:off x="477981" y="1122363"/>
            <a:ext cx="5618797" cy="320413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200" dirty="0">
                <a:latin typeface="+mj-lt"/>
                <a:ea typeface="+mj-ea"/>
                <a:cs typeface="+mj-cs"/>
              </a:rPr>
              <a:t>Lesson 2: Reading</a:t>
            </a:r>
            <a:br>
              <a:rPr lang="en-US" sz="3200" dirty="0">
                <a:latin typeface="+mj-lt"/>
                <a:ea typeface="+mj-ea"/>
                <a:cs typeface="+mj-cs"/>
              </a:rPr>
            </a:br>
            <a:r>
              <a:rPr lang="en-US" sz="3200" dirty="0">
                <a:latin typeface="+mj-lt"/>
                <a:ea typeface="+mj-ea"/>
                <a:cs typeface="+mj-cs"/>
              </a:rPr>
              <a:t>Topic:       Communication and                       Technology </a:t>
            </a:r>
            <a:endParaRPr lang="en-US" sz="3200" dirty="0">
              <a:latin typeface="+mj-lt"/>
              <a:ea typeface="+mj-ea"/>
              <a:cs typeface="Calibri Light"/>
            </a:endParaRPr>
          </a:p>
          <a:p>
            <a:pPr defTabSz="914400">
              <a:lnSpc>
                <a:spcPct val="90000"/>
              </a:lnSpc>
              <a:spcBef>
                <a:spcPct val="0"/>
              </a:spcBef>
              <a:spcAft>
                <a:spcPts val="600"/>
              </a:spcAft>
            </a:pPr>
            <a:r>
              <a:rPr lang="en-US" sz="3200" dirty="0">
                <a:latin typeface="+mj-lt"/>
                <a:ea typeface="+mj-ea"/>
                <a:cs typeface="+mj-cs"/>
              </a:rPr>
              <a:t>Year:         4</a:t>
            </a:r>
            <a:endParaRPr lang="en-US" sz="3200" dirty="0">
              <a:latin typeface="+mj-lt"/>
              <a:ea typeface="+mj-ea"/>
              <a:cs typeface="Calibri Light"/>
            </a:endParaRPr>
          </a:p>
        </p:txBody>
      </p:sp>
      <p:sp>
        <p:nvSpPr>
          <p:cNvPr id="139"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0F83CC7-65E6-4742-A8A3-1A7A7B74F8B5}"/>
              </a:ext>
            </a:extLst>
          </p:cNvPr>
          <p:cNvSpPr>
            <a:spLocks noGrp="1"/>
          </p:cNvSpPr>
          <p:nvPr>
            <p:ph type="sldNum" sz="quarter" idx="12"/>
          </p:nvPr>
        </p:nvSpPr>
        <p:spPr>
          <a:xfrm>
            <a:off x="8970819" y="6356350"/>
            <a:ext cx="2743200" cy="365125"/>
          </a:xfrm>
          <a:prstGeom prst="ellipse">
            <a:avLst/>
          </a:prstGeom>
        </p:spPr>
        <p:txBody>
          <a:bodyPr vert="horz" lIns="91440" tIns="45720" rIns="91440" bIns="45720" rtlCol="0" anchor="ctr">
            <a:normAutofit/>
          </a:bodyPr>
          <a:lstStyle/>
          <a:p>
            <a:pPr defTabSz="914400">
              <a:lnSpc>
                <a:spcPct val="90000"/>
              </a:lnSpc>
              <a:spcAft>
                <a:spcPts val="600"/>
              </a:spcAft>
              <a:defRPr/>
            </a:pPr>
            <a:fld id="{D57F1E4F-1CFF-5643-939E-217C01CDF565}" type="slidenum">
              <a:rPr lang="en-US">
                <a:solidFill>
                  <a:schemeClr val="bg1"/>
                </a:solidFill>
                <a:latin typeface="Calibri" panose="020F0502020204030204"/>
              </a:rPr>
              <a:pPr defTabSz="914400">
                <a:lnSpc>
                  <a:spcPct val="90000"/>
                </a:lnSpc>
                <a:spcAft>
                  <a:spcPts val="600"/>
                </a:spcAft>
                <a:defRPr/>
              </a:pPr>
              <a:t>1</a:t>
            </a:fld>
            <a:endParaRPr lang="en-US">
              <a:solidFill>
                <a:schemeClr val="bg1"/>
              </a:solidFill>
              <a:latin typeface="Calibri" panose="020F0502020204030204"/>
            </a:endParaRPr>
          </a:p>
        </p:txBody>
      </p:sp>
      <p:sp>
        <p:nvSpPr>
          <p:cNvPr id="7" name="TextBox 6">
            <a:extLst>
              <a:ext uri="{FF2B5EF4-FFF2-40B4-BE49-F238E27FC236}">
                <a16:creationId xmlns:a16="http://schemas.microsoft.com/office/drawing/2014/main" id="{81E1D933-293A-42AB-B3EB-E9E4BE2A5150}"/>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62488141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9F6583F-A9F2-4E49-922F-B6E0E0BE3C81}"/>
              </a:ext>
            </a:extLst>
          </p:cNvPr>
          <p:cNvSpPr/>
          <p:nvPr/>
        </p:nvSpPr>
        <p:spPr>
          <a:xfrm>
            <a:off x="4038600" y="1939159"/>
            <a:ext cx="7644627" cy="2751086"/>
          </a:xfrm>
          <a:prstGeom prst="rect">
            <a:avLst/>
          </a:prstGeom>
        </p:spPr>
        <p:txBody>
          <a:bodyPr vert="horz" lIns="91440" tIns="45720" rIns="91440" bIns="45720" rtlCol="0" anchor="b">
            <a:normAutofit/>
          </a:bodyPr>
          <a:lstStyle/>
          <a:p>
            <a:pPr defTabSz="914400">
              <a:lnSpc>
                <a:spcPct val="90000"/>
              </a:lnSpc>
              <a:spcBef>
                <a:spcPct val="0"/>
              </a:spcBef>
              <a:spcAft>
                <a:spcPts val="600"/>
              </a:spcAft>
              <a:defRPr sz="1800" b="0" i="0" u="none" strike="noStrike" kern="0" cap="none" spc="0" baseline="0">
                <a:solidFill>
                  <a:srgbClr val="000000"/>
                </a:solidFill>
                <a:uFillTx/>
              </a:defRPr>
            </a:pPr>
            <a:r>
              <a:rPr lang="en-US" sz="6000" b="1" u="sng" kern="1200" dirty="0">
                <a:latin typeface="+mj-lt"/>
                <a:ea typeface="+mj-ea"/>
                <a:cs typeface="+mj-cs"/>
              </a:rPr>
              <a:t>Step 6</a:t>
            </a:r>
            <a:r>
              <a:rPr lang="en-US" sz="6000" kern="1200" dirty="0">
                <a:latin typeface="+mj-lt"/>
                <a:ea typeface="+mj-ea"/>
                <a:cs typeface="+mj-cs"/>
              </a:rPr>
              <a:t>:</a:t>
            </a:r>
            <a:r>
              <a:rPr lang="en-US" sz="6000" dirty="0">
                <a:latin typeface="+mj-lt"/>
                <a:ea typeface="+mj-ea"/>
                <a:cs typeface="+mj-cs"/>
              </a:rPr>
              <a:t> </a:t>
            </a:r>
            <a:endParaRPr lang="en-US" kern="0">
              <a:latin typeface="Calibri" panose="020F0502020204030204"/>
              <a:ea typeface="+mj-ea"/>
              <a:cs typeface="Calibri" panose="020F0502020204030204"/>
            </a:endParaRPr>
          </a:p>
          <a:p>
            <a:pPr defTabSz="914400">
              <a:lnSpc>
                <a:spcPct val="90000"/>
              </a:lnSpc>
              <a:spcBef>
                <a:spcPct val="0"/>
              </a:spcBef>
              <a:spcAft>
                <a:spcPts val="600"/>
              </a:spcAft>
              <a:defRPr sz="1800" b="0" i="0" u="none" strike="noStrike" kern="0" cap="none" spc="0" baseline="0">
                <a:solidFill>
                  <a:srgbClr val="000000"/>
                </a:solidFill>
                <a:uFillTx/>
              </a:defRPr>
            </a:pPr>
            <a:r>
              <a:rPr lang="en-US" sz="6000" b="1" kern="1200" dirty="0">
                <a:latin typeface="+mj-lt"/>
                <a:ea typeface="+mj-ea"/>
                <a:cs typeface="+mj-cs"/>
              </a:rPr>
              <a:t>READ </a:t>
            </a:r>
            <a:r>
              <a:rPr lang="en-US" sz="6000" kern="1200" dirty="0">
                <a:latin typeface="+mj-lt"/>
                <a:ea typeface="+mj-ea"/>
                <a:cs typeface="+mj-cs"/>
              </a:rPr>
              <a:t>the text </a:t>
            </a:r>
            <a:r>
              <a:rPr lang="en-US" sz="6000" b="1" kern="1200" dirty="0">
                <a:latin typeface="+mj-lt"/>
                <a:ea typeface="+mj-ea"/>
                <a:cs typeface="+mj-cs"/>
              </a:rPr>
              <a:t>ALOUD.</a:t>
            </a:r>
            <a:r>
              <a:rPr lang="en-US" sz="6000" b="1" dirty="0">
                <a:latin typeface="+mj-lt"/>
                <a:ea typeface="+mj-ea"/>
                <a:cs typeface="+mj-cs"/>
              </a:rPr>
              <a:t> </a:t>
            </a:r>
            <a:endParaRPr lang="en-US" kern="0">
              <a:latin typeface="Calibri" panose="020F0502020204030204"/>
              <a:ea typeface="+mj-ea"/>
              <a:cs typeface="Calibri" panose="020F0502020204030204"/>
            </a:endParaRPr>
          </a:p>
        </p:txBody>
      </p:sp>
      <p:sp>
        <p:nvSpPr>
          <p:cNvPr id="4" name="Slide Number Placeholder 3">
            <a:extLst>
              <a:ext uri="{FF2B5EF4-FFF2-40B4-BE49-F238E27FC236}">
                <a16:creationId xmlns:a16="http://schemas.microsoft.com/office/drawing/2014/main" id="{A4B14CA5-1A9B-46F1-975C-0F3DA176F8C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10</a:t>
            </a:fld>
            <a:endParaRPr lang="en-US"/>
          </a:p>
        </p:txBody>
      </p:sp>
    </p:spTree>
    <p:extLst>
      <p:ext uri="{BB962C8B-B14F-4D97-AF65-F5344CB8AC3E}">
        <p14:creationId xmlns:p14="http://schemas.microsoft.com/office/powerpoint/2010/main" val="721612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BBE23EC-3277-4A89-9A27-671D42D05028}"/>
              </a:ext>
            </a:extLst>
          </p:cNvPr>
          <p:cNvSpPr/>
          <p:nvPr/>
        </p:nvSpPr>
        <p:spPr>
          <a:xfrm>
            <a:off x="4038600" y="1939159"/>
            <a:ext cx="7644627" cy="2751086"/>
          </a:xfrm>
          <a:prstGeom prst="rect">
            <a:avLst/>
          </a:prstGeom>
        </p:spPr>
        <p:txBody>
          <a:bodyPr vert="horz" lIns="91440" tIns="45720" rIns="91440" bIns="45720" rtlCol="0" anchor="b">
            <a:normAutofit/>
          </a:bodyPr>
          <a:lstStyle/>
          <a:p>
            <a:pPr algn="just" defTabSz="914400">
              <a:lnSpc>
                <a:spcPct val="90000"/>
              </a:lnSpc>
              <a:spcBef>
                <a:spcPct val="0"/>
              </a:spcBef>
              <a:spcAft>
                <a:spcPts val="600"/>
              </a:spcAft>
              <a:defRPr sz="1800" b="0" i="0" u="none" strike="noStrike" kern="0" cap="none" spc="0" baseline="0">
                <a:solidFill>
                  <a:srgbClr val="000000"/>
                </a:solidFill>
                <a:uFillTx/>
              </a:defRPr>
            </a:pPr>
            <a:r>
              <a:rPr lang="en-US" sz="4700" b="1" u="sng" kern="1200" dirty="0">
                <a:latin typeface="+mj-lt"/>
                <a:ea typeface="+mj-ea"/>
                <a:cs typeface="+mj-cs"/>
              </a:rPr>
              <a:t>Step 7:</a:t>
            </a:r>
            <a:r>
              <a:rPr lang="en-US" sz="4700" kern="1200" dirty="0">
                <a:latin typeface="+mj-lt"/>
                <a:ea typeface="+mj-ea"/>
                <a:cs typeface="+mj-cs"/>
              </a:rPr>
              <a:t> </a:t>
            </a:r>
            <a:endParaRPr lang="en-US" kern="0" dirty="0">
              <a:latin typeface="Calibri"/>
              <a:ea typeface="+mj-ea"/>
              <a:cs typeface="Calibri"/>
            </a:endParaRPr>
          </a:p>
          <a:p>
            <a:pPr defTabSz="914400">
              <a:lnSpc>
                <a:spcPct val="90000"/>
              </a:lnSpc>
              <a:spcBef>
                <a:spcPct val="0"/>
              </a:spcBef>
              <a:spcAft>
                <a:spcPts val="600"/>
              </a:spcAft>
              <a:defRPr sz="1800" b="0" i="0" u="none" strike="noStrike" kern="0" cap="none" spc="0" baseline="0">
                <a:solidFill>
                  <a:srgbClr val="000000"/>
                </a:solidFill>
                <a:uFillTx/>
              </a:defRPr>
            </a:pPr>
            <a:r>
              <a:rPr lang="en-US" sz="4700" b="1" kern="1200" dirty="0">
                <a:latin typeface="+mj-lt"/>
                <a:ea typeface="+mj-ea"/>
                <a:cs typeface="+mj-cs"/>
              </a:rPr>
              <a:t>WORK</a:t>
            </a:r>
            <a:r>
              <a:rPr lang="en-US" sz="4700" b="1" dirty="0">
                <a:latin typeface="+mj-lt"/>
                <a:ea typeface="+mj-ea"/>
                <a:cs typeface="+mj-cs"/>
              </a:rPr>
              <a:t> </a:t>
            </a:r>
            <a:r>
              <a:rPr lang="en-US" sz="4700" b="1" kern="1200" dirty="0">
                <a:latin typeface="+mj-lt"/>
                <a:ea typeface="+mj-ea"/>
                <a:cs typeface="+mj-cs"/>
              </a:rPr>
              <a:t>OUT </a:t>
            </a:r>
            <a:r>
              <a:rPr lang="en-US" sz="4700" kern="1200" dirty="0">
                <a:latin typeface="+mj-lt"/>
                <a:ea typeface="+mj-ea"/>
                <a:cs typeface="+mj-cs"/>
              </a:rPr>
              <a:t>the Questions </a:t>
            </a:r>
            <a:endParaRPr lang="en-US" kern="0" dirty="0">
              <a:latin typeface="Calibri" panose="020F0502020204030204"/>
              <a:ea typeface="+mj-ea"/>
              <a:cs typeface="Calibri" panose="020F0502020204030204"/>
            </a:endParaRPr>
          </a:p>
          <a:p>
            <a:pPr defTabSz="914400">
              <a:lnSpc>
                <a:spcPct val="90000"/>
              </a:lnSpc>
              <a:spcBef>
                <a:spcPct val="0"/>
              </a:spcBef>
              <a:spcAft>
                <a:spcPts val="600"/>
              </a:spcAft>
              <a:defRPr sz="1800" b="0" i="0" u="none" strike="noStrike" kern="0" cap="none" spc="0" baseline="0">
                <a:solidFill>
                  <a:srgbClr val="000000"/>
                </a:solidFill>
                <a:uFillTx/>
              </a:defRPr>
            </a:pPr>
            <a:r>
              <a:rPr lang="en-US" sz="4700" kern="1200" dirty="0">
                <a:latin typeface="+mj-lt"/>
                <a:ea typeface="+mj-ea"/>
                <a:cs typeface="+mj-cs"/>
              </a:rPr>
              <a:t>Worksheet.</a:t>
            </a:r>
            <a:endParaRPr lang="en-US" dirty="0">
              <a:ea typeface="+mj-ea"/>
              <a:cs typeface="Calibri" panose="020F0502020204030204"/>
            </a:endParaRPr>
          </a:p>
        </p:txBody>
      </p:sp>
      <p:sp>
        <p:nvSpPr>
          <p:cNvPr id="3" name="Slide Number Placeholder 2">
            <a:extLst>
              <a:ext uri="{FF2B5EF4-FFF2-40B4-BE49-F238E27FC236}">
                <a16:creationId xmlns:a16="http://schemas.microsoft.com/office/drawing/2014/main" id="{44778495-23F4-4259-B9DE-58012DC90C4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11</a:t>
            </a:fld>
            <a:endParaRPr lang="en-US"/>
          </a:p>
        </p:txBody>
      </p:sp>
    </p:spTree>
    <p:extLst>
      <p:ext uri="{BB962C8B-B14F-4D97-AF65-F5344CB8AC3E}">
        <p14:creationId xmlns:p14="http://schemas.microsoft.com/office/powerpoint/2010/main" val="3959545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c 1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A16BA01-E234-45E8-A4EC-F56E3BB8B56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D57F1E4F-1CFF-5643-939E-217C01CDF565}" type="slidenum">
              <a:rPr lang="en-US">
                <a:solidFill>
                  <a:srgbClr val="FFFFFF"/>
                </a:solidFill>
              </a:rPr>
              <a:pPr defTabSz="914400">
                <a:spcAft>
                  <a:spcPts val="600"/>
                </a:spcAft>
              </a:pPr>
              <a:t>12</a:t>
            </a:fld>
            <a:endParaRPr lang="en-US">
              <a:solidFill>
                <a:srgbClr val="FFFFFF"/>
              </a:solidFill>
            </a:endParaRPr>
          </a:p>
        </p:txBody>
      </p:sp>
      <p:sp>
        <p:nvSpPr>
          <p:cNvPr id="8" name="Oval 1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76F10D-C5A0-4BC8-906C-0852F0BFB818}"/>
              </a:ext>
            </a:extLst>
          </p:cNvPr>
          <p:cNvSpPr/>
          <p:nvPr/>
        </p:nvSpPr>
        <p:spPr>
          <a:xfrm>
            <a:off x="838200" y="647593"/>
            <a:ext cx="4467792" cy="306054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defRPr sz="1800" b="0" i="0" u="none" strike="noStrike" kern="0" cap="none" spc="0" baseline="0">
                <a:solidFill>
                  <a:srgbClr val="000000"/>
                </a:solidFill>
                <a:uFillTx/>
              </a:defRPr>
            </a:pPr>
            <a:r>
              <a:rPr lang="en-US" sz="6000" b="1" u="sng" kern="1200">
                <a:solidFill>
                  <a:srgbClr val="FFFFFF"/>
                </a:solidFill>
                <a:latin typeface="+mj-lt"/>
                <a:ea typeface="+mj-ea"/>
                <a:cs typeface="+mj-cs"/>
              </a:rPr>
              <a:t>Step 8:</a:t>
            </a:r>
            <a:r>
              <a:rPr lang="en-US" sz="6000" kern="1200">
                <a:solidFill>
                  <a:srgbClr val="FFFFFF"/>
                </a:solidFill>
                <a:latin typeface="+mj-lt"/>
                <a:ea typeface="+mj-ea"/>
                <a:cs typeface="+mj-cs"/>
              </a:rPr>
              <a:t> </a:t>
            </a:r>
          </a:p>
        </p:txBody>
      </p:sp>
      <p:pic>
        <p:nvPicPr>
          <p:cNvPr id="3" name="Picture 2" descr="TIME TO REVISE">
            <a:extLst>
              <a:ext uri="{FF2B5EF4-FFF2-40B4-BE49-F238E27FC236}">
                <a16:creationId xmlns:a16="http://schemas.microsoft.com/office/drawing/2014/main" id="{396C3EED-8DF0-45CF-BD0F-EB38D3C11860}"/>
              </a:ext>
            </a:extLst>
          </p:cNvPr>
          <p:cNvPicPr>
            <a:picLocks noChangeAspect="1"/>
          </p:cNvPicPr>
          <p:nvPr/>
        </p:nvPicPr>
        <p:blipFill>
          <a:blip r:embed="rId2"/>
          <a:stretch>
            <a:fillRect/>
          </a:stretch>
        </p:blipFill>
        <p:spPr>
          <a:xfrm>
            <a:off x="6151798" y="1937608"/>
            <a:ext cx="4252055" cy="298278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p:spPr>
      </p:pic>
    </p:spTree>
    <p:extLst>
      <p:ext uri="{BB962C8B-B14F-4D97-AF65-F5344CB8AC3E}">
        <p14:creationId xmlns:p14="http://schemas.microsoft.com/office/powerpoint/2010/main" val="20132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A8E2B7B-9FBF-43B7-9FC8-35E66BC8812D}"/>
              </a:ext>
            </a:extLst>
          </p:cNvPr>
          <p:cNvSpPr/>
          <p:nvPr/>
        </p:nvSpPr>
        <p:spPr>
          <a:xfrm>
            <a:off x="6194716" y="739978"/>
            <a:ext cx="5334930" cy="3004145"/>
          </a:xfrm>
          <a:prstGeom prst="rect">
            <a:avLst/>
          </a:prstGeom>
        </p:spPr>
        <p:txBody>
          <a:bodyPr vert="horz" lIns="91440" tIns="45720" rIns="91440" bIns="45720" rtlCol="0" anchor="b">
            <a:normAutofit/>
          </a:bodyPr>
          <a:lstStyle/>
          <a:p>
            <a:pPr defTabSz="914400">
              <a:lnSpc>
                <a:spcPct val="90000"/>
              </a:lnSpc>
              <a:spcBef>
                <a:spcPct val="0"/>
              </a:spcBef>
              <a:spcAft>
                <a:spcPts val="600"/>
              </a:spcAft>
              <a:defRPr sz="1800" b="0" i="0" u="none" strike="noStrike" kern="0" cap="none" spc="0" baseline="0">
                <a:solidFill>
                  <a:srgbClr val="000000"/>
                </a:solidFill>
                <a:uFillTx/>
              </a:defRPr>
            </a:pPr>
            <a:r>
              <a:rPr lang="en-US" sz="4200" b="1" u="sng" dirty="0">
                <a:latin typeface="+mj-lt"/>
                <a:ea typeface="+mj-ea"/>
                <a:cs typeface="+mj-cs"/>
              </a:rPr>
              <a:t>Step 9</a:t>
            </a:r>
            <a:r>
              <a:rPr lang="en-US" sz="4200" dirty="0">
                <a:latin typeface="+mj-lt"/>
                <a:ea typeface="+mj-ea"/>
                <a:cs typeface="+mj-cs"/>
              </a:rPr>
              <a:t>: </a:t>
            </a:r>
            <a:endParaRPr lang="en-US" dirty="0">
              <a:ea typeface="+mj-ea"/>
              <a:cs typeface="+mj-cs"/>
            </a:endParaRPr>
          </a:p>
          <a:p>
            <a:pPr lvl="0" algn="ctr" defTabSz="914400">
              <a:lnSpc>
                <a:spcPct val="90000"/>
              </a:lnSpc>
              <a:spcBef>
                <a:spcPct val="0"/>
              </a:spcBef>
              <a:spcAft>
                <a:spcPts val="600"/>
              </a:spcAft>
              <a:defRPr sz="1800" b="0" i="0" u="none" strike="noStrike" kern="0" cap="none" spc="0" baseline="0">
                <a:solidFill>
                  <a:srgbClr val="000000"/>
                </a:solidFill>
                <a:uFillTx/>
              </a:defRPr>
            </a:pPr>
            <a:endParaRPr lang="en-US" sz="4200">
              <a:latin typeface="+mj-lt"/>
              <a:ea typeface="+mj-ea"/>
              <a:cs typeface="+mj-cs"/>
            </a:endParaRPr>
          </a:p>
          <a:p>
            <a:pPr lvl="0" algn="ctr" defTabSz="914400">
              <a:lnSpc>
                <a:spcPct val="90000"/>
              </a:lnSpc>
              <a:spcBef>
                <a:spcPct val="0"/>
              </a:spcBef>
              <a:spcAft>
                <a:spcPts val="600"/>
              </a:spcAft>
              <a:defRPr sz="1800" b="0" i="0" u="none" strike="noStrike" kern="0" cap="none" spc="0" baseline="0">
                <a:solidFill>
                  <a:srgbClr val="000000"/>
                </a:solidFill>
                <a:uFillTx/>
              </a:defRPr>
            </a:pPr>
            <a:r>
              <a:rPr lang="en-US" sz="4200" dirty="0">
                <a:latin typeface="+mj-lt"/>
                <a:ea typeface="+mj-ea"/>
                <a:cs typeface="+mj-cs"/>
              </a:rPr>
              <a:t>Check your work using the Answers Handout.</a:t>
            </a:r>
            <a:endParaRPr lang="en-US" sz="4200" dirty="0">
              <a:latin typeface="+mj-lt"/>
              <a:ea typeface="+mj-ea"/>
              <a:cs typeface="Calibri Light"/>
            </a:endParaRPr>
          </a:p>
        </p:txBody>
      </p:sp>
      <p:sp>
        <p:nvSpPr>
          <p:cNvPr id="12"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 name="Picture 6" descr="Immigration – what would you do if the Home Office comes knocking? | FG  Solicitors">
            <a:extLst>
              <a:ext uri="{FF2B5EF4-FFF2-40B4-BE49-F238E27FC236}">
                <a16:creationId xmlns:a16="http://schemas.microsoft.com/office/drawing/2014/main" id="{8A12B86E-5145-4DE2-8D4F-03EC9589E26C}"/>
              </a:ext>
            </a:extLst>
          </p:cNvPr>
          <p:cNvPicPr>
            <a:picLocks noChangeAspect="1"/>
          </p:cNvPicPr>
          <p:nvPr/>
        </p:nvPicPr>
        <p:blipFill rotWithShape="1">
          <a:blip r:embed="rId2"/>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p:spPr>
      </p:pic>
      <p:sp>
        <p:nvSpPr>
          <p:cNvPr id="4" name="Slide Number Placeholder 3">
            <a:extLst>
              <a:ext uri="{FF2B5EF4-FFF2-40B4-BE49-F238E27FC236}">
                <a16:creationId xmlns:a16="http://schemas.microsoft.com/office/drawing/2014/main" id="{3E345FB5-2297-4B65-B1FC-43D9B8CCE7F1}"/>
              </a:ext>
            </a:extLst>
          </p:cNvPr>
          <p:cNvSpPr>
            <a:spLocks noGrp="1"/>
          </p:cNvSpPr>
          <p:nvPr>
            <p:ph type="sldNum" sz="quarter" idx="12"/>
          </p:nvPr>
        </p:nvSpPr>
        <p:spPr>
          <a:xfrm>
            <a:off x="530529" y="6356350"/>
            <a:ext cx="1054989" cy="365125"/>
          </a:xfrm>
        </p:spPr>
        <p:txBody>
          <a:bodyPr vert="horz" lIns="91440" tIns="45720" rIns="91440" bIns="45720" rtlCol="0" anchor="ctr">
            <a:normAutofit/>
          </a:bodyPr>
          <a:lstStyle/>
          <a:p>
            <a:pPr algn="l" defTabSz="914400">
              <a:spcAft>
                <a:spcPts val="600"/>
              </a:spcAft>
              <a:defRPr/>
            </a:pPr>
            <a:fld id="{D57F1E4F-1CFF-5643-939E-217C01CDF565}" type="slidenum">
              <a:rPr lang="en-US" smtClean="0">
                <a:solidFill>
                  <a:prstClr val="black">
                    <a:tint val="75000"/>
                  </a:prstClr>
                </a:solidFill>
                <a:latin typeface="Calibri" panose="020F0502020204030204"/>
              </a:rPr>
              <a:pPr algn="l" defTabSz="914400">
                <a:spcAft>
                  <a:spcPts val="600"/>
                </a:spcAft>
                <a:defRPr/>
              </a:pPr>
              <a:t>13</a:t>
            </a:fld>
            <a:endParaRPr lang="en-US">
              <a:solidFill>
                <a:prstClr val="black">
                  <a:tint val="75000"/>
                </a:prstClr>
              </a:solidFill>
              <a:latin typeface="Calibri" panose="020F0502020204030204"/>
            </a:endParaRPr>
          </a:p>
        </p:txBody>
      </p:sp>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074186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HE WORDS &quot;THANK YOU&quot; HELP BUILD A POSITIVE WORK CULTURE - Harris  Whitesell Consulting, LLC">
            <a:extLst>
              <a:ext uri="{FF2B5EF4-FFF2-40B4-BE49-F238E27FC236}">
                <a16:creationId xmlns:a16="http://schemas.microsoft.com/office/drawing/2014/main" id="{6FB83920-0764-4DF9-9BD6-8C6C2678D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209" y="581517"/>
            <a:ext cx="7261796" cy="484356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A1CD848-4EA4-4438-8D05-E27F048737CC}"/>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Picture 4">
            <a:extLst>
              <a:ext uri="{FF2B5EF4-FFF2-40B4-BE49-F238E27FC236}">
                <a16:creationId xmlns:a16="http://schemas.microsoft.com/office/drawing/2014/main" id="{81C213A9-0AFF-46F1-BABB-280D5B5AD177}"/>
              </a:ext>
            </a:extLst>
          </p:cNvPr>
          <p:cNvPicPr/>
          <p:nvPr/>
        </p:nvPicPr>
        <p:blipFill>
          <a:blip r:embed="rId3"/>
          <a:stretch>
            <a:fillRect/>
          </a:stretch>
        </p:blipFill>
        <p:spPr>
          <a:xfrm>
            <a:off x="3757295" y="5688330"/>
            <a:ext cx="4497705" cy="852170"/>
          </a:xfrm>
          <a:prstGeom prst="rect">
            <a:avLst/>
          </a:prstGeom>
        </p:spPr>
      </p:pic>
    </p:spTree>
    <p:extLst>
      <p:ext uri="{BB962C8B-B14F-4D97-AF65-F5344CB8AC3E}">
        <p14:creationId xmlns:p14="http://schemas.microsoft.com/office/powerpoint/2010/main" val="417182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CFDCFB8-50D0-477F-BE40-8BB810039019}"/>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sz="4400" b="1"/>
              <a:t>Lesson Objectives:</a:t>
            </a:r>
          </a:p>
        </p:txBody>
      </p:sp>
      <p:sp>
        <p:nvSpPr>
          <p:cNvPr id="6" name="Content Placeholder 2">
            <a:extLst>
              <a:ext uri="{FF2B5EF4-FFF2-40B4-BE49-F238E27FC236}">
                <a16:creationId xmlns:a16="http://schemas.microsoft.com/office/drawing/2014/main" id="{A2CF0B72-52A4-47ED-AC3B-93E467557E8C}"/>
              </a:ext>
            </a:extLst>
          </p:cNvPr>
          <p:cNvSpPr>
            <a:spLocks noGrp="1"/>
          </p:cNvSpPr>
          <p:nvPr>
            <p:ph idx="1"/>
          </p:nvPr>
        </p:nvSpPr>
        <p:spPr>
          <a:xfrm>
            <a:off x="838200" y="1825625"/>
            <a:ext cx="5393361" cy="4351338"/>
          </a:xfrm>
        </p:spPr>
        <p:txBody>
          <a:bodyPr vert="horz" lIns="91440" tIns="45720" rIns="91440" bIns="45720" rtlCol="0" anchor="t">
            <a:normAutofit/>
          </a:bodyPr>
          <a:lstStyle/>
          <a:p>
            <a:pPr marL="0" indent="0">
              <a:spcBef>
                <a:spcPts val="0"/>
              </a:spcBef>
              <a:spcAft>
                <a:spcPts val="800"/>
              </a:spcAft>
              <a:buSzPct val="100000"/>
              <a:buNone/>
              <a:defRPr sz="1800" b="0" i="0" u="none" strike="noStrike" kern="0" cap="none" spc="0" baseline="0">
                <a:solidFill>
                  <a:srgbClr val="000000"/>
                </a:solidFill>
                <a:uFillTx/>
              </a:defRPr>
            </a:pPr>
            <a:r>
              <a:rPr lang="en-US" sz="2400" b="1" dirty="0"/>
              <a:t>During this lesson I will:</a:t>
            </a:r>
            <a:endParaRPr lang="en-US" sz="2400">
              <a:cs typeface="Calibri"/>
            </a:endParaRPr>
          </a:p>
          <a:p>
            <a:pPr marL="457200" lvl="0">
              <a:spcBef>
                <a:spcPts val="0"/>
              </a:spcBef>
              <a:spcAft>
                <a:spcPts val="800"/>
              </a:spcAft>
              <a:buSzPct val="100000"/>
              <a:defRPr sz="1800" b="0" i="0" u="none" strike="noStrike" kern="0" cap="none" spc="0" baseline="0">
                <a:solidFill>
                  <a:srgbClr val="000000"/>
                </a:solidFill>
                <a:uFillTx/>
              </a:defRPr>
            </a:pPr>
            <a:r>
              <a:rPr lang="en-US" sz="2400" dirty="0"/>
              <a:t>learn about the creator of Facebook.</a:t>
            </a:r>
            <a:endParaRPr lang="en-US" sz="2400">
              <a:cs typeface="Calibri"/>
            </a:endParaRPr>
          </a:p>
          <a:p>
            <a:pPr marL="457200" lvl="0">
              <a:spcBef>
                <a:spcPts val="0"/>
              </a:spcBef>
              <a:spcAft>
                <a:spcPts val="800"/>
              </a:spcAft>
              <a:buSzPct val="100000"/>
              <a:defRPr sz="1800" b="0" i="0" u="none" strike="noStrike" kern="0" cap="none" spc="0" baseline="0">
                <a:solidFill>
                  <a:srgbClr val="000000"/>
                </a:solidFill>
                <a:uFillTx/>
              </a:defRPr>
            </a:pPr>
            <a:r>
              <a:rPr lang="en-US" sz="2400" dirty="0"/>
              <a:t>learn the meaning of new words.</a:t>
            </a:r>
            <a:endParaRPr lang="en-US" sz="2400">
              <a:cs typeface="Calibri"/>
            </a:endParaRPr>
          </a:p>
          <a:p>
            <a:pPr marL="457200" lvl="0">
              <a:spcBef>
                <a:spcPts val="0"/>
              </a:spcBef>
              <a:spcAft>
                <a:spcPts val="800"/>
              </a:spcAft>
              <a:buSzPct val="100000"/>
              <a:defRPr sz="1800" b="0" i="0" u="none" strike="noStrike" kern="0" cap="none" spc="0" baseline="0">
                <a:solidFill>
                  <a:srgbClr val="000000"/>
                </a:solidFill>
                <a:uFillTx/>
              </a:defRPr>
            </a:pPr>
            <a:r>
              <a:rPr lang="en-US" sz="2400" dirty="0"/>
              <a:t>listen to a text being read aloud.</a:t>
            </a:r>
            <a:endParaRPr lang="en-US" sz="2400">
              <a:cs typeface="Calibri"/>
            </a:endParaRPr>
          </a:p>
          <a:p>
            <a:pPr marL="457200" lvl="0">
              <a:spcBef>
                <a:spcPts val="0"/>
              </a:spcBef>
              <a:spcAft>
                <a:spcPts val="800"/>
              </a:spcAft>
              <a:buSzPct val="100000"/>
              <a:defRPr sz="1800" b="0" i="0" u="none" strike="noStrike" kern="0" cap="none" spc="0" baseline="0">
                <a:solidFill>
                  <a:srgbClr val="000000"/>
                </a:solidFill>
                <a:uFillTx/>
              </a:defRPr>
            </a:pPr>
            <a:r>
              <a:rPr lang="en-US" sz="2400" dirty="0"/>
              <a:t>read a text silently and aloud.</a:t>
            </a:r>
            <a:endParaRPr lang="en-US" sz="2400">
              <a:cs typeface="Calibri"/>
            </a:endParaRPr>
          </a:p>
          <a:p>
            <a:pPr marL="457200" lvl="0">
              <a:spcBef>
                <a:spcPts val="0"/>
              </a:spcBef>
              <a:spcAft>
                <a:spcPts val="800"/>
              </a:spcAft>
              <a:buSzPct val="100000"/>
              <a:defRPr sz="1800" b="0" i="0" u="none" strike="noStrike" kern="0" cap="none" spc="0" baseline="0">
                <a:solidFill>
                  <a:srgbClr val="000000"/>
                </a:solidFill>
                <a:uFillTx/>
              </a:defRPr>
            </a:pPr>
            <a:r>
              <a:rPr lang="en-US" sz="2400" dirty="0"/>
              <a:t>answer questions about a text.</a:t>
            </a:r>
            <a:endParaRPr lang="en-US" sz="2400" dirty="0">
              <a:cs typeface="Calibri"/>
            </a:endParaRPr>
          </a:p>
          <a:p>
            <a:endParaRPr lang="en-US"/>
          </a:p>
        </p:txBody>
      </p:sp>
      <p:pic>
        <p:nvPicPr>
          <p:cNvPr id="5" name="Picture 4" descr="Acting Magazine What is an Objective? - Acting Magazine">
            <a:extLst>
              <a:ext uri="{FF2B5EF4-FFF2-40B4-BE49-F238E27FC236}">
                <a16:creationId xmlns:a16="http://schemas.microsoft.com/office/drawing/2014/main" id="{E30ADDD1-49B3-4F22-B6A3-9FF4B3EF572C}"/>
              </a:ext>
            </a:extLst>
          </p:cNvPr>
          <p:cNvPicPr>
            <a:picLocks noChangeAspect="1"/>
          </p:cNvPicPr>
          <p:nvPr/>
        </p:nvPicPr>
        <p:blipFill rotWithShape="1">
          <a:blip r:embed="rId2"/>
          <a:srcRect l="17151" r="16097"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3" name="Slide Number Placeholder 2">
            <a:extLst>
              <a:ext uri="{FF2B5EF4-FFF2-40B4-BE49-F238E27FC236}">
                <a16:creationId xmlns:a16="http://schemas.microsoft.com/office/drawing/2014/main" id="{B4A5D991-AE1D-4309-BF65-AB4908FB8088}"/>
              </a:ext>
            </a:extLst>
          </p:cNvPr>
          <p:cNvSpPr>
            <a:spLocks noGrp="1"/>
          </p:cNvSpPr>
          <p:nvPr>
            <p:ph type="sldNum" sz="quarter" idx="12"/>
          </p:nvPr>
        </p:nvSpPr>
        <p:spPr>
          <a:xfrm>
            <a:off x="8610600" y="6356349"/>
            <a:ext cx="2743200" cy="365125"/>
          </a:xfrm>
        </p:spPr>
        <p:txBody>
          <a:bodyPr vert="horz" lIns="91440" tIns="45720" rIns="91440" bIns="45720" rtlCol="0" anchor="ctr">
            <a:normAutofit/>
          </a:bodyPr>
          <a:lstStyle/>
          <a:p>
            <a:pPr defTabSz="914400">
              <a:spcAft>
                <a:spcPts val="600"/>
              </a:spcAft>
              <a:defRPr/>
            </a:pPr>
            <a:fld id="{519954A3-9DFD-4C44-94BA-B95130A3BA1C}" type="slidenum">
              <a:rPr lang="en-US" smtClean="0">
                <a:solidFill>
                  <a:prstClr val="black">
                    <a:tint val="75000"/>
                  </a:prstClr>
                </a:solidFill>
                <a:latin typeface="Calibri" panose="020F0502020204030204"/>
              </a:rPr>
              <a:pPr defTabSz="914400">
                <a:spcAft>
                  <a:spcPts val="600"/>
                </a:spcAft>
                <a:defRPr/>
              </a:pPr>
              <a:t>2</a:t>
            </a:fld>
            <a:endParaRPr lang="en-US">
              <a:solidFill>
                <a:prstClr val="black">
                  <a:tint val="75000"/>
                </a:prstClr>
              </a:solidFill>
              <a:latin typeface="Calibri" panose="020F0502020204030204"/>
            </a:endParaRPr>
          </a:p>
        </p:txBody>
      </p:sp>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02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Freeform: Shape 7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Free Printing Cliparts, Download Free Clip Art, Free Clip Art on Clipart  Library">
            <a:extLst>
              <a:ext uri="{FF2B5EF4-FFF2-40B4-BE49-F238E27FC236}">
                <a16:creationId xmlns:a16="http://schemas.microsoft.com/office/drawing/2014/main" id="{B6A589C3-AFC5-4C71-ABCA-8D5AD096F52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053" y="1275697"/>
            <a:ext cx="4777381" cy="413389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75" name="Arc 7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FDCFB8-50D0-477F-BE40-8BB810039019}"/>
              </a:ext>
            </a:extLst>
          </p:cNvPr>
          <p:cNvSpPr>
            <a:spLocks noGrp="1"/>
          </p:cNvSpPr>
          <p:nvPr>
            <p:ph type="title"/>
          </p:nvPr>
        </p:nvSpPr>
        <p:spPr>
          <a:xfrm>
            <a:off x="838201" y="479493"/>
            <a:ext cx="5257800" cy="1325563"/>
          </a:xfrm>
        </p:spPr>
        <p:txBody>
          <a:bodyPr vert="horz" lIns="91440" tIns="45720" rIns="91440" bIns="45720" rtlCol="0" anchor="ctr">
            <a:normAutofit/>
          </a:bodyPr>
          <a:lstStyle/>
          <a:p>
            <a:r>
              <a:rPr lang="en-US" sz="4400" b="1" kern="1200">
                <a:solidFill>
                  <a:schemeClr val="tx1"/>
                </a:solidFill>
                <a:latin typeface="+mj-lt"/>
                <a:ea typeface="+mj-ea"/>
                <a:cs typeface="+mj-cs"/>
              </a:rPr>
              <a:t>Download these resources:</a:t>
            </a:r>
          </a:p>
        </p:txBody>
      </p:sp>
      <p:sp>
        <p:nvSpPr>
          <p:cNvPr id="3" name="Content Placeholder 2">
            <a:extLst>
              <a:ext uri="{FF2B5EF4-FFF2-40B4-BE49-F238E27FC236}">
                <a16:creationId xmlns:a16="http://schemas.microsoft.com/office/drawing/2014/main" id="{249ADFA1-5926-49B1-B8D0-9D58FBF787B3}"/>
              </a:ext>
            </a:extLst>
          </p:cNvPr>
          <p:cNvSpPr>
            <a:spLocks noGrp="1"/>
          </p:cNvSpPr>
          <p:nvPr>
            <p:ph idx="1"/>
          </p:nvPr>
        </p:nvSpPr>
        <p:spPr>
          <a:xfrm>
            <a:off x="838201" y="1984443"/>
            <a:ext cx="5257800" cy="4192520"/>
          </a:xfrm>
        </p:spPr>
        <p:txBody>
          <a:bodyPr vert="horz" lIns="91440" tIns="45720" rIns="91440" bIns="45720" rtlCol="0">
            <a:normAutofit/>
          </a:bodyPr>
          <a:lstStyle/>
          <a:p>
            <a:r>
              <a:rPr lang="en-US"/>
              <a:t>Reading Text Handout</a:t>
            </a:r>
          </a:p>
          <a:p>
            <a:r>
              <a:rPr lang="en-US"/>
              <a:t>Questions Worksheet</a:t>
            </a:r>
          </a:p>
          <a:p>
            <a:r>
              <a:rPr lang="en-US"/>
              <a:t>Answers Handout</a:t>
            </a:r>
          </a:p>
          <a:p>
            <a:r>
              <a:rPr lang="en-US"/>
              <a:t>Post-Task Worksheet</a:t>
            </a:r>
          </a:p>
          <a:p>
            <a:endParaRPr lang="en-US"/>
          </a:p>
        </p:txBody>
      </p:sp>
      <p:sp>
        <p:nvSpPr>
          <p:cNvPr id="4" name="Slide Number Placeholder 3">
            <a:extLst>
              <a:ext uri="{FF2B5EF4-FFF2-40B4-BE49-F238E27FC236}">
                <a16:creationId xmlns:a16="http://schemas.microsoft.com/office/drawing/2014/main" id="{5B15A1F0-2683-441C-9772-47432F670AE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519954A3-9DFD-4C44-94BA-B95130A3BA1C}" type="slidenum">
              <a:rPr lang="en-US" smtClean="0"/>
              <a:pPr defTabSz="914400">
                <a:spcAft>
                  <a:spcPts val="600"/>
                </a:spcAft>
              </a:pPr>
              <a:t>3</a:t>
            </a:fld>
            <a:endParaRPr lang="en-US"/>
          </a:p>
        </p:txBody>
      </p:sp>
    </p:spTree>
    <p:extLst>
      <p:ext uri="{BB962C8B-B14F-4D97-AF65-F5344CB8AC3E}">
        <p14:creationId xmlns:p14="http://schemas.microsoft.com/office/powerpoint/2010/main" val="152024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8573857-8F23-4D70-A3D6-A6C44C6522F0}"/>
              </a:ext>
            </a:extLst>
          </p:cNvPr>
          <p:cNvSpPr>
            <a:spLocks noGrp="1"/>
          </p:cNvSpPr>
          <p:nvPr>
            <p:ph type="title"/>
          </p:nvPr>
        </p:nvSpPr>
        <p:spPr>
          <a:xfrm>
            <a:off x="838200" y="365125"/>
            <a:ext cx="10515600" cy="1325563"/>
          </a:xfrm>
        </p:spPr>
        <p:txBody>
          <a:bodyPr>
            <a:normAutofit/>
          </a:bodyPr>
          <a:lstStyle/>
          <a:p>
            <a:r>
              <a:rPr lang="en-US" b="1">
                <a:latin typeface="Andika"/>
              </a:rPr>
              <a:t>Pre-Teaching of Words:</a:t>
            </a:r>
            <a:endParaRPr lang="en-GB" b="1">
              <a:latin typeface="Andika"/>
            </a:endParaRP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449A6341-3966-45D6-81E2-9BDEA89FE28E}"/>
              </a:ext>
            </a:extLst>
          </p:cNvPr>
          <p:cNvSpPr>
            <a:spLocks noGrp="1"/>
          </p:cNvSpPr>
          <p:nvPr>
            <p:ph idx="1"/>
          </p:nvPr>
        </p:nvSpPr>
        <p:spPr>
          <a:xfrm>
            <a:off x="838200" y="1825625"/>
            <a:ext cx="11575256" cy="4351338"/>
          </a:xfrm>
        </p:spPr>
        <p:txBody>
          <a:bodyPr vert="horz" lIns="91440" tIns="45720" rIns="91440" bIns="45720" rtlCol="0" anchor="t">
            <a:normAutofit/>
          </a:bodyPr>
          <a:lstStyle/>
          <a:p>
            <a:r>
              <a:rPr lang="en-US" sz="2400" dirty="0">
                <a:latin typeface="Andika"/>
                <a:ea typeface="Andika" panose="02000000000000000000" pitchFamily="2" charset="0"/>
                <a:cs typeface="Andika" panose="02000000000000000000" pitchFamily="2" charset="0"/>
              </a:rPr>
              <a:t>creator                               =   someone that invents new things</a:t>
            </a:r>
          </a:p>
          <a:p>
            <a:r>
              <a:rPr lang="en-US" sz="2400" dirty="0">
                <a:latin typeface="Andika"/>
                <a:ea typeface="Andika" panose="02000000000000000000" pitchFamily="2" charset="0"/>
                <a:cs typeface="Andika" panose="02000000000000000000" pitchFamily="2" charset="0"/>
              </a:rPr>
              <a:t>excelled                              =   did better than others</a:t>
            </a:r>
          </a:p>
          <a:p>
            <a:r>
              <a:rPr lang="en-US" sz="2400" dirty="0">
                <a:latin typeface="Andika"/>
                <a:ea typeface="Andika" panose="02000000000000000000" pitchFamily="2" charset="0"/>
                <a:cs typeface="Andika" panose="02000000000000000000" pitchFamily="2" charset="0"/>
              </a:rPr>
              <a:t>highly skilled                      =   </a:t>
            </a:r>
            <a:r>
              <a:rPr lang="en-GB" sz="2400" dirty="0">
                <a:latin typeface="Andika"/>
                <a:ea typeface="Andika" panose="02000000000000000000" pitchFamily="2" charset="0"/>
                <a:cs typeface="Andika" panose="02000000000000000000" pitchFamily="2" charset="0"/>
              </a:rPr>
              <a:t>has a mastery of or skill in something </a:t>
            </a:r>
            <a:endParaRPr lang="en-US" sz="2400" dirty="0">
              <a:latin typeface="Andika"/>
              <a:ea typeface="Andika" panose="02000000000000000000" pitchFamily="2" charset="0"/>
              <a:cs typeface="Andika" panose="02000000000000000000" pitchFamily="2" charset="0"/>
            </a:endParaRPr>
          </a:p>
          <a:p>
            <a:r>
              <a:rPr lang="en-US" sz="2400" dirty="0">
                <a:latin typeface="Andika"/>
                <a:ea typeface="Andika" panose="02000000000000000000" pitchFamily="2" charset="0"/>
                <a:cs typeface="Andika" panose="02000000000000000000" pitchFamily="2" charset="0"/>
              </a:rPr>
              <a:t>computer programmer     =   </a:t>
            </a:r>
            <a:r>
              <a:rPr lang="en-GB" sz="2400" dirty="0">
                <a:latin typeface="Andika"/>
                <a:ea typeface="Andika" panose="02000000000000000000" pitchFamily="2" charset="0"/>
                <a:cs typeface="Andika" panose="02000000000000000000" pitchFamily="2" charset="0"/>
              </a:rPr>
              <a:t>a person who makes computer programmes </a:t>
            </a:r>
          </a:p>
          <a:p>
            <a:r>
              <a:rPr lang="en-US" sz="2400" dirty="0">
                <a:latin typeface="Andika"/>
                <a:ea typeface="Andika" panose="02000000000000000000" pitchFamily="2" charset="0"/>
                <a:cs typeface="Andika" panose="02000000000000000000" pitchFamily="2" charset="0"/>
              </a:rPr>
              <a:t>launched                            =    started something from the very beginning</a:t>
            </a:r>
          </a:p>
          <a:p>
            <a:r>
              <a:rPr lang="en-US" sz="2400" dirty="0">
                <a:latin typeface="Andika"/>
                <a:ea typeface="Andika" panose="02000000000000000000" pitchFamily="2" charset="0"/>
                <a:cs typeface="Andika" panose="02000000000000000000" pitchFamily="2" charset="0"/>
              </a:rPr>
              <a:t>donate                               =     to give something for a good cause</a:t>
            </a:r>
          </a:p>
          <a:p>
            <a:r>
              <a:rPr lang="en-US" sz="2400" dirty="0">
                <a:latin typeface="Andika"/>
                <a:ea typeface="Andika" panose="02000000000000000000" pitchFamily="2" charset="0"/>
                <a:cs typeface="Andika" panose="02000000000000000000" pitchFamily="2" charset="0"/>
              </a:rPr>
              <a:t>wealth                               =     </a:t>
            </a:r>
            <a:r>
              <a:rPr lang="en-GB" sz="2400" dirty="0">
                <a:latin typeface="Andika"/>
                <a:ea typeface="Andika" panose="02000000000000000000" pitchFamily="2" charset="0"/>
                <a:cs typeface="Andika" panose="02000000000000000000" pitchFamily="2" charset="0"/>
              </a:rPr>
              <a:t>an abundance of valuable possessions or money</a:t>
            </a:r>
          </a:p>
        </p:txBody>
      </p:sp>
      <p:sp>
        <p:nvSpPr>
          <p:cNvPr id="6" name="Slide Number Placeholder 5">
            <a:extLst>
              <a:ext uri="{FF2B5EF4-FFF2-40B4-BE49-F238E27FC236}">
                <a16:creationId xmlns:a16="http://schemas.microsoft.com/office/drawing/2014/main" id="{5889040B-12D9-4274-B532-4D039E6E3636}"/>
              </a:ext>
            </a:extLst>
          </p:cNvPr>
          <p:cNvSpPr>
            <a:spLocks noGrp="1"/>
          </p:cNvSpPr>
          <p:nvPr>
            <p:ph type="sldNum" sz="quarter" idx="12"/>
          </p:nvPr>
        </p:nvSpPr>
        <p:spPr>
          <a:xfrm>
            <a:off x="8610600" y="6356350"/>
            <a:ext cx="2743200" cy="365125"/>
          </a:xfrm>
        </p:spPr>
        <p:txBody>
          <a:bodyPr>
            <a:normAutofit/>
          </a:bodyPr>
          <a:lstStyle/>
          <a:p>
            <a:pPr>
              <a:spcAft>
                <a:spcPts val="600"/>
              </a:spcAft>
            </a:pPr>
            <a:fld id="{519954A3-9DFD-4C44-94BA-B95130A3BA1C}" type="slidenum">
              <a:rPr lang="en-US" smtClean="0"/>
              <a:pPr>
                <a:spcAft>
                  <a:spcPts val="600"/>
                </a:spcAft>
              </a:pPr>
              <a:t>4</a:t>
            </a:fld>
            <a:endParaRPr lang="en-US"/>
          </a:p>
        </p:txBody>
      </p:sp>
      <p:sp>
        <p:nvSpPr>
          <p:cNvPr id="4" name="AutoShape 4" descr="Free Sirens Cliparts, Download Free Clip Art, Free Clip Art on Clipart  Library">
            <a:extLst>
              <a:ext uri="{FF2B5EF4-FFF2-40B4-BE49-F238E27FC236}">
                <a16:creationId xmlns:a16="http://schemas.microsoft.com/office/drawing/2014/main" id="{FB4619FF-D893-42BC-ADA2-6B0263CB2C7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Free Sirens Cliparts, Download Free Clip Art, Free Clip Art on Clipart  Library">
            <a:extLst>
              <a:ext uri="{FF2B5EF4-FFF2-40B4-BE49-F238E27FC236}">
                <a16:creationId xmlns:a16="http://schemas.microsoft.com/office/drawing/2014/main" id="{D3265473-0F21-4B28-A695-B99C3F44E26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2719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2">
            <a:extLst>
              <a:ext uri="{FF2B5EF4-FFF2-40B4-BE49-F238E27FC236}">
                <a16:creationId xmlns:a16="http://schemas.microsoft.com/office/drawing/2014/main" id="{C18331CD-A4C1-43FF-ADB2-3FD19B2344F0}"/>
              </a:ext>
            </a:extLst>
          </p:cNvPr>
          <p:cNvSpPr/>
          <p:nvPr/>
        </p:nvSpPr>
        <p:spPr>
          <a:xfrm>
            <a:off x="754856" y="896937"/>
            <a:ext cx="10515600" cy="4351338"/>
          </a:xfrm>
          <a:prstGeom prst="rect">
            <a:avLst/>
          </a:prstGeom>
        </p:spPr>
        <p:txBody>
          <a:bodyPr vert="horz" lIns="91440" tIns="45720" rIns="91440" bIns="45720" rtlCol="0" anchor="t">
            <a:normAutofit/>
          </a:bodyPr>
          <a:lstStyle/>
          <a:p>
            <a:pPr lvl="0" defTabSz="914400">
              <a:lnSpc>
                <a:spcPct val="90000"/>
              </a:lnSpc>
              <a:spcAft>
                <a:spcPts val="600"/>
              </a:spcAft>
              <a:defRPr sz="1800" b="0" i="0" u="none" strike="noStrike" kern="0" cap="none" spc="0" baseline="0">
                <a:solidFill>
                  <a:srgbClr val="000000"/>
                </a:solidFill>
                <a:uFillTx/>
              </a:defRPr>
            </a:pPr>
            <a:r>
              <a:rPr lang="en-US" sz="3200" b="1" u="sng" dirty="0"/>
              <a:t>Step 1</a:t>
            </a:r>
            <a:r>
              <a:rPr lang="en-US" sz="3200" dirty="0"/>
              <a:t>:</a:t>
            </a:r>
            <a:endParaRPr lang="en-US" sz="3200">
              <a:highlight>
                <a:srgbClr val="FFFF00"/>
              </a:highlight>
              <a:cs typeface="Calibri"/>
            </a:endParaRPr>
          </a:p>
          <a:p>
            <a:pPr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200" b="1" dirty="0"/>
              <a:t> READ</a:t>
            </a:r>
            <a:r>
              <a:rPr lang="en-US" sz="3200" dirty="0"/>
              <a:t> the text on the handout.</a:t>
            </a:r>
            <a:endParaRPr lang="en-US" sz="3200" dirty="0">
              <a:cs typeface="Calibri"/>
            </a:endParaRPr>
          </a:p>
          <a:p>
            <a:pPr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200" dirty="0"/>
              <a:t> </a:t>
            </a:r>
            <a:r>
              <a:rPr lang="en-US" sz="3200" b="1" dirty="0"/>
              <a:t>READ</a:t>
            </a:r>
            <a:r>
              <a:rPr lang="en-US" sz="3200" dirty="0"/>
              <a:t> the exercises on your worksheet.</a:t>
            </a:r>
            <a:endParaRPr lang="en-US" sz="3200" dirty="0">
              <a:cs typeface="Calibri"/>
            </a:endParaRPr>
          </a:p>
          <a:p>
            <a:pPr indent="-228600" defTabSz="9144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r>
              <a:rPr lang="en-US" sz="3200" dirty="0"/>
              <a:t> After you read the text and questions you should be able to     </a:t>
            </a:r>
            <a:r>
              <a:rPr lang="en-US" sz="3200" b="1" dirty="0"/>
              <a:t>ANSWER</a:t>
            </a:r>
            <a:r>
              <a:rPr lang="en-US" sz="3200" dirty="0"/>
              <a:t> this question:</a:t>
            </a:r>
            <a:endParaRPr lang="en-US" sz="3200">
              <a:cs typeface="Calibri"/>
            </a:endParaRPr>
          </a:p>
          <a:p>
            <a:pPr defTabSz="914400">
              <a:lnSpc>
                <a:spcPct val="90000"/>
              </a:lnSpc>
              <a:spcAft>
                <a:spcPts val="600"/>
              </a:spcAft>
              <a:defRPr sz="1800" b="0" i="0" u="none" strike="noStrike" kern="0" cap="none" spc="0" baseline="0">
                <a:solidFill>
                  <a:srgbClr val="000000"/>
                </a:solidFill>
                <a:uFillTx/>
              </a:defRPr>
            </a:pPr>
            <a:endParaRPr lang="en-US" sz="3200" b="1" dirty="0"/>
          </a:p>
          <a:p>
            <a:pPr algn="ctr" defTabSz="914400">
              <a:lnSpc>
                <a:spcPct val="90000"/>
              </a:lnSpc>
              <a:spcAft>
                <a:spcPts val="600"/>
              </a:spcAft>
              <a:defRPr sz="1800" b="0" i="0" u="none" strike="noStrike" kern="0" cap="none" spc="0" baseline="0">
                <a:solidFill>
                  <a:srgbClr val="000000"/>
                </a:solidFill>
                <a:uFillTx/>
              </a:defRPr>
            </a:pPr>
            <a:endParaRPr lang="en-US" sz="3200" b="1" dirty="0"/>
          </a:p>
          <a:p>
            <a:pPr lvl="0" algn="ctr" defTabSz="914400">
              <a:lnSpc>
                <a:spcPct val="90000"/>
              </a:lnSpc>
              <a:spcAft>
                <a:spcPts val="600"/>
              </a:spcAft>
              <a:defRPr sz="1800" b="0" i="0" u="none" strike="noStrike" kern="0" cap="none" spc="0" baseline="0">
                <a:solidFill>
                  <a:srgbClr val="000000"/>
                </a:solidFill>
                <a:uFillTx/>
              </a:defRPr>
            </a:pPr>
            <a:r>
              <a:rPr lang="en-US" sz="3200" b="1" dirty="0"/>
              <a:t>WHAT IS THE TEXT ABOUT?</a:t>
            </a:r>
            <a:endParaRPr lang="en-US" sz="3200" b="1" dirty="0">
              <a:cs typeface="Calibri"/>
            </a:endParaRPr>
          </a:p>
        </p:txBody>
      </p:sp>
      <p:sp>
        <p:nvSpPr>
          <p:cNvPr id="2" name="Slide Number Placeholder 1">
            <a:extLst>
              <a:ext uri="{FF2B5EF4-FFF2-40B4-BE49-F238E27FC236}">
                <a16:creationId xmlns:a16="http://schemas.microsoft.com/office/drawing/2014/main" id="{564CFDEB-3A12-4259-B595-EE70F6DFF40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5</a:t>
            </a:fld>
            <a:endParaRPr lang="en-US"/>
          </a:p>
        </p:txBody>
      </p:sp>
    </p:spTree>
    <p:extLst>
      <p:ext uri="{BB962C8B-B14F-4D97-AF65-F5344CB8AC3E}">
        <p14:creationId xmlns:p14="http://schemas.microsoft.com/office/powerpoint/2010/main" val="295731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rk Zuckerberg | Biography &amp;amp; Facts | Britannica">
            <a:extLst>
              <a:ext uri="{FF2B5EF4-FFF2-40B4-BE49-F238E27FC236}">
                <a16:creationId xmlns:a16="http://schemas.microsoft.com/office/drawing/2014/main" id="{72CA0833-59F9-4B56-B877-1D19374FE6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6" r="39379"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3E6F7D0-8351-4BF4-8403-B64CFD114A3A}"/>
              </a:ext>
            </a:extLst>
          </p:cNvPr>
          <p:cNvSpPr/>
          <p:nvPr/>
        </p:nvSpPr>
        <p:spPr>
          <a:xfrm>
            <a:off x="5894663" y="714047"/>
            <a:ext cx="6149697" cy="3843666"/>
          </a:xfrm>
          <a:prstGeom prst="rect">
            <a:avLst/>
          </a:prstGeom>
        </p:spPr>
        <p:txBody>
          <a:bodyPr vert="horz" lIns="91440" tIns="45720" rIns="91440" bIns="45720" rtlCol="0" anchor="t">
            <a:noAutofit/>
          </a:bodyPr>
          <a:lstStyle/>
          <a:p>
            <a:pPr defTabSz="914400">
              <a:lnSpc>
                <a:spcPct val="90000"/>
              </a:lnSpc>
              <a:spcAft>
                <a:spcPts val="600"/>
              </a:spcAft>
              <a:defRPr sz="1800" b="0" i="0" u="none" strike="noStrike" kern="0" cap="none" spc="0" baseline="0">
                <a:solidFill>
                  <a:srgbClr val="000000"/>
                </a:solidFill>
                <a:uFillTx/>
              </a:defRPr>
            </a:pPr>
            <a:r>
              <a:rPr lang="en-US" sz="3200" b="1" u="sng" dirty="0"/>
              <a:t>Step 2</a:t>
            </a:r>
            <a:r>
              <a:rPr lang="en-US" sz="3200" dirty="0"/>
              <a:t>: </a:t>
            </a:r>
            <a:r>
              <a:rPr lang="en-US" sz="3200" b="1" dirty="0"/>
              <a:t>What is the text about?</a:t>
            </a:r>
            <a:endParaRPr lang="en-US" sz="3200" dirty="0">
              <a:cs typeface="Calibri"/>
            </a:endParaRPr>
          </a:p>
          <a:p>
            <a:pPr defTabSz="914400">
              <a:lnSpc>
                <a:spcPct val="90000"/>
              </a:lnSpc>
              <a:spcAft>
                <a:spcPts val="600"/>
              </a:spcAft>
              <a:defRPr sz="1800" b="0" i="0" u="none" strike="noStrike" kern="0" cap="none" spc="0" baseline="0">
                <a:solidFill>
                  <a:srgbClr val="000000"/>
                </a:solidFill>
                <a:uFillTx/>
              </a:defRPr>
            </a:pPr>
            <a:endParaRPr lang="en-US" sz="3200" b="1" dirty="0"/>
          </a:p>
          <a:p>
            <a:pPr defTabSz="914400">
              <a:lnSpc>
                <a:spcPct val="90000"/>
              </a:lnSpc>
              <a:spcAft>
                <a:spcPts val="600"/>
              </a:spcAft>
              <a:defRPr sz="1800" b="0" i="0" u="none" strike="noStrike" kern="0" cap="none" spc="0" baseline="0">
                <a:solidFill>
                  <a:srgbClr val="000000"/>
                </a:solidFill>
                <a:uFillTx/>
              </a:defRPr>
            </a:pPr>
            <a:r>
              <a:rPr lang="en-US" sz="3200" dirty="0"/>
              <a:t>The text is about Mark Zuckerberg, the inventor of the social media site, Facebook. This person excelled in everything he did in his youth. He is one of the most influential people on the planet. </a:t>
            </a:r>
            <a:endParaRPr lang="en-US" sz="2000" dirty="0">
              <a:cs typeface="Calibri" panose="020F0502020204030204"/>
            </a:endParaRPr>
          </a:p>
        </p:txBody>
      </p:sp>
      <p:sp>
        <p:nvSpPr>
          <p:cNvPr id="2" name="Slide Number Placeholder 1">
            <a:extLst>
              <a:ext uri="{FF2B5EF4-FFF2-40B4-BE49-F238E27FC236}">
                <a16:creationId xmlns:a16="http://schemas.microsoft.com/office/drawing/2014/main" id="{564CFDEB-3A12-4259-B595-EE70F6DFF40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D57F1E4F-1CFF-5643-939E-217C01CDF565}" type="slidenum">
              <a:rPr lang="en-US" smtClean="0">
                <a:solidFill>
                  <a:prstClr val="black">
                    <a:tint val="75000"/>
                  </a:prstClr>
                </a:solidFill>
                <a:latin typeface="Calibri" panose="020F0502020204030204"/>
              </a:rPr>
              <a:pPr defTabSz="914400">
                <a:spcAft>
                  <a:spcPts val="600"/>
                </a:spcAft>
                <a:defRPr/>
              </a:pPr>
              <a:t>6</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10490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CD039-AB5B-4C97-BDAC-77DB1EDB4484}"/>
              </a:ext>
            </a:extLst>
          </p:cNvPr>
          <p:cNvSpPr>
            <a:spLocks noGrp="1"/>
          </p:cNvSpPr>
          <p:nvPr>
            <p:ph type="title"/>
          </p:nvPr>
        </p:nvSpPr>
        <p:spPr>
          <a:xfrm>
            <a:off x="686834" y="1153572"/>
            <a:ext cx="3200400" cy="4461163"/>
          </a:xfrm>
        </p:spPr>
        <p:txBody>
          <a:bodyPr vert="horz" lIns="91440" tIns="45720" rIns="91440" bIns="45720" rtlCol="0" anchor="ctr">
            <a:normAutofit fontScale="90000"/>
          </a:bodyPr>
          <a:lstStyle/>
          <a:p>
            <a:pPr>
              <a:defRPr sz="1800" b="0" i="0" u="none" strike="noStrike" kern="0" cap="none" spc="0" baseline="0">
                <a:solidFill>
                  <a:srgbClr val="000000"/>
                </a:solidFill>
                <a:uFillTx/>
              </a:defRPr>
            </a:pPr>
            <a:r>
              <a:rPr lang="en-US" sz="3700" b="1" u="sng" kern="1200" dirty="0">
                <a:solidFill>
                  <a:srgbClr val="FFFFFF"/>
                </a:solidFill>
                <a:latin typeface="+mj-lt"/>
                <a:ea typeface="+mj-ea"/>
                <a:cs typeface="+mj-cs"/>
              </a:rPr>
              <a:t>Step 3</a:t>
            </a:r>
            <a:r>
              <a:rPr lang="en-US" sz="3700" kern="1200" dirty="0">
                <a:solidFill>
                  <a:srgbClr val="FFFFFF"/>
                </a:solidFill>
                <a:latin typeface="+mj-lt"/>
                <a:ea typeface="+mj-ea"/>
                <a:cs typeface="+mj-cs"/>
              </a:rPr>
              <a:t>: </a:t>
            </a:r>
            <a:br>
              <a:rPr lang="en-US" sz="3700" dirty="0">
                <a:solidFill>
                  <a:srgbClr val="FFFFFF"/>
                </a:solidFill>
              </a:rPr>
            </a:br>
            <a:r>
              <a:rPr lang="en-US" sz="3700" b="1" kern="1200" dirty="0">
                <a:solidFill>
                  <a:srgbClr val="FFFFFF"/>
                </a:solidFill>
                <a:latin typeface="+mj-lt"/>
                <a:ea typeface="+mj-ea"/>
                <a:cs typeface="+mj-cs"/>
              </a:rPr>
              <a:t>READ</a:t>
            </a:r>
            <a:r>
              <a:rPr lang="en-US" sz="3700" kern="1200" dirty="0">
                <a:solidFill>
                  <a:srgbClr val="FFFFFF"/>
                </a:solidFill>
                <a:latin typeface="+mj-lt"/>
                <a:ea typeface="+mj-ea"/>
                <a:cs typeface="+mj-cs"/>
              </a:rPr>
              <a:t> the text and questions again. </a:t>
            </a:r>
            <a:br>
              <a:rPr lang="en-US" sz="3700" kern="1200" dirty="0"/>
            </a:br>
            <a:br>
              <a:rPr lang="en-US" sz="3700" dirty="0"/>
            </a:br>
            <a:r>
              <a:rPr lang="en-US" sz="3700" kern="1200" dirty="0">
                <a:solidFill>
                  <a:srgbClr val="FFFFFF"/>
                </a:solidFill>
                <a:latin typeface="+mj-lt"/>
                <a:ea typeface="+mj-ea"/>
                <a:cs typeface="+mj-cs"/>
              </a:rPr>
              <a:t>Then try to </a:t>
            </a:r>
            <a:r>
              <a:rPr lang="en-US" sz="3700" b="1" kern="1200" dirty="0">
                <a:solidFill>
                  <a:srgbClr val="FFFFFF"/>
                </a:solidFill>
                <a:latin typeface="+mj-lt"/>
                <a:ea typeface="+mj-ea"/>
                <a:cs typeface="+mj-cs"/>
              </a:rPr>
              <a:t>ANSWER</a:t>
            </a:r>
            <a:r>
              <a:rPr lang="en-US" sz="3700" kern="1200" dirty="0">
                <a:solidFill>
                  <a:srgbClr val="FFFFFF"/>
                </a:solidFill>
                <a:latin typeface="+mj-lt"/>
                <a:ea typeface="+mj-ea"/>
                <a:cs typeface="+mj-cs"/>
              </a:rPr>
              <a:t> these questions:</a:t>
            </a:r>
            <a:br>
              <a:rPr lang="en-US" sz="3700" kern="1200" dirty="0"/>
            </a:br>
            <a:endParaRPr lang="en-US" sz="3700" kern="1200">
              <a:solidFill>
                <a:srgbClr val="FFFFFF"/>
              </a:solidFill>
              <a:latin typeface="+mj-lt"/>
              <a:ea typeface="+mj-ea"/>
              <a:cs typeface="+mj-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98F5912-36F6-47F8-9DEF-9E8771DD1B69}"/>
              </a:ext>
            </a:extLst>
          </p:cNvPr>
          <p:cNvSpPr>
            <a:spLocks noGrp="1"/>
          </p:cNvSpPr>
          <p:nvPr>
            <p:ph sz="half" idx="1"/>
          </p:nvPr>
        </p:nvSpPr>
        <p:spPr>
          <a:xfrm>
            <a:off x="4447308" y="591344"/>
            <a:ext cx="6906491" cy="5585619"/>
          </a:xfrm>
        </p:spPr>
        <p:txBody>
          <a:bodyPr vert="horz" lIns="91440" tIns="45720" rIns="91440" bIns="45720" rtlCol="0" anchor="ctr">
            <a:normAutofit/>
          </a:bodyPr>
          <a:lstStyle/>
          <a:p>
            <a:pPr marL="0" indent="0">
              <a:buNone/>
            </a:pPr>
            <a:r>
              <a:rPr lang="en-US" sz="3200" dirty="0"/>
              <a:t>1. What did Mark Zuckerberg study at Harvard University?</a:t>
            </a:r>
            <a:endParaRPr lang="en-US" sz="3200" dirty="0">
              <a:cs typeface="Calibri"/>
            </a:endParaRPr>
          </a:p>
          <a:p>
            <a:pPr marL="0" indent="0">
              <a:buNone/>
            </a:pPr>
            <a:r>
              <a:rPr lang="en-US" sz="3200" dirty="0"/>
              <a:t>2. Explain the word ‘excelled’.</a:t>
            </a:r>
            <a:endParaRPr lang="en-US" sz="3200" dirty="0">
              <a:cs typeface="Calibri" panose="020F0502020204030204"/>
            </a:endParaRPr>
          </a:p>
          <a:p>
            <a:pPr marL="0" indent="0">
              <a:buNone/>
            </a:pPr>
            <a:r>
              <a:rPr lang="en-US" sz="3200" dirty="0"/>
              <a:t>3. From where did he launch Facebook in February 2004?</a:t>
            </a:r>
            <a:endParaRPr lang="en-US" sz="3200" dirty="0">
              <a:cs typeface="Calibri" panose="020F0502020204030204"/>
            </a:endParaRPr>
          </a:p>
          <a:p>
            <a:pPr marL="0" indent="0">
              <a:buNone/>
            </a:pPr>
            <a:r>
              <a:rPr lang="en-US" sz="3200" dirty="0"/>
              <a:t>4. What is the ‘Giving Pledge’?</a:t>
            </a:r>
            <a:endParaRPr lang="en-US" sz="3200" dirty="0">
              <a:cs typeface="Calibri" panose="020F0502020204030204"/>
            </a:endParaRPr>
          </a:p>
          <a:p>
            <a:pPr marL="0"/>
            <a:endParaRPr lang="en-US"/>
          </a:p>
        </p:txBody>
      </p:sp>
      <p:sp>
        <p:nvSpPr>
          <p:cNvPr id="4" name="Slide Number Placeholder 3">
            <a:extLst>
              <a:ext uri="{FF2B5EF4-FFF2-40B4-BE49-F238E27FC236}">
                <a16:creationId xmlns:a16="http://schemas.microsoft.com/office/drawing/2014/main" id="{C9034948-4DAF-4B49-8400-80619082DFC7}"/>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defTabSz="914400">
              <a:spcAft>
                <a:spcPts val="600"/>
              </a:spcAft>
            </a:pPr>
            <a:fld id="{519954A3-9DFD-4C44-94BA-B95130A3BA1C}" type="slidenum">
              <a:rPr lang="en-US" smtClean="0"/>
              <a:pPr defTabSz="914400">
                <a:spcAft>
                  <a:spcPts val="600"/>
                </a:spcAft>
              </a:pPr>
              <a:t>7</a:t>
            </a:fld>
            <a:endParaRPr lang="en-US"/>
          </a:p>
        </p:txBody>
      </p:sp>
    </p:spTree>
    <p:extLst>
      <p:ext uri="{BB962C8B-B14F-4D97-AF65-F5344CB8AC3E}">
        <p14:creationId xmlns:p14="http://schemas.microsoft.com/office/powerpoint/2010/main" val="135504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292EF07-F289-43F4-A1B0-8766D713B51A}"/>
              </a:ext>
            </a:extLst>
          </p:cNvPr>
          <p:cNvSpPr/>
          <p:nvPr/>
        </p:nvSpPr>
        <p:spPr>
          <a:xfrm>
            <a:off x="686834" y="1153572"/>
            <a:ext cx="3200400" cy="4461163"/>
          </a:xfrm>
          <a:prstGeom prst="rect">
            <a:avLst/>
          </a:prstGeom>
        </p:spPr>
        <p:txBody>
          <a:bodyPr vert="horz" lIns="91440" tIns="45720" rIns="91440" bIns="45720" rtlCol="0" anchor="ctr">
            <a:normAutofit/>
          </a:bodyPr>
          <a:lstStyle/>
          <a:p>
            <a:pPr lvl="0" defTabSz="914400">
              <a:lnSpc>
                <a:spcPct val="90000"/>
              </a:lnSpc>
              <a:spcBef>
                <a:spcPct val="0"/>
              </a:spcBef>
              <a:spcAft>
                <a:spcPts val="600"/>
              </a:spcAft>
              <a:defRPr sz="1800" b="0" i="0" u="none" strike="noStrike" kern="0" cap="none" spc="0" baseline="0">
                <a:solidFill>
                  <a:srgbClr val="000000"/>
                </a:solidFill>
                <a:uFillTx/>
              </a:defRPr>
            </a:pPr>
            <a:r>
              <a:rPr lang="en-US" sz="4400" b="1" u="sng" kern="1200">
                <a:solidFill>
                  <a:srgbClr val="FFFFFF"/>
                </a:solidFill>
                <a:latin typeface="+mj-lt"/>
                <a:ea typeface="+mj-ea"/>
                <a:cs typeface="+mj-cs"/>
              </a:rPr>
              <a:t>Step 4:</a:t>
            </a:r>
            <a:r>
              <a:rPr lang="en-US" sz="4400" b="1" kern="1200">
                <a:solidFill>
                  <a:srgbClr val="FFFFFF"/>
                </a:solidFill>
                <a:latin typeface="+mj-lt"/>
                <a:ea typeface="+mj-ea"/>
                <a:cs typeface="+mj-cs"/>
              </a:rPr>
              <a:t> </a:t>
            </a:r>
            <a:r>
              <a:rPr lang="en-US" sz="4400" kern="1200">
                <a:solidFill>
                  <a:srgbClr val="FFFFFF"/>
                </a:solidFill>
                <a:latin typeface="+mj-lt"/>
                <a:ea typeface="+mj-ea"/>
                <a:cs typeface="+mj-cs"/>
              </a:rPr>
              <a:t>Let’s </a:t>
            </a:r>
            <a:r>
              <a:rPr lang="en-US" sz="4400" b="1" kern="1200">
                <a:solidFill>
                  <a:srgbClr val="FFFFFF"/>
                </a:solidFill>
                <a:latin typeface="+mj-lt"/>
                <a:ea typeface="+mj-ea"/>
                <a:cs typeface="+mj-cs"/>
              </a:rPr>
              <a:t>DISCUSS</a:t>
            </a:r>
            <a:r>
              <a:rPr lang="en-US" sz="4400" kern="1200">
                <a:solidFill>
                  <a:srgbClr val="FFFFFF"/>
                </a:solidFill>
                <a:latin typeface="+mj-lt"/>
                <a:ea typeface="+mj-ea"/>
                <a:cs typeface="+mj-cs"/>
              </a:rPr>
              <a:t> the questions.</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874AC33B-AFE5-4F0F-9DDD-D03E68B71764}"/>
              </a:ext>
            </a:extLst>
          </p:cNvPr>
          <p:cNvSpPr txBox="1">
            <a:spLocks/>
          </p:cNvSpPr>
          <p:nvPr/>
        </p:nvSpPr>
        <p:spPr>
          <a:xfrm>
            <a:off x="4447308" y="543720"/>
            <a:ext cx="7692303" cy="6180931"/>
          </a:xfrm>
          <a:prstGeom prst="rect">
            <a:avLst/>
          </a:prstGeom>
        </p:spPr>
        <p:txBody>
          <a:bodyPr vert="horz" lIns="91440" tIns="45720" rIns="91440" bIns="45720" rtlCol="0" anchor="ct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4300" indent="0" defTabSz="914400">
              <a:lnSpc>
                <a:spcPct val="90000"/>
              </a:lnSpc>
              <a:buNone/>
            </a:pPr>
            <a:r>
              <a:rPr lang="en-US" sz="2800" dirty="0">
                <a:solidFill>
                  <a:schemeClr val="tx1"/>
                </a:solidFill>
              </a:rPr>
              <a:t>1. What did Mark Zuckerberg study at Harvard University?</a:t>
            </a:r>
            <a:endParaRPr lang="en-US" sz="2800" i="1" dirty="0">
              <a:solidFill>
                <a:schemeClr val="tx1"/>
              </a:solidFill>
            </a:endParaRPr>
          </a:p>
          <a:p>
            <a:pPr marL="114300" indent="0" defTabSz="914400">
              <a:lnSpc>
                <a:spcPct val="90000"/>
              </a:lnSpc>
              <a:buNone/>
            </a:pPr>
            <a:r>
              <a:rPr lang="en-US" sz="2800" i="1" dirty="0">
                <a:solidFill>
                  <a:schemeClr val="tx1"/>
                </a:solidFill>
              </a:rPr>
              <a:t>He studied Psychology and Computer Studies at Harvard University.</a:t>
            </a:r>
            <a:endParaRPr lang="en-US" sz="2800" dirty="0">
              <a:solidFill>
                <a:schemeClr val="tx1"/>
              </a:solidFill>
            </a:endParaRPr>
          </a:p>
          <a:p>
            <a:pPr marL="114300" indent="0" defTabSz="914400">
              <a:lnSpc>
                <a:spcPct val="90000"/>
              </a:lnSpc>
              <a:buNone/>
            </a:pPr>
            <a:r>
              <a:rPr lang="en-US" sz="2800" dirty="0">
                <a:solidFill>
                  <a:schemeClr val="tx1"/>
                </a:solidFill>
              </a:rPr>
              <a:t>2. Explain the word ‘excelled’.</a:t>
            </a:r>
            <a:endParaRPr lang="en-US" sz="2800">
              <a:solidFill>
                <a:schemeClr val="tx1"/>
              </a:solidFill>
              <a:cs typeface="Calibri"/>
            </a:endParaRPr>
          </a:p>
          <a:p>
            <a:pPr marL="0" indent="0" defTabSz="914400">
              <a:lnSpc>
                <a:spcPct val="90000"/>
              </a:lnSpc>
              <a:buNone/>
            </a:pPr>
            <a:r>
              <a:rPr lang="en-US" sz="2800" i="1" dirty="0">
                <a:solidFill>
                  <a:schemeClr val="tx1"/>
                </a:solidFill>
              </a:rPr>
              <a:t>The word ‘excelled’ means shone/did very well/ was one of the best.</a:t>
            </a:r>
            <a:endParaRPr lang="en-US" sz="2800" i="1" dirty="0">
              <a:solidFill>
                <a:schemeClr val="tx1"/>
              </a:solidFill>
              <a:cs typeface="Calibri"/>
            </a:endParaRPr>
          </a:p>
          <a:p>
            <a:pPr marL="114300" indent="0" defTabSz="914400">
              <a:lnSpc>
                <a:spcPct val="90000"/>
              </a:lnSpc>
              <a:buNone/>
            </a:pPr>
            <a:r>
              <a:rPr lang="en-US" sz="2800" dirty="0">
                <a:solidFill>
                  <a:schemeClr val="tx1"/>
                </a:solidFill>
              </a:rPr>
              <a:t>3. From where did he launch Facebook in February 2004?</a:t>
            </a:r>
            <a:endParaRPr lang="en-US" sz="2800" dirty="0">
              <a:solidFill>
                <a:schemeClr val="tx1"/>
              </a:solidFill>
              <a:cs typeface="Calibri"/>
            </a:endParaRPr>
          </a:p>
          <a:p>
            <a:pPr marL="0" indent="0" defTabSz="914400">
              <a:lnSpc>
                <a:spcPct val="90000"/>
              </a:lnSpc>
              <a:buNone/>
            </a:pPr>
            <a:r>
              <a:rPr lang="en-US" sz="2800" i="1" dirty="0">
                <a:solidFill>
                  <a:schemeClr val="tx1"/>
                </a:solidFill>
              </a:rPr>
              <a:t>He launched Facebook from his Harvard room. </a:t>
            </a:r>
            <a:r>
              <a:rPr lang="en-US" sz="2800" dirty="0">
                <a:solidFill>
                  <a:schemeClr val="tx1"/>
                </a:solidFill>
              </a:rPr>
              <a:t> </a:t>
            </a:r>
            <a:endParaRPr lang="en-US" sz="2800" dirty="0">
              <a:solidFill>
                <a:schemeClr val="tx1"/>
              </a:solidFill>
              <a:cs typeface="Calibri"/>
            </a:endParaRPr>
          </a:p>
          <a:p>
            <a:pPr marL="114300" indent="0" defTabSz="914400">
              <a:lnSpc>
                <a:spcPct val="90000"/>
              </a:lnSpc>
              <a:buNone/>
            </a:pPr>
            <a:r>
              <a:rPr lang="en-US" sz="2800" dirty="0">
                <a:solidFill>
                  <a:schemeClr val="tx1"/>
                </a:solidFill>
              </a:rPr>
              <a:t>4. What is the ‘Giving Pledge’?</a:t>
            </a:r>
            <a:endParaRPr lang="en-US" sz="2800" i="1" dirty="0">
              <a:solidFill>
                <a:schemeClr val="tx1"/>
              </a:solidFill>
            </a:endParaRPr>
          </a:p>
          <a:p>
            <a:pPr marL="114300" indent="0" defTabSz="914400">
              <a:lnSpc>
                <a:spcPct val="90000"/>
              </a:lnSpc>
              <a:buNone/>
            </a:pPr>
            <a:r>
              <a:rPr lang="en-US" sz="2800" i="1" dirty="0">
                <a:solidFill>
                  <a:schemeClr val="tx1"/>
                </a:solidFill>
              </a:rPr>
              <a:t>It is the promise he signed in 2012 in which he promised to donate at least half of his life’s wealth to charity.</a:t>
            </a:r>
            <a:endParaRPr lang="en-US" sz="2800" i="1">
              <a:solidFill>
                <a:schemeClr val="tx1"/>
              </a:solidFill>
              <a:cs typeface="Calibri"/>
            </a:endParaRPr>
          </a:p>
          <a:p>
            <a:pPr indent="-228600" defTabSz="914400">
              <a:lnSpc>
                <a:spcPct val="90000"/>
              </a:lnSpc>
              <a:buFont typeface="Arial" panose="020B0604020202020204" pitchFamily="34" charset="0"/>
              <a:buChar char="•"/>
            </a:pPr>
            <a:endParaRPr lang="en-US">
              <a:solidFill>
                <a:schemeClr val="tx1"/>
              </a:solidFill>
            </a:endParaRPr>
          </a:p>
          <a:p>
            <a:pPr indent="-228600" defTabSz="914400">
              <a:lnSpc>
                <a:spcPct val="90000"/>
              </a:lnSpc>
              <a:buFont typeface="Arial" panose="020B0604020202020204" pitchFamily="34" charset="0"/>
              <a:buChar char="•"/>
            </a:pPr>
            <a:endParaRPr lang="en-US">
              <a:solidFill>
                <a:schemeClr val="tx1"/>
              </a:solidFill>
            </a:endParaRPr>
          </a:p>
          <a:p>
            <a:pPr marL="0" indent="-228600" defTabSz="914400">
              <a:lnSpc>
                <a:spcPct val="90000"/>
              </a:lnSpc>
              <a:buFont typeface="Arial" panose="020B0604020202020204" pitchFamily="34" charset="0"/>
              <a:buChar char="•"/>
            </a:pPr>
            <a:endParaRPr lang="en-US">
              <a:solidFill>
                <a:schemeClr val="tx1"/>
              </a:solidFill>
            </a:endParaRPr>
          </a:p>
        </p:txBody>
      </p:sp>
      <p:sp>
        <p:nvSpPr>
          <p:cNvPr id="3" name="Slide Number Placeholder 2">
            <a:extLst>
              <a:ext uri="{FF2B5EF4-FFF2-40B4-BE49-F238E27FC236}">
                <a16:creationId xmlns:a16="http://schemas.microsoft.com/office/drawing/2014/main" id="{3582B5F4-BF5A-4CFE-842C-1CFAA8595CD7}"/>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8</a:t>
            </a:fld>
            <a:endParaRPr lang="en-US"/>
          </a:p>
        </p:txBody>
      </p:sp>
      <p:sp>
        <p:nvSpPr>
          <p:cNvPr id="5" name="Content Placeholder 2">
            <a:extLst>
              <a:ext uri="{FF2B5EF4-FFF2-40B4-BE49-F238E27FC236}">
                <a16:creationId xmlns:a16="http://schemas.microsoft.com/office/drawing/2014/main" id="{11714D07-76D1-4FBB-A453-7B5C7C514904}"/>
              </a:ext>
            </a:extLst>
          </p:cNvPr>
          <p:cNvSpPr txBox="1">
            <a:spLocks/>
          </p:cNvSpPr>
          <p:nvPr/>
        </p:nvSpPr>
        <p:spPr>
          <a:xfrm>
            <a:off x="402031" y="1488614"/>
            <a:ext cx="10352027" cy="388077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endParaRPr lang="mt-MT" sz="3600" i="1" dirty="0">
              <a:solidFill>
                <a:schemeClr val="tx1"/>
              </a:solidFill>
              <a:latin typeface="Andika"/>
            </a:endParaRPr>
          </a:p>
        </p:txBody>
      </p:sp>
    </p:spTree>
    <p:extLst>
      <p:ext uri="{BB962C8B-B14F-4D97-AF65-F5344CB8AC3E}">
        <p14:creationId xmlns:p14="http://schemas.microsoft.com/office/powerpoint/2010/main" val="259420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1">
            <a:extLst>
              <a:ext uri="{FF2B5EF4-FFF2-40B4-BE49-F238E27FC236}">
                <a16:creationId xmlns:a16="http://schemas.microsoft.com/office/drawing/2014/main" id="{BC385DEC-89E4-4EDA-BB34-D0030D2CA278}"/>
              </a:ext>
            </a:extLst>
          </p:cNvPr>
          <p:cNvSpPr/>
          <p:nvPr/>
        </p:nvSpPr>
        <p:spPr>
          <a:xfrm>
            <a:off x="350044" y="599281"/>
            <a:ext cx="6095829" cy="4351338"/>
          </a:xfrm>
          <a:prstGeom prst="rect">
            <a:avLst/>
          </a:prstGeom>
        </p:spPr>
        <p:txBody>
          <a:bodyPr vert="horz" lIns="91440" tIns="45720" rIns="91440" bIns="45720" rtlCol="0" anchor="t">
            <a:normAutofit/>
          </a:bodyPr>
          <a:lstStyle/>
          <a:p>
            <a:pPr defTabSz="914400">
              <a:lnSpc>
                <a:spcPct val="90000"/>
              </a:lnSpc>
              <a:spcAft>
                <a:spcPts val="600"/>
              </a:spcAft>
              <a:defRPr sz="1800" b="0" i="0" u="none" strike="noStrike" kern="0" cap="none" spc="0" baseline="0">
                <a:solidFill>
                  <a:srgbClr val="000000"/>
                </a:solidFill>
                <a:uFillTx/>
              </a:defRPr>
            </a:pPr>
            <a:r>
              <a:rPr lang="en-US" sz="3600" b="1" u="sng" dirty="0"/>
              <a:t>Step 5</a:t>
            </a:r>
            <a:r>
              <a:rPr lang="en-US" sz="3600" dirty="0"/>
              <a:t>: </a:t>
            </a:r>
            <a:endParaRPr lang="en-US" sz="3600" dirty="0">
              <a:cs typeface="Calibri"/>
            </a:endParaRPr>
          </a:p>
          <a:p>
            <a:pPr defTabSz="914400">
              <a:lnSpc>
                <a:spcPct val="90000"/>
              </a:lnSpc>
              <a:spcAft>
                <a:spcPts val="600"/>
              </a:spcAft>
              <a:defRPr sz="1800" b="0" i="0" u="none" strike="noStrike" kern="0" cap="none" spc="0" baseline="0">
                <a:solidFill>
                  <a:srgbClr val="000000"/>
                </a:solidFill>
                <a:uFillTx/>
              </a:defRPr>
            </a:pPr>
            <a:r>
              <a:rPr lang="en-US" sz="3600" b="1" dirty="0"/>
              <a:t>LISTEN </a:t>
            </a:r>
            <a:r>
              <a:rPr lang="en-US" sz="3600" dirty="0"/>
              <a:t>to me as I </a:t>
            </a:r>
            <a:r>
              <a:rPr lang="en-US" sz="3600" b="1" dirty="0"/>
              <a:t>READ </a:t>
            </a:r>
            <a:r>
              <a:rPr lang="en-US" sz="3600" dirty="0"/>
              <a:t>the text and the questions aloud.</a:t>
            </a:r>
            <a:endParaRPr lang="en-US" sz="3600" b="1">
              <a:cs typeface="Calibri" panose="020F0502020204030204"/>
            </a:endParaRPr>
          </a:p>
          <a:p>
            <a:pPr defTabSz="914400">
              <a:lnSpc>
                <a:spcPct val="90000"/>
              </a:lnSpc>
              <a:spcAft>
                <a:spcPts val="600"/>
              </a:spcAft>
              <a:defRPr sz="1800" b="0" i="0" u="none" strike="noStrike" kern="0" cap="none" spc="0" baseline="0">
                <a:solidFill>
                  <a:srgbClr val="000000"/>
                </a:solidFill>
                <a:uFillTx/>
              </a:defRPr>
            </a:pPr>
            <a:endParaRPr lang="en-US" sz="3600" b="1" dirty="0"/>
          </a:p>
          <a:p>
            <a:pPr defTabSz="914400">
              <a:lnSpc>
                <a:spcPct val="90000"/>
              </a:lnSpc>
              <a:spcAft>
                <a:spcPts val="600"/>
              </a:spcAft>
              <a:defRPr sz="1800" b="0" i="0" u="none" strike="noStrike" kern="0" cap="none" spc="0" baseline="0">
                <a:solidFill>
                  <a:srgbClr val="000000"/>
                </a:solidFill>
                <a:uFillTx/>
              </a:defRPr>
            </a:pPr>
            <a:r>
              <a:rPr lang="en-US" sz="3600" b="1" dirty="0"/>
              <a:t>FOLLOW </a:t>
            </a:r>
            <a:r>
              <a:rPr lang="en-US" sz="3600" dirty="0"/>
              <a:t>your text and </a:t>
            </a:r>
            <a:r>
              <a:rPr lang="en-US" sz="3600" b="1" dirty="0"/>
              <a:t>READ </a:t>
            </a:r>
            <a:r>
              <a:rPr lang="en-US" sz="3600" dirty="0"/>
              <a:t>it </a:t>
            </a:r>
            <a:endParaRPr lang="en-US" sz="3600">
              <a:cs typeface="Calibri" panose="020F0502020204030204"/>
            </a:endParaRPr>
          </a:p>
          <a:p>
            <a:pPr lvl="0" defTabSz="914400">
              <a:lnSpc>
                <a:spcPct val="90000"/>
              </a:lnSpc>
              <a:spcAft>
                <a:spcPts val="600"/>
              </a:spcAft>
              <a:defRPr sz="1800" b="0" i="0" u="none" strike="noStrike" kern="0" cap="none" spc="0" baseline="0">
                <a:solidFill>
                  <a:srgbClr val="000000"/>
                </a:solidFill>
                <a:uFillTx/>
              </a:defRPr>
            </a:pPr>
            <a:r>
              <a:rPr lang="en-US" sz="3600" dirty="0"/>
              <a:t>silently.</a:t>
            </a:r>
            <a:endParaRPr lang="en-US" sz="3600">
              <a:cs typeface="Calibri" panose="020F0502020204030204"/>
            </a:endParaRPr>
          </a:p>
        </p:txBody>
      </p:sp>
      <p:pic>
        <p:nvPicPr>
          <p:cNvPr id="3" name="Picture 2" descr="See the source image">
            <a:extLst>
              <a:ext uri="{FF2B5EF4-FFF2-40B4-BE49-F238E27FC236}">
                <a16:creationId xmlns:a16="http://schemas.microsoft.com/office/drawing/2014/main" id="{6A5C8124-89DD-4535-A53E-485841E0FB81}"/>
              </a:ext>
            </a:extLst>
          </p:cNvPr>
          <p:cNvPicPr>
            <a:picLocks noChangeAspect="1"/>
          </p:cNvPicPr>
          <p:nvPr/>
        </p:nvPicPr>
        <p:blipFill rotWithShape="1">
          <a:blip r:embed="rId2"/>
          <a:srcRect l="12348" r="14652"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4" name="Slide Number Placeholder 3">
            <a:extLst>
              <a:ext uri="{FF2B5EF4-FFF2-40B4-BE49-F238E27FC236}">
                <a16:creationId xmlns:a16="http://schemas.microsoft.com/office/drawing/2014/main" id="{486424F5-BDE2-4A19-A82E-F22B71928709}"/>
              </a:ext>
            </a:extLst>
          </p:cNvPr>
          <p:cNvSpPr>
            <a:spLocks noGrp="1"/>
          </p:cNvSpPr>
          <p:nvPr>
            <p:ph type="sldNum" sz="quarter" idx="12"/>
          </p:nvPr>
        </p:nvSpPr>
        <p:spPr>
          <a:xfrm>
            <a:off x="8610600" y="6356349"/>
            <a:ext cx="2743200" cy="365125"/>
          </a:xfrm>
        </p:spPr>
        <p:txBody>
          <a:bodyPr vert="horz" lIns="91440" tIns="45720" rIns="91440" bIns="45720" rtlCol="0" anchor="ctr">
            <a:normAutofit/>
          </a:bodyPr>
          <a:lstStyle/>
          <a:p>
            <a:pPr defTabSz="914400">
              <a:spcAft>
                <a:spcPts val="600"/>
              </a:spcAft>
              <a:defRPr/>
            </a:pPr>
            <a:fld id="{D57F1E4F-1CFF-5643-939E-217C01CDF565}" type="slidenum">
              <a:rPr lang="en-US" smtClean="0">
                <a:solidFill>
                  <a:prstClr val="black">
                    <a:tint val="75000"/>
                  </a:prstClr>
                </a:solidFill>
                <a:latin typeface="Calibri" panose="020F0502020204030204"/>
              </a:rPr>
              <a:pPr defTabSz="914400">
                <a:spcAft>
                  <a:spcPts val="600"/>
                </a:spcAft>
                <a:defRPr/>
              </a:pPr>
              <a:t>9</a:t>
            </a:fld>
            <a:endParaRPr lang="en-US">
              <a:solidFill>
                <a:prstClr val="black">
                  <a:tint val="75000"/>
                </a:prstClr>
              </a:solidFill>
              <a:latin typeface="Calibri" panose="020F0502020204030204"/>
            </a:endParaRPr>
          </a:p>
        </p:txBody>
      </p:sp>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2847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C671144226CB47AEB985B793084D1F" ma:contentTypeVersion="13" ma:contentTypeDescription="Create a new document." ma:contentTypeScope="" ma:versionID="3688e8ae7f10651cb1f9ceb0b1b5928f">
  <xsd:schema xmlns:xsd="http://www.w3.org/2001/XMLSchema" xmlns:xs="http://www.w3.org/2001/XMLSchema" xmlns:p="http://schemas.microsoft.com/office/2006/metadata/properties" xmlns:ns3="fa66959e-e86f-4aa9-8951-d94e00e307c3" xmlns:ns4="c9e4a8ef-117f-40ff-b518-3a0e57a5c37d" targetNamespace="http://schemas.microsoft.com/office/2006/metadata/properties" ma:root="true" ma:fieldsID="400265c917718fff91b219b842ad58e5" ns3:_="" ns4:_="">
    <xsd:import namespace="fa66959e-e86f-4aa9-8951-d94e00e307c3"/>
    <xsd:import namespace="c9e4a8ef-117f-40ff-b518-3a0e57a5c37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6959e-e86f-4aa9-8951-d94e00e307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e4a8ef-117f-40ff-b518-3a0e57a5c37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96279D-1A2D-4D3A-931A-AF50FB71083C}">
  <ds:schemaRefs>
    <ds:schemaRef ds:uri="http://schemas.microsoft.com/sharepoint/v3/contenttype/forms"/>
  </ds:schemaRefs>
</ds:datastoreItem>
</file>

<file path=customXml/itemProps2.xml><?xml version="1.0" encoding="utf-8"?>
<ds:datastoreItem xmlns:ds="http://schemas.openxmlformats.org/officeDocument/2006/customXml" ds:itemID="{B1A0BBEF-B75D-4F2E-934E-7FE66AB18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6959e-e86f-4aa9-8951-d94e00e307c3"/>
    <ds:schemaRef ds:uri="c9e4a8ef-117f-40ff-b518-3a0e57a5c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7FD31F-3860-4C84-ADCD-65D91E589F7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c9e4a8ef-117f-40ff-b518-3a0e57a5c37d"/>
    <ds:schemaRef ds:uri="fa66959e-e86f-4aa9-8951-d94e00e307c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756</TotalTime>
  <Words>425</Words>
  <Application>Microsoft Office PowerPoint</Application>
  <PresentationFormat>Widescreen</PresentationFormat>
  <Paragraphs>86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Lesson Objectives:</vt:lpstr>
      <vt:lpstr>Download these resources:</vt:lpstr>
      <vt:lpstr>Pre-Teaching of Words:</vt:lpstr>
      <vt:lpstr>PowerPoint Presentation</vt:lpstr>
      <vt:lpstr>PowerPoint Presentation</vt:lpstr>
      <vt:lpstr>Step 3:  READ the text and questions again.   Then try to ANSWER these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Xuereb</dc:creator>
  <cp:lastModifiedBy>Vanessa Xuereb</cp:lastModifiedBy>
  <cp:revision>159</cp:revision>
  <dcterms:created xsi:type="dcterms:W3CDTF">2021-04-07T18:25:17Z</dcterms:created>
  <dcterms:modified xsi:type="dcterms:W3CDTF">2021-10-01T07:11:03Z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0x010100E8C671144226CB47AEB985B793084D1F</vt:lpwstr>
  </property>
</Properties>
</file>