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84" r:id="rId9"/>
    <p:sldId id="260" r:id="rId10"/>
    <p:sldId id="280" r:id="rId11"/>
    <p:sldId id="279" r:id="rId12"/>
    <p:sldId id="278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1336D-C42B-D794-2B91-5251215B1410}" v="96" dt="2021-10-04T11:56:23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>
        <p:scale>
          <a:sx n="68" d="100"/>
          <a:sy n="68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Jude Camilleri" userId="S::mary.jude.camilleri@ilearn.edu.mt::d532b959-8ce3-47c7-b170-dad374501405" providerId="AD" clId="Web-{AB91336D-C42B-D794-2B91-5251215B1410}"/>
    <pc:docChg chg="delSld modSld">
      <pc:chgData name="Mary Jude Camilleri" userId="S::mary.jude.camilleri@ilearn.edu.mt::d532b959-8ce3-47c7-b170-dad374501405" providerId="AD" clId="Web-{AB91336D-C42B-D794-2B91-5251215B1410}" dt="2021-10-04T11:56:23.159" v="100"/>
      <pc:docMkLst>
        <pc:docMk/>
      </pc:docMkLst>
      <pc:sldChg chg="addSp delSp modSp mod setBg">
        <pc:chgData name="Mary Jude Camilleri" userId="S::mary.jude.camilleri@ilearn.edu.mt::d532b959-8ce3-47c7-b170-dad374501405" providerId="AD" clId="Web-{AB91336D-C42B-D794-2B91-5251215B1410}" dt="2021-10-04T11:43:33.916" v="9"/>
        <pc:sldMkLst>
          <pc:docMk/>
          <pc:sldMk cId="2470620400" sldId="256"/>
        </pc:sldMkLst>
        <pc:spChg chg="del mod ord">
          <ac:chgData name="Mary Jude Camilleri" userId="S::mary.jude.camilleri@ilearn.edu.mt::d532b959-8ce3-47c7-b170-dad374501405" providerId="AD" clId="Web-{AB91336D-C42B-D794-2B91-5251215B1410}" dt="2021-10-04T11:43:33.916" v="9"/>
          <ac:spMkLst>
            <pc:docMk/>
            <pc:sldMk cId="2470620400" sldId="256"/>
            <ac:spMk id="3" creationId="{608D4EC5-80EC-45E2-9A0D-ED4F43BB9FE0}"/>
          </ac:spMkLst>
        </pc:spChg>
        <pc:spChg chg="mod">
          <ac:chgData name="Mary Jude Camilleri" userId="S::mary.jude.camilleri@ilearn.edu.mt::d532b959-8ce3-47c7-b170-dad374501405" providerId="AD" clId="Web-{AB91336D-C42B-D794-2B91-5251215B1410}" dt="2021-10-04T11:43:30.635" v="8" actId="1076"/>
          <ac:spMkLst>
            <pc:docMk/>
            <pc:sldMk cId="2470620400" sldId="256"/>
            <ac:spMk id="4" creationId="{FD31E256-2313-42FC-9188-311A298F7399}"/>
          </ac:spMkLst>
        </pc:spChg>
        <pc:spChg chg="mod">
          <ac:chgData name="Mary Jude Camilleri" userId="S::mary.jude.camilleri@ilearn.edu.mt::d532b959-8ce3-47c7-b170-dad374501405" providerId="AD" clId="Web-{AB91336D-C42B-D794-2B91-5251215B1410}" dt="2021-10-04T11:43:11.291" v="0"/>
          <ac:spMkLst>
            <pc:docMk/>
            <pc:sldMk cId="2470620400" sldId="256"/>
            <ac:spMk id="5" creationId="{838C2967-02B2-4C38-A933-F2C054F062DC}"/>
          </ac:spMkLst>
        </pc:spChg>
        <pc:spChg chg="add mod">
          <ac:chgData name="Mary Jude Camilleri" userId="S::mary.jude.camilleri@ilearn.edu.mt::d532b959-8ce3-47c7-b170-dad374501405" providerId="AD" clId="Web-{AB91336D-C42B-D794-2B91-5251215B1410}" dt="2021-10-04T11:43:33.916" v="9"/>
          <ac:spMkLst>
            <pc:docMk/>
            <pc:sldMk cId="2470620400" sldId="256"/>
            <ac:spMk id="6" creationId="{EC44CAEE-9E2C-4485-9509-D52E11F187B0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3:11.291" v="0"/>
          <ac:spMkLst>
            <pc:docMk/>
            <pc:sldMk cId="2470620400" sldId="256"/>
            <ac:spMk id="71" creationId="{EA50189A-2FD4-4608-A527-341A1811A64B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3:11.291" v="0"/>
          <ac:spMkLst>
            <pc:docMk/>
            <pc:sldMk cId="2470620400" sldId="256"/>
            <ac:spMk id="73" creationId="{95ECFC88-1E40-4C47-960F-87C500F10959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3:11.291" v="0"/>
          <ac:spMkLst>
            <pc:docMk/>
            <pc:sldMk cId="2470620400" sldId="256"/>
            <ac:spMk id="75" creationId="{3B61BD80-022D-4577-9D14-EAD5DFD135CF}"/>
          </ac:spMkLst>
        </pc:spChg>
        <pc:picChg chg="mod">
          <ac:chgData name="Mary Jude Camilleri" userId="S::mary.jude.camilleri@ilearn.edu.mt::d532b959-8ce3-47c7-b170-dad374501405" providerId="AD" clId="Web-{AB91336D-C42B-D794-2B91-5251215B1410}" dt="2021-10-04T11:43:11.291" v="0"/>
          <ac:picMkLst>
            <pc:docMk/>
            <pc:sldMk cId="2470620400" sldId="256"/>
            <ac:picMk id="1026" creationId="{C70B512B-4850-41A9-94AD-BCE17A6778FD}"/>
          </ac:picMkLst>
        </pc:picChg>
      </pc:sldChg>
      <pc:sldChg chg="addSp modSp mod setBg">
        <pc:chgData name="Mary Jude Camilleri" userId="S::mary.jude.camilleri@ilearn.edu.mt::d532b959-8ce3-47c7-b170-dad374501405" providerId="AD" clId="Web-{AB91336D-C42B-D794-2B91-5251215B1410}" dt="2021-10-04T11:44:14.386" v="19" actId="14100"/>
        <pc:sldMkLst>
          <pc:docMk/>
          <pc:sldMk cId="1184896951" sldId="257"/>
        </pc:sldMkLst>
        <pc:spChg chg="mod">
          <ac:chgData name="Mary Jude Camilleri" userId="S::mary.jude.camilleri@ilearn.edu.mt::d532b959-8ce3-47c7-b170-dad374501405" providerId="AD" clId="Web-{AB91336D-C42B-D794-2B91-5251215B1410}" dt="2021-10-04T11:43:38.307" v="10"/>
          <ac:spMkLst>
            <pc:docMk/>
            <pc:sldMk cId="1184896951" sldId="257"/>
            <ac:spMk id="2" creationId="{C53FF765-5429-4833-A41D-84B6EFB1CFCA}"/>
          </ac:spMkLst>
        </pc:spChg>
        <pc:spChg chg="mod">
          <ac:chgData name="Mary Jude Camilleri" userId="S::mary.jude.camilleri@ilearn.edu.mt::d532b959-8ce3-47c7-b170-dad374501405" providerId="AD" clId="Web-{AB91336D-C42B-D794-2B91-5251215B1410}" dt="2021-10-04T11:44:14.386" v="19" actId="14100"/>
          <ac:spMkLst>
            <pc:docMk/>
            <pc:sldMk cId="1184896951" sldId="257"/>
            <ac:spMk id="3" creationId="{89BD9B8C-3198-49AE-B74B-4EDD3C5BAE9A}"/>
          </ac:spMkLst>
        </pc:spChg>
        <pc:spChg chg="mod ord">
          <ac:chgData name="Mary Jude Camilleri" userId="S::mary.jude.camilleri@ilearn.edu.mt::d532b959-8ce3-47c7-b170-dad374501405" providerId="AD" clId="Web-{AB91336D-C42B-D794-2B91-5251215B1410}" dt="2021-10-04T11:43:38.307" v="10"/>
          <ac:spMkLst>
            <pc:docMk/>
            <pc:sldMk cId="1184896951" sldId="257"/>
            <ac:spMk id="5" creationId="{BB8C58F4-E6AF-498E-9697-8464FB97922B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3:38.307" v="10"/>
          <ac:spMkLst>
            <pc:docMk/>
            <pc:sldMk cId="1184896951" sldId="257"/>
            <ac:spMk id="39" creationId="{AE2F7D72-C98C-4C79-88A4-1DD7AAE7BF3D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3:38.307" v="10"/>
          <ac:spMkLst>
            <pc:docMk/>
            <pc:sldMk cId="1184896951" sldId="257"/>
            <ac:spMk id="41" creationId="{17BE9237-F367-4B09-A610-9AC21A4323A3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3:38.307" v="10"/>
          <ac:spMkLst>
            <pc:docMk/>
            <pc:sldMk cId="1184896951" sldId="257"/>
            <ac:spMk id="43" creationId="{FBFE3618-8387-4153-870E-99EA1B9784F5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3:38.307" v="10"/>
          <ac:spMkLst>
            <pc:docMk/>
            <pc:sldMk cId="1184896951" sldId="257"/>
            <ac:spMk id="45" creationId="{BB99A42A-5548-4BB8-9115-A05821C360AB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3:38.307" v="10"/>
          <ac:spMkLst>
            <pc:docMk/>
            <pc:sldMk cId="1184896951" sldId="257"/>
            <ac:spMk id="47" creationId="{D49441E5-946F-46B3-BDD2-BAD088532367}"/>
          </ac:spMkLst>
        </pc:spChg>
        <pc:grpChg chg="add">
          <ac:chgData name="Mary Jude Camilleri" userId="S::mary.jude.camilleri@ilearn.edu.mt::d532b959-8ce3-47c7-b170-dad374501405" providerId="AD" clId="Web-{AB91336D-C42B-D794-2B91-5251215B1410}" dt="2021-10-04T11:43:38.307" v="10"/>
          <ac:grpSpMkLst>
            <pc:docMk/>
            <pc:sldMk cId="1184896951" sldId="257"/>
            <ac:grpSpMk id="11" creationId="{51B860BB-F934-4DE1-A930-090DD475F1A9}"/>
          </ac:grpSpMkLst>
        </pc:grpChg>
        <pc:grpChg chg="add">
          <ac:chgData name="Mary Jude Camilleri" userId="S::mary.jude.camilleri@ilearn.edu.mt::d532b959-8ce3-47c7-b170-dad374501405" providerId="AD" clId="Web-{AB91336D-C42B-D794-2B91-5251215B1410}" dt="2021-10-04T11:43:38.307" v="10"/>
          <ac:grpSpMkLst>
            <pc:docMk/>
            <pc:sldMk cId="1184896951" sldId="257"/>
            <ac:grpSpMk id="25" creationId="{DD17BCFA-C80F-4670-B8B9-034B5B1C8BA8}"/>
          </ac:grpSpMkLst>
        </pc:grpChg>
        <pc:picChg chg="mod">
          <ac:chgData name="Mary Jude Camilleri" userId="S::mary.jude.camilleri@ilearn.edu.mt::d532b959-8ce3-47c7-b170-dad374501405" providerId="AD" clId="Web-{AB91336D-C42B-D794-2B91-5251215B1410}" dt="2021-10-04T11:43:38.307" v="10"/>
          <ac:picMkLst>
            <pc:docMk/>
            <pc:sldMk cId="1184896951" sldId="257"/>
            <ac:picMk id="6" creationId="{83A0CC28-19B1-4707-AFA5-3B7C394FDF8D}"/>
          </ac:picMkLst>
        </pc:picChg>
      </pc:sldChg>
      <pc:sldChg chg="addSp delSp modSp mod setBg">
        <pc:chgData name="Mary Jude Camilleri" userId="S::mary.jude.camilleri@ilearn.edu.mt::d532b959-8ce3-47c7-b170-dad374501405" providerId="AD" clId="Web-{AB91336D-C42B-D794-2B91-5251215B1410}" dt="2021-10-04T11:44:43.184" v="24"/>
        <pc:sldMkLst>
          <pc:docMk/>
          <pc:sldMk cId="2014158908" sldId="258"/>
        </pc:sldMkLst>
        <pc:spChg chg="mod">
          <ac:chgData name="Mary Jude Camilleri" userId="S::mary.jude.camilleri@ilearn.edu.mt::d532b959-8ce3-47c7-b170-dad374501405" providerId="AD" clId="Web-{AB91336D-C42B-D794-2B91-5251215B1410}" dt="2021-10-04T11:44:43.184" v="24"/>
          <ac:spMkLst>
            <pc:docMk/>
            <pc:sldMk cId="2014158908" sldId="258"/>
            <ac:spMk id="2" creationId="{C53FF765-5429-4833-A41D-84B6EFB1CFCA}"/>
          </ac:spMkLst>
        </pc:spChg>
        <pc:spChg chg="mod">
          <ac:chgData name="Mary Jude Camilleri" userId="S::mary.jude.camilleri@ilearn.edu.mt::d532b959-8ce3-47c7-b170-dad374501405" providerId="AD" clId="Web-{AB91336D-C42B-D794-2B91-5251215B1410}" dt="2021-10-04T11:44:43.184" v="24"/>
          <ac:spMkLst>
            <pc:docMk/>
            <pc:sldMk cId="2014158908" sldId="258"/>
            <ac:spMk id="3" creationId="{89BD9B8C-3198-49AE-B74B-4EDD3C5BAE9A}"/>
          </ac:spMkLst>
        </pc:spChg>
        <pc:spChg chg="mod ord">
          <ac:chgData name="Mary Jude Camilleri" userId="S::mary.jude.camilleri@ilearn.edu.mt::d532b959-8ce3-47c7-b170-dad374501405" providerId="AD" clId="Web-{AB91336D-C42B-D794-2B91-5251215B1410}" dt="2021-10-04T11:44:43.184" v="24"/>
          <ac:spMkLst>
            <pc:docMk/>
            <pc:sldMk cId="2014158908" sldId="258"/>
            <ac:spMk id="5" creationId="{BB8C58F4-E6AF-498E-9697-8464FB97922B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4:43.168" v="23"/>
          <ac:spMkLst>
            <pc:docMk/>
            <pc:sldMk cId="2014158908" sldId="258"/>
            <ac:spMk id="10" creationId="{AE2F7D72-C98C-4C79-88A4-1DD7AAE7BF3D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4:43.168" v="23"/>
          <ac:spMkLst>
            <pc:docMk/>
            <pc:sldMk cId="2014158908" sldId="258"/>
            <ac:spMk id="24" creationId="{C03B0394-07A3-4767-BDD5-04B2F3E6BD4B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4:43.168" v="23"/>
          <ac:spMkLst>
            <pc:docMk/>
            <pc:sldMk cId="2014158908" sldId="258"/>
            <ac:spMk id="38" creationId="{C3B5DE6B-FD81-4742-814B-C8B806789E64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4:35.652" v="21"/>
          <ac:spMkLst>
            <pc:docMk/>
            <pc:sldMk cId="2014158908" sldId="258"/>
            <ac:spMk id="39" creationId="{AE2F7D72-C98C-4C79-88A4-1DD7AAE7BF3D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4:35.652" v="21"/>
          <ac:spMkLst>
            <pc:docMk/>
            <pc:sldMk cId="2014158908" sldId="258"/>
            <ac:spMk id="41" creationId="{C03B0394-07A3-4767-BDD5-04B2F3E6BD4B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4:35.652" v="21"/>
          <ac:spMkLst>
            <pc:docMk/>
            <pc:sldMk cId="2014158908" sldId="258"/>
            <ac:spMk id="43" creationId="{EA50189A-2FD4-4608-A527-341A1811A64B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4:35.652" v="21"/>
          <ac:spMkLst>
            <pc:docMk/>
            <pc:sldMk cId="2014158908" sldId="258"/>
            <ac:spMk id="45" creationId="{95ECFC88-1E40-4C47-960F-87C500F10959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4:43.184" v="24"/>
          <ac:spMkLst>
            <pc:docMk/>
            <pc:sldMk cId="2014158908" sldId="258"/>
            <ac:spMk id="46" creationId="{AE2F7D72-C98C-4C79-88A4-1DD7AAE7BF3D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4:35.652" v="21"/>
          <ac:spMkLst>
            <pc:docMk/>
            <pc:sldMk cId="2014158908" sldId="258"/>
            <ac:spMk id="47" creationId="{3B61BD80-022D-4577-9D14-EAD5DFD135CF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4:43.184" v="24"/>
          <ac:spMkLst>
            <pc:docMk/>
            <pc:sldMk cId="2014158908" sldId="258"/>
            <ac:spMk id="48" creationId="{C03B0394-07A3-4767-BDD5-04B2F3E6BD4B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4:43.168" v="23"/>
          <ac:spMkLst>
            <pc:docMk/>
            <pc:sldMk cId="2014158908" sldId="258"/>
            <ac:spMk id="73" creationId="{79869875-2536-43F7-9E3E-ECF65993FFB5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4:43.168" v="23"/>
          <ac:spMkLst>
            <pc:docMk/>
            <pc:sldMk cId="2014158908" sldId="258"/>
            <ac:spMk id="75" creationId="{58E01DE7-1429-4954-B74B-725F02137A1F}"/>
          </ac:spMkLst>
        </pc:spChg>
        <pc:grpChg chg="add del">
          <ac:chgData name="Mary Jude Camilleri" userId="S::mary.jude.camilleri@ilearn.edu.mt::d532b959-8ce3-47c7-b170-dad374501405" providerId="AD" clId="Web-{AB91336D-C42B-D794-2B91-5251215B1410}" dt="2021-10-04T11:44:43.168" v="23"/>
          <ac:grpSpMkLst>
            <pc:docMk/>
            <pc:sldMk cId="2014158908" sldId="258"/>
            <ac:grpSpMk id="8" creationId="{51B860BB-F934-4DE1-A930-090DD475F1A9}"/>
          </ac:grpSpMkLst>
        </pc:grpChg>
        <pc:grpChg chg="add del">
          <ac:chgData name="Mary Jude Camilleri" userId="S::mary.jude.camilleri@ilearn.edu.mt::d532b959-8ce3-47c7-b170-dad374501405" providerId="AD" clId="Web-{AB91336D-C42B-D794-2B91-5251215B1410}" dt="2021-10-04T11:44:43.168" v="23"/>
          <ac:grpSpMkLst>
            <pc:docMk/>
            <pc:sldMk cId="2014158908" sldId="258"/>
            <ac:grpSpMk id="9" creationId="{DD17BCFA-C80F-4670-B8B9-034B5B1C8BA8}"/>
          </ac:grpSpMkLst>
        </pc:grpChg>
        <pc:grpChg chg="add del">
          <ac:chgData name="Mary Jude Camilleri" userId="S::mary.jude.camilleri@ilearn.edu.mt::d532b959-8ce3-47c7-b170-dad374501405" providerId="AD" clId="Web-{AB91336D-C42B-D794-2B91-5251215B1410}" dt="2021-10-04T11:44:35.652" v="21"/>
          <ac:grpSpMkLst>
            <pc:docMk/>
            <pc:sldMk cId="2014158908" sldId="258"/>
            <ac:grpSpMk id="11" creationId="{51B860BB-F934-4DE1-A930-090DD475F1A9}"/>
          </ac:grpSpMkLst>
        </pc:grpChg>
        <pc:grpChg chg="add del">
          <ac:chgData name="Mary Jude Camilleri" userId="S::mary.jude.camilleri@ilearn.edu.mt::d532b959-8ce3-47c7-b170-dad374501405" providerId="AD" clId="Web-{AB91336D-C42B-D794-2B91-5251215B1410}" dt="2021-10-04T11:44:35.652" v="21"/>
          <ac:grpSpMkLst>
            <pc:docMk/>
            <pc:sldMk cId="2014158908" sldId="258"/>
            <ac:grpSpMk id="25" creationId="{DD17BCFA-C80F-4670-B8B9-034B5B1C8BA8}"/>
          </ac:grpSpMkLst>
        </pc:grpChg>
        <pc:grpChg chg="add del">
          <ac:chgData name="Mary Jude Camilleri" userId="S::mary.jude.camilleri@ilearn.edu.mt::d532b959-8ce3-47c7-b170-dad374501405" providerId="AD" clId="Web-{AB91336D-C42B-D794-2B91-5251215B1410}" dt="2021-10-04T11:44:43.168" v="23"/>
          <ac:grpSpMkLst>
            <pc:docMk/>
            <pc:sldMk cId="2014158908" sldId="258"/>
            <ac:grpSpMk id="40" creationId="{C0F0821C-D6C8-46B1-8919-C02D8BC4B5E4}"/>
          </ac:grpSpMkLst>
        </pc:grpChg>
        <pc:grpChg chg="add">
          <ac:chgData name="Mary Jude Camilleri" userId="S::mary.jude.camilleri@ilearn.edu.mt::d532b959-8ce3-47c7-b170-dad374501405" providerId="AD" clId="Web-{AB91336D-C42B-D794-2B91-5251215B1410}" dt="2021-10-04T11:44:43.184" v="24"/>
          <ac:grpSpMkLst>
            <pc:docMk/>
            <pc:sldMk cId="2014158908" sldId="258"/>
            <ac:grpSpMk id="42" creationId="{51B860BB-F934-4DE1-A930-090DD475F1A9}"/>
          </ac:grpSpMkLst>
        </pc:grpChg>
        <pc:grpChg chg="add">
          <ac:chgData name="Mary Jude Camilleri" userId="S::mary.jude.camilleri@ilearn.edu.mt::d532b959-8ce3-47c7-b170-dad374501405" providerId="AD" clId="Web-{AB91336D-C42B-D794-2B91-5251215B1410}" dt="2021-10-04T11:44:43.184" v="24"/>
          <ac:grpSpMkLst>
            <pc:docMk/>
            <pc:sldMk cId="2014158908" sldId="258"/>
            <ac:grpSpMk id="44" creationId="{DD17BCFA-C80F-4670-B8B9-034B5B1C8BA8}"/>
          </ac:grpSpMkLst>
        </pc:grpChg>
        <pc:grpChg chg="add del">
          <ac:chgData name="Mary Jude Camilleri" userId="S::mary.jude.camilleri@ilearn.edu.mt::d532b959-8ce3-47c7-b170-dad374501405" providerId="AD" clId="Web-{AB91336D-C42B-D794-2B91-5251215B1410}" dt="2021-10-04T11:44:43.168" v="23"/>
          <ac:grpSpMkLst>
            <pc:docMk/>
            <pc:sldMk cId="2014158908" sldId="258"/>
            <ac:grpSpMk id="59" creationId="{F8D83829-F1AE-453C-8885-1129A7B85200}"/>
          </ac:grpSpMkLst>
        </pc:grpChg>
        <pc:picChg chg="mod">
          <ac:chgData name="Mary Jude Camilleri" userId="S::mary.jude.camilleri@ilearn.edu.mt::d532b959-8ce3-47c7-b170-dad374501405" providerId="AD" clId="Web-{AB91336D-C42B-D794-2B91-5251215B1410}" dt="2021-10-04T11:44:43.184" v="24"/>
          <ac:picMkLst>
            <pc:docMk/>
            <pc:sldMk cId="2014158908" sldId="258"/>
            <ac:picMk id="6" creationId="{23BD1517-C2A2-4732-9785-662416E9BBA0}"/>
          </ac:picMkLst>
        </pc:picChg>
      </pc:sldChg>
      <pc:sldChg chg="addSp delSp modSp mod setBg">
        <pc:chgData name="Mary Jude Camilleri" userId="S::mary.jude.camilleri@ilearn.edu.mt::d532b959-8ce3-47c7-b170-dad374501405" providerId="AD" clId="Web-{AB91336D-C42B-D794-2B91-5251215B1410}" dt="2021-10-04T11:45:44.795" v="42" actId="20577"/>
        <pc:sldMkLst>
          <pc:docMk/>
          <pc:sldMk cId="2417157992" sldId="259"/>
        </pc:sldMkLst>
        <pc:spChg chg="mod">
          <ac:chgData name="Mary Jude Camilleri" userId="S::mary.jude.camilleri@ilearn.edu.mt::d532b959-8ce3-47c7-b170-dad374501405" providerId="AD" clId="Web-{AB91336D-C42B-D794-2B91-5251215B1410}" dt="2021-10-04T11:45:44.795" v="42" actId="20577"/>
          <ac:spMkLst>
            <pc:docMk/>
            <pc:sldMk cId="2417157992" sldId="259"/>
            <ac:spMk id="2" creationId="{80373F0D-459D-4AEE-B6DF-5723CB7015F8}"/>
          </ac:spMkLst>
        </pc:spChg>
        <pc:spChg chg="mod">
          <ac:chgData name="Mary Jude Camilleri" userId="S::mary.jude.camilleri@ilearn.edu.mt::d532b959-8ce3-47c7-b170-dad374501405" providerId="AD" clId="Web-{AB91336D-C42B-D794-2B91-5251215B1410}" dt="2021-10-04T11:45:02.356" v="27"/>
          <ac:spMkLst>
            <pc:docMk/>
            <pc:sldMk cId="2417157992" sldId="259"/>
            <ac:spMk id="3" creationId="{C999B73F-9169-49EE-9FF9-CDA7AEA8D0A0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5:02.356" v="27"/>
          <ac:spMkLst>
            <pc:docMk/>
            <pc:sldMk cId="2417157992" sldId="259"/>
            <ac:spMk id="7" creationId="{72EA7E7A-2786-4974-974E-596DF241233A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5:02.356" v="27"/>
          <ac:spMkLst>
            <pc:docMk/>
            <pc:sldMk cId="2417157992" sldId="259"/>
            <ac:spMk id="21" creationId="{1C84F1F1-4602-447E-9A65-91C7D6D2E5D3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5:02.356" v="27"/>
          <ac:spMkLst>
            <pc:docMk/>
            <pc:sldMk cId="2417157992" sldId="259"/>
            <ac:spMk id="35" creationId="{F81819F9-8CAC-4A6C-8F06-0482027F9736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5:02.325" v="26"/>
          <ac:spMkLst>
            <pc:docMk/>
            <pc:sldMk cId="2417157992" sldId="259"/>
            <ac:spMk id="36" creationId="{72EA7E7A-2786-4974-974E-596DF241233A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5:02.356" v="27"/>
          <ac:spMkLst>
            <pc:docMk/>
            <pc:sldMk cId="2417157992" sldId="259"/>
            <ac:spMk id="37" creationId="{4A98CC08-AEC2-4E8F-8F52-0F5C6372DB4F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5:02.325" v="26"/>
          <ac:spMkLst>
            <pc:docMk/>
            <pc:sldMk cId="2417157992" sldId="259"/>
            <ac:spMk id="38" creationId="{1C84F1F1-4602-447E-9A65-91C7D6D2E5D3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5:02.325" v="26"/>
          <ac:spMkLst>
            <pc:docMk/>
            <pc:sldMk cId="2417157992" sldId="259"/>
            <ac:spMk id="40" creationId="{F2EA518E-6C90-4FB8-9D88-C59B749893F3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5:02.325" v="26"/>
          <ac:spMkLst>
            <pc:docMk/>
            <pc:sldMk cId="2417157992" sldId="259"/>
            <ac:spMk id="42" creationId="{51AFC3C9-5F6F-4B0C-B9BC-4538C1E6F3E3}"/>
          </ac:spMkLst>
        </pc:spChg>
        <pc:spChg chg="add del">
          <ac:chgData name="Mary Jude Camilleri" userId="S::mary.jude.camilleri@ilearn.edu.mt::d532b959-8ce3-47c7-b170-dad374501405" providerId="AD" clId="Web-{AB91336D-C42B-D794-2B91-5251215B1410}" dt="2021-10-04T11:45:02.325" v="26"/>
          <ac:spMkLst>
            <pc:docMk/>
            <pc:sldMk cId="2417157992" sldId="259"/>
            <ac:spMk id="44" creationId="{BA844245-4805-4DD5-AF47-842A0B27FA79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5:02.356" v="27"/>
          <ac:spMkLst>
            <pc:docMk/>
            <pc:sldMk cId="2417157992" sldId="259"/>
            <ac:spMk id="58" creationId="{1310EFE2-B91D-47E7-B117-C2A802800A7C}"/>
          </ac:spMkLst>
        </pc:spChg>
        <pc:grpChg chg="add">
          <ac:chgData name="Mary Jude Camilleri" userId="S::mary.jude.camilleri@ilearn.edu.mt::d532b959-8ce3-47c7-b170-dad374501405" providerId="AD" clId="Web-{AB91336D-C42B-D794-2B91-5251215B1410}" dt="2021-10-04T11:45:02.356" v="27"/>
          <ac:grpSpMkLst>
            <pc:docMk/>
            <pc:sldMk cId="2417157992" sldId="259"/>
            <ac:grpSpMk id="5" creationId="{013C2CBB-FBA9-4601-A756-927997BF9E0D}"/>
          </ac:grpSpMkLst>
        </pc:grpChg>
        <pc:grpChg chg="add">
          <ac:chgData name="Mary Jude Camilleri" userId="S::mary.jude.camilleri@ilearn.edu.mt::d532b959-8ce3-47c7-b170-dad374501405" providerId="AD" clId="Web-{AB91336D-C42B-D794-2B91-5251215B1410}" dt="2021-10-04T11:45:02.356" v="27"/>
          <ac:grpSpMkLst>
            <pc:docMk/>
            <pc:sldMk cId="2417157992" sldId="259"/>
            <ac:grpSpMk id="6" creationId="{1A54B10D-23ED-48C3-B878-DB4D22D70CC5}"/>
          </ac:grpSpMkLst>
        </pc:grpChg>
        <pc:grpChg chg="add del">
          <ac:chgData name="Mary Jude Camilleri" userId="S::mary.jude.camilleri@ilearn.edu.mt::d532b959-8ce3-47c7-b170-dad374501405" providerId="AD" clId="Web-{AB91336D-C42B-D794-2B91-5251215B1410}" dt="2021-10-04T11:45:02.325" v="26"/>
          <ac:grpSpMkLst>
            <pc:docMk/>
            <pc:sldMk cId="2417157992" sldId="259"/>
            <ac:grpSpMk id="8" creationId="{013C2CBB-FBA9-4601-A756-927997BF9E0D}"/>
          </ac:grpSpMkLst>
        </pc:grpChg>
        <pc:grpChg chg="add del">
          <ac:chgData name="Mary Jude Camilleri" userId="S::mary.jude.camilleri@ilearn.edu.mt::d532b959-8ce3-47c7-b170-dad374501405" providerId="AD" clId="Web-{AB91336D-C42B-D794-2B91-5251215B1410}" dt="2021-10-04T11:45:02.325" v="26"/>
          <ac:grpSpMkLst>
            <pc:docMk/>
            <pc:sldMk cId="2417157992" sldId="259"/>
            <ac:grpSpMk id="22" creationId="{1A54B10D-23ED-48C3-B878-DB4D22D70CC5}"/>
          </ac:grpSpMkLst>
        </pc:grpChg>
        <pc:grpChg chg="add">
          <ac:chgData name="Mary Jude Camilleri" userId="S::mary.jude.camilleri@ilearn.edu.mt::d532b959-8ce3-47c7-b170-dad374501405" providerId="AD" clId="Web-{AB91336D-C42B-D794-2B91-5251215B1410}" dt="2021-10-04T11:45:02.356" v="27"/>
          <ac:grpSpMkLst>
            <pc:docMk/>
            <pc:sldMk cId="2417157992" sldId="259"/>
            <ac:grpSpMk id="39" creationId="{5D1545E6-EB3C-4478-A661-A2CA963F129C}"/>
          </ac:grpSpMkLst>
        </pc:grpChg>
      </pc:sldChg>
      <pc:sldChg chg="addSp modSp mod setBg">
        <pc:chgData name="Mary Jude Camilleri" userId="S::mary.jude.camilleri@ilearn.edu.mt::d532b959-8ce3-47c7-b170-dad374501405" providerId="AD" clId="Web-{AB91336D-C42B-D794-2B91-5251215B1410}" dt="2021-10-04T11:46:44.594" v="65" actId="1076"/>
        <pc:sldMkLst>
          <pc:docMk/>
          <pc:sldMk cId="2399446159" sldId="260"/>
        </pc:sldMkLst>
        <pc:spChg chg="mod">
          <ac:chgData name="Mary Jude Camilleri" userId="S::mary.jude.camilleri@ilearn.edu.mt::d532b959-8ce3-47c7-b170-dad374501405" providerId="AD" clId="Web-{AB91336D-C42B-D794-2B91-5251215B1410}" dt="2021-10-04T11:46:44.594" v="65" actId="1076"/>
          <ac:spMkLst>
            <pc:docMk/>
            <pc:sldMk cId="2399446159" sldId="260"/>
            <ac:spMk id="2" creationId="{80373F0D-459D-4AEE-B6DF-5723CB7015F8}"/>
          </ac:spMkLst>
        </pc:spChg>
        <pc:spChg chg="mod ord">
          <ac:chgData name="Mary Jude Camilleri" userId="S::mary.jude.camilleri@ilearn.edu.mt::d532b959-8ce3-47c7-b170-dad374501405" providerId="AD" clId="Web-{AB91336D-C42B-D794-2B91-5251215B1410}" dt="2021-10-04T11:46:20.906" v="51"/>
          <ac:spMkLst>
            <pc:docMk/>
            <pc:sldMk cId="2399446159" sldId="260"/>
            <ac:spMk id="3" creationId="{C999B73F-9169-49EE-9FF9-CDA7AEA8D0A0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6:20.906" v="51"/>
          <ac:spMkLst>
            <pc:docMk/>
            <pc:sldMk cId="2399446159" sldId="260"/>
            <ac:spMk id="99" creationId="{AE2F7D72-C98C-4C79-88A4-1DD7AAE7BF3D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6:20.906" v="51"/>
          <ac:spMkLst>
            <pc:docMk/>
            <pc:sldMk cId="2399446159" sldId="260"/>
            <ac:spMk id="101" creationId="{C03B0394-07A3-4767-BDD5-04B2F3E6BD4B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6:20.906" v="51"/>
          <ac:spMkLst>
            <pc:docMk/>
            <pc:sldMk cId="2399446159" sldId="260"/>
            <ac:spMk id="103" creationId="{25F09A6E-4A17-4E03-A89A-7132656D2C13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6:20.906" v="51"/>
          <ac:spMkLst>
            <pc:docMk/>
            <pc:sldMk cId="2399446159" sldId="260"/>
            <ac:spMk id="105" creationId="{F4792517-3658-42A7-B004-BF85114F34FA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6:20.906" v="51"/>
          <ac:spMkLst>
            <pc:docMk/>
            <pc:sldMk cId="2399446159" sldId="260"/>
            <ac:spMk id="135" creationId="{D4FB45AB-D8BC-433D-BBA0-CB57E1C1DE03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6:20.906" v="51"/>
          <ac:spMkLst>
            <pc:docMk/>
            <pc:sldMk cId="2399446159" sldId="260"/>
            <ac:spMk id="137" creationId="{B1CCB0CD-26B0-44D6-9B39-DC5A35744C98}"/>
          </ac:spMkLst>
        </pc:spChg>
        <pc:grpChg chg="add">
          <ac:chgData name="Mary Jude Camilleri" userId="S::mary.jude.camilleri@ilearn.edu.mt::d532b959-8ce3-47c7-b170-dad374501405" providerId="AD" clId="Web-{AB91336D-C42B-D794-2B91-5251215B1410}" dt="2021-10-04T11:46:20.906" v="51"/>
          <ac:grpSpMkLst>
            <pc:docMk/>
            <pc:sldMk cId="2399446159" sldId="260"/>
            <ac:grpSpMk id="71" creationId="{51B860BB-F934-4DE1-A930-090DD475F1A9}"/>
          </ac:grpSpMkLst>
        </pc:grpChg>
        <pc:grpChg chg="add">
          <ac:chgData name="Mary Jude Camilleri" userId="S::mary.jude.camilleri@ilearn.edu.mt::d532b959-8ce3-47c7-b170-dad374501405" providerId="AD" clId="Web-{AB91336D-C42B-D794-2B91-5251215B1410}" dt="2021-10-04T11:46:20.906" v="51"/>
          <ac:grpSpMkLst>
            <pc:docMk/>
            <pc:sldMk cId="2399446159" sldId="260"/>
            <ac:grpSpMk id="85" creationId="{DD17BCFA-C80F-4670-B8B9-034B5B1C8BA8}"/>
          </ac:grpSpMkLst>
        </pc:grpChg>
        <pc:grpChg chg="add">
          <ac:chgData name="Mary Jude Camilleri" userId="S::mary.jude.camilleri@ilearn.edu.mt::d532b959-8ce3-47c7-b170-dad374501405" providerId="AD" clId="Web-{AB91336D-C42B-D794-2B91-5251215B1410}" dt="2021-10-04T11:46:20.906" v="51"/>
          <ac:grpSpMkLst>
            <pc:docMk/>
            <pc:sldMk cId="2399446159" sldId="260"/>
            <ac:grpSpMk id="107" creationId="{ACEEA821-2B5C-4064-A8F3-ECE1F60A3379}"/>
          </ac:grpSpMkLst>
        </pc:grpChg>
        <pc:grpChg chg="add">
          <ac:chgData name="Mary Jude Camilleri" userId="S::mary.jude.camilleri@ilearn.edu.mt::d532b959-8ce3-47c7-b170-dad374501405" providerId="AD" clId="Web-{AB91336D-C42B-D794-2B91-5251215B1410}" dt="2021-10-04T11:46:20.906" v="51"/>
          <ac:grpSpMkLst>
            <pc:docMk/>
            <pc:sldMk cId="2399446159" sldId="260"/>
            <ac:grpSpMk id="121" creationId="{F5E06545-88BC-46EB-BBCE-DD825CDAE92D}"/>
          </ac:grpSpMkLst>
        </pc:grpChg>
        <pc:picChg chg="mod">
          <ac:chgData name="Mary Jude Camilleri" userId="S::mary.jude.camilleri@ilearn.edu.mt::d532b959-8ce3-47c7-b170-dad374501405" providerId="AD" clId="Web-{AB91336D-C42B-D794-2B91-5251215B1410}" dt="2021-10-04T11:46:20.906" v="51"/>
          <ac:picMkLst>
            <pc:docMk/>
            <pc:sldMk cId="2399446159" sldId="260"/>
            <ac:picMk id="2050" creationId="{24CACC52-9B6A-4363-A30C-625719F6116D}"/>
          </ac:picMkLst>
        </pc:picChg>
      </pc:sldChg>
      <pc:sldChg chg="del">
        <pc:chgData name="Mary Jude Camilleri" userId="S::mary.jude.camilleri@ilearn.edu.mt::d532b959-8ce3-47c7-b170-dad374501405" providerId="AD" clId="Web-{AB91336D-C42B-D794-2B91-5251215B1410}" dt="2021-10-04T11:54:51.344" v="96"/>
        <pc:sldMkLst>
          <pc:docMk/>
          <pc:sldMk cId="925238507" sldId="265"/>
        </pc:sldMkLst>
      </pc:sldChg>
      <pc:sldChg chg="del">
        <pc:chgData name="Mary Jude Camilleri" userId="S::mary.jude.camilleri@ilearn.edu.mt::d532b959-8ce3-47c7-b170-dad374501405" providerId="AD" clId="Web-{AB91336D-C42B-D794-2B91-5251215B1410}" dt="2021-10-04T11:54:54.969" v="97"/>
        <pc:sldMkLst>
          <pc:docMk/>
          <pc:sldMk cId="3380487023" sldId="272"/>
        </pc:sldMkLst>
      </pc:sldChg>
      <pc:sldChg chg="addSp delSp">
        <pc:chgData name="Mary Jude Camilleri" userId="S::mary.jude.camilleri@ilearn.edu.mt::d532b959-8ce3-47c7-b170-dad374501405" providerId="AD" clId="Web-{AB91336D-C42B-D794-2B91-5251215B1410}" dt="2021-10-04T11:56:23.159" v="100"/>
        <pc:sldMkLst>
          <pc:docMk/>
          <pc:sldMk cId="3643253482" sldId="276"/>
        </pc:sldMkLst>
        <pc:picChg chg="add del">
          <ac:chgData name="Mary Jude Camilleri" userId="S::mary.jude.camilleri@ilearn.edu.mt::d532b959-8ce3-47c7-b170-dad374501405" providerId="AD" clId="Web-{AB91336D-C42B-D794-2B91-5251215B1410}" dt="2021-10-04T11:56:23.159" v="100"/>
          <ac:picMkLst>
            <pc:docMk/>
            <pc:sldMk cId="3643253482" sldId="276"/>
            <ac:picMk id="9218" creationId="{D36C185E-8C83-4BDD-A54E-278D813E418A}"/>
          </ac:picMkLst>
        </pc:picChg>
      </pc:sldChg>
      <pc:sldChg chg="del">
        <pc:chgData name="Mary Jude Camilleri" userId="S::mary.jude.camilleri@ilearn.edu.mt::d532b959-8ce3-47c7-b170-dad374501405" providerId="AD" clId="Web-{AB91336D-C42B-D794-2B91-5251215B1410}" dt="2021-10-04T11:49:05.880" v="70"/>
        <pc:sldMkLst>
          <pc:docMk/>
          <pc:sldMk cId="944713335" sldId="277"/>
        </pc:sldMkLst>
      </pc:sldChg>
      <pc:sldChg chg="addSp modSp mod setBg">
        <pc:chgData name="Mary Jude Camilleri" userId="S::mary.jude.camilleri@ilearn.edu.mt::d532b959-8ce3-47c7-b170-dad374501405" providerId="AD" clId="Web-{AB91336D-C42B-D794-2B91-5251215B1410}" dt="2021-10-04T11:54:42.468" v="95" actId="20577"/>
        <pc:sldMkLst>
          <pc:docMk/>
          <pc:sldMk cId="905633318" sldId="279"/>
        </pc:sldMkLst>
        <pc:spChg chg="mod">
          <ac:chgData name="Mary Jude Camilleri" userId="S::mary.jude.camilleri@ilearn.edu.mt::d532b959-8ce3-47c7-b170-dad374501405" providerId="AD" clId="Web-{AB91336D-C42B-D794-2B91-5251215B1410}" dt="2021-10-04T11:51:59.385" v="79"/>
          <ac:spMkLst>
            <pc:docMk/>
            <pc:sldMk cId="905633318" sldId="279"/>
            <ac:spMk id="2" creationId="{5F929010-D453-48F6-9D8A-51016C1443D9}"/>
          </ac:spMkLst>
        </pc:spChg>
        <pc:spChg chg="mod">
          <ac:chgData name="Mary Jude Camilleri" userId="S::mary.jude.camilleri@ilearn.edu.mt::d532b959-8ce3-47c7-b170-dad374501405" providerId="AD" clId="Web-{AB91336D-C42B-D794-2B91-5251215B1410}" dt="2021-10-04T11:54:42.468" v="95" actId="20577"/>
          <ac:spMkLst>
            <pc:docMk/>
            <pc:sldMk cId="905633318" sldId="279"/>
            <ac:spMk id="7" creationId="{7E6664A6-DDF3-4C5F-AAFD-AA637D227EED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51:59.385" v="79"/>
          <ac:spMkLst>
            <pc:docMk/>
            <pc:sldMk cId="905633318" sldId="279"/>
            <ac:spMk id="40" creationId="{72EA7E7A-2786-4974-974E-596DF241233A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51:59.385" v="79"/>
          <ac:spMkLst>
            <pc:docMk/>
            <pc:sldMk cId="905633318" sldId="279"/>
            <ac:spMk id="42" creationId="{172B28B0-DC63-419A-B658-966AC66ADFDD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51:59.385" v="79"/>
          <ac:spMkLst>
            <pc:docMk/>
            <pc:sldMk cId="905633318" sldId="279"/>
            <ac:spMk id="44" creationId="{0A46F010-D160-4609-8979-FFD8C1EA6C43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51:59.385" v="79"/>
          <ac:spMkLst>
            <pc:docMk/>
            <pc:sldMk cId="905633318" sldId="279"/>
            <ac:spMk id="46" creationId="{81B8C4F6-C3AC-4C94-8EC7-E4F7B7E9CDB6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51:59.385" v="79"/>
          <ac:spMkLst>
            <pc:docMk/>
            <pc:sldMk cId="905633318" sldId="279"/>
            <ac:spMk id="62" creationId="{91328346-8BAD-4616-B50B-5CFDA5648D6A}"/>
          </ac:spMkLst>
        </pc:spChg>
        <pc:grpChg chg="add">
          <ac:chgData name="Mary Jude Camilleri" userId="S::mary.jude.camilleri@ilearn.edu.mt::d532b959-8ce3-47c7-b170-dad374501405" providerId="AD" clId="Web-{AB91336D-C42B-D794-2B91-5251215B1410}" dt="2021-10-04T11:51:59.385" v="79"/>
          <ac:grpSpMkLst>
            <pc:docMk/>
            <pc:sldMk cId="905633318" sldId="279"/>
            <ac:grpSpMk id="12" creationId="{013C2CBB-FBA9-4601-A756-927997BF9E0D}"/>
          </ac:grpSpMkLst>
        </pc:grpChg>
        <pc:grpChg chg="add">
          <ac:chgData name="Mary Jude Camilleri" userId="S::mary.jude.camilleri@ilearn.edu.mt::d532b959-8ce3-47c7-b170-dad374501405" providerId="AD" clId="Web-{AB91336D-C42B-D794-2B91-5251215B1410}" dt="2021-10-04T11:51:59.385" v="79"/>
          <ac:grpSpMkLst>
            <pc:docMk/>
            <pc:sldMk cId="905633318" sldId="279"/>
            <ac:grpSpMk id="26" creationId="{1A54B10D-23ED-48C3-B878-DB4D22D70CC5}"/>
          </ac:grpSpMkLst>
        </pc:grpChg>
        <pc:grpChg chg="add">
          <ac:chgData name="Mary Jude Camilleri" userId="S::mary.jude.camilleri@ilearn.edu.mt::d532b959-8ce3-47c7-b170-dad374501405" providerId="AD" clId="Web-{AB91336D-C42B-D794-2B91-5251215B1410}" dt="2021-10-04T11:51:59.385" v="79"/>
          <ac:grpSpMkLst>
            <pc:docMk/>
            <pc:sldMk cId="905633318" sldId="279"/>
            <ac:grpSpMk id="48" creationId="{0B789310-9859-4942-98C8-3D2F12AAAE73}"/>
          </ac:grpSpMkLst>
        </pc:grpChg>
      </pc:sldChg>
      <pc:sldChg chg="modSp">
        <pc:chgData name="Mary Jude Camilleri" userId="S::mary.jude.camilleri@ilearn.edu.mt::d532b959-8ce3-47c7-b170-dad374501405" providerId="AD" clId="Web-{AB91336D-C42B-D794-2B91-5251215B1410}" dt="2021-10-04T11:51:51.557" v="78" actId="20577"/>
        <pc:sldMkLst>
          <pc:docMk/>
          <pc:sldMk cId="3032528395" sldId="280"/>
        </pc:sldMkLst>
        <pc:spChg chg="mod">
          <ac:chgData name="Mary Jude Camilleri" userId="S::mary.jude.camilleri@ilearn.edu.mt::d532b959-8ce3-47c7-b170-dad374501405" providerId="AD" clId="Web-{AB91336D-C42B-D794-2B91-5251215B1410}" dt="2021-10-04T11:51:51.557" v="78" actId="20577"/>
          <ac:spMkLst>
            <pc:docMk/>
            <pc:sldMk cId="3032528395" sldId="280"/>
            <ac:spMk id="3" creationId="{49A6BB3F-E620-4438-AF13-E73F85AE6E79}"/>
          </ac:spMkLst>
        </pc:spChg>
        <pc:picChg chg="mod">
          <ac:chgData name="Mary Jude Camilleri" userId="S::mary.jude.camilleri@ilearn.edu.mt::d532b959-8ce3-47c7-b170-dad374501405" providerId="AD" clId="Web-{AB91336D-C42B-D794-2B91-5251215B1410}" dt="2021-10-04T11:50:16.851" v="73" actId="1076"/>
          <ac:picMkLst>
            <pc:docMk/>
            <pc:sldMk cId="3032528395" sldId="280"/>
            <ac:picMk id="3074" creationId="{F9EB4936-0644-42A8-B73E-29CF6B7EB30C}"/>
          </ac:picMkLst>
        </pc:picChg>
      </pc:sldChg>
      <pc:sldChg chg="addSp modSp mod setBg">
        <pc:chgData name="Mary Jude Camilleri" userId="S::mary.jude.camilleri@ilearn.edu.mt::d532b959-8ce3-47c7-b170-dad374501405" providerId="AD" clId="Web-{AB91336D-C42B-D794-2B91-5251215B1410}" dt="2021-10-04T11:49:00.489" v="69"/>
        <pc:sldMkLst>
          <pc:docMk/>
          <pc:sldMk cId="1711367501" sldId="284"/>
        </pc:sldMkLst>
        <pc:spChg chg="mod">
          <ac:chgData name="Mary Jude Camilleri" userId="S::mary.jude.camilleri@ilearn.edu.mt::d532b959-8ce3-47c7-b170-dad374501405" providerId="AD" clId="Web-{AB91336D-C42B-D794-2B91-5251215B1410}" dt="2021-10-04T11:49:00.489" v="69"/>
          <ac:spMkLst>
            <pc:docMk/>
            <pc:sldMk cId="1711367501" sldId="284"/>
            <ac:spMk id="2" creationId="{F295822B-5BC6-48D2-A7A4-10CEAB74F5C8}"/>
          </ac:spMkLst>
        </pc:spChg>
        <pc:spChg chg="mod ord">
          <ac:chgData name="Mary Jude Camilleri" userId="S::mary.jude.camilleri@ilearn.edu.mt::d532b959-8ce3-47c7-b170-dad374501405" providerId="AD" clId="Web-{AB91336D-C42B-D794-2B91-5251215B1410}" dt="2021-10-04T11:49:00.489" v="69"/>
          <ac:spMkLst>
            <pc:docMk/>
            <pc:sldMk cId="1711367501" sldId="284"/>
            <ac:spMk id="4" creationId="{F755C4EC-6D88-42D3-AF6A-C3C096765E6D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9:00.489" v="69"/>
          <ac:spMkLst>
            <pc:docMk/>
            <pc:sldMk cId="1711367501" sldId="284"/>
            <ac:spMk id="9" creationId="{34699877-13E3-4FC1-B91B-2A8A8FA76866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9:00.489" v="69"/>
          <ac:spMkLst>
            <pc:docMk/>
            <pc:sldMk cId="1711367501" sldId="284"/>
            <ac:spMk id="11" creationId="{BC4CB122-E2DC-4CA5-8B6F-B49249C78D22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9:00.489" v="69"/>
          <ac:spMkLst>
            <pc:docMk/>
            <pc:sldMk cId="1711367501" sldId="284"/>
            <ac:spMk id="13" creationId="{7AB22E03-3087-4988-9DB5-572918FB9531}"/>
          </ac:spMkLst>
        </pc:spChg>
        <pc:spChg chg="add">
          <ac:chgData name="Mary Jude Camilleri" userId="S::mary.jude.camilleri@ilearn.edu.mt::d532b959-8ce3-47c7-b170-dad374501405" providerId="AD" clId="Web-{AB91336D-C42B-D794-2B91-5251215B1410}" dt="2021-10-04T11:49:00.489" v="69"/>
          <ac:spMkLst>
            <pc:docMk/>
            <pc:sldMk cId="1711367501" sldId="284"/>
            <ac:spMk id="15" creationId="{4B2A5927-4A36-47DC-BF12-54A96B456DB4}"/>
          </ac:spMkLst>
        </pc:spChg>
        <pc:picChg chg="add mod">
          <ac:chgData name="Mary Jude Camilleri" userId="S::mary.jude.camilleri@ilearn.edu.mt::d532b959-8ce3-47c7-b170-dad374501405" providerId="AD" clId="Web-{AB91336D-C42B-D794-2B91-5251215B1410}" dt="2021-10-04T11:49:00.489" v="69"/>
          <ac:picMkLst>
            <pc:docMk/>
            <pc:sldMk cId="1711367501" sldId="284"/>
            <ac:picMk id="3" creationId="{84485F3E-BCA2-439E-AE5C-5BB014D8B4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B6BE-6388-4F4C-AA64-49367A1CB60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08E3-D3AD-4C34-9E8C-B31A54440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4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9CE8-CDB0-4A37-ADC5-C2EF51C80F8D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097F-43FD-4243-B090-A761C1AB95EF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2209-08E2-4AFE-9E0A-9B2986E4549A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D3B7-31C9-46E6-A419-F047AF06335D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2D98-66F3-4185-9E06-E926C379F10E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9043-AEC4-4469-89C8-E5590077FEDF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CA3A-B0AB-4661-A769-3A403E5684B8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EFF0-C3F3-43A6-BAEC-05140D91D299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9F87-CBB7-484B-9342-2AC0F7174226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0CA6-22E6-42AD-AC70-9E2097BD629D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DAB-4385-42CE-9E86-9D365C6A0744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8F27-658B-47AC-8F8F-3B1361E6D303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9572-84CE-400A-A21B-2DB21EFA0613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B63C-6548-4055-A306-9A967E980D49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2C0B-F175-48B9-B35B-2BEE5523639A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A6B1-2C73-4A3E-B17B-A3E01CC70146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C126-D23C-4160-B12F-EAE2DDE444C4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uzZXGOJz8g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31E256-2313-42FC-9188-311A298F7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23" y="1026948"/>
            <a:ext cx="3778870" cy="39432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EFFFF"/>
                </a:solidFill>
                <a:latin typeface="Andika"/>
              </a:rPr>
              <a:t>Lesson 3:  Speaking</a:t>
            </a:r>
            <a:br>
              <a:rPr lang="en-US" sz="4000" dirty="0">
                <a:latin typeface="Andika"/>
              </a:rPr>
            </a:br>
            <a:br>
              <a:rPr lang="en-US" sz="4000" dirty="0">
                <a:latin typeface="Andika"/>
              </a:rPr>
            </a:br>
            <a:r>
              <a:rPr lang="en-US" sz="4000" dirty="0">
                <a:solidFill>
                  <a:srgbClr val="FEFFFF"/>
                </a:solidFill>
                <a:latin typeface="Andika"/>
              </a:rPr>
              <a:t>Topic:         Travel</a:t>
            </a:r>
            <a:br>
              <a:rPr lang="en-US" sz="4000" dirty="0">
                <a:solidFill>
                  <a:srgbClr val="FEFFFF"/>
                </a:solidFill>
                <a:latin typeface="Andika"/>
              </a:rPr>
            </a:br>
            <a:br>
              <a:rPr lang="en-US" sz="4000" dirty="0">
                <a:latin typeface="Andika"/>
              </a:rPr>
            </a:br>
            <a:r>
              <a:rPr lang="en-US" sz="4000" dirty="0">
                <a:solidFill>
                  <a:srgbClr val="FEFFFF"/>
                </a:solidFill>
                <a:latin typeface="Andika"/>
              </a:rPr>
              <a:t>Year:</a:t>
            </a:r>
            <a:br>
              <a:rPr lang="en-US" sz="4000" dirty="0">
                <a:solidFill>
                  <a:srgbClr val="FEFFFF"/>
                </a:solidFill>
                <a:latin typeface="Andika"/>
              </a:rPr>
            </a:br>
            <a:r>
              <a:rPr lang="en-US" sz="4000" dirty="0">
                <a:solidFill>
                  <a:srgbClr val="FEFFFF"/>
                </a:solidFill>
                <a:latin typeface="Andika"/>
              </a:rPr>
              <a:t>4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C2967-02B2-4C38-A933-F2C054F0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1026" name="Picture 2" descr="Travelling - Hearing Link">
            <a:extLst>
              <a:ext uri="{FF2B5EF4-FFF2-40B4-BE49-F238E27FC236}">
                <a16:creationId xmlns:a16="http://schemas.microsoft.com/office/drawing/2014/main" id="{C70B512B-4850-41A9-94AD-BCE17A677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7994" y="1550133"/>
            <a:ext cx="5640502" cy="37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EC44CAEE-9E2C-4485-9509-D52E11F18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05DB7-6D53-4026-B0B3-66015DE0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130437"/>
            <a:ext cx="779767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5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7BE9237-F367-4B09-A610-9AC21A4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FF765-5429-4833-A41D-84B6EFB1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Lesson Objectives</a:t>
            </a:r>
            <a:r>
              <a:rPr lang="en-US"/>
              <a:t>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9B8C-3198-49AE-B74B-4EDD3C5BA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971746" cy="3759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During this lesson I will learn how to carry out a conversation to buy a train ticket at the train station.</a:t>
            </a:r>
            <a:endParaRPr lang="en-US" sz="2000"/>
          </a:p>
          <a:p>
            <a:pPr marL="0" indent="0"/>
            <a:endParaRPr lang="en-US"/>
          </a:p>
          <a:p>
            <a:endParaRPr lang="en-US"/>
          </a:p>
        </p:txBody>
      </p:sp>
      <p:pic>
        <p:nvPicPr>
          <p:cNvPr id="6" name="Picture 5" descr="Acting Magazine What is an Objective? - Acting Magazine">
            <a:extLst>
              <a:ext uri="{FF2B5EF4-FFF2-40B4-BE49-F238E27FC236}">
                <a16:creationId xmlns:a16="http://schemas.microsoft.com/office/drawing/2014/main" id="{83A0CC28-19B1-4707-AFA5-3B7C394F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945710"/>
            <a:ext cx="6953577" cy="4641512"/>
          </a:xfrm>
          <a:prstGeom prst="rect">
            <a:avLst/>
          </a:prstGeom>
          <a:noFill/>
        </p:spPr>
      </p:pic>
      <p:sp>
        <p:nvSpPr>
          <p:cNvPr id="47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C58F4-E6AF-498E-9697-8464FB97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18489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4" name="Group 2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6" name="Rectangle 3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FF765-5429-4833-A41D-84B6EFB1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Download these resources</a:t>
            </a:r>
            <a:r>
              <a:rPr lang="en-US" sz="440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9B8C-3198-49AE-B74B-4EDD3C5BA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3" y="5598647"/>
            <a:ext cx="8915399" cy="5227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Sentence Starters and Prompts Handout.</a:t>
            </a:r>
          </a:p>
        </p:txBody>
      </p:sp>
      <p:pic>
        <p:nvPicPr>
          <p:cNvPr id="6" name="Picture 5" descr="Resources - Sustainability-based lesson plans for teachers">
            <a:extLst>
              <a:ext uri="{FF2B5EF4-FFF2-40B4-BE49-F238E27FC236}">
                <a16:creationId xmlns:a16="http://schemas.microsoft.com/office/drawing/2014/main" id="{23BD1517-C2A2-4732-9785-662416E9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34963"/>
            <a:ext cx="6883876" cy="385497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C58F4-E6AF-498E-9697-8464FB97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01415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35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1C84F1F1-4602-447E-9A65-91C7D6D2E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5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73F0D-459D-4AEE-B6DF-5723CB70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100" b="1" dirty="0"/>
              <a:t>Step 1: </a:t>
            </a:r>
            <a:r>
              <a:rPr lang="en-US" sz="3100" dirty="0"/>
              <a:t>Watch this video clip. Then answer this question: 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/>
              <a:t>What is the video clip about?</a:t>
            </a:r>
            <a:br>
              <a:rPr lang="en-US" sz="3100" b="1" dirty="0"/>
            </a:b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endParaRPr lang="en-US" sz="1400" b="1"/>
          </a:p>
        </p:txBody>
      </p:sp>
      <p:sp>
        <p:nvSpPr>
          <p:cNvPr id="37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9B73F-9169-49EE-9FF9-CDA7AEA8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41715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95822B-5BC6-48D2-A7A4-10CEAB74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52980" y="1069644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900"/>
          </a:p>
        </p:txBody>
      </p:sp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84485F3E-BCA2-439E-AE5C-5BB014D8B4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15389" y="659027"/>
            <a:ext cx="7190212" cy="53926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55C4EC-6D88-42D3-AF6A-C3C096765E6D}"/>
              </a:ext>
            </a:extLst>
          </p:cNvPr>
          <p:cNvSpPr/>
          <p:nvPr/>
        </p:nvSpPr>
        <p:spPr>
          <a:xfrm>
            <a:off x="6003634" y="3241962"/>
            <a:ext cx="184731" cy="36875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i="1" dirty="0"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6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25F09A6E-4A17-4E03-A89A-7132656D2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4792517-3658-42A7-B004-BF85114F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CEEA821-2B5C-4064-A8F3-ECE1F60A3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6F487CB5-9894-46A8-9D32-F8FF6B615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B3E2C98B-6436-457A-B483-C1DDC9FA1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33E1DFB1-D39F-4FA2-AAB4-0EB0CB085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2E2D16CA-FD4E-47AE-8FB2-E9804195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F68C7DA0-203D-489B-B0B7-0F0DD5A30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9F82D852-3D7C-460D-9D49-2AF74B437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23540373-2ED2-4083-AAA4-6551C95C1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F4BE29E4-C4E8-46A4-8666-44267BDE5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F7D2BA5B-4CB8-4CF7-91B3-310FC5D8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D11D0300-00D1-4FA9-8E10-5E63130B6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08A74C91-2845-4F1B-A9E2-9DDA78201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DBEFEAB6-1EB0-456A-A2E0-7D71F3520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5E06545-88BC-46EB-BBCE-DD825CDAE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122" name="Freeform 27">
              <a:extLst>
                <a:ext uri="{FF2B5EF4-FFF2-40B4-BE49-F238E27FC236}">
                  <a16:creationId xmlns:a16="http://schemas.microsoft.com/office/drawing/2014/main" id="{1DA9FDD2-4A85-4425-8D9C-5D1BAED8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4C3618E8-D020-4C1C-9660-645A282DA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29">
              <a:extLst>
                <a:ext uri="{FF2B5EF4-FFF2-40B4-BE49-F238E27FC236}">
                  <a16:creationId xmlns:a16="http://schemas.microsoft.com/office/drawing/2014/main" id="{DEF732B2-DB41-4C17-8D64-89BA928E2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87A78CD1-6B4A-425E-9917-70F6F8547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1">
              <a:extLst>
                <a:ext uri="{FF2B5EF4-FFF2-40B4-BE49-F238E27FC236}">
                  <a16:creationId xmlns:a16="http://schemas.microsoft.com/office/drawing/2014/main" id="{F65FB432-64F9-4C89-8030-F3688DF94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556F962D-EC53-4B20-8DA2-6EB6D678E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38A67DC9-793F-4505-8D82-65E948FC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67D35947-7F70-48E9-81D3-45490D14E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DBEA1970-3396-4D29-8E94-AD65CFBE8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0F0B909B-5BBD-4BFF-A977-13BB09338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2D9B1EDE-E44B-491E-881B-FEADCEFA6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DDDFF1DF-639D-46ED-8548-514997DC9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373F0D-459D-4AEE-B6DF-5723CB70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46" y="935646"/>
            <a:ext cx="4550815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What is the video clip about?</a:t>
            </a:r>
            <a:br>
              <a:rPr lang="en-US" sz="2400" b="1" dirty="0"/>
            </a:br>
            <a:r>
              <a:rPr lang="en-US" sz="2400" b="1" dirty="0"/>
              <a:t>               </a:t>
            </a:r>
            <a:br>
              <a:rPr lang="en-US" sz="2400" b="1" dirty="0"/>
            </a:br>
            <a:r>
              <a:rPr lang="en-US" sz="2400" dirty="0"/>
              <a:t>It is about buying a ticket at the train station.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             </a:t>
            </a:r>
            <a:br>
              <a:rPr lang="en-US" sz="2400" b="1" dirty="0"/>
            </a:br>
            <a:br>
              <a:rPr lang="en-US" sz="2400" dirty="0"/>
            </a:br>
            <a:endParaRPr lang="en-US" sz="2400"/>
          </a:p>
        </p:txBody>
      </p:sp>
      <p:pic>
        <p:nvPicPr>
          <p:cNvPr id="2050" name="Picture 2" descr="Role Play As A Teaching Strategy | My Teaching Journey">
            <a:extLst>
              <a:ext uri="{FF2B5EF4-FFF2-40B4-BE49-F238E27FC236}">
                <a16:creationId xmlns:a16="http://schemas.microsoft.com/office/drawing/2014/main" id="{24CACC52-9B6A-4363-A30C-625719F6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675" y="1306606"/>
            <a:ext cx="4213521" cy="42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4FB45AB-D8BC-433D-BBA0-CB57E1C1D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Freeform 33">
            <a:extLst>
              <a:ext uri="{FF2B5EF4-FFF2-40B4-BE49-F238E27FC236}">
                <a16:creationId xmlns:a16="http://schemas.microsoft.com/office/drawing/2014/main" id="{B1CCB0CD-26B0-44D6-9B39-DC5A3574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9B73F-9169-49EE-9FF9-CDA7AEA8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9167" y="452954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39944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35286C-8F95-4D4D-B1F4-C8D82F10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A6BB3F-E620-4438-AF13-E73F85AE6E79}"/>
              </a:ext>
            </a:extLst>
          </p:cNvPr>
          <p:cNvSpPr/>
          <p:nvPr/>
        </p:nvSpPr>
        <p:spPr>
          <a:xfrm>
            <a:off x="1430565" y="58474"/>
            <a:ext cx="12083846" cy="73198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ndika"/>
              </a:rPr>
              <a:t>Sentence Starters and Prompts Handout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Andika"/>
              </a:rPr>
              <a:t>Officer</a:t>
            </a:r>
            <a:r>
              <a:rPr lang="en-US" sz="2400" dirty="0">
                <a:latin typeface="Andika"/>
              </a:rPr>
              <a:t>: May I help you?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Andika"/>
              </a:rPr>
              <a:t>Friend/Relative</a:t>
            </a:r>
            <a:r>
              <a:rPr lang="en-US" sz="2400" dirty="0">
                <a:latin typeface="Andika"/>
              </a:rPr>
              <a:t>: May I please …?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Andika"/>
              </a:rPr>
              <a:t>Officer</a:t>
            </a:r>
            <a:r>
              <a:rPr lang="en-US" sz="2400" dirty="0">
                <a:latin typeface="Andika"/>
              </a:rPr>
              <a:t>: Of course, the next train will …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Andika"/>
              </a:rPr>
              <a:t>Friend/Relative</a:t>
            </a:r>
            <a:r>
              <a:rPr lang="en-US" sz="2400" dirty="0">
                <a:latin typeface="Andika"/>
              </a:rPr>
              <a:t>: How much is …?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Andika"/>
              </a:rPr>
              <a:t>Officer: </a:t>
            </a:r>
            <a:r>
              <a:rPr lang="en-US" sz="2400" dirty="0">
                <a:latin typeface="Andika"/>
              </a:rPr>
              <a:t>How would you like to travel/What kind of ticket would you prefer?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Andika"/>
              </a:rPr>
              <a:t>Friend/Relative</a:t>
            </a:r>
            <a:r>
              <a:rPr lang="en-US" sz="2400" dirty="0">
                <a:latin typeface="Andika"/>
              </a:rPr>
              <a:t>: First class/ Second class.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Andika"/>
              </a:rPr>
              <a:t>Officer</a:t>
            </a:r>
            <a:r>
              <a:rPr lang="en-US" sz="2400" dirty="0">
                <a:latin typeface="Andika"/>
              </a:rPr>
              <a:t>: That will be … please.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Andika"/>
              </a:rPr>
              <a:t>Relative/Friend</a:t>
            </a:r>
            <a:r>
              <a:rPr lang="en-US" sz="2400" dirty="0">
                <a:latin typeface="Andika"/>
              </a:rPr>
              <a:t>: Here you are …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Andika"/>
              </a:rPr>
              <a:t>Officer</a:t>
            </a:r>
            <a:r>
              <a:rPr lang="en-US" sz="2400" dirty="0">
                <a:latin typeface="Andika"/>
              </a:rPr>
              <a:t>: Thank you. Here is your change.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Andika"/>
              </a:rPr>
              <a:t>Relative/Friend</a:t>
            </a:r>
            <a:r>
              <a:rPr lang="en-US" sz="2400" dirty="0">
                <a:latin typeface="Andika"/>
              </a:rPr>
              <a:t>: How long will the journey take, please?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Andika"/>
              </a:rPr>
              <a:t>Officer</a:t>
            </a:r>
            <a:r>
              <a:rPr lang="en-US" sz="2400" dirty="0">
                <a:latin typeface="Andika"/>
              </a:rPr>
              <a:t>: Around three hours.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ndika"/>
            </a:endParaRPr>
          </a:p>
        </p:txBody>
      </p:sp>
      <p:pic>
        <p:nvPicPr>
          <p:cNvPr id="3074" name="Picture 2" descr="Happy Labor Day | Amtrak Blog">
            <a:extLst>
              <a:ext uri="{FF2B5EF4-FFF2-40B4-BE49-F238E27FC236}">
                <a16:creationId xmlns:a16="http://schemas.microsoft.com/office/drawing/2014/main" id="{F9EB4936-0644-42A8-B73E-29CF6B7E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16" y="4332893"/>
            <a:ext cx="2559784" cy="21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2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172B28B0-DC63-419A-B658-966AC66AD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" y="228600"/>
            <a:ext cx="2969842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29010-D453-48F6-9D8A-51016C14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664A6-DDF3-4C5F-AAFD-AA637D227EED}"/>
              </a:ext>
            </a:extLst>
          </p:cNvPr>
          <p:cNvSpPr/>
          <p:nvPr/>
        </p:nvSpPr>
        <p:spPr>
          <a:xfrm>
            <a:off x="3396875" y="764381"/>
            <a:ext cx="8131550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1000"/>
              </a:spcBef>
              <a:buClr>
                <a:schemeClr val="accent1"/>
              </a:buClr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Matthew and your friend is the clerk at the ticket booth. It’s almost 2 o’clock in the afternoon and you want to go to Manchester. The train leaves at 2:30 from platform 3. You need a single ticket, which costs €7.50. Buy the ticket from the clerk. 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1000"/>
              </a:spcBef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1000"/>
              </a:spcBef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Reverse roles. 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3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C7817A-9082-4C04-A881-53781CE1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A17CC-F59E-4B98-A5CC-A705B4D93823}"/>
              </a:ext>
            </a:extLst>
          </p:cNvPr>
          <p:cNvSpPr txBox="1"/>
          <p:nvPr/>
        </p:nvSpPr>
        <p:spPr>
          <a:xfrm>
            <a:off x="1636295" y="136109"/>
            <a:ext cx="10023893" cy="889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t-MT" sz="3200" b="1" dirty="0">
                <a:latin typeface="Andika"/>
              </a:rPr>
              <a:t>These </a:t>
            </a:r>
            <a:r>
              <a:rPr lang="en-US" sz="3200" b="1" dirty="0">
                <a:latin typeface="Andika"/>
              </a:rPr>
              <a:t>s</a:t>
            </a:r>
            <a:r>
              <a:rPr lang="mt-MT" sz="3200" b="1" dirty="0">
                <a:latin typeface="Andika"/>
              </a:rPr>
              <a:t>entence </a:t>
            </a:r>
            <a:r>
              <a:rPr lang="en-US" sz="3200" b="1" dirty="0">
                <a:latin typeface="Andika"/>
              </a:rPr>
              <a:t>s</a:t>
            </a:r>
            <a:r>
              <a:rPr lang="mt-MT" sz="3200" b="1" dirty="0">
                <a:latin typeface="Andika"/>
              </a:rPr>
              <a:t>tarters may help you.</a:t>
            </a:r>
          </a:p>
          <a:p>
            <a:pPr algn="just">
              <a:lnSpc>
                <a:spcPct val="150000"/>
              </a:lnSpc>
            </a:pPr>
            <a:r>
              <a:rPr lang="mt-MT" sz="3200" dirty="0">
                <a:latin typeface="Andika"/>
              </a:rPr>
              <a:t>Can I help you madam/sir, please?</a:t>
            </a:r>
          </a:p>
          <a:p>
            <a:pPr algn="just">
              <a:lnSpc>
                <a:spcPct val="150000"/>
              </a:lnSpc>
            </a:pPr>
            <a:r>
              <a:rPr lang="mt-MT" sz="3200" dirty="0">
                <a:latin typeface="Andika"/>
              </a:rPr>
              <a:t>Is it possible for me to take the bike with me on the train?</a:t>
            </a:r>
          </a:p>
          <a:p>
            <a:pPr algn="just">
              <a:lnSpc>
                <a:spcPct val="150000"/>
              </a:lnSpc>
            </a:pPr>
            <a:r>
              <a:rPr lang="mt-MT" sz="3200" dirty="0">
                <a:latin typeface="Andika"/>
              </a:rPr>
              <a:t>May I have a return ticket?</a:t>
            </a:r>
          </a:p>
          <a:p>
            <a:pPr algn="just">
              <a:lnSpc>
                <a:spcPct val="150000"/>
              </a:lnSpc>
            </a:pPr>
            <a:r>
              <a:rPr lang="mt-MT" sz="3200" dirty="0">
                <a:latin typeface="Andika"/>
              </a:rPr>
              <a:t>Would you like to pay by cash or credit card please?</a:t>
            </a:r>
          </a:p>
          <a:p>
            <a:pPr algn="just">
              <a:lnSpc>
                <a:spcPct val="150000"/>
              </a:lnSpc>
            </a:pPr>
            <a:r>
              <a:rPr lang="mt-MT" sz="3200" dirty="0">
                <a:latin typeface="Andika"/>
              </a:rPr>
              <a:t>Can you please enter your pin number?</a:t>
            </a:r>
          </a:p>
          <a:p>
            <a:pPr algn="just">
              <a:lnSpc>
                <a:spcPct val="150000"/>
              </a:lnSpc>
            </a:pPr>
            <a:r>
              <a:rPr lang="mt-MT" sz="3200" dirty="0">
                <a:latin typeface="Andika"/>
              </a:rPr>
              <a:t>Is that all?</a:t>
            </a:r>
          </a:p>
          <a:p>
            <a:pPr algn="just">
              <a:lnSpc>
                <a:spcPct val="150000"/>
              </a:lnSpc>
            </a:pPr>
            <a:r>
              <a:rPr lang="mt-MT" sz="3200" dirty="0">
                <a:latin typeface="Andika"/>
              </a:rPr>
              <a:t>Thank you for your service.</a:t>
            </a:r>
          </a:p>
          <a:p>
            <a:pPr algn="just">
              <a:lnSpc>
                <a:spcPct val="150000"/>
              </a:lnSpc>
            </a:pPr>
            <a:r>
              <a:rPr lang="mt-MT" sz="3200" dirty="0">
                <a:latin typeface="Andika"/>
              </a:rPr>
              <a:t>I appreciate you help.</a:t>
            </a:r>
          </a:p>
          <a:p>
            <a:pPr algn="just">
              <a:lnSpc>
                <a:spcPct val="150000"/>
              </a:lnSpc>
            </a:pPr>
            <a:endParaRPr lang="mt-MT" sz="3200" dirty="0">
              <a:latin typeface="Andika"/>
            </a:endParaRPr>
          </a:p>
          <a:p>
            <a:pPr algn="just">
              <a:lnSpc>
                <a:spcPct val="150000"/>
              </a:lnSpc>
            </a:pPr>
            <a:endParaRPr lang="en-GB" sz="3200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66277224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2" ma:contentTypeDescription="Create a new document." ma:contentTypeScope="" ma:versionID="e31607a7761edd683048e63200c157e0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8764ed92afcac15896f569d1712cfe97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1737DA-CC16-4BAD-B32D-CBF7F15DCC6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9e4a8ef-117f-40ff-b518-3a0e57a5c37d"/>
    <ds:schemaRef ds:uri="fa66959e-e86f-4aa9-8951-d94e00e307c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A4C810-D698-4A83-A96E-8F5D80645F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393DBC-6C7A-48C6-A1E3-E70D72C59C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780</TotalTime>
  <Words>415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Lesson 3:  Speaking  Topic:         Travel  Year: 4</vt:lpstr>
      <vt:lpstr>Lesson Objectives:</vt:lpstr>
      <vt:lpstr>Download these resources:</vt:lpstr>
      <vt:lpstr>Step 1: Watch this video clip. Then answer this question:   What is the video clip about?    </vt:lpstr>
      <vt:lpstr>PowerPoint Presentation</vt:lpstr>
      <vt:lpstr>What is the video clip about?                 It is about buying a ticket at the train station.                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 Speaking  Topic:        Shopping and Services</dc:title>
  <dc:creator>Vanessa Xuereb</dc:creator>
  <cp:lastModifiedBy>Mary Jude Camilleri</cp:lastModifiedBy>
  <cp:revision>76</cp:revision>
  <dcterms:created xsi:type="dcterms:W3CDTF">2021-03-26T11:50:43Z</dcterms:created>
  <dcterms:modified xsi:type="dcterms:W3CDTF">2021-10-04T11:56:29Z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