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sldIdLst>
    <p:sldId id="257" r:id="rId6"/>
    <p:sldId id="288" r:id="rId7"/>
    <p:sldId id="289" r:id="rId8"/>
    <p:sldId id="258" r:id="rId9"/>
    <p:sldId id="307" r:id="rId10"/>
    <p:sldId id="304" r:id="rId11"/>
    <p:sldId id="296" r:id="rId12"/>
    <p:sldId id="277" r:id="rId13"/>
    <p:sldId id="259" r:id="rId14"/>
    <p:sldId id="272" r:id="rId15"/>
    <p:sldId id="261" r:id="rId16"/>
    <p:sldId id="262" r:id="rId17"/>
    <p:sldId id="263" r:id="rId18"/>
    <p:sldId id="264" r:id="rId19"/>
    <p:sldId id="265" r:id="rId20"/>
    <p:sldId id="266" r:id="rId21"/>
    <p:sldId id="267" r:id="rId22"/>
    <p:sldId id="297" r:id="rId23"/>
    <p:sldId id="268" r:id="rId24"/>
    <p:sldId id="269" r:id="rId25"/>
    <p:sldId id="270" r:id="rId26"/>
    <p:sldId id="273" r:id="rId27"/>
    <p:sldId id="281" r:id="rId28"/>
    <p:sldId id="274" r:id="rId29"/>
    <p:sldId id="275" r:id="rId30"/>
    <p:sldId id="276" r:id="rId31"/>
    <p:sldId id="278" r:id="rId32"/>
    <p:sldId id="279" r:id="rId33"/>
    <p:sldId id="280" r:id="rId34"/>
    <p:sldId id="292" r:id="rId35"/>
    <p:sldId id="282" r:id="rId36"/>
    <p:sldId id="306" r:id="rId37"/>
    <p:sldId id="291" r:id="rId38"/>
    <p:sldId id="302" r:id="rId39"/>
    <p:sldId id="283" r:id="rId40"/>
    <p:sldId id="298" r:id="rId41"/>
    <p:sldId id="284" r:id="rId42"/>
    <p:sldId id="285" r:id="rId43"/>
    <p:sldId id="286" r:id="rId44"/>
    <p:sldId id="290" r:id="rId45"/>
    <p:sldId id="293" r:id="rId46"/>
    <p:sldId id="294" r:id="rId47"/>
    <p:sldId id="295" r:id="rId48"/>
    <p:sldId id="299" r:id="rId49"/>
    <p:sldId id="300" r:id="rId50"/>
    <p:sldId id="301" r:id="rId51"/>
    <p:sldId id="303" r:id="rId52"/>
    <p:sldId id="305" r:id="rId53"/>
    <p:sldId id="308" r:id="rId54"/>
    <p:sldId id="309" r:id="rId55"/>
    <p:sldId id="310" r:id="rId56"/>
    <p:sldId id="311" r:id="rId57"/>
    <p:sldId id="314" r:id="rId58"/>
  </p:sldIdLst>
  <p:sldSz cx="12192000" cy="6858000"/>
  <p:notesSz cx="6858000" cy="9144000"/>
  <p:embeddedFontLst>
    <p:embeddedFont>
      <p:font typeface="A Year Without Rain" pitchFamily="2" charset="0"/>
      <p:regular r:id="rId59"/>
    </p:embeddedFont>
    <p:embeddedFont>
      <p:font typeface="Aharoni" panose="02010803020104030203" pitchFamily="2" charset="-79"/>
      <p:bold r:id="rId60"/>
    </p:embeddedFont>
    <p:embeddedFont>
      <p:font typeface="Andika" panose="02000000000000000000" pitchFamily="2" charset="0"/>
      <p:regular r:id="rId61"/>
    </p:embeddedFont>
    <p:embeddedFont>
      <p:font typeface="Architects Daughter" panose="02000505000000020004" pitchFamily="2" charset="0"/>
      <p:regular r:id="rId62"/>
    </p:embeddedFont>
    <p:embeddedFont>
      <p:font typeface="Blackadder ITC" panose="04020505051007020D02" pitchFamily="82" charset="0"/>
      <p:regular r:id="rId63"/>
    </p:embeddedFont>
    <p:embeddedFont>
      <p:font typeface="Borders Divide, But Hearts Shal" pitchFamily="2" charset="0"/>
      <p:regular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volini" panose="03000502040302020204" pitchFamily="66" charset="0"/>
      <p:regular r:id="rId71"/>
      <p:bold r:id="rId72"/>
      <p:italic r:id="rId73"/>
      <p:boldItalic r:id="rId74"/>
    </p:embeddedFont>
    <p:embeddedFont>
      <p:font typeface="Eras Bold ITC" panose="020B0907030504020204" pitchFamily="34" charset="0"/>
      <p:regular r:id="rId75"/>
    </p:embeddedFont>
    <p:embeddedFont>
      <p:font typeface="Informal Roman" panose="030604020304060B0204" pitchFamily="66" charset="0"/>
      <p:regular r:id="rId76"/>
    </p:embeddedFont>
    <p:embeddedFont>
      <p:font typeface="Jungle Boy" pitchFamily="2" charset="0"/>
      <p:regular r:id="rId77"/>
    </p:embeddedFont>
    <p:embeddedFont>
      <p:font typeface="KG Neatly Printed" panose="02000506000000020003" pitchFamily="2" charset="0"/>
      <p:regular r:id="rId78"/>
    </p:embeddedFont>
    <p:embeddedFont>
      <p:font typeface="Kingthings Clarity" pitchFamily="2" charset="0"/>
      <p:regular r:id="rId79"/>
    </p:embeddedFont>
    <p:embeddedFont>
      <p:font typeface="Letters for Learners" pitchFamily="2" charset="0"/>
      <p:regular r:id="rId80"/>
    </p:embeddedFont>
    <p:embeddedFont>
      <p:font typeface="Mf Sippin On Sunshine" pitchFamily="2" charset="0"/>
      <p:regular r:id="rId81"/>
    </p:embeddedFont>
    <p:embeddedFont>
      <p:font typeface="Segoe Print" panose="02000600000000000000" pitchFamily="2" charset="0"/>
      <p:regular r:id="rId82"/>
      <p:bold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0066"/>
    <a:srgbClr val="FFFF66"/>
    <a:srgbClr val="CC3399"/>
    <a:srgbClr val="FF99FF"/>
    <a:srgbClr val="66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FEA89-0B80-4C9D-8F0F-5D6D982225FB}" v="52" dt="2021-04-22T10:31:58.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4660"/>
  </p:normalViewPr>
  <p:slideViewPr>
    <p:cSldViewPr snapToGrid="0">
      <p:cViewPr varScale="1">
        <p:scale>
          <a:sx n="80" d="100"/>
          <a:sy n="80" d="100"/>
        </p:scale>
        <p:origin x="5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ieth Attard" userId="75441522-1268-482d-b74b-a084f810ee66" providerId="ADAL" clId="{4190EB42-0E75-4F56-B59B-304203F0B3DD}"/>
    <pc:docChg chg="modSld">
      <pc:chgData name="Urieth Attard" userId="75441522-1268-482d-b74b-a084f810ee66" providerId="ADAL" clId="{4190EB42-0E75-4F56-B59B-304203F0B3DD}" dt="2021-04-22T11:47:40.767" v="1" actId="14100"/>
      <pc:docMkLst>
        <pc:docMk/>
      </pc:docMkLst>
      <pc:sldChg chg="modSp">
        <pc:chgData name="Urieth Attard" userId="75441522-1268-482d-b74b-a084f810ee66" providerId="ADAL" clId="{4190EB42-0E75-4F56-B59B-304203F0B3DD}" dt="2021-04-22T11:47:40.767" v="1" actId="14100"/>
        <pc:sldMkLst>
          <pc:docMk/>
          <pc:sldMk cId="3417357432" sldId="257"/>
        </pc:sldMkLst>
        <pc:spChg chg="mod">
          <ac:chgData name="Urieth Attard" userId="75441522-1268-482d-b74b-a084f810ee66" providerId="ADAL" clId="{4190EB42-0E75-4F56-B59B-304203F0B3DD}" dt="2021-04-22T11:47:40.767" v="1" actId="14100"/>
          <ac:spMkLst>
            <pc:docMk/>
            <pc:sldMk cId="3417357432" sldId="257"/>
            <ac:spMk id="16" creationId="{BBE78600-B4F6-43EB-AA6C-6235BDFFB770}"/>
          </ac:spMkLst>
        </pc:spChg>
      </pc:sldChg>
    </pc:docChg>
  </pc:docChgLst>
  <pc:docChgLst>
    <pc:chgData name="Urieth Attard" userId="75441522-1268-482d-b74b-a084f810ee66" providerId="ADAL" clId="{4A3FEA89-0B80-4C9D-8F0F-5D6D982225FB}"/>
    <pc:docChg chg="undo custSel modSld">
      <pc:chgData name="Urieth Attard" userId="75441522-1268-482d-b74b-a084f810ee66" providerId="ADAL" clId="{4A3FEA89-0B80-4C9D-8F0F-5D6D982225FB}" dt="2021-04-22T10:32:39.147" v="504" actId="1035"/>
      <pc:docMkLst>
        <pc:docMk/>
      </pc:docMkLst>
      <pc:sldChg chg="modSp">
        <pc:chgData name="Urieth Attard" userId="75441522-1268-482d-b74b-a084f810ee66" providerId="ADAL" clId="{4A3FEA89-0B80-4C9D-8F0F-5D6D982225FB}" dt="2021-04-22T10:20:37.786" v="310" actId="208"/>
        <pc:sldMkLst>
          <pc:docMk/>
          <pc:sldMk cId="3417357432" sldId="257"/>
        </pc:sldMkLst>
        <pc:spChg chg="mod">
          <ac:chgData name="Urieth Attard" userId="75441522-1268-482d-b74b-a084f810ee66" providerId="ADAL" clId="{4A3FEA89-0B80-4C9D-8F0F-5D6D982225FB}" dt="2021-04-22T10:20:37.786" v="310" actId="208"/>
          <ac:spMkLst>
            <pc:docMk/>
            <pc:sldMk cId="3417357432" sldId="257"/>
            <ac:spMk id="16" creationId="{BBE78600-B4F6-43EB-AA6C-6235BDFFB770}"/>
          </ac:spMkLst>
        </pc:spChg>
      </pc:sldChg>
      <pc:sldChg chg="addSp delSp modSp">
        <pc:chgData name="Urieth Attard" userId="75441522-1268-482d-b74b-a084f810ee66" providerId="ADAL" clId="{4A3FEA89-0B80-4C9D-8F0F-5D6D982225FB}" dt="2021-04-22T10:31:21.515" v="502" actId="1076"/>
        <pc:sldMkLst>
          <pc:docMk/>
          <pc:sldMk cId="3523731049" sldId="259"/>
        </pc:sldMkLst>
        <pc:spChg chg="mod">
          <ac:chgData name="Urieth Attard" userId="75441522-1268-482d-b74b-a084f810ee66" providerId="ADAL" clId="{4A3FEA89-0B80-4C9D-8F0F-5D6D982225FB}" dt="2021-04-22T10:29:37.787" v="471" actId="1076"/>
          <ac:spMkLst>
            <pc:docMk/>
            <pc:sldMk cId="3523731049" sldId="259"/>
            <ac:spMk id="14" creationId="{88E36BC5-5D68-403E-A827-CCEB92E3F82D}"/>
          </ac:spMkLst>
        </pc:spChg>
        <pc:spChg chg="add mod">
          <ac:chgData name="Urieth Attard" userId="75441522-1268-482d-b74b-a084f810ee66" providerId="ADAL" clId="{4A3FEA89-0B80-4C9D-8F0F-5D6D982225FB}" dt="2021-04-22T10:25:49.410" v="371" actId="164"/>
          <ac:spMkLst>
            <pc:docMk/>
            <pc:sldMk cId="3523731049" sldId="259"/>
            <ac:spMk id="15" creationId="{1644FEA9-C993-43D6-893E-C117C88F3F20}"/>
          </ac:spMkLst>
        </pc:spChg>
        <pc:spChg chg="add mod">
          <ac:chgData name="Urieth Attard" userId="75441522-1268-482d-b74b-a084f810ee66" providerId="ADAL" clId="{4A3FEA89-0B80-4C9D-8F0F-5D6D982225FB}" dt="2021-04-22T09:56:26.770" v="45" actId="14100"/>
          <ac:spMkLst>
            <pc:docMk/>
            <pc:sldMk cId="3523731049" sldId="259"/>
            <ac:spMk id="16" creationId="{46DBC17E-08C6-482D-A8D4-0D8F3A42AFB0}"/>
          </ac:spMkLst>
        </pc:spChg>
        <pc:spChg chg="add del">
          <ac:chgData name="Urieth Attard" userId="75441522-1268-482d-b74b-a084f810ee66" providerId="ADAL" clId="{4A3FEA89-0B80-4C9D-8F0F-5D6D982225FB}" dt="2021-04-22T10:24:10.588" v="321" actId="478"/>
          <ac:spMkLst>
            <pc:docMk/>
            <pc:sldMk cId="3523731049" sldId="259"/>
            <ac:spMk id="19" creationId="{511B2D0E-9366-4F59-993F-185D2FDA29DE}"/>
          </ac:spMkLst>
        </pc:spChg>
        <pc:spChg chg="add del">
          <ac:chgData name="Urieth Attard" userId="75441522-1268-482d-b74b-a084f810ee66" providerId="ADAL" clId="{4A3FEA89-0B80-4C9D-8F0F-5D6D982225FB}" dt="2021-04-22T10:24:17.347" v="324" actId="478"/>
          <ac:spMkLst>
            <pc:docMk/>
            <pc:sldMk cId="3523731049" sldId="259"/>
            <ac:spMk id="20" creationId="{0E53102C-F83A-4051-BB5C-48F2307E2914}"/>
          </ac:spMkLst>
        </pc:spChg>
        <pc:spChg chg="add mod">
          <ac:chgData name="Urieth Attard" userId="75441522-1268-482d-b74b-a084f810ee66" providerId="ADAL" clId="{4A3FEA89-0B80-4C9D-8F0F-5D6D982225FB}" dt="2021-04-22T10:25:49.410" v="371" actId="164"/>
          <ac:spMkLst>
            <pc:docMk/>
            <pc:sldMk cId="3523731049" sldId="259"/>
            <ac:spMk id="24" creationId="{DDE5531B-9910-42AF-99EE-B656A97855F8}"/>
          </ac:spMkLst>
        </pc:spChg>
        <pc:spChg chg="add mod">
          <ac:chgData name="Urieth Attard" userId="75441522-1268-482d-b74b-a084f810ee66" providerId="ADAL" clId="{4A3FEA89-0B80-4C9D-8F0F-5D6D982225FB}" dt="2021-04-22T10:25:49.410" v="371" actId="164"/>
          <ac:spMkLst>
            <pc:docMk/>
            <pc:sldMk cId="3523731049" sldId="259"/>
            <ac:spMk id="25" creationId="{DAE6DCB0-43A7-433D-A963-25B117806C15}"/>
          </ac:spMkLst>
        </pc:spChg>
        <pc:spChg chg="add mod">
          <ac:chgData name="Urieth Attard" userId="75441522-1268-482d-b74b-a084f810ee66" providerId="ADAL" clId="{4A3FEA89-0B80-4C9D-8F0F-5D6D982225FB}" dt="2021-04-22T10:25:49.410" v="371" actId="164"/>
          <ac:spMkLst>
            <pc:docMk/>
            <pc:sldMk cId="3523731049" sldId="259"/>
            <ac:spMk id="26" creationId="{9811DDA9-6BC3-4CB9-B366-FBF02012FA8E}"/>
          </ac:spMkLst>
        </pc:spChg>
        <pc:spChg chg="mod">
          <ac:chgData name="Urieth Attard" userId="75441522-1268-482d-b74b-a084f810ee66" providerId="ADAL" clId="{4A3FEA89-0B80-4C9D-8F0F-5D6D982225FB}" dt="2021-04-22T10:25:58.749" v="376" actId="20577"/>
          <ac:spMkLst>
            <pc:docMk/>
            <pc:sldMk cId="3523731049" sldId="259"/>
            <ac:spMk id="30" creationId="{D324579B-C536-4354-B833-2183A2C7A05C}"/>
          </ac:spMkLst>
        </pc:spChg>
        <pc:spChg chg="mod">
          <ac:chgData name="Urieth Attard" userId="75441522-1268-482d-b74b-a084f810ee66" providerId="ADAL" clId="{4A3FEA89-0B80-4C9D-8F0F-5D6D982225FB}" dt="2021-04-22T10:26:01.842" v="378" actId="20577"/>
          <ac:spMkLst>
            <pc:docMk/>
            <pc:sldMk cId="3523731049" sldId="259"/>
            <ac:spMk id="31" creationId="{77F02D05-7E39-45FE-98D3-8C407F17CF1F}"/>
          </ac:spMkLst>
        </pc:spChg>
        <pc:spChg chg="mod">
          <ac:chgData name="Urieth Attard" userId="75441522-1268-482d-b74b-a084f810ee66" providerId="ADAL" clId="{4A3FEA89-0B80-4C9D-8F0F-5D6D982225FB}" dt="2021-04-22T10:26:09.993" v="387" actId="20577"/>
          <ac:spMkLst>
            <pc:docMk/>
            <pc:sldMk cId="3523731049" sldId="259"/>
            <ac:spMk id="32" creationId="{9A840FAD-A7E4-46C9-8229-D2E0717FF83F}"/>
          </ac:spMkLst>
        </pc:spChg>
        <pc:spChg chg="mod">
          <ac:chgData name="Urieth Attard" userId="75441522-1268-482d-b74b-a084f810ee66" providerId="ADAL" clId="{4A3FEA89-0B80-4C9D-8F0F-5D6D982225FB}" dt="2021-04-22T10:26:05.392" v="384" actId="20577"/>
          <ac:spMkLst>
            <pc:docMk/>
            <pc:sldMk cId="3523731049" sldId="259"/>
            <ac:spMk id="33" creationId="{05193E98-4E95-4382-B221-B326A3699604}"/>
          </ac:spMkLst>
        </pc:spChg>
        <pc:spChg chg="mod">
          <ac:chgData name="Urieth Attard" userId="75441522-1268-482d-b74b-a084f810ee66" providerId="ADAL" clId="{4A3FEA89-0B80-4C9D-8F0F-5D6D982225FB}" dt="2021-04-22T10:26:19.974" v="392" actId="20577"/>
          <ac:spMkLst>
            <pc:docMk/>
            <pc:sldMk cId="3523731049" sldId="259"/>
            <ac:spMk id="36" creationId="{A022B6C0-CEF9-4FB9-AD47-A62F7EBCF692}"/>
          </ac:spMkLst>
        </pc:spChg>
        <pc:spChg chg="mod">
          <ac:chgData name="Urieth Attard" userId="75441522-1268-482d-b74b-a084f810ee66" providerId="ADAL" clId="{4A3FEA89-0B80-4C9D-8F0F-5D6D982225FB}" dt="2021-04-22T10:26:22.211" v="394" actId="20577"/>
          <ac:spMkLst>
            <pc:docMk/>
            <pc:sldMk cId="3523731049" sldId="259"/>
            <ac:spMk id="37" creationId="{86EFBCDB-1360-4392-B352-4A4858AC2091}"/>
          </ac:spMkLst>
        </pc:spChg>
        <pc:spChg chg="mod">
          <ac:chgData name="Urieth Attard" userId="75441522-1268-482d-b74b-a084f810ee66" providerId="ADAL" clId="{4A3FEA89-0B80-4C9D-8F0F-5D6D982225FB}" dt="2021-04-22T10:26:27.225" v="399" actId="6549"/>
          <ac:spMkLst>
            <pc:docMk/>
            <pc:sldMk cId="3523731049" sldId="259"/>
            <ac:spMk id="38" creationId="{25180EC4-DACA-4EF0-A1B7-18903E59B870}"/>
          </ac:spMkLst>
        </pc:spChg>
        <pc:spChg chg="mod">
          <ac:chgData name="Urieth Attard" userId="75441522-1268-482d-b74b-a084f810ee66" providerId="ADAL" clId="{4A3FEA89-0B80-4C9D-8F0F-5D6D982225FB}" dt="2021-04-22T10:26:24.587" v="396" actId="20577"/>
          <ac:spMkLst>
            <pc:docMk/>
            <pc:sldMk cId="3523731049" sldId="259"/>
            <ac:spMk id="39" creationId="{50AB772E-5D6D-4ED6-92BB-CB59AEB86F1B}"/>
          </ac:spMkLst>
        </pc:spChg>
        <pc:spChg chg="mod">
          <ac:chgData name="Urieth Attard" userId="75441522-1268-482d-b74b-a084f810ee66" providerId="ADAL" clId="{4A3FEA89-0B80-4C9D-8F0F-5D6D982225FB}" dt="2021-04-22T10:26:35.632" v="404" actId="20577"/>
          <ac:spMkLst>
            <pc:docMk/>
            <pc:sldMk cId="3523731049" sldId="259"/>
            <ac:spMk id="42" creationId="{8F886E1D-91E2-4D9C-BC16-52AFEA5B4AFC}"/>
          </ac:spMkLst>
        </pc:spChg>
        <pc:spChg chg="mod">
          <ac:chgData name="Urieth Attard" userId="75441522-1268-482d-b74b-a084f810ee66" providerId="ADAL" clId="{4A3FEA89-0B80-4C9D-8F0F-5D6D982225FB}" dt="2021-04-22T10:26:37.626" v="405" actId="20577"/>
          <ac:spMkLst>
            <pc:docMk/>
            <pc:sldMk cId="3523731049" sldId="259"/>
            <ac:spMk id="43" creationId="{014DC6FF-1D89-40BB-A058-C03CAFF01A41}"/>
          </ac:spMkLst>
        </pc:spChg>
        <pc:spChg chg="mod">
          <ac:chgData name="Urieth Attard" userId="75441522-1268-482d-b74b-a084f810ee66" providerId="ADAL" clId="{4A3FEA89-0B80-4C9D-8F0F-5D6D982225FB}" dt="2021-04-22T10:26:43.009" v="410" actId="6549"/>
          <ac:spMkLst>
            <pc:docMk/>
            <pc:sldMk cId="3523731049" sldId="259"/>
            <ac:spMk id="44" creationId="{A2E5DF6F-9DE4-45C5-BA84-FC358A972DE4}"/>
          </ac:spMkLst>
        </pc:spChg>
        <pc:spChg chg="mod">
          <ac:chgData name="Urieth Attard" userId="75441522-1268-482d-b74b-a084f810ee66" providerId="ADAL" clId="{4A3FEA89-0B80-4C9D-8F0F-5D6D982225FB}" dt="2021-04-22T10:26:40.418" v="407" actId="20577"/>
          <ac:spMkLst>
            <pc:docMk/>
            <pc:sldMk cId="3523731049" sldId="259"/>
            <ac:spMk id="45" creationId="{90A09D12-86BD-4091-A034-5DAD76A7FBC4}"/>
          </ac:spMkLst>
        </pc:spChg>
        <pc:spChg chg="add mod">
          <ac:chgData name="Urieth Attard" userId="75441522-1268-482d-b74b-a084f810ee66" providerId="ADAL" clId="{4A3FEA89-0B80-4C9D-8F0F-5D6D982225FB}" dt="2021-04-22T10:29:58.763" v="478" actId="6549"/>
          <ac:spMkLst>
            <pc:docMk/>
            <pc:sldMk cId="3523731049" sldId="259"/>
            <ac:spMk id="47" creationId="{CACF4C4D-2604-4C1D-BC4A-A52BA4A02F9D}"/>
          </ac:spMkLst>
        </pc:spChg>
        <pc:spChg chg="add mod">
          <ac:chgData name="Urieth Attard" userId="75441522-1268-482d-b74b-a084f810ee66" providerId="ADAL" clId="{4A3FEA89-0B80-4C9D-8F0F-5D6D982225FB}" dt="2021-04-22T10:30:02.275" v="480" actId="6549"/>
          <ac:spMkLst>
            <pc:docMk/>
            <pc:sldMk cId="3523731049" sldId="259"/>
            <ac:spMk id="49" creationId="{7023F83F-89FE-4C32-8006-EF2961BA48C0}"/>
          </ac:spMkLst>
        </pc:spChg>
        <pc:spChg chg="add mod">
          <ac:chgData name="Urieth Attard" userId="75441522-1268-482d-b74b-a084f810ee66" providerId="ADAL" clId="{4A3FEA89-0B80-4C9D-8F0F-5D6D982225FB}" dt="2021-04-22T10:30:06.072" v="482" actId="6549"/>
          <ac:spMkLst>
            <pc:docMk/>
            <pc:sldMk cId="3523731049" sldId="259"/>
            <ac:spMk id="50" creationId="{504673AD-1766-470C-83C8-8859BDD68ACC}"/>
          </ac:spMkLst>
        </pc:spChg>
        <pc:spChg chg="add mod">
          <ac:chgData name="Urieth Attard" userId="75441522-1268-482d-b74b-a084f810ee66" providerId="ADAL" clId="{4A3FEA89-0B80-4C9D-8F0F-5D6D982225FB}" dt="2021-04-22T10:30:09.611" v="484" actId="6549"/>
          <ac:spMkLst>
            <pc:docMk/>
            <pc:sldMk cId="3523731049" sldId="259"/>
            <ac:spMk id="51" creationId="{E0EC300C-454C-4E7F-92E5-D907F34C844A}"/>
          </ac:spMkLst>
        </pc:spChg>
        <pc:spChg chg="add del">
          <ac:chgData name="Urieth Attard" userId="75441522-1268-482d-b74b-a084f810ee66" providerId="ADAL" clId="{4A3FEA89-0B80-4C9D-8F0F-5D6D982225FB}" dt="2021-04-22T10:29:11.192" v="458" actId="478"/>
          <ac:spMkLst>
            <pc:docMk/>
            <pc:sldMk cId="3523731049" sldId="259"/>
            <ac:spMk id="53" creationId="{42E1EEB7-3EAC-4E5E-BD5D-29F6F1D79AD7}"/>
          </ac:spMkLst>
        </pc:spChg>
        <pc:spChg chg="add del">
          <ac:chgData name="Urieth Attard" userId="75441522-1268-482d-b74b-a084f810ee66" providerId="ADAL" clId="{4A3FEA89-0B80-4C9D-8F0F-5D6D982225FB}" dt="2021-04-22T10:29:13.166" v="460" actId="478"/>
          <ac:spMkLst>
            <pc:docMk/>
            <pc:sldMk cId="3523731049" sldId="259"/>
            <ac:spMk id="54" creationId="{6DD36163-D9BE-4DD2-B797-F501634F845E}"/>
          </ac:spMkLst>
        </pc:spChg>
        <pc:spChg chg="mod">
          <ac:chgData name="Urieth Attard" userId="75441522-1268-482d-b74b-a084f810ee66" providerId="ADAL" clId="{4A3FEA89-0B80-4C9D-8F0F-5D6D982225FB}" dt="2021-04-22T10:29:20.039" v="464" actId="20577"/>
          <ac:spMkLst>
            <pc:docMk/>
            <pc:sldMk cId="3523731049" sldId="259"/>
            <ac:spMk id="56" creationId="{D0B5FA7F-2ECD-43BB-8990-DD416C89BF4A}"/>
          </ac:spMkLst>
        </pc:spChg>
        <pc:spChg chg="mod">
          <ac:chgData name="Urieth Attard" userId="75441522-1268-482d-b74b-a084f810ee66" providerId="ADAL" clId="{4A3FEA89-0B80-4C9D-8F0F-5D6D982225FB}" dt="2021-04-22T10:29:22.245" v="465" actId="6549"/>
          <ac:spMkLst>
            <pc:docMk/>
            <pc:sldMk cId="3523731049" sldId="259"/>
            <ac:spMk id="57" creationId="{0AF28E96-616D-4039-AEB4-09CD600D542F}"/>
          </ac:spMkLst>
        </pc:spChg>
        <pc:spChg chg="mod">
          <ac:chgData name="Urieth Attard" userId="75441522-1268-482d-b74b-a084f810ee66" providerId="ADAL" clId="{4A3FEA89-0B80-4C9D-8F0F-5D6D982225FB}" dt="2021-04-22T10:29:24.003" v="466" actId="6549"/>
          <ac:spMkLst>
            <pc:docMk/>
            <pc:sldMk cId="3523731049" sldId="259"/>
            <ac:spMk id="58" creationId="{D9BBDC39-DAD2-4BD3-B7F1-FA7F9750F5EF}"/>
          </ac:spMkLst>
        </pc:spChg>
        <pc:spChg chg="mod">
          <ac:chgData name="Urieth Attard" userId="75441522-1268-482d-b74b-a084f810ee66" providerId="ADAL" clId="{4A3FEA89-0B80-4C9D-8F0F-5D6D982225FB}" dt="2021-04-22T10:29:25.886" v="467" actId="6549"/>
          <ac:spMkLst>
            <pc:docMk/>
            <pc:sldMk cId="3523731049" sldId="259"/>
            <ac:spMk id="59" creationId="{3B3E718A-27C0-4584-8304-A16D90128918}"/>
          </ac:spMkLst>
        </pc:spChg>
        <pc:spChg chg="mod">
          <ac:chgData name="Urieth Attard" userId="75441522-1268-482d-b74b-a084f810ee66" providerId="ADAL" clId="{4A3FEA89-0B80-4C9D-8F0F-5D6D982225FB}" dt="2021-04-22T10:30:00.452" v="479" actId="6549"/>
          <ac:spMkLst>
            <pc:docMk/>
            <pc:sldMk cId="3523731049" sldId="259"/>
            <ac:spMk id="66" creationId="{1D7F04CA-FADE-40E5-BB1E-93C8B97D91E6}"/>
          </ac:spMkLst>
        </pc:spChg>
        <pc:spChg chg="mod">
          <ac:chgData name="Urieth Attard" userId="75441522-1268-482d-b74b-a084f810ee66" providerId="ADAL" clId="{4A3FEA89-0B80-4C9D-8F0F-5D6D982225FB}" dt="2021-04-22T10:30:03.888" v="481" actId="6549"/>
          <ac:spMkLst>
            <pc:docMk/>
            <pc:sldMk cId="3523731049" sldId="259"/>
            <ac:spMk id="67" creationId="{55708632-EA0C-4CFA-A012-451A21810239}"/>
          </ac:spMkLst>
        </pc:spChg>
        <pc:spChg chg="mod">
          <ac:chgData name="Urieth Attard" userId="75441522-1268-482d-b74b-a084f810ee66" providerId="ADAL" clId="{4A3FEA89-0B80-4C9D-8F0F-5D6D982225FB}" dt="2021-04-22T10:30:07.738" v="483" actId="6549"/>
          <ac:spMkLst>
            <pc:docMk/>
            <pc:sldMk cId="3523731049" sldId="259"/>
            <ac:spMk id="68" creationId="{8D6D20F8-CE3A-4BD5-BF36-3003851D864C}"/>
          </ac:spMkLst>
        </pc:spChg>
        <pc:spChg chg="mod">
          <ac:chgData name="Urieth Attard" userId="75441522-1268-482d-b74b-a084f810ee66" providerId="ADAL" clId="{4A3FEA89-0B80-4C9D-8F0F-5D6D982225FB}" dt="2021-04-22T10:30:11.346" v="485" actId="6549"/>
          <ac:spMkLst>
            <pc:docMk/>
            <pc:sldMk cId="3523731049" sldId="259"/>
            <ac:spMk id="69" creationId="{686F7AC7-80A3-4A4A-82A7-2889F820FEA2}"/>
          </ac:spMkLst>
        </pc:spChg>
        <pc:spChg chg="add del">
          <ac:chgData name="Urieth Attard" userId="75441522-1268-482d-b74b-a084f810ee66" providerId="ADAL" clId="{4A3FEA89-0B80-4C9D-8F0F-5D6D982225FB}" dt="2021-04-22T10:31:17.251" v="501" actId="478"/>
          <ac:spMkLst>
            <pc:docMk/>
            <pc:sldMk cId="3523731049" sldId="259"/>
            <ac:spMk id="87" creationId="{C2158F6E-09F7-4344-816F-75CE4F95C116}"/>
          </ac:spMkLst>
        </pc:spChg>
        <pc:grpChg chg="add mod">
          <ac:chgData name="Urieth Attard" userId="75441522-1268-482d-b74b-a084f810ee66" providerId="ADAL" clId="{4A3FEA89-0B80-4C9D-8F0F-5D6D982225FB}" dt="2021-04-22T10:29:55.540" v="477" actId="1076"/>
          <ac:grpSpMkLst>
            <pc:docMk/>
            <pc:sldMk cId="3523731049" sldId="259"/>
            <ac:grpSpMk id="17" creationId="{A33A74E4-1469-4FC6-BED6-8DFB7B1FB8AA}"/>
          </ac:grpSpMkLst>
        </pc:grpChg>
        <pc:grpChg chg="add mod">
          <ac:chgData name="Urieth Attard" userId="75441522-1268-482d-b74b-a084f810ee66" providerId="ADAL" clId="{4A3FEA89-0B80-4C9D-8F0F-5D6D982225FB}" dt="2021-04-22T10:25:55.858" v="374" actId="1076"/>
          <ac:grpSpMkLst>
            <pc:docMk/>
            <pc:sldMk cId="3523731049" sldId="259"/>
            <ac:grpSpMk id="28" creationId="{1D9BD64E-B041-4BC0-AF90-73D48B957886}"/>
          </ac:grpSpMkLst>
        </pc:grpChg>
        <pc:grpChg chg="add mod">
          <ac:chgData name="Urieth Attard" userId="75441522-1268-482d-b74b-a084f810ee66" providerId="ADAL" clId="{4A3FEA89-0B80-4C9D-8F0F-5D6D982225FB}" dt="2021-04-22T10:26:17.198" v="390" actId="1076"/>
          <ac:grpSpMkLst>
            <pc:docMk/>
            <pc:sldMk cId="3523731049" sldId="259"/>
            <ac:grpSpMk id="34" creationId="{51C03809-E56F-4EC4-8ADF-063A23D9E09C}"/>
          </ac:grpSpMkLst>
        </pc:grpChg>
        <pc:grpChg chg="add mod">
          <ac:chgData name="Urieth Attard" userId="75441522-1268-482d-b74b-a084f810ee66" providerId="ADAL" clId="{4A3FEA89-0B80-4C9D-8F0F-5D6D982225FB}" dt="2021-04-22T10:26:33.383" v="402" actId="1076"/>
          <ac:grpSpMkLst>
            <pc:docMk/>
            <pc:sldMk cId="3523731049" sldId="259"/>
            <ac:grpSpMk id="40" creationId="{F5AC6871-40A2-4E4D-958F-E139FC4A6611}"/>
          </ac:grpSpMkLst>
        </pc:grpChg>
        <pc:grpChg chg="add mod">
          <ac:chgData name="Urieth Attard" userId="75441522-1268-482d-b74b-a084f810ee66" providerId="ADAL" clId="{4A3FEA89-0B80-4C9D-8F0F-5D6D982225FB}" dt="2021-04-22T10:30:23.304" v="487" actId="164"/>
          <ac:grpSpMkLst>
            <pc:docMk/>
            <pc:sldMk cId="3523731049" sldId="259"/>
            <ac:grpSpMk id="48" creationId="{136A1E28-80B7-43DC-B0D4-22EFBC0240A8}"/>
          </ac:grpSpMkLst>
        </pc:grpChg>
        <pc:grpChg chg="add mod">
          <ac:chgData name="Urieth Attard" userId="75441522-1268-482d-b74b-a084f810ee66" providerId="ADAL" clId="{4A3FEA89-0B80-4C9D-8F0F-5D6D982225FB}" dt="2021-04-22T10:30:25.906" v="488" actId="1076"/>
          <ac:grpSpMkLst>
            <pc:docMk/>
            <pc:sldMk cId="3523731049" sldId="259"/>
            <ac:grpSpMk id="52" creationId="{1EEB7747-6E62-4C45-A0B3-799E41F842D4}"/>
          </ac:grpSpMkLst>
        </pc:grpChg>
        <pc:grpChg chg="add mod">
          <ac:chgData name="Urieth Attard" userId="75441522-1268-482d-b74b-a084f810ee66" providerId="ADAL" clId="{4A3FEA89-0B80-4C9D-8F0F-5D6D982225FB}" dt="2021-04-22T10:30:23.304" v="487" actId="164"/>
          <ac:grpSpMkLst>
            <pc:docMk/>
            <pc:sldMk cId="3523731049" sldId="259"/>
            <ac:grpSpMk id="55" creationId="{9151A174-D552-4346-B9C3-B765DD834053}"/>
          </ac:grpSpMkLst>
        </pc:grpChg>
        <pc:grpChg chg="add mod">
          <ac:chgData name="Urieth Attard" userId="75441522-1268-482d-b74b-a084f810ee66" providerId="ADAL" clId="{4A3FEA89-0B80-4C9D-8F0F-5D6D982225FB}" dt="2021-04-22T10:30:23.304" v="487" actId="164"/>
          <ac:grpSpMkLst>
            <pc:docMk/>
            <pc:sldMk cId="3523731049" sldId="259"/>
            <ac:grpSpMk id="60" creationId="{1EC37221-664C-4E28-A233-38811C416185}"/>
          </ac:grpSpMkLst>
        </pc:grpChg>
        <pc:grpChg chg="add mod">
          <ac:chgData name="Urieth Attard" userId="75441522-1268-482d-b74b-a084f810ee66" providerId="ADAL" clId="{4A3FEA89-0B80-4C9D-8F0F-5D6D982225FB}" dt="2021-04-22T10:30:23.304" v="487" actId="164"/>
          <ac:grpSpMkLst>
            <pc:docMk/>
            <pc:sldMk cId="3523731049" sldId="259"/>
            <ac:grpSpMk id="65" creationId="{D06C4081-793F-4E35-84C3-54E951D341B5}"/>
          </ac:grpSpMkLst>
        </pc:grpChg>
        <pc:grpChg chg="add del mod">
          <ac:chgData name="Urieth Attard" userId="75441522-1268-482d-b74b-a084f810ee66" providerId="ADAL" clId="{4A3FEA89-0B80-4C9D-8F0F-5D6D982225FB}" dt="2021-04-22T10:30:58.460" v="495" actId="478"/>
          <ac:grpSpMkLst>
            <pc:docMk/>
            <pc:sldMk cId="3523731049" sldId="259"/>
            <ac:grpSpMk id="74" creationId="{1D79C3EC-A035-4A12-AE75-B54F2F492834}"/>
          </ac:grpSpMkLst>
        </pc:grpChg>
        <pc:grpChg chg="add del mod">
          <ac:chgData name="Urieth Attard" userId="75441522-1268-482d-b74b-a084f810ee66" providerId="ADAL" clId="{4A3FEA89-0B80-4C9D-8F0F-5D6D982225FB}" dt="2021-04-22T10:31:01.159" v="497" actId="478"/>
          <ac:grpSpMkLst>
            <pc:docMk/>
            <pc:sldMk cId="3523731049" sldId="259"/>
            <ac:grpSpMk id="80" creationId="{CA655BCA-A4F1-4A72-8908-4030C1386C0F}"/>
          </ac:grpSpMkLst>
        </pc:grpChg>
        <pc:graphicFrameChg chg="add del mod modGraphic">
          <ac:chgData name="Urieth Attard" userId="75441522-1268-482d-b74b-a084f810ee66" providerId="ADAL" clId="{4A3FEA89-0B80-4C9D-8F0F-5D6D982225FB}" dt="2021-04-22T10:27:38.138" v="417" actId="478"/>
          <ac:graphicFrameMkLst>
            <pc:docMk/>
            <pc:sldMk cId="3523731049" sldId="259"/>
            <ac:graphicFrameMk id="23" creationId="{AE365E26-1AF1-4E72-8FB7-828775574B29}"/>
          </ac:graphicFrameMkLst>
        </pc:graphicFrameChg>
        <pc:picChg chg="del mod">
          <ac:chgData name="Urieth Attard" userId="75441522-1268-482d-b74b-a084f810ee66" providerId="ADAL" clId="{4A3FEA89-0B80-4C9D-8F0F-5D6D982225FB}" dt="2021-04-22T10:27:05.194" v="411" actId="478"/>
          <ac:picMkLst>
            <pc:docMk/>
            <pc:sldMk cId="3523731049" sldId="259"/>
            <ac:picMk id="3" creationId="{A981DE06-BD4D-409F-9503-C6901F7632BD}"/>
          </ac:picMkLst>
        </pc:picChg>
        <pc:picChg chg="add mod">
          <ac:chgData name="Urieth Attard" userId="75441522-1268-482d-b74b-a084f810ee66" providerId="ADAL" clId="{4A3FEA89-0B80-4C9D-8F0F-5D6D982225FB}" dt="2021-04-22T10:25:49.410" v="371" actId="164"/>
          <ac:picMkLst>
            <pc:docMk/>
            <pc:sldMk cId="3523731049" sldId="259"/>
            <ac:picMk id="5" creationId="{1DF9511A-5285-46CF-A61A-CC89F862A27E}"/>
          </ac:picMkLst>
        </pc:picChg>
        <pc:picChg chg="add del mod">
          <ac:chgData name="Urieth Attard" userId="75441522-1268-482d-b74b-a084f810ee66" providerId="ADAL" clId="{4A3FEA89-0B80-4C9D-8F0F-5D6D982225FB}" dt="2021-04-22T10:25:51.894" v="372" actId="478"/>
          <ac:picMkLst>
            <pc:docMk/>
            <pc:sldMk cId="3523731049" sldId="259"/>
            <ac:picMk id="18" creationId="{8E8B7445-1CA4-44B5-892C-AB86F1E6E592}"/>
          </ac:picMkLst>
        </pc:picChg>
        <pc:picChg chg="add del mod">
          <ac:chgData name="Urieth Attard" userId="75441522-1268-482d-b74b-a084f810ee66" providerId="ADAL" clId="{4A3FEA89-0B80-4C9D-8F0F-5D6D982225FB}" dt="2021-04-22T10:26:11.921" v="388" actId="478"/>
          <ac:picMkLst>
            <pc:docMk/>
            <pc:sldMk cId="3523731049" sldId="259"/>
            <ac:picMk id="21" creationId="{BCEC03E4-E3E0-43BE-95EE-8D3BFE963C4D}"/>
          </ac:picMkLst>
        </pc:picChg>
        <pc:picChg chg="add del mod">
          <ac:chgData name="Urieth Attard" userId="75441522-1268-482d-b74b-a084f810ee66" providerId="ADAL" clId="{4A3FEA89-0B80-4C9D-8F0F-5D6D982225FB}" dt="2021-04-22T10:26:29.179" v="400" actId="478"/>
          <ac:picMkLst>
            <pc:docMk/>
            <pc:sldMk cId="3523731049" sldId="259"/>
            <ac:picMk id="22" creationId="{8FAFCA5C-89CE-40C3-9618-DFC83D25981E}"/>
          </ac:picMkLst>
        </pc:picChg>
        <pc:cxnChg chg="add mod">
          <ac:chgData name="Urieth Attard" userId="75441522-1268-482d-b74b-a084f810ee66" providerId="ADAL" clId="{4A3FEA89-0B80-4C9D-8F0F-5D6D982225FB}" dt="2021-04-22T10:30:50.622" v="491" actId="1582"/>
          <ac:cxnSpMkLst>
            <pc:docMk/>
            <pc:sldMk cId="3523731049" sldId="259"/>
            <ac:cxnSpMk id="71" creationId="{7236862C-4E06-446C-B59F-0096A70CDA78}"/>
          </ac:cxnSpMkLst>
        </pc:cxnChg>
        <pc:cxnChg chg="add mod">
          <ac:chgData name="Urieth Attard" userId="75441522-1268-482d-b74b-a084f810ee66" providerId="ADAL" clId="{4A3FEA89-0B80-4C9D-8F0F-5D6D982225FB}" dt="2021-04-22T10:30:54.792" v="493" actId="1076"/>
          <ac:cxnSpMkLst>
            <pc:docMk/>
            <pc:sldMk cId="3523731049" sldId="259"/>
            <ac:cxnSpMk id="73" creationId="{22E5D9F7-8E92-4CB7-AA93-B0F3F7ECF39B}"/>
          </ac:cxnSpMkLst>
        </pc:cxnChg>
        <pc:cxnChg chg="add mod">
          <ac:chgData name="Urieth Attard" userId="75441522-1268-482d-b74b-a084f810ee66" providerId="ADAL" clId="{4A3FEA89-0B80-4C9D-8F0F-5D6D982225FB}" dt="2021-04-22T10:31:06.888" v="499" actId="1076"/>
          <ac:cxnSpMkLst>
            <pc:docMk/>
            <pc:sldMk cId="3523731049" sldId="259"/>
            <ac:cxnSpMk id="86" creationId="{0BBCA4EF-C339-4883-B964-9D06FAFFDFD1}"/>
          </ac:cxnSpMkLst>
        </pc:cxnChg>
        <pc:cxnChg chg="add mod">
          <ac:chgData name="Urieth Attard" userId="75441522-1268-482d-b74b-a084f810ee66" providerId="ADAL" clId="{4A3FEA89-0B80-4C9D-8F0F-5D6D982225FB}" dt="2021-04-22T10:31:21.515" v="502" actId="1076"/>
          <ac:cxnSpMkLst>
            <pc:docMk/>
            <pc:sldMk cId="3523731049" sldId="259"/>
            <ac:cxnSpMk id="88" creationId="{C3AD4796-A9D9-41DB-B008-8D7B3EB56A17}"/>
          </ac:cxnSpMkLst>
        </pc:cxnChg>
      </pc:sldChg>
      <pc:sldChg chg="addSp modSp">
        <pc:chgData name="Urieth Attard" userId="75441522-1268-482d-b74b-a084f810ee66" providerId="ADAL" clId="{4A3FEA89-0B80-4C9D-8F0F-5D6D982225FB}" dt="2021-04-22T09:57:45.763" v="67" actId="14100"/>
        <pc:sldMkLst>
          <pc:docMk/>
          <pc:sldMk cId="1569349811" sldId="261"/>
        </pc:sldMkLst>
        <pc:spChg chg="add mod">
          <ac:chgData name="Urieth Attard" userId="75441522-1268-482d-b74b-a084f810ee66" providerId="ADAL" clId="{4A3FEA89-0B80-4C9D-8F0F-5D6D982225FB}" dt="2021-04-22T09:57:45.763" v="67" actId="14100"/>
          <ac:spMkLst>
            <pc:docMk/>
            <pc:sldMk cId="1569349811" sldId="261"/>
            <ac:spMk id="22" creationId="{528AB458-9C2C-42A2-8900-C8EE5CF95BD6}"/>
          </ac:spMkLst>
        </pc:spChg>
      </pc:sldChg>
      <pc:sldChg chg="addSp modSp">
        <pc:chgData name="Urieth Attard" userId="75441522-1268-482d-b74b-a084f810ee66" providerId="ADAL" clId="{4A3FEA89-0B80-4C9D-8F0F-5D6D982225FB}" dt="2021-04-22T09:59:09.532" v="75" actId="14100"/>
        <pc:sldMkLst>
          <pc:docMk/>
          <pc:sldMk cId="4172329329" sldId="262"/>
        </pc:sldMkLst>
        <pc:spChg chg="add mod">
          <ac:chgData name="Urieth Attard" userId="75441522-1268-482d-b74b-a084f810ee66" providerId="ADAL" clId="{4A3FEA89-0B80-4C9D-8F0F-5D6D982225FB}" dt="2021-04-22T09:59:09.532" v="75" actId="14100"/>
          <ac:spMkLst>
            <pc:docMk/>
            <pc:sldMk cId="4172329329" sldId="262"/>
            <ac:spMk id="20" creationId="{DC7D88B0-B9ED-429E-8CB2-0C57C746DB16}"/>
          </ac:spMkLst>
        </pc:spChg>
      </pc:sldChg>
      <pc:sldChg chg="addSp modSp">
        <pc:chgData name="Urieth Attard" userId="75441522-1268-482d-b74b-a084f810ee66" providerId="ADAL" clId="{4A3FEA89-0B80-4C9D-8F0F-5D6D982225FB}" dt="2021-04-22T09:59:31.543" v="80" actId="14100"/>
        <pc:sldMkLst>
          <pc:docMk/>
          <pc:sldMk cId="3480312078" sldId="263"/>
        </pc:sldMkLst>
        <pc:spChg chg="add mod">
          <ac:chgData name="Urieth Attard" userId="75441522-1268-482d-b74b-a084f810ee66" providerId="ADAL" clId="{4A3FEA89-0B80-4C9D-8F0F-5D6D982225FB}" dt="2021-04-22T09:59:31.543" v="80" actId="14100"/>
          <ac:spMkLst>
            <pc:docMk/>
            <pc:sldMk cId="3480312078" sldId="263"/>
            <ac:spMk id="18" creationId="{8D451A4D-2E60-4823-A8C9-AFDAEDF93D38}"/>
          </ac:spMkLst>
        </pc:spChg>
      </pc:sldChg>
      <pc:sldChg chg="addSp modSp">
        <pc:chgData name="Urieth Attard" userId="75441522-1268-482d-b74b-a084f810ee66" providerId="ADAL" clId="{4A3FEA89-0B80-4C9D-8F0F-5D6D982225FB}" dt="2021-04-22T10:00:21.577" v="91" actId="14100"/>
        <pc:sldMkLst>
          <pc:docMk/>
          <pc:sldMk cId="3559407895" sldId="264"/>
        </pc:sldMkLst>
        <pc:spChg chg="mod">
          <ac:chgData name="Urieth Attard" userId="75441522-1268-482d-b74b-a084f810ee66" providerId="ADAL" clId="{4A3FEA89-0B80-4C9D-8F0F-5D6D982225FB}" dt="2021-04-22T10:00:03.799" v="83" actId="1076"/>
          <ac:spMkLst>
            <pc:docMk/>
            <pc:sldMk cId="3559407895" sldId="264"/>
            <ac:spMk id="14" creationId="{88E36BC5-5D68-403E-A827-CCEB92E3F82D}"/>
          </ac:spMkLst>
        </pc:spChg>
        <pc:spChg chg="add mod">
          <ac:chgData name="Urieth Attard" userId="75441522-1268-482d-b74b-a084f810ee66" providerId="ADAL" clId="{4A3FEA89-0B80-4C9D-8F0F-5D6D982225FB}" dt="2021-04-22T10:00:21.577" v="91" actId="14100"/>
          <ac:spMkLst>
            <pc:docMk/>
            <pc:sldMk cId="3559407895" sldId="264"/>
            <ac:spMk id="20" creationId="{B06B1431-3473-4C6A-A46D-3655434454A4}"/>
          </ac:spMkLst>
        </pc:spChg>
        <pc:spChg chg="mod">
          <ac:chgData name="Urieth Attard" userId="75441522-1268-482d-b74b-a084f810ee66" providerId="ADAL" clId="{4A3FEA89-0B80-4C9D-8F0F-5D6D982225FB}" dt="2021-04-22T10:00:08.561" v="84" actId="1076"/>
          <ac:spMkLst>
            <pc:docMk/>
            <pc:sldMk cId="3559407895" sldId="264"/>
            <ac:spMk id="27" creationId="{383E9719-E168-49A3-8CE0-CB108D960690}"/>
          </ac:spMkLst>
        </pc:spChg>
        <pc:picChg chg="mod">
          <ac:chgData name="Urieth Attard" userId="75441522-1268-482d-b74b-a084f810ee66" providerId="ADAL" clId="{4A3FEA89-0B80-4C9D-8F0F-5D6D982225FB}" dt="2021-04-22T10:00:12.339" v="86" actId="1076"/>
          <ac:picMkLst>
            <pc:docMk/>
            <pc:sldMk cId="3559407895" sldId="264"/>
            <ac:picMk id="1032" creationId="{E36B41BE-26EB-42D6-B811-0FA7BAE9A52C}"/>
          </ac:picMkLst>
        </pc:picChg>
      </pc:sldChg>
      <pc:sldChg chg="modSp">
        <pc:chgData name="Urieth Attard" userId="75441522-1268-482d-b74b-a084f810ee66" providerId="ADAL" clId="{4A3FEA89-0B80-4C9D-8F0F-5D6D982225FB}" dt="2021-04-22T10:01:45.231" v="100" actId="14100"/>
        <pc:sldMkLst>
          <pc:docMk/>
          <pc:sldMk cId="1505740035" sldId="268"/>
        </pc:sldMkLst>
        <pc:spChg chg="mod">
          <ac:chgData name="Urieth Attard" userId="75441522-1268-482d-b74b-a084f810ee66" providerId="ADAL" clId="{4A3FEA89-0B80-4C9D-8F0F-5D6D982225FB}" dt="2021-04-22T10:01:45.231" v="100" actId="14100"/>
          <ac:spMkLst>
            <pc:docMk/>
            <pc:sldMk cId="1505740035" sldId="268"/>
            <ac:spMk id="17" creationId="{D825F4D0-614A-47AB-AD3C-0505AA9F9F36}"/>
          </ac:spMkLst>
        </pc:spChg>
      </pc:sldChg>
      <pc:sldChg chg="modSp">
        <pc:chgData name="Urieth Attard" userId="75441522-1268-482d-b74b-a084f810ee66" providerId="ADAL" clId="{4A3FEA89-0B80-4C9D-8F0F-5D6D982225FB}" dt="2021-04-22T10:02:06.843" v="119" actId="14100"/>
        <pc:sldMkLst>
          <pc:docMk/>
          <pc:sldMk cId="1079896091" sldId="269"/>
        </pc:sldMkLst>
        <pc:spChg chg="mod">
          <ac:chgData name="Urieth Attard" userId="75441522-1268-482d-b74b-a084f810ee66" providerId="ADAL" clId="{4A3FEA89-0B80-4C9D-8F0F-5D6D982225FB}" dt="2021-04-22T10:02:06.843" v="119" actId="14100"/>
          <ac:spMkLst>
            <pc:docMk/>
            <pc:sldMk cId="1079896091" sldId="269"/>
            <ac:spMk id="34" creationId="{9200F938-46F5-4EAD-AD6D-DA9D083A3389}"/>
          </ac:spMkLst>
        </pc:spChg>
      </pc:sldChg>
      <pc:sldChg chg="modSp">
        <pc:chgData name="Urieth Attard" userId="75441522-1268-482d-b74b-a084f810ee66" providerId="ADAL" clId="{4A3FEA89-0B80-4C9D-8F0F-5D6D982225FB}" dt="2021-04-22T10:02:59.142" v="121" actId="20577"/>
        <pc:sldMkLst>
          <pc:docMk/>
          <pc:sldMk cId="837140669" sldId="270"/>
        </pc:sldMkLst>
        <pc:spChg chg="mod">
          <ac:chgData name="Urieth Attard" userId="75441522-1268-482d-b74b-a084f810ee66" providerId="ADAL" clId="{4A3FEA89-0B80-4C9D-8F0F-5D6D982225FB}" dt="2021-04-22T10:02:59.142" v="121" actId="20577"/>
          <ac:spMkLst>
            <pc:docMk/>
            <pc:sldMk cId="837140669" sldId="270"/>
            <ac:spMk id="18" creationId="{2C574061-FCA9-4CE5-841D-05646E4E78BB}"/>
          </ac:spMkLst>
        </pc:spChg>
      </pc:sldChg>
      <pc:sldChg chg="addSp modSp">
        <pc:chgData name="Urieth Attard" userId="75441522-1268-482d-b74b-a084f810ee66" providerId="ADAL" clId="{4A3FEA89-0B80-4C9D-8F0F-5D6D982225FB}" dt="2021-04-22T09:57:11.512" v="52" actId="14100"/>
        <pc:sldMkLst>
          <pc:docMk/>
          <pc:sldMk cId="914383334" sldId="272"/>
        </pc:sldMkLst>
        <pc:spChg chg="add mod">
          <ac:chgData name="Urieth Attard" userId="75441522-1268-482d-b74b-a084f810ee66" providerId="ADAL" clId="{4A3FEA89-0B80-4C9D-8F0F-5D6D982225FB}" dt="2021-04-22T09:57:11.512" v="52" actId="14100"/>
          <ac:spMkLst>
            <pc:docMk/>
            <pc:sldMk cId="914383334" sldId="272"/>
            <ac:spMk id="29" creationId="{B1CDB2D3-36B2-4A13-8527-14192331EFC1}"/>
          </ac:spMkLst>
        </pc:spChg>
      </pc:sldChg>
      <pc:sldChg chg="modSp">
        <pc:chgData name="Urieth Attard" userId="75441522-1268-482d-b74b-a084f810ee66" providerId="ADAL" clId="{4A3FEA89-0B80-4C9D-8F0F-5D6D982225FB}" dt="2021-04-22T10:03:13.093" v="122" actId="14100"/>
        <pc:sldMkLst>
          <pc:docMk/>
          <pc:sldMk cId="4230015877" sldId="273"/>
        </pc:sldMkLst>
        <pc:spChg chg="mod">
          <ac:chgData name="Urieth Attard" userId="75441522-1268-482d-b74b-a084f810ee66" providerId="ADAL" clId="{4A3FEA89-0B80-4C9D-8F0F-5D6D982225FB}" dt="2021-04-22T10:03:13.093" v="122" actId="14100"/>
          <ac:spMkLst>
            <pc:docMk/>
            <pc:sldMk cId="4230015877" sldId="273"/>
            <ac:spMk id="19" creationId="{AFF88CAC-5120-41D8-9047-A5657270DAE1}"/>
          </ac:spMkLst>
        </pc:spChg>
      </pc:sldChg>
      <pc:sldChg chg="modSp">
        <pc:chgData name="Urieth Attard" userId="75441522-1268-482d-b74b-a084f810ee66" providerId="ADAL" clId="{4A3FEA89-0B80-4C9D-8F0F-5D6D982225FB}" dt="2021-04-22T10:04:39.088" v="139" actId="14100"/>
        <pc:sldMkLst>
          <pc:docMk/>
          <pc:sldMk cId="206603891" sldId="274"/>
        </pc:sldMkLst>
        <pc:spChg chg="mod">
          <ac:chgData name="Urieth Attard" userId="75441522-1268-482d-b74b-a084f810ee66" providerId="ADAL" clId="{4A3FEA89-0B80-4C9D-8F0F-5D6D982225FB}" dt="2021-04-22T10:04:16.656" v="137" actId="207"/>
          <ac:spMkLst>
            <pc:docMk/>
            <pc:sldMk cId="206603891" sldId="274"/>
            <ac:spMk id="19" creationId="{50F3DB68-0E43-4682-980C-F48DCD66049C}"/>
          </ac:spMkLst>
        </pc:spChg>
        <pc:spChg chg="mod">
          <ac:chgData name="Urieth Attard" userId="75441522-1268-482d-b74b-a084f810ee66" providerId="ADAL" clId="{4A3FEA89-0B80-4C9D-8F0F-5D6D982225FB}" dt="2021-04-22T10:04:39.088" v="139" actId="14100"/>
          <ac:spMkLst>
            <pc:docMk/>
            <pc:sldMk cId="206603891" sldId="274"/>
            <ac:spMk id="31" creationId="{1E6704E2-4AA0-4003-A60F-457962950C79}"/>
          </ac:spMkLst>
        </pc:spChg>
      </pc:sldChg>
      <pc:sldChg chg="modSp">
        <pc:chgData name="Urieth Attard" userId="75441522-1268-482d-b74b-a084f810ee66" providerId="ADAL" clId="{4A3FEA89-0B80-4C9D-8F0F-5D6D982225FB}" dt="2021-04-22T10:32:39.147" v="504" actId="1035"/>
        <pc:sldMkLst>
          <pc:docMk/>
          <pc:sldMk cId="2829284792" sldId="275"/>
        </pc:sldMkLst>
        <pc:spChg chg="mod">
          <ac:chgData name="Urieth Attard" userId="75441522-1268-482d-b74b-a084f810ee66" providerId="ADAL" clId="{4A3FEA89-0B80-4C9D-8F0F-5D6D982225FB}" dt="2021-04-22T10:32:39.147" v="504" actId="1035"/>
          <ac:spMkLst>
            <pc:docMk/>
            <pc:sldMk cId="2829284792" sldId="275"/>
            <ac:spMk id="5" creationId="{8830E074-55D6-4EBB-B3D9-2687EC8B6DE5}"/>
          </ac:spMkLst>
        </pc:spChg>
        <pc:spChg chg="mod">
          <ac:chgData name="Urieth Attard" userId="75441522-1268-482d-b74b-a084f810ee66" providerId="ADAL" clId="{4A3FEA89-0B80-4C9D-8F0F-5D6D982225FB}" dt="2021-04-22T10:32:28.457" v="503" actId="6549"/>
          <ac:spMkLst>
            <pc:docMk/>
            <pc:sldMk cId="2829284792" sldId="275"/>
            <ac:spMk id="19" creationId="{50F3DB68-0E43-4682-980C-F48DCD66049C}"/>
          </ac:spMkLst>
        </pc:spChg>
      </pc:sldChg>
      <pc:sldChg chg="addSp modSp">
        <pc:chgData name="Urieth Attard" userId="75441522-1268-482d-b74b-a084f810ee66" providerId="ADAL" clId="{4A3FEA89-0B80-4C9D-8F0F-5D6D982225FB}" dt="2021-04-22T09:55:33.749" v="26" actId="14100"/>
        <pc:sldMkLst>
          <pc:docMk/>
          <pc:sldMk cId="1240658476" sldId="277"/>
        </pc:sldMkLst>
        <pc:spChg chg="add mod">
          <ac:chgData name="Urieth Attard" userId="75441522-1268-482d-b74b-a084f810ee66" providerId="ADAL" clId="{4A3FEA89-0B80-4C9D-8F0F-5D6D982225FB}" dt="2021-04-22T09:55:33.749" v="26" actId="14100"/>
          <ac:spMkLst>
            <pc:docMk/>
            <pc:sldMk cId="1240658476" sldId="277"/>
            <ac:spMk id="43" creationId="{9788BB54-1850-48FE-9821-51C1EE7E61B6}"/>
          </ac:spMkLst>
        </pc:spChg>
      </pc:sldChg>
      <pc:sldChg chg="addSp modSp">
        <pc:chgData name="Urieth Attard" userId="75441522-1268-482d-b74b-a084f810ee66" providerId="ADAL" clId="{4A3FEA89-0B80-4C9D-8F0F-5D6D982225FB}" dt="2021-04-22T10:05:53.718" v="144" actId="1076"/>
        <pc:sldMkLst>
          <pc:docMk/>
          <pc:sldMk cId="3598822744" sldId="280"/>
        </pc:sldMkLst>
        <pc:picChg chg="add mod">
          <ac:chgData name="Urieth Attard" userId="75441522-1268-482d-b74b-a084f810ee66" providerId="ADAL" clId="{4A3FEA89-0B80-4C9D-8F0F-5D6D982225FB}" dt="2021-04-22T10:05:42.874" v="141" actId="1076"/>
          <ac:picMkLst>
            <pc:docMk/>
            <pc:sldMk cId="3598822744" sldId="280"/>
            <ac:picMk id="16" creationId="{CD99066D-9CC5-4DA4-A40A-349BD3AE8D4A}"/>
          </ac:picMkLst>
        </pc:picChg>
        <pc:picChg chg="add mod">
          <ac:chgData name="Urieth Attard" userId="75441522-1268-482d-b74b-a084f810ee66" providerId="ADAL" clId="{4A3FEA89-0B80-4C9D-8F0F-5D6D982225FB}" dt="2021-04-22T10:05:53.718" v="144" actId="1076"/>
          <ac:picMkLst>
            <pc:docMk/>
            <pc:sldMk cId="3598822744" sldId="280"/>
            <ac:picMk id="27" creationId="{05DB2EB9-ED7D-4162-BE73-9618A8D39FEA}"/>
          </ac:picMkLst>
        </pc:picChg>
      </pc:sldChg>
      <pc:sldChg chg="modSp">
        <pc:chgData name="Urieth Attard" userId="75441522-1268-482d-b74b-a084f810ee66" providerId="ADAL" clId="{4A3FEA89-0B80-4C9D-8F0F-5D6D982225FB}" dt="2021-04-22T10:04:04.083" v="136" actId="14100"/>
        <pc:sldMkLst>
          <pc:docMk/>
          <pc:sldMk cId="690023962" sldId="281"/>
        </pc:sldMkLst>
        <pc:spChg chg="mod">
          <ac:chgData name="Urieth Attard" userId="75441522-1268-482d-b74b-a084f810ee66" providerId="ADAL" clId="{4A3FEA89-0B80-4C9D-8F0F-5D6D982225FB}" dt="2021-04-22T10:03:26.959" v="123" actId="207"/>
          <ac:spMkLst>
            <pc:docMk/>
            <pc:sldMk cId="690023962" sldId="281"/>
            <ac:spMk id="22" creationId="{15583ECC-E379-4A57-B698-EBD0D1820AA4}"/>
          </ac:spMkLst>
        </pc:spChg>
        <pc:spChg chg="mod">
          <ac:chgData name="Urieth Attard" userId="75441522-1268-482d-b74b-a084f810ee66" providerId="ADAL" clId="{4A3FEA89-0B80-4C9D-8F0F-5D6D982225FB}" dt="2021-04-22T10:04:04.083" v="136" actId="14100"/>
          <ac:spMkLst>
            <pc:docMk/>
            <pc:sldMk cId="690023962" sldId="281"/>
            <ac:spMk id="27" creationId="{368E9FCE-2C50-4604-9619-5056C01C4242}"/>
          </ac:spMkLst>
        </pc:spChg>
      </pc:sldChg>
      <pc:sldChg chg="modSp">
        <pc:chgData name="Urieth Attard" userId="75441522-1268-482d-b74b-a084f810ee66" providerId="ADAL" clId="{4A3FEA89-0B80-4C9D-8F0F-5D6D982225FB}" dt="2021-04-22T10:07:06.999" v="171" actId="14100"/>
        <pc:sldMkLst>
          <pc:docMk/>
          <pc:sldMk cId="3316568279" sldId="282"/>
        </pc:sldMkLst>
        <pc:spChg chg="mod">
          <ac:chgData name="Urieth Attard" userId="75441522-1268-482d-b74b-a084f810ee66" providerId="ADAL" clId="{4A3FEA89-0B80-4C9D-8F0F-5D6D982225FB}" dt="2021-04-22T10:07:06.999" v="171" actId="14100"/>
          <ac:spMkLst>
            <pc:docMk/>
            <pc:sldMk cId="3316568279" sldId="282"/>
            <ac:spMk id="27" creationId="{991326F8-9A3E-4BE9-BC9A-046282C22459}"/>
          </ac:spMkLst>
        </pc:spChg>
      </pc:sldChg>
      <pc:sldChg chg="addSp delSp modSp">
        <pc:chgData name="Urieth Attard" userId="75441522-1268-482d-b74b-a084f810ee66" providerId="ADAL" clId="{4A3FEA89-0B80-4C9D-8F0F-5D6D982225FB}" dt="2021-04-22T10:09:30.726" v="188" actId="14100"/>
        <pc:sldMkLst>
          <pc:docMk/>
          <pc:sldMk cId="405478268" sldId="283"/>
        </pc:sldMkLst>
        <pc:spChg chg="add mod">
          <ac:chgData name="Urieth Attard" userId="75441522-1268-482d-b74b-a084f810ee66" providerId="ADAL" clId="{4A3FEA89-0B80-4C9D-8F0F-5D6D982225FB}" dt="2021-04-22T10:09:30.726" v="188" actId="14100"/>
          <ac:spMkLst>
            <pc:docMk/>
            <pc:sldMk cId="405478268" sldId="283"/>
            <ac:spMk id="21" creationId="{0DE57A25-A14A-4486-9BEE-00DA08F7658F}"/>
          </ac:spMkLst>
        </pc:spChg>
        <pc:picChg chg="add del">
          <ac:chgData name="Urieth Attard" userId="75441522-1268-482d-b74b-a084f810ee66" providerId="ADAL" clId="{4A3FEA89-0B80-4C9D-8F0F-5D6D982225FB}" dt="2021-04-22T10:09:01.541" v="177" actId="478"/>
          <ac:picMkLst>
            <pc:docMk/>
            <pc:sldMk cId="405478268" sldId="283"/>
            <ac:picMk id="20" creationId="{A5622BC0-B219-4109-8427-920D5B79D58D}"/>
          </ac:picMkLst>
        </pc:picChg>
      </pc:sldChg>
      <pc:sldChg chg="addSp modSp">
        <pc:chgData name="Urieth Attard" userId="75441522-1268-482d-b74b-a084f810ee66" providerId="ADAL" clId="{4A3FEA89-0B80-4C9D-8F0F-5D6D982225FB}" dt="2021-04-22T10:10:34.109" v="193" actId="14100"/>
        <pc:sldMkLst>
          <pc:docMk/>
          <pc:sldMk cId="734912474" sldId="284"/>
        </pc:sldMkLst>
        <pc:spChg chg="add mod">
          <ac:chgData name="Urieth Attard" userId="75441522-1268-482d-b74b-a084f810ee66" providerId="ADAL" clId="{4A3FEA89-0B80-4C9D-8F0F-5D6D982225FB}" dt="2021-04-22T10:10:34.109" v="193" actId="14100"/>
          <ac:spMkLst>
            <pc:docMk/>
            <pc:sldMk cId="734912474" sldId="284"/>
            <ac:spMk id="38" creationId="{307065A6-21DC-47E4-926B-739B5CF56B3A}"/>
          </ac:spMkLst>
        </pc:spChg>
      </pc:sldChg>
      <pc:sldChg chg="modSp">
        <pc:chgData name="Urieth Attard" userId="75441522-1268-482d-b74b-a084f810ee66" providerId="ADAL" clId="{4A3FEA89-0B80-4C9D-8F0F-5D6D982225FB}" dt="2021-04-22T10:10:56.615" v="196" actId="20577"/>
        <pc:sldMkLst>
          <pc:docMk/>
          <pc:sldMk cId="1462476573" sldId="285"/>
        </pc:sldMkLst>
        <pc:spChg chg="mod">
          <ac:chgData name="Urieth Attard" userId="75441522-1268-482d-b74b-a084f810ee66" providerId="ADAL" clId="{4A3FEA89-0B80-4C9D-8F0F-5D6D982225FB}" dt="2021-04-22T10:10:56.615" v="196" actId="20577"/>
          <ac:spMkLst>
            <pc:docMk/>
            <pc:sldMk cId="1462476573" sldId="285"/>
            <ac:spMk id="27" creationId="{CF0EE181-FFE4-4998-B437-CA44C4DA6737}"/>
          </ac:spMkLst>
        </pc:spChg>
      </pc:sldChg>
      <pc:sldChg chg="addSp modSp">
        <pc:chgData name="Urieth Attard" userId="75441522-1268-482d-b74b-a084f810ee66" providerId="ADAL" clId="{4A3FEA89-0B80-4C9D-8F0F-5D6D982225FB}" dt="2021-04-22T10:11:16.983" v="199" actId="20577"/>
        <pc:sldMkLst>
          <pc:docMk/>
          <pc:sldMk cId="3692366172" sldId="286"/>
        </pc:sldMkLst>
        <pc:spChg chg="mod">
          <ac:chgData name="Urieth Attard" userId="75441522-1268-482d-b74b-a084f810ee66" providerId="ADAL" clId="{4A3FEA89-0B80-4C9D-8F0F-5D6D982225FB}" dt="2021-04-22T10:11:16.983" v="199" actId="20577"/>
          <ac:spMkLst>
            <pc:docMk/>
            <pc:sldMk cId="3692366172" sldId="286"/>
            <ac:spMk id="22" creationId="{15583ECC-E379-4A57-B698-EBD0D1820AA4}"/>
          </ac:spMkLst>
        </pc:spChg>
        <pc:spChg chg="add">
          <ac:chgData name="Urieth Attard" userId="75441522-1268-482d-b74b-a084f810ee66" providerId="ADAL" clId="{4A3FEA89-0B80-4C9D-8F0F-5D6D982225FB}" dt="2021-04-22T10:11:06.459" v="197"/>
          <ac:spMkLst>
            <pc:docMk/>
            <pc:sldMk cId="3692366172" sldId="286"/>
            <ac:spMk id="25" creationId="{D03D69F8-6061-45A0-B80B-4F7437A56CA9}"/>
          </ac:spMkLst>
        </pc:spChg>
      </pc:sldChg>
      <pc:sldChg chg="addSp modSp">
        <pc:chgData name="Urieth Attard" userId="75441522-1268-482d-b74b-a084f810ee66" providerId="ADAL" clId="{4A3FEA89-0B80-4C9D-8F0F-5D6D982225FB}" dt="2021-04-22T09:52:35.228" v="4" actId="14100"/>
        <pc:sldMkLst>
          <pc:docMk/>
          <pc:sldMk cId="677999594" sldId="289"/>
        </pc:sldMkLst>
        <pc:spChg chg="add mod">
          <ac:chgData name="Urieth Attard" userId="75441522-1268-482d-b74b-a084f810ee66" providerId="ADAL" clId="{4A3FEA89-0B80-4C9D-8F0F-5D6D982225FB}" dt="2021-04-22T09:52:35.228" v="4" actId="14100"/>
          <ac:spMkLst>
            <pc:docMk/>
            <pc:sldMk cId="677999594" sldId="289"/>
            <ac:spMk id="27" creationId="{8118FFFB-E82A-4D60-A068-FEE63C2D5D3D}"/>
          </ac:spMkLst>
        </pc:spChg>
      </pc:sldChg>
      <pc:sldChg chg="addSp modSp">
        <pc:chgData name="Urieth Attard" userId="75441522-1268-482d-b74b-a084f810ee66" providerId="ADAL" clId="{4A3FEA89-0B80-4C9D-8F0F-5D6D982225FB}" dt="2021-04-22T10:12:29.037" v="208" actId="14100"/>
        <pc:sldMkLst>
          <pc:docMk/>
          <pc:sldMk cId="2465044849" sldId="290"/>
        </pc:sldMkLst>
        <pc:spChg chg="add mod">
          <ac:chgData name="Urieth Attard" userId="75441522-1268-482d-b74b-a084f810ee66" providerId="ADAL" clId="{4A3FEA89-0B80-4C9D-8F0F-5D6D982225FB}" dt="2021-04-22T10:12:29.037" v="208" actId="14100"/>
          <ac:spMkLst>
            <pc:docMk/>
            <pc:sldMk cId="2465044849" sldId="290"/>
            <ac:spMk id="42" creationId="{9F33E164-FCB7-45D3-8095-6FFBE5760562}"/>
          </ac:spMkLst>
        </pc:spChg>
      </pc:sldChg>
      <pc:sldChg chg="modSp">
        <pc:chgData name="Urieth Attard" userId="75441522-1268-482d-b74b-a084f810ee66" providerId="ADAL" clId="{4A3FEA89-0B80-4C9D-8F0F-5D6D982225FB}" dt="2021-04-22T10:07:48.854" v="175" actId="20577"/>
        <pc:sldMkLst>
          <pc:docMk/>
          <pc:sldMk cId="3669209220" sldId="291"/>
        </pc:sldMkLst>
        <pc:spChg chg="mod">
          <ac:chgData name="Urieth Attard" userId="75441522-1268-482d-b74b-a084f810ee66" providerId="ADAL" clId="{4A3FEA89-0B80-4C9D-8F0F-5D6D982225FB}" dt="2021-04-22T10:07:48.854" v="175" actId="20577"/>
          <ac:spMkLst>
            <pc:docMk/>
            <pc:sldMk cId="3669209220" sldId="291"/>
            <ac:spMk id="27" creationId="{991326F8-9A3E-4BE9-BC9A-046282C22459}"/>
          </ac:spMkLst>
        </pc:spChg>
      </pc:sldChg>
      <pc:sldChg chg="modSp">
        <pc:chgData name="Urieth Attard" userId="75441522-1268-482d-b74b-a084f810ee66" providerId="ADAL" clId="{4A3FEA89-0B80-4C9D-8F0F-5D6D982225FB}" dt="2021-04-22T10:06:36.528" v="154" actId="113"/>
        <pc:sldMkLst>
          <pc:docMk/>
          <pc:sldMk cId="2076849130" sldId="292"/>
        </pc:sldMkLst>
        <pc:spChg chg="mod">
          <ac:chgData name="Urieth Attard" userId="75441522-1268-482d-b74b-a084f810ee66" providerId="ADAL" clId="{4A3FEA89-0B80-4C9D-8F0F-5D6D982225FB}" dt="2021-04-22T10:06:19.571" v="153" actId="14100"/>
          <ac:spMkLst>
            <pc:docMk/>
            <pc:sldMk cId="2076849130" sldId="292"/>
            <ac:spMk id="23" creationId="{F80CB089-0083-402D-BEE8-428EA3BB4A03}"/>
          </ac:spMkLst>
        </pc:spChg>
        <pc:spChg chg="mod">
          <ac:chgData name="Urieth Attard" userId="75441522-1268-482d-b74b-a084f810ee66" providerId="ADAL" clId="{4A3FEA89-0B80-4C9D-8F0F-5D6D982225FB}" dt="2021-04-22T10:06:36.528" v="154" actId="113"/>
          <ac:spMkLst>
            <pc:docMk/>
            <pc:sldMk cId="2076849130" sldId="292"/>
            <ac:spMk id="24" creationId="{C31173C8-0DFB-4066-9777-B2AA65A19DF0}"/>
          </ac:spMkLst>
        </pc:spChg>
      </pc:sldChg>
      <pc:sldChg chg="addSp modSp">
        <pc:chgData name="Urieth Attard" userId="75441522-1268-482d-b74b-a084f810ee66" providerId="ADAL" clId="{4A3FEA89-0B80-4C9D-8F0F-5D6D982225FB}" dt="2021-04-22T10:12:50.280" v="218" actId="14100"/>
        <pc:sldMkLst>
          <pc:docMk/>
          <pc:sldMk cId="2038628547" sldId="293"/>
        </pc:sldMkLst>
        <pc:spChg chg="add mod">
          <ac:chgData name="Urieth Attard" userId="75441522-1268-482d-b74b-a084f810ee66" providerId="ADAL" clId="{4A3FEA89-0B80-4C9D-8F0F-5D6D982225FB}" dt="2021-04-22T10:12:50.280" v="218" actId="14100"/>
          <ac:spMkLst>
            <pc:docMk/>
            <pc:sldMk cId="2038628547" sldId="293"/>
            <ac:spMk id="30" creationId="{07F05EA0-0BC9-48E2-A578-1DD6D5CDCCF0}"/>
          </ac:spMkLst>
        </pc:spChg>
      </pc:sldChg>
      <pc:sldChg chg="addSp modSp">
        <pc:chgData name="Urieth Attard" userId="75441522-1268-482d-b74b-a084f810ee66" providerId="ADAL" clId="{4A3FEA89-0B80-4C9D-8F0F-5D6D982225FB}" dt="2021-04-22T10:13:28.257" v="228" actId="14100"/>
        <pc:sldMkLst>
          <pc:docMk/>
          <pc:sldMk cId="1483144288" sldId="294"/>
        </pc:sldMkLst>
        <pc:spChg chg="mod">
          <ac:chgData name="Urieth Attard" userId="75441522-1268-482d-b74b-a084f810ee66" providerId="ADAL" clId="{4A3FEA89-0B80-4C9D-8F0F-5D6D982225FB}" dt="2021-04-22T10:13:08.485" v="219" actId="207"/>
          <ac:spMkLst>
            <pc:docMk/>
            <pc:sldMk cId="1483144288" sldId="294"/>
            <ac:spMk id="22" creationId="{15583ECC-E379-4A57-B698-EBD0D1820AA4}"/>
          </ac:spMkLst>
        </pc:spChg>
        <pc:spChg chg="add mod">
          <ac:chgData name="Urieth Attard" userId="75441522-1268-482d-b74b-a084f810ee66" providerId="ADAL" clId="{4A3FEA89-0B80-4C9D-8F0F-5D6D982225FB}" dt="2021-04-22T10:13:28.257" v="228" actId="14100"/>
          <ac:spMkLst>
            <pc:docMk/>
            <pc:sldMk cId="1483144288" sldId="294"/>
            <ac:spMk id="29" creationId="{EC3D1BFE-6DD9-4524-BA30-D6E4BA54E1F5}"/>
          </ac:spMkLst>
        </pc:spChg>
      </pc:sldChg>
      <pc:sldChg chg="addSp delSp modSp">
        <pc:chgData name="Urieth Attard" userId="75441522-1268-482d-b74b-a084f810ee66" providerId="ADAL" clId="{4A3FEA89-0B80-4C9D-8F0F-5D6D982225FB}" dt="2021-04-22T10:14:03.321" v="236" actId="478"/>
        <pc:sldMkLst>
          <pc:docMk/>
          <pc:sldMk cId="9785926" sldId="295"/>
        </pc:sldMkLst>
        <pc:spChg chg="add mod">
          <ac:chgData name="Urieth Attard" userId="75441522-1268-482d-b74b-a084f810ee66" providerId="ADAL" clId="{4A3FEA89-0B80-4C9D-8F0F-5D6D982225FB}" dt="2021-04-22T10:14:00.917" v="235" actId="14100"/>
          <ac:spMkLst>
            <pc:docMk/>
            <pc:sldMk cId="9785926" sldId="295"/>
            <ac:spMk id="28" creationId="{92C2D05F-04CB-4B26-B94F-CD2F35459B41}"/>
          </ac:spMkLst>
        </pc:spChg>
        <pc:spChg chg="del">
          <ac:chgData name="Urieth Attard" userId="75441522-1268-482d-b74b-a084f810ee66" providerId="ADAL" clId="{4A3FEA89-0B80-4C9D-8F0F-5D6D982225FB}" dt="2021-04-22T10:14:03.321" v="236" actId="478"/>
          <ac:spMkLst>
            <pc:docMk/>
            <pc:sldMk cId="9785926" sldId="295"/>
            <ac:spMk id="34" creationId="{9200F938-46F5-4EAD-AD6D-DA9D083A3389}"/>
          </ac:spMkLst>
        </pc:spChg>
      </pc:sldChg>
      <pc:sldChg chg="modSp">
        <pc:chgData name="Urieth Attard" userId="75441522-1268-482d-b74b-a084f810ee66" providerId="ADAL" clId="{4A3FEA89-0B80-4C9D-8F0F-5D6D982225FB}" dt="2021-04-22T09:54:44.270" v="19" actId="14100"/>
        <pc:sldMkLst>
          <pc:docMk/>
          <pc:sldMk cId="3784568480" sldId="296"/>
        </pc:sldMkLst>
        <pc:spChg chg="mod">
          <ac:chgData name="Urieth Attard" userId="75441522-1268-482d-b74b-a084f810ee66" providerId="ADAL" clId="{4A3FEA89-0B80-4C9D-8F0F-5D6D982225FB}" dt="2021-04-22T09:54:44.270" v="19" actId="14100"/>
          <ac:spMkLst>
            <pc:docMk/>
            <pc:sldMk cId="3784568480" sldId="296"/>
            <ac:spMk id="3" creationId="{97343F3D-234B-4259-8342-62E614CF48DF}"/>
          </ac:spMkLst>
        </pc:spChg>
        <pc:graphicFrameChg chg="modGraphic">
          <ac:chgData name="Urieth Attard" userId="75441522-1268-482d-b74b-a084f810ee66" providerId="ADAL" clId="{4A3FEA89-0B80-4C9D-8F0F-5D6D982225FB}" dt="2021-04-22T09:54:07.123" v="15" actId="2711"/>
          <ac:graphicFrameMkLst>
            <pc:docMk/>
            <pc:sldMk cId="3784568480" sldId="296"/>
            <ac:graphicFrameMk id="5" creationId="{F19D3152-8CF8-4C38-B096-58D4BA1442CC}"/>
          </ac:graphicFrameMkLst>
        </pc:graphicFrameChg>
      </pc:sldChg>
      <pc:sldChg chg="modSp">
        <pc:chgData name="Urieth Attard" userId="75441522-1268-482d-b74b-a084f810ee66" providerId="ADAL" clId="{4A3FEA89-0B80-4C9D-8F0F-5D6D982225FB}" dt="2021-04-22T10:01:10.162" v="99" actId="14100"/>
        <pc:sldMkLst>
          <pc:docMk/>
          <pc:sldMk cId="954605803" sldId="297"/>
        </pc:sldMkLst>
        <pc:spChg chg="mod">
          <ac:chgData name="Urieth Attard" userId="75441522-1268-482d-b74b-a084f810ee66" providerId="ADAL" clId="{4A3FEA89-0B80-4C9D-8F0F-5D6D982225FB}" dt="2021-04-22T10:01:10.162" v="99" actId="14100"/>
          <ac:spMkLst>
            <pc:docMk/>
            <pc:sldMk cId="954605803" sldId="297"/>
            <ac:spMk id="21" creationId="{0D536EA6-CBEE-42BA-B1BE-603D3D751EF3}"/>
          </ac:spMkLst>
        </pc:spChg>
      </pc:sldChg>
      <pc:sldChg chg="addSp delSp modSp">
        <pc:chgData name="Urieth Attard" userId="75441522-1268-482d-b74b-a084f810ee66" providerId="ADAL" clId="{4A3FEA89-0B80-4C9D-8F0F-5D6D982225FB}" dt="2021-04-22T10:14:26.364" v="248" actId="14100"/>
        <pc:sldMkLst>
          <pc:docMk/>
          <pc:sldMk cId="2806406746" sldId="299"/>
        </pc:sldMkLst>
        <pc:spChg chg="add del mod">
          <ac:chgData name="Urieth Attard" userId="75441522-1268-482d-b74b-a084f810ee66" providerId="ADAL" clId="{4A3FEA89-0B80-4C9D-8F0F-5D6D982225FB}" dt="2021-04-22T10:14:19.399" v="240" actId="478"/>
          <ac:spMkLst>
            <pc:docMk/>
            <pc:sldMk cId="2806406746" sldId="299"/>
            <ac:spMk id="26" creationId="{DBEFC9C8-9AA5-4A49-BF7B-F0B4E1EF9D9D}"/>
          </ac:spMkLst>
        </pc:spChg>
        <pc:spChg chg="mod">
          <ac:chgData name="Urieth Attard" userId="75441522-1268-482d-b74b-a084f810ee66" providerId="ADAL" clId="{4A3FEA89-0B80-4C9D-8F0F-5D6D982225FB}" dt="2021-04-22T10:14:26.364" v="248" actId="14100"/>
          <ac:spMkLst>
            <pc:docMk/>
            <pc:sldMk cId="2806406746" sldId="299"/>
            <ac:spMk id="34" creationId="{9200F938-46F5-4EAD-AD6D-DA9D083A3389}"/>
          </ac:spMkLst>
        </pc:spChg>
      </pc:sldChg>
      <pc:sldChg chg="modSp">
        <pc:chgData name="Urieth Attard" userId="75441522-1268-482d-b74b-a084f810ee66" providerId="ADAL" clId="{4A3FEA89-0B80-4C9D-8F0F-5D6D982225FB}" dt="2021-04-22T10:17:04.511" v="257" actId="2711"/>
        <pc:sldMkLst>
          <pc:docMk/>
          <pc:sldMk cId="3755911535" sldId="300"/>
        </pc:sldMkLst>
        <pc:spChg chg="mod">
          <ac:chgData name="Urieth Attard" userId="75441522-1268-482d-b74b-a084f810ee66" providerId="ADAL" clId="{4A3FEA89-0B80-4C9D-8F0F-5D6D982225FB}" dt="2021-04-22T10:17:04.511" v="257" actId="2711"/>
          <ac:spMkLst>
            <pc:docMk/>
            <pc:sldMk cId="3755911535" sldId="300"/>
            <ac:spMk id="43" creationId="{C4A5D22C-2ECE-4FA7-BBCB-BF1D8635C21F}"/>
          </ac:spMkLst>
        </pc:spChg>
      </pc:sldChg>
      <pc:sldChg chg="modSp">
        <pc:chgData name="Urieth Attard" userId="75441522-1268-482d-b74b-a084f810ee66" providerId="ADAL" clId="{4A3FEA89-0B80-4C9D-8F0F-5D6D982225FB}" dt="2021-04-22T09:53:25.680" v="14" actId="14100"/>
        <pc:sldMkLst>
          <pc:docMk/>
          <pc:sldMk cId="1752886667" sldId="304"/>
        </pc:sldMkLst>
        <pc:spChg chg="mod">
          <ac:chgData name="Urieth Attard" userId="75441522-1268-482d-b74b-a084f810ee66" providerId="ADAL" clId="{4A3FEA89-0B80-4C9D-8F0F-5D6D982225FB}" dt="2021-04-22T09:53:25.680" v="14" actId="14100"/>
          <ac:spMkLst>
            <pc:docMk/>
            <pc:sldMk cId="1752886667" sldId="304"/>
            <ac:spMk id="3" creationId="{97343F3D-234B-4259-8342-62E614CF48DF}"/>
          </ac:spMkLst>
        </pc:spChg>
      </pc:sldChg>
      <pc:sldChg chg="modSp">
        <pc:chgData name="Urieth Attard" userId="75441522-1268-482d-b74b-a084f810ee66" providerId="ADAL" clId="{4A3FEA89-0B80-4C9D-8F0F-5D6D982225FB}" dt="2021-04-22T10:15:51.253" v="256" actId="14100"/>
        <pc:sldMkLst>
          <pc:docMk/>
          <pc:sldMk cId="4269238791" sldId="305"/>
        </pc:sldMkLst>
        <pc:spChg chg="mod">
          <ac:chgData name="Urieth Attard" userId="75441522-1268-482d-b74b-a084f810ee66" providerId="ADAL" clId="{4A3FEA89-0B80-4C9D-8F0F-5D6D982225FB}" dt="2021-04-22T10:15:51.253" v="256" actId="14100"/>
          <ac:spMkLst>
            <pc:docMk/>
            <pc:sldMk cId="4269238791" sldId="305"/>
            <ac:spMk id="34" creationId="{9200F938-46F5-4EAD-AD6D-DA9D083A3389}"/>
          </ac:spMkLst>
        </pc:spChg>
      </pc:sldChg>
      <pc:sldChg chg="modSp">
        <pc:chgData name="Urieth Attard" userId="75441522-1268-482d-b74b-a084f810ee66" providerId="ADAL" clId="{4A3FEA89-0B80-4C9D-8F0F-5D6D982225FB}" dt="2021-04-22T10:07:37.268" v="173" actId="20577"/>
        <pc:sldMkLst>
          <pc:docMk/>
          <pc:sldMk cId="14291612" sldId="306"/>
        </pc:sldMkLst>
        <pc:spChg chg="mod">
          <ac:chgData name="Urieth Attard" userId="75441522-1268-482d-b74b-a084f810ee66" providerId="ADAL" clId="{4A3FEA89-0B80-4C9D-8F0F-5D6D982225FB}" dt="2021-04-22T10:07:37.268" v="173" actId="20577"/>
          <ac:spMkLst>
            <pc:docMk/>
            <pc:sldMk cId="14291612" sldId="306"/>
            <ac:spMk id="27" creationId="{991326F8-9A3E-4BE9-BC9A-046282C22459}"/>
          </ac:spMkLst>
        </pc:spChg>
      </pc:sldChg>
      <pc:sldChg chg="modSp">
        <pc:chgData name="Urieth Attard" userId="75441522-1268-482d-b74b-a084f810ee66" providerId="ADAL" clId="{4A3FEA89-0B80-4C9D-8F0F-5D6D982225FB}" dt="2021-04-22T10:17:30.955" v="265" actId="14100"/>
        <pc:sldMkLst>
          <pc:docMk/>
          <pc:sldMk cId="4175461220" sldId="308"/>
        </pc:sldMkLst>
        <pc:spChg chg="mod">
          <ac:chgData name="Urieth Attard" userId="75441522-1268-482d-b74b-a084f810ee66" providerId="ADAL" clId="{4A3FEA89-0B80-4C9D-8F0F-5D6D982225FB}" dt="2021-04-22T10:17:30.955" v="265" actId="14100"/>
          <ac:spMkLst>
            <pc:docMk/>
            <pc:sldMk cId="4175461220" sldId="308"/>
            <ac:spMk id="34" creationId="{9200F938-46F5-4EAD-AD6D-DA9D083A3389}"/>
          </ac:spMkLst>
        </pc:spChg>
      </pc:sldChg>
      <pc:sldChg chg="modSp">
        <pc:chgData name="Urieth Attard" userId="75441522-1268-482d-b74b-a084f810ee66" providerId="ADAL" clId="{4A3FEA89-0B80-4C9D-8F0F-5D6D982225FB}" dt="2021-04-22T10:18:10.281" v="281" actId="20577"/>
        <pc:sldMkLst>
          <pc:docMk/>
          <pc:sldMk cId="1942480539" sldId="309"/>
        </pc:sldMkLst>
        <pc:spChg chg="mod">
          <ac:chgData name="Urieth Attard" userId="75441522-1268-482d-b74b-a084f810ee66" providerId="ADAL" clId="{4A3FEA89-0B80-4C9D-8F0F-5D6D982225FB}" dt="2021-04-22T10:18:10.281" v="281" actId="20577"/>
          <ac:spMkLst>
            <pc:docMk/>
            <pc:sldMk cId="1942480539" sldId="309"/>
            <ac:spMk id="34" creationId="{9200F938-46F5-4EAD-AD6D-DA9D083A3389}"/>
          </ac:spMkLst>
        </pc:spChg>
      </pc:sldChg>
      <pc:sldChg chg="modSp">
        <pc:chgData name="Urieth Attard" userId="75441522-1268-482d-b74b-a084f810ee66" providerId="ADAL" clId="{4A3FEA89-0B80-4C9D-8F0F-5D6D982225FB}" dt="2021-04-22T10:18:44.266" v="293" actId="14100"/>
        <pc:sldMkLst>
          <pc:docMk/>
          <pc:sldMk cId="795018060" sldId="310"/>
        </pc:sldMkLst>
        <pc:spChg chg="mod">
          <ac:chgData name="Urieth Attard" userId="75441522-1268-482d-b74b-a084f810ee66" providerId="ADAL" clId="{4A3FEA89-0B80-4C9D-8F0F-5D6D982225FB}" dt="2021-04-22T10:18:22.746" v="282" actId="1035"/>
          <ac:spMkLst>
            <pc:docMk/>
            <pc:sldMk cId="795018060" sldId="310"/>
            <ac:spMk id="3" creationId="{373FBB82-D48F-44DD-AEAC-E41BF4FCB1A4}"/>
          </ac:spMkLst>
        </pc:spChg>
        <pc:spChg chg="mod">
          <ac:chgData name="Urieth Attard" userId="75441522-1268-482d-b74b-a084f810ee66" providerId="ADAL" clId="{4A3FEA89-0B80-4C9D-8F0F-5D6D982225FB}" dt="2021-04-22T10:18:29.813" v="284" actId="1076"/>
          <ac:spMkLst>
            <pc:docMk/>
            <pc:sldMk cId="795018060" sldId="310"/>
            <ac:spMk id="18" creationId="{37E8C4F2-2065-467D-8396-D8FE51942303}"/>
          </ac:spMkLst>
        </pc:spChg>
        <pc:spChg chg="mod">
          <ac:chgData name="Urieth Attard" userId="75441522-1268-482d-b74b-a084f810ee66" providerId="ADAL" clId="{4A3FEA89-0B80-4C9D-8F0F-5D6D982225FB}" dt="2021-04-22T10:18:44.266" v="293" actId="14100"/>
          <ac:spMkLst>
            <pc:docMk/>
            <pc:sldMk cId="795018060" sldId="310"/>
            <ac:spMk id="34" creationId="{9200F938-46F5-4EAD-AD6D-DA9D083A3389}"/>
          </ac:spMkLst>
        </pc:spChg>
      </pc:sldChg>
      <pc:sldChg chg="modSp">
        <pc:chgData name="Urieth Attard" userId="75441522-1268-482d-b74b-a084f810ee66" providerId="ADAL" clId="{4A3FEA89-0B80-4C9D-8F0F-5D6D982225FB}" dt="2021-04-22T10:20:14.634" v="308" actId="14100"/>
        <pc:sldMkLst>
          <pc:docMk/>
          <pc:sldMk cId="1621821420" sldId="311"/>
        </pc:sldMkLst>
        <pc:spChg chg="mod">
          <ac:chgData name="Urieth Attard" userId="75441522-1268-482d-b74b-a084f810ee66" providerId="ADAL" clId="{4A3FEA89-0B80-4C9D-8F0F-5D6D982225FB}" dt="2021-04-22T10:20:14.634" v="308" actId="14100"/>
          <ac:spMkLst>
            <pc:docMk/>
            <pc:sldMk cId="1621821420" sldId="311"/>
            <ac:spMk id="34" creationId="{9200F938-46F5-4EAD-AD6D-DA9D083A3389}"/>
          </ac:spMkLst>
        </pc:spChg>
        <pc:picChg chg="mod">
          <ac:chgData name="Urieth Attard" userId="75441522-1268-482d-b74b-a084f810ee66" providerId="ADAL" clId="{4A3FEA89-0B80-4C9D-8F0F-5D6D982225FB}" dt="2021-04-22T10:19:09.069" v="294"/>
          <ac:picMkLst>
            <pc:docMk/>
            <pc:sldMk cId="1621821420" sldId="311"/>
            <ac:picMk id="3076" creationId="{55F3C8C2-5964-4098-A90B-0638566C296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6BF2-D6FF-485B-90E7-8D87DF8326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38E2CD-C677-4002-92F2-DB5D35CB7A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75617A-A4FC-4135-9CF9-A834B222A2C0}"/>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5" name="Footer Placeholder 4">
            <a:extLst>
              <a:ext uri="{FF2B5EF4-FFF2-40B4-BE49-F238E27FC236}">
                <a16:creationId xmlns:a16="http://schemas.microsoft.com/office/drawing/2014/main" id="{EA3836ED-73B4-4BC2-964B-22C1782BE5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F994EF-044B-4403-9BF2-7F1C9CED242F}"/>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239306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BD2F-D2DA-42C0-B570-D89FFB6428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B75921-7EC5-4A6B-8BF9-F3742B4BF8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1D825E-7B9F-4E5D-8B7A-964FA68F3329}"/>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5" name="Footer Placeholder 4">
            <a:extLst>
              <a:ext uri="{FF2B5EF4-FFF2-40B4-BE49-F238E27FC236}">
                <a16:creationId xmlns:a16="http://schemas.microsoft.com/office/drawing/2014/main" id="{9F8C090D-EE6B-48E3-B1EE-7FC8A1618E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7F4A4F-D61B-4C4B-B29B-4538984AC32E}"/>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406663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91526-4700-45C0-A6FD-FA8B710B47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19E029-2357-40C4-BB91-85B31B84A0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E392AA-D165-43D7-AF65-BEFE4186004D}"/>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5" name="Footer Placeholder 4">
            <a:extLst>
              <a:ext uri="{FF2B5EF4-FFF2-40B4-BE49-F238E27FC236}">
                <a16:creationId xmlns:a16="http://schemas.microsoft.com/office/drawing/2014/main" id="{CF7F901C-7056-4DBC-8F71-947DF1DC4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192B54-4A07-46C8-B7F6-18FFF3BD11C8}"/>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343149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836839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43132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4821BE-082A-491D-BD5C-D1E820985500}"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701166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4821BE-082A-491D-BD5C-D1E820985500}" type="datetimeFigureOut">
              <a:rPr lang="en-GB" smtClean="0"/>
              <a:t>22/04/2021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68225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4821BE-082A-491D-BD5C-D1E820985500}" type="datetimeFigureOut">
              <a:rPr lang="en-GB" smtClean="0"/>
              <a:t>22/04/2021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270406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4821BE-082A-491D-BD5C-D1E820985500}" type="datetimeFigureOut">
              <a:rPr lang="en-GB" smtClean="0"/>
              <a:t>22/04/2021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031516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821BE-082A-491D-BD5C-D1E820985500}" type="datetimeFigureOut">
              <a:rPr lang="en-GB" smtClean="0"/>
              <a:t>22/04/2021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096404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22/04/2021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16737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E929-EC83-438D-BB29-5A5EEC30F0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4FFA49-DACA-41D0-A569-37AF9A860E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78B5B2-5304-43B6-B4B7-E3247A16618A}"/>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5" name="Footer Placeholder 4">
            <a:extLst>
              <a:ext uri="{FF2B5EF4-FFF2-40B4-BE49-F238E27FC236}">
                <a16:creationId xmlns:a16="http://schemas.microsoft.com/office/drawing/2014/main" id="{6FEE7CD4-820B-4511-B6C9-303DDFAB1C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625E03-814E-4C86-9F41-C05574F13318}"/>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2990899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22/04/2021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78852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33723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22/04/2021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2442803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E2DA-24AA-4319-9EDA-004169C047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0DC2FC-0B3C-4536-80CF-D3F3300E8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739C72-9684-4489-BF52-664234A6BAEA}"/>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5" name="Footer Placeholder 4">
            <a:extLst>
              <a:ext uri="{FF2B5EF4-FFF2-40B4-BE49-F238E27FC236}">
                <a16:creationId xmlns:a16="http://schemas.microsoft.com/office/drawing/2014/main" id="{A2329DC6-B63D-48D6-8229-5F1D40C69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4A7D0C-5795-4FD9-A8C2-FAB00BE36392}"/>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45337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6B88B-8C12-4BE6-A55C-FF91A0322C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BA95F2-9C73-469B-9072-D186BD7EF7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54D999D-0B77-484B-AFA2-074944E574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8847E1-8C06-45E5-B3A7-FD6AB366FAAF}"/>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6" name="Footer Placeholder 5">
            <a:extLst>
              <a:ext uri="{FF2B5EF4-FFF2-40B4-BE49-F238E27FC236}">
                <a16:creationId xmlns:a16="http://schemas.microsoft.com/office/drawing/2014/main" id="{F958E806-E7E9-4681-AD34-0E2E0D3446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ABA65-5D8F-4D59-9A44-9834CB0BF7EA}"/>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276944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FEAF-EBF4-429D-A871-CB43C02A3F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792539-788F-4266-B6ED-74A5E61F8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349AB5-FF3A-4A57-85C7-5339830E48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EB1F2E-D26D-4941-93C0-DC080CAD7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39E928C-B417-4777-A6E3-6B7AFB0F30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CCEA52B-FAFD-47DE-9141-AC4C0C77E2E0}"/>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8" name="Footer Placeholder 7">
            <a:extLst>
              <a:ext uri="{FF2B5EF4-FFF2-40B4-BE49-F238E27FC236}">
                <a16:creationId xmlns:a16="http://schemas.microsoft.com/office/drawing/2014/main" id="{25E91337-55D7-40D8-A3A5-BCC6A63240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9A419E-CD7E-4A7E-84EA-A19FB12ACCF1}"/>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108044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A782-A8DE-406D-9DC3-DA7DF33649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C48A64-CB22-4E15-A749-95768021A7F7}"/>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4" name="Footer Placeholder 3">
            <a:extLst>
              <a:ext uri="{FF2B5EF4-FFF2-40B4-BE49-F238E27FC236}">
                <a16:creationId xmlns:a16="http://schemas.microsoft.com/office/drawing/2014/main" id="{AA614324-49D1-43CD-BB70-AFF05B38F0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5BA28-F7DB-4A47-99D2-98B01BF23379}"/>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378239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A5B07-9B1E-4089-8A68-546A2FCD8675}"/>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3" name="Footer Placeholder 2">
            <a:extLst>
              <a:ext uri="{FF2B5EF4-FFF2-40B4-BE49-F238E27FC236}">
                <a16:creationId xmlns:a16="http://schemas.microsoft.com/office/drawing/2014/main" id="{A265B6BF-B456-48B8-9A31-D1127654DD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3E985A-5809-42A2-9386-B8F3D5984829}"/>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124974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26FD-BF58-4726-AF87-68959135A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0290E0-B626-4328-8354-03E3D8CA4B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23596E-80E0-4729-8E91-6E98A7E62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93F205-A087-4B79-A8D8-AE8855E8A6CE}"/>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6" name="Footer Placeholder 5">
            <a:extLst>
              <a:ext uri="{FF2B5EF4-FFF2-40B4-BE49-F238E27FC236}">
                <a16:creationId xmlns:a16="http://schemas.microsoft.com/office/drawing/2014/main" id="{8478CD43-E5DA-4DE1-98F6-A67391E0F4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381E8-9984-4B97-A937-3A892637CD1F}"/>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257473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A01F-1EDB-4991-BABB-A3E1F549AB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E0EE5C-C1C4-4C59-9819-9753728AA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CA6EA9-09C8-4B52-AE1E-C3B265D17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909A6E-D639-4B38-A3AB-8A593C0FF1A0}"/>
              </a:ext>
            </a:extLst>
          </p:cNvPr>
          <p:cNvSpPr>
            <a:spLocks noGrp="1"/>
          </p:cNvSpPr>
          <p:nvPr>
            <p:ph type="dt" sz="half" idx="10"/>
          </p:nvPr>
        </p:nvSpPr>
        <p:spPr/>
        <p:txBody>
          <a:bodyPr/>
          <a:lstStyle/>
          <a:p>
            <a:fld id="{D507B608-4E1B-4841-93CA-3BC060A6008B}" type="datetimeFigureOut">
              <a:rPr lang="en-GB" smtClean="0"/>
              <a:t>22/04/2021</a:t>
            </a:fld>
            <a:endParaRPr lang="en-GB"/>
          </a:p>
        </p:txBody>
      </p:sp>
      <p:sp>
        <p:nvSpPr>
          <p:cNvPr id="6" name="Footer Placeholder 5">
            <a:extLst>
              <a:ext uri="{FF2B5EF4-FFF2-40B4-BE49-F238E27FC236}">
                <a16:creationId xmlns:a16="http://schemas.microsoft.com/office/drawing/2014/main" id="{0C5CBD82-B832-4AB6-B951-D68A34CCC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42EB64-71BC-4832-B6F3-78ACC33532A8}"/>
              </a:ext>
            </a:extLst>
          </p:cNvPr>
          <p:cNvSpPr>
            <a:spLocks noGrp="1"/>
          </p:cNvSpPr>
          <p:nvPr>
            <p:ph type="sldNum" sz="quarter" idx="12"/>
          </p:nvPr>
        </p:nvSpPr>
        <p:spPr/>
        <p:txBody>
          <a:bodyPr/>
          <a:lstStyle/>
          <a:p>
            <a:fld id="{526B64C1-AE88-47FD-957E-525C90BA8445}" type="slidenum">
              <a:rPr lang="en-GB" smtClean="0"/>
              <a:t>‹#›</a:t>
            </a:fld>
            <a:endParaRPr lang="en-GB"/>
          </a:p>
        </p:txBody>
      </p:sp>
    </p:spTree>
    <p:extLst>
      <p:ext uri="{BB962C8B-B14F-4D97-AF65-F5344CB8AC3E}">
        <p14:creationId xmlns:p14="http://schemas.microsoft.com/office/powerpoint/2010/main" val="1274756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CF6EB-96BA-4120-B387-CBEDE1DC6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83D606-064A-467B-856B-09309C51F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C8454-611E-43B1-91B1-88143C6B4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7B608-4E1B-4841-93CA-3BC060A6008B}" type="datetimeFigureOut">
              <a:rPr lang="en-GB" smtClean="0"/>
              <a:t>22/04/2021</a:t>
            </a:fld>
            <a:endParaRPr lang="en-GB"/>
          </a:p>
        </p:txBody>
      </p:sp>
      <p:sp>
        <p:nvSpPr>
          <p:cNvPr id="5" name="Footer Placeholder 4">
            <a:extLst>
              <a:ext uri="{FF2B5EF4-FFF2-40B4-BE49-F238E27FC236}">
                <a16:creationId xmlns:a16="http://schemas.microsoft.com/office/drawing/2014/main" id="{26EF90D0-686B-4946-BA9B-834FEEA7F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B422DB-065D-4C1C-AB78-F6D576CBC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B64C1-AE88-47FD-957E-525C90BA8445}" type="slidenum">
              <a:rPr lang="en-GB" smtClean="0"/>
              <a:t>‹#›</a:t>
            </a:fld>
            <a:endParaRPr lang="en-GB"/>
          </a:p>
        </p:txBody>
      </p:sp>
    </p:spTree>
    <p:extLst>
      <p:ext uri="{BB962C8B-B14F-4D97-AF65-F5344CB8AC3E}">
        <p14:creationId xmlns:p14="http://schemas.microsoft.com/office/powerpoint/2010/main" val="4131584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821BE-082A-491D-BD5C-D1E820985500}" type="datetimeFigureOut">
              <a:rPr lang="en-GB" smtClean="0"/>
              <a:t>22/04/2021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BE9DF-ED45-47FD-B67E-6E18596E34C9}" type="slidenum">
              <a:rPr lang="en-GB" smtClean="0"/>
              <a:t>‹#›</a:t>
            </a:fld>
            <a:endParaRPr lang="en-GB"/>
          </a:p>
        </p:txBody>
      </p:sp>
    </p:spTree>
    <p:extLst>
      <p:ext uri="{BB962C8B-B14F-4D97-AF65-F5344CB8AC3E}">
        <p14:creationId xmlns:p14="http://schemas.microsoft.com/office/powerpoint/2010/main" val="3628535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0.png"/><Relationship Id="rId4" Type="http://schemas.microsoft.com/office/2011/relationships/webextension" Target="../webextensions/webextension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4.jpe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gif"/><Relationship Id="rId4" Type="http://schemas.openxmlformats.org/officeDocument/2006/relationships/image" Target="../media/image92.jpeg"/><Relationship Id="rId9"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8.png"/><Relationship Id="rId4" Type="http://schemas.microsoft.com/office/2011/relationships/webextension" Target="../webextensions/webextension3.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hyperlink" Target="englishprimarymalta.co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http://4.bp.blogspot.com/_kcDpD-QD6vg/S_1-tchPjFI/AAAAAAAAGoo/B6FRQAb14Y8/s1600/cat%2Bin%2Bthe%2Bhat.jpg" TargetMode="External"/><Relationship Id="rId13" Type="http://schemas.openxmlformats.org/officeDocument/2006/relationships/image" Target="../media/image15.jpeg"/><Relationship Id="rId18" Type="http://schemas.openxmlformats.org/officeDocument/2006/relationships/image" Target="http://static.letsbuyit.com/filer/images/uk/products/original/62/10/horrid-henry-s-wicked-ways.jpeg" TargetMode="External"/><Relationship Id="rId26" Type="http://schemas.openxmlformats.org/officeDocument/2006/relationships/image" Target="http://www.holisticpage.com.au/Albumpics/2433472sm.jpg" TargetMode="External"/><Relationship Id="rId3" Type="http://schemas.openxmlformats.org/officeDocument/2006/relationships/image" Target="../media/image10.jpeg"/><Relationship Id="rId21" Type="http://schemas.openxmlformats.org/officeDocument/2006/relationships/image" Target="../media/image19.jpeg"/><Relationship Id="rId7" Type="http://schemas.openxmlformats.org/officeDocument/2006/relationships/image" Target="../media/image12.jpeg"/><Relationship Id="rId12" Type="http://schemas.openxmlformats.org/officeDocument/2006/relationships/image" Target="http://lh4.ggpht.com/_h00calkTVcE/TOq_sGDh5uI/AAAAAAAAFUs/L5HKFJOelz0/DKChildrensCookbook.jpg" TargetMode="External"/><Relationship Id="rId17" Type="http://schemas.openxmlformats.org/officeDocument/2006/relationships/image" Target="../media/image17.jpeg"/><Relationship Id="rId25" Type="http://schemas.openxmlformats.org/officeDocument/2006/relationships/image" Target="../media/image21.jpeg"/><Relationship Id="rId2" Type="http://schemas.openxmlformats.org/officeDocument/2006/relationships/image" Target="../media/image1.jpeg"/><Relationship Id="rId16" Type="http://schemas.openxmlformats.org/officeDocument/2006/relationships/image" Target="http://t2.gstatic.com/images?q=tbn:ANd9GcRH_ICmjVwlTF-Nc0BHBcvQASB7vXg3HEhkKFM4Ix5Dqjox7mLh&amp;t=1" TargetMode="External"/><Relationship Id="rId20" Type="http://schemas.openxmlformats.org/officeDocument/2006/relationships/image" Target="http://www.connecticutvalleybiological.com/images/pub2080.jpg" TargetMode="External"/><Relationship Id="rId1" Type="http://schemas.openxmlformats.org/officeDocument/2006/relationships/slideLayout" Target="../slideLayouts/slideLayout7.xml"/><Relationship Id="rId6" Type="http://schemas.openxmlformats.org/officeDocument/2006/relationships/image" Target="http://www.tbpcontrol.co.uk/TWS/CoverImages_0/043/535/0435355449.jpg" TargetMode="External"/><Relationship Id="rId11" Type="http://schemas.openxmlformats.org/officeDocument/2006/relationships/image" Target="../media/image14.jpeg"/><Relationship Id="rId24" Type="http://schemas.openxmlformats.org/officeDocument/2006/relationships/image" Target="http://www.bargainbooks4kids.com/images/red%20riding.jpg" TargetMode="External"/><Relationship Id="rId5" Type="http://schemas.openxmlformats.org/officeDocument/2006/relationships/image" Target="../media/image11.jpeg"/><Relationship Id="rId15" Type="http://schemas.openxmlformats.org/officeDocument/2006/relationships/image" Target="../media/image16.jpeg"/><Relationship Id="rId23" Type="http://schemas.openxmlformats.org/officeDocument/2006/relationships/image" Target="../media/image20.jpeg"/><Relationship Id="rId10" Type="http://schemas.openxmlformats.org/officeDocument/2006/relationships/image" Target="http://ecx.images-amazon.com/images/I/41M%2Bh6sgKTL._SL500_AA300_.jpg" TargetMode="External"/><Relationship Id="rId19" Type="http://schemas.openxmlformats.org/officeDocument/2006/relationships/image" Target="../media/image18.jpeg"/><Relationship Id="rId4" Type="http://schemas.openxmlformats.org/officeDocument/2006/relationships/image" Target="http://4.bp.blogspot.com/_BlSmDx0fa7A/TTS8YKGVwvI/AAAAAAAABHs/b05ddTUUW-4/s400/gruffalo.jpg" TargetMode="External"/><Relationship Id="rId9" Type="http://schemas.openxmlformats.org/officeDocument/2006/relationships/image" Target="../media/image13.jpeg"/><Relationship Id="rId14" Type="http://schemas.openxmlformats.org/officeDocument/2006/relationships/image" Target="http://www.blogcdn.com/www.luxist.com/media/2009/03/harrypotter.jpg" TargetMode="External"/><Relationship Id="rId22" Type="http://schemas.openxmlformats.org/officeDocument/2006/relationships/image" Target="http://birdandlittlebird.typepad.com/.a/6a00e550e99ce58834012876c8037a970c-500w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8ACC4409-4717-4242-88E3-E29AF4DCF48E}"/>
              </a:ext>
            </a:extLst>
          </p:cNvPr>
          <p:cNvSpPr/>
          <p:nvPr/>
        </p:nvSpPr>
        <p:spPr>
          <a:xfrm>
            <a:off x="4754880" y="5905500"/>
            <a:ext cx="2409006" cy="952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BE78600-B4F6-43EB-AA6C-6235BDFFB770}"/>
              </a:ext>
            </a:extLst>
          </p:cNvPr>
          <p:cNvSpPr/>
          <p:nvPr/>
        </p:nvSpPr>
        <p:spPr>
          <a:xfrm>
            <a:off x="0" y="1130037"/>
            <a:ext cx="12192000" cy="2822838"/>
          </a:xfrm>
          <a:prstGeom prst="rect">
            <a:avLst/>
          </a:prstGeom>
          <a:solidFill>
            <a:srgbClr val="92D050"/>
          </a:solidFill>
          <a:ln w="57150">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1BC62C2-7356-4B29-BE6A-5FB936EF51BD}"/>
              </a:ext>
            </a:extLst>
          </p:cNvPr>
          <p:cNvSpPr/>
          <p:nvPr/>
        </p:nvSpPr>
        <p:spPr>
          <a:xfrm>
            <a:off x="-1720122" y="1431569"/>
            <a:ext cx="15395753" cy="1200329"/>
          </a:xfrm>
          <a:prstGeom prst="rect">
            <a:avLst/>
          </a:prstGeom>
          <a:noFill/>
        </p:spPr>
        <p:txBody>
          <a:bodyPr wrap="squar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Mf Sippin On Sunshine" pitchFamily="2" charset="0"/>
                <a:ea typeface="Sweetness" panose="02000603000000000000" pitchFamily="2" charset="0"/>
              </a:rPr>
              <a:t>English Warm-Ups</a:t>
            </a:r>
          </a:p>
        </p:txBody>
      </p:sp>
      <p:sp>
        <p:nvSpPr>
          <p:cNvPr id="17" name="TextBox 16">
            <a:extLst>
              <a:ext uri="{FF2B5EF4-FFF2-40B4-BE49-F238E27FC236}">
                <a16:creationId xmlns:a16="http://schemas.microsoft.com/office/drawing/2014/main" id="{325A66A2-B8AA-4EBE-96EE-CBFC04C76629}"/>
              </a:ext>
            </a:extLst>
          </p:cNvPr>
          <p:cNvSpPr txBox="1"/>
          <p:nvPr/>
        </p:nvSpPr>
        <p:spPr>
          <a:xfrm>
            <a:off x="3698402" y="3001999"/>
            <a:ext cx="3909848" cy="584775"/>
          </a:xfrm>
          <a:prstGeom prst="rect">
            <a:avLst/>
          </a:prstGeom>
          <a:noFill/>
        </p:spPr>
        <p:txBody>
          <a:bodyPr wrap="square" rtlCol="0">
            <a:spAutoFit/>
          </a:bodyPr>
          <a:lstStyle/>
          <a:p>
            <a:pPr algn="ctr"/>
            <a:r>
              <a:rPr lang="en-GB" sz="3200" dirty="0">
                <a:latin typeface="Borders Divide, But Hearts Shal" pitchFamily="2" charset="0"/>
              </a:rPr>
              <a:t>Year 4</a:t>
            </a:r>
          </a:p>
        </p:txBody>
      </p:sp>
      <p:pic>
        <p:nvPicPr>
          <p:cNvPr id="19" name="Picture 18">
            <a:extLst>
              <a:ext uri="{FF2B5EF4-FFF2-40B4-BE49-F238E27FC236}">
                <a16:creationId xmlns:a16="http://schemas.microsoft.com/office/drawing/2014/main" id="{B9943A3B-C845-453B-B513-BC624AF15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1" y="6091521"/>
            <a:ext cx="2040278" cy="58481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7357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4319" y="380376"/>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025980" y="373116"/>
            <a:ext cx="3755836"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Fact or Fiction?</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16862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61306A95-5224-4D54-9D79-3BC40F04FADA}"/>
              </a:ext>
            </a:extLst>
          </p:cNvPr>
          <p:cNvSpPr/>
          <p:nvPr/>
        </p:nvSpPr>
        <p:spPr>
          <a:xfrm>
            <a:off x="527218" y="1368819"/>
            <a:ext cx="11218607" cy="15998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A7890D7B-8FB9-4C05-A478-050B76AB6126}"/>
              </a:ext>
            </a:extLst>
          </p:cNvPr>
          <p:cNvSpPr/>
          <p:nvPr/>
        </p:nvSpPr>
        <p:spPr>
          <a:xfrm>
            <a:off x="486695" y="4877794"/>
            <a:ext cx="11218607" cy="15998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6BE7838-C64F-483E-976D-EF3F1A3539CC}"/>
              </a:ext>
            </a:extLst>
          </p:cNvPr>
          <p:cNvSpPr/>
          <p:nvPr/>
        </p:nvSpPr>
        <p:spPr>
          <a:xfrm>
            <a:off x="533397" y="3122099"/>
            <a:ext cx="11218607" cy="15998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14F686D4-BC08-484F-9843-C88FE2C7BF99}"/>
              </a:ext>
            </a:extLst>
          </p:cNvPr>
          <p:cNvSpPr/>
          <p:nvPr/>
        </p:nvSpPr>
        <p:spPr>
          <a:xfrm>
            <a:off x="9179285" y="1520343"/>
            <a:ext cx="2189879" cy="50709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volini" panose="03000502040302020204" pitchFamily="66" charset="0"/>
                <a:cs typeface="Cavolini" panose="03000502040302020204" pitchFamily="66" charset="0"/>
              </a:rPr>
              <a:t>Fact</a:t>
            </a:r>
          </a:p>
        </p:txBody>
      </p:sp>
      <p:sp>
        <p:nvSpPr>
          <p:cNvPr id="3" name="TextBox 2">
            <a:extLst>
              <a:ext uri="{FF2B5EF4-FFF2-40B4-BE49-F238E27FC236}">
                <a16:creationId xmlns:a16="http://schemas.microsoft.com/office/drawing/2014/main" id="{F76DDABF-6DCB-4ED0-ACE8-19CB380E0033}"/>
              </a:ext>
            </a:extLst>
          </p:cNvPr>
          <p:cNvSpPr txBox="1"/>
          <p:nvPr/>
        </p:nvSpPr>
        <p:spPr>
          <a:xfrm>
            <a:off x="2062064" y="1464355"/>
            <a:ext cx="6994321" cy="1938992"/>
          </a:xfrm>
          <a:prstGeom prst="rect">
            <a:avLst/>
          </a:prstGeom>
          <a:noFill/>
        </p:spPr>
        <p:txBody>
          <a:bodyPr wrap="square" rtlCol="0">
            <a:spAutoFit/>
          </a:bodyPr>
          <a:lstStyle/>
          <a:p>
            <a:r>
              <a:rPr lang="en-GB" sz="4000" dirty="0">
                <a:latin typeface="KG Neatly Printed" panose="02000506000000020003" pitchFamily="2" charset="0"/>
              </a:rPr>
              <a:t>A cloud is a large group of tiny water droplets that we can see in the air.</a:t>
            </a:r>
          </a:p>
          <a:p>
            <a:endParaRPr lang="en-GB" sz="4000" dirty="0">
              <a:latin typeface="KG Neatly Printed" panose="02000506000000020003" pitchFamily="2" charset="0"/>
            </a:endParaRPr>
          </a:p>
        </p:txBody>
      </p:sp>
      <p:sp>
        <p:nvSpPr>
          <p:cNvPr id="34" name="Rectangle: Rounded Corners 33">
            <a:extLst>
              <a:ext uri="{FF2B5EF4-FFF2-40B4-BE49-F238E27FC236}">
                <a16:creationId xmlns:a16="http://schemas.microsoft.com/office/drawing/2014/main" id="{39F51483-E208-4C97-A52E-7330B35DA930}"/>
              </a:ext>
            </a:extLst>
          </p:cNvPr>
          <p:cNvSpPr/>
          <p:nvPr/>
        </p:nvSpPr>
        <p:spPr>
          <a:xfrm>
            <a:off x="9192057" y="2197510"/>
            <a:ext cx="2189879" cy="507093"/>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volini" panose="03000502040302020204" pitchFamily="66" charset="0"/>
                <a:cs typeface="Cavolini" panose="03000502040302020204" pitchFamily="66" charset="0"/>
              </a:rPr>
              <a:t>Fiction</a:t>
            </a:r>
          </a:p>
        </p:txBody>
      </p:sp>
      <p:pic>
        <p:nvPicPr>
          <p:cNvPr id="2050" name="Picture 2" descr="Cloud clip art blue couple - WikiClipArt">
            <a:extLst>
              <a:ext uri="{FF2B5EF4-FFF2-40B4-BE49-F238E27FC236}">
                <a16:creationId xmlns:a16="http://schemas.microsoft.com/office/drawing/2014/main" id="{D298D80B-EAF1-4A05-A745-ACE81127E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07" y="1441558"/>
            <a:ext cx="1327856" cy="14070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22198E6-6146-44AF-95DF-30DF555BD9A3}"/>
              </a:ext>
            </a:extLst>
          </p:cNvPr>
          <p:cNvSpPr txBox="1"/>
          <p:nvPr/>
        </p:nvSpPr>
        <p:spPr>
          <a:xfrm>
            <a:off x="2046211" y="4875379"/>
            <a:ext cx="6994321" cy="1938992"/>
          </a:xfrm>
          <a:prstGeom prst="rect">
            <a:avLst/>
          </a:prstGeom>
          <a:noFill/>
        </p:spPr>
        <p:txBody>
          <a:bodyPr wrap="square" rtlCol="0">
            <a:spAutoFit/>
          </a:bodyPr>
          <a:lstStyle/>
          <a:p>
            <a:r>
              <a:rPr lang="en-GB" sz="4000" dirty="0">
                <a:latin typeface="KG Neatly Printed" panose="02000506000000020003" pitchFamily="2" charset="0"/>
              </a:rPr>
              <a:t>Recycling helps reduce the amount of waste that goes into landfills.</a:t>
            </a:r>
          </a:p>
          <a:p>
            <a:endParaRPr lang="en-GB" sz="4000" dirty="0">
              <a:latin typeface="KG Neatly Printed" panose="02000506000000020003" pitchFamily="2" charset="0"/>
            </a:endParaRPr>
          </a:p>
        </p:txBody>
      </p:sp>
      <p:pic>
        <p:nvPicPr>
          <p:cNvPr id="2052" name="Picture 4" descr="Library of recycling vector library library images png files ▻▻▻ Clipart  Art 2019">
            <a:extLst>
              <a:ext uri="{FF2B5EF4-FFF2-40B4-BE49-F238E27FC236}">
                <a16:creationId xmlns:a16="http://schemas.microsoft.com/office/drawing/2014/main" id="{99D6A672-2803-40D1-9D15-7E0655F5D8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182" y="5053343"/>
            <a:ext cx="1334542" cy="128774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D5657E04-2BEA-495A-8B33-1B49019842BC}"/>
              </a:ext>
            </a:extLst>
          </p:cNvPr>
          <p:cNvSpPr/>
          <p:nvPr/>
        </p:nvSpPr>
        <p:spPr>
          <a:xfrm>
            <a:off x="9233845" y="5099669"/>
            <a:ext cx="2189879" cy="50709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volini" panose="03000502040302020204" pitchFamily="66" charset="0"/>
                <a:cs typeface="Cavolini" panose="03000502040302020204" pitchFamily="66" charset="0"/>
              </a:rPr>
              <a:t>Fact</a:t>
            </a:r>
          </a:p>
        </p:txBody>
      </p:sp>
      <p:sp>
        <p:nvSpPr>
          <p:cNvPr id="40" name="Rectangle: Rounded Corners 39">
            <a:extLst>
              <a:ext uri="{FF2B5EF4-FFF2-40B4-BE49-F238E27FC236}">
                <a16:creationId xmlns:a16="http://schemas.microsoft.com/office/drawing/2014/main" id="{33E64FA5-54A0-47B4-BAAB-81702230B8E6}"/>
              </a:ext>
            </a:extLst>
          </p:cNvPr>
          <p:cNvSpPr/>
          <p:nvPr/>
        </p:nvSpPr>
        <p:spPr>
          <a:xfrm>
            <a:off x="9246617" y="5776836"/>
            <a:ext cx="2189879" cy="507093"/>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volini" panose="03000502040302020204" pitchFamily="66" charset="0"/>
                <a:cs typeface="Cavolini" panose="03000502040302020204" pitchFamily="66" charset="0"/>
              </a:rPr>
              <a:t>Fiction</a:t>
            </a:r>
          </a:p>
        </p:txBody>
      </p:sp>
      <p:sp>
        <p:nvSpPr>
          <p:cNvPr id="41" name="TextBox 40">
            <a:extLst>
              <a:ext uri="{FF2B5EF4-FFF2-40B4-BE49-F238E27FC236}">
                <a16:creationId xmlns:a16="http://schemas.microsoft.com/office/drawing/2014/main" id="{7368DC24-57B6-4909-897F-C22F000CE9A0}"/>
              </a:ext>
            </a:extLst>
          </p:cNvPr>
          <p:cNvSpPr txBox="1"/>
          <p:nvPr/>
        </p:nvSpPr>
        <p:spPr>
          <a:xfrm>
            <a:off x="2082944" y="3247754"/>
            <a:ext cx="6994321" cy="1938992"/>
          </a:xfrm>
          <a:prstGeom prst="rect">
            <a:avLst/>
          </a:prstGeom>
          <a:noFill/>
        </p:spPr>
        <p:txBody>
          <a:bodyPr wrap="square" rtlCol="0">
            <a:spAutoFit/>
          </a:bodyPr>
          <a:lstStyle/>
          <a:p>
            <a:r>
              <a:rPr lang="en-GB" sz="4000" dirty="0">
                <a:latin typeface="KG Neatly Printed" panose="02000506000000020003" pitchFamily="2" charset="0"/>
              </a:rPr>
              <a:t>The dog works as a waiter at a very fancy restaurant. </a:t>
            </a:r>
          </a:p>
          <a:p>
            <a:endParaRPr lang="en-GB" sz="4000" dirty="0">
              <a:latin typeface="KG Neatly Printed" panose="02000506000000020003" pitchFamily="2" charset="0"/>
            </a:endParaRPr>
          </a:p>
        </p:txBody>
      </p:sp>
      <p:sp>
        <p:nvSpPr>
          <p:cNvPr id="42" name="Rectangle: Rounded Corners 41">
            <a:extLst>
              <a:ext uri="{FF2B5EF4-FFF2-40B4-BE49-F238E27FC236}">
                <a16:creationId xmlns:a16="http://schemas.microsoft.com/office/drawing/2014/main" id="{556EB3AE-203F-498E-8319-30BA4E334A59}"/>
              </a:ext>
            </a:extLst>
          </p:cNvPr>
          <p:cNvSpPr/>
          <p:nvPr/>
        </p:nvSpPr>
        <p:spPr>
          <a:xfrm>
            <a:off x="9209409" y="3329050"/>
            <a:ext cx="2189879" cy="50709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volini" panose="03000502040302020204" pitchFamily="66" charset="0"/>
                <a:cs typeface="Cavolini" panose="03000502040302020204" pitchFamily="66" charset="0"/>
              </a:rPr>
              <a:t>Fact</a:t>
            </a:r>
          </a:p>
        </p:txBody>
      </p:sp>
      <p:sp>
        <p:nvSpPr>
          <p:cNvPr id="43" name="Rectangle: Rounded Corners 42">
            <a:extLst>
              <a:ext uri="{FF2B5EF4-FFF2-40B4-BE49-F238E27FC236}">
                <a16:creationId xmlns:a16="http://schemas.microsoft.com/office/drawing/2014/main" id="{DBA45EC8-A7ED-4327-AF79-3E3A58A3C28B}"/>
              </a:ext>
            </a:extLst>
          </p:cNvPr>
          <p:cNvSpPr/>
          <p:nvPr/>
        </p:nvSpPr>
        <p:spPr>
          <a:xfrm>
            <a:off x="9222181" y="4006217"/>
            <a:ext cx="2189879" cy="507093"/>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volini" panose="03000502040302020204" pitchFamily="66" charset="0"/>
                <a:cs typeface="Cavolini" panose="03000502040302020204" pitchFamily="66" charset="0"/>
              </a:rPr>
              <a:t>Fiction</a:t>
            </a:r>
          </a:p>
        </p:txBody>
      </p:sp>
      <p:pic>
        <p:nvPicPr>
          <p:cNvPr id="2054" name="Picture 6" descr="Premium Vector | Funny dog waiter holds tray of dish and white napkin">
            <a:extLst>
              <a:ext uri="{FF2B5EF4-FFF2-40B4-BE49-F238E27FC236}">
                <a16:creationId xmlns:a16="http://schemas.microsoft.com/office/drawing/2014/main" id="{3F1B5822-66F4-4242-A60B-446493183D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80" y="3198020"/>
            <a:ext cx="1295712" cy="141990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1CDB2D3-36B2-4A13-8527-14192331EFC1}"/>
              </a:ext>
            </a:extLst>
          </p:cNvPr>
          <p:cNvSpPr txBox="1"/>
          <p:nvPr/>
        </p:nvSpPr>
        <p:spPr>
          <a:xfrm>
            <a:off x="11533466" y="6568559"/>
            <a:ext cx="658532" cy="298801"/>
          </a:xfrm>
          <a:prstGeom prst="roundRect">
            <a:avLst/>
          </a:prstGeom>
          <a:solidFill>
            <a:schemeClr val="accent5">
              <a:lumMod val="75000"/>
            </a:schemeClr>
          </a:solidFill>
        </p:spPr>
        <p:txBody>
          <a:bodyPr wrap="square" rtlCol="0">
            <a:spAutoFit/>
          </a:bodyPr>
          <a:lstStyle/>
          <a:p>
            <a:r>
              <a:rPr lang="en-GB" sz="1100" dirty="0">
                <a:solidFill>
                  <a:schemeClr val="bg1"/>
                </a:solidFill>
              </a:rPr>
              <a:t>R 5.3</a:t>
            </a:r>
          </a:p>
        </p:txBody>
      </p:sp>
    </p:spTree>
    <p:extLst>
      <p:ext uri="{BB962C8B-B14F-4D97-AF65-F5344CB8AC3E}">
        <p14:creationId xmlns:p14="http://schemas.microsoft.com/office/powerpoint/2010/main" val="91438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339866" y="373116"/>
            <a:ext cx="5128007"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Where is everything?</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684358" y="1493816"/>
            <a:ext cx="3539487" cy="2006081"/>
          </a:xfrm>
          <a:prstGeom prst="roundRect">
            <a:avLst>
              <a:gd name="adj" fmla="val 6321"/>
            </a:avLst>
          </a:prstGeom>
          <a:solidFill>
            <a:srgbClr val="FF993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Look at this bedroom scene.  Talk to your partner and describe it.  </a:t>
            </a:r>
          </a:p>
        </p:txBody>
      </p:sp>
      <p:pic>
        <p:nvPicPr>
          <p:cNvPr id="3" name="Picture 2" descr="Prepositions of place">
            <a:extLst>
              <a:ext uri="{FF2B5EF4-FFF2-40B4-BE49-F238E27FC236}">
                <a16:creationId xmlns:a16="http://schemas.microsoft.com/office/drawing/2014/main" id="{B45FA803-0340-4109-A60D-0C2CFFFF9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969" y="1438242"/>
            <a:ext cx="6810375" cy="485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a:extLst>
              <a:ext uri="{FF2B5EF4-FFF2-40B4-BE49-F238E27FC236}">
                <a16:creationId xmlns:a16="http://schemas.microsoft.com/office/drawing/2014/main" id="{81A73707-7A4D-4471-B40A-85A1ABE0A50A}"/>
              </a:ext>
            </a:extLst>
          </p:cNvPr>
          <p:cNvSpPr txBox="1"/>
          <p:nvPr/>
        </p:nvSpPr>
        <p:spPr>
          <a:xfrm rot="21426907">
            <a:off x="3074536" y="5343009"/>
            <a:ext cx="1129004"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in</a:t>
            </a:r>
          </a:p>
        </p:txBody>
      </p:sp>
      <p:sp>
        <p:nvSpPr>
          <p:cNvPr id="17" name="TextBox 16">
            <a:extLst>
              <a:ext uri="{FF2B5EF4-FFF2-40B4-BE49-F238E27FC236}">
                <a16:creationId xmlns:a16="http://schemas.microsoft.com/office/drawing/2014/main" id="{D28A0347-1888-4FBF-89A4-316A7622627D}"/>
              </a:ext>
            </a:extLst>
          </p:cNvPr>
          <p:cNvSpPr txBox="1"/>
          <p:nvPr/>
        </p:nvSpPr>
        <p:spPr>
          <a:xfrm rot="345518">
            <a:off x="3055146" y="3676852"/>
            <a:ext cx="1279403"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above</a:t>
            </a:r>
          </a:p>
        </p:txBody>
      </p:sp>
      <p:sp>
        <p:nvSpPr>
          <p:cNvPr id="18" name="TextBox 17">
            <a:extLst>
              <a:ext uri="{FF2B5EF4-FFF2-40B4-BE49-F238E27FC236}">
                <a16:creationId xmlns:a16="http://schemas.microsoft.com/office/drawing/2014/main" id="{26AC6E10-A050-477A-8A48-49E87A3877BB}"/>
              </a:ext>
            </a:extLst>
          </p:cNvPr>
          <p:cNvSpPr txBox="1"/>
          <p:nvPr/>
        </p:nvSpPr>
        <p:spPr>
          <a:xfrm>
            <a:off x="913394" y="4847519"/>
            <a:ext cx="1388901"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under</a:t>
            </a:r>
          </a:p>
        </p:txBody>
      </p:sp>
      <p:sp>
        <p:nvSpPr>
          <p:cNvPr id="19" name="TextBox 18">
            <a:extLst>
              <a:ext uri="{FF2B5EF4-FFF2-40B4-BE49-F238E27FC236}">
                <a16:creationId xmlns:a16="http://schemas.microsoft.com/office/drawing/2014/main" id="{FA7EC963-F927-44AF-B4B1-F4224B5D5F6E}"/>
              </a:ext>
            </a:extLst>
          </p:cNvPr>
          <p:cNvSpPr txBox="1"/>
          <p:nvPr/>
        </p:nvSpPr>
        <p:spPr>
          <a:xfrm rot="21426907">
            <a:off x="678088" y="3800180"/>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between</a:t>
            </a:r>
          </a:p>
        </p:txBody>
      </p:sp>
      <p:sp>
        <p:nvSpPr>
          <p:cNvPr id="20" name="TextBox 19">
            <a:extLst>
              <a:ext uri="{FF2B5EF4-FFF2-40B4-BE49-F238E27FC236}">
                <a16:creationId xmlns:a16="http://schemas.microsoft.com/office/drawing/2014/main" id="{2A911E3F-BE09-45BE-AA1F-3AC3E313B004}"/>
              </a:ext>
            </a:extLst>
          </p:cNvPr>
          <p:cNvSpPr txBox="1"/>
          <p:nvPr/>
        </p:nvSpPr>
        <p:spPr>
          <a:xfrm rot="235117">
            <a:off x="2634631" y="4489555"/>
            <a:ext cx="168398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next to</a:t>
            </a:r>
          </a:p>
        </p:txBody>
      </p:sp>
      <p:sp>
        <p:nvSpPr>
          <p:cNvPr id="21" name="TextBox 20">
            <a:extLst>
              <a:ext uri="{FF2B5EF4-FFF2-40B4-BE49-F238E27FC236}">
                <a16:creationId xmlns:a16="http://schemas.microsoft.com/office/drawing/2014/main" id="{615813A3-6A4F-44D2-8980-3019B00E716E}"/>
              </a:ext>
            </a:extLst>
          </p:cNvPr>
          <p:cNvSpPr txBox="1"/>
          <p:nvPr/>
        </p:nvSpPr>
        <p:spPr>
          <a:xfrm rot="21426907">
            <a:off x="696561" y="5735244"/>
            <a:ext cx="213869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in front of</a:t>
            </a:r>
          </a:p>
        </p:txBody>
      </p:sp>
      <p:sp>
        <p:nvSpPr>
          <p:cNvPr id="22" name="TextBox 21">
            <a:extLst>
              <a:ext uri="{FF2B5EF4-FFF2-40B4-BE49-F238E27FC236}">
                <a16:creationId xmlns:a16="http://schemas.microsoft.com/office/drawing/2014/main" id="{528AB458-9C2C-42A2-8900-C8EE5CF95BD6}"/>
              </a:ext>
            </a:extLst>
          </p:cNvPr>
          <p:cNvSpPr txBox="1"/>
          <p:nvPr/>
        </p:nvSpPr>
        <p:spPr>
          <a:xfrm>
            <a:off x="10944809" y="6568559"/>
            <a:ext cx="124719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LAP 5.5</a:t>
            </a:r>
          </a:p>
        </p:txBody>
      </p:sp>
    </p:spTree>
    <p:extLst>
      <p:ext uri="{BB962C8B-B14F-4D97-AF65-F5344CB8AC3E}">
        <p14:creationId xmlns:p14="http://schemas.microsoft.com/office/powerpoint/2010/main" val="156934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402885" y="373116"/>
            <a:ext cx="3001976"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Book Covers</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5615386" y="1455539"/>
            <a:ext cx="5367507" cy="1206785"/>
          </a:xfrm>
          <a:prstGeom prst="roundRect">
            <a:avLst>
              <a:gd name="adj" fmla="val 6321"/>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Look at the front cover of this book. Say something about it…</a:t>
            </a:r>
          </a:p>
        </p:txBody>
      </p:sp>
      <p:pic>
        <p:nvPicPr>
          <p:cNvPr id="2050" name="Picture 2" descr="https://images-na.ssl-images-amazon.com/images/I/7190GKYxsIL.jpg">
            <a:extLst>
              <a:ext uri="{FF2B5EF4-FFF2-40B4-BE49-F238E27FC236}">
                <a16:creationId xmlns:a16="http://schemas.microsoft.com/office/drawing/2014/main" id="{67993975-BEAB-487F-94E1-1ED2C755E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254" y="1455539"/>
            <a:ext cx="3866746" cy="4794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Library of speech bubbles picture library stock png files ▻▻▻ Clipart Art  2019">
            <a:extLst>
              <a:ext uri="{FF2B5EF4-FFF2-40B4-BE49-F238E27FC236}">
                <a16:creationId xmlns:a16="http://schemas.microsoft.com/office/drawing/2014/main" id="{59D65A8F-2534-416E-8582-67D9394AB1F6}"/>
              </a:ext>
            </a:extLst>
          </p:cNvPr>
          <p:cNvPicPr>
            <a:picLocks noChangeAspect="1" noChangeArrowheads="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5771747" y="2683463"/>
            <a:ext cx="5070424" cy="380142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CF16CEF-D5BC-457F-BED5-FD6827D32837}"/>
              </a:ext>
            </a:extLst>
          </p:cNvPr>
          <p:cNvSpPr/>
          <p:nvPr/>
        </p:nvSpPr>
        <p:spPr>
          <a:xfrm>
            <a:off x="8377595" y="3191923"/>
            <a:ext cx="1949573"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 see…</a:t>
            </a:r>
          </a:p>
        </p:txBody>
      </p:sp>
      <p:sp>
        <p:nvSpPr>
          <p:cNvPr id="26" name="Rectangle 25">
            <a:extLst>
              <a:ext uri="{FF2B5EF4-FFF2-40B4-BE49-F238E27FC236}">
                <a16:creationId xmlns:a16="http://schemas.microsoft.com/office/drawing/2014/main" id="{4EC84223-BD40-43E1-8DA1-641227DB8B8D}"/>
              </a:ext>
            </a:extLst>
          </p:cNvPr>
          <p:cNvSpPr/>
          <p:nvPr/>
        </p:nvSpPr>
        <p:spPr>
          <a:xfrm>
            <a:off x="6432736" y="4153970"/>
            <a:ext cx="1996059"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 think…</a:t>
            </a:r>
          </a:p>
        </p:txBody>
      </p:sp>
      <p:sp>
        <p:nvSpPr>
          <p:cNvPr id="28" name="Rectangle 27">
            <a:extLst>
              <a:ext uri="{FF2B5EF4-FFF2-40B4-BE49-F238E27FC236}">
                <a16:creationId xmlns:a16="http://schemas.microsoft.com/office/drawing/2014/main" id="{8ED05A5F-AE12-4BC3-909A-A06613283121}"/>
              </a:ext>
            </a:extLst>
          </p:cNvPr>
          <p:cNvSpPr/>
          <p:nvPr/>
        </p:nvSpPr>
        <p:spPr>
          <a:xfrm rot="20817421">
            <a:off x="8119139" y="5028997"/>
            <a:ext cx="217335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 wonder…</a:t>
            </a:r>
          </a:p>
        </p:txBody>
      </p:sp>
      <p:sp>
        <p:nvSpPr>
          <p:cNvPr id="20" name="TextBox 19">
            <a:extLst>
              <a:ext uri="{FF2B5EF4-FFF2-40B4-BE49-F238E27FC236}">
                <a16:creationId xmlns:a16="http://schemas.microsoft.com/office/drawing/2014/main" id="{DC7D88B0-B9ED-429E-8CB2-0C57C746DB16}"/>
              </a:ext>
            </a:extLst>
          </p:cNvPr>
          <p:cNvSpPr txBox="1"/>
          <p:nvPr/>
        </p:nvSpPr>
        <p:spPr>
          <a:xfrm>
            <a:off x="11579290" y="6568559"/>
            <a:ext cx="612708"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LS 5.5</a:t>
            </a:r>
          </a:p>
        </p:txBody>
      </p:sp>
    </p:spTree>
    <p:extLst>
      <p:ext uri="{BB962C8B-B14F-4D97-AF65-F5344CB8AC3E}">
        <p14:creationId xmlns:p14="http://schemas.microsoft.com/office/powerpoint/2010/main" val="417232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466287" y="373116"/>
            <a:ext cx="487518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The mind BOGGLES…</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6455270" y="1883257"/>
            <a:ext cx="4268925" cy="1206785"/>
          </a:xfrm>
          <a:prstGeom prst="roundRect">
            <a:avLst>
              <a:gd name="adj" fmla="val 6321"/>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How many words can you make using these letter tiles?</a:t>
            </a:r>
          </a:p>
        </p:txBody>
      </p:sp>
      <p:sp>
        <p:nvSpPr>
          <p:cNvPr id="20" name="Rounded Rectangle 4">
            <a:extLst>
              <a:ext uri="{FF2B5EF4-FFF2-40B4-BE49-F238E27FC236}">
                <a16:creationId xmlns:a16="http://schemas.microsoft.com/office/drawing/2014/main" id="{490FB7DB-3E22-4B2F-853C-C3B3A3E0DD81}"/>
              </a:ext>
            </a:extLst>
          </p:cNvPr>
          <p:cNvSpPr/>
          <p:nvPr/>
        </p:nvSpPr>
        <p:spPr>
          <a:xfrm>
            <a:off x="700399" y="1727715"/>
            <a:ext cx="4910539" cy="4467297"/>
          </a:xfrm>
          <a:prstGeom prst="roundRect">
            <a:avLst/>
          </a:prstGeom>
          <a:solidFill>
            <a:srgbClr val="2D4D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EB953B-D97A-4512-ACFC-471DDD5458CD}"/>
              </a:ext>
            </a:extLst>
          </p:cNvPr>
          <p:cNvPicPr>
            <a:picLocks noChangeAspect="1"/>
          </p:cNvPicPr>
          <p:nvPr/>
        </p:nvPicPr>
        <p:blipFill>
          <a:blip r:embed="rId3">
            <a:clrChange>
              <a:clrFrom>
                <a:srgbClr val="1F4E79"/>
              </a:clrFrom>
              <a:clrTo>
                <a:srgbClr val="1F4E79">
                  <a:alpha val="0"/>
                </a:srgbClr>
              </a:clrTo>
            </a:clrChange>
          </a:blip>
          <a:stretch>
            <a:fillRect/>
          </a:stretch>
        </p:blipFill>
        <p:spPr>
          <a:xfrm>
            <a:off x="1054200" y="1906068"/>
            <a:ext cx="4118979" cy="4110590"/>
          </a:xfrm>
          <a:prstGeom prst="rect">
            <a:avLst/>
          </a:prstGeom>
        </p:spPr>
      </p:pic>
      <p:pic>
        <p:nvPicPr>
          <p:cNvPr id="3074" name="Picture 2" descr="Child thinking writing and thinking clipart clipartxtras - WikiClipArt">
            <a:extLst>
              <a:ext uri="{FF2B5EF4-FFF2-40B4-BE49-F238E27FC236}">
                <a16:creationId xmlns:a16="http://schemas.microsoft.com/office/drawing/2014/main" id="{53694FF1-5114-49B0-A651-FB2A35DE5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533" y="3347857"/>
            <a:ext cx="2393934" cy="28471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D451A4D-2E60-4823-A8C9-AFDAEDF93D38}"/>
              </a:ext>
            </a:extLst>
          </p:cNvPr>
          <p:cNvSpPr txBox="1"/>
          <p:nvPr/>
        </p:nvSpPr>
        <p:spPr>
          <a:xfrm>
            <a:off x="11430000" y="6568559"/>
            <a:ext cx="761998"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348031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321545"/>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316137" y="373116"/>
            <a:ext cx="3175485"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Grow a word</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pic>
        <p:nvPicPr>
          <p:cNvPr id="5" name="Picture 2" descr="Free download Large Green Leaves Clipart for your creation. | Clip art, Leaf  outline, Free clip art">
            <a:extLst>
              <a:ext uri="{FF2B5EF4-FFF2-40B4-BE49-F238E27FC236}">
                <a16:creationId xmlns:a16="http://schemas.microsoft.com/office/drawing/2014/main" id="{BE5735C6-7A53-4BBA-A132-0E69364AF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12777" flipH="1">
            <a:off x="932808" y="2091801"/>
            <a:ext cx="5920779" cy="35129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999BEB00-EDA3-401A-895D-C31AFEEF7E67}"/>
              </a:ext>
            </a:extLst>
          </p:cNvPr>
          <p:cNvSpPr/>
          <p:nvPr/>
        </p:nvSpPr>
        <p:spPr>
          <a:xfrm>
            <a:off x="3240358" y="2976177"/>
            <a:ext cx="1424505" cy="1451431"/>
          </a:xfrm>
          <a:prstGeom prst="roundRect">
            <a:avLst>
              <a:gd name="adj" fmla="val 10772"/>
            </a:avLst>
          </a:prstGeom>
          <a:solidFill>
            <a:schemeClr val="bg1"/>
          </a:solidFill>
        </p:spPr>
        <p:txBody>
          <a:bodyPr wrap="none" lIns="91440" tIns="45720" rIns="91440" bIns="45720">
            <a:spAutoFit/>
          </a:bodyPr>
          <a:lstStyle/>
          <a:p>
            <a:pPr algn="ctr"/>
            <a:r>
              <a:rPr lang="en-US" sz="8000" dirty="0" err="1">
                <a:ln w="0"/>
                <a:effectLst>
                  <a:outerShdw blurRad="38100" dist="19050" dir="2700000" algn="tl" rotWithShape="0">
                    <a:schemeClr val="dk1">
                      <a:alpha val="40000"/>
                    </a:schemeClr>
                  </a:outerShdw>
                </a:effectLst>
                <a:latin typeface="Kingthings Clarity" pitchFamily="2" charset="0"/>
                <a:cs typeface="Aharoni" panose="02010803020104030203" pitchFamily="2" charset="-79"/>
              </a:rPr>
              <a:t>s</a:t>
            </a:r>
            <a:r>
              <a:rPr lang="en-US" sz="8000" b="0" cap="none" spc="0" dirty="0" err="1">
                <a:ln w="0"/>
                <a:solidFill>
                  <a:schemeClr val="tx1"/>
                </a:solidFill>
                <a:effectLst>
                  <a:outerShdw blurRad="38100" dist="19050" dir="2700000" algn="tl" rotWithShape="0">
                    <a:schemeClr val="dk1">
                      <a:alpha val="40000"/>
                    </a:schemeClr>
                  </a:outerShdw>
                </a:effectLst>
                <a:latin typeface="Kingthings Clarity" pitchFamily="2" charset="0"/>
                <a:cs typeface="Aharoni" panose="02010803020104030203" pitchFamily="2" charset="-79"/>
              </a:rPr>
              <a:t>p</a:t>
            </a:r>
            <a:endParaRPr lang="en-US" sz="8000" b="0" cap="none" spc="0" dirty="0">
              <a:ln w="0"/>
              <a:solidFill>
                <a:schemeClr val="tx1"/>
              </a:solidFill>
              <a:effectLst>
                <a:outerShdw blurRad="38100" dist="19050" dir="2700000" algn="tl" rotWithShape="0">
                  <a:schemeClr val="dk1">
                    <a:alpha val="40000"/>
                  </a:schemeClr>
                </a:outerShdw>
              </a:effectLst>
              <a:latin typeface="Kingthings Clarity" pitchFamily="2" charset="0"/>
              <a:cs typeface="Aharoni" panose="02010803020104030203" pitchFamily="2" charset="-79"/>
            </a:endParaRPr>
          </a:p>
        </p:txBody>
      </p:sp>
      <p:pic>
        <p:nvPicPr>
          <p:cNvPr id="1030" name="Picture 6" descr="Library of caterpillae clip royalty free library png files ▻▻▻ Clipart Art  2019">
            <a:extLst>
              <a:ext uri="{FF2B5EF4-FFF2-40B4-BE49-F238E27FC236}">
                <a16:creationId xmlns:a16="http://schemas.microsoft.com/office/drawing/2014/main" id="{D2C97E33-DAC3-4A98-A8A4-E5BC7ADBC79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9065" y="1039110"/>
            <a:ext cx="1856792" cy="1856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tective Notepad - Clip Art Note Pad - Free Transparent PNG Clipart Images  Download">
            <a:extLst>
              <a:ext uri="{FF2B5EF4-FFF2-40B4-BE49-F238E27FC236}">
                <a16:creationId xmlns:a16="http://schemas.microsoft.com/office/drawing/2014/main" id="{E36B41BE-26EB-42D6-B811-0FA7BAE9A52C}"/>
              </a:ext>
            </a:extLst>
          </p:cNvPr>
          <p:cNvPicPr>
            <a:picLocks noChangeAspect="1" noChangeArrowheads="1"/>
          </p:cNvPicPr>
          <p:nvPr/>
        </p:nvPicPr>
        <p:blipFill rotWithShape="1">
          <a:blip r:embed="rId5">
            <a:clrChange>
              <a:clrFrom>
                <a:srgbClr val="EDEDED"/>
              </a:clrFrom>
              <a:clrTo>
                <a:srgbClr val="EDEDED">
                  <a:alpha val="0"/>
                </a:srgbClr>
              </a:clrTo>
            </a:clrChange>
            <a:extLst>
              <a:ext uri="{28A0092B-C50C-407E-A947-70E740481C1C}">
                <a14:useLocalDpi xmlns:a14="http://schemas.microsoft.com/office/drawing/2010/main" val="0"/>
              </a:ext>
            </a:extLst>
          </a:blip>
          <a:srcRect l="20228" r="20171" b="5645"/>
          <a:stretch/>
        </p:blipFill>
        <p:spPr bwMode="auto">
          <a:xfrm rot="619876">
            <a:off x="6958265" y="2245593"/>
            <a:ext cx="3682361" cy="402524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83E9719-E168-49A3-8CE0-CB108D960690}"/>
              </a:ext>
            </a:extLst>
          </p:cNvPr>
          <p:cNvSpPr/>
          <p:nvPr/>
        </p:nvSpPr>
        <p:spPr>
          <a:xfrm>
            <a:off x="6438037" y="1401867"/>
            <a:ext cx="4268925" cy="1206785"/>
          </a:xfrm>
          <a:prstGeom prst="roundRect">
            <a:avLst>
              <a:gd name="adj" fmla="val 6321"/>
            </a:avLst>
          </a:prstGeom>
          <a:solidFill>
            <a:srgbClr val="99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How many words can you make using these letters?</a:t>
            </a:r>
          </a:p>
        </p:txBody>
      </p:sp>
      <p:sp>
        <p:nvSpPr>
          <p:cNvPr id="16" name="Rectangle 15">
            <a:extLst>
              <a:ext uri="{FF2B5EF4-FFF2-40B4-BE49-F238E27FC236}">
                <a16:creationId xmlns:a16="http://schemas.microsoft.com/office/drawing/2014/main" id="{61A947E5-AA98-4319-92D0-367BEE3CD18C}"/>
              </a:ext>
            </a:extLst>
          </p:cNvPr>
          <p:cNvSpPr/>
          <p:nvPr/>
        </p:nvSpPr>
        <p:spPr>
          <a:xfrm>
            <a:off x="8021829" y="3706462"/>
            <a:ext cx="1555234"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Architects Daughter" panose="02000505000000020004" pitchFamily="2" charset="0"/>
              </a:rPr>
              <a:t>sport</a:t>
            </a:r>
          </a:p>
        </p:txBody>
      </p:sp>
      <p:sp>
        <p:nvSpPr>
          <p:cNvPr id="20" name="TextBox 19">
            <a:extLst>
              <a:ext uri="{FF2B5EF4-FFF2-40B4-BE49-F238E27FC236}">
                <a16:creationId xmlns:a16="http://schemas.microsoft.com/office/drawing/2014/main" id="{B06B1431-3473-4C6A-A46D-3655434454A4}"/>
              </a:ext>
            </a:extLst>
          </p:cNvPr>
          <p:cNvSpPr txBox="1"/>
          <p:nvPr/>
        </p:nvSpPr>
        <p:spPr>
          <a:xfrm>
            <a:off x="11402008" y="6568559"/>
            <a:ext cx="78999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3559407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645636" y="373116"/>
            <a:ext cx="4516493"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Stretch a sentence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4962393" y="1565626"/>
            <a:ext cx="5843718" cy="1206785"/>
          </a:xfrm>
          <a:prstGeom prst="roundRect">
            <a:avLst>
              <a:gd name="adj" fmla="val 6321"/>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Make this sentence longer.</a:t>
            </a:r>
          </a:p>
        </p:txBody>
      </p:sp>
      <p:pic>
        <p:nvPicPr>
          <p:cNvPr id="3" name="Picture 2" descr="Free Witch Cliparts, Download Free Clip Art, Free Clip Art on Clipart  Library">
            <a:extLst>
              <a:ext uri="{FF2B5EF4-FFF2-40B4-BE49-F238E27FC236}">
                <a16:creationId xmlns:a16="http://schemas.microsoft.com/office/drawing/2014/main" id="{1C9459BA-6475-4C47-9639-D3FCBA455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92" y="1565626"/>
            <a:ext cx="3018613" cy="42112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C9F9A7-9BAA-47C4-B1DD-A567918E3245}"/>
              </a:ext>
            </a:extLst>
          </p:cNvPr>
          <p:cNvSpPr/>
          <p:nvPr/>
        </p:nvSpPr>
        <p:spPr>
          <a:xfrm>
            <a:off x="4529007" y="2947963"/>
            <a:ext cx="6710491" cy="1323439"/>
          </a:xfrm>
          <a:prstGeom prst="rect">
            <a:avLst/>
          </a:prstGeom>
          <a:noFill/>
        </p:spPr>
        <p:txBody>
          <a:bodyPr wrap="none" lIns="91440" tIns="45720" rIns="91440" bIns="45720">
            <a:spAutoFit/>
          </a:bodyPr>
          <a:lstStyle/>
          <a:p>
            <a:pPr algn="ctr"/>
            <a:r>
              <a:rPr lang="en-US" sz="8000" b="0" cap="none" spc="0" dirty="0">
                <a:ln w="0"/>
                <a:solidFill>
                  <a:schemeClr val="tx1"/>
                </a:solidFill>
                <a:effectLst>
                  <a:outerShdw blurRad="38100" dist="19050" dir="2700000" algn="tl" rotWithShape="0">
                    <a:schemeClr val="dk1">
                      <a:alpha val="40000"/>
                    </a:schemeClr>
                  </a:outerShdw>
                </a:effectLst>
                <a:latin typeface="Print Bold OT" panose="02000000000000000000" pitchFamily="50" charset="0"/>
              </a:rPr>
              <a:t>The witch laughed.</a:t>
            </a:r>
          </a:p>
        </p:txBody>
      </p:sp>
      <p:sp>
        <p:nvSpPr>
          <p:cNvPr id="19" name="TextBox 18">
            <a:extLst>
              <a:ext uri="{FF2B5EF4-FFF2-40B4-BE49-F238E27FC236}">
                <a16:creationId xmlns:a16="http://schemas.microsoft.com/office/drawing/2014/main" id="{DAC02F28-2663-4175-BCB6-FBDE968B6B6E}"/>
              </a:ext>
            </a:extLst>
          </p:cNvPr>
          <p:cNvSpPr txBox="1"/>
          <p:nvPr/>
        </p:nvSpPr>
        <p:spPr>
          <a:xfrm rot="21426907">
            <a:off x="4860712" y="4854059"/>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Where? </a:t>
            </a:r>
          </a:p>
        </p:txBody>
      </p:sp>
      <p:sp>
        <p:nvSpPr>
          <p:cNvPr id="20" name="TextBox 19">
            <a:extLst>
              <a:ext uri="{FF2B5EF4-FFF2-40B4-BE49-F238E27FC236}">
                <a16:creationId xmlns:a16="http://schemas.microsoft.com/office/drawing/2014/main" id="{2F59F50F-3EBF-412C-B22E-F0DAF03BD8B4}"/>
              </a:ext>
            </a:extLst>
          </p:cNvPr>
          <p:cNvSpPr txBox="1"/>
          <p:nvPr/>
        </p:nvSpPr>
        <p:spPr>
          <a:xfrm rot="238775">
            <a:off x="7733700" y="4732013"/>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When?</a:t>
            </a:r>
          </a:p>
        </p:txBody>
      </p:sp>
      <p:sp>
        <p:nvSpPr>
          <p:cNvPr id="21" name="TextBox 20">
            <a:extLst>
              <a:ext uri="{FF2B5EF4-FFF2-40B4-BE49-F238E27FC236}">
                <a16:creationId xmlns:a16="http://schemas.microsoft.com/office/drawing/2014/main" id="{FD64BCBC-66E1-4C68-AC9B-154FD08F0F65}"/>
              </a:ext>
            </a:extLst>
          </p:cNvPr>
          <p:cNvSpPr txBox="1"/>
          <p:nvPr/>
        </p:nvSpPr>
        <p:spPr>
          <a:xfrm>
            <a:off x="6539650" y="5574609"/>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Why?</a:t>
            </a:r>
          </a:p>
        </p:txBody>
      </p:sp>
      <p:sp>
        <p:nvSpPr>
          <p:cNvPr id="22" name="TextBox 21">
            <a:extLst>
              <a:ext uri="{FF2B5EF4-FFF2-40B4-BE49-F238E27FC236}">
                <a16:creationId xmlns:a16="http://schemas.microsoft.com/office/drawing/2014/main" id="{EC80E535-A261-4149-803E-21AD830BEAD5}"/>
              </a:ext>
            </a:extLst>
          </p:cNvPr>
          <p:cNvSpPr txBox="1"/>
          <p:nvPr/>
        </p:nvSpPr>
        <p:spPr>
          <a:xfrm rot="21426907">
            <a:off x="9452666" y="5521975"/>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How?</a:t>
            </a:r>
          </a:p>
        </p:txBody>
      </p:sp>
      <p:sp>
        <p:nvSpPr>
          <p:cNvPr id="23" name="TextBox 22">
            <a:extLst>
              <a:ext uri="{FF2B5EF4-FFF2-40B4-BE49-F238E27FC236}">
                <a16:creationId xmlns:a16="http://schemas.microsoft.com/office/drawing/2014/main" id="{413041F2-C27D-45AA-8C15-D8192AA9B2DA}"/>
              </a:ext>
            </a:extLst>
          </p:cNvPr>
          <p:cNvSpPr txBox="1"/>
          <p:nvPr/>
        </p:nvSpPr>
        <p:spPr>
          <a:xfrm>
            <a:off x="10838627" y="6568559"/>
            <a:ext cx="1353372"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W 5.11</a:t>
            </a:r>
          </a:p>
        </p:txBody>
      </p:sp>
    </p:spTree>
    <p:extLst>
      <p:ext uri="{BB962C8B-B14F-4D97-AF65-F5344CB8AC3E}">
        <p14:creationId xmlns:p14="http://schemas.microsoft.com/office/powerpoint/2010/main" val="117607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206338" y="373116"/>
            <a:ext cx="3395097"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Tell me more…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5551714" y="1562382"/>
            <a:ext cx="5859624" cy="4258417"/>
          </a:xfrm>
          <a:prstGeom prst="roundRect">
            <a:avLst>
              <a:gd name="adj" fmla="val 6321"/>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Say something about yourself to your partner.  </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Your partner has to listen to you carefully, select a word from what you have said (e.g. ‘house’) and say “Tell me more about your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house</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Tell your partner more about the word they chose.</a:t>
            </a:r>
          </a:p>
        </p:txBody>
      </p:sp>
      <p:pic>
        <p:nvPicPr>
          <p:cNvPr id="2050" name="Picture 2" descr="Premium Vector | Students talking in the classroom">
            <a:extLst>
              <a:ext uri="{FF2B5EF4-FFF2-40B4-BE49-F238E27FC236}">
                <a16:creationId xmlns:a16="http://schemas.microsoft.com/office/drawing/2014/main" id="{CC05EF2F-DF5A-410B-B1F6-05D7D4EED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88" y="1977091"/>
            <a:ext cx="3846868" cy="34289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20BAB74-66C8-42BD-9937-1858B34B10D2}"/>
              </a:ext>
            </a:extLst>
          </p:cNvPr>
          <p:cNvSpPr txBox="1"/>
          <p:nvPr/>
        </p:nvSpPr>
        <p:spPr>
          <a:xfrm>
            <a:off x="11122089" y="6568559"/>
            <a:ext cx="106990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LS 5.9; LAP 5.5</a:t>
            </a:r>
          </a:p>
        </p:txBody>
      </p:sp>
    </p:spTree>
    <p:extLst>
      <p:ext uri="{BB962C8B-B14F-4D97-AF65-F5344CB8AC3E}">
        <p14:creationId xmlns:p14="http://schemas.microsoft.com/office/powerpoint/2010/main" val="1997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286522" y="373116"/>
            <a:ext cx="3234733"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Point of View</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1097817" y="1545048"/>
            <a:ext cx="4854426" cy="4639524"/>
          </a:xfrm>
          <a:prstGeom prst="roundRect">
            <a:avLst>
              <a:gd name="adj" fmla="val 6321"/>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17" name="Rectangle: Rounded Corners 16">
            <a:extLst>
              <a:ext uri="{FF2B5EF4-FFF2-40B4-BE49-F238E27FC236}">
                <a16:creationId xmlns:a16="http://schemas.microsoft.com/office/drawing/2014/main" id="{5E97F09E-E545-440F-825D-C47A52D8EB00}"/>
              </a:ext>
            </a:extLst>
          </p:cNvPr>
          <p:cNvSpPr/>
          <p:nvPr/>
        </p:nvSpPr>
        <p:spPr>
          <a:xfrm>
            <a:off x="6214867" y="1556880"/>
            <a:ext cx="4854426" cy="4639524"/>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18" name="Rectangle: Rounded Corners 17">
            <a:extLst>
              <a:ext uri="{FF2B5EF4-FFF2-40B4-BE49-F238E27FC236}">
                <a16:creationId xmlns:a16="http://schemas.microsoft.com/office/drawing/2014/main" id="{3834C6E2-667D-4AAE-B49D-3D285B20D3EF}"/>
              </a:ext>
            </a:extLst>
          </p:cNvPr>
          <p:cNvSpPr/>
          <p:nvPr/>
        </p:nvSpPr>
        <p:spPr>
          <a:xfrm>
            <a:off x="1465254" y="1749675"/>
            <a:ext cx="4094580" cy="696670"/>
          </a:xfrm>
          <a:prstGeom prst="roundRect">
            <a:avLst>
              <a:gd name="adj" fmla="val 6321"/>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Wolf’s perspective</a:t>
            </a:r>
          </a:p>
        </p:txBody>
      </p:sp>
      <p:pic>
        <p:nvPicPr>
          <p:cNvPr id="3076" name="Picture 4" descr="Big Bad Wolf | Cartoon wolf, Big bad wolf, Three little pigs">
            <a:extLst>
              <a:ext uri="{FF2B5EF4-FFF2-40B4-BE49-F238E27FC236}">
                <a16:creationId xmlns:a16="http://schemas.microsoft.com/office/drawing/2014/main" id="{A6383B14-B75F-40A9-9347-0CD8D04C1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44" y="4090596"/>
            <a:ext cx="3937607" cy="210580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7C0CF3E4-E87C-445F-BC5B-6DDA0F462476}"/>
              </a:ext>
            </a:extLst>
          </p:cNvPr>
          <p:cNvSpPr/>
          <p:nvPr/>
        </p:nvSpPr>
        <p:spPr>
          <a:xfrm>
            <a:off x="6416496" y="1749675"/>
            <a:ext cx="4522839" cy="696670"/>
          </a:xfrm>
          <a:prstGeom prst="roundRect">
            <a:avLst>
              <a:gd name="adj" fmla="val 6321"/>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Little Pig’s perspective</a:t>
            </a:r>
          </a:p>
        </p:txBody>
      </p:sp>
      <p:pic>
        <p:nvPicPr>
          <p:cNvPr id="3078" name="Picture 6" descr="Three Little Pigs Cliparts, Stock Vector And Royalty Free Three Little Pigs  Illustrations">
            <a:extLst>
              <a:ext uri="{FF2B5EF4-FFF2-40B4-BE49-F238E27FC236}">
                <a16:creationId xmlns:a16="http://schemas.microsoft.com/office/drawing/2014/main" id="{6E4A66AB-4FFA-40D1-8E85-BD1AF2FDBB0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491817" y="3935354"/>
            <a:ext cx="2298162" cy="24162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D536EA6-CBEE-42BA-B1BE-603D3D751EF3}"/>
              </a:ext>
            </a:extLst>
          </p:cNvPr>
          <p:cNvSpPr txBox="1"/>
          <p:nvPr/>
        </p:nvSpPr>
        <p:spPr>
          <a:xfrm>
            <a:off x="11122089" y="6568559"/>
            <a:ext cx="106990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LIT 5.5; LIT 5.6</a:t>
            </a:r>
          </a:p>
        </p:txBody>
      </p:sp>
    </p:spTree>
    <p:extLst>
      <p:ext uri="{BB962C8B-B14F-4D97-AF65-F5344CB8AC3E}">
        <p14:creationId xmlns:p14="http://schemas.microsoft.com/office/powerpoint/2010/main" val="1181647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19" y="338960"/>
            <a:ext cx="11474671" cy="6180082"/>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626045" y="304338"/>
            <a:ext cx="4326955"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Syllables challenge</a:t>
            </a:r>
          </a:p>
        </p:txBody>
      </p:sp>
      <p:cxnSp>
        <p:nvCxnSpPr>
          <p:cNvPr id="12" name="Straight Connector 11">
            <a:extLst>
              <a:ext uri="{FF2B5EF4-FFF2-40B4-BE49-F238E27FC236}">
                <a16:creationId xmlns:a16="http://schemas.microsoft.com/office/drawing/2014/main" id="{C9738612-96BF-487E-AA38-266FA9E5E3F4}"/>
              </a:ext>
            </a:extLst>
          </p:cNvPr>
          <p:cNvCxnSpPr>
            <a:cxnSpLocks/>
          </p:cNvCxnSpPr>
          <p:nvPr/>
        </p:nvCxnSpPr>
        <p:spPr>
          <a:xfrm>
            <a:off x="503186" y="1260922"/>
            <a:ext cx="4568435" cy="0"/>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D536EA6-CBEE-42BA-B1BE-603D3D751EF3}"/>
              </a:ext>
            </a:extLst>
          </p:cNvPr>
          <p:cNvSpPr txBox="1"/>
          <p:nvPr/>
        </p:nvSpPr>
        <p:spPr>
          <a:xfrm>
            <a:off x="11506985" y="6568559"/>
            <a:ext cx="685013"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pic>
        <p:nvPicPr>
          <p:cNvPr id="1028" name="Picture 4" descr="Word Syllable Vowel Malaysian Letter, Word, text, symmetry png | PNGEgg">
            <a:extLst>
              <a:ext uri="{FF2B5EF4-FFF2-40B4-BE49-F238E27FC236}">
                <a16:creationId xmlns:a16="http://schemas.microsoft.com/office/drawing/2014/main" id="{88F3DAC8-9FFB-4E37-8C80-ACB2910162B7}"/>
              </a:ext>
            </a:extLst>
          </p:cNvPr>
          <p:cNvPicPr>
            <a:picLocks noChangeAspect="1" noChangeArrowheads="1"/>
          </p:cNvPicPr>
          <p:nvPr/>
        </p:nvPicPr>
        <p:blipFill rotWithShape="1">
          <a:blip r:embed="rId3">
            <a:clrChange>
              <a:clrFrom>
                <a:srgbClr val="E6E6E6"/>
              </a:clrFrom>
              <a:clrTo>
                <a:srgbClr val="E6E6E6">
                  <a:alpha val="0"/>
                </a:srgbClr>
              </a:clrTo>
            </a:clrChange>
            <a:extLst>
              <a:ext uri="{28A0092B-C50C-407E-A947-70E740481C1C}">
                <a14:useLocalDpi xmlns:a14="http://schemas.microsoft.com/office/drawing/2010/main" val="0"/>
              </a:ext>
            </a:extLst>
          </a:blip>
          <a:srcRect b="7308"/>
          <a:stretch/>
        </p:blipFill>
        <p:spPr bwMode="auto">
          <a:xfrm>
            <a:off x="1044435" y="1432902"/>
            <a:ext cx="9804567" cy="47762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09338A-20AE-40AE-8C06-EB31BE677938}"/>
              </a:ext>
            </a:extLst>
          </p:cNvPr>
          <p:cNvSpPr/>
          <p:nvPr/>
        </p:nvSpPr>
        <p:spPr>
          <a:xfrm>
            <a:off x="685014" y="6081365"/>
            <a:ext cx="10821971" cy="371169"/>
          </a:xfrm>
          <a:prstGeom prst="rect">
            <a:avLst/>
          </a:prstGeom>
          <a:solidFill>
            <a:srgbClr val="92D050"/>
          </a:solidFill>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9DD9A2A7-209E-40EA-A03A-00718FF9750B}"/>
              </a:ext>
            </a:extLst>
          </p:cNvPr>
          <p:cNvSpPr/>
          <p:nvPr/>
        </p:nvSpPr>
        <p:spPr>
          <a:xfrm>
            <a:off x="5473641" y="553394"/>
            <a:ext cx="5843718" cy="707528"/>
          </a:xfrm>
          <a:prstGeom prst="roundRect">
            <a:avLst>
              <a:gd name="adj" fmla="val 6321"/>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In each flower write 3 words with:</a:t>
            </a:r>
          </a:p>
        </p:txBody>
      </p:sp>
      <p:sp>
        <p:nvSpPr>
          <p:cNvPr id="19" name="Rectangle 18">
            <a:extLst>
              <a:ext uri="{FF2B5EF4-FFF2-40B4-BE49-F238E27FC236}">
                <a16:creationId xmlns:a16="http://schemas.microsoft.com/office/drawing/2014/main" id="{F2361229-3283-4C22-ABCF-23B26EBC3854}"/>
              </a:ext>
            </a:extLst>
          </p:cNvPr>
          <p:cNvSpPr/>
          <p:nvPr/>
        </p:nvSpPr>
        <p:spPr>
          <a:xfrm>
            <a:off x="1773095" y="1841854"/>
            <a:ext cx="963725" cy="307777"/>
          </a:xfrm>
          <a:prstGeom prst="rect">
            <a:avLst/>
          </a:prstGeom>
          <a:noFill/>
        </p:spPr>
        <p:txBody>
          <a:bodyPr wrap="none" lIns="91440" tIns="45720" rIns="91440" bIns="45720">
            <a:spAutoFit/>
          </a:bodyPr>
          <a:lstStyle/>
          <a:p>
            <a:pPr algn="ctr"/>
            <a:r>
              <a:rPr lang="en-US" sz="1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1 syllable</a:t>
            </a:r>
          </a:p>
        </p:txBody>
      </p:sp>
      <p:sp>
        <p:nvSpPr>
          <p:cNvPr id="28" name="Rectangle 27">
            <a:extLst>
              <a:ext uri="{FF2B5EF4-FFF2-40B4-BE49-F238E27FC236}">
                <a16:creationId xmlns:a16="http://schemas.microsoft.com/office/drawing/2014/main" id="{7D36DD69-FA5B-4912-A11B-B3FFBDC1F41E}"/>
              </a:ext>
            </a:extLst>
          </p:cNvPr>
          <p:cNvSpPr/>
          <p:nvPr/>
        </p:nvSpPr>
        <p:spPr>
          <a:xfrm>
            <a:off x="2703647" y="3792649"/>
            <a:ext cx="1048685"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2</a:t>
            </a:r>
            <a:r>
              <a:rPr lang="en-US" sz="1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syllables</a:t>
            </a:r>
          </a:p>
        </p:txBody>
      </p:sp>
      <p:sp>
        <p:nvSpPr>
          <p:cNvPr id="29" name="Rectangle 28">
            <a:extLst>
              <a:ext uri="{FF2B5EF4-FFF2-40B4-BE49-F238E27FC236}">
                <a16:creationId xmlns:a16="http://schemas.microsoft.com/office/drawing/2014/main" id="{DB0C0881-C31E-4CA9-8B28-791B332E4076}"/>
              </a:ext>
            </a:extLst>
          </p:cNvPr>
          <p:cNvSpPr/>
          <p:nvPr/>
        </p:nvSpPr>
        <p:spPr>
          <a:xfrm>
            <a:off x="4855204" y="2047088"/>
            <a:ext cx="1048685" cy="307777"/>
          </a:xfrm>
          <a:prstGeom prst="rect">
            <a:avLst/>
          </a:prstGeom>
          <a:noFill/>
        </p:spPr>
        <p:txBody>
          <a:bodyPr wrap="none" lIns="91440" tIns="45720" rIns="91440" bIns="45720">
            <a:spAutoFit/>
          </a:bodyPr>
          <a:lstStyle/>
          <a:p>
            <a:pPr algn="ctr"/>
            <a:r>
              <a:rPr lang="en-US" sz="1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3 syllables</a:t>
            </a:r>
          </a:p>
        </p:txBody>
      </p:sp>
      <p:sp>
        <p:nvSpPr>
          <p:cNvPr id="30" name="Rectangle 29">
            <a:extLst>
              <a:ext uri="{FF2B5EF4-FFF2-40B4-BE49-F238E27FC236}">
                <a16:creationId xmlns:a16="http://schemas.microsoft.com/office/drawing/2014/main" id="{F13A2902-A9D2-4F32-A714-EDBE053D4C2D}"/>
              </a:ext>
            </a:extLst>
          </p:cNvPr>
          <p:cNvSpPr/>
          <p:nvPr/>
        </p:nvSpPr>
        <p:spPr>
          <a:xfrm>
            <a:off x="6857998" y="3605510"/>
            <a:ext cx="1048685"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4</a:t>
            </a:r>
            <a:r>
              <a:rPr lang="en-US" sz="1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syllables</a:t>
            </a:r>
          </a:p>
        </p:txBody>
      </p:sp>
      <p:sp>
        <p:nvSpPr>
          <p:cNvPr id="31" name="Rectangle 30">
            <a:extLst>
              <a:ext uri="{FF2B5EF4-FFF2-40B4-BE49-F238E27FC236}">
                <a16:creationId xmlns:a16="http://schemas.microsoft.com/office/drawing/2014/main" id="{E707D41B-AC90-47AF-932B-0AEDF4A6528D}"/>
              </a:ext>
            </a:extLst>
          </p:cNvPr>
          <p:cNvSpPr/>
          <p:nvPr/>
        </p:nvSpPr>
        <p:spPr>
          <a:xfrm>
            <a:off x="9037303" y="2123174"/>
            <a:ext cx="1048685" cy="307777"/>
          </a:xfrm>
          <a:prstGeom prst="rect">
            <a:avLst/>
          </a:prstGeom>
          <a:no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5</a:t>
            </a:r>
            <a:r>
              <a:rPr lang="en-US" sz="1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syllables</a:t>
            </a:r>
          </a:p>
        </p:txBody>
      </p:sp>
    </p:spTree>
    <p:extLst>
      <p:ext uri="{BB962C8B-B14F-4D97-AF65-F5344CB8AC3E}">
        <p14:creationId xmlns:p14="http://schemas.microsoft.com/office/powerpoint/2010/main" val="954605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694425" y="373116"/>
            <a:ext cx="241893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Give me 5</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pic>
        <p:nvPicPr>
          <p:cNvPr id="4098" name="Picture 2" descr="Clipart Of Represent, Hand And Hands - Hands Four Fingers Clipart , Free  Transparent Clipart - ClipartKey">
            <a:extLst>
              <a:ext uri="{FF2B5EF4-FFF2-40B4-BE49-F238E27FC236}">
                <a16:creationId xmlns:a16="http://schemas.microsoft.com/office/drawing/2014/main" id="{82D9FD6E-17C3-40CE-A5A1-4DA6720C9E8A}"/>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64891" y="1265774"/>
            <a:ext cx="5117891" cy="50043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Slice Timer">
                <a:extLst>
                  <a:ext uri="{FF2B5EF4-FFF2-40B4-BE49-F238E27FC236}">
                    <a16:creationId xmlns:a16="http://schemas.microsoft.com/office/drawing/2014/main" id="{BFB0B330-9D32-410A-B672-31B2A5C18FEE}"/>
                  </a:ext>
                </a:extLst>
              </p:cNvPr>
              <p:cNvGraphicFramePr>
                <a:graphicFrameLocks noGrp="1"/>
              </p:cNvGraphicFramePr>
              <p:nvPr>
                <p:extLst/>
              </p:nvPr>
            </p:nvGraphicFramePr>
            <p:xfrm>
              <a:off x="6497041" y="5029200"/>
              <a:ext cx="1884958" cy="1297982"/>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3" name="Add-in 2" title="Slice Timer">
                <a:extLst>
                  <a:ext uri="{FF2B5EF4-FFF2-40B4-BE49-F238E27FC236}">
                    <a16:creationId xmlns:a16="http://schemas.microsoft.com/office/drawing/2014/main" id="{BFB0B330-9D32-410A-B672-31B2A5C18FEE}"/>
                  </a:ext>
                </a:extLst>
              </p:cNvPr>
              <p:cNvPicPr>
                <a:picLocks noGrp="1" noRot="1" noChangeAspect="1" noMove="1" noResize="1" noEditPoints="1" noAdjustHandles="1" noChangeArrowheads="1" noChangeShapeType="1"/>
              </p:cNvPicPr>
              <p:nvPr/>
            </p:nvPicPr>
            <p:blipFill>
              <a:blip r:embed="rId5"/>
              <a:stretch>
                <a:fillRect/>
              </a:stretch>
            </p:blipFill>
            <p:spPr>
              <a:xfrm>
                <a:off x="6497041" y="5029200"/>
                <a:ext cx="1884958" cy="1297982"/>
              </a:xfrm>
              <a:prstGeom prst="rect">
                <a:avLst/>
              </a:prstGeom>
            </p:spPr>
          </p:pic>
        </mc:Fallback>
      </mc:AlternateContent>
      <p:sp>
        <p:nvSpPr>
          <p:cNvPr id="22" name="Rectangle: Rounded Corners 21">
            <a:extLst>
              <a:ext uri="{FF2B5EF4-FFF2-40B4-BE49-F238E27FC236}">
                <a16:creationId xmlns:a16="http://schemas.microsoft.com/office/drawing/2014/main" id="{15583ECC-E379-4A57-B698-EBD0D1820AA4}"/>
              </a:ext>
            </a:extLst>
          </p:cNvPr>
          <p:cNvSpPr/>
          <p:nvPr/>
        </p:nvSpPr>
        <p:spPr>
          <a:xfrm>
            <a:off x="4489247" y="1615420"/>
            <a:ext cx="6446230" cy="3364263"/>
          </a:xfrm>
          <a:prstGeom prst="roundRect">
            <a:avLst>
              <a:gd name="adj" fmla="val 6321"/>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Give me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5 things that fly</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Give me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5 types of food</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Give me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5 body parts</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Give me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5 kinds of pets</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Give me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5 names of fruit</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Give me </a:t>
            </a:r>
            <a:r>
              <a:rPr lang="en-GB" sz="3200" i="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5 musical instruments</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 </a:t>
            </a:r>
          </a:p>
        </p:txBody>
      </p:sp>
      <p:sp>
        <p:nvSpPr>
          <p:cNvPr id="17" name="TextBox 16">
            <a:extLst>
              <a:ext uri="{FF2B5EF4-FFF2-40B4-BE49-F238E27FC236}">
                <a16:creationId xmlns:a16="http://schemas.microsoft.com/office/drawing/2014/main" id="{D825F4D0-614A-47AB-AD3C-0505AA9F9F36}"/>
              </a:ext>
            </a:extLst>
          </p:cNvPr>
          <p:cNvSpPr txBox="1"/>
          <p:nvPr/>
        </p:nvSpPr>
        <p:spPr>
          <a:xfrm>
            <a:off x="11485984" y="6568559"/>
            <a:ext cx="706014"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150574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B64546-2EE2-497C-96D3-C42867B0C96B}"/>
              </a:ext>
            </a:extLst>
          </p:cNvPr>
          <p:cNvGrpSpPr/>
          <p:nvPr/>
        </p:nvGrpSpPr>
        <p:grpSpPr>
          <a:xfrm>
            <a:off x="0" y="0"/>
            <a:ext cx="12192000" cy="6858000"/>
            <a:chOff x="0" y="0"/>
            <a:chExt cx="12192000" cy="6858000"/>
          </a:xfrm>
        </p:grpSpPr>
        <p:pic>
          <p:nvPicPr>
            <p:cNvPr id="3" name="Picture 2" descr="Padrão sem emenda de material escolar bonito, usando arte doodle em fundo  de papel | Vetor Premium">
              <a:extLst>
                <a:ext uri="{FF2B5EF4-FFF2-40B4-BE49-F238E27FC236}">
                  <a16:creationId xmlns:a16="http://schemas.microsoft.com/office/drawing/2014/main" id="{C6A2907C-75D8-41EA-9523-28CEB5EA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adrão sem emenda de material escolar bonito, usando arte doodle em fundo  de papel | Vetor Premium">
              <a:extLst>
                <a:ext uri="{FF2B5EF4-FFF2-40B4-BE49-F238E27FC236}">
                  <a16:creationId xmlns:a16="http://schemas.microsoft.com/office/drawing/2014/main" id="{880FDC8D-0391-49CA-9E01-6B89FFE41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drão sem emenda de material escolar bonito, usando arte doodle em fundo  de papel | Vetor Premium">
              <a:extLst>
                <a:ext uri="{FF2B5EF4-FFF2-40B4-BE49-F238E27FC236}">
                  <a16:creationId xmlns:a16="http://schemas.microsoft.com/office/drawing/2014/main" id="{6AEFECFD-FF7C-410A-9817-9E31B03AB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6DC02FBA-DDAC-4A43-8328-F7446B7C4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9619C108-C939-4AAD-8A3B-7B592688B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B22AEBD6-5FAE-43FA-B587-8FD3B1BB5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6811948A-4517-4C21-BFAB-4485DA928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204E0AE3-BB88-4096-9781-BC77FBC14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Rounded Corners 10">
            <a:extLst>
              <a:ext uri="{FF2B5EF4-FFF2-40B4-BE49-F238E27FC236}">
                <a16:creationId xmlns:a16="http://schemas.microsoft.com/office/drawing/2014/main" id="{509849D5-0BAE-4A8D-8D1B-10C8EA2F9A81}"/>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7C8F028-EF41-4CD9-BAC5-28798F628503}"/>
              </a:ext>
            </a:extLst>
          </p:cNvPr>
          <p:cNvSpPr/>
          <p:nvPr/>
        </p:nvSpPr>
        <p:spPr>
          <a:xfrm>
            <a:off x="4036202" y="373116"/>
            <a:ext cx="3735318" cy="646331"/>
          </a:xfrm>
          <a:prstGeom prst="rect">
            <a:avLst/>
          </a:prstGeom>
          <a:noFill/>
        </p:spPr>
        <p:txBody>
          <a:bodyPr wrap="none" lIns="91440" tIns="45720" rIns="91440" bIns="45720">
            <a:spAutoFit/>
          </a:bodyPr>
          <a:lstStyle/>
          <a:p>
            <a:pPr algn="ctr"/>
            <a:r>
              <a:rPr lang="en-US" sz="36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Notes for the Educator</a:t>
            </a:r>
          </a:p>
        </p:txBody>
      </p:sp>
      <p:cxnSp>
        <p:nvCxnSpPr>
          <p:cNvPr id="13" name="Straight Connector 12">
            <a:extLst>
              <a:ext uri="{FF2B5EF4-FFF2-40B4-BE49-F238E27FC236}">
                <a16:creationId xmlns:a16="http://schemas.microsoft.com/office/drawing/2014/main" id="{447CF53F-A426-410C-B751-59ED1E62079D}"/>
              </a:ext>
            </a:extLst>
          </p:cNvPr>
          <p:cNvCxnSpPr/>
          <p:nvPr/>
        </p:nvCxnSpPr>
        <p:spPr>
          <a:xfrm>
            <a:off x="2138855" y="1044141"/>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1191EC2-837A-4F22-BB63-32A2BEA5697C}"/>
              </a:ext>
            </a:extLst>
          </p:cNvPr>
          <p:cNvSpPr txBox="1"/>
          <p:nvPr/>
        </p:nvSpPr>
        <p:spPr>
          <a:xfrm>
            <a:off x="685613" y="1290155"/>
            <a:ext cx="10763048" cy="4832092"/>
          </a:xfrm>
          <a:prstGeom prst="rect">
            <a:avLst/>
          </a:prstGeom>
          <a:noFill/>
        </p:spPr>
        <p:txBody>
          <a:bodyPr wrap="square" rtlCol="0">
            <a:spAutoFit/>
          </a:bodyPr>
          <a:lstStyle/>
          <a:p>
            <a:pPr marL="342900" indent="-342900">
              <a:lnSpc>
                <a:spcPct val="200000"/>
              </a:lnSpc>
              <a:buAutoNum type="arabicPeriod"/>
            </a:pPr>
            <a:r>
              <a:rPr lang="en-GB" sz="1400" dirty="0">
                <a:latin typeface="Andika" panose="02000000000000000000" pitchFamily="2" charset="0"/>
                <a:ea typeface="Andika" panose="02000000000000000000" pitchFamily="2" charset="0"/>
                <a:cs typeface="Andika" panose="02000000000000000000" pitchFamily="2" charset="0"/>
              </a:rPr>
              <a:t>These Warm-Ups are intended to be used by learners in Year 4. </a:t>
            </a:r>
          </a:p>
          <a:p>
            <a:pPr marL="342900" indent="-342900">
              <a:lnSpc>
                <a:spcPct val="200000"/>
              </a:lnSpc>
              <a:buAutoNum type="arabicPeriod"/>
            </a:pPr>
            <a:r>
              <a:rPr lang="en-GB" sz="1400" dirty="0">
                <a:latin typeface="Andika" panose="02000000000000000000" pitchFamily="2" charset="0"/>
                <a:ea typeface="Andika" panose="02000000000000000000" pitchFamily="2" charset="0"/>
                <a:cs typeface="Andika" panose="02000000000000000000" pitchFamily="2" charset="0"/>
              </a:rPr>
              <a:t>There are 50 different activities included in this presentation.  Each slide presents a different activity. Teachers, may if they wish, reuse slides but change the content. </a:t>
            </a:r>
          </a:p>
          <a:p>
            <a:pPr marL="342900" indent="-342900">
              <a:lnSpc>
                <a:spcPct val="200000"/>
              </a:lnSpc>
              <a:buAutoNum type="arabicPeriod"/>
            </a:pPr>
            <a:r>
              <a:rPr lang="en-GB" sz="1400" dirty="0">
                <a:latin typeface="Andika" panose="02000000000000000000" pitchFamily="2" charset="0"/>
                <a:ea typeface="Andika" panose="02000000000000000000" pitchFamily="2" charset="0"/>
                <a:cs typeface="Andika" panose="02000000000000000000" pitchFamily="2" charset="0"/>
              </a:rPr>
              <a:t>Order of slides can be changed.</a:t>
            </a:r>
          </a:p>
          <a:p>
            <a:pPr marL="342900" indent="-342900">
              <a:lnSpc>
                <a:spcPct val="200000"/>
              </a:lnSpc>
              <a:buAutoNum type="arabicPeriod"/>
            </a:pPr>
            <a:r>
              <a:rPr lang="en-GB" sz="1400" dirty="0">
                <a:latin typeface="Andika" panose="02000000000000000000" pitchFamily="2" charset="0"/>
                <a:ea typeface="Andika" panose="02000000000000000000" pitchFamily="2" charset="0"/>
                <a:cs typeface="Andika" panose="02000000000000000000" pitchFamily="2" charset="0"/>
              </a:rPr>
              <a:t>Activities can be used as warm-ups, as time filler activities or simply to reinforce previous learning. </a:t>
            </a:r>
          </a:p>
          <a:p>
            <a:pPr marL="342900" indent="-342900">
              <a:lnSpc>
                <a:spcPct val="200000"/>
              </a:lnSpc>
              <a:buAutoNum type="arabicPeriod"/>
            </a:pPr>
            <a:r>
              <a:rPr lang="mt-MT" sz="1400" dirty="0" err="1">
                <a:latin typeface="Andika" panose="02000000000000000000" pitchFamily="2" charset="0"/>
                <a:ea typeface="Andika" panose="02000000000000000000" pitchFamily="2" charset="0"/>
                <a:cs typeface="Andika" panose="02000000000000000000" pitchFamily="2" charset="0"/>
              </a:rPr>
              <a:t>Activities</a:t>
            </a:r>
            <a:r>
              <a:rPr lang="mt-MT" sz="1400" dirty="0">
                <a:latin typeface="Andika" panose="02000000000000000000" pitchFamily="2" charset="0"/>
                <a:ea typeface="Andika" panose="02000000000000000000" pitchFamily="2" charset="0"/>
                <a:cs typeface="Andika" panose="02000000000000000000" pitchFamily="2" charset="0"/>
              </a:rPr>
              <a:t> </a:t>
            </a:r>
            <a:r>
              <a:rPr lang="mt-MT" sz="1400" dirty="0" err="1">
                <a:latin typeface="Andika" panose="02000000000000000000" pitchFamily="2" charset="0"/>
                <a:ea typeface="Andika" panose="02000000000000000000" pitchFamily="2" charset="0"/>
                <a:cs typeface="Andika" panose="02000000000000000000" pitchFamily="2" charset="0"/>
              </a:rPr>
              <a:t>are</a:t>
            </a:r>
            <a:r>
              <a:rPr lang="mt-MT" sz="1400" dirty="0">
                <a:latin typeface="Andika" panose="02000000000000000000" pitchFamily="2" charset="0"/>
                <a:ea typeface="Andika" panose="02000000000000000000" pitchFamily="2" charset="0"/>
                <a:cs typeface="Andika" panose="02000000000000000000" pitchFamily="2" charset="0"/>
              </a:rPr>
              <a:t> </a:t>
            </a:r>
            <a:r>
              <a:rPr lang="en-GB" sz="1400" dirty="0">
                <a:latin typeface="Andika" panose="02000000000000000000" pitchFamily="2" charset="0"/>
                <a:ea typeface="Andika" panose="02000000000000000000" pitchFamily="2" charset="0"/>
                <a:cs typeface="Andika" panose="02000000000000000000" pitchFamily="2" charset="0"/>
              </a:rPr>
              <a:t>directly linked to</a:t>
            </a:r>
            <a:r>
              <a:rPr lang="mt-MT" sz="1400" dirty="0">
                <a:latin typeface="Andika" panose="02000000000000000000" pitchFamily="2" charset="0"/>
                <a:ea typeface="Andika" panose="02000000000000000000" pitchFamily="2" charset="0"/>
                <a:cs typeface="Andika" panose="02000000000000000000" pitchFamily="2" charset="0"/>
              </a:rPr>
              <a:t> </a:t>
            </a:r>
            <a:r>
              <a:rPr lang="mt-MT" sz="1400" dirty="0" err="1">
                <a:latin typeface="Andika" panose="02000000000000000000" pitchFamily="2" charset="0"/>
                <a:ea typeface="Andika" panose="02000000000000000000" pitchFamily="2" charset="0"/>
                <a:cs typeface="Andika" panose="02000000000000000000" pitchFamily="2" charset="0"/>
              </a:rPr>
              <a:t>the</a:t>
            </a:r>
            <a:r>
              <a:rPr lang="mt-MT" sz="1400" dirty="0">
                <a:latin typeface="Andika" panose="02000000000000000000" pitchFamily="2" charset="0"/>
                <a:ea typeface="Andika" panose="02000000000000000000" pitchFamily="2" charset="0"/>
                <a:cs typeface="Andika" panose="02000000000000000000" pitchFamily="2" charset="0"/>
              </a:rPr>
              <a:t> </a:t>
            </a:r>
            <a:r>
              <a:rPr lang="mt-MT" sz="1400" dirty="0" err="1">
                <a:latin typeface="Andika" panose="02000000000000000000" pitchFamily="2" charset="0"/>
                <a:ea typeface="Andika" panose="02000000000000000000" pitchFamily="2" charset="0"/>
                <a:cs typeface="Andika" panose="02000000000000000000" pitchFamily="2" charset="0"/>
              </a:rPr>
              <a:t>Year</a:t>
            </a:r>
            <a:r>
              <a:rPr lang="mt-MT" sz="1400" dirty="0">
                <a:latin typeface="Andika" panose="02000000000000000000" pitchFamily="2" charset="0"/>
                <a:ea typeface="Andika" panose="02000000000000000000" pitchFamily="2" charset="0"/>
                <a:cs typeface="Andika" panose="02000000000000000000" pitchFamily="2" charset="0"/>
              </a:rPr>
              <a:t> 4 </a:t>
            </a:r>
            <a:r>
              <a:rPr lang="en-GB" sz="1400" dirty="0">
                <a:latin typeface="Andika" panose="02000000000000000000" pitchFamily="2" charset="0"/>
                <a:ea typeface="Andika" panose="02000000000000000000" pitchFamily="2" charset="0"/>
                <a:cs typeface="Andika" panose="02000000000000000000" pitchFamily="2" charset="0"/>
              </a:rPr>
              <a:t>Learning Outcome</a:t>
            </a:r>
            <a:r>
              <a:rPr lang="mt-MT" sz="1400" dirty="0">
                <a:latin typeface="Andika" panose="02000000000000000000" pitchFamily="2" charset="0"/>
                <a:ea typeface="Andika" panose="02000000000000000000" pitchFamily="2" charset="0"/>
                <a:cs typeface="Andika" panose="02000000000000000000" pitchFamily="2" charset="0"/>
              </a:rPr>
              <a:t>s</a:t>
            </a:r>
            <a:r>
              <a:rPr lang="en-GB" sz="1400" dirty="0">
                <a:latin typeface="Andika" panose="02000000000000000000" pitchFamily="2" charset="0"/>
                <a:ea typeface="Andika" panose="02000000000000000000" pitchFamily="2" charset="0"/>
                <a:cs typeface="Andika" panose="02000000000000000000" pitchFamily="2" charset="0"/>
              </a:rPr>
              <a:t>.  Reference to LOs can be found </a:t>
            </a:r>
            <a:r>
              <a:rPr lang="mt-MT" sz="1400" dirty="0" err="1">
                <a:latin typeface="Andika" panose="02000000000000000000" pitchFamily="2" charset="0"/>
                <a:ea typeface="Andika" panose="02000000000000000000" pitchFamily="2" charset="0"/>
                <a:cs typeface="Andika" panose="02000000000000000000" pitchFamily="2" charset="0"/>
              </a:rPr>
              <a:t>at</a:t>
            </a:r>
            <a:r>
              <a:rPr lang="en-GB" sz="1400" dirty="0">
                <a:latin typeface="Andika" panose="02000000000000000000" pitchFamily="2" charset="0"/>
                <a:ea typeface="Andika" panose="02000000000000000000" pitchFamily="2" charset="0"/>
                <a:cs typeface="Andika" panose="02000000000000000000" pitchFamily="2" charset="0"/>
              </a:rPr>
              <a:t> the bottom right </a:t>
            </a:r>
            <a:r>
              <a:rPr lang="mt-MT" sz="1400" dirty="0" err="1">
                <a:latin typeface="Andika" panose="02000000000000000000" pitchFamily="2" charset="0"/>
                <a:ea typeface="Andika" panose="02000000000000000000" pitchFamily="2" charset="0"/>
                <a:cs typeface="Andika" panose="02000000000000000000" pitchFamily="2" charset="0"/>
              </a:rPr>
              <a:t>corner</a:t>
            </a:r>
            <a:r>
              <a:rPr lang="mt-MT" sz="1400" dirty="0">
                <a:latin typeface="Andika" panose="02000000000000000000" pitchFamily="2" charset="0"/>
                <a:ea typeface="Andika" panose="02000000000000000000" pitchFamily="2" charset="0"/>
                <a:cs typeface="Andika" panose="02000000000000000000" pitchFamily="2" charset="0"/>
              </a:rPr>
              <a:t> </a:t>
            </a:r>
            <a:r>
              <a:rPr lang="en-GB" sz="1400" dirty="0">
                <a:latin typeface="Andika" panose="02000000000000000000" pitchFamily="2" charset="0"/>
                <a:ea typeface="Andika" panose="02000000000000000000" pitchFamily="2" charset="0"/>
                <a:cs typeface="Andika" panose="02000000000000000000" pitchFamily="2" charset="0"/>
              </a:rPr>
              <a:t>of each slide. </a:t>
            </a:r>
          </a:p>
          <a:p>
            <a:pPr marL="342900" indent="-342900">
              <a:lnSpc>
                <a:spcPct val="200000"/>
              </a:lnSpc>
              <a:buAutoNum type="arabicPeriod"/>
            </a:pPr>
            <a:r>
              <a:rPr lang="en-GB" sz="1400" dirty="0">
                <a:latin typeface="Andika" panose="02000000000000000000" pitchFamily="2" charset="0"/>
                <a:ea typeface="Andika" panose="02000000000000000000" pitchFamily="2" charset="0"/>
                <a:cs typeface="Andika" panose="02000000000000000000" pitchFamily="2" charset="0"/>
              </a:rPr>
              <a:t>Activities can be shared on the </a:t>
            </a:r>
            <a:r>
              <a:rPr lang="en-GB" sz="1400" dirty="0" err="1">
                <a:latin typeface="Andika" panose="02000000000000000000" pitchFamily="2" charset="0"/>
                <a:ea typeface="Andika" panose="02000000000000000000" pitchFamily="2" charset="0"/>
                <a:cs typeface="Andika" panose="02000000000000000000" pitchFamily="2" charset="0"/>
              </a:rPr>
              <a:t>i</a:t>
            </a:r>
            <a:r>
              <a:rPr lang="mt-MT" sz="1400" dirty="0" err="1">
                <a:latin typeface="Andika" panose="02000000000000000000" pitchFamily="2" charset="0"/>
                <a:ea typeface="Andika" panose="02000000000000000000" pitchFamily="2" charset="0"/>
                <a:cs typeface="Andika" panose="02000000000000000000" pitchFamily="2" charset="0"/>
              </a:rPr>
              <a:t>nter</a:t>
            </a:r>
            <a:r>
              <a:rPr lang="en-GB" sz="1400" dirty="0">
                <a:latin typeface="Andika" panose="02000000000000000000" pitchFamily="2" charset="0"/>
                <a:ea typeface="Andika" panose="02000000000000000000" pitchFamily="2" charset="0"/>
                <a:cs typeface="Andika" panose="02000000000000000000" pitchFamily="2" charset="0"/>
              </a:rPr>
              <a:t>active whiteboard or the learners’ tablets.</a:t>
            </a:r>
          </a:p>
          <a:p>
            <a:pPr>
              <a:lnSpc>
                <a:spcPct val="200000"/>
              </a:lnSpc>
            </a:pPr>
            <a:r>
              <a:rPr lang="en-GB" sz="1400" dirty="0">
                <a:latin typeface="Andika" panose="02000000000000000000" pitchFamily="2" charset="0"/>
                <a:ea typeface="Andika" panose="02000000000000000000" pitchFamily="2" charset="0"/>
                <a:cs typeface="Andika" panose="02000000000000000000" pitchFamily="2" charset="0"/>
              </a:rPr>
              <a:t> </a:t>
            </a:r>
          </a:p>
          <a:p>
            <a:pPr marL="342900" indent="-342900">
              <a:lnSpc>
                <a:spcPct val="200000"/>
              </a:lnSpc>
              <a:buAutoNum type="arabicPeriod"/>
            </a:pPr>
            <a:endParaRPr lang="en-GB" sz="1400" dirty="0">
              <a:latin typeface="Andika" panose="02000000000000000000" pitchFamily="2" charset="0"/>
              <a:ea typeface="Andika" panose="02000000000000000000" pitchFamily="2" charset="0"/>
              <a:cs typeface="Andika" panose="02000000000000000000" pitchFamily="2" charset="0"/>
            </a:endParaRPr>
          </a:p>
          <a:p>
            <a:pPr marL="342900" indent="-342900">
              <a:lnSpc>
                <a:spcPct val="200000"/>
              </a:lnSpc>
              <a:buAutoNum type="arabicPeriod"/>
            </a:pPr>
            <a:endParaRPr lang="en-GB" sz="1400" dirty="0">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1437445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4319" y="380376"/>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371937" y="373116"/>
            <a:ext cx="3063916"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Visual Puzzle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168626"/>
            <a:ext cx="8069314"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C2398089-782D-47B1-992C-6C73DE2EBE2F}"/>
              </a:ext>
            </a:extLst>
          </p:cNvPr>
          <p:cNvGrpSpPr/>
          <p:nvPr/>
        </p:nvGrpSpPr>
        <p:grpSpPr>
          <a:xfrm>
            <a:off x="491914" y="1368819"/>
            <a:ext cx="11253911" cy="1599830"/>
            <a:chOff x="466141" y="1490209"/>
            <a:chExt cx="11253911" cy="1599830"/>
          </a:xfrm>
        </p:grpSpPr>
        <p:pic>
          <p:nvPicPr>
            <p:cNvPr id="5122" name="Picture 2" descr="Clipart Falling Down Stairs | Free Images at Clker.com - vector clip art  online, royalty free &amp; public domain">
              <a:extLst>
                <a:ext uri="{FF2B5EF4-FFF2-40B4-BE49-F238E27FC236}">
                  <a16:creationId xmlns:a16="http://schemas.microsoft.com/office/drawing/2014/main" id="{9F676CE1-50D0-4ED2-B5CA-D6559F273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331"/>
            <a:stretch/>
          </p:blipFill>
          <p:spPr bwMode="auto">
            <a:xfrm>
              <a:off x="4317247" y="1516517"/>
              <a:ext cx="1821969" cy="14748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ater Splash Clipart High Res Stock Images | Shutterstock">
              <a:extLst>
                <a:ext uri="{FF2B5EF4-FFF2-40B4-BE49-F238E27FC236}">
                  <a16:creationId xmlns:a16="http://schemas.microsoft.com/office/drawing/2014/main" id="{A142846C-D582-48DC-8AF2-E58D7C77C9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49"/>
            <a:stretch/>
          </p:blipFill>
          <p:spPr bwMode="auto">
            <a:xfrm>
              <a:off x="466141" y="1700576"/>
              <a:ext cx="2555967" cy="1078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74E7C2-5D1F-4603-814E-F2922D7FFA50}"/>
                </a:ext>
              </a:extLst>
            </p:cNvPr>
            <p:cNvSpPr/>
            <p:nvPr/>
          </p:nvSpPr>
          <p:spPr>
            <a:xfrm>
              <a:off x="3649125" y="1874526"/>
              <a:ext cx="529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AC558FF7-0D4D-41FE-98CB-E6199AF28B78}"/>
                </a:ext>
              </a:extLst>
            </p:cNvPr>
            <p:cNvSpPr/>
            <p:nvPr/>
          </p:nvSpPr>
          <p:spPr>
            <a:xfrm>
              <a:off x="6336874" y="1874526"/>
              <a:ext cx="52931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151DCC66-5DAF-4E81-A7E7-E41D12971BC5}"/>
                </a:ext>
              </a:extLst>
            </p:cNvPr>
            <p:cNvSpPr/>
            <p:nvPr/>
          </p:nvSpPr>
          <p:spPr>
            <a:xfrm>
              <a:off x="7167909" y="1758111"/>
              <a:ext cx="4295673" cy="1156519"/>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1306A95-5224-4D54-9D79-3BC40F04FADA}"/>
                </a:ext>
              </a:extLst>
            </p:cNvPr>
            <p:cNvSpPr/>
            <p:nvPr/>
          </p:nvSpPr>
          <p:spPr>
            <a:xfrm>
              <a:off x="501445" y="1490209"/>
              <a:ext cx="11218607" cy="15998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Rounded Corners 24">
            <a:extLst>
              <a:ext uri="{FF2B5EF4-FFF2-40B4-BE49-F238E27FC236}">
                <a16:creationId xmlns:a16="http://schemas.microsoft.com/office/drawing/2014/main" id="{A7890D7B-8FB9-4C05-A478-050B76AB6126}"/>
              </a:ext>
            </a:extLst>
          </p:cNvPr>
          <p:cNvSpPr/>
          <p:nvPr/>
        </p:nvSpPr>
        <p:spPr>
          <a:xfrm>
            <a:off x="486695" y="4877794"/>
            <a:ext cx="11218607" cy="15998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6BE7838-C64F-483E-976D-EF3F1A3539CC}"/>
              </a:ext>
            </a:extLst>
          </p:cNvPr>
          <p:cNvSpPr/>
          <p:nvPr/>
        </p:nvSpPr>
        <p:spPr>
          <a:xfrm>
            <a:off x="533397" y="3122099"/>
            <a:ext cx="11218607" cy="159983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6" name="Picture 6" descr="Clip Art: Basic Words: -ack Phonics: Back Color I abcteach.com | abcteach">
            <a:extLst>
              <a:ext uri="{FF2B5EF4-FFF2-40B4-BE49-F238E27FC236}">
                <a16:creationId xmlns:a16="http://schemas.microsoft.com/office/drawing/2014/main" id="{DABD1C7E-0D32-41D9-A98E-6B637781F1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2" t="3643" r="3881" b="27539"/>
          <a:stretch/>
        </p:blipFill>
        <p:spPr bwMode="auto">
          <a:xfrm>
            <a:off x="674387" y="3212775"/>
            <a:ext cx="1937830" cy="14304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8CF46EC-5EA1-4734-8C3F-B08A9DC7C46F}"/>
              </a:ext>
            </a:extLst>
          </p:cNvPr>
          <p:cNvSpPr/>
          <p:nvPr/>
        </p:nvSpPr>
        <p:spPr>
          <a:xfrm>
            <a:off x="3700349" y="3347633"/>
            <a:ext cx="529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29" name="Rectangle 28">
            <a:extLst>
              <a:ext uri="{FF2B5EF4-FFF2-40B4-BE49-F238E27FC236}">
                <a16:creationId xmlns:a16="http://schemas.microsoft.com/office/drawing/2014/main" id="{1F9F0E29-7567-452A-9A47-1CCADC62D066}"/>
              </a:ext>
            </a:extLst>
          </p:cNvPr>
          <p:cNvSpPr/>
          <p:nvPr/>
        </p:nvSpPr>
        <p:spPr>
          <a:xfrm>
            <a:off x="6392405" y="3448685"/>
            <a:ext cx="52931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Rounded Corners 29">
            <a:extLst>
              <a:ext uri="{FF2B5EF4-FFF2-40B4-BE49-F238E27FC236}">
                <a16:creationId xmlns:a16="http://schemas.microsoft.com/office/drawing/2014/main" id="{14F686D4-BC08-484F-9843-C88FE2C7BF99}"/>
              </a:ext>
            </a:extLst>
          </p:cNvPr>
          <p:cNvSpPr/>
          <p:nvPr/>
        </p:nvSpPr>
        <p:spPr>
          <a:xfrm>
            <a:off x="7221940" y="3343754"/>
            <a:ext cx="4295673" cy="1156519"/>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B682D9C0-0ED3-46B0-BAFC-8FB971A51407}"/>
              </a:ext>
            </a:extLst>
          </p:cNvPr>
          <p:cNvSpPr/>
          <p:nvPr/>
        </p:nvSpPr>
        <p:spPr>
          <a:xfrm>
            <a:off x="7228185" y="5140421"/>
            <a:ext cx="4295673" cy="1156519"/>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9E40749-0A52-4FC7-8035-501668828887}"/>
              </a:ext>
            </a:extLst>
          </p:cNvPr>
          <p:cNvSpPr/>
          <p:nvPr/>
        </p:nvSpPr>
        <p:spPr>
          <a:xfrm>
            <a:off x="3729765" y="5208109"/>
            <a:ext cx="5293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2AEF8AF8-E7C7-4742-AD11-225CAB18DFCD}"/>
              </a:ext>
            </a:extLst>
          </p:cNvPr>
          <p:cNvSpPr/>
          <p:nvPr/>
        </p:nvSpPr>
        <p:spPr>
          <a:xfrm>
            <a:off x="6468603" y="5295912"/>
            <a:ext cx="52931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128" name="Picture 8" descr="Happy girl packing bag Royalty Free Vector Image">
            <a:extLst>
              <a:ext uri="{FF2B5EF4-FFF2-40B4-BE49-F238E27FC236}">
                <a16:creationId xmlns:a16="http://schemas.microsoft.com/office/drawing/2014/main" id="{E3D81050-AEEF-4BEE-A2AB-69AAA80D5F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181"/>
          <a:stretch/>
        </p:blipFill>
        <p:spPr bwMode="auto">
          <a:xfrm>
            <a:off x="4609124" y="3276295"/>
            <a:ext cx="1355204" cy="126811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xe Clipart Chop Wood - Axe Chopping Wood Cartoon - Free Transparent PNG  Clipart Images Download">
            <a:extLst>
              <a:ext uri="{FF2B5EF4-FFF2-40B4-BE49-F238E27FC236}">
                <a16:creationId xmlns:a16="http://schemas.microsoft.com/office/drawing/2014/main" id="{40611A15-2D4A-4A82-ADD6-25051EC74352}"/>
              </a:ext>
            </a:extLst>
          </p:cNvPr>
          <p:cNvPicPr>
            <a:picLocks noChangeAspect="1" noChangeArrowheads="1"/>
          </p:cNvPicPr>
          <p:nvPr/>
        </p:nvPicPr>
        <p:blipFill>
          <a:blip r:embed="rId7">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593589" y="4947658"/>
            <a:ext cx="2388575" cy="14834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ticks stock vector. Illustration of alone, kindergarten - 52329897">
            <a:extLst>
              <a:ext uri="{FF2B5EF4-FFF2-40B4-BE49-F238E27FC236}">
                <a16:creationId xmlns:a16="http://schemas.microsoft.com/office/drawing/2014/main" id="{4930A22C-5AD0-4B20-97C8-6CAD3CC4B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8996" y="5278399"/>
            <a:ext cx="2201404" cy="88056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200F938-46F5-4EAD-AD6D-DA9D083A3389}"/>
              </a:ext>
            </a:extLst>
          </p:cNvPr>
          <p:cNvSpPr txBox="1"/>
          <p:nvPr/>
        </p:nvSpPr>
        <p:spPr>
          <a:xfrm>
            <a:off x="11517613" y="6568559"/>
            <a:ext cx="674385"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1079896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534153" y="373116"/>
            <a:ext cx="473950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Paragr</a:t>
            </a:r>
            <a:r>
              <a:rPr lang="en-US" sz="5400" b="1" dirty="0">
                <a:ln w="0"/>
                <a:effectLst>
                  <a:outerShdw blurRad="38100" dist="19050" dir="2700000" algn="tl" rotWithShape="0">
                    <a:schemeClr val="dk1">
                      <a:alpha val="40000"/>
                    </a:schemeClr>
                  </a:outerShdw>
                </a:effectLst>
                <a:latin typeface="KG Neatly Printed" panose="02000506000000020003" pitchFamily="2" charset="0"/>
              </a:rPr>
              <a:t>aph challenge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Slice Timer">
                <a:extLst>
                  <a:ext uri="{FF2B5EF4-FFF2-40B4-BE49-F238E27FC236}">
                    <a16:creationId xmlns:a16="http://schemas.microsoft.com/office/drawing/2014/main" id="{BFB0B330-9D32-410A-B672-31B2A5C18FEE}"/>
                  </a:ext>
                </a:extLst>
              </p:cNvPr>
              <p:cNvGraphicFramePr>
                <a:graphicFrameLocks noGrp="1"/>
              </p:cNvGraphicFramePr>
              <p:nvPr>
                <p:extLst/>
              </p:nvPr>
            </p:nvGraphicFramePr>
            <p:xfrm>
              <a:off x="749384" y="1409425"/>
              <a:ext cx="2532484" cy="213723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title="Slice Timer">
                <a:extLst>
                  <a:ext uri="{FF2B5EF4-FFF2-40B4-BE49-F238E27FC236}">
                    <a16:creationId xmlns:a16="http://schemas.microsoft.com/office/drawing/2014/main" id="{BFB0B330-9D32-410A-B672-31B2A5C18FEE}"/>
                  </a:ext>
                </a:extLst>
              </p:cNvPr>
              <p:cNvPicPr>
                <a:picLocks noGrp="1" noRot="1" noChangeAspect="1" noMove="1" noResize="1" noEditPoints="1" noAdjustHandles="1" noChangeArrowheads="1" noChangeShapeType="1"/>
              </p:cNvPicPr>
              <p:nvPr/>
            </p:nvPicPr>
            <p:blipFill>
              <a:blip r:embed="rId4"/>
              <a:stretch>
                <a:fillRect/>
              </a:stretch>
            </p:blipFill>
            <p:spPr>
              <a:xfrm>
                <a:off x="749384" y="1409425"/>
                <a:ext cx="2532484" cy="2137236"/>
              </a:xfrm>
              <a:prstGeom prst="rect">
                <a:avLst/>
              </a:prstGeom>
            </p:spPr>
          </p:pic>
        </mc:Fallback>
      </mc:AlternateContent>
      <p:sp>
        <p:nvSpPr>
          <p:cNvPr id="22" name="Rectangle: Rounded Corners 21">
            <a:extLst>
              <a:ext uri="{FF2B5EF4-FFF2-40B4-BE49-F238E27FC236}">
                <a16:creationId xmlns:a16="http://schemas.microsoft.com/office/drawing/2014/main" id="{15583ECC-E379-4A57-B698-EBD0D1820AA4}"/>
              </a:ext>
            </a:extLst>
          </p:cNvPr>
          <p:cNvSpPr/>
          <p:nvPr/>
        </p:nvSpPr>
        <p:spPr>
          <a:xfrm>
            <a:off x="3831021" y="1646887"/>
            <a:ext cx="7704439" cy="1662311"/>
          </a:xfrm>
          <a:prstGeom prst="roundRect">
            <a:avLst>
              <a:gd name="adj" fmla="val 6321"/>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In 5 minutes, write a short paragraph about</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 PICNIC</a:t>
            </a:r>
          </a:p>
        </p:txBody>
      </p:sp>
      <p:sp>
        <p:nvSpPr>
          <p:cNvPr id="5" name="TextBox 4">
            <a:extLst>
              <a:ext uri="{FF2B5EF4-FFF2-40B4-BE49-F238E27FC236}">
                <a16:creationId xmlns:a16="http://schemas.microsoft.com/office/drawing/2014/main" id="{4300E4BB-C832-4295-93B0-119D9465CEE2}"/>
              </a:ext>
            </a:extLst>
          </p:cNvPr>
          <p:cNvSpPr txBox="1"/>
          <p:nvPr/>
        </p:nvSpPr>
        <p:spPr>
          <a:xfrm>
            <a:off x="816842" y="3463157"/>
            <a:ext cx="6399839" cy="3791487"/>
          </a:xfrm>
          <a:prstGeom prst="rect">
            <a:avLst/>
          </a:prstGeom>
          <a:noFill/>
        </p:spPr>
        <p:txBody>
          <a:bodyPr wrap="square" rtlCol="0">
            <a:spAutoFit/>
          </a:bodyPr>
          <a:lstStyle/>
          <a:p>
            <a:pPr>
              <a:lnSpc>
                <a:spcPct val="150000"/>
              </a:lnSpc>
            </a:pPr>
            <a:r>
              <a:rPr lang="en-GB" b="1" dirty="0">
                <a:latin typeface="Cavolini" panose="03000502040302020204" pitchFamily="66" charset="0"/>
                <a:cs typeface="Cavolini" panose="03000502040302020204" pitchFamily="66" charset="0"/>
              </a:rPr>
              <a:t>Include at least one</a:t>
            </a:r>
          </a:p>
          <a:p>
            <a:pPr marL="285750" indent="-285750">
              <a:lnSpc>
                <a:spcPct val="150000"/>
              </a:lnSpc>
              <a:buFont typeface="Arial" panose="020B0604020202020204" pitchFamily="34" charset="0"/>
              <a:buChar char="•"/>
            </a:pPr>
            <a:r>
              <a:rPr lang="en-GB" b="1" dirty="0">
                <a:latin typeface="Cavolini" panose="03000502040302020204" pitchFamily="66" charset="0"/>
                <a:cs typeface="Cavolini" panose="03000502040302020204" pitchFamily="66" charset="0"/>
              </a:rPr>
              <a:t>noun</a:t>
            </a:r>
          </a:p>
          <a:p>
            <a:pPr marL="285750" indent="-285750">
              <a:lnSpc>
                <a:spcPct val="150000"/>
              </a:lnSpc>
              <a:buFont typeface="Arial" panose="020B0604020202020204" pitchFamily="34" charset="0"/>
              <a:buChar char="•"/>
            </a:pPr>
            <a:r>
              <a:rPr lang="en-GB" b="1" dirty="0">
                <a:latin typeface="Cavolini" panose="03000502040302020204" pitchFamily="66" charset="0"/>
                <a:cs typeface="Cavolini" panose="03000502040302020204" pitchFamily="66" charset="0"/>
              </a:rPr>
              <a:t>verb</a:t>
            </a:r>
          </a:p>
          <a:p>
            <a:pPr marL="285750" indent="-285750">
              <a:lnSpc>
                <a:spcPct val="150000"/>
              </a:lnSpc>
              <a:buFont typeface="Arial" panose="020B0604020202020204" pitchFamily="34" charset="0"/>
              <a:buChar char="•"/>
            </a:pPr>
            <a:r>
              <a:rPr lang="en-GB" b="1" dirty="0">
                <a:latin typeface="Cavolini" panose="03000502040302020204" pitchFamily="66" charset="0"/>
                <a:cs typeface="Cavolini" panose="03000502040302020204" pitchFamily="66" charset="0"/>
              </a:rPr>
              <a:t>adjective</a:t>
            </a:r>
          </a:p>
          <a:p>
            <a:pPr marL="285750" indent="-285750">
              <a:lnSpc>
                <a:spcPct val="150000"/>
              </a:lnSpc>
              <a:buFont typeface="Arial" panose="020B0604020202020204" pitchFamily="34" charset="0"/>
              <a:buChar char="•"/>
            </a:pPr>
            <a:r>
              <a:rPr lang="en-GB" b="1" dirty="0">
                <a:latin typeface="Cavolini" panose="03000502040302020204" pitchFamily="66" charset="0"/>
                <a:cs typeface="Cavolini" panose="03000502040302020204" pitchFamily="66" charset="0"/>
              </a:rPr>
              <a:t>adverb</a:t>
            </a:r>
          </a:p>
          <a:p>
            <a:pPr>
              <a:lnSpc>
                <a:spcPct val="150000"/>
              </a:lnSpc>
            </a:pPr>
            <a:endParaRPr lang="en-GB" b="1" dirty="0">
              <a:latin typeface="Cavolini" panose="03000502040302020204" pitchFamily="66" charset="0"/>
              <a:cs typeface="Cavolini" panose="03000502040302020204" pitchFamily="66" charset="0"/>
            </a:endParaRPr>
          </a:p>
          <a:p>
            <a:pPr>
              <a:lnSpc>
                <a:spcPct val="150000"/>
              </a:lnSpc>
            </a:pPr>
            <a:r>
              <a:rPr lang="en-GB" b="1" dirty="0">
                <a:latin typeface="Cavolini" panose="03000502040302020204" pitchFamily="66" charset="0"/>
                <a:cs typeface="Cavolini" panose="03000502040302020204" pitchFamily="66" charset="0"/>
              </a:rPr>
              <a:t>Underline a grammar choice, e.g.: all the nouns.</a:t>
            </a:r>
          </a:p>
          <a:p>
            <a:pPr>
              <a:lnSpc>
                <a:spcPct val="150000"/>
              </a:lnSpc>
            </a:pPr>
            <a:endParaRPr lang="en-GB" b="1" dirty="0">
              <a:latin typeface="Cavolini" panose="03000502040302020204" pitchFamily="66" charset="0"/>
              <a:cs typeface="Cavolini" panose="03000502040302020204" pitchFamily="66" charset="0"/>
            </a:endParaRPr>
          </a:p>
          <a:p>
            <a:pPr>
              <a:lnSpc>
                <a:spcPct val="150000"/>
              </a:lnSpc>
            </a:pPr>
            <a:endParaRPr lang="en-GB" b="1" dirty="0">
              <a:latin typeface="Cavolini" panose="03000502040302020204" pitchFamily="66" charset="0"/>
              <a:cs typeface="Cavolini" panose="03000502040302020204" pitchFamily="66" charset="0"/>
            </a:endParaRPr>
          </a:p>
        </p:txBody>
      </p:sp>
      <p:pic>
        <p:nvPicPr>
          <p:cNvPr id="15" name="Picture 2" descr="Free Picnic Cliparts, Download Free Clip Art, Free Clip Art on Clipart  Library">
            <a:extLst>
              <a:ext uri="{FF2B5EF4-FFF2-40B4-BE49-F238E27FC236}">
                <a16:creationId xmlns:a16="http://schemas.microsoft.com/office/drawing/2014/main" id="{EE639F31-BEAC-4F21-AB9E-D50054458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540" y="3463156"/>
            <a:ext cx="3711900" cy="26244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4061-FCA9-4CE5-841D-05646E4E78BB}"/>
              </a:ext>
            </a:extLst>
          </p:cNvPr>
          <p:cNvSpPr txBox="1"/>
          <p:nvPr/>
        </p:nvSpPr>
        <p:spPr>
          <a:xfrm>
            <a:off x="11122089" y="6568559"/>
            <a:ext cx="106990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5.8; LAP 5.4</a:t>
            </a:r>
          </a:p>
        </p:txBody>
      </p:sp>
    </p:spTree>
    <p:extLst>
      <p:ext uri="{BB962C8B-B14F-4D97-AF65-F5344CB8AC3E}">
        <p14:creationId xmlns:p14="http://schemas.microsoft.com/office/powerpoint/2010/main" val="83714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098013" y="373116"/>
            <a:ext cx="561179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Make the longest words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5684002" y="1665514"/>
            <a:ext cx="5106668" cy="2044834"/>
          </a:xfrm>
          <a:prstGeom prst="roundRect">
            <a:avLst>
              <a:gd name="adj" fmla="val 6321"/>
            </a:avLst>
          </a:prstGeom>
          <a:solidFill>
            <a:srgbClr val="CC66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KG Neatly Printed" panose="02000506000000020003" pitchFamily="2" charset="0"/>
              </a:rPr>
              <a:t>Think of the longest words you know that begin with each letter of the topic word.  Keep your words related to the theme.</a:t>
            </a:r>
            <a:endPar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16" name="Rectangle 15">
            <a:extLst>
              <a:ext uri="{FF2B5EF4-FFF2-40B4-BE49-F238E27FC236}">
                <a16:creationId xmlns:a16="http://schemas.microsoft.com/office/drawing/2014/main" id="{6F21204C-75B8-488A-BCAC-B7F7C342441B}"/>
              </a:ext>
            </a:extLst>
          </p:cNvPr>
          <p:cNvSpPr/>
          <p:nvPr/>
        </p:nvSpPr>
        <p:spPr>
          <a:xfrm>
            <a:off x="1311841" y="1568351"/>
            <a:ext cx="938783" cy="4617033"/>
          </a:xfrm>
          <a:prstGeom prst="rect">
            <a:avLst/>
          </a:prstGeom>
          <a:noFill/>
        </p:spPr>
        <p:txBody>
          <a:bodyPr vert="wordArtVert"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latin typeface="Eras Bold ITC" panose="020B0907030504020204" pitchFamily="34" charset="0"/>
                <a:cs typeface="Cavolini" panose="03000502040302020204" pitchFamily="66" charset="0"/>
              </a:rPr>
              <a:t>TRAVEL</a:t>
            </a:r>
          </a:p>
        </p:txBody>
      </p:sp>
      <p:sp>
        <p:nvSpPr>
          <p:cNvPr id="17" name="TextBox 16">
            <a:extLst>
              <a:ext uri="{FF2B5EF4-FFF2-40B4-BE49-F238E27FC236}">
                <a16:creationId xmlns:a16="http://schemas.microsoft.com/office/drawing/2014/main" id="{8C3D33F4-480E-4BC2-ABDB-3EF3578A5A93}"/>
              </a:ext>
            </a:extLst>
          </p:cNvPr>
          <p:cNvSpPr txBox="1"/>
          <p:nvPr/>
        </p:nvSpPr>
        <p:spPr>
          <a:xfrm>
            <a:off x="1950948" y="1945923"/>
            <a:ext cx="2886162" cy="369332"/>
          </a:xfrm>
          <a:prstGeom prst="rect">
            <a:avLst/>
          </a:prstGeom>
          <a:noFill/>
        </p:spPr>
        <p:txBody>
          <a:bodyPr wrap="square" rtlCol="0">
            <a:spAutoFit/>
          </a:bodyPr>
          <a:lstStyle/>
          <a:p>
            <a:r>
              <a:rPr lang="en-GB" dirty="0" err="1">
                <a:latin typeface="Cavolini" panose="03000502040302020204" pitchFamily="66" charset="0"/>
                <a:cs typeface="Cavolini" panose="03000502040302020204" pitchFamily="66" charset="0"/>
              </a:rPr>
              <a:t>errific</a:t>
            </a:r>
            <a:endParaRPr lang="en-GB" dirty="0">
              <a:latin typeface="Cavolini" panose="03000502040302020204" pitchFamily="66" charset="0"/>
              <a:cs typeface="Cavolini" panose="03000502040302020204" pitchFamily="66" charset="0"/>
            </a:endParaRPr>
          </a:p>
        </p:txBody>
      </p:sp>
      <p:sp>
        <p:nvSpPr>
          <p:cNvPr id="20" name="TextBox 19">
            <a:extLst>
              <a:ext uri="{FF2B5EF4-FFF2-40B4-BE49-F238E27FC236}">
                <a16:creationId xmlns:a16="http://schemas.microsoft.com/office/drawing/2014/main" id="{45E39CCD-3286-4586-B841-48C06E90728C}"/>
              </a:ext>
            </a:extLst>
          </p:cNvPr>
          <p:cNvSpPr txBox="1"/>
          <p:nvPr/>
        </p:nvSpPr>
        <p:spPr>
          <a:xfrm>
            <a:off x="1981541" y="2705523"/>
            <a:ext cx="2886162" cy="369332"/>
          </a:xfrm>
          <a:prstGeom prst="rect">
            <a:avLst/>
          </a:prstGeom>
          <a:noFill/>
        </p:spPr>
        <p:txBody>
          <a:bodyPr wrap="square" rtlCol="0">
            <a:spAutoFit/>
          </a:bodyPr>
          <a:lstStyle/>
          <a:p>
            <a:r>
              <a:rPr lang="en-GB" dirty="0" err="1">
                <a:latin typeface="Cavolini" panose="03000502040302020204" pitchFamily="66" charset="0"/>
                <a:cs typeface="Cavolini" panose="03000502040302020204" pitchFamily="66" charset="0"/>
              </a:rPr>
              <a:t>ainforest</a:t>
            </a:r>
            <a:endParaRPr lang="en-GB" dirty="0">
              <a:latin typeface="Cavolini" panose="03000502040302020204" pitchFamily="66" charset="0"/>
              <a:cs typeface="Cavolini" panose="03000502040302020204" pitchFamily="66" charset="0"/>
            </a:endParaRPr>
          </a:p>
        </p:txBody>
      </p:sp>
      <p:pic>
        <p:nvPicPr>
          <p:cNvPr id="3074" name="Picture 2" descr="Free Travel Cliparts, Download Free Clip Art, Free Clip Art on Clipart  Library">
            <a:extLst>
              <a:ext uri="{FF2B5EF4-FFF2-40B4-BE49-F238E27FC236}">
                <a16:creationId xmlns:a16="http://schemas.microsoft.com/office/drawing/2014/main" id="{7FA75377-0862-45E6-B79C-C7ADA90311FD}"/>
              </a:ext>
            </a:extLst>
          </p:cNvPr>
          <p:cNvPicPr>
            <a:picLocks noChangeAspect="1" noChangeArrowheads="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6857998" y="4061213"/>
            <a:ext cx="3684839" cy="21302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FF88CAC-5120-41D8-9047-A5657270DAE1}"/>
              </a:ext>
            </a:extLst>
          </p:cNvPr>
          <p:cNvSpPr txBox="1"/>
          <p:nvPr/>
        </p:nvSpPr>
        <p:spPr>
          <a:xfrm>
            <a:off x="11460998" y="6568559"/>
            <a:ext cx="73100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4230015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153450" y="373116"/>
            <a:ext cx="5500929"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Describe the character</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4292082" y="1514691"/>
            <a:ext cx="6993529" cy="1407862"/>
          </a:xfrm>
          <a:prstGeom prst="roundRect">
            <a:avLst>
              <a:gd name="adj" fmla="val 6321"/>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KG Neatly Printed" panose="02000506000000020003" pitchFamily="2" charset="0"/>
              </a:rPr>
              <a:t>Use 5 describing words (adjectives) to describe the dragon.  Think about what it looks like and how his character might be. </a:t>
            </a:r>
            <a:endPar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pic>
        <p:nvPicPr>
          <p:cNvPr id="4098" name="Picture 2" descr="Dragon clipart. Free download transparent .PNG | Creazilla">
            <a:extLst>
              <a:ext uri="{FF2B5EF4-FFF2-40B4-BE49-F238E27FC236}">
                <a16:creationId xmlns:a16="http://schemas.microsoft.com/office/drawing/2014/main" id="{3B20D1BC-D133-40DE-B0DD-5C8F8B5B8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08" y="2035278"/>
            <a:ext cx="5763208" cy="430799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3E901C9-4937-4956-906C-BA2DB438B103}"/>
              </a:ext>
            </a:extLst>
          </p:cNvPr>
          <p:cNvSpPr/>
          <p:nvPr/>
        </p:nvSpPr>
        <p:spPr>
          <a:xfrm>
            <a:off x="6295187" y="3199987"/>
            <a:ext cx="2369929" cy="836545"/>
          </a:xfrm>
          <a:prstGeom prst="roundRect">
            <a:avLst/>
          </a:prstGeom>
          <a:solidFill>
            <a:srgbClr val="08E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Rounded Corners 22">
            <a:extLst>
              <a:ext uri="{FF2B5EF4-FFF2-40B4-BE49-F238E27FC236}">
                <a16:creationId xmlns:a16="http://schemas.microsoft.com/office/drawing/2014/main" id="{9E9C5675-E342-4E35-B530-A8571734C8C1}"/>
              </a:ext>
            </a:extLst>
          </p:cNvPr>
          <p:cNvSpPr/>
          <p:nvPr/>
        </p:nvSpPr>
        <p:spPr>
          <a:xfrm>
            <a:off x="8810139" y="3176157"/>
            <a:ext cx="2369929" cy="836545"/>
          </a:xfrm>
          <a:prstGeom prst="roundRect">
            <a:avLst/>
          </a:prstGeom>
          <a:solidFill>
            <a:srgbClr val="08E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B44FBC67-7CF4-49B7-BC14-0E35E6C524DE}"/>
              </a:ext>
            </a:extLst>
          </p:cNvPr>
          <p:cNvSpPr/>
          <p:nvPr/>
        </p:nvSpPr>
        <p:spPr>
          <a:xfrm>
            <a:off x="6318856" y="4263258"/>
            <a:ext cx="2369929" cy="836545"/>
          </a:xfrm>
          <a:prstGeom prst="roundRect">
            <a:avLst/>
          </a:prstGeom>
          <a:solidFill>
            <a:srgbClr val="08E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A6E5272F-0DE3-44F0-A045-AFADF0058B15}"/>
              </a:ext>
            </a:extLst>
          </p:cNvPr>
          <p:cNvSpPr/>
          <p:nvPr/>
        </p:nvSpPr>
        <p:spPr>
          <a:xfrm>
            <a:off x="8899546" y="4284723"/>
            <a:ext cx="2369929" cy="836545"/>
          </a:xfrm>
          <a:prstGeom prst="roundRect">
            <a:avLst/>
          </a:prstGeom>
          <a:solidFill>
            <a:srgbClr val="08E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FB840C36-38F1-4A1E-993D-440CA8190A61}"/>
              </a:ext>
            </a:extLst>
          </p:cNvPr>
          <p:cNvSpPr/>
          <p:nvPr/>
        </p:nvSpPr>
        <p:spPr>
          <a:xfrm>
            <a:off x="7746035" y="5353405"/>
            <a:ext cx="2369929" cy="836545"/>
          </a:xfrm>
          <a:prstGeom prst="roundRect">
            <a:avLst/>
          </a:prstGeom>
          <a:solidFill>
            <a:srgbClr val="08E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368E9FCE-2C50-4604-9619-5056C01C4242}"/>
              </a:ext>
            </a:extLst>
          </p:cNvPr>
          <p:cNvSpPr txBox="1"/>
          <p:nvPr/>
        </p:nvSpPr>
        <p:spPr>
          <a:xfrm>
            <a:off x="10935479" y="6568559"/>
            <a:ext cx="125652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LAP 5.5</a:t>
            </a:r>
          </a:p>
        </p:txBody>
      </p:sp>
    </p:spTree>
    <p:extLst>
      <p:ext uri="{BB962C8B-B14F-4D97-AF65-F5344CB8AC3E}">
        <p14:creationId xmlns:p14="http://schemas.microsoft.com/office/powerpoint/2010/main" val="690023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783815" y="373116"/>
            <a:ext cx="4240200"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Mixed up question</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50F3DB68-0E43-4682-980C-F48DCD66049C}"/>
              </a:ext>
            </a:extLst>
          </p:cNvPr>
          <p:cNvSpPr/>
          <p:nvPr/>
        </p:nvSpPr>
        <p:spPr>
          <a:xfrm>
            <a:off x="2287135" y="1531568"/>
            <a:ext cx="7704439" cy="1108996"/>
          </a:xfrm>
          <a:prstGeom prst="roundRect">
            <a:avLst>
              <a:gd name="adj" fmla="val 6321"/>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Reconstruct the question below and discuss it with your partner.</a:t>
            </a:r>
          </a:p>
        </p:txBody>
      </p:sp>
      <p:sp>
        <p:nvSpPr>
          <p:cNvPr id="21" name="TextBox 20">
            <a:extLst>
              <a:ext uri="{FF2B5EF4-FFF2-40B4-BE49-F238E27FC236}">
                <a16:creationId xmlns:a16="http://schemas.microsoft.com/office/drawing/2014/main" id="{3ECC7661-12C8-4CA5-B420-1A60C6CC51DB}"/>
              </a:ext>
            </a:extLst>
          </p:cNvPr>
          <p:cNvSpPr txBox="1"/>
          <p:nvPr/>
        </p:nvSpPr>
        <p:spPr>
          <a:xfrm rot="21426907">
            <a:off x="9283128" y="5686140"/>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What’s</a:t>
            </a:r>
          </a:p>
        </p:txBody>
      </p:sp>
      <p:sp>
        <p:nvSpPr>
          <p:cNvPr id="23" name="TextBox 22">
            <a:extLst>
              <a:ext uri="{FF2B5EF4-FFF2-40B4-BE49-F238E27FC236}">
                <a16:creationId xmlns:a16="http://schemas.microsoft.com/office/drawing/2014/main" id="{97EF1335-4692-40FA-B210-728F723A1BC8}"/>
              </a:ext>
            </a:extLst>
          </p:cNvPr>
          <p:cNvSpPr txBox="1"/>
          <p:nvPr/>
        </p:nvSpPr>
        <p:spPr>
          <a:xfrm rot="21426907">
            <a:off x="2839032" y="4464677"/>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the</a:t>
            </a:r>
          </a:p>
        </p:txBody>
      </p:sp>
      <p:sp>
        <p:nvSpPr>
          <p:cNvPr id="24" name="TextBox 23">
            <a:extLst>
              <a:ext uri="{FF2B5EF4-FFF2-40B4-BE49-F238E27FC236}">
                <a16:creationId xmlns:a16="http://schemas.microsoft.com/office/drawing/2014/main" id="{B6F5AFB3-D4E7-4522-A75F-663090982E6A}"/>
              </a:ext>
            </a:extLst>
          </p:cNvPr>
          <p:cNvSpPr txBox="1"/>
          <p:nvPr/>
        </p:nvSpPr>
        <p:spPr>
          <a:xfrm rot="230104">
            <a:off x="8612470" y="4537901"/>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name</a:t>
            </a:r>
          </a:p>
        </p:txBody>
      </p:sp>
      <p:sp>
        <p:nvSpPr>
          <p:cNvPr id="25" name="TextBox 24">
            <a:extLst>
              <a:ext uri="{FF2B5EF4-FFF2-40B4-BE49-F238E27FC236}">
                <a16:creationId xmlns:a16="http://schemas.microsoft.com/office/drawing/2014/main" id="{585AACE3-E35E-4B93-A055-A2F2072ABB46}"/>
              </a:ext>
            </a:extLst>
          </p:cNvPr>
          <p:cNvSpPr txBox="1"/>
          <p:nvPr/>
        </p:nvSpPr>
        <p:spPr>
          <a:xfrm>
            <a:off x="5872117" y="4822677"/>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of</a:t>
            </a:r>
          </a:p>
        </p:txBody>
      </p:sp>
      <p:sp>
        <p:nvSpPr>
          <p:cNvPr id="26" name="TextBox 25">
            <a:extLst>
              <a:ext uri="{FF2B5EF4-FFF2-40B4-BE49-F238E27FC236}">
                <a16:creationId xmlns:a16="http://schemas.microsoft.com/office/drawing/2014/main" id="{9D00FCF0-8950-40C6-8505-7BA5CBA13865}"/>
              </a:ext>
            </a:extLst>
          </p:cNvPr>
          <p:cNvSpPr txBox="1"/>
          <p:nvPr/>
        </p:nvSpPr>
        <p:spPr>
          <a:xfrm rot="371997">
            <a:off x="7296296" y="3521496"/>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the</a:t>
            </a:r>
          </a:p>
        </p:txBody>
      </p:sp>
      <p:sp>
        <p:nvSpPr>
          <p:cNvPr id="27" name="TextBox 26">
            <a:extLst>
              <a:ext uri="{FF2B5EF4-FFF2-40B4-BE49-F238E27FC236}">
                <a16:creationId xmlns:a16="http://schemas.microsoft.com/office/drawing/2014/main" id="{1B711B80-CF54-4534-B19D-E4446DA89616}"/>
              </a:ext>
            </a:extLst>
          </p:cNvPr>
          <p:cNvSpPr txBox="1"/>
          <p:nvPr/>
        </p:nvSpPr>
        <p:spPr>
          <a:xfrm rot="21426907">
            <a:off x="785152" y="3533778"/>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last</a:t>
            </a:r>
          </a:p>
        </p:txBody>
      </p:sp>
      <p:sp>
        <p:nvSpPr>
          <p:cNvPr id="28" name="TextBox 27">
            <a:extLst>
              <a:ext uri="{FF2B5EF4-FFF2-40B4-BE49-F238E27FC236}">
                <a16:creationId xmlns:a16="http://schemas.microsoft.com/office/drawing/2014/main" id="{00B4F00D-F426-4A30-A661-6CE6432E1A54}"/>
              </a:ext>
            </a:extLst>
          </p:cNvPr>
          <p:cNvSpPr txBox="1"/>
          <p:nvPr/>
        </p:nvSpPr>
        <p:spPr>
          <a:xfrm rot="460280">
            <a:off x="1199037" y="5478827"/>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film</a:t>
            </a:r>
          </a:p>
        </p:txBody>
      </p:sp>
      <p:sp>
        <p:nvSpPr>
          <p:cNvPr id="29" name="TextBox 28">
            <a:extLst>
              <a:ext uri="{FF2B5EF4-FFF2-40B4-BE49-F238E27FC236}">
                <a16:creationId xmlns:a16="http://schemas.microsoft.com/office/drawing/2014/main" id="{56C4E479-DCD1-4780-AB43-7E8E2E9B5726}"/>
              </a:ext>
            </a:extLst>
          </p:cNvPr>
          <p:cNvSpPr txBox="1"/>
          <p:nvPr/>
        </p:nvSpPr>
        <p:spPr>
          <a:xfrm rot="21426907">
            <a:off x="4771325" y="5630131"/>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you</a:t>
            </a:r>
          </a:p>
        </p:txBody>
      </p:sp>
      <p:sp>
        <p:nvSpPr>
          <p:cNvPr id="30" name="TextBox 29">
            <a:extLst>
              <a:ext uri="{FF2B5EF4-FFF2-40B4-BE49-F238E27FC236}">
                <a16:creationId xmlns:a16="http://schemas.microsoft.com/office/drawing/2014/main" id="{27A20D11-8B99-4671-A556-EDA339AA7FB6}"/>
              </a:ext>
            </a:extLst>
          </p:cNvPr>
          <p:cNvSpPr txBox="1"/>
          <p:nvPr/>
        </p:nvSpPr>
        <p:spPr>
          <a:xfrm>
            <a:off x="4297753" y="3510230"/>
            <a:ext cx="1983976"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watched?</a:t>
            </a:r>
          </a:p>
        </p:txBody>
      </p:sp>
      <p:sp>
        <p:nvSpPr>
          <p:cNvPr id="31" name="TextBox 30">
            <a:extLst>
              <a:ext uri="{FF2B5EF4-FFF2-40B4-BE49-F238E27FC236}">
                <a16:creationId xmlns:a16="http://schemas.microsoft.com/office/drawing/2014/main" id="{1E6704E2-4AA0-4003-A60F-457962950C79}"/>
              </a:ext>
            </a:extLst>
          </p:cNvPr>
          <p:cNvSpPr txBox="1"/>
          <p:nvPr/>
        </p:nvSpPr>
        <p:spPr>
          <a:xfrm>
            <a:off x="11532637" y="6568559"/>
            <a:ext cx="659362"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206603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62064"/>
            <a:ext cx="11474669" cy="6261867"/>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223425" y="253572"/>
            <a:ext cx="3336876"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At the library</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4" y="1176902"/>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50F3DB68-0E43-4682-980C-F48DCD66049C}"/>
              </a:ext>
            </a:extLst>
          </p:cNvPr>
          <p:cNvSpPr/>
          <p:nvPr/>
        </p:nvSpPr>
        <p:spPr>
          <a:xfrm>
            <a:off x="878979" y="1392556"/>
            <a:ext cx="10171513" cy="614170"/>
          </a:xfrm>
          <a:prstGeom prst="roundRect">
            <a:avLst>
              <a:gd name="adj" fmla="val 6321"/>
            </a:avLst>
          </a:prstGeom>
          <a:solidFill>
            <a:srgbClr val="FDA1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Listen to the conversation and fill in the library card with the right information.</a:t>
            </a:r>
          </a:p>
        </p:txBody>
      </p:sp>
      <p:grpSp>
        <p:nvGrpSpPr>
          <p:cNvPr id="17" name="Group 16">
            <a:extLst>
              <a:ext uri="{FF2B5EF4-FFF2-40B4-BE49-F238E27FC236}">
                <a16:creationId xmlns:a16="http://schemas.microsoft.com/office/drawing/2014/main" id="{8B910FB5-2EF0-4ECA-98F1-C50378A0FC21}"/>
              </a:ext>
            </a:extLst>
          </p:cNvPr>
          <p:cNvGrpSpPr/>
          <p:nvPr/>
        </p:nvGrpSpPr>
        <p:grpSpPr>
          <a:xfrm>
            <a:off x="4741479" y="2219776"/>
            <a:ext cx="6186196" cy="3559627"/>
            <a:chOff x="3393796" y="2616689"/>
            <a:chExt cx="6186196" cy="3559627"/>
          </a:xfrm>
        </p:grpSpPr>
        <p:sp>
          <p:nvSpPr>
            <p:cNvPr id="3" name="Rectangle: Rounded Corners 2">
              <a:extLst>
                <a:ext uri="{FF2B5EF4-FFF2-40B4-BE49-F238E27FC236}">
                  <a16:creationId xmlns:a16="http://schemas.microsoft.com/office/drawing/2014/main" id="{5D867CF6-1EA5-4795-A705-5DC506BCC73C}"/>
                </a:ext>
              </a:extLst>
            </p:cNvPr>
            <p:cNvSpPr/>
            <p:nvPr/>
          </p:nvSpPr>
          <p:spPr>
            <a:xfrm>
              <a:off x="3393796" y="2616689"/>
              <a:ext cx="6186196" cy="3559627"/>
            </a:xfrm>
            <a:prstGeom prst="roundRect">
              <a:avLst>
                <a:gd name="adj" fmla="val 5783"/>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6ABD6D41-3D6D-4C09-BE23-E861C8A55B9A}"/>
                </a:ext>
              </a:extLst>
            </p:cNvPr>
            <p:cNvSpPr txBox="1"/>
            <p:nvPr/>
          </p:nvSpPr>
          <p:spPr>
            <a:xfrm>
              <a:off x="3393796" y="2626904"/>
              <a:ext cx="3349690" cy="462022"/>
            </a:xfrm>
            <a:prstGeom prst="roundRect">
              <a:avLst>
                <a:gd name="adj" fmla="val 23114"/>
              </a:avLst>
            </a:prstGeom>
            <a:solidFill>
              <a:srgbClr val="FFC000"/>
            </a:solidFill>
            <a:ln w="19050">
              <a:noFill/>
            </a:ln>
          </p:spPr>
          <p:txBody>
            <a:bodyPr wrap="square" rtlCol="0">
              <a:spAutoFit/>
            </a:bodyPr>
            <a:lstStyle/>
            <a:p>
              <a:pPr algn="ctr"/>
              <a:r>
                <a:rPr lang="en-GB" sz="2000" dirty="0">
                  <a:solidFill>
                    <a:schemeClr val="bg1"/>
                  </a:solidFill>
                  <a:latin typeface="Andika" panose="02000000000000000000" pitchFamily="2" charset="0"/>
                  <a:ea typeface="Andika" panose="02000000000000000000" pitchFamily="2" charset="0"/>
                  <a:cs typeface="Andika" panose="02000000000000000000" pitchFamily="2" charset="0"/>
                </a:rPr>
                <a:t>School Library Card</a:t>
              </a:r>
            </a:p>
          </p:txBody>
        </p:sp>
        <p:sp>
          <p:nvSpPr>
            <p:cNvPr id="5" name="Rectangle: Rounded Corners 4">
              <a:extLst>
                <a:ext uri="{FF2B5EF4-FFF2-40B4-BE49-F238E27FC236}">
                  <a16:creationId xmlns:a16="http://schemas.microsoft.com/office/drawing/2014/main" id="{8830E074-55D6-4EBB-B3D9-2687EC8B6DE5}"/>
                </a:ext>
              </a:extLst>
            </p:cNvPr>
            <p:cNvSpPr/>
            <p:nvPr/>
          </p:nvSpPr>
          <p:spPr>
            <a:xfrm>
              <a:off x="3655054" y="3153137"/>
              <a:ext cx="2827174" cy="2880001"/>
            </a:xfrm>
            <a:prstGeom prst="roundRect">
              <a:avLst>
                <a:gd name="adj" fmla="val 8961"/>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8F8AEFBC-BCE5-4BDC-B7ED-83E497B9C131}"/>
                </a:ext>
              </a:extLst>
            </p:cNvPr>
            <p:cNvSpPr/>
            <p:nvPr/>
          </p:nvSpPr>
          <p:spPr>
            <a:xfrm>
              <a:off x="6609630" y="3117178"/>
              <a:ext cx="2827174" cy="2880001"/>
            </a:xfrm>
            <a:prstGeom prst="roundRect">
              <a:avLst>
                <a:gd name="adj" fmla="val 8961"/>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Name: __________</a:t>
              </a:r>
            </a:p>
            <a:p>
              <a:pPr>
                <a:lnSpc>
                  <a:spcPct val="20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Surname: ________</a:t>
              </a:r>
            </a:p>
            <a:p>
              <a:pPr>
                <a:lnSpc>
                  <a:spcPct val="20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Class: __________</a:t>
              </a:r>
            </a:p>
            <a:p>
              <a:pPr>
                <a:lnSpc>
                  <a:spcPct val="20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Age: ___________</a:t>
              </a:r>
            </a:p>
          </p:txBody>
        </p:sp>
      </p:grpSp>
      <p:pic>
        <p:nvPicPr>
          <p:cNvPr id="4100" name="Picture 4" descr="Organized clipart library, Organized library Transparent FREE for download  on WebStockReview 2021">
            <a:extLst>
              <a:ext uri="{FF2B5EF4-FFF2-40B4-BE49-F238E27FC236}">
                <a16:creationId xmlns:a16="http://schemas.microsoft.com/office/drawing/2014/main" id="{EACE1600-0698-4B2A-A325-25703E11A0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1801" y="2553230"/>
            <a:ext cx="2133784" cy="2869847"/>
          </a:xfrm>
          <a:prstGeom prst="rect">
            <a:avLst/>
          </a:prstGeom>
          <a:noFill/>
          <a:extLst>
            <a:ext uri="{909E8E84-426E-40DD-AFC4-6F175D3DCCD1}">
              <a14:hiddenFill xmlns:a14="http://schemas.microsoft.com/office/drawing/2010/main">
                <a:solidFill>
                  <a:srgbClr val="FFFFFF"/>
                </a:solidFill>
              </a14:hiddenFill>
            </a:ext>
          </a:extLst>
        </p:spPr>
      </p:pic>
      <p:pic>
        <p:nvPicPr>
          <p:cNvPr id="15" name="A1_at_the_library">
            <a:hlinkClick r:id="" action="ppaction://media"/>
            <a:extLst>
              <a:ext uri="{FF2B5EF4-FFF2-40B4-BE49-F238E27FC236}">
                <a16:creationId xmlns:a16="http://schemas.microsoft.com/office/drawing/2014/main" id="{313A5EBF-34E2-4D95-B6FC-24097A15EC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979" y="2198928"/>
            <a:ext cx="835521" cy="835521"/>
          </a:xfrm>
          <a:prstGeom prst="rect">
            <a:avLst/>
          </a:prstGeom>
        </p:spPr>
      </p:pic>
      <p:sp>
        <p:nvSpPr>
          <p:cNvPr id="21" name="TextBox 20">
            <a:extLst>
              <a:ext uri="{FF2B5EF4-FFF2-40B4-BE49-F238E27FC236}">
                <a16:creationId xmlns:a16="http://schemas.microsoft.com/office/drawing/2014/main" id="{E070EC29-3B41-42FE-A0E2-84B8BF185629}"/>
              </a:ext>
            </a:extLst>
          </p:cNvPr>
          <p:cNvSpPr txBox="1"/>
          <p:nvPr/>
        </p:nvSpPr>
        <p:spPr>
          <a:xfrm>
            <a:off x="11535508" y="6568559"/>
            <a:ext cx="65649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LS 5.1</a:t>
            </a:r>
          </a:p>
        </p:txBody>
      </p:sp>
      <p:sp>
        <p:nvSpPr>
          <p:cNvPr id="16" name="Rectangle 15">
            <a:extLst>
              <a:ext uri="{FF2B5EF4-FFF2-40B4-BE49-F238E27FC236}">
                <a16:creationId xmlns:a16="http://schemas.microsoft.com/office/drawing/2014/main" id="{9FCB0C05-E55A-4CBC-BF42-AA46EC75497C}"/>
              </a:ext>
            </a:extLst>
          </p:cNvPr>
          <p:cNvSpPr/>
          <p:nvPr/>
        </p:nvSpPr>
        <p:spPr>
          <a:xfrm>
            <a:off x="1296739" y="5845732"/>
            <a:ext cx="9801017" cy="584775"/>
          </a:xfrm>
          <a:prstGeom prst="rect">
            <a:avLst/>
          </a:prstGeom>
          <a:noFill/>
        </p:spPr>
        <p:txBody>
          <a:bodyPr wrap="square" lIns="91440" tIns="45720" rIns="91440" bIns="45720">
            <a:spAutoFit/>
          </a:bodyPr>
          <a:lstStyle/>
          <a:p>
            <a:r>
              <a:rPr lang="en-US" sz="3200" dirty="0">
                <a:ln w="0"/>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Is there a library at your school?  Do you like going to the library?</a:t>
            </a:r>
          </a:p>
        </p:txBody>
      </p:sp>
    </p:spTree>
    <p:extLst>
      <p:ext uri="{BB962C8B-B14F-4D97-AF65-F5344CB8AC3E}">
        <p14:creationId xmlns:p14="http://schemas.microsoft.com/office/powerpoint/2010/main" val="282928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2783527" y="373116"/>
            <a:ext cx="62408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Dictionary Scavenger Hunt</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A7439E61-35FB-4174-B6FB-651740D2E9E4}"/>
              </a:ext>
            </a:extLst>
          </p:cNvPr>
          <p:cNvSpPr/>
          <p:nvPr/>
        </p:nvSpPr>
        <p:spPr>
          <a:xfrm>
            <a:off x="2338642" y="1503638"/>
            <a:ext cx="7704439" cy="722357"/>
          </a:xfrm>
          <a:prstGeom prst="roundRect">
            <a:avLst>
              <a:gd name="adj" fmla="val 6321"/>
            </a:avLst>
          </a:prstGeom>
          <a:solidFill>
            <a:srgbClr val="FF993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Use a dictionary to find the following words:</a:t>
            </a:r>
          </a:p>
        </p:txBody>
      </p:sp>
      <p:sp>
        <p:nvSpPr>
          <p:cNvPr id="26" name="Rectangle: Rounded Corners 25">
            <a:extLst>
              <a:ext uri="{FF2B5EF4-FFF2-40B4-BE49-F238E27FC236}">
                <a16:creationId xmlns:a16="http://schemas.microsoft.com/office/drawing/2014/main" id="{305A0C43-E7DA-4202-BA89-FE17F43664F0}"/>
              </a:ext>
            </a:extLst>
          </p:cNvPr>
          <p:cNvSpPr/>
          <p:nvPr/>
        </p:nvSpPr>
        <p:spPr>
          <a:xfrm>
            <a:off x="759481" y="2368520"/>
            <a:ext cx="3336658" cy="1887831"/>
          </a:xfrm>
          <a:prstGeom prst="roundRect">
            <a:avLst>
              <a:gd name="adj" fmla="val 896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DCCBBC36-AE63-4949-A4F6-46017C0169C0}"/>
              </a:ext>
            </a:extLst>
          </p:cNvPr>
          <p:cNvSpPr/>
          <p:nvPr/>
        </p:nvSpPr>
        <p:spPr>
          <a:xfrm>
            <a:off x="842437" y="2402782"/>
            <a:ext cx="3150374" cy="722344"/>
          </a:xfrm>
          <a:prstGeom prst="roundRect">
            <a:avLst/>
          </a:prstGeom>
          <a:solidFill>
            <a:srgbClr val="FF99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Find a word with more than 8 letters.</a:t>
            </a:r>
          </a:p>
        </p:txBody>
      </p:sp>
      <p:sp>
        <p:nvSpPr>
          <p:cNvPr id="37" name="Rectangle: Rounded Corners 36">
            <a:extLst>
              <a:ext uri="{FF2B5EF4-FFF2-40B4-BE49-F238E27FC236}">
                <a16:creationId xmlns:a16="http://schemas.microsoft.com/office/drawing/2014/main" id="{092BDFA0-5CBA-45B2-B0EE-B29D74853B35}"/>
              </a:ext>
            </a:extLst>
          </p:cNvPr>
          <p:cNvSpPr/>
          <p:nvPr/>
        </p:nvSpPr>
        <p:spPr>
          <a:xfrm>
            <a:off x="4532718" y="2368520"/>
            <a:ext cx="3336658" cy="1887831"/>
          </a:xfrm>
          <a:prstGeom prst="roundRect">
            <a:avLst>
              <a:gd name="adj" fmla="val 896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CBC23E6E-16FF-4F43-9231-CFBB924C8E4E}"/>
              </a:ext>
            </a:extLst>
          </p:cNvPr>
          <p:cNvSpPr/>
          <p:nvPr/>
        </p:nvSpPr>
        <p:spPr>
          <a:xfrm>
            <a:off x="4615674" y="2402782"/>
            <a:ext cx="3150374" cy="722344"/>
          </a:xfrm>
          <a:prstGeom prst="roundRect">
            <a:avLst/>
          </a:prstGeom>
          <a:solidFill>
            <a:srgbClr val="FF99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Find a word beginning with a ‘t’ with five consonants.</a:t>
            </a:r>
          </a:p>
        </p:txBody>
      </p:sp>
      <p:sp>
        <p:nvSpPr>
          <p:cNvPr id="39" name="Rectangle: Rounded Corners 38">
            <a:extLst>
              <a:ext uri="{FF2B5EF4-FFF2-40B4-BE49-F238E27FC236}">
                <a16:creationId xmlns:a16="http://schemas.microsoft.com/office/drawing/2014/main" id="{74FCE97B-D713-4890-8C8B-FA00835286B9}"/>
              </a:ext>
            </a:extLst>
          </p:cNvPr>
          <p:cNvSpPr/>
          <p:nvPr/>
        </p:nvSpPr>
        <p:spPr>
          <a:xfrm>
            <a:off x="8224636" y="2343670"/>
            <a:ext cx="3336658" cy="1887831"/>
          </a:xfrm>
          <a:prstGeom prst="roundRect">
            <a:avLst>
              <a:gd name="adj" fmla="val 896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DB5AAF8-1C3B-4840-87C7-37837F6E7BDD}"/>
              </a:ext>
            </a:extLst>
          </p:cNvPr>
          <p:cNvSpPr/>
          <p:nvPr/>
        </p:nvSpPr>
        <p:spPr>
          <a:xfrm>
            <a:off x="8307592" y="2377932"/>
            <a:ext cx="3150374" cy="722344"/>
          </a:xfrm>
          <a:prstGeom prst="roundRect">
            <a:avLst/>
          </a:prstGeom>
          <a:solidFill>
            <a:srgbClr val="FF99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What is ‘fodder’?</a:t>
            </a:r>
          </a:p>
        </p:txBody>
      </p:sp>
      <p:sp>
        <p:nvSpPr>
          <p:cNvPr id="41" name="Rectangle: Rounded Corners 40">
            <a:extLst>
              <a:ext uri="{FF2B5EF4-FFF2-40B4-BE49-F238E27FC236}">
                <a16:creationId xmlns:a16="http://schemas.microsoft.com/office/drawing/2014/main" id="{FB05188D-13B7-44DD-94C2-2E0EF5E0214D}"/>
              </a:ext>
            </a:extLst>
          </p:cNvPr>
          <p:cNvSpPr/>
          <p:nvPr/>
        </p:nvSpPr>
        <p:spPr>
          <a:xfrm>
            <a:off x="732159" y="4409519"/>
            <a:ext cx="3336658" cy="1887831"/>
          </a:xfrm>
          <a:prstGeom prst="roundRect">
            <a:avLst>
              <a:gd name="adj" fmla="val 896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9B0D5513-4B28-47E7-B80A-9F8E2302915B}"/>
              </a:ext>
            </a:extLst>
          </p:cNvPr>
          <p:cNvSpPr/>
          <p:nvPr/>
        </p:nvSpPr>
        <p:spPr>
          <a:xfrm>
            <a:off x="815115" y="4443781"/>
            <a:ext cx="3150374" cy="722344"/>
          </a:xfrm>
          <a:prstGeom prst="roundRect">
            <a:avLst/>
          </a:prstGeom>
          <a:solidFill>
            <a:srgbClr val="FF99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Find 3 words that begin with ‘</a:t>
            </a:r>
            <a:r>
              <a:rPr lang="en-GB" dirty="0" err="1">
                <a:solidFill>
                  <a:schemeClr val="tx1"/>
                </a:solidFill>
                <a:latin typeface="Andika" panose="02000000000000000000" pitchFamily="2" charset="0"/>
                <a:ea typeface="Andika" panose="02000000000000000000" pitchFamily="2" charset="0"/>
                <a:cs typeface="Andika" panose="02000000000000000000" pitchFamily="2" charset="0"/>
              </a:rPr>
              <a:t>sh</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a:t>
            </a:r>
          </a:p>
        </p:txBody>
      </p:sp>
      <p:sp>
        <p:nvSpPr>
          <p:cNvPr id="43" name="Rectangle: Rounded Corners 42">
            <a:extLst>
              <a:ext uri="{FF2B5EF4-FFF2-40B4-BE49-F238E27FC236}">
                <a16:creationId xmlns:a16="http://schemas.microsoft.com/office/drawing/2014/main" id="{5938E856-D974-4103-B2F2-A18074FAC35D}"/>
              </a:ext>
            </a:extLst>
          </p:cNvPr>
          <p:cNvSpPr/>
          <p:nvPr/>
        </p:nvSpPr>
        <p:spPr>
          <a:xfrm>
            <a:off x="4484028" y="4455218"/>
            <a:ext cx="3336658" cy="1887831"/>
          </a:xfrm>
          <a:prstGeom prst="roundRect">
            <a:avLst>
              <a:gd name="adj" fmla="val 896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AD449617-66C8-49F8-9A12-5D081D22D704}"/>
              </a:ext>
            </a:extLst>
          </p:cNvPr>
          <p:cNvSpPr/>
          <p:nvPr/>
        </p:nvSpPr>
        <p:spPr>
          <a:xfrm>
            <a:off x="4566984" y="4489480"/>
            <a:ext cx="3150374" cy="722344"/>
          </a:xfrm>
          <a:prstGeom prst="roundRect">
            <a:avLst/>
          </a:prstGeom>
          <a:solidFill>
            <a:srgbClr val="FF99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Find a word with more than 5 letters.</a:t>
            </a:r>
          </a:p>
        </p:txBody>
      </p:sp>
      <p:sp>
        <p:nvSpPr>
          <p:cNvPr id="45" name="Rectangle: Rounded Corners 44">
            <a:extLst>
              <a:ext uri="{FF2B5EF4-FFF2-40B4-BE49-F238E27FC236}">
                <a16:creationId xmlns:a16="http://schemas.microsoft.com/office/drawing/2014/main" id="{0048053F-55AF-4645-BAF3-6E67589BEAEB}"/>
              </a:ext>
            </a:extLst>
          </p:cNvPr>
          <p:cNvSpPr/>
          <p:nvPr/>
        </p:nvSpPr>
        <p:spPr>
          <a:xfrm>
            <a:off x="8224905" y="4465910"/>
            <a:ext cx="3336658" cy="1887831"/>
          </a:xfrm>
          <a:prstGeom prst="roundRect">
            <a:avLst>
              <a:gd name="adj" fmla="val 896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24285815-8816-48A4-9991-D1F8E662760B}"/>
              </a:ext>
            </a:extLst>
          </p:cNvPr>
          <p:cNvSpPr/>
          <p:nvPr/>
        </p:nvSpPr>
        <p:spPr>
          <a:xfrm>
            <a:off x="8307861" y="4500172"/>
            <a:ext cx="3150374" cy="722344"/>
          </a:xfrm>
          <a:prstGeom prst="roundRect">
            <a:avLst/>
          </a:prstGeom>
          <a:solidFill>
            <a:srgbClr val="FF99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Find a word beginning with a vowel.</a:t>
            </a:r>
          </a:p>
        </p:txBody>
      </p:sp>
      <p:sp>
        <p:nvSpPr>
          <p:cNvPr id="27" name="TextBox 26">
            <a:extLst>
              <a:ext uri="{FF2B5EF4-FFF2-40B4-BE49-F238E27FC236}">
                <a16:creationId xmlns:a16="http://schemas.microsoft.com/office/drawing/2014/main" id="{CF0EE181-FFE4-4998-B437-CA44C4DA6737}"/>
              </a:ext>
            </a:extLst>
          </p:cNvPr>
          <p:cNvSpPr txBox="1"/>
          <p:nvPr/>
        </p:nvSpPr>
        <p:spPr>
          <a:xfrm>
            <a:off x="11457966" y="6568559"/>
            <a:ext cx="734032"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a:t>
            </a:r>
          </a:p>
        </p:txBody>
      </p:sp>
    </p:spTree>
    <p:extLst>
      <p:ext uri="{BB962C8B-B14F-4D97-AF65-F5344CB8AC3E}">
        <p14:creationId xmlns:p14="http://schemas.microsoft.com/office/powerpoint/2010/main" val="4250258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579635" y="373116"/>
            <a:ext cx="264848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Ask away…</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7731676" y="1451572"/>
            <a:ext cx="3921526" cy="2371697"/>
          </a:xfrm>
          <a:prstGeom prst="roundRect">
            <a:avLst>
              <a:gd name="adj" fmla="val 6321"/>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Look at this picture.  Think of 5 questions that you would like your partner to answer.  </a:t>
            </a:r>
          </a:p>
          <a:p>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Ask your partner your questions.</a:t>
            </a:r>
          </a:p>
        </p:txBody>
      </p:sp>
      <p:pic>
        <p:nvPicPr>
          <p:cNvPr id="3" name="Picture 2" descr="https://i0.wp.com/i.pinimg.com/originals/37/aa/01/37aa0170730b6db80ad00f97743dd575.jpg?resize=804%2C536&amp;ssl=1">
            <a:extLst>
              <a:ext uri="{FF2B5EF4-FFF2-40B4-BE49-F238E27FC236}">
                <a16:creationId xmlns:a16="http://schemas.microsoft.com/office/drawing/2014/main" id="{C4F13C2F-D021-4703-A6F2-724D10237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8" y="1425051"/>
            <a:ext cx="7028698" cy="4685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TextBox 20">
            <a:extLst>
              <a:ext uri="{FF2B5EF4-FFF2-40B4-BE49-F238E27FC236}">
                <a16:creationId xmlns:a16="http://schemas.microsoft.com/office/drawing/2014/main" id="{1BEB217B-FAFF-4493-A47F-A741ED7EB114}"/>
              </a:ext>
            </a:extLst>
          </p:cNvPr>
          <p:cNvSpPr txBox="1"/>
          <p:nvPr/>
        </p:nvSpPr>
        <p:spPr>
          <a:xfrm rot="21297098">
            <a:off x="7969516" y="4062889"/>
            <a:ext cx="1445072"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Why?</a:t>
            </a:r>
          </a:p>
        </p:txBody>
      </p:sp>
      <p:sp>
        <p:nvSpPr>
          <p:cNvPr id="22" name="TextBox 21">
            <a:extLst>
              <a:ext uri="{FF2B5EF4-FFF2-40B4-BE49-F238E27FC236}">
                <a16:creationId xmlns:a16="http://schemas.microsoft.com/office/drawing/2014/main" id="{0DE336B7-8C06-412D-A024-E677A0338F3A}"/>
              </a:ext>
            </a:extLst>
          </p:cNvPr>
          <p:cNvSpPr txBox="1"/>
          <p:nvPr/>
        </p:nvSpPr>
        <p:spPr>
          <a:xfrm>
            <a:off x="8264210" y="4825244"/>
            <a:ext cx="1313292"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Who?</a:t>
            </a:r>
          </a:p>
        </p:txBody>
      </p:sp>
      <p:sp>
        <p:nvSpPr>
          <p:cNvPr id="23" name="TextBox 22">
            <a:extLst>
              <a:ext uri="{FF2B5EF4-FFF2-40B4-BE49-F238E27FC236}">
                <a16:creationId xmlns:a16="http://schemas.microsoft.com/office/drawing/2014/main" id="{31E0E17B-3FC8-4B13-8870-AD8601D80608}"/>
              </a:ext>
            </a:extLst>
          </p:cNvPr>
          <p:cNvSpPr txBox="1"/>
          <p:nvPr/>
        </p:nvSpPr>
        <p:spPr>
          <a:xfrm rot="468951">
            <a:off x="10191313" y="4035967"/>
            <a:ext cx="1535268"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Where?</a:t>
            </a:r>
          </a:p>
        </p:txBody>
      </p:sp>
      <p:sp>
        <p:nvSpPr>
          <p:cNvPr id="24" name="TextBox 23">
            <a:extLst>
              <a:ext uri="{FF2B5EF4-FFF2-40B4-BE49-F238E27FC236}">
                <a16:creationId xmlns:a16="http://schemas.microsoft.com/office/drawing/2014/main" id="{A062F41A-006B-43BF-AEA2-3F378926FD3A}"/>
              </a:ext>
            </a:extLst>
          </p:cNvPr>
          <p:cNvSpPr txBox="1"/>
          <p:nvPr/>
        </p:nvSpPr>
        <p:spPr>
          <a:xfrm>
            <a:off x="9979521" y="4881391"/>
            <a:ext cx="1427381"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What?</a:t>
            </a:r>
          </a:p>
        </p:txBody>
      </p:sp>
      <p:sp>
        <p:nvSpPr>
          <p:cNvPr id="25" name="TextBox 24">
            <a:extLst>
              <a:ext uri="{FF2B5EF4-FFF2-40B4-BE49-F238E27FC236}">
                <a16:creationId xmlns:a16="http://schemas.microsoft.com/office/drawing/2014/main" id="{4C38D746-49C1-47D8-8159-6649E332C1D7}"/>
              </a:ext>
            </a:extLst>
          </p:cNvPr>
          <p:cNvSpPr txBox="1"/>
          <p:nvPr/>
        </p:nvSpPr>
        <p:spPr>
          <a:xfrm>
            <a:off x="9228333" y="5706217"/>
            <a:ext cx="1313292" cy="578882"/>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800" dirty="0">
                <a:latin typeface="Andika" panose="02000000000000000000" pitchFamily="2" charset="0"/>
                <a:ea typeface="Andika" panose="02000000000000000000" pitchFamily="2" charset="0"/>
                <a:cs typeface="Andika" panose="02000000000000000000" pitchFamily="2" charset="0"/>
              </a:rPr>
              <a:t>How?</a:t>
            </a:r>
          </a:p>
        </p:txBody>
      </p:sp>
      <p:sp>
        <p:nvSpPr>
          <p:cNvPr id="26" name="TextBox 25">
            <a:extLst>
              <a:ext uri="{FF2B5EF4-FFF2-40B4-BE49-F238E27FC236}">
                <a16:creationId xmlns:a16="http://schemas.microsoft.com/office/drawing/2014/main" id="{2184E8DC-712F-471F-A754-C998E39C2FF7}"/>
              </a:ext>
            </a:extLst>
          </p:cNvPr>
          <p:cNvSpPr txBox="1"/>
          <p:nvPr/>
        </p:nvSpPr>
        <p:spPr>
          <a:xfrm>
            <a:off x="11099260" y="6568559"/>
            <a:ext cx="1092738"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LS 5.5; LS 5.9</a:t>
            </a:r>
          </a:p>
        </p:txBody>
      </p:sp>
    </p:spTree>
    <p:extLst>
      <p:ext uri="{BB962C8B-B14F-4D97-AF65-F5344CB8AC3E}">
        <p14:creationId xmlns:p14="http://schemas.microsoft.com/office/powerpoint/2010/main" val="836359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394153" y="373116"/>
            <a:ext cx="501945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Think, draw and label</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pic>
        <p:nvPicPr>
          <p:cNvPr id="2050" name="Picture 2" descr="Animation of Thought Bubble, Popping Stock Footage Video (100%  Royalty-free) 1008780551 | Shutterstock">
            <a:extLst>
              <a:ext uri="{FF2B5EF4-FFF2-40B4-BE49-F238E27FC236}">
                <a16:creationId xmlns:a16="http://schemas.microsoft.com/office/drawing/2014/main" id="{76365F59-98FC-4AEA-8AEA-21B9AE02445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44" t="-1" r="18190" b="17883"/>
          <a:stretch/>
        </p:blipFill>
        <p:spPr bwMode="auto">
          <a:xfrm>
            <a:off x="315310" y="2477804"/>
            <a:ext cx="4331479" cy="3101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dea clipart vector pencil and in color idea clipart vector | Clip art,  Cute patterns wallpaper, Black and white posters">
            <a:extLst>
              <a:ext uri="{FF2B5EF4-FFF2-40B4-BE49-F238E27FC236}">
                <a16:creationId xmlns:a16="http://schemas.microsoft.com/office/drawing/2014/main" id="{23B2EDFF-3A26-4419-898D-C6F8C43505A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1520317"/>
            <a:ext cx="1345354" cy="13854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295E70-7FA4-4694-AA57-A84B1ADA74E4}"/>
              </a:ext>
            </a:extLst>
          </p:cNvPr>
          <p:cNvSpPr/>
          <p:nvPr/>
        </p:nvSpPr>
        <p:spPr>
          <a:xfrm>
            <a:off x="967834" y="3512283"/>
            <a:ext cx="2763405" cy="1631216"/>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Think of your </a:t>
            </a:r>
            <a:r>
              <a:rPr lang="en-US" sz="2000" b="0" cap="none" spc="0" dirty="0" err="1">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favourite</a:t>
            </a:r>
            <a:r>
              <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place. What do you see? What can you hear?  What do you do there?</a:t>
            </a:r>
          </a:p>
        </p:txBody>
      </p:sp>
      <p:sp>
        <p:nvSpPr>
          <p:cNvPr id="15" name="Rectangle: Rounded Corners 14">
            <a:extLst>
              <a:ext uri="{FF2B5EF4-FFF2-40B4-BE49-F238E27FC236}">
                <a16:creationId xmlns:a16="http://schemas.microsoft.com/office/drawing/2014/main" id="{E558E773-F542-459F-8850-65851F2CE7A4}"/>
              </a:ext>
            </a:extLst>
          </p:cNvPr>
          <p:cNvSpPr/>
          <p:nvPr/>
        </p:nvSpPr>
        <p:spPr>
          <a:xfrm>
            <a:off x="4669058" y="3040046"/>
            <a:ext cx="3368536" cy="2575690"/>
          </a:xfrm>
          <a:prstGeom prst="roundRect">
            <a:avLst>
              <a:gd name="adj" fmla="val 8335"/>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Angle,Area,Text PNG Clipart - Royalty Free SVG / PNG">
            <a:extLst>
              <a:ext uri="{FF2B5EF4-FFF2-40B4-BE49-F238E27FC236}">
                <a16:creationId xmlns:a16="http://schemas.microsoft.com/office/drawing/2014/main" id="{3E218563-4702-4A8E-9B1C-DD4B8ABBB9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0457" y="1635404"/>
            <a:ext cx="1344254" cy="10267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9D8AEEC-726D-40FF-B9CE-6A42D1E80841}"/>
              </a:ext>
            </a:extLst>
          </p:cNvPr>
          <p:cNvSpPr/>
          <p:nvPr/>
        </p:nvSpPr>
        <p:spPr>
          <a:xfrm>
            <a:off x="4888788" y="3163228"/>
            <a:ext cx="2976351"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Draw it.  Include a lot of details</a:t>
            </a:r>
            <a:r>
              <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a:t>
            </a:r>
          </a:p>
        </p:txBody>
      </p:sp>
      <p:sp>
        <p:nvSpPr>
          <p:cNvPr id="29" name="Rectangle: Rounded Corners 28">
            <a:extLst>
              <a:ext uri="{FF2B5EF4-FFF2-40B4-BE49-F238E27FC236}">
                <a16:creationId xmlns:a16="http://schemas.microsoft.com/office/drawing/2014/main" id="{32BC273D-9ED9-470E-99D9-D6B792583BE5}"/>
              </a:ext>
            </a:extLst>
          </p:cNvPr>
          <p:cNvSpPr/>
          <p:nvPr/>
        </p:nvSpPr>
        <p:spPr>
          <a:xfrm>
            <a:off x="8306003" y="3033123"/>
            <a:ext cx="3368536" cy="2575690"/>
          </a:xfrm>
          <a:prstGeom prst="roundRect">
            <a:avLst>
              <a:gd name="adj" fmla="val 8335"/>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47EA8A5-677F-4C68-AB16-B4BACC2C89DA}"/>
              </a:ext>
            </a:extLst>
          </p:cNvPr>
          <p:cNvSpPr/>
          <p:nvPr/>
        </p:nvSpPr>
        <p:spPr>
          <a:xfrm>
            <a:off x="8918421" y="3116991"/>
            <a:ext cx="2182386"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Add labels to your drawing.</a:t>
            </a:r>
            <a:endPar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pic>
        <p:nvPicPr>
          <p:cNvPr id="2058" name="Picture 10" descr="Ivy Kids kit - Gotta Go! Gotta Go! | Ivy Kids">
            <a:extLst>
              <a:ext uri="{FF2B5EF4-FFF2-40B4-BE49-F238E27FC236}">
                <a16:creationId xmlns:a16="http://schemas.microsoft.com/office/drawing/2014/main" id="{F95239B2-4A3D-4EF5-86D2-9A5F8FC6AC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70" t="15923" r="5333" b="10341"/>
          <a:stretch/>
        </p:blipFill>
        <p:spPr bwMode="auto">
          <a:xfrm rot="264281">
            <a:off x="8834032" y="1588651"/>
            <a:ext cx="2197703" cy="1386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 name="TextBox 22">
            <a:extLst>
              <a:ext uri="{FF2B5EF4-FFF2-40B4-BE49-F238E27FC236}">
                <a16:creationId xmlns:a16="http://schemas.microsoft.com/office/drawing/2014/main" id="{178CB5D9-880F-4F30-8A04-1EA755E17C92}"/>
              </a:ext>
            </a:extLst>
          </p:cNvPr>
          <p:cNvSpPr txBox="1"/>
          <p:nvPr/>
        </p:nvSpPr>
        <p:spPr>
          <a:xfrm>
            <a:off x="11536219" y="6568560"/>
            <a:ext cx="65578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5.2</a:t>
            </a:r>
          </a:p>
        </p:txBody>
      </p:sp>
    </p:spTree>
    <p:extLst>
      <p:ext uri="{BB962C8B-B14F-4D97-AF65-F5344CB8AC3E}">
        <p14:creationId xmlns:p14="http://schemas.microsoft.com/office/powerpoint/2010/main" val="477735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297268" y="373116"/>
            <a:ext cx="5213223"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Think, draw and write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pic>
        <p:nvPicPr>
          <p:cNvPr id="2050" name="Picture 2" descr="Animation of Thought Bubble, Popping Stock Footage Video (100%  Royalty-free) 1008780551 | Shutterstock">
            <a:extLst>
              <a:ext uri="{FF2B5EF4-FFF2-40B4-BE49-F238E27FC236}">
                <a16:creationId xmlns:a16="http://schemas.microsoft.com/office/drawing/2014/main" id="{76365F59-98FC-4AEA-8AEA-21B9AE02445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44" t="-1" r="18190" b="17883"/>
          <a:stretch/>
        </p:blipFill>
        <p:spPr bwMode="auto">
          <a:xfrm>
            <a:off x="315310" y="2477804"/>
            <a:ext cx="4331479" cy="3101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dea clipart vector pencil and in color idea clipart vector | Clip art,  Cute patterns wallpaper, Black and white posters">
            <a:extLst>
              <a:ext uri="{FF2B5EF4-FFF2-40B4-BE49-F238E27FC236}">
                <a16:creationId xmlns:a16="http://schemas.microsoft.com/office/drawing/2014/main" id="{23B2EDFF-3A26-4419-898D-C6F8C43505A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1520317"/>
            <a:ext cx="1345354" cy="13854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295E70-7FA4-4694-AA57-A84B1ADA74E4}"/>
              </a:ext>
            </a:extLst>
          </p:cNvPr>
          <p:cNvSpPr/>
          <p:nvPr/>
        </p:nvSpPr>
        <p:spPr>
          <a:xfrm>
            <a:off x="952461" y="3767958"/>
            <a:ext cx="2763405" cy="1015663"/>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Think of a story you read.  Which is your </a:t>
            </a:r>
            <a:r>
              <a:rPr lang="en-US" sz="2000" b="0" cap="none" spc="0" dirty="0" err="1">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favourite</a:t>
            </a:r>
            <a:r>
              <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part?</a:t>
            </a:r>
          </a:p>
        </p:txBody>
      </p:sp>
      <p:sp>
        <p:nvSpPr>
          <p:cNvPr id="15" name="Rectangle: Rounded Corners 14">
            <a:extLst>
              <a:ext uri="{FF2B5EF4-FFF2-40B4-BE49-F238E27FC236}">
                <a16:creationId xmlns:a16="http://schemas.microsoft.com/office/drawing/2014/main" id="{E558E773-F542-459F-8850-65851F2CE7A4}"/>
              </a:ext>
            </a:extLst>
          </p:cNvPr>
          <p:cNvSpPr/>
          <p:nvPr/>
        </p:nvSpPr>
        <p:spPr>
          <a:xfrm>
            <a:off x="4669058" y="3040046"/>
            <a:ext cx="3368536" cy="2575690"/>
          </a:xfrm>
          <a:prstGeom prst="roundRect">
            <a:avLst>
              <a:gd name="adj" fmla="val 8335"/>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Angle,Area,Text PNG Clipart - Royalty Free SVG / PNG">
            <a:extLst>
              <a:ext uri="{FF2B5EF4-FFF2-40B4-BE49-F238E27FC236}">
                <a16:creationId xmlns:a16="http://schemas.microsoft.com/office/drawing/2014/main" id="{3E218563-4702-4A8E-9B1C-DD4B8ABBB9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0457" y="1635404"/>
            <a:ext cx="1344254" cy="10267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9D8AEEC-726D-40FF-B9CE-6A42D1E80841}"/>
              </a:ext>
            </a:extLst>
          </p:cNvPr>
          <p:cNvSpPr/>
          <p:nvPr/>
        </p:nvSpPr>
        <p:spPr>
          <a:xfrm>
            <a:off x="4888788" y="3163228"/>
            <a:ext cx="2976351" cy="1323439"/>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Draw your </a:t>
            </a:r>
            <a:r>
              <a:rPr lang="en-US" sz="2000" dirty="0" err="1">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favourite</a:t>
            </a:r>
            <a:r>
              <a:rPr lang="en-US"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part.  Think of the characters, the setting and add some details.</a:t>
            </a:r>
            <a:endPar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sp>
        <p:nvSpPr>
          <p:cNvPr id="29" name="Rectangle: Rounded Corners 28">
            <a:extLst>
              <a:ext uri="{FF2B5EF4-FFF2-40B4-BE49-F238E27FC236}">
                <a16:creationId xmlns:a16="http://schemas.microsoft.com/office/drawing/2014/main" id="{32BC273D-9ED9-470E-99D9-D6B792583BE5}"/>
              </a:ext>
            </a:extLst>
          </p:cNvPr>
          <p:cNvSpPr/>
          <p:nvPr/>
        </p:nvSpPr>
        <p:spPr>
          <a:xfrm>
            <a:off x="8306003" y="3033123"/>
            <a:ext cx="3368536" cy="2575690"/>
          </a:xfrm>
          <a:prstGeom prst="roundRect">
            <a:avLst>
              <a:gd name="adj" fmla="val 8335"/>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47EA8A5-677F-4C68-AB16-B4BACC2C89DA}"/>
              </a:ext>
            </a:extLst>
          </p:cNvPr>
          <p:cNvSpPr/>
          <p:nvPr/>
        </p:nvSpPr>
        <p:spPr>
          <a:xfrm>
            <a:off x="8626764" y="3116991"/>
            <a:ext cx="2474043" cy="1015663"/>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Write about your </a:t>
            </a:r>
            <a:r>
              <a:rPr lang="en-US" sz="2000" dirty="0" err="1">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favourite</a:t>
            </a:r>
            <a:r>
              <a:rPr lang="en-US" sz="20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part of the story.</a:t>
            </a:r>
            <a:endParaRPr lang="en-US" sz="20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pic>
        <p:nvPicPr>
          <p:cNvPr id="3074" name="Picture 2" descr="Pin en Thinking Maps &amp; Writing">
            <a:extLst>
              <a:ext uri="{FF2B5EF4-FFF2-40B4-BE49-F238E27FC236}">
                <a16:creationId xmlns:a16="http://schemas.microsoft.com/office/drawing/2014/main" id="{6CBB2C06-D28C-4F43-88BB-B8828C8D8E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3579" y="821094"/>
            <a:ext cx="2181863" cy="229589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80CB089-0083-402D-BEE8-428EA3BB4A03}"/>
              </a:ext>
            </a:extLst>
          </p:cNvPr>
          <p:cNvSpPr txBox="1"/>
          <p:nvPr/>
        </p:nvSpPr>
        <p:spPr>
          <a:xfrm>
            <a:off x="10286997" y="6568559"/>
            <a:ext cx="1905001"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5.7, W 5.8; LIT 5.6; LAP 5.5</a:t>
            </a:r>
          </a:p>
        </p:txBody>
      </p:sp>
      <p:pic>
        <p:nvPicPr>
          <p:cNvPr id="16" name="Graphic 15" descr="Arrow Slight curve">
            <a:extLst>
              <a:ext uri="{FF2B5EF4-FFF2-40B4-BE49-F238E27FC236}">
                <a16:creationId xmlns:a16="http://schemas.microsoft.com/office/drawing/2014/main" id="{CD99066D-9CC5-4DA4-A40A-349BD3AE8D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2390" y="4992403"/>
            <a:ext cx="914400" cy="914400"/>
          </a:xfrm>
          <a:prstGeom prst="rect">
            <a:avLst/>
          </a:prstGeom>
        </p:spPr>
      </p:pic>
      <p:pic>
        <p:nvPicPr>
          <p:cNvPr id="27" name="Graphic 26" descr="Arrow Slight curve">
            <a:extLst>
              <a:ext uri="{FF2B5EF4-FFF2-40B4-BE49-F238E27FC236}">
                <a16:creationId xmlns:a16="http://schemas.microsoft.com/office/drawing/2014/main" id="{05DB2EB9-ED7D-4162-BE73-9618A8D39F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6258" y="4875621"/>
            <a:ext cx="914400" cy="914400"/>
          </a:xfrm>
          <a:prstGeom prst="rect">
            <a:avLst/>
          </a:prstGeom>
        </p:spPr>
      </p:pic>
    </p:spTree>
    <p:extLst>
      <p:ext uri="{BB962C8B-B14F-4D97-AF65-F5344CB8AC3E}">
        <p14:creationId xmlns:p14="http://schemas.microsoft.com/office/powerpoint/2010/main" val="359882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841531" y="373116"/>
            <a:ext cx="4124654"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Word of the Day</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490DAD8-1875-43D3-BB8C-66FEB256341B}"/>
              </a:ext>
            </a:extLst>
          </p:cNvPr>
          <p:cNvSpPr txBox="1"/>
          <p:nvPr/>
        </p:nvSpPr>
        <p:spPr>
          <a:xfrm>
            <a:off x="2116519" y="1443186"/>
            <a:ext cx="8271641" cy="675263"/>
          </a:xfrm>
          <a:prstGeom prst="roundRect">
            <a:avLst>
              <a:gd name="adj" fmla="val 23929"/>
            </a:avLst>
          </a:prstGeom>
          <a:solidFill>
            <a:schemeClr val="accent1">
              <a:lumMod val="40000"/>
              <a:lumOff val="60000"/>
            </a:schemeClr>
          </a:solidFill>
          <a:ln>
            <a:solidFill>
              <a:srgbClr val="002060"/>
            </a:solidFill>
          </a:ln>
        </p:spPr>
        <p:txBody>
          <a:bodyPr wrap="square" rtlCol="0">
            <a:spAutoFit/>
          </a:bodyPr>
          <a:lstStyle/>
          <a:p>
            <a:r>
              <a:rPr lang="en-GB" sz="3200" b="1" dirty="0">
                <a:ln w="22225">
                  <a:solidFill>
                    <a:schemeClr val="tx2">
                      <a:lumMod val="50000"/>
                    </a:schemeClr>
                  </a:solidFill>
                  <a:prstDash val="solid"/>
                </a:ln>
                <a:solidFill>
                  <a:srgbClr val="FF0000"/>
                </a:solidFill>
                <a:latin typeface="Andika" panose="02000000000000000000" pitchFamily="2" charset="0"/>
                <a:ea typeface="Andika" panose="02000000000000000000" pitchFamily="2" charset="0"/>
                <a:cs typeface="Andika" panose="02000000000000000000" pitchFamily="2" charset="0"/>
              </a:rPr>
              <a:t>motorway</a:t>
            </a:r>
            <a:r>
              <a:rPr lang="en-GB" sz="2800" b="1" dirty="0">
                <a:latin typeface="Andika" panose="02000000000000000000" pitchFamily="2" charset="0"/>
                <a:ea typeface="Andika" panose="02000000000000000000" pitchFamily="2" charset="0"/>
                <a:cs typeface="Andika" panose="02000000000000000000" pitchFamily="2" charset="0"/>
              </a:rPr>
              <a:t>:  a wide road for fast-moving traffic</a:t>
            </a:r>
          </a:p>
        </p:txBody>
      </p:sp>
      <p:sp>
        <p:nvSpPr>
          <p:cNvPr id="16" name="Rectangle: Rounded Corners 15">
            <a:extLst>
              <a:ext uri="{FF2B5EF4-FFF2-40B4-BE49-F238E27FC236}">
                <a16:creationId xmlns:a16="http://schemas.microsoft.com/office/drawing/2014/main" id="{06BBDAC6-D568-4175-B087-78798E1714D3}"/>
              </a:ext>
            </a:extLst>
          </p:cNvPr>
          <p:cNvSpPr/>
          <p:nvPr/>
        </p:nvSpPr>
        <p:spPr>
          <a:xfrm>
            <a:off x="603991" y="2554446"/>
            <a:ext cx="2890345" cy="1618593"/>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1. Draw a picture of a </a:t>
            </a:r>
            <a:r>
              <a:rPr lang="en-GB" sz="3200" b="1" dirty="0">
                <a:ln w="22225">
                  <a:solidFill>
                    <a:schemeClr val="tx2">
                      <a:lumMod val="50000"/>
                    </a:schemeClr>
                  </a:solidFill>
                  <a:prstDash val="solid"/>
                </a:ln>
                <a:solidFill>
                  <a:srgbClr val="FF0000"/>
                </a:solidFill>
                <a:latin typeface="Andika" panose="02000000000000000000" pitchFamily="2" charset="0"/>
                <a:ea typeface="Andika" panose="02000000000000000000" pitchFamily="2" charset="0"/>
                <a:cs typeface="Andika" panose="02000000000000000000" pitchFamily="2" charset="0"/>
              </a:rPr>
              <a:t>motorway</a:t>
            </a:r>
            <a:r>
              <a:rPr lang="en-GB" sz="240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a:t>
            </a:r>
          </a:p>
        </p:txBody>
      </p:sp>
      <p:sp>
        <p:nvSpPr>
          <p:cNvPr id="19" name="Rectangle: Rounded Corners 18">
            <a:extLst>
              <a:ext uri="{FF2B5EF4-FFF2-40B4-BE49-F238E27FC236}">
                <a16:creationId xmlns:a16="http://schemas.microsoft.com/office/drawing/2014/main" id="{62F30EA2-39BE-4DD3-BF57-E079745474AB}"/>
              </a:ext>
            </a:extLst>
          </p:cNvPr>
          <p:cNvSpPr/>
          <p:nvPr/>
        </p:nvSpPr>
        <p:spPr>
          <a:xfrm>
            <a:off x="1835261" y="4536744"/>
            <a:ext cx="3121575" cy="1618593"/>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2. What other words does it make you think of?</a:t>
            </a:r>
          </a:p>
        </p:txBody>
      </p:sp>
      <p:sp>
        <p:nvSpPr>
          <p:cNvPr id="20" name="Rectangle: Rounded Corners 19">
            <a:extLst>
              <a:ext uri="{FF2B5EF4-FFF2-40B4-BE49-F238E27FC236}">
                <a16:creationId xmlns:a16="http://schemas.microsoft.com/office/drawing/2014/main" id="{ABAE5615-4C5A-45E6-8545-1FBCA1A6F8B1}"/>
              </a:ext>
            </a:extLst>
          </p:cNvPr>
          <p:cNvSpPr/>
          <p:nvPr/>
        </p:nvSpPr>
        <p:spPr>
          <a:xfrm>
            <a:off x="4578567" y="2554446"/>
            <a:ext cx="3121575" cy="1618593"/>
          </a:xfrm>
          <a:prstGeom prst="round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3. Which two words make up this word?</a:t>
            </a:r>
          </a:p>
        </p:txBody>
      </p:sp>
      <p:sp>
        <p:nvSpPr>
          <p:cNvPr id="21" name="Rectangle: Rounded Corners 20">
            <a:extLst>
              <a:ext uri="{FF2B5EF4-FFF2-40B4-BE49-F238E27FC236}">
                <a16:creationId xmlns:a16="http://schemas.microsoft.com/office/drawing/2014/main" id="{8A227488-801F-4776-8B9E-7170220EA9CC}"/>
              </a:ext>
            </a:extLst>
          </p:cNvPr>
          <p:cNvSpPr/>
          <p:nvPr/>
        </p:nvSpPr>
        <p:spPr>
          <a:xfrm>
            <a:off x="6818062" y="4511997"/>
            <a:ext cx="3121575" cy="1618593"/>
          </a:xfrm>
          <a:prstGeom prst="roundRect">
            <a:avLst/>
          </a:prstGeom>
          <a:solidFill>
            <a:srgbClr val="CC00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4. How many syllables has it got?</a:t>
            </a:r>
          </a:p>
        </p:txBody>
      </p:sp>
      <p:sp>
        <p:nvSpPr>
          <p:cNvPr id="22" name="Rectangle: Rounded Corners 21">
            <a:extLst>
              <a:ext uri="{FF2B5EF4-FFF2-40B4-BE49-F238E27FC236}">
                <a16:creationId xmlns:a16="http://schemas.microsoft.com/office/drawing/2014/main" id="{4A89DF5C-D4D6-45FF-851A-9A4C6791C718}"/>
              </a:ext>
            </a:extLst>
          </p:cNvPr>
          <p:cNvSpPr/>
          <p:nvPr/>
        </p:nvSpPr>
        <p:spPr>
          <a:xfrm>
            <a:off x="8554104" y="2534308"/>
            <a:ext cx="3121575" cy="1618593"/>
          </a:xfrm>
          <a:prstGeom prst="roundRect">
            <a:avLst/>
          </a:prstGeom>
          <a:solidFill>
            <a:srgbClr val="33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5. Use the word in a sentence.</a:t>
            </a:r>
          </a:p>
        </p:txBody>
      </p:sp>
      <p:pic>
        <p:nvPicPr>
          <p:cNvPr id="2052" name="Picture 4" descr="Cartoon Curved Arrow Download, Arrow Clipart, Arrow, Curved Arrow PNG  Transparent Clipart Image and PSD File for Free Download | Curved arrow,  Arrow clipart, Arrow drawing">
            <a:extLst>
              <a:ext uri="{FF2B5EF4-FFF2-40B4-BE49-F238E27FC236}">
                <a16:creationId xmlns:a16="http://schemas.microsoft.com/office/drawing/2014/main" id="{06EEE761-969E-4BB6-8965-94CF9ACF0A8A}"/>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461703" flipV="1">
            <a:off x="344021" y="3824675"/>
            <a:ext cx="1857185" cy="18571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artoon Curved Arrow Download, Arrow Clipart, Arrow, Curved Arrow PNG  Transparent Clipart Image and PSD File for Free Download | Curved arrow,  Arrow clipart, Arrow drawing">
            <a:extLst>
              <a:ext uri="{FF2B5EF4-FFF2-40B4-BE49-F238E27FC236}">
                <a16:creationId xmlns:a16="http://schemas.microsoft.com/office/drawing/2014/main" id="{F29991EF-FF43-418D-88D6-27F68ACEBED7}"/>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6530555" flipV="1">
            <a:off x="4459491" y="3868833"/>
            <a:ext cx="1857185" cy="18571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toon Curved Arrow Download, Arrow Clipart, Arrow, Curved Arrow PNG  Transparent Clipart Image and PSD File for Free Download | Curved arrow,  Arrow clipart, Arrow drawing">
            <a:extLst>
              <a:ext uri="{FF2B5EF4-FFF2-40B4-BE49-F238E27FC236}">
                <a16:creationId xmlns:a16="http://schemas.microsoft.com/office/drawing/2014/main" id="{403EE2EF-92FD-4750-820A-4BA687B488DE}"/>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5134662">
            <a:off x="7175233" y="3053722"/>
            <a:ext cx="1714223" cy="17142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Curved Arrow Download, Arrow Clipart, Arrow, Curved Arrow PNG  Transparent Clipart Image and PSD File for Free Download | Curved arrow,  Arrow clipart, Arrow drawing">
            <a:extLst>
              <a:ext uri="{FF2B5EF4-FFF2-40B4-BE49-F238E27FC236}">
                <a16:creationId xmlns:a16="http://schemas.microsoft.com/office/drawing/2014/main" id="{3AF8E372-F197-4060-A185-6F9312C3793A}"/>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6530555" flipV="1">
            <a:off x="9516062" y="3920769"/>
            <a:ext cx="1857185" cy="185718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118FFFB-E82A-4D60-A068-FEE63C2D5D3D}"/>
              </a:ext>
            </a:extLst>
          </p:cNvPr>
          <p:cNvSpPr txBox="1"/>
          <p:nvPr/>
        </p:nvSpPr>
        <p:spPr>
          <a:xfrm>
            <a:off x="11458109" y="6568559"/>
            <a:ext cx="73388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677999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716121" y="373116"/>
            <a:ext cx="237552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List Poem</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80CB089-0083-402D-BEE8-428EA3BB4A03}"/>
              </a:ext>
            </a:extLst>
          </p:cNvPr>
          <p:cNvSpPr txBox="1"/>
          <p:nvPr/>
        </p:nvSpPr>
        <p:spPr>
          <a:xfrm>
            <a:off x="10654788" y="6568559"/>
            <a:ext cx="153721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5.8,  LIT 5.6; LAP 5.5</a:t>
            </a:r>
          </a:p>
        </p:txBody>
      </p:sp>
      <p:sp>
        <p:nvSpPr>
          <p:cNvPr id="24" name="Rectangle: Rounded Corners 23">
            <a:extLst>
              <a:ext uri="{FF2B5EF4-FFF2-40B4-BE49-F238E27FC236}">
                <a16:creationId xmlns:a16="http://schemas.microsoft.com/office/drawing/2014/main" id="{C31173C8-0DFB-4066-9777-B2AA65A19DF0}"/>
              </a:ext>
            </a:extLst>
          </p:cNvPr>
          <p:cNvSpPr/>
          <p:nvPr/>
        </p:nvSpPr>
        <p:spPr>
          <a:xfrm>
            <a:off x="702879" y="1482921"/>
            <a:ext cx="4440621" cy="3087817"/>
          </a:xfrm>
          <a:prstGeom prst="roundRect">
            <a:avLst>
              <a:gd name="adj" fmla="val 6321"/>
            </a:avLst>
          </a:prstGeom>
          <a:solidFill>
            <a:srgbClr val="FF993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Write your own list poem about spring.  In the blue boxes write down words that remind you of spring.  In the green boxes write a </a:t>
            </a: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describing word</a:t>
            </a: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 for each of those things.</a:t>
            </a:r>
          </a:p>
        </p:txBody>
      </p:sp>
      <p:sp>
        <p:nvSpPr>
          <p:cNvPr id="25" name="Rectangle: Rounded Corners 24">
            <a:extLst>
              <a:ext uri="{FF2B5EF4-FFF2-40B4-BE49-F238E27FC236}">
                <a16:creationId xmlns:a16="http://schemas.microsoft.com/office/drawing/2014/main" id="{A8762C70-298E-46B4-8B04-F8C57440BEF4}"/>
              </a:ext>
            </a:extLst>
          </p:cNvPr>
          <p:cNvSpPr/>
          <p:nvPr/>
        </p:nvSpPr>
        <p:spPr>
          <a:xfrm>
            <a:off x="5633654" y="1482921"/>
            <a:ext cx="2369929" cy="8365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27E1B1EC-A834-4375-A9F8-7BAD93BE0E09}"/>
              </a:ext>
            </a:extLst>
          </p:cNvPr>
          <p:cNvSpPr/>
          <p:nvPr/>
        </p:nvSpPr>
        <p:spPr>
          <a:xfrm>
            <a:off x="8271646" y="1482921"/>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C8DE25DF-7DAF-4282-9F28-EE657DEC87D6}"/>
              </a:ext>
            </a:extLst>
          </p:cNvPr>
          <p:cNvSpPr/>
          <p:nvPr/>
        </p:nvSpPr>
        <p:spPr>
          <a:xfrm>
            <a:off x="5633654" y="2455960"/>
            <a:ext cx="2369929" cy="8365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CD1A835E-5143-4980-AE05-9789912AD438}"/>
              </a:ext>
            </a:extLst>
          </p:cNvPr>
          <p:cNvSpPr/>
          <p:nvPr/>
        </p:nvSpPr>
        <p:spPr>
          <a:xfrm>
            <a:off x="5633653" y="3428999"/>
            <a:ext cx="2369929" cy="8365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B4B489DA-451A-45C5-B01D-5DCE3264F829}"/>
              </a:ext>
            </a:extLst>
          </p:cNvPr>
          <p:cNvSpPr/>
          <p:nvPr/>
        </p:nvSpPr>
        <p:spPr>
          <a:xfrm>
            <a:off x="5633653" y="4402039"/>
            <a:ext cx="2369929" cy="8365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Rounded Corners 32">
            <a:extLst>
              <a:ext uri="{FF2B5EF4-FFF2-40B4-BE49-F238E27FC236}">
                <a16:creationId xmlns:a16="http://schemas.microsoft.com/office/drawing/2014/main" id="{C8C01FDB-6B8C-4185-912F-D918FE73DA4A}"/>
              </a:ext>
            </a:extLst>
          </p:cNvPr>
          <p:cNvSpPr/>
          <p:nvPr/>
        </p:nvSpPr>
        <p:spPr>
          <a:xfrm>
            <a:off x="5633652" y="5393328"/>
            <a:ext cx="2369929" cy="8365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A38C0960-4FD4-4F16-A2FD-A2B1683192DC}"/>
              </a:ext>
            </a:extLst>
          </p:cNvPr>
          <p:cNvSpPr/>
          <p:nvPr/>
        </p:nvSpPr>
        <p:spPr>
          <a:xfrm>
            <a:off x="8271645" y="2431212"/>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Rounded Corners 34">
            <a:extLst>
              <a:ext uri="{FF2B5EF4-FFF2-40B4-BE49-F238E27FC236}">
                <a16:creationId xmlns:a16="http://schemas.microsoft.com/office/drawing/2014/main" id="{44A538BC-06C3-4C15-876E-30B3F304C575}"/>
              </a:ext>
            </a:extLst>
          </p:cNvPr>
          <p:cNvSpPr/>
          <p:nvPr/>
        </p:nvSpPr>
        <p:spPr>
          <a:xfrm>
            <a:off x="8271645" y="3419520"/>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Rounded Corners 35">
            <a:extLst>
              <a:ext uri="{FF2B5EF4-FFF2-40B4-BE49-F238E27FC236}">
                <a16:creationId xmlns:a16="http://schemas.microsoft.com/office/drawing/2014/main" id="{C44E1124-6A8E-49F9-8AC4-6F3FA2FDB8FC}"/>
              </a:ext>
            </a:extLst>
          </p:cNvPr>
          <p:cNvSpPr/>
          <p:nvPr/>
        </p:nvSpPr>
        <p:spPr>
          <a:xfrm>
            <a:off x="8271645" y="4402039"/>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id="{46B546EE-10BC-4B0B-80BC-F64E2D77A72B}"/>
              </a:ext>
            </a:extLst>
          </p:cNvPr>
          <p:cNvSpPr/>
          <p:nvPr/>
        </p:nvSpPr>
        <p:spPr>
          <a:xfrm>
            <a:off x="8284859" y="5409507"/>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descr="Spring Clip Art for Children | Spring clipart, Spring images, Garden clipart">
            <a:extLst>
              <a:ext uri="{FF2B5EF4-FFF2-40B4-BE49-F238E27FC236}">
                <a16:creationId xmlns:a16="http://schemas.microsoft.com/office/drawing/2014/main" id="{F5C898EF-1863-4CC8-B0C7-EA7894EC9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377" y="4707089"/>
            <a:ext cx="2638425"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84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641117" y="373116"/>
            <a:ext cx="4525598"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Describe the scene</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5872566" y="1514691"/>
            <a:ext cx="5413045" cy="1407862"/>
          </a:xfrm>
          <a:prstGeom prst="roundRect">
            <a:avLst>
              <a:gd name="adj" fmla="val 6321"/>
            </a:avLst>
          </a:prstGeom>
          <a:solidFill>
            <a:srgbClr val="CC66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KG Neatly Printed" panose="02000506000000020003" pitchFamily="2" charset="0"/>
              </a:rPr>
              <a:t>Use 5 </a:t>
            </a:r>
            <a:r>
              <a:rPr lang="en-GB" sz="3200" b="1" u="sng" dirty="0">
                <a:solidFill>
                  <a:schemeClr val="tx1"/>
                </a:solidFill>
                <a:latin typeface="KG Neatly Printed" panose="02000506000000020003" pitchFamily="2" charset="0"/>
              </a:rPr>
              <a:t>describing words </a:t>
            </a:r>
            <a:r>
              <a:rPr lang="en-GB" sz="3200" dirty="0">
                <a:solidFill>
                  <a:schemeClr val="tx1"/>
                </a:solidFill>
                <a:latin typeface="KG Neatly Printed" panose="02000506000000020003" pitchFamily="2" charset="0"/>
              </a:rPr>
              <a:t>(adjectives) to describe this place. </a:t>
            </a:r>
            <a:endPar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21" name="Rectangle: Rounded Corners 20">
            <a:extLst>
              <a:ext uri="{FF2B5EF4-FFF2-40B4-BE49-F238E27FC236}">
                <a16:creationId xmlns:a16="http://schemas.microsoft.com/office/drawing/2014/main" id="{43E901C9-4937-4956-906C-BA2DB438B103}"/>
              </a:ext>
            </a:extLst>
          </p:cNvPr>
          <p:cNvSpPr/>
          <p:nvPr/>
        </p:nvSpPr>
        <p:spPr>
          <a:xfrm>
            <a:off x="6267194" y="3190656"/>
            <a:ext cx="2369929" cy="83654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Rounded Corners 22">
            <a:extLst>
              <a:ext uri="{FF2B5EF4-FFF2-40B4-BE49-F238E27FC236}">
                <a16:creationId xmlns:a16="http://schemas.microsoft.com/office/drawing/2014/main" id="{9E9C5675-E342-4E35-B530-A8571734C8C1}"/>
              </a:ext>
            </a:extLst>
          </p:cNvPr>
          <p:cNvSpPr/>
          <p:nvPr/>
        </p:nvSpPr>
        <p:spPr>
          <a:xfrm>
            <a:off x="8782146" y="3166826"/>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B44FBC67-7CF4-49B7-BC14-0E35E6C524DE}"/>
              </a:ext>
            </a:extLst>
          </p:cNvPr>
          <p:cNvSpPr/>
          <p:nvPr/>
        </p:nvSpPr>
        <p:spPr>
          <a:xfrm>
            <a:off x="6290863" y="4253927"/>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A6E5272F-0DE3-44F0-A045-AFADF0058B15}"/>
              </a:ext>
            </a:extLst>
          </p:cNvPr>
          <p:cNvSpPr/>
          <p:nvPr/>
        </p:nvSpPr>
        <p:spPr>
          <a:xfrm>
            <a:off x="8824898" y="4266061"/>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FB840C36-38F1-4A1E-993D-440CA8190A61}"/>
              </a:ext>
            </a:extLst>
          </p:cNvPr>
          <p:cNvSpPr/>
          <p:nvPr/>
        </p:nvSpPr>
        <p:spPr>
          <a:xfrm>
            <a:off x="7596739" y="5344074"/>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22" name="Picture 2" descr="Heaven clipart road, Picture #2807913 heaven clipart road">
            <a:extLst>
              <a:ext uri="{FF2B5EF4-FFF2-40B4-BE49-F238E27FC236}">
                <a16:creationId xmlns:a16="http://schemas.microsoft.com/office/drawing/2014/main" id="{C0AAE651-33D4-40F5-91E4-8C773805D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08" y="1547430"/>
            <a:ext cx="4595438" cy="45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7" name="TextBox 26">
            <a:extLst>
              <a:ext uri="{FF2B5EF4-FFF2-40B4-BE49-F238E27FC236}">
                <a16:creationId xmlns:a16="http://schemas.microsoft.com/office/drawing/2014/main" id="{991326F8-9A3E-4BE9-BC9A-046282C22459}"/>
              </a:ext>
            </a:extLst>
          </p:cNvPr>
          <p:cNvSpPr txBox="1"/>
          <p:nvPr/>
        </p:nvSpPr>
        <p:spPr>
          <a:xfrm>
            <a:off x="10854137" y="6568559"/>
            <a:ext cx="1337862"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LAP 5.5.</a:t>
            </a:r>
          </a:p>
        </p:txBody>
      </p:sp>
    </p:spTree>
    <p:extLst>
      <p:ext uri="{BB962C8B-B14F-4D97-AF65-F5344CB8AC3E}">
        <p14:creationId xmlns:p14="http://schemas.microsoft.com/office/powerpoint/2010/main" val="3316568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95F6998D-52CE-4E94-98ED-73B90E54F5AA}"/>
              </a:ext>
            </a:extLst>
          </p:cNvPr>
          <p:cNvGrpSpPr/>
          <p:nvPr/>
        </p:nvGrpSpPr>
        <p:grpSpPr>
          <a:xfrm>
            <a:off x="347875" y="239186"/>
            <a:ext cx="11600285" cy="6329372"/>
            <a:chOff x="402021" y="338959"/>
            <a:chExt cx="11474669" cy="6180083"/>
          </a:xfrm>
        </p:grpSpPr>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descr="Inputs and Outputs - Learning to code">
              <a:extLst>
                <a:ext uri="{FF2B5EF4-FFF2-40B4-BE49-F238E27FC236}">
                  <a16:creationId xmlns:a16="http://schemas.microsoft.com/office/drawing/2014/main" id="{7FBD47F5-592E-40E9-98F3-CD2BB01E0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020" y="3231657"/>
              <a:ext cx="4055852" cy="2746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69E943-EB49-4DDB-A3B0-7DDCC4153237}"/>
                </a:ext>
              </a:extLst>
            </p:cNvPr>
            <p:cNvSpPr txBox="1"/>
            <p:nvPr/>
          </p:nvSpPr>
          <p:spPr>
            <a:xfrm rot="21240834">
              <a:off x="3395800" y="3036099"/>
              <a:ext cx="1473200" cy="578882"/>
            </a:xfrm>
            <a:prstGeom prst="roundRect">
              <a:avLst/>
            </a:prstGeom>
            <a:solidFill>
              <a:schemeClr val="accent2">
                <a:lumMod val="60000"/>
                <a:lumOff val="40000"/>
              </a:schemeClr>
            </a:solidFill>
            <a:ln>
              <a:solidFill>
                <a:schemeClr val="tx1"/>
              </a:solidFill>
            </a:ln>
          </p:spPr>
          <p:txBody>
            <a:bodyPr wrap="square" rtlCol="0">
              <a:spAutoFit/>
            </a:bodyPr>
            <a:lstStyle/>
            <a:p>
              <a:pPr algn="ctr"/>
              <a:r>
                <a:rPr lang="en-GB" sz="2800" dirty="0">
                  <a:latin typeface="Letters for Learners" pitchFamily="2" charset="0"/>
                </a:rPr>
                <a:t>happy</a:t>
              </a:r>
            </a:p>
          </p:txBody>
        </p:sp>
        <p:sp>
          <p:nvSpPr>
            <p:cNvPr id="28" name="TextBox 27">
              <a:extLst>
                <a:ext uri="{FF2B5EF4-FFF2-40B4-BE49-F238E27FC236}">
                  <a16:creationId xmlns:a16="http://schemas.microsoft.com/office/drawing/2014/main" id="{4FE4FFAC-1180-4955-8D1A-68CEFF84D292}"/>
                </a:ext>
              </a:extLst>
            </p:cNvPr>
            <p:cNvSpPr txBox="1"/>
            <p:nvPr/>
          </p:nvSpPr>
          <p:spPr>
            <a:xfrm rot="21240834">
              <a:off x="6789523" y="5640024"/>
              <a:ext cx="1473200" cy="578882"/>
            </a:xfrm>
            <a:prstGeom prst="roundRect">
              <a:avLst/>
            </a:prstGeom>
            <a:solidFill>
              <a:schemeClr val="accent2">
                <a:lumMod val="60000"/>
                <a:lumOff val="40000"/>
              </a:schemeClr>
            </a:solidFill>
            <a:ln>
              <a:solidFill>
                <a:schemeClr val="tx1"/>
              </a:solidFill>
            </a:ln>
          </p:spPr>
          <p:txBody>
            <a:bodyPr wrap="square" rtlCol="0">
              <a:spAutoFit/>
            </a:bodyPr>
            <a:lstStyle/>
            <a:p>
              <a:pPr algn="ctr"/>
              <a:r>
                <a:rPr lang="en-GB" sz="2800" dirty="0">
                  <a:solidFill>
                    <a:srgbClr val="FF0066"/>
                  </a:solidFill>
                  <a:latin typeface="Letters for Learners" pitchFamily="2" charset="0"/>
                </a:rPr>
                <a:t>un</a:t>
              </a:r>
              <a:r>
                <a:rPr lang="en-GB" sz="2800" dirty="0">
                  <a:latin typeface="Letters for Learners" pitchFamily="2" charset="0"/>
                </a:rPr>
                <a:t>happy</a:t>
              </a:r>
            </a:p>
          </p:txBody>
        </p:sp>
        <p:sp>
          <p:nvSpPr>
            <p:cNvPr id="5" name="TextBox 4">
              <a:extLst>
                <a:ext uri="{FF2B5EF4-FFF2-40B4-BE49-F238E27FC236}">
                  <a16:creationId xmlns:a16="http://schemas.microsoft.com/office/drawing/2014/main" id="{1E64D552-406B-4ED6-9A26-4246042AB2B3}"/>
                </a:ext>
              </a:extLst>
            </p:cNvPr>
            <p:cNvSpPr txBox="1"/>
            <p:nvPr/>
          </p:nvSpPr>
          <p:spPr>
            <a:xfrm>
              <a:off x="5272249" y="4195274"/>
              <a:ext cx="1153249" cy="923330"/>
            </a:xfrm>
            <a:prstGeom prst="rect">
              <a:avLst/>
            </a:prstGeom>
            <a:solidFill>
              <a:schemeClr val="bg1"/>
            </a:solidFill>
            <a:ln w="38100">
              <a:solidFill>
                <a:schemeClr val="tx1"/>
              </a:solidFill>
            </a:ln>
          </p:spPr>
          <p:txBody>
            <a:bodyPr wrap="square" rtlCol="0">
              <a:spAutoFit/>
            </a:bodyPr>
            <a:lstStyle/>
            <a:p>
              <a:pPr algn="ctr"/>
              <a:r>
                <a:rPr lang="en-GB" dirty="0">
                  <a:latin typeface="Letters for Learners" pitchFamily="2" charset="0"/>
                </a:rPr>
                <a:t>Add un- at the front of the word</a:t>
              </a:r>
            </a:p>
          </p:txBody>
        </p:sp>
      </p:grpSp>
      <p:sp>
        <p:nvSpPr>
          <p:cNvPr id="2" name="Rectangle 1">
            <a:extLst>
              <a:ext uri="{FF2B5EF4-FFF2-40B4-BE49-F238E27FC236}">
                <a16:creationId xmlns:a16="http://schemas.microsoft.com/office/drawing/2014/main" id="{06204650-73DA-4C74-AF54-C09389B4458A}"/>
              </a:ext>
            </a:extLst>
          </p:cNvPr>
          <p:cNvSpPr/>
          <p:nvPr/>
        </p:nvSpPr>
        <p:spPr>
          <a:xfrm>
            <a:off x="3876663" y="291280"/>
            <a:ext cx="407836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The UN- machine</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113360" y="1214610"/>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630472" y="1336937"/>
            <a:ext cx="10676011" cy="1347324"/>
          </a:xfrm>
          <a:prstGeom prst="roundRect">
            <a:avLst>
              <a:gd name="adj" fmla="val 6321"/>
            </a:avLst>
          </a:prstGeom>
          <a:solidFill>
            <a:srgbClr val="CC33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KG Neatly Printed" panose="02000506000000020003" pitchFamily="2" charset="0"/>
              </a:rPr>
              <a:t>This is the UN- machine! When the words go through the machine, it adds un- to the beginning of the word. Can you work out what will come out when these words are put in? </a:t>
            </a:r>
            <a:endPar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27" name="TextBox 26">
            <a:extLst>
              <a:ext uri="{FF2B5EF4-FFF2-40B4-BE49-F238E27FC236}">
                <a16:creationId xmlns:a16="http://schemas.microsoft.com/office/drawing/2014/main" id="{991326F8-9A3E-4BE9-BC9A-046282C22459}"/>
              </a:ext>
            </a:extLst>
          </p:cNvPr>
          <p:cNvSpPr txBox="1"/>
          <p:nvPr/>
        </p:nvSpPr>
        <p:spPr>
          <a:xfrm>
            <a:off x="11453091" y="6568559"/>
            <a:ext cx="738907"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
        <p:nvSpPr>
          <p:cNvPr id="29" name="TextBox 28">
            <a:extLst>
              <a:ext uri="{FF2B5EF4-FFF2-40B4-BE49-F238E27FC236}">
                <a16:creationId xmlns:a16="http://schemas.microsoft.com/office/drawing/2014/main" id="{FBC33110-D803-4AB9-8DDD-89394D7B59F7}"/>
              </a:ext>
            </a:extLst>
          </p:cNvPr>
          <p:cNvSpPr txBox="1"/>
          <p:nvPr/>
        </p:nvSpPr>
        <p:spPr>
          <a:xfrm>
            <a:off x="630472" y="2873046"/>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pleasant</a:t>
            </a:r>
          </a:p>
        </p:txBody>
      </p:sp>
      <p:sp>
        <p:nvSpPr>
          <p:cNvPr id="30" name="TextBox 29">
            <a:extLst>
              <a:ext uri="{FF2B5EF4-FFF2-40B4-BE49-F238E27FC236}">
                <a16:creationId xmlns:a16="http://schemas.microsoft.com/office/drawing/2014/main" id="{440FE784-46FD-4813-9B33-742A198BE602}"/>
              </a:ext>
            </a:extLst>
          </p:cNvPr>
          <p:cNvSpPr txBox="1"/>
          <p:nvPr/>
        </p:nvSpPr>
        <p:spPr>
          <a:xfrm>
            <a:off x="616287" y="3761605"/>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kind</a:t>
            </a:r>
          </a:p>
        </p:txBody>
      </p:sp>
      <p:sp>
        <p:nvSpPr>
          <p:cNvPr id="31" name="TextBox 30">
            <a:extLst>
              <a:ext uri="{FF2B5EF4-FFF2-40B4-BE49-F238E27FC236}">
                <a16:creationId xmlns:a16="http://schemas.microsoft.com/office/drawing/2014/main" id="{F52004CA-4001-4AB8-93A3-39FF338C0B2F}"/>
              </a:ext>
            </a:extLst>
          </p:cNvPr>
          <p:cNvSpPr txBox="1"/>
          <p:nvPr/>
        </p:nvSpPr>
        <p:spPr>
          <a:xfrm>
            <a:off x="597768" y="4687317"/>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able</a:t>
            </a:r>
          </a:p>
        </p:txBody>
      </p:sp>
      <p:sp>
        <p:nvSpPr>
          <p:cNvPr id="32" name="TextBox 31">
            <a:extLst>
              <a:ext uri="{FF2B5EF4-FFF2-40B4-BE49-F238E27FC236}">
                <a16:creationId xmlns:a16="http://schemas.microsoft.com/office/drawing/2014/main" id="{ECA56262-5B64-4C88-AA1E-CF8DEB77E45B}"/>
              </a:ext>
            </a:extLst>
          </p:cNvPr>
          <p:cNvSpPr txBox="1"/>
          <p:nvPr/>
        </p:nvSpPr>
        <p:spPr>
          <a:xfrm>
            <a:off x="580552" y="5595644"/>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lucky</a:t>
            </a:r>
          </a:p>
        </p:txBody>
      </p:sp>
      <p:sp>
        <p:nvSpPr>
          <p:cNvPr id="33" name="TextBox 32">
            <a:extLst>
              <a:ext uri="{FF2B5EF4-FFF2-40B4-BE49-F238E27FC236}">
                <a16:creationId xmlns:a16="http://schemas.microsoft.com/office/drawing/2014/main" id="{6E33E1D8-9011-46BE-971E-C6E393F7DBF2}"/>
              </a:ext>
            </a:extLst>
          </p:cNvPr>
          <p:cNvSpPr txBox="1"/>
          <p:nvPr/>
        </p:nvSpPr>
        <p:spPr>
          <a:xfrm>
            <a:off x="9248911" y="2841729"/>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pack</a:t>
            </a:r>
          </a:p>
        </p:txBody>
      </p:sp>
      <p:sp>
        <p:nvSpPr>
          <p:cNvPr id="34" name="TextBox 33">
            <a:extLst>
              <a:ext uri="{FF2B5EF4-FFF2-40B4-BE49-F238E27FC236}">
                <a16:creationId xmlns:a16="http://schemas.microsoft.com/office/drawing/2014/main" id="{50887502-AED1-423E-A8B0-D6E8A7786A56}"/>
              </a:ext>
            </a:extLst>
          </p:cNvPr>
          <p:cNvSpPr txBox="1"/>
          <p:nvPr/>
        </p:nvSpPr>
        <p:spPr>
          <a:xfrm>
            <a:off x="9260610" y="3732473"/>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lock</a:t>
            </a:r>
          </a:p>
        </p:txBody>
      </p:sp>
      <p:sp>
        <p:nvSpPr>
          <p:cNvPr id="35" name="TextBox 34">
            <a:extLst>
              <a:ext uri="{FF2B5EF4-FFF2-40B4-BE49-F238E27FC236}">
                <a16:creationId xmlns:a16="http://schemas.microsoft.com/office/drawing/2014/main" id="{7DD480AA-2677-490A-9AF8-9DADFEA27DE7}"/>
              </a:ext>
            </a:extLst>
          </p:cNvPr>
          <p:cNvSpPr txBox="1"/>
          <p:nvPr/>
        </p:nvSpPr>
        <p:spPr>
          <a:xfrm>
            <a:off x="9254437" y="4637777"/>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safe</a:t>
            </a:r>
          </a:p>
        </p:txBody>
      </p:sp>
      <p:sp>
        <p:nvSpPr>
          <p:cNvPr id="36" name="TextBox 35">
            <a:extLst>
              <a:ext uri="{FF2B5EF4-FFF2-40B4-BE49-F238E27FC236}">
                <a16:creationId xmlns:a16="http://schemas.microsoft.com/office/drawing/2014/main" id="{1A43EEC6-10DE-4E9E-83D6-91322680F591}"/>
              </a:ext>
            </a:extLst>
          </p:cNvPr>
          <p:cNvSpPr txBox="1"/>
          <p:nvPr/>
        </p:nvSpPr>
        <p:spPr>
          <a:xfrm>
            <a:off x="9246228" y="5577824"/>
            <a:ext cx="1980245" cy="783193"/>
          </a:xfrm>
          <a:prstGeom prst="roundRect">
            <a:avLst/>
          </a:prstGeom>
          <a:solidFill>
            <a:schemeClr val="accent1">
              <a:lumMod val="40000"/>
              <a:lumOff val="60000"/>
            </a:schemeClr>
          </a:solidFill>
          <a:ln>
            <a:solidFill>
              <a:schemeClr val="tx1"/>
            </a:solidFill>
          </a:ln>
        </p:spPr>
        <p:txBody>
          <a:bodyPr wrap="square" rtlCol="0">
            <a:spAutoFit/>
          </a:bodyPr>
          <a:lstStyle/>
          <a:p>
            <a:pPr algn="ctr"/>
            <a:r>
              <a:rPr lang="en-GB" sz="4000" dirty="0">
                <a:latin typeface="Letters for Learners" pitchFamily="2" charset="0"/>
              </a:rPr>
              <a:t>well</a:t>
            </a:r>
          </a:p>
        </p:txBody>
      </p:sp>
    </p:spTree>
    <p:extLst>
      <p:ext uri="{BB962C8B-B14F-4D97-AF65-F5344CB8AC3E}">
        <p14:creationId xmlns:p14="http://schemas.microsoft.com/office/powerpoint/2010/main" val="14291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779251" y="373116"/>
            <a:ext cx="2401555"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Opposites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5102056" y="1514690"/>
            <a:ext cx="6183555" cy="1864791"/>
          </a:xfrm>
          <a:prstGeom prst="roundRect">
            <a:avLst>
              <a:gd name="adj" fmla="val 6321"/>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KG Neatly Printed" panose="02000506000000020003" pitchFamily="2" charset="0"/>
              </a:rPr>
              <a:t>Make a list of words that are opposite to each other.</a:t>
            </a:r>
          </a:p>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Use the picture to get you started.</a:t>
            </a:r>
          </a:p>
        </p:txBody>
      </p:sp>
      <p:sp>
        <p:nvSpPr>
          <p:cNvPr id="21" name="Rectangle: Rounded Corners 20">
            <a:extLst>
              <a:ext uri="{FF2B5EF4-FFF2-40B4-BE49-F238E27FC236}">
                <a16:creationId xmlns:a16="http://schemas.microsoft.com/office/drawing/2014/main" id="{43E901C9-4937-4956-906C-BA2DB438B103}"/>
              </a:ext>
            </a:extLst>
          </p:cNvPr>
          <p:cNvSpPr/>
          <p:nvPr/>
        </p:nvSpPr>
        <p:spPr>
          <a:xfrm>
            <a:off x="5438743" y="3580829"/>
            <a:ext cx="2369929" cy="83654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ndika" panose="02000000000000000000" pitchFamily="2" charset="0"/>
                <a:ea typeface="Andika" panose="02000000000000000000" pitchFamily="2" charset="0"/>
                <a:cs typeface="Andika" panose="02000000000000000000" pitchFamily="2" charset="0"/>
              </a:rPr>
              <a:t>short - </a:t>
            </a:r>
            <a:r>
              <a:rPr lang="mt-MT" sz="2800" dirty="0" err="1">
                <a:latin typeface="Andika" panose="02000000000000000000" pitchFamily="2" charset="0"/>
                <a:ea typeface="Andika" panose="02000000000000000000" pitchFamily="2" charset="0"/>
                <a:cs typeface="Andika" panose="02000000000000000000" pitchFamily="2" charset="0"/>
              </a:rPr>
              <a:t>tall</a:t>
            </a:r>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23" name="Rectangle: Rounded Corners 22">
            <a:extLst>
              <a:ext uri="{FF2B5EF4-FFF2-40B4-BE49-F238E27FC236}">
                <a16:creationId xmlns:a16="http://schemas.microsoft.com/office/drawing/2014/main" id="{9E9C5675-E342-4E35-B530-A8571734C8C1}"/>
              </a:ext>
            </a:extLst>
          </p:cNvPr>
          <p:cNvSpPr/>
          <p:nvPr/>
        </p:nvSpPr>
        <p:spPr>
          <a:xfrm>
            <a:off x="8838576" y="4572592"/>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B44FBC67-7CF4-49B7-BC14-0E35E6C524DE}"/>
              </a:ext>
            </a:extLst>
          </p:cNvPr>
          <p:cNvSpPr/>
          <p:nvPr/>
        </p:nvSpPr>
        <p:spPr>
          <a:xfrm>
            <a:off x="5438742" y="4572592"/>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A6E5272F-0DE3-44F0-A045-AFADF0058B15}"/>
              </a:ext>
            </a:extLst>
          </p:cNvPr>
          <p:cNvSpPr/>
          <p:nvPr/>
        </p:nvSpPr>
        <p:spPr>
          <a:xfrm>
            <a:off x="8814178" y="5561552"/>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FB840C36-38F1-4A1E-993D-440CA8190A61}"/>
              </a:ext>
            </a:extLst>
          </p:cNvPr>
          <p:cNvSpPr/>
          <p:nvPr/>
        </p:nvSpPr>
        <p:spPr>
          <a:xfrm>
            <a:off x="5438741" y="5545817"/>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991326F8-9A3E-4BE9-BC9A-046282C22459}"/>
              </a:ext>
            </a:extLst>
          </p:cNvPr>
          <p:cNvSpPr txBox="1"/>
          <p:nvPr/>
        </p:nvSpPr>
        <p:spPr>
          <a:xfrm>
            <a:off x="11453091" y="6568559"/>
            <a:ext cx="738907"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pic>
        <p:nvPicPr>
          <p:cNvPr id="2050" name="Picture 2" descr="https://www.primaryresources.co.uk/english/images/Opposites.GIF">
            <a:extLst>
              <a:ext uri="{FF2B5EF4-FFF2-40B4-BE49-F238E27FC236}">
                <a16:creationId xmlns:a16="http://schemas.microsoft.com/office/drawing/2014/main" id="{04BF2CF0-8981-4D13-B240-D61D4682F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109" y="1514690"/>
            <a:ext cx="3255269" cy="4765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8" name="Rectangle: Rounded Corners 27">
            <a:extLst>
              <a:ext uri="{FF2B5EF4-FFF2-40B4-BE49-F238E27FC236}">
                <a16:creationId xmlns:a16="http://schemas.microsoft.com/office/drawing/2014/main" id="{0A1B0D05-5E51-4954-9246-9A57A6BCC3E5}"/>
              </a:ext>
            </a:extLst>
          </p:cNvPr>
          <p:cNvSpPr/>
          <p:nvPr/>
        </p:nvSpPr>
        <p:spPr>
          <a:xfrm>
            <a:off x="8826913" y="3584662"/>
            <a:ext cx="2369929" cy="83654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9209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5328A8A5-0551-4207-9D34-E161EF00727D}"/>
              </a:ext>
            </a:extLst>
          </p:cNvPr>
          <p:cNvPicPr>
            <a:picLocks noChangeAspect="1"/>
          </p:cNvPicPr>
          <p:nvPr/>
        </p:nvPicPr>
        <p:blipFill>
          <a:blip r:embed="rId3"/>
          <a:stretch>
            <a:fillRect/>
          </a:stretch>
        </p:blipFill>
        <p:spPr>
          <a:xfrm>
            <a:off x="626349" y="1069279"/>
            <a:ext cx="7680121" cy="5415112"/>
          </a:xfrm>
          <a:prstGeom prst="rect">
            <a:avLst/>
          </a:prstGeom>
        </p:spPr>
      </p:pic>
      <p:sp>
        <p:nvSpPr>
          <p:cNvPr id="2" name="Rectangle 1">
            <a:extLst>
              <a:ext uri="{FF2B5EF4-FFF2-40B4-BE49-F238E27FC236}">
                <a16:creationId xmlns:a16="http://schemas.microsoft.com/office/drawing/2014/main" id="{06204650-73DA-4C74-AF54-C09389B4458A}"/>
              </a:ext>
            </a:extLst>
          </p:cNvPr>
          <p:cNvSpPr/>
          <p:nvPr/>
        </p:nvSpPr>
        <p:spPr>
          <a:xfrm>
            <a:off x="4151797" y="229111"/>
            <a:ext cx="3456780"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At the airport</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0649695" y="6568559"/>
            <a:ext cx="1542304"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5.8; LAP 5.4; LAP 5.6</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8510026" y="1630808"/>
            <a:ext cx="3042042" cy="4146064"/>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KG Neatly Printed" panose="02000506000000020003" pitchFamily="2" charset="0"/>
              </a:rPr>
              <a:t>Write a paragraph to describe this picture.  Remember to use a capital letter at the beginning of each sentence and a full stop at the end.</a:t>
            </a:r>
            <a:endParaRPr lang="en-GB" sz="28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5" name="TextBox 4">
            <a:extLst>
              <a:ext uri="{FF2B5EF4-FFF2-40B4-BE49-F238E27FC236}">
                <a16:creationId xmlns:a16="http://schemas.microsoft.com/office/drawing/2014/main" id="{9ADAC85E-7070-4E4E-AA41-096B2906E662}"/>
              </a:ext>
            </a:extLst>
          </p:cNvPr>
          <p:cNvSpPr txBox="1"/>
          <p:nvPr/>
        </p:nvSpPr>
        <p:spPr>
          <a:xfrm>
            <a:off x="1682126" y="1788576"/>
            <a:ext cx="1078372"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take-off</a:t>
            </a:r>
          </a:p>
        </p:txBody>
      </p:sp>
      <p:sp>
        <p:nvSpPr>
          <p:cNvPr id="21" name="TextBox 20">
            <a:extLst>
              <a:ext uri="{FF2B5EF4-FFF2-40B4-BE49-F238E27FC236}">
                <a16:creationId xmlns:a16="http://schemas.microsoft.com/office/drawing/2014/main" id="{352EF1B1-0229-4605-9C44-D9C117FFA3FD}"/>
              </a:ext>
            </a:extLst>
          </p:cNvPr>
          <p:cNvSpPr txBox="1"/>
          <p:nvPr/>
        </p:nvSpPr>
        <p:spPr>
          <a:xfrm>
            <a:off x="6499334" y="1969971"/>
            <a:ext cx="1131833"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passport</a:t>
            </a:r>
          </a:p>
        </p:txBody>
      </p:sp>
      <p:sp>
        <p:nvSpPr>
          <p:cNvPr id="22" name="TextBox 21">
            <a:extLst>
              <a:ext uri="{FF2B5EF4-FFF2-40B4-BE49-F238E27FC236}">
                <a16:creationId xmlns:a16="http://schemas.microsoft.com/office/drawing/2014/main" id="{1ACDB255-B949-4DF6-A9CE-17680B0C2889}"/>
              </a:ext>
            </a:extLst>
          </p:cNvPr>
          <p:cNvSpPr txBox="1"/>
          <p:nvPr/>
        </p:nvSpPr>
        <p:spPr>
          <a:xfrm>
            <a:off x="2187841" y="5264513"/>
            <a:ext cx="977310"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waiting</a:t>
            </a:r>
          </a:p>
        </p:txBody>
      </p:sp>
      <p:sp>
        <p:nvSpPr>
          <p:cNvPr id="23" name="TextBox 22">
            <a:extLst>
              <a:ext uri="{FF2B5EF4-FFF2-40B4-BE49-F238E27FC236}">
                <a16:creationId xmlns:a16="http://schemas.microsoft.com/office/drawing/2014/main" id="{BB2A9280-3BEB-46E7-B76E-E09DA19C08B8}"/>
              </a:ext>
            </a:extLst>
          </p:cNvPr>
          <p:cNvSpPr txBox="1"/>
          <p:nvPr/>
        </p:nvSpPr>
        <p:spPr>
          <a:xfrm>
            <a:off x="4934009" y="5610419"/>
            <a:ext cx="977310"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snacks</a:t>
            </a:r>
          </a:p>
        </p:txBody>
      </p:sp>
      <p:sp>
        <p:nvSpPr>
          <p:cNvPr id="24" name="TextBox 23">
            <a:extLst>
              <a:ext uri="{FF2B5EF4-FFF2-40B4-BE49-F238E27FC236}">
                <a16:creationId xmlns:a16="http://schemas.microsoft.com/office/drawing/2014/main" id="{E32AF227-DE47-42BE-91A5-635750F2E7E8}"/>
              </a:ext>
            </a:extLst>
          </p:cNvPr>
          <p:cNvSpPr txBox="1"/>
          <p:nvPr/>
        </p:nvSpPr>
        <p:spPr>
          <a:xfrm>
            <a:off x="6495306" y="5196775"/>
            <a:ext cx="977310"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seats</a:t>
            </a:r>
          </a:p>
        </p:txBody>
      </p:sp>
      <p:sp>
        <p:nvSpPr>
          <p:cNvPr id="25" name="TextBox 24">
            <a:extLst>
              <a:ext uri="{FF2B5EF4-FFF2-40B4-BE49-F238E27FC236}">
                <a16:creationId xmlns:a16="http://schemas.microsoft.com/office/drawing/2014/main" id="{B35FB6F5-8AD8-4C62-9107-6C38EFCC31C7}"/>
              </a:ext>
            </a:extLst>
          </p:cNvPr>
          <p:cNvSpPr txBox="1"/>
          <p:nvPr/>
        </p:nvSpPr>
        <p:spPr>
          <a:xfrm>
            <a:off x="2697453" y="3516555"/>
            <a:ext cx="1238454"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loading</a:t>
            </a:r>
          </a:p>
        </p:txBody>
      </p:sp>
      <p:sp>
        <p:nvSpPr>
          <p:cNvPr id="28" name="TextBox 27">
            <a:extLst>
              <a:ext uri="{FF2B5EF4-FFF2-40B4-BE49-F238E27FC236}">
                <a16:creationId xmlns:a16="http://schemas.microsoft.com/office/drawing/2014/main" id="{C868E379-F406-486C-9C04-B4B5EB6EC8A2}"/>
              </a:ext>
            </a:extLst>
          </p:cNvPr>
          <p:cNvSpPr txBox="1"/>
          <p:nvPr/>
        </p:nvSpPr>
        <p:spPr>
          <a:xfrm>
            <a:off x="933118" y="5160606"/>
            <a:ext cx="1131833" cy="646986"/>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security official</a:t>
            </a:r>
          </a:p>
        </p:txBody>
      </p:sp>
      <p:sp>
        <p:nvSpPr>
          <p:cNvPr id="30" name="TextBox 29">
            <a:extLst>
              <a:ext uri="{FF2B5EF4-FFF2-40B4-BE49-F238E27FC236}">
                <a16:creationId xmlns:a16="http://schemas.microsoft.com/office/drawing/2014/main" id="{36933C9F-43EC-42DF-8300-FA7EA97CE068}"/>
              </a:ext>
            </a:extLst>
          </p:cNvPr>
          <p:cNvSpPr txBox="1"/>
          <p:nvPr/>
        </p:nvSpPr>
        <p:spPr>
          <a:xfrm>
            <a:off x="6728009" y="4253650"/>
            <a:ext cx="977310" cy="374571"/>
          </a:xfrm>
          <a:prstGeom prst="roundRect">
            <a:avLst/>
          </a:prstGeom>
          <a:solidFill>
            <a:schemeClr val="accent1">
              <a:lumMod val="40000"/>
              <a:lumOff val="60000"/>
            </a:schemeClr>
          </a:solidFill>
          <a:ln>
            <a:solidFill>
              <a:srgbClr val="0070C0"/>
            </a:solidFill>
          </a:ln>
        </p:spPr>
        <p:txBody>
          <a:bodyPr wrap="square" rtlCol="0">
            <a:spAutoFit/>
          </a:bodyPr>
          <a:lstStyle/>
          <a:p>
            <a:pPr algn="ctr"/>
            <a:r>
              <a:rPr lang="en-GB" sz="1600" dirty="0">
                <a:latin typeface="Andika" panose="02000000000000000000" pitchFamily="2" charset="0"/>
                <a:ea typeface="Andika" panose="02000000000000000000" pitchFamily="2" charset="0"/>
                <a:cs typeface="Andika" panose="02000000000000000000" pitchFamily="2" charset="0"/>
              </a:rPr>
              <a:t>luggage</a:t>
            </a:r>
          </a:p>
        </p:txBody>
      </p:sp>
    </p:spTree>
    <p:extLst>
      <p:ext uri="{BB962C8B-B14F-4D97-AF65-F5344CB8AC3E}">
        <p14:creationId xmlns:p14="http://schemas.microsoft.com/office/powerpoint/2010/main" val="1304859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4" y="338957"/>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480168" y="373116"/>
            <a:ext cx="28475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Fixer Upper</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478969" y="1499893"/>
            <a:ext cx="9242464" cy="677108"/>
          </a:xfrm>
          <a:prstGeom prst="roundRect">
            <a:avLst>
              <a:gd name="adj" fmla="val 6321"/>
            </a:avLst>
          </a:prstGeom>
          <a:solidFill>
            <a:srgbClr val="CC66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KG Neatly Printed" panose="02000506000000020003" pitchFamily="2" charset="0"/>
              </a:rPr>
              <a:t>Read these sentences carefully and fix the mistakes.  </a:t>
            </a:r>
            <a:endPar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3" name="TextBox 2">
            <a:extLst>
              <a:ext uri="{FF2B5EF4-FFF2-40B4-BE49-F238E27FC236}">
                <a16:creationId xmlns:a16="http://schemas.microsoft.com/office/drawing/2014/main" id="{C508854A-F573-4BF7-B14B-9D95D2BDB7DF}"/>
              </a:ext>
            </a:extLst>
          </p:cNvPr>
          <p:cNvSpPr txBox="1"/>
          <p:nvPr/>
        </p:nvSpPr>
        <p:spPr>
          <a:xfrm>
            <a:off x="503853" y="2548445"/>
            <a:ext cx="11209173" cy="677108"/>
          </a:xfrm>
          <a:prstGeom prst="rect">
            <a:avLst/>
          </a:prstGeom>
          <a:solidFill>
            <a:schemeClr val="bg2"/>
          </a:solidFill>
          <a:ln w="9525">
            <a:solidFill>
              <a:schemeClr val="tx1"/>
            </a:solidFill>
          </a:ln>
        </p:spPr>
        <p:txBody>
          <a:bodyPr wrap="square" rtlCol="0">
            <a:spAutoFit/>
          </a:bodyPr>
          <a:lstStyle/>
          <a:p>
            <a:r>
              <a:rPr lang="en-GB" sz="3800" dirty="0">
                <a:latin typeface="Letters for Learners" pitchFamily="2" charset="0"/>
              </a:rPr>
              <a:t>toby and mark go to </a:t>
            </a:r>
            <a:r>
              <a:rPr lang="en-GB" sz="3800" dirty="0" err="1">
                <a:latin typeface="Letters for Learners" pitchFamily="2" charset="0"/>
              </a:rPr>
              <a:t>spain</a:t>
            </a:r>
            <a:r>
              <a:rPr lang="en-GB" sz="3800" dirty="0">
                <a:latin typeface="Letters for Learners" pitchFamily="2" charset="0"/>
              </a:rPr>
              <a:t> in march</a:t>
            </a:r>
          </a:p>
        </p:txBody>
      </p:sp>
      <p:sp>
        <p:nvSpPr>
          <p:cNvPr id="16" name="TextBox 15">
            <a:extLst>
              <a:ext uri="{FF2B5EF4-FFF2-40B4-BE49-F238E27FC236}">
                <a16:creationId xmlns:a16="http://schemas.microsoft.com/office/drawing/2014/main" id="{7D5AE49C-4B1E-42A5-8001-A4E99421DE91}"/>
              </a:ext>
            </a:extLst>
          </p:cNvPr>
          <p:cNvSpPr txBox="1"/>
          <p:nvPr/>
        </p:nvSpPr>
        <p:spPr>
          <a:xfrm>
            <a:off x="503853" y="3543341"/>
            <a:ext cx="11234057" cy="677108"/>
          </a:xfrm>
          <a:prstGeom prst="rect">
            <a:avLst/>
          </a:prstGeom>
          <a:solidFill>
            <a:srgbClr val="FFC000"/>
          </a:solidFill>
          <a:ln w="9525">
            <a:solidFill>
              <a:schemeClr val="tx1"/>
            </a:solidFill>
          </a:ln>
        </p:spPr>
        <p:txBody>
          <a:bodyPr wrap="square" rtlCol="0">
            <a:spAutoFit/>
          </a:bodyPr>
          <a:lstStyle/>
          <a:p>
            <a:r>
              <a:rPr lang="en-GB" sz="3800" dirty="0">
                <a:latin typeface="Letters for Learners" pitchFamily="2" charset="0"/>
              </a:rPr>
              <a:t>bees is found on every continent except </a:t>
            </a:r>
            <a:r>
              <a:rPr lang="en-GB" sz="3800" dirty="0" err="1">
                <a:latin typeface="Letters for Learners" pitchFamily="2" charset="0"/>
              </a:rPr>
              <a:t>antarctica</a:t>
            </a:r>
            <a:endParaRPr lang="en-GB" sz="3800" dirty="0">
              <a:latin typeface="Letters for Learners" pitchFamily="2" charset="0"/>
            </a:endParaRPr>
          </a:p>
        </p:txBody>
      </p:sp>
      <p:sp>
        <p:nvSpPr>
          <p:cNvPr id="17" name="TextBox 16">
            <a:extLst>
              <a:ext uri="{FF2B5EF4-FFF2-40B4-BE49-F238E27FC236}">
                <a16:creationId xmlns:a16="http://schemas.microsoft.com/office/drawing/2014/main" id="{5395AE81-7C30-466F-BE07-0C4CFB0C1372}"/>
              </a:ext>
            </a:extLst>
          </p:cNvPr>
          <p:cNvSpPr txBox="1"/>
          <p:nvPr/>
        </p:nvSpPr>
        <p:spPr>
          <a:xfrm>
            <a:off x="478969" y="4605523"/>
            <a:ext cx="11234057" cy="677108"/>
          </a:xfrm>
          <a:prstGeom prst="rect">
            <a:avLst/>
          </a:prstGeom>
          <a:solidFill>
            <a:schemeClr val="accent1">
              <a:lumMod val="60000"/>
              <a:lumOff val="40000"/>
            </a:schemeClr>
          </a:solidFill>
          <a:ln w="9525">
            <a:solidFill>
              <a:schemeClr val="tx1"/>
            </a:solidFill>
          </a:ln>
        </p:spPr>
        <p:txBody>
          <a:bodyPr wrap="square" rtlCol="0">
            <a:spAutoFit/>
          </a:bodyPr>
          <a:lstStyle/>
          <a:p>
            <a:r>
              <a:rPr lang="en-GB" sz="3800" dirty="0" err="1">
                <a:latin typeface="Letters for Learners" pitchFamily="2" charset="0"/>
              </a:rPr>
              <a:t>martha</a:t>
            </a:r>
            <a:r>
              <a:rPr lang="en-GB" sz="3800" dirty="0">
                <a:latin typeface="Letters for Learners" pitchFamily="2" charset="0"/>
              </a:rPr>
              <a:t> took her </a:t>
            </a:r>
            <a:r>
              <a:rPr lang="en-GB" sz="3800" dirty="0" err="1">
                <a:latin typeface="Letters for Learners" pitchFamily="2" charset="0"/>
              </a:rPr>
              <a:t>childrens</a:t>
            </a:r>
            <a:r>
              <a:rPr lang="en-GB" sz="3800" dirty="0">
                <a:latin typeface="Letters for Learners" pitchFamily="2" charset="0"/>
              </a:rPr>
              <a:t> to the zoo yesterday</a:t>
            </a:r>
          </a:p>
        </p:txBody>
      </p:sp>
      <p:sp>
        <p:nvSpPr>
          <p:cNvPr id="18" name="TextBox 17">
            <a:extLst>
              <a:ext uri="{FF2B5EF4-FFF2-40B4-BE49-F238E27FC236}">
                <a16:creationId xmlns:a16="http://schemas.microsoft.com/office/drawing/2014/main" id="{0B9FDED0-5263-4105-9EE5-A1464F80A7AB}"/>
              </a:ext>
            </a:extLst>
          </p:cNvPr>
          <p:cNvSpPr txBox="1"/>
          <p:nvPr/>
        </p:nvSpPr>
        <p:spPr>
          <a:xfrm>
            <a:off x="503853" y="5620144"/>
            <a:ext cx="11234057" cy="677108"/>
          </a:xfrm>
          <a:prstGeom prst="rect">
            <a:avLst/>
          </a:prstGeom>
          <a:solidFill>
            <a:srgbClr val="FF99FF"/>
          </a:solidFill>
          <a:ln w="9525">
            <a:solidFill>
              <a:schemeClr val="tx1"/>
            </a:solidFill>
          </a:ln>
        </p:spPr>
        <p:txBody>
          <a:bodyPr wrap="square" rtlCol="0">
            <a:spAutoFit/>
          </a:bodyPr>
          <a:lstStyle/>
          <a:p>
            <a:r>
              <a:rPr lang="en-GB" sz="3800" dirty="0">
                <a:latin typeface="Letters for Learners" pitchFamily="2" charset="0"/>
              </a:rPr>
              <a:t>the </a:t>
            </a:r>
            <a:r>
              <a:rPr lang="en-GB" sz="3800" dirty="0" err="1">
                <a:latin typeface="Letters for Learners" pitchFamily="2" charset="0"/>
              </a:rPr>
              <a:t>gurl</a:t>
            </a:r>
            <a:r>
              <a:rPr lang="en-GB" sz="3800" dirty="0">
                <a:latin typeface="Letters for Learners" pitchFamily="2" charset="0"/>
              </a:rPr>
              <a:t> throwed the ball over the </a:t>
            </a:r>
            <a:r>
              <a:rPr lang="en-GB" sz="3800" dirty="0" err="1">
                <a:latin typeface="Letters for Learners" pitchFamily="2" charset="0"/>
              </a:rPr>
              <a:t>wuden</a:t>
            </a:r>
            <a:r>
              <a:rPr lang="en-GB" sz="3800" dirty="0">
                <a:latin typeface="Letters for Learners" pitchFamily="2" charset="0"/>
              </a:rPr>
              <a:t> gait</a:t>
            </a:r>
          </a:p>
        </p:txBody>
      </p:sp>
      <p:pic>
        <p:nvPicPr>
          <p:cNvPr id="5" name="Picture 2" descr="Error correction | teflreflections">
            <a:extLst>
              <a:ext uri="{FF2B5EF4-FFF2-40B4-BE49-F238E27FC236}">
                <a16:creationId xmlns:a16="http://schemas.microsoft.com/office/drawing/2014/main" id="{B276F7D6-BF3F-4AA2-B703-AEA213BFDC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30"/>
          <a:stretch/>
        </p:blipFill>
        <p:spPr bwMode="auto">
          <a:xfrm>
            <a:off x="9841738" y="624383"/>
            <a:ext cx="1699264" cy="16825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DE57A25-A14A-4486-9BEE-00DA08F7658F}"/>
              </a:ext>
            </a:extLst>
          </p:cNvPr>
          <p:cNvSpPr txBox="1"/>
          <p:nvPr/>
        </p:nvSpPr>
        <p:spPr>
          <a:xfrm>
            <a:off x="11374015" y="6568559"/>
            <a:ext cx="817983"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a:t>
            </a:r>
          </a:p>
        </p:txBody>
      </p:sp>
    </p:spTree>
    <p:extLst>
      <p:ext uri="{BB962C8B-B14F-4D97-AF65-F5344CB8AC3E}">
        <p14:creationId xmlns:p14="http://schemas.microsoft.com/office/powerpoint/2010/main" val="405478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10547" y="125102"/>
            <a:ext cx="11383348" cy="650896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666538" y="-27485"/>
            <a:ext cx="461453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Making Connections</a:t>
            </a:r>
          </a:p>
        </p:txBody>
      </p:sp>
      <p:cxnSp>
        <p:nvCxnSpPr>
          <p:cNvPr id="12" name="Straight Connector 11">
            <a:extLst>
              <a:ext uri="{FF2B5EF4-FFF2-40B4-BE49-F238E27FC236}">
                <a16:creationId xmlns:a16="http://schemas.microsoft.com/office/drawing/2014/main" id="{C9738612-96BF-487E-AA38-266FA9E5E3F4}"/>
              </a:ext>
            </a:extLst>
          </p:cNvPr>
          <p:cNvCxnSpPr>
            <a:cxnSpLocks/>
          </p:cNvCxnSpPr>
          <p:nvPr/>
        </p:nvCxnSpPr>
        <p:spPr>
          <a:xfrm flipV="1">
            <a:off x="1183068" y="865942"/>
            <a:ext cx="9241136" cy="8314"/>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623987" y="1020946"/>
            <a:ext cx="3309260" cy="3500561"/>
          </a:xfrm>
          <a:prstGeom prst="roundRect">
            <a:avLst>
              <a:gd name="adj" fmla="val 6321"/>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KG Neatly Printed" panose="02000506000000020003" pitchFamily="2" charset="0"/>
              </a:rPr>
              <a:t>Use the book that you are reading and make connections.</a:t>
            </a:r>
          </a:p>
          <a:p>
            <a:pPr algn="ctr"/>
            <a:endParaRPr lang="en-GB" sz="3200" b="1" dirty="0">
              <a:solidFill>
                <a:schemeClr val="tx1"/>
              </a:solidFill>
              <a:latin typeface="KG Neatly Printed" panose="02000506000000020003" pitchFamily="2" charset="0"/>
            </a:endParaRPr>
          </a:p>
          <a:p>
            <a:r>
              <a:rPr lang="en-GB" sz="3200" b="1" dirty="0">
                <a:solidFill>
                  <a:schemeClr val="tx1"/>
                </a:solidFill>
                <a:latin typeface="KG Neatly Printed" panose="02000506000000020003" pitchFamily="2" charset="0"/>
              </a:rPr>
              <a:t>TEXT TO SELF</a:t>
            </a:r>
          </a:p>
          <a:p>
            <a:r>
              <a:rPr lang="en-GB" sz="3200" b="1" dirty="0">
                <a:solidFill>
                  <a:schemeClr val="tx1"/>
                </a:solidFill>
                <a:latin typeface="KG Neatly Printed" panose="02000506000000020003" pitchFamily="2" charset="0"/>
              </a:rPr>
              <a:t>TEXT TO TEXT</a:t>
            </a:r>
          </a:p>
          <a:p>
            <a:r>
              <a:rPr lang="en-GB" sz="3200" b="1" dirty="0">
                <a:solidFill>
                  <a:schemeClr val="tx1"/>
                </a:solidFill>
                <a:latin typeface="KG Neatly Printed" panose="02000506000000020003" pitchFamily="2" charset="0"/>
              </a:rPr>
              <a:t>TEXT TO WORLD  </a:t>
            </a:r>
            <a:endPar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15" name="Rectangle 14">
            <a:extLst>
              <a:ext uri="{FF2B5EF4-FFF2-40B4-BE49-F238E27FC236}">
                <a16:creationId xmlns:a16="http://schemas.microsoft.com/office/drawing/2014/main" id="{4E2EA5A4-FCC0-4103-9ACB-E44A4D1F40E5}"/>
              </a:ext>
            </a:extLst>
          </p:cNvPr>
          <p:cNvSpPr/>
          <p:nvPr/>
        </p:nvSpPr>
        <p:spPr>
          <a:xfrm>
            <a:off x="4458092" y="1355194"/>
            <a:ext cx="3041780" cy="24259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8F25225-1867-4D7F-A372-76382095D381}"/>
              </a:ext>
            </a:extLst>
          </p:cNvPr>
          <p:cNvSpPr/>
          <p:nvPr/>
        </p:nvSpPr>
        <p:spPr>
          <a:xfrm>
            <a:off x="4478690" y="4239744"/>
            <a:ext cx="3041780" cy="23288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A179832-D9EE-4BF4-922E-976647A10AC1}"/>
              </a:ext>
            </a:extLst>
          </p:cNvPr>
          <p:cNvSpPr/>
          <p:nvPr/>
        </p:nvSpPr>
        <p:spPr>
          <a:xfrm>
            <a:off x="8297019" y="1339647"/>
            <a:ext cx="3041780" cy="24259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6FB5713-0124-461B-943C-CE15F7884E5A}"/>
              </a:ext>
            </a:extLst>
          </p:cNvPr>
          <p:cNvSpPr/>
          <p:nvPr/>
        </p:nvSpPr>
        <p:spPr>
          <a:xfrm>
            <a:off x="8336123" y="4239743"/>
            <a:ext cx="3041780" cy="23288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4F6E7D2-F5C4-4BEB-9A9E-C37AE4A76DBF}"/>
              </a:ext>
            </a:extLst>
          </p:cNvPr>
          <p:cNvSpPr txBox="1"/>
          <p:nvPr/>
        </p:nvSpPr>
        <p:spPr>
          <a:xfrm>
            <a:off x="4458093" y="864668"/>
            <a:ext cx="2649894" cy="523220"/>
          </a:xfrm>
          <a:prstGeom prst="rect">
            <a:avLst/>
          </a:prstGeom>
          <a:noFill/>
        </p:spPr>
        <p:txBody>
          <a:bodyPr wrap="square" rtlCol="0">
            <a:spAutoFit/>
          </a:bodyPr>
          <a:lstStyle/>
          <a:p>
            <a:r>
              <a:rPr lang="en-GB" sz="2800" dirty="0">
                <a:latin typeface="Letters for Learners" pitchFamily="2" charset="0"/>
              </a:rPr>
              <a:t>The author said…</a:t>
            </a:r>
          </a:p>
        </p:txBody>
      </p:sp>
      <p:sp>
        <p:nvSpPr>
          <p:cNvPr id="25" name="TextBox 24">
            <a:extLst>
              <a:ext uri="{FF2B5EF4-FFF2-40B4-BE49-F238E27FC236}">
                <a16:creationId xmlns:a16="http://schemas.microsoft.com/office/drawing/2014/main" id="{FA3CB629-A334-4043-A783-3F81945B692E}"/>
              </a:ext>
            </a:extLst>
          </p:cNvPr>
          <p:cNvSpPr txBox="1"/>
          <p:nvPr/>
        </p:nvSpPr>
        <p:spPr>
          <a:xfrm>
            <a:off x="8226456" y="840053"/>
            <a:ext cx="2649894" cy="523220"/>
          </a:xfrm>
          <a:prstGeom prst="rect">
            <a:avLst/>
          </a:prstGeom>
          <a:noFill/>
        </p:spPr>
        <p:txBody>
          <a:bodyPr wrap="square" rtlCol="0">
            <a:spAutoFit/>
          </a:bodyPr>
          <a:lstStyle/>
          <a:p>
            <a:r>
              <a:rPr lang="en-GB" sz="2800" dirty="0">
                <a:latin typeface="Letters for Learners" pitchFamily="2" charset="0"/>
              </a:rPr>
              <a:t>This reminds me of…</a:t>
            </a:r>
          </a:p>
        </p:txBody>
      </p:sp>
      <p:sp>
        <p:nvSpPr>
          <p:cNvPr id="26" name="TextBox 25">
            <a:extLst>
              <a:ext uri="{FF2B5EF4-FFF2-40B4-BE49-F238E27FC236}">
                <a16:creationId xmlns:a16="http://schemas.microsoft.com/office/drawing/2014/main" id="{F11129D5-CC5D-4D04-BFE7-9F7075AC9AB5}"/>
              </a:ext>
            </a:extLst>
          </p:cNvPr>
          <p:cNvSpPr txBox="1"/>
          <p:nvPr/>
        </p:nvSpPr>
        <p:spPr>
          <a:xfrm>
            <a:off x="4407933" y="3773868"/>
            <a:ext cx="2649894" cy="523220"/>
          </a:xfrm>
          <a:prstGeom prst="rect">
            <a:avLst/>
          </a:prstGeom>
          <a:noFill/>
        </p:spPr>
        <p:txBody>
          <a:bodyPr wrap="square" rtlCol="0">
            <a:spAutoFit/>
          </a:bodyPr>
          <a:lstStyle/>
          <a:p>
            <a:r>
              <a:rPr lang="en-GB" sz="2800" dirty="0">
                <a:latin typeface="Letters for Learners" pitchFamily="2" charset="0"/>
              </a:rPr>
              <a:t>The author said…</a:t>
            </a:r>
          </a:p>
        </p:txBody>
      </p:sp>
      <p:sp>
        <p:nvSpPr>
          <p:cNvPr id="27" name="TextBox 26">
            <a:extLst>
              <a:ext uri="{FF2B5EF4-FFF2-40B4-BE49-F238E27FC236}">
                <a16:creationId xmlns:a16="http://schemas.microsoft.com/office/drawing/2014/main" id="{825BD791-C753-44C0-99F2-0A5891C31F44}"/>
              </a:ext>
            </a:extLst>
          </p:cNvPr>
          <p:cNvSpPr txBox="1"/>
          <p:nvPr/>
        </p:nvSpPr>
        <p:spPr>
          <a:xfrm>
            <a:off x="8249194" y="3801350"/>
            <a:ext cx="2649894" cy="523220"/>
          </a:xfrm>
          <a:prstGeom prst="rect">
            <a:avLst/>
          </a:prstGeom>
          <a:noFill/>
        </p:spPr>
        <p:txBody>
          <a:bodyPr wrap="square" rtlCol="0">
            <a:spAutoFit/>
          </a:bodyPr>
          <a:lstStyle/>
          <a:p>
            <a:r>
              <a:rPr lang="en-GB" sz="2800" dirty="0">
                <a:latin typeface="Letters for Learners" pitchFamily="2" charset="0"/>
              </a:rPr>
              <a:t>This reminds me of…</a:t>
            </a:r>
          </a:p>
        </p:txBody>
      </p:sp>
      <p:sp>
        <p:nvSpPr>
          <p:cNvPr id="20" name="TextBox 19">
            <a:extLst>
              <a:ext uri="{FF2B5EF4-FFF2-40B4-BE49-F238E27FC236}">
                <a16:creationId xmlns:a16="http://schemas.microsoft.com/office/drawing/2014/main" id="{F1CA71BF-33AB-47E8-AB7A-878BD196D8FF}"/>
              </a:ext>
            </a:extLst>
          </p:cNvPr>
          <p:cNvSpPr txBox="1"/>
          <p:nvPr/>
        </p:nvSpPr>
        <p:spPr>
          <a:xfrm>
            <a:off x="4005946" y="946632"/>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29" name="TextBox 28">
            <a:extLst>
              <a:ext uri="{FF2B5EF4-FFF2-40B4-BE49-F238E27FC236}">
                <a16:creationId xmlns:a16="http://schemas.microsoft.com/office/drawing/2014/main" id="{C01AA6F3-1C70-46A4-AEC5-2102B527B994}"/>
              </a:ext>
            </a:extLst>
          </p:cNvPr>
          <p:cNvSpPr txBox="1"/>
          <p:nvPr/>
        </p:nvSpPr>
        <p:spPr>
          <a:xfrm>
            <a:off x="4020098" y="3834728"/>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31" name="TextBox 30">
            <a:extLst>
              <a:ext uri="{FF2B5EF4-FFF2-40B4-BE49-F238E27FC236}">
                <a16:creationId xmlns:a16="http://schemas.microsoft.com/office/drawing/2014/main" id="{46B1E143-434A-42CF-BDA8-3B9842F53A13}"/>
              </a:ext>
            </a:extLst>
          </p:cNvPr>
          <p:cNvSpPr txBox="1"/>
          <p:nvPr/>
        </p:nvSpPr>
        <p:spPr>
          <a:xfrm>
            <a:off x="11672596" y="6568559"/>
            <a:ext cx="519402"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R 5.6</a:t>
            </a:r>
          </a:p>
        </p:txBody>
      </p:sp>
      <p:pic>
        <p:nvPicPr>
          <p:cNvPr id="30" name="Picture 29">
            <a:extLst>
              <a:ext uri="{FF2B5EF4-FFF2-40B4-BE49-F238E27FC236}">
                <a16:creationId xmlns:a16="http://schemas.microsoft.com/office/drawing/2014/main" id="{BCEB5144-FEB9-4309-99A5-939612AB5536}"/>
              </a:ext>
            </a:extLst>
          </p:cNvPr>
          <p:cNvPicPr>
            <a:picLocks noChangeAspect="1"/>
          </p:cNvPicPr>
          <p:nvPr/>
        </p:nvPicPr>
        <p:blipFill>
          <a:blip r:embed="rId3"/>
          <a:stretch>
            <a:fillRect/>
          </a:stretch>
        </p:blipFill>
        <p:spPr>
          <a:xfrm>
            <a:off x="1058170" y="4646608"/>
            <a:ext cx="2335452" cy="1751589"/>
          </a:xfrm>
          <a:prstGeom prst="rect">
            <a:avLst/>
          </a:prstGeom>
        </p:spPr>
      </p:pic>
    </p:spTree>
    <p:extLst>
      <p:ext uri="{BB962C8B-B14F-4D97-AF65-F5344CB8AC3E}">
        <p14:creationId xmlns:p14="http://schemas.microsoft.com/office/powerpoint/2010/main" val="2728683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4" y="338957"/>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300113" y="373116"/>
            <a:ext cx="3207609"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WOW Words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654204" y="1485558"/>
            <a:ext cx="10883591" cy="985905"/>
          </a:xfrm>
          <a:prstGeom prst="roundRect">
            <a:avLst>
              <a:gd name="adj" fmla="val 6321"/>
            </a:avLst>
          </a:prstGeom>
          <a:solidFill>
            <a:srgbClr val="99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KG Neatly Printed" panose="02000506000000020003" pitchFamily="2" charset="0"/>
              </a:rPr>
              <a:t>Pick 5 of these WOW words and use them to write 5 sentences.</a:t>
            </a:r>
            <a:endPar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21" name="Rectangle 20">
            <a:extLst>
              <a:ext uri="{FF2B5EF4-FFF2-40B4-BE49-F238E27FC236}">
                <a16:creationId xmlns:a16="http://schemas.microsoft.com/office/drawing/2014/main" id="{43E901C9-4937-4956-906C-BA2DB438B103}"/>
              </a:ext>
            </a:extLst>
          </p:cNvPr>
          <p:cNvSpPr/>
          <p:nvPr/>
        </p:nvSpPr>
        <p:spPr>
          <a:xfrm>
            <a:off x="1588605" y="3116113"/>
            <a:ext cx="2369929" cy="8365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tasty</a:t>
            </a:r>
          </a:p>
        </p:txBody>
      </p:sp>
      <p:sp>
        <p:nvSpPr>
          <p:cNvPr id="27" name="Rectangle 26">
            <a:extLst>
              <a:ext uri="{FF2B5EF4-FFF2-40B4-BE49-F238E27FC236}">
                <a16:creationId xmlns:a16="http://schemas.microsoft.com/office/drawing/2014/main" id="{C24B685B-9184-4F45-9615-AD828AAB39AC}"/>
              </a:ext>
            </a:extLst>
          </p:cNvPr>
          <p:cNvSpPr/>
          <p:nvPr/>
        </p:nvSpPr>
        <p:spPr>
          <a:xfrm>
            <a:off x="4083345" y="3105283"/>
            <a:ext cx="2369929" cy="83654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bouncy</a:t>
            </a:r>
          </a:p>
        </p:txBody>
      </p:sp>
      <p:sp>
        <p:nvSpPr>
          <p:cNvPr id="28" name="Rectangle 27">
            <a:extLst>
              <a:ext uri="{FF2B5EF4-FFF2-40B4-BE49-F238E27FC236}">
                <a16:creationId xmlns:a16="http://schemas.microsoft.com/office/drawing/2014/main" id="{196F4882-A483-46AE-A1B0-6EE80607AD35}"/>
              </a:ext>
            </a:extLst>
          </p:cNvPr>
          <p:cNvSpPr/>
          <p:nvPr/>
        </p:nvSpPr>
        <p:spPr>
          <a:xfrm>
            <a:off x="6543520" y="3105283"/>
            <a:ext cx="2369929" cy="836545"/>
          </a:xfrm>
          <a:prstGeom prst="rec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sharp</a:t>
            </a:r>
          </a:p>
        </p:txBody>
      </p:sp>
      <p:sp>
        <p:nvSpPr>
          <p:cNvPr id="29" name="Rectangle 28">
            <a:extLst>
              <a:ext uri="{FF2B5EF4-FFF2-40B4-BE49-F238E27FC236}">
                <a16:creationId xmlns:a16="http://schemas.microsoft.com/office/drawing/2014/main" id="{D0BBCFE3-901D-4EF6-969D-B8811E2C6D93}"/>
              </a:ext>
            </a:extLst>
          </p:cNvPr>
          <p:cNvSpPr/>
          <p:nvPr/>
        </p:nvSpPr>
        <p:spPr>
          <a:xfrm>
            <a:off x="8987820" y="3105283"/>
            <a:ext cx="2369929" cy="836545"/>
          </a:xfrm>
          <a:prstGeom prst="rect">
            <a:avLst/>
          </a:prstGeom>
          <a:solidFill>
            <a:srgbClr val="08E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ugly</a:t>
            </a:r>
          </a:p>
        </p:txBody>
      </p:sp>
      <p:sp>
        <p:nvSpPr>
          <p:cNvPr id="30" name="Rectangle 29">
            <a:extLst>
              <a:ext uri="{FF2B5EF4-FFF2-40B4-BE49-F238E27FC236}">
                <a16:creationId xmlns:a16="http://schemas.microsoft.com/office/drawing/2014/main" id="{B9AD310E-8C39-4CA9-B997-E1A92CD8C644}"/>
              </a:ext>
            </a:extLst>
          </p:cNvPr>
          <p:cNvSpPr/>
          <p:nvPr/>
        </p:nvSpPr>
        <p:spPr>
          <a:xfrm>
            <a:off x="800565" y="4023171"/>
            <a:ext cx="2369929" cy="836545"/>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cute</a:t>
            </a:r>
          </a:p>
        </p:txBody>
      </p:sp>
      <p:sp>
        <p:nvSpPr>
          <p:cNvPr id="31" name="Rectangle 30">
            <a:extLst>
              <a:ext uri="{FF2B5EF4-FFF2-40B4-BE49-F238E27FC236}">
                <a16:creationId xmlns:a16="http://schemas.microsoft.com/office/drawing/2014/main" id="{066C1D7C-D6BD-4091-A263-A40D669E9883}"/>
              </a:ext>
            </a:extLst>
          </p:cNvPr>
          <p:cNvSpPr/>
          <p:nvPr/>
        </p:nvSpPr>
        <p:spPr>
          <a:xfrm>
            <a:off x="3271760" y="4023171"/>
            <a:ext cx="2369929" cy="836545"/>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ndika" panose="02000000000000000000" pitchFamily="2" charset="0"/>
                <a:ea typeface="Andika" panose="02000000000000000000" pitchFamily="2" charset="0"/>
                <a:cs typeface="Andika" panose="02000000000000000000" pitchFamily="2" charset="0"/>
              </a:rPr>
              <a:t>beautiful</a:t>
            </a:r>
          </a:p>
        </p:txBody>
      </p:sp>
      <p:sp>
        <p:nvSpPr>
          <p:cNvPr id="32" name="Rectangle 31">
            <a:extLst>
              <a:ext uri="{FF2B5EF4-FFF2-40B4-BE49-F238E27FC236}">
                <a16:creationId xmlns:a16="http://schemas.microsoft.com/office/drawing/2014/main" id="{95B41988-345A-45E8-8883-3B7315E09DC7}"/>
              </a:ext>
            </a:extLst>
          </p:cNvPr>
          <p:cNvSpPr/>
          <p:nvPr/>
        </p:nvSpPr>
        <p:spPr>
          <a:xfrm>
            <a:off x="5724434" y="4023170"/>
            <a:ext cx="2369929" cy="836545"/>
          </a:xfrm>
          <a:prstGeom prst="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massive</a:t>
            </a:r>
          </a:p>
        </p:txBody>
      </p:sp>
      <p:sp>
        <p:nvSpPr>
          <p:cNvPr id="33" name="Rectangle 32">
            <a:extLst>
              <a:ext uri="{FF2B5EF4-FFF2-40B4-BE49-F238E27FC236}">
                <a16:creationId xmlns:a16="http://schemas.microsoft.com/office/drawing/2014/main" id="{5E8C6BEA-3142-4197-BA8C-8305994BB8DB}"/>
              </a:ext>
            </a:extLst>
          </p:cNvPr>
          <p:cNvSpPr/>
          <p:nvPr/>
        </p:nvSpPr>
        <p:spPr>
          <a:xfrm>
            <a:off x="8177108" y="4012895"/>
            <a:ext cx="2514618" cy="836545"/>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grumpy</a:t>
            </a:r>
          </a:p>
        </p:txBody>
      </p:sp>
      <p:sp>
        <p:nvSpPr>
          <p:cNvPr id="34" name="Rectangle 33">
            <a:extLst>
              <a:ext uri="{FF2B5EF4-FFF2-40B4-BE49-F238E27FC236}">
                <a16:creationId xmlns:a16="http://schemas.microsoft.com/office/drawing/2014/main" id="{46D06817-60AB-42DD-B95B-AD5E2F788220}"/>
              </a:ext>
            </a:extLst>
          </p:cNvPr>
          <p:cNvSpPr/>
          <p:nvPr/>
        </p:nvSpPr>
        <p:spPr>
          <a:xfrm>
            <a:off x="1173286" y="4954169"/>
            <a:ext cx="2369929" cy="83654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tiny</a:t>
            </a:r>
          </a:p>
        </p:txBody>
      </p:sp>
      <p:sp>
        <p:nvSpPr>
          <p:cNvPr id="35" name="Rectangle 34">
            <a:extLst>
              <a:ext uri="{FF2B5EF4-FFF2-40B4-BE49-F238E27FC236}">
                <a16:creationId xmlns:a16="http://schemas.microsoft.com/office/drawing/2014/main" id="{249CACE1-9FCF-47EB-9BDD-EFD9277F2860}"/>
              </a:ext>
            </a:extLst>
          </p:cNvPr>
          <p:cNvSpPr/>
          <p:nvPr/>
        </p:nvSpPr>
        <p:spPr>
          <a:xfrm>
            <a:off x="3617584" y="4955306"/>
            <a:ext cx="2369929" cy="83654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fast</a:t>
            </a:r>
          </a:p>
        </p:txBody>
      </p:sp>
      <p:sp>
        <p:nvSpPr>
          <p:cNvPr id="36" name="Rectangle 35">
            <a:extLst>
              <a:ext uri="{FF2B5EF4-FFF2-40B4-BE49-F238E27FC236}">
                <a16:creationId xmlns:a16="http://schemas.microsoft.com/office/drawing/2014/main" id="{4F09B9AC-E15A-4DE2-A07B-0BF57B947D7B}"/>
              </a:ext>
            </a:extLst>
          </p:cNvPr>
          <p:cNvSpPr/>
          <p:nvPr/>
        </p:nvSpPr>
        <p:spPr>
          <a:xfrm>
            <a:off x="6075055" y="4960162"/>
            <a:ext cx="2369929" cy="836545"/>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hot</a:t>
            </a:r>
          </a:p>
        </p:txBody>
      </p:sp>
      <p:sp>
        <p:nvSpPr>
          <p:cNvPr id="37" name="Rectangle 36">
            <a:extLst>
              <a:ext uri="{FF2B5EF4-FFF2-40B4-BE49-F238E27FC236}">
                <a16:creationId xmlns:a16="http://schemas.microsoft.com/office/drawing/2014/main" id="{40B4FFE0-874A-4B21-BD0F-420200B5EE92}"/>
              </a:ext>
            </a:extLst>
          </p:cNvPr>
          <p:cNvSpPr/>
          <p:nvPr/>
        </p:nvSpPr>
        <p:spPr>
          <a:xfrm>
            <a:off x="8532526" y="4966942"/>
            <a:ext cx="2369929" cy="8365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Andika" panose="02000000000000000000" pitchFamily="2" charset="0"/>
                <a:ea typeface="Andika" panose="02000000000000000000" pitchFamily="2" charset="0"/>
                <a:cs typeface="Andika" panose="02000000000000000000" pitchFamily="2" charset="0"/>
              </a:rPr>
              <a:t>sparkly</a:t>
            </a:r>
          </a:p>
        </p:txBody>
      </p:sp>
      <p:sp>
        <p:nvSpPr>
          <p:cNvPr id="38" name="TextBox 37">
            <a:extLst>
              <a:ext uri="{FF2B5EF4-FFF2-40B4-BE49-F238E27FC236}">
                <a16:creationId xmlns:a16="http://schemas.microsoft.com/office/drawing/2014/main" id="{307065A6-21DC-47E4-926B-739B5CF56B3A}"/>
              </a:ext>
            </a:extLst>
          </p:cNvPr>
          <p:cNvSpPr txBox="1"/>
          <p:nvPr/>
        </p:nvSpPr>
        <p:spPr>
          <a:xfrm>
            <a:off x="11357749" y="6568559"/>
            <a:ext cx="83425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5.6</a:t>
            </a:r>
          </a:p>
        </p:txBody>
      </p:sp>
    </p:spTree>
    <p:extLst>
      <p:ext uri="{BB962C8B-B14F-4D97-AF65-F5344CB8AC3E}">
        <p14:creationId xmlns:p14="http://schemas.microsoft.com/office/powerpoint/2010/main" val="734912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877158" y="373116"/>
            <a:ext cx="4053547"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Inventing Similes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A7439E61-35FB-4174-B6FB-651740D2E9E4}"/>
              </a:ext>
            </a:extLst>
          </p:cNvPr>
          <p:cNvSpPr/>
          <p:nvPr/>
        </p:nvSpPr>
        <p:spPr>
          <a:xfrm>
            <a:off x="2338642" y="1503638"/>
            <a:ext cx="7704439" cy="722357"/>
          </a:xfrm>
          <a:prstGeom prst="roundRect">
            <a:avLst>
              <a:gd name="adj" fmla="val 6321"/>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Create your own similes. </a:t>
            </a:r>
          </a:p>
        </p:txBody>
      </p:sp>
      <p:sp>
        <p:nvSpPr>
          <p:cNvPr id="26" name="Rectangle: Rounded Corners 25">
            <a:extLst>
              <a:ext uri="{FF2B5EF4-FFF2-40B4-BE49-F238E27FC236}">
                <a16:creationId xmlns:a16="http://schemas.microsoft.com/office/drawing/2014/main" id="{305A0C43-E7DA-4202-BA89-FE17F43664F0}"/>
              </a:ext>
            </a:extLst>
          </p:cNvPr>
          <p:cNvSpPr/>
          <p:nvPr/>
        </p:nvSpPr>
        <p:spPr>
          <a:xfrm>
            <a:off x="759481" y="2368520"/>
            <a:ext cx="3336658" cy="1887831"/>
          </a:xfrm>
          <a:prstGeom prst="roundRect">
            <a:avLst>
              <a:gd name="adj" fmla="val 89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DCCBBC36-AE63-4949-A4F6-46017C0169C0}"/>
              </a:ext>
            </a:extLst>
          </p:cNvPr>
          <p:cNvSpPr/>
          <p:nvPr/>
        </p:nvSpPr>
        <p:spPr>
          <a:xfrm>
            <a:off x="842437" y="2402782"/>
            <a:ext cx="3150374" cy="7223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The moon is as </a:t>
            </a:r>
            <a:r>
              <a:rPr lang="en-GB" b="1" dirty="0">
                <a:solidFill>
                  <a:schemeClr val="tx1"/>
                </a:solidFill>
                <a:latin typeface="Andika" panose="02000000000000000000" pitchFamily="2" charset="0"/>
                <a:ea typeface="Andika" panose="02000000000000000000" pitchFamily="2" charset="0"/>
                <a:cs typeface="Andika" panose="02000000000000000000" pitchFamily="2" charset="0"/>
              </a:rPr>
              <a:t>bright</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 as…</a:t>
            </a:r>
          </a:p>
        </p:txBody>
      </p:sp>
      <p:sp>
        <p:nvSpPr>
          <p:cNvPr id="37" name="Rectangle: Rounded Corners 36">
            <a:extLst>
              <a:ext uri="{FF2B5EF4-FFF2-40B4-BE49-F238E27FC236}">
                <a16:creationId xmlns:a16="http://schemas.microsoft.com/office/drawing/2014/main" id="{092BDFA0-5CBA-45B2-B0EE-B29D74853B35}"/>
              </a:ext>
            </a:extLst>
          </p:cNvPr>
          <p:cNvSpPr/>
          <p:nvPr/>
        </p:nvSpPr>
        <p:spPr>
          <a:xfrm>
            <a:off x="4532718" y="2368520"/>
            <a:ext cx="3336658" cy="1887831"/>
          </a:xfrm>
          <a:prstGeom prst="roundRect">
            <a:avLst>
              <a:gd name="adj" fmla="val 89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CBC23E6E-16FF-4F43-9231-CFBB924C8E4E}"/>
              </a:ext>
            </a:extLst>
          </p:cNvPr>
          <p:cNvSpPr/>
          <p:nvPr/>
        </p:nvSpPr>
        <p:spPr>
          <a:xfrm>
            <a:off x="4615674" y="2402782"/>
            <a:ext cx="3150374" cy="7223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The boy is as </a:t>
            </a:r>
            <a:r>
              <a:rPr lang="en-GB" b="1" dirty="0">
                <a:solidFill>
                  <a:schemeClr val="tx1"/>
                </a:solidFill>
                <a:latin typeface="Andika" panose="02000000000000000000" pitchFamily="2" charset="0"/>
                <a:ea typeface="Andika" panose="02000000000000000000" pitchFamily="2" charset="0"/>
                <a:cs typeface="Andika" panose="02000000000000000000" pitchFamily="2" charset="0"/>
              </a:rPr>
              <a:t>smart</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 as…</a:t>
            </a:r>
          </a:p>
        </p:txBody>
      </p:sp>
      <p:sp>
        <p:nvSpPr>
          <p:cNvPr id="39" name="Rectangle: Rounded Corners 38">
            <a:extLst>
              <a:ext uri="{FF2B5EF4-FFF2-40B4-BE49-F238E27FC236}">
                <a16:creationId xmlns:a16="http://schemas.microsoft.com/office/drawing/2014/main" id="{74FCE97B-D713-4890-8C8B-FA00835286B9}"/>
              </a:ext>
            </a:extLst>
          </p:cNvPr>
          <p:cNvSpPr/>
          <p:nvPr/>
        </p:nvSpPr>
        <p:spPr>
          <a:xfrm>
            <a:off x="8224636" y="2343670"/>
            <a:ext cx="3336658" cy="1887831"/>
          </a:xfrm>
          <a:prstGeom prst="roundRect">
            <a:avLst>
              <a:gd name="adj" fmla="val 89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DB5AAF8-1C3B-4840-87C7-37837F6E7BDD}"/>
              </a:ext>
            </a:extLst>
          </p:cNvPr>
          <p:cNvSpPr/>
          <p:nvPr/>
        </p:nvSpPr>
        <p:spPr>
          <a:xfrm>
            <a:off x="8307592" y="2377932"/>
            <a:ext cx="3150374" cy="7223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My hair is as </a:t>
            </a:r>
            <a:r>
              <a:rPr lang="en-GB" b="1" dirty="0">
                <a:solidFill>
                  <a:schemeClr val="tx1"/>
                </a:solidFill>
                <a:latin typeface="Andika" panose="02000000000000000000" pitchFamily="2" charset="0"/>
                <a:ea typeface="Andika" panose="02000000000000000000" pitchFamily="2" charset="0"/>
                <a:cs typeface="Andika" panose="02000000000000000000" pitchFamily="2" charset="0"/>
              </a:rPr>
              <a:t>soft</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 as….</a:t>
            </a:r>
          </a:p>
        </p:txBody>
      </p:sp>
      <p:sp>
        <p:nvSpPr>
          <p:cNvPr id="41" name="Rectangle: Rounded Corners 40">
            <a:extLst>
              <a:ext uri="{FF2B5EF4-FFF2-40B4-BE49-F238E27FC236}">
                <a16:creationId xmlns:a16="http://schemas.microsoft.com/office/drawing/2014/main" id="{FB05188D-13B7-44DD-94C2-2E0EF5E0214D}"/>
              </a:ext>
            </a:extLst>
          </p:cNvPr>
          <p:cNvSpPr/>
          <p:nvPr/>
        </p:nvSpPr>
        <p:spPr>
          <a:xfrm>
            <a:off x="757326" y="4434686"/>
            <a:ext cx="3336658" cy="1887831"/>
          </a:xfrm>
          <a:prstGeom prst="roundRect">
            <a:avLst>
              <a:gd name="adj" fmla="val 89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9B0D5513-4B28-47E7-B80A-9F8E2302915B}"/>
              </a:ext>
            </a:extLst>
          </p:cNvPr>
          <p:cNvSpPr/>
          <p:nvPr/>
        </p:nvSpPr>
        <p:spPr>
          <a:xfrm>
            <a:off x="858186" y="4473970"/>
            <a:ext cx="3150374" cy="7223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The room was as </a:t>
            </a:r>
            <a:r>
              <a:rPr lang="en-GB" b="1" dirty="0">
                <a:solidFill>
                  <a:schemeClr val="tx1"/>
                </a:solidFill>
                <a:latin typeface="Andika" panose="02000000000000000000" pitchFamily="2" charset="0"/>
                <a:ea typeface="Andika" panose="02000000000000000000" pitchFamily="2" charset="0"/>
                <a:cs typeface="Andika" panose="02000000000000000000" pitchFamily="2" charset="0"/>
              </a:rPr>
              <a:t>dark</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 as…</a:t>
            </a:r>
          </a:p>
        </p:txBody>
      </p:sp>
      <p:sp>
        <p:nvSpPr>
          <p:cNvPr id="43" name="Rectangle: Rounded Corners 42">
            <a:extLst>
              <a:ext uri="{FF2B5EF4-FFF2-40B4-BE49-F238E27FC236}">
                <a16:creationId xmlns:a16="http://schemas.microsoft.com/office/drawing/2014/main" id="{5938E856-D974-4103-B2F2-A18074FAC35D}"/>
              </a:ext>
            </a:extLst>
          </p:cNvPr>
          <p:cNvSpPr/>
          <p:nvPr/>
        </p:nvSpPr>
        <p:spPr>
          <a:xfrm>
            <a:off x="4484028" y="4455218"/>
            <a:ext cx="3336658" cy="1887831"/>
          </a:xfrm>
          <a:prstGeom prst="roundRect">
            <a:avLst>
              <a:gd name="adj" fmla="val 89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AD449617-66C8-49F8-9A12-5D081D22D704}"/>
              </a:ext>
            </a:extLst>
          </p:cNvPr>
          <p:cNvSpPr/>
          <p:nvPr/>
        </p:nvSpPr>
        <p:spPr>
          <a:xfrm>
            <a:off x="4566984" y="4489480"/>
            <a:ext cx="3150374" cy="7223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The day is as </a:t>
            </a:r>
            <a:r>
              <a:rPr lang="en-GB" b="1" dirty="0">
                <a:solidFill>
                  <a:schemeClr val="tx1"/>
                </a:solidFill>
                <a:latin typeface="Andika" panose="02000000000000000000" pitchFamily="2" charset="0"/>
                <a:ea typeface="Andika" panose="02000000000000000000" pitchFamily="2" charset="0"/>
                <a:cs typeface="Andika" panose="02000000000000000000" pitchFamily="2" charset="0"/>
              </a:rPr>
              <a:t>cold</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 as…</a:t>
            </a:r>
          </a:p>
        </p:txBody>
      </p:sp>
      <p:sp>
        <p:nvSpPr>
          <p:cNvPr id="45" name="Rectangle: Rounded Corners 44">
            <a:extLst>
              <a:ext uri="{FF2B5EF4-FFF2-40B4-BE49-F238E27FC236}">
                <a16:creationId xmlns:a16="http://schemas.microsoft.com/office/drawing/2014/main" id="{0048053F-55AF-4645-BAF3-6E67589BEAEB}"/>
              </a:ext>
            </a:extLst>
          </p:cNvPr>
          <p:cNvSpPr/>
          <p:nvPr/>
        </p:nvSpPr>
        <p:spPr>
          <a:xfrm>
            <a:off x="8224905" y="4465910"/>
            <a:ext cx="3336658" cy="1887831"/>
          </a:xfrm>
          <a:prstGeom prst="roundRect">
            <a:avLst>
              <a:gd name="adj" fmla="val 89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24285815-8816-48A4-9991-D1F8E662760B}"/>
              </a:ext>
            </a:extLst>
          </p:cNvPr>
          <p:cNvSpPr/>
          <p:nvPr/>
        </p:nvSpPr>
        <p:spPr>
          <a:xfrm>
            <a:off x="8235897" y="4483394"/>
            <a:ext cx="3325397" cy="722344"/>
          </a:xfrm>
          <a:prstGeom prst="roundRect">
            <a:avLst>
              <a:gd name="adj" fmla="val 2363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The athlete runs as </a:t>
            </a:r>
            <a:r>
              <a:rPr lang="en-GB" b="1" dirty="0">
                <a:solidFill>
                  <a:schemeClr val="tx1"/>
                </a:solidFill>
                <a:latin typeface="Andika" panose="02000000000000000000" pitchFamily="2" charset="0"/>
                <a:ea typeface="Andika" panose="02000000000000000000" pitchFamily="2" charset="0"/>
                <a:cs typeface="Andika" panose="02000000000000000000" pitchFamily="2" charset="0"/>
              </a:rPr>
              <a:t>fast</a:t>
            </a: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 as…</a:t>
            </a:r>
          </a:p>
        </p:txBody>
      </p:sp>
      <p:sp>
        <p:nvSpPr>
          <p:cNvPr id="27" name="TextBox 26">
            <a:extLst>
              <a:ext uri="{FF2B5EF4-FFF2-40B4-BE49-F238E27FC236}">
                <a16:creationId xmlns:a16="http://schemas.microsoft.com/office/drawing/2014/main" id="{CF0EE181-FFE4-4998-B437-CA44C4DA6737}"/>
              </a:ext>
            </a:extLst>
          </p:cNvPr>
          <p:cNvSpPr txBox="1"/>
          <p:nvPr/>
        </p:nvSpPr>
        <p:spPr>
          <a:xfrm>
            <a:off x="11457966" y="6568559"/>
            <a:ext cx="734032"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LIT 5.4</a:t>
            </a:r>
          </a:p>
        </p:txBody>
      </p:sp>
      <p:pic>
        <p:nvPicPr>
          <p:cNvPr id="1028" name="Picture 4" descr="Over the Moon clipart transparent - Clipart World">
            <a:extLst>
              <a:ext uri="{FF2B5EF4-FFF2-40B4-BE49-F238E27FC236}">
                <a16:creationId xmlns:a16="http://schemas.microsoft.com/office/drawing/2014/main" id="{14561517-A82C-46F5-97EC-D6021BD62E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186" y="3159388"/>
            <a:ext cx="922552" cy="975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kground Dark Room Clip Art - Royalty Free - GoGraph">
            <a:extLst>
              <a:ext uri="{FF2B5EF4-FFF2-40B4-BE49-F238E27FC236}">
                <a16:creationId xmlns:a16="http://schemas.microsoft.com/office/drawing/2014/main" id="{5FC7A19C-E128-4AFD-9447-58393738FE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692"/>
          <a:stretch/>
        </p:blipFill>
        <p:spPr bwMode="auto">
          <a:xfrm>
            <a:off x="858186" y="5236869"/>
            <a:ext cx="795538" cy="972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for Free Smart Boy Vector Character | Vector character, Smart boy,  Boys">
            <a:extLst>
              <a:ext uri="{FF2B5EF4-FFF2-40B4-BE49-F238E27FC236}">
                <a16:creationId xmlns:a16="http://schemas.microsoft.com/office/drawing/2014/main" id="{475E3EC1-CE63-4C6D-A1FB-31EDBD76F7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574148" y="2871525"/>
            <a:ext cx="634602" cy="14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Cold Day Cliparts, Download Free Clip Art, Free Clip Art on Clipart  Library">
            <a:extLst>
              <a:ext uri="{FF2B5EF4-FFF2-40B4-BE49-F238E27FC236}">
                <a16:creationId xmlns:a16="http://schemas.microsoft.com/office/drawing/2014/main" id="{E376AE56-9764-4776-93AD-8B989F909D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5364" y="5316831"/>
            <a:ext cx="1083336" cy="9690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man clip art | Woman Clip Art Images Woman Stock Photos &amp; Clipart Woman  Pictures | Grow long healthy hair, Healthy hair, Hair tips in hindi">
            <a:extLst>
              <a:ext uri="{FF2B5EF4-FFF2-40B4-BE49-F238E27FC236}">
                <a16:creationId xmlns:a16="http://schemas.microsoft.com/office/drawing/2014/main" id="{773ABB61-86C7-4973-ACC3-1C4C0DE3CF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8421" y="3191721"/>
            <a:ext cx="664014" cy="9352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thlete clipart - Clip Art Library">
            <a:extLst>
              <a:ext uri="{FF2B5EF4-FFF2-40B4-BE49-F238E27FC236}">
                <a16:creationId xmlns:a16="http://schemas.microsoft.com/office/drawing/2014/main" id="{77D7446F-FAD0-49AF-BFF0-2A4C8549FE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3971" y="5268411"/>
            <a:ext cx="1217517" cy="100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76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4" y="338957"/>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2323558" y="373116"/>
            <a:ext cx="716074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Find the adverb…and change it!</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568591" y="1416873"/>
            <a:ext cx="10703556" cy="934211"/>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KG Neatly Printed" panose="02000506000000020003" pitchFamily="2" charset="0"/>
              </a:rPr>
              <a:t>Read these sentences and spot the adverb.  Can you think of another suitable adverb to replace it?  How does it change the meaning of the sentence?</a:t>
            </a:r>
            <a:endPar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3" name="TextBox 2">
            <a:extLst>
              <a:ext uri="{FF2B5EF4-FFF2-40B4-BE49-F238E27FC236}">
                <a16:creationId xmlns:a16="http://schemas.microsoft.com/office/drawing/2014/main" id="{C508854A-F573-4BF7-B14B-9D95D2BDB7DF}"/>
              </a:ext>
            </a:extLst>
          </p:cNvPr>
          <p:cNvSpPr txBox="1"/>
          <p:nvPr/>
        </p:nvSpPr>
        <p:spPr>
          <a:xfrm>
            <a:off x="503854" y="2548445"/>
            <a:ext cx="7667024" cy="677108"/>
          </a:xfrm>
          <a:prstGeom prst="rect">
            <a:avLst/>
          </a:prstGeom>
          <a:solidFill>
            <a:schemeClr val="bg2"/>
          </a:solidFill>
          <a:ln w="9525">
            <a:solidFill>
              <a:schemeClr val="tx1"/>
            </a:solidFill>
          </a:ln>
        </p:spPr>
        <p:txBody>
          <a:bodyPr wrap="square" rtlCol="0">
            <a:spAutoFit/>
          </a:bodyPr>
          <a:lstStyle/>
          <a:p>
            <a:r>
              <a:rPr lang="en-GB" sz="3800" dirty="0">
                <a:latin typeface="Letters for Learners" pitchFamily="2" charset="0"/>
              </a:rPr>
              <a:t>1. Dad climbed the ladder slowly.</a:t>
            </a:r>
          </a:p>
        </p:txBody>
      </p:sp>
      <p:sp>
        <p:nvSpPr>
          <p:cNvPr id="16" name="TextBox 15">
            <a:extLst>
              <a:ext uri="{FF2B5EF4-FFF2-40B4-BE49-F238E27FC236}">
                <a16:creationId xmlns:a16="http://schemas.microsoft.com/office/drawing/2014/main" id="{7D5AE49C-4B1E-42A5-8001-A4E99421DE91}"/>
              </a:ext>
            </a:extLst>
          </p:cNvPr>
          <p:cNvSpPr txBox="1"/>
          <p:nvPr/>
        </p:nvSpPr>
        <p:spPr>
          <a:xfrm>
            <a:off x="503853" y="3543341"/>
            <a:ext cx="7667025" cy="677108"/>
          </a:xfrm>
          <a:prstGeom prst="rect">
            <a:avLst/>
          </a:prstGeom>
          <a:solidFill>
            <a:srgbClr val="FFC000"/>
          </a:solidFill>
          <a:ln w="9525">
            <a:solidFill>
              <a:schemeClr val="tx1"/>
            </a:solidFill>
          </a:ln>
        </p:spPr>
        <p:txBody>
          <a:bodyPr wrap="square" rtlCol="0">
            <a:spAutoFit/>
          </a:bodyPr>
          <a:lstStyle/>
          <a:p>
            <a:r>
              <a:rPr lang="en-GB" sz="3800" dirty="0">
                <a:latin typeface="Letters for Learners" pitchFamily="2" charset="0"/>
              </a:rPr>
              <a:t>2. She looked at her friend cautiously. </a:t>
            </a:r>
          </a:p>
        </p:txBody>
      </p:sp>
      <p:sp>
        <p:nvSpPr>
          <p:cNvPr id="17" name="TextBox 16">
            <a:extLst>
              <a:ext uri="{FF2B5EF4-FFF2-40B4-BE49-F238E27FC236}">
                <a16:creationId xmlns:a16="http://schemas.microsoft.com/office/drawing/2014/main" id="{5395AE81-7C30-466F-BE07-0C4CFB0C1372}"/>
              </a:ext>
            </a:extLst>
          </p:cNvPr>
          <p:cNvSpPr txBox="1"/>
          <p:nvPr/>
        </p:nvSpPr>
        <p:spPr>
          <a:xfrm>
            <a:off x="478970" y="4605523"/>
            <a:ext cx="7691908" cy="677108"/>
          </a:xfrm>
          <a:prstGeom prst="rect">
            <a:avLst/>
          </a:prstGeom>
          <a:solidFill>
            <a:schemeClr val="accent1">
              <a:lumMod val="60000"/>
              <a:lumOff val="40000"/>
            </a:schemeClr>
          </a:solidFill>
          <a:ln w="9525">
            <a:solidFill>
              <a:schemeClr val="tx1"/>
            </a:solidFill>
          </a:ln>
        </p:spPr>
        <p:txBody>
          <a:bodyPr wrap="square" rtlCol="0">
            <a:spAutoFit/>
          </a:bodyPr>
          <a:lstStyle/>
          <a:p>
            <a:r>
              <a:rPr lang="en-GB" sz="3800" dirty="0">
                <a:latin typeface="Letters for Learners" pitchFamily="2" charset="0"/>
              </a:rPr>
              <a:t>3. The horse bravely jumped over the hurdle.</a:t>
            </a:r>
          </a:p>
        </p:txBody>
      </p:sp>
      <p:sp>
        <p:nvSpPr>
          <p:cNvPr id="18" name="TextBox 17">
            <a:extLst>
              <a:ext uri="{FF2B5EF4-FFF2-40B4-BE49-F238E27FC236}">
                <a16:creationId xmlns:a16="http://schemas.microsoft.com/office/drawing/2014/main" id="{0B9FDED0-5263-4105-9EE5-A1464F80A7AB}"/>
              </a:ext>
            </a:extLst>
          </p:cNvPr>
          <p:cNvSpPr txBox="1"/>
          <p:nvPr/>
        </p:nvSpPr>
        <p:spPr>
          <a:xfrm>
            <a:off x="503853" y="5620144"/>
            <a:ext cx="7667025" cy="677108"/>
          </a:xfrm>
          <a:prstGeom prst="rect">
            <a:avLst/>
          </a:prstGeom>
          <a:solidFill>
            <a:srgbClr val="FF99FF"/>
          </a:solidFill>
          <a:ln w="9525">
            <a:solidFill>
              <a:schemeClr val="tx1"/>
            </a:solidFill>
          </a:ln>
        </p:spPr>
        <p:txBody>
          <a:bodyPr wrap="square" rtlCol="0">
            <a:spAutoFit/>
          </a:bodyPr>
          <a:lstStyle/>
          <a:p>
            <a:r>
              <a:rPr lang="en-GB" sz="3800" dirty="0">
                <a:latin typeface="Letters for Learners" pitchFamily="2" charset="0"/>
              </a:rPr>
              <a:t>4. Mila said thank you politely.</a:t>
            </a:r>
          </a:p>
        </p:txBody>
      </p:sp>
      <p:sp>
        <p:nvSpPr>
          <p:cNvPr id="20" name="TextBox 19">
            <a:extLst>
              <a:ext uri="{FF2B5EF4-FFF2-40B4-BE49-F238E27FC236}">
                <a16:creationId xmlns:a16="http://schemas.microsoft.com/office/drawing/2014/main" id="{14AF019F-9415-4120-A609-87281BE52578}"/>
              </a:ext>
            </a:extLst>
          </p:cNvPr>
          <p:cNvSpPr txBox="1"/>
          <p:nvPr/>
        </p:nvSpPr>
        <p:spPr>
          <a:xfrm>
            <a:off x="8934275" y="2548445"/>
            <a:ext cx="2328292" cy="677108"/>
          </a:xfrm>
          <a:prstGeom prst="rect">
            <a:avLst/>
          </a:prstGeom>
          <a:solidFill>
            <a:schemeClr val="bg2"/>
          </a:solidFill>
          <a:ln w="9525">
            <a:solidFill>
              <a:schemeClr val="tx1"/>
            </a:solidFill>
          </a:ln>
        </p:spPr>
        <p:txBody>
          <a:bodyPr wrap="square" rtlCol="0">
            <a:spAutoFit/>
          </a:bodyPr>
          <a:lstStyle/>
          <a:p>
            <a:endParaRPr lang="en-GB" sz="3800" dirty="0">
              <a:latin typeface="Letters for Learners" pitchFamily="2" charset="0"/>
            </a:endParaRPr>
          </a:p>
        </p:txBody>
      </p:sp>
      <p:sp>
        <p:nvSpPr>
          <p:cNvPr id="21" name="TextBox 20">
            <a:extLst>
              <a:ext uri="{FF2B5EF4-FFF2-40B4-BE49-F238E27FC236}">
                <a16:creationId xmlns:a16="http://schemas.microsoft.com/office/drawing/2014/main" id="{244DD82C-6074-4027-8A7D-DC030FC1ED53}"/>
              </a:ext>
            </a:extLst>
          </p:cNvPr>
          <p:cNvSpPr txBox="1"/>
          <p:nvPr/>
        </p:nvSpPr>
        <p:spPr>
          <a:xfrm>
            <a:off x="8934275" y="3543341"/>
            <a:ext cx="2328292" cy="677108"/>
          </a:xfrm>
          <a:prstGeom prst="rect">
            <a:avLst/>
          </a:prstGeom>
          <a:solidFill>
            <a:srgbClr val="FFCC00"/>
          </a:solidFill>
          <a:ln w="9525">
            <a:solidFill>
              <a:schemeClr val="tx1"/>
            </a:solidFill>
          </a:ln>
        </p:spPr>
        <p:txBody>
          <a:bodyPr wrap="square" rtlCol="0">
            <a:spAutoFit/>
          </a:bodyPr>
          <a:lstStyle/>
          <a:p>
            <a:endParaRPr lang="en-GB" sz="3800" dirty="0">
              <a:latin typeface="Letters for Learners" pitchFamily="2" charset="0"/>
            </a:endParaRPr>
          </a:p>
        </p:txBody>
      </p:sp>
      <p:sp>
        <p:nvSpPr>
          <p:cNvPr id="23" name="TextBox 22">
            <a:extLst>
              <a:ext uri="{FF2B5EF4-FFF2-40B4-BE49-F238E27FC236}">
                <a16:creationId xmlns:a16="http://schemas.microsoft.com/office/drawing/2014/main" id="{EDE0F604-DC43-407A-9770-538E043CDBC5}"/>
              </a:ext>
            </a:extLst>
          </p:cNvPr>
          <p:cNvSpPr txBox="1"/>
          <p:nvPr/>
        </p:nvSpPr>
        <p:spPr>
          <a:xfrm>
            <a:off x="8934275" y="4589935"/>
            <a:ext cx="2328292" cy="677108"/>
          </a:xfrm>
          <a:prstGeom prst="rect">
            <a:avLst/>
          </a:prstGeom>
          <a:solidFill>
            <a:schemeClr val="accent1">
              <a:lumMod val="60000"/>
              <a:lumOff val="40000"/>
            </a:schemeClr>
          </a:solidFill>
          <a:ln w="9525">
            <a:solidFill>
              <a:schemeClr val="tx1"/>
            </a:solidFill>
          </a:ln>
        </p:spPr>
        <p:txBody>
          <a:bodyPr wrap="square" rtlCol="0">
            <a:spAutoFit/>
          </a:bodyPr>
          <a:lstStyle/>
          <a:p>
            <a:endParaRPr lang="en-GB" sz="3800" dirty="0">
              <a:latin typeface="Letters for Learners" pitchFamily="2" charset="0"/>
            </a:endParaRPr>
          </a:p>
        </p:txBody>
      </p:sp>
      <p:sp>
        <p:nvSpPr>
          <p:cNvPr id="24" name="TextBox 23">
            <a:extLst>
              <a:ext uri="{FF2B5EF4-FFF2-40B4-BE49-F238E27FC236}">
                <a16:creationId xmlns:a16="http://schemas.microsoft.com/office/drawing/2014/main" id="{8604A45A-558D-4E9E-B597-D8594F4DD443}"/>
              </a:ext>
            </a:extLst>
          </p:cNvPr>
          <p:cNvSpPr txBox="1"/>
          <p:nvPr/>
        </p:nvSpPr>
        <p:spPr>
          <a:xfrm>
            <a:off x="8943855" y="5605999"/>
            <a:ext cx="2328292" cy="677108"/>
          </a:xfrm>
          <a:prstGeom prst="rect">
            <a:avLst/>
          </a:prstGeom>
          <a:solidFill>
            <a:srgbClr val="FF99FF"/>
          </a:solidFill>
          <a:ln w="9525">
            <a:solidFill>
              <a:schemeClr val="tx1"/>
            </a:solidFill>
          </a:ln>
        </p:spPr>
        <p:txBody>
          <a:bodyPr wrap="square" rtlCol="0">
            <a:spAutoFit/>
          </a:bodyPr>
          <a:lstStyle/>
          <a:p>
            <a:endParaRPr lang="en-GB" sz="3800" dirty="0">
              <a:latin typeface="Letters for Learners" pitchFamily="2" charset="0"/>
            </a:endParaRPr>
          </a:p>
        </p:txBody>
      </p:sp>
      <p:sp>
        <p:nvSpPr>
          <p:cNvPr id="25" name="TextBox 24">
            <a:extLst>
              <a:ext uri="{FF2B5EF4-FFF2-40B4-BE49-F238E27FC236}">
                <a16:creationId xmlns:a16="http://schemas.microsoft.com/office/drawing/2014/main" id="{D03D69F8-6061-45A0-B80B-4F7437A56CA9}"/>
              </a:ext>
            </a:extLst>
          </p:cNvPr>
          <p:cNvSpPr txBox="1"/>
          <p:nvPr/>
        </p:nvSpPr>
        <p:spPr>
          <a:xfrm>
            <a:off x="10649695" y="6568559"/>
            <a:ext cx="1542304"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5.8; LAP 5.4; LAP 5.6</a:t>
            </a:r>
          </a:p>
        </p:txBody>
      </p:sp>
    </p:spTree>
    <p:extLst>
      <p:ext uri="{BB962C8B-B14F-4D97-AF65-F5344CB8AC3E}">
        <p14:creationId xmlns:p14="http://schemas.microsoft.com/office/powerpoint/2010/main" val="369236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334649" y="373116"/>
            <a:ext cx="3138424"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Caption this…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pic>
        <p:nvPicPr>
          <p:cNvPr id="3074" name="Picture 2" descr="COMP CLOSED: Caption this scene and WIN | Australian Writers' Centre blog">
            <a:extLst>
              <a:ext uri="{FF2B5EF4-FFF2-40B4-BE49-F238E27FC236}">
                <a16:creationId xmlns:a16="http://schemas.microsoft.com/office/drawing/2014/main" id="{9289FF01-C38A-4B72-891E-0AD299C30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348" y="1680211"/>
            <a:ext cx="6367195" cy="4234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7" name="Rectangle: Rounded Corners 26">
            <a:extLst>
              <a:ext uri="{FF2B5EF4-FFF2-40B4-BE49-F238E27FC236}">
                <a16:creationId xmlns:a16="http://schemas.microsoft.com/office/drawing/2014/main" id="{383E9719-E168-49A3-8CE0-CB108D960690}"/>
              </a:ext>
            </a:extLst>
          </p:cNvPr>
          <p:cNvSpPr/>
          <p:nvPr/>
        </p:nvSpPr>
        <p:spPr>
          <a:xfrm>
            <a:off x="605660" y="2396575"/>
            <a:ext cx="4061541" cy="2742766"/>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Write a catchy caption for this photo.</a:t>
            </a:r>
          </a:p>
        </p:txBody>
      </p:sp>
      <p:sp>
        <p:nvSpPr>
          <p:cNvPr id="3" name="TextBox 2">
            <a:extLst>
              <a:ext uri="{FF2B5EF4-FFF2-40B4-BE49-F238E27FC236}">
                <a16:creationId xmlns:a16="http://schemas.microsoft.com/office/drawing/2014/main" id="{97343F3D-234B-4259-8342-62E614CF48DF}"/>
              </a:ext>
            </a:extLst>
          </p:cNvPr>
          <p:cNvSpPr txBox="1"/>
          <p:nvPr/>
        </p:nvSpPr>
        <p:spPr>
          <a:xfrm>
            <a:off x="11122089" y="6568559"/>
            <a:ext cx="106990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W 5.8</a:t>
            </a:r>
          </a:p>
        </p:txBody>
      </p:sp>
    </p:spTree>
    <p:extLst>
      <p:ext uri="{BB962C8B-B14F-4D97-AF65-F5344CB8AC3E}">
        <p14:creationId xmlns:p14="http://schemas.microsoft.com/office/powerpoint/2010/main" val="269525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4" y="338957"/>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6675996" y="485954"/>
            <a:ext cx="4048352"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Spin an adjective</a:t>
            </a:r>
          </a:p>
        </p:txBody>
      </p:sp>
      <p:cxnSp>
        <p:nvCxnSpPr>
          <p:cNvPr id="12" name="Straight Connector 11">
            <a:extLst>
              <a:ext uri="{FF2B5EF4-FFF2-40B4-BE49-F238E27FC236}">
                <a16:creationId xmlns:a16="http://schemas.microsoft.com/office/drawing/2014/main" id="{C9738612-96BF-487E-AA38-266FA9E5E3F4}"/>
              </a:ext>
            </a:extLst>
          </p:cNvPr>
          <p:cNvCxnSpPr>
            <a:cxnSpLocks/>
          </p:cNvCxnSpPr>
          <p:nvPr/>
        </p:nvCxnSpPr>
        <p:spPr>
          <a:xfrm>
            <a:off x="6172201" y="1443591"/>
            <a:ext cx="4800597"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6544505" y="2298305"/>
            <a:ext cx="4893692" cy="2988126"/>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KG Neatly Printed" panose="02000506000000020003" pitchFamily="2" charset="0"/>
              </a:rPr>
              <a:t>Spin the wheel to select an adjective. Use this adjective in a sentence of your own. Spin again and repeat. </a:t>
            </a:r>
            <a:endParaRPr lang="en-GB" sz="40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grpSp>
        <p:nvGrpSpPr>
          <p:cNvPr id="27" name="Group 26">
            <a:extLst>
              <a:ext uri="{FF2B5EF4-FFF2-40B4-BE49-F238E27FC236}">
                <a16:creationId xmlns:a16="http://schemas.microsoft.com/office/drawing/2014/main" id="{EA32324F-B436-4B8D-9E25-9737ACB0AC29}"/>
              </a:ext>
            </a:extLst>
          </p:cNvPr>
          <p:cNvGrpSpPr/>
          <p:nvPr/>
        </p:nvGrpSpPr>
        <p:grpSpPr>
          <a:xfrm>
            <a:off x="660666" y="985835"/>
            <a:ext cx="5003800" cy="4930776"/>
            <a:chOff x="3825875" y="1255713"/>
            <a:chExt cx="4540250" cy="4418013"/>
          </a:xfrm>
        </p:grpSpPr>
        <p:sp>
          <p:nvSpPr>
            <p:cNvPr id="28" name="Freeform 5">
              <a:extLst>
                <a:ext uri="{FF2B5EF4-FFF2-40B4-BE49-F238E27FC236}">
                  <a16:creationId xmlns:a16="http://schemas.microsoft.com/office/drawing/2014/main" id="{A482DBF1-5C14-42FA-8549-B8C2BDE8E3DC}"/>
                </a:ext>
              </a:extLst>
            </p:cNvPr>
            <p:cNvSpPr>
              <a:spLocks/>
            </p:cNvSpPr>
            <p:nvPr/>
          </p:nvSpPr>
          <p:spPr bwMode="auto">
            <a:xfrm>
              <a:off x="6084887" y="1259682"/>
              <a:ext cx="1703388" cy="2173288"/>
            </a:xfrm>
            <a:custGeom>
              <a:avLst/>
              <a:gdLst>
                <a:gd name="T0" fmla="*/ 0 w 4219"/>
                <a:gd name="T1" fmla="*/ 0 h 5395"/>
                <a:gd name="T2" fmla="*/ 4219 w 4219"/>
                <a:gd name="T3" fmla="*/ 2031 h 5395"/>
                <a:gd name="T4" fmla="*/ 0 w 4219"/>
                <a:gd name="T5" fmla="*/ 5395 h 5395"/>
                <a:gd name="T6" fmla="*/ 0 w 4219"/>
                <a:gd name="T7" fmla="*/ 0 h 5395"/>
              </a:gdLst>
              <a:ahLst/>
              <a:cxnLst>
                <a:cxn ang="0">
                  <a:pos x="T0" y="T1"/>
                </a:cxn>
                <a:cxn ang="0">
                  <a:pos x="T2" y="T3"/>
                </a:cxn>
                <a:cxn ang="0">
                  <a:pos x="T4" y="T5"/>
                </a:cxn>
                <a:cxn ang="0">
                  <a:pos x="T6" y="T7"/>
                </a:cxn>
              </a:cxnLst>
              <a:rect l="0" t="0" r="r" b="b"/>
              <a:pathLst>
                <a:path w="4219" h="5395">
                  <a:moveTo>
                    <a:pt x="0" y="0"/>
                  </a:moveTo>
                  <a:cubicBezTo>
                    <a:pt x="1642" y="0"/>
                    <a:pt x="3195" y="748"/>
                    <a:pt x="4219" y="2031"/>
                  </a:cubicBezTo>
                  <a:lnTo>
                    <a:pt x="0" y="5395"/>
                  </a:lnTo>
                  <a:lnTo>
                    <a:pt x="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7">
              <a:extLst>
                <a:ext uri="{FF2B5EF4-FFF2-40B4-BE49-F238E27FC236}">
                  <a16:creationId xmlns:a16="http://schemas.microsoft.com/office/drawing/2014/main" id="{953803C8-A723-4ECF-87DF-8066BD2A222B}"/>
                </a:ext>
              </a:extLst>
            </p:cNvPr>
            <p:cNvSpPr>
              <a:spLocks/>
            </p:cNvSpPr>
            <p:nvPr/>
          </p:nvSpPr>
          <p:spPr bwMode="auto">
            <a:xfrm>
              <a:off x="6096000" y="2074863"/>
              <a:ext cx="2270125" cy="1838325"/>
            </a:xfrm>
            <a:custGeom>
              <a:avLst/>
              <a:gdLst>
                <a:gd name="T0" fmla="*/ 4219 w 5626"/>
                <a:gd name="T1" fmla="*/ 0 h 4565"/>
                <a:gd name="T2" fmla="*/ 5261 w 5626"/>
                <a:gd name="T3" fmla="*/ 4565 h 4565"/>
                <a:gd name="T4" fmla="*/ 0 w 5626"/>
                <a:gd name="T5" fmla="*/ 3364 h 4565"/>
                <a:gd name="T6" fmla="*/ 4219 w 5626"/>
                <a:gd name="T7" fmla="*/ 0 h 4565"/>
              </a:gdLst>
              <a:ahLst/>
              <a:cxnLst>
                <a:cxn ang="0">
                  <a:pos x="T0" y="T1"/>
                </a:cxn>
                <a:cxn ang="0">
                  <a:pos x="T2" y="T3"/>
                </a:cxn>
                <a:cxn ang="0">
                  <a:pos x="T4" y="T5"/>
                </a:cxn>
                <a:cxn ang="0">
                  <a:pos x="T6" y="T7"/>
                </a:cxn>
              </a:cxnLst>
              <a:rect l="0" t="0" r="r" b="b"/>
              <a:pathLst>
                <a:path w="5626" h="4565">
                  <a:moveTo>
                    <a:pt x="4219" y="0"/>
                  </a:moveTo>
                  <a:cubicBezTo>
                    <a:pt x="5243" y="1284"/>
                    <a:pt x="5626" y="2964"/>
                    <a:pt x="5261" y="4565"/>
                  </a:cubicBezTo>
                  <a:lnTo>
                    <a:pt x="0" y="3364"/>
                  </a:lnTo>
                  <a:lnTo>
                    <a:pt x="4219"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9">
              <a:extLst>
                <a:ext uri="{FF2B5EF4-FFF2-40B4-BE49-F238E27FC236}">
                  <a16:creationId xmlns:a16="http://schemas.microsoft.com/office/drawing/2014/main" id="{58DD06C5-547D-4E69-8C35-CC3735CDD8ED}"/>
                </a:ext>
              </a:extLst>
            </p:cNvPr>
            <p:cNvSpPr>
              <a:spLocks/>
            </p:cNvSpPr>
            <p:nvPr/>
          </p:nvSpPr>
          <p:spPr bwMode="auto">
            <a:xfrm>
              <a:off x="6096000" y="3429001"/>
              <a:ext cx="2124075" cy="1957388"/>
            </a:xfrm>
            <a:custGeom>
              <a:avLst/>
              <a:gdLst>
                <a:gd name="T0" fmla="*/ 5261 w 5261"/>
                <a:gd name="T1" fmla="*/ 1201 h 4862"/>
                <a:gd name="T2" fmla="*/ 2342 w 5261"/>
                <a:gd name="T3" fmla="*/ 4862 h 4862"/>
                <a:gd name="T4" fmla="*/ 0 w 5261"/>
                <a:gd name="T5" fmla="*/ 0 h 4862"/>
                <a:gd name="T6" fmla="*/ 5261 w 5261"/>
                <a:gd name="T7" fmla="*/ 1201 h 4862"/>
              </a:gdLst>
              <a:ahLst/>
              <a:cxnLst>
                <a:cxn ang="0">
                  <a:pos x="T0" y="T1"/>
                </a:cxn>
                <a:cxn ang="0">
                  <a:pos x="T2" y="T3"/>
                </a:cxn>
                <a:cxn ang="0">
                  <a:pos x="T4" y="T5"/>
                </a:cxn>
                <a:cxn ang="0">
                  <a:pos x="T6" y="T7"/>
                </a:cxn>
              </a:cxnLst>
              <a:rect l="0" t="0" r="r" b="b"/>
              <a:pathLst>
                <a:path w="5261" h="4862">
                  <a:moveTo>
                    <a:pt x="5261" y="1201"/>
                  </a:moveTo>
                  <a:cubicBezTo>
                    <a:pt x="4895" y="2802"/>
                    <a:pt x="3821" y="4149"/>
                    <a:pt x="2342" y="4862"/>
                  </a:cubicBezTo>
                  <a:lnTo>
                    <a:pt x="0" y="0"/>
                  </a:lnTo>
                  <a:lnTo>
                    <a:pt x="5261" y="1201"/>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1">
              <a:extLst>
                <a:ext uri="{FF2B5EF4-FFF2-40B4-BE49-F238E27FC236}">
                  <a16:creationId xmlns:a16="http://schemas.microsoft.com/office/drawing/2014/main" id="{AC8258E8-1B36-43CE-B93C-571382E82C24}"/>
                </a:ext>
              </a:extLst>
            </p:cNvPr>
            <p:cNvSpPr>
              <a:spLocks/>
            </p:cNvSpPr>
            <p:nvPr/>
          </p:nvSpPr>
          <p:spPr bwMode="auto">
            <a:xfrm>
              <a:off x="5151438" y="3429001"/>
              <a:ext cx="1889125" cy="2244725"/>
            </a:xfrm>
            <a:custGeom>
              <a:avLst/>
              <a:gdLst>
                <a:gd name="T0" fmla="*/ 4683 w 4683"/>
                <a:gd name="T1" fmla="*/ 4862 h 5574"/>
                <a:gd name="T2" fmla="*/ 0 w 4683"/>
                <a:gd name="T3" fmla="*/ 4862 h 5574"/>
                <a:gd name="T4" fmla="*/ 2341 w 4683"/>
                <a:gd name="T5" fmla="*/ 0 h 5574"/>
                <a:gd name="T6" fmla="*/ 4683 w 4683"/>
                <a:gd name="T7" fmla="*/ 4862 h 5574"/>
              </a:gdLst>
              <a:ahLst/>
              <a:cxnLst>
                <a:cxn ang="0">
                  <a:pos x="T0" y="T1"/>
                </a:cxn>
                <a:cxn ang="0">
                  <a:pos x="T2" y="T3"/>
                </a:cxn>
                <a:cxn ang="0">
                  <a:pos x="T4" y="T5"/>
                </a:cxn>
                <a:cxn ang="0">
                  <a:pos x="T6" y="T7"/>
                </a:cxn>
              </a:cxnLst>
              <a:rect l="0" t="0" r="r" b="b"/>
              <a:pathLst>
                <a:path w="4683" h="5574">
                  <a:moveTo>
                    <a:pt x="4683" y="4862"/>
                  </a:moveTo>
                  <a:cubicBezTo>
                    <a:pt x="3203" y="5574"/>
                    <a:pt x="1480" y="5574"/>
                    <a:pt x="0" y="4862"/>
                  </a:cubicBezTo>
                  <a:lnTo>
                    <a:pt x="2341" y="0"/>
                  </a:lnTo>
                  <a:lnTo>
                    <a:pt x="4683" y="4862"/>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13">
              <a:extLst>
                <a:ext uri="{FF2B5EF4-FFF2-40B4-BE49-F238E27FC236}">
                  <a16:creationId xmlns:a16="http://schemas.microsoft.com/office/drawing/2014/main" id="{1802F5A3-78B4-4619-BCF0-695D15C61541}"/>
                </a:ext>
              </a:extLst>
            </p:cNvPr>
            <p:cNvSpPr>
              <a:spLocks/>
            </p:cNvSpPr>
            <p:nvPr/>
          </p:nvSpPr>
          <p:spPr bwMode="auto">
            <a:xfrm>
              <a:off x="3973513" y="3429001"/>
              <a:ext cx="2122488" cy="1957388"/>
            </a:xfrm>
            <a:custGeom>
              <a:avLst/>
              <a:gdLst>
                <a:gd name="T0" fmla="*/ 2919 w 5260"/>
                <a:gd name="T1" fmla="*/ 4862 h 4862"/>
                <a:gd name="T2" fmla="*/ 0 w 5260"/>
                <a:gd name="T3" fmla="*/ 1201 h 4862"/>
                <a:gd name="T4" fmla="*/ 5260 w 5260"/>
                <a:gd name="T5" fmla="*/ 0 h 4862"/>
                <a:gd name="T6" fmla="*/ 2919 w 5260"/>
                <a:gd name="T7" fmla="*/ 4862 h 4862"/>
              </a:gdLst>
              <a:ahLst/>
              <a:cxnLst>
                <a:cxn ang="0">
                  <a:pos x="T0" y="T1"/>
                </a:cxn>
                <a:cxn ang="0">
                  <a:pos x="T2" y="T3"/>
                </a:cxn>
                <a:cxn ang="0">
                  <a:pos x="T4" y="T5"/>
                </a:cxn>
                <a:cxn ang="0">
                  <a:pos x="T6" y="T7"/>
                </a:cxn>
              </a:cxnLst>
              <a:rect l="0" t="0" r="r" b="b"/>
              <a:pathLst>
                <a:path w="5260" h="4862">
                  <a:moveTo>
                    <a:pt x="2919" y="4862"/>
                  </a:moveTo>
                  <a:cubicBezTo>
                    <a:pt x="1440" y="4149"/>
                    <a:pt x="366" y="2802"/>
                    <a:pt x="0" y="1201"/>
                  </a:cubicBezTo>
                  <a:lnTo>
                    <a:pt x="5260" y="0"/>
                  </a:lnTo>
                  <a:lnTo>
                    <a:pt x="2919" y="4862"/>
                  </a:lnTo>
                  <a:close/>
                </a:path>
              </a:pathLst>
            </a:custGeom>
            <a:solidFill>
              <a:srgbClr val="FF99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15">
              <a:extLst>
                <a:ext uri="{FF2B5EF4-FFF2-40B4-BE49-F238E27FC236}">
                  <a16:creationId xmlns:a16="http://schemas.microsoft.com/office/drawing/2014/main" id="{52CDF677-2659-45DC-82B5-0E35353F1849}"/>
                </a:ext>
              </a:extLst>
            </p:cNvPr>
            <p:cNvSpPr>
              <a:spLocks/>
            </p:cNvSpPr>
            <p:nvPr/>
          </p:nvSpPr>
          <p:spPr bwMode="auto">
            <a:xfrm>
              <a:off x="3825875" y="2074863"/>
              <a:ext cx="2270125" cy="1838325"/>
            </a:xfrm>
            <a:custGeom>
              <a:avLst/>
              <a:gdLst>
                <a:gd name="T0" fmla="*/ 365 w 5625"/>
                <a:gd name="T1" fmla="*/ 4565 h 4565"/>
                <a:gd name="T2" fmla="*/ 1407 w 5625"/>
                <a:gd name="T3" fmla="*/ 0 h 4565"/>
                <a:gd name="T4" fmla="*/ 5625 w 5625"/>
                <a:gd name="T5" fmla="*/ 3364 h 4565"/>
                <a:gd name="T6" fmla="*/ 365 w 5625"/>
                <a:gd name="T7" fmla="*/ 4565 h 4565"/>
              </a:gdLst>
              <a:ahLst/>
              <a:cxnLst>
                <a:cxn ang="0">
                  <a:pos x="T0" y="T1"/>
                </a:cxn>
                <a:cxn ang="0">
                  <a:pos x="T2" y="T3"/>
                </a:cxn>
                <a:cxn ang="0">
                  <a:pos x="T4" y="T5"/>
                </a:cxn>
                <a:cxn ang="0">
                  <a:pos x="T6" y="T7"/>
                </a:cxn>
              </a:cxnLst>
              <a:rect l="0" t="0" r="r" b="b"/>
              <a:pathLst>
                <a:path w="5625" h="4565">
                  <a:moveTo>
                    <a:pt x="365" y="4565"/>
                  </a:moveTo>
                  <a:cubicBezTo>
                    <a:pt x="0" y="2964"/>
                    <a:pt x="383" y="1284"/>
                    <a:pt x="1407" y="0"/>
                  </a:cubicBezTo>
                  <a:lnTo>
                    <a:pt x="5625" y="3364"/>
                  </a:lnTo>
                  <a:lnTo>
                    <a:pt x="365" y="4565"/>
                  </a:lnTo>
                  <a:close/>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17">
              <a:extLst>
                <a:ext uri="{FF2B5EF4-FFF2-40B4-BE49-F238E27FC236}">
                  <a16:creationId xmlns:a16="http://schemas.microsoft.com/office/drawing/2014/main" id="{8C49A1EB-DF78-430D-A995-DE8736EC27CD}"/>
                </a:ext>
              </a:extLst>
            </p:cNvPr>
            <p:cNvSpPr>
              <a:spLocks/>
            </p:cNvSpPr>
            <p:nvPr/>
          </p:nvSpPr>
          <p:spPr bwMode="auto">
            <a:xfrm>
              <a:off x="4394200" y="1255713"/>
              <a:ext cx="1701800" cy="2173288"/>
            </a:xfrm>
            <a:custGeom>
              <a:avLst/>
              <a:gdLst>
                <a:gd name="T0" fmla="*/ 0 w 4218"/>
                <a:gd name="T1" fmla="*/ 2031 h 5395"/>
                <a:gd name="T2" fmla="*/ 4218 w 4218"/>
                <a:gd name="T3" fmla="*/ 0 h 5395"/>
                <a:gd name="T4" fmla="*/ 4218 w 4218"/>
                <a:gd name="T5" fmla="*/ 5395 h 5395"/>
                <a:gd name="T6" fmla="*/ 0 w 4218"/>
                <a:gd name="T7" fmla="*/ 2031 h 5395"/>
              </a:gdLst>
              <a:ahLst/>
              <a:cxnLst>
                <a:cxn ang="0">
                  <a:pos x="T0" y="T1"/>
                </a:cxn>
                <a:cxn ang="0">
                  <a:pos x="T2" y="T3"/>
                </a:cxn>
                <a:cxn ang="0">
                  <a:pos x="T4" y="T5"/>
                </a:cxn>
                <a:cxn ang="0">
                  <a:pos x="T6" y="T7"/>
                </a:cxn>
              </a:cxnLst>
              <a:rect l="0" t="0" r="r" b="b"/>
              <a:pathLst>
                <a:path w="4218" h="5395">
                  <a:moveTo>
                    <a:pt x="0" y="2031"/>
                  </a:moveTo>
                  <a:cubicBezTo>
                    <a:pt x="1024" y="748"/>
                    <a:pt x="2576" y="0"/>
                    <a:pt x="4218" y="0"/>
                  </a:cubicBezTo>
                  <a:lnTo>
                    <a:pt x="4218" y="5395"/>
                  </a:lnTo>
                  <a:lnTo>
                    <a:pt x="0" y="2031"/>
                  </a:lnTo>
                  <a:close/>
                </a:path>
              </a:pathLst>
            </a:custGeom>
            <a:solidFill>
              <a:srgbClr val="7030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Rectangle 34">
              <a:extLst>
                <a:ext uri="{FF2B5EF4-FFF2-40B4-BE49-F238E27FC236}">
                  <a16:creationId xmlns:a16="http://schemas.microsoft.com/office/drawing/2014/main" id="{6D34D1E3-CB1E-4E11-AF8F-B029A20A848D}"/>
                </a:ext>
              </a:extLst>
            </p:cNvPr>
            <p:cNvSpPr/>
            <p:nvPr/>
          </p:nvSpPr>
          <p:spPr>
            <a:xfrm>
              <a:off x="6649626" y="2653309"/>
              <a:ext cx="152958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Letters for Learners" pitchFamily="2" charset="0"/>
                </a:rPr>
                <a:t>pretty</a:t>
              </a:r>
              <a:endPar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endParaRPr>
            </a:p>
          </p:txBody>
        </p:sp>
        <p:sp>
          <p:nvSpPr>
            <p:cNvPr id="36" name="Rectangle 35">
              <a:extLst>
                <a:ext uri="{FF2B5EF4-FFF2-40B4-BE49-F238E27FC236}">
                  <a16:creationId xmlns:a16="http://schemas.microsoft.com/office/drawing/2014/main" id="{58633465-828B-4B5E-983D-1F554998985A}"/>
                </a:ext>
              </a:extLst>
            </p:cNvPr>
            <p:cNvSpPr/>
            <p:nvPr/>
          </p:nvSpPr>
          <p:spPr>
            <a:xfrm rot="2570222">
              <a:off x="6524803" y="3644518"/>
              <a:ext cx="10983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Letters for Learners" pitchFamily="2" charset="0"/>
                </a:rPr>
                <a:t>cold</a:t>
              </a:r>
              <a:endPar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endParaRPr>
            </a:p>
          </p:txBody>
        </p:sp>
        <p:sp>
          <p:nvSpPr>
            <p:cNvPr id="37" name="Rectangle 36">
              <a:extLst>
                <a:ext uri="{FF2B5EF4-FFF2-40B4-BE49-F238E27FC236}">
                  <a16:creationId xmlns:a16="http://schemas.microsoft.com/office/drawing/2014/main" id="{EEAD66D4-31FF-4A5A-B230-00FBBBA4476A}"/>
                </a:ext>
              </a:extLst>
            </p:cNvPr>
            <p:cNvSpPr/>
            <p:nvPr/>
          </p:nvSpPr>
          <p:spPr>
            <a:xfrm rot="5400000">
              <a:off x="5497674" y="4158812"/>
              <a:ext cx="127791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Letters for Learners" pitchFamily="2" charset="0"/>
                </a:rPr>
                <a:t>huge</a:t>
              </a:r>
              <a:endPar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endParaRPr>
            </a:p>
          </p:txBody>
        </p:sp>
        <p:sp>
          <p:nvSpPr>
            <p:cNvPr id="38" name="Rectangle 37">
              <a:extLst>
                <a:ext uri="{FF2B5EF4-FFF2-40B4-BE49-F238E27FC236}">
                  <a16:creationId xmlns:a16="http://schemas.microsoft.com/office/drawing/2014/main" id="{27F4FED1-8FF7-479B-BBD7-FE32BF12150C}"/>
                </a:ext>
              </a:extLst>
            </p:cNvPr>
            <p:cNvSpPr/>
            <p:nvPr/>
          </p:nvSpPr>
          <p:spPr>
            <a:xfrm rot="8096190">
              <a:off x="4367328" y="3912655"/>
              <a:ext cx="160172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Letters for Learners" pitchFamily="2" charset="0"/>
                </a:rPr>
                <a:t>cloudy</a:t>
              </a:r>
              <a:endPar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endParaRPr>
            </a:p>
          </p:txBody>
        </p:sp>
        <p:sp>
          <p:nvSpPr>
            <p:cNvPr id="39" name="Rectangle 38">
              <a:extLst>
                <a:ext uri="{FF2B5EF4-FFF2-40B4-BE49-F238E27FC236}">
                  <a16:creationId xmlns:a16="http://schemas.microsoft.com/office/drawing/2014/main" id="{BB75CB0A-DA28-4FB9-92C7-48952374B8BD}"/>
                </a:ext>
              </a:extLst>
            </p:cNvPr>
            <p:cNvSpPr/>
            <p:nvPr/>
          </p:nvSpPr>
          <p:spPr>
            <a:xfrm rot="12928739">
              <a:off x="4176169" y="2725522"/>
              <a:ext cx="13260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rPr>
                <a:t>shiny</a:t>
              </a:r>
            </a:p>
          </p:txBody>
        </p:sp>
        <p:sp>
          <p:nvSpPr>
            <p:cNvPr id="40" name="Rectangle 39">
              <a:extLst>
                <a:ext uri="{FF2B5EF4-FFF2-40B4-BE49-F238E27FC236}">
                  <a16:creationId xmlns:a16="http://schemas.microsoft.com/office/drawing/2014/main" id="{1C5B360A-6E5C-4C49-B2E9-43C0916D9046}"/>
                </a:ext>
              </a:extLst>
            </p:cNvPr>
            <p:cNvSpPr/>
            <p:nvPr/>
          </p:nvSpPr>
          <p:spPr>
            <a:xfrm rot="19466835">
              <a:off x="5973251" y="1743353"/>
              <a:ext cx="158408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Letters for Learners" pitchFamily="2" charset="0"/>
                </a:rPr>
                <a:t>gentle</a:t>
              </a:r>
              <a:endPar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endParaRPr>
            </a:p>
          </p:txBody>
        </p:sp>
        <p:sp>
          <p:nvSpPr>
            <p:cNvPr id="41" name="Rectangle 40">
              <a:extLst>
                <a:ext uri="{FF2B5EF4-FFF2-40B4-BE49-F238E27FC236}">
                  <a16:creationId xmlns:a16="http://schemas.microsoft.com/office/drawing/2014/main" id="{24DB0A48-01AA-45B8-B060-3122E42ADF34}"/>
                </a:ext>
              </a:extLst>
            </p:cNvPr>
            <p:cNvSpPr/>
            <p:nvPr/>
          </p:nvSpPr>
          <p:spPr>
            <a:xfrm rot="14040197">
              <a:off x="4758453" y="1880691"/>
              <a:ext cx="1406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Letters for Learners" pitchFamily="2" charset="0"/>
                </a:rPr>
                <a:t>sharp</a:t>
              </a:r>
              <a:endParaRPr lang="en-US" sz="5400" b="0" cap="none" spc="0" dirty="0">
                <a:ln w="0"/>
                <a:solidFill>
                  <a:schemeClr val="tx1"/>
                </a:solidFill>
                <a:effectLst>
                  <a:outerShdw blurRad="38100" dist="19050" dir="2700000" algn="tl" rotWithShape="0">
                    <a:schemeClr val="dk1">
                      <a:alpha val="40000"/>
                    </a:schemeClr>
                  </a:outerShdw>
                </a:effectLst>
                <a:latin typeface="Letters for Learners" pitchFamily="2" charset="0"/>
              </a:endParaRPr>
            </a:p>
          </p:txBody>
        </p:sp>
      </p:grpSp>
      <p:sp>
        <p:nvSpPr>
          <p:cNvPr id="43" name="Flowchart: Off-page Connector 42">
            <a:extLst>
              <a:ext uri="{FF2B5EF4-FFF2-40B4-BE49-F238E27FC236}">
                <a16:creationId xmlns:a16="http://schemas.microsoft.com/office/drawing/2014/main" id="{512CB756-CE30-4C38-8B1A-9995D910BD62}"/>
              </a:ext>
            </a:extLst>
          </p:cNvPr>
          <p:cNvSpPr/>
          <p:nvPr/>
        </p:nvSpPr>
        <p:spPr>
          <a:xfrm rot="5400000">
            <a:off x="5423793" y="3149895"/>
            <a:ext cx="550006" cy="757208"/>
          </a:xfrm>
          <a:prstGeom prst="flowChartOffpageConnector">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9F33E164-FCB7-45D3-8095-6FFBE5760562}"/>
              </a:ext>
            </a:extLst>
          </p:cNvPr>
          <p:cNvSpPr txBox="1"/>
          <p:nvPr/>
        </p:nvSpPr>
        <p:spPr>
          <a:xfrm>
            <a:off x="11438197" y="6568559"/>
            <a:ext cx="753802" cy="289437"/>
          </a:xfrm>
          <a:prstGeom prst="roundRect">
            <a:avLst/>
          </a:prstGeom>
          <a:solidFill>
            <a:schemeClr val="accent5">
              <a:lumMod val="75000"/>
            </a:schemeClr>
          </a:solidFill>
        </p:spPr>
        <p:txBody>
          <a:bodyPr wrap="square" rtlCol="0">
            <a:spAutoFit/>
          </a:bodyPr>
          <a:lstStyle/>
          <a:p>
            <a:r>
              <a:rPr lang="en-GB" sz="1100" dirty="0">
                <a:solidFill>
                  <a:schemeClr val="bg1"/>
                </a:solidFill>
              </a:rPr>
              <a:t>LAP 5.4</a:t>
            </a:r>
          </a:p>
        </p:txBody>
      </p:sp>
    </p:spTree>
    <p:extLst>
      <p:ext uri="{BB962C8B-B14F-4D97-AF65-F5344CB8AC3E}">
        <p14:creationId xmlns:p14="http://schemas.microsoft.com/office/powerpoint/2010/main" val="2465044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1000" fill="hold"/>
                                        <p:tgtEl>
                                          <p:spTgt spid="2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4" y="338957"/>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cv</a:t>
            </a:r>
          </a:p>
        </p:txBody>
      </p:sp>
      <p:sp>
        <p:nvSpPr>
          <p:cNvPr id="2" name="Rectangle 1">
            <a:extLst>
              <a:ext uri="{FF2B5EF4-FFF2-40B4-BE49-F238E27FC236}">
                <a16:creationId xmlns:a16="http://schemas.microsoft.com/office/drawing/2014/main" id="{06204650-73DA-4C74-AF54-C09389B4458A}"/>
              </a:ext>
            </a:extLst>
          </p:cNvPr>
          <p:cNvSpPr/>
          <p:nvPr/>
        </p:nvSpPr>
        <p:spPr>
          <a:xfrm>
            <a:off x="4404207" y="343432"/>
            <a:ext cx="2887906"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Root Words</a:t>
            </a:r>
          </a:p>
        </p:txBody>
      </p:sp>
      <p:cxnSp>
        <p:nvCxnSpPr>
          <p:cNvPr id="12" name="Straight Connector 11">
            <a:extLst>
              <a:ext uri="{FF2B5EF4-FFF2-40B4-BE49-F238E27FC236}">
                <a16:creationId xmlns:a16="http://schemas.microsoft.com/office/drawing/2014/main" id="{C9738612-96BF-487E-AA38-266FA9E5E3F4}"/>
              </a:ext>
            </a:extLst>
          </p:cNvPr>
          <p:cNvCxnSpPr>
            <a:cxnSpLocks/>
          </p:cNvCxnSpPr>
          <p:nvPr/>
        </p:nvCxnSpPr>
        <p:spPr>
          <a:xfrm>
            <a:off x="1003083" y="1232742"/>
            <a:ext cx="9921764" cy="21277"/>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1543548" y="1375788"/>
            <a:ext cx="9104900" cy="800460"/>
          </a:xfrm>
          <a:prstGeom prst="roundRect">
            <a:avLst>
              <a:gd name="adj" fmla="val 6321"/>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Form new words from each root word.</a:t>
            </a:r>
          </a:p>
        </p:txBody>
      </p:sp>
      <p:pic>
        <p:nvPicPr>
          <p:cNvPr id="5122" name="Picture 2" descr="8,302 Plant Roots Stock Illustrations, Cliparts and Royalty Free Plant Roots  Vectors">
            <a:extLst>
              <a:ext uri="{FF2B5EF4-FFF2-40B4-BE49-F238E27FC236}">
                <a16:creationId xmlns:a16="http://schemas.microsoft.com/office/drawing/2014/main" id="{629369F5-1CF5-41A1-8ED8-DEA9B39DD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56" t="9729" r="17709" b="7889"/>
          <a:stretch/>
        </p:blipFill>
        <p:spPr bwMode="auto">
          <a:xfrm>
            <a:off x="981402" y="2826121"/>
            <a:ext cx="2774731" cy="3531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15A428-7CB2-413D-9ED1-876C9DF9B4CF}"/>
              </a:ext>
            </a:extLst>
          </p:cNvPr>
          <p:cNvSpPr/>
          <p:nvPr/>
        </p:nvSpPr>
        <p:spPr>
          <a:xfrm>
            <a:off x="1985951" y="5134046"/>
            <a:ext cx="902811" cy="769441"/>
          </a:xfrm>
          <a:prstGeom prst="rect">
            <a:avLst/>
          </a:prstGeom>
          <a:solidFill>
            <a:schemeClr val="bg1"/>
          </a:solidFill>
          <a:ln>
            <a:solidFill>
              <a:schemeClr val="tx1"/>
            </a:solidFill>
          </a:ln>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Letters for Learners" pitchFamily="2" charset="0"/>
              </a:rPr>
              <a:t>play</a:t>
            </a:r>
          </a:p>
        </p:txBody>
      </p:sp>
      <p:sp>
        <p:nvSpPr>
          <p:cNvPr id="15" name="Rectangle 14">
            <a:extLst>
              <a:ext uri="{FF2B5EF4-FFF2-40B4-BE49-F238E27FC236}">
                <a16:creationId xmlns:a16="http://schemas.microsoft.com/office/drawing/2014/main" id="{63D5E224-531A-4F88-99D8-C8E7561FAFE9}"/>
              </a:ext>
            </a:extLst>
          </p:cNvPr>
          <p:cNvSpPr/>
          <p:nvPr/>
        </p:nvSpPr>
        <p:spPr>
          <a:xfrm>
            <a:off x="492669" y="3581518"/>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06766C4E-D55B-4F75-96C1-6213107FEF52}"/>
              </a:ext>
            </a:extLst>
          </p:cNvPr>
          <p:cNvSpPr/>
          <p:nvPr/>
        </p:nvSpPr>
        <p:spPr>
          <a:xfrm>
            <a:off x="657938" y="2249703"/>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AA72438B-888A-4808-BD72-A92730D9F2BD}"/>
              </a:ext>
            </a:extLst>
          </p:cNvPr>
          <p:cNvSpPr/>
          <p:nvPr/>
        </p:nvSpPr>
        <p:spPr>
          <a:xfrm>
            <a:off x="2317918" y="2783463"/>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2" descr="8,302 Plant Roots Stock Illustrations, Cliparts and Royalty Free Plant Roots  Vectors">
            <a:extLst>
              <a:ext uri="{FF2B5EF4-FFF2-40B4-BE49-F238E27FC236}">
                <a16:creationId xmlns:a16="http://schemas.microsoft.com/office/drawing/2014/main" id="{ADCE9684-EF54-415E-9AA6-189BAB2ED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56" t="9729" r="17709" b="7889"/>
          <a:stretch/>
        </p:blipFill>
        <p:spPr bwMode="auto">
          <a:xfrm>
            <a:off x="4816365" y="2855940"/>
            <a:ext cx="2774731" cy="35311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8,302 Plant Roots Stock Illustrations, Cliparts and Royalty Free Plant Roots  Vectors">
            <a:extLst>
              <a:ext uri="{FF2B5EF4-FFF2-40B4-BE49-F238E27FC236}">
                <a16:creationId xmlns:a16="http://schemas.microsoft.com/office/drawing/2014/main" id="{2917B06F-4302-4440-BF9A-E505B2E51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56" t="9729" r="17709" b="7889"/>
          <a:stretch/>
        </p:blipFill>
        <p:spPr bwMode="auto">
          <a:xfrm>
            <a:off x="8653563" y="2818236"/>
            <a:ext cx="2774731" cy="353110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6648607-125D-4B1F-B4D0-D2EF9AA27EA2}"/>
              </a:ext>
            </a:extLst>
          </p:cNvPr>
          <p:cNvSpPr/>
          <p:nvPr/>
        </p:nvSpPr>
        <p:spPr>
          <a:xfrm>
            <a:off x="5877021" y="5159008"/>
            <a:ext cx="950901" cy="769441"/>
          </a:xfrm>
          <a:prstGeom prst="rect">
            <a:avLst/>
          </a:prstGeom>
          <a:solidFill>
            <a:schemeClr val="bg1"/>
          </a:solidFill>
          <a:ln>
            <a:solidFill>
              <a:schemeClr val="tx1"/>
            </a:solidFill>
          </a:ln>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Letters for Learners" pitchFamily="2" charset="0"/>
              </a:rPr>
              <a:t>kind</a:t>
            </a:r>
          </a:p>
        </p:txBody>
      </p:sp>
      <p:sp>
        <p:nvSpPr>
          <p:cNvPr id="48" name="Rectangle 47">
            <a:extLst>
              <a:ext uri="{FF2B5EF4-FFF2-40B4-BE49-F238E27FC236}">
                <a16:creationId xmlns:a16="http://schemas.microsoft.com/office/drawing/2014/main" id="{C764AA0B-BD84-4BDD-A372-3F16F23787D1}"/>
              </a:ext>
            </a:extLst>
          </p:cNvPr>
          <p:cNvSpPr/>
          <p:nvPr/>
        </p:nvSpPr>
        <p:spPr>
          <a:xfrm>
            <a:off x="9573698" y="5143500"/>
            <a:ext cx="1125629" cy="769441"/>
          </a:xfrm>
          <a:prstGeom prst="rect">
            <a:avLst/>
          </a:prstGeom>
          <a:solidFill>
            <a:schemeClr val="bg1"/>
          </a:solidFill>
          <a:ln>
            <a:solidFill>
              <a:schemeClr val="tx1"/>
            </a:solidFill>
          </a:ln>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Letters for Learners" pitchFamily="2" charset="0"/>
              </a:rPr>
              <a:t>harm</a:t>
            </a:r>
          </a:p>
        </p:txBody>
      </p:sp>
      <p:sp>
        <p:nvSpPr>
          <p:cNvPr id="49" name="Rectangle 48">
            <a:extLst>
              <a:ext uri="{FF2B5EF4-FFF2-40B4-BE49-F238E27FC236}">
                <a16:creationId xmlns:a16="http://schemas.microsoft.com/office/drawing/2014/main" id="{7E78C0E7-CB66-49D3-A65D-C696D418C0F4}"/>
              </a:ext>
            </a:extLst>
          </p:cNvPr>
          <p:cNvSpPr/>
          <p:nvPr/>
        </p:nvSpPr>
        <p:spPr>
          <a:xfrm>
            <a:off x="4206107" y="3629505"/>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87B62BF-C0DF-476C-9B77-D513350A8F6F}"/>
              </a:ext>
            </a:extLst>
          </p:cNvPr>
          <p:cNvSpPr/>
          <p:nvPr/>
        </p:nvSpPr>
        <p:spPr>
          <a:xfrm>
            <a:off x="4662649" y="2285274"/>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962644F-812A-40A7-A813-C6371D8ABF0D}"/>
              </a:ext>
            </a:extLst>
          </p:cNvPr>
          <p:cNvSpPr/>
          <p:nvPr/>
        </p:nvSpPr>
        <p:spPr>
          <a:xfrm>
            <a:off x="6045280" y="2810781"/>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5954529-9C48-4ABA-A52D-BCF09B132CF2}"/>
              </a:ext>
            </a:extLst>
          </p:cNvPr>
          <p:cNvSpPr/>
          <p:nvPr/>
        </p:nvSpPr>
        <p:spPr>
          <a:xfrm>
            <a:off x="8124493" y="3581518"/>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AA525AC-1D53-4C3C-B913-480E1B9547DA}"/>
              </a:ext>
            </a:extLst>
          </p:cNvPr>
          <p:cNvSpPr/>
          <p:nvPr/>
        </p:nvSpPr>
        <p:spPr>
          <a:xfrm>
            <a:off x="8909767" y="2296744"/>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A2662537-C92F-4BC1-AE1B-F85CC0D5700B}"/>
              </a:ext>
            </a:extLst>
          </p:cNvPr>
          <p:cNvSpPr/>
          <p:nvPr/>
        </p:nvSpPr>
        <p:spPr>
          <a:xfrm>
            <a:off x="10410118" y="2810780"/>
            <a:ext cx="1141688" cy="581603"/>
          </a:xfrm>
          <a:prstGeom prst="rect">
            <a:avLst/>
          </a:prstGeom>
          <a:solidFill>
            <a:srgbClr val="FFFFFF">
              <a:alpha val="4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07F05EA0-0BC9-48E2-A578-1DD6D5CDCCF0}"/>
              </a:ext>
            </a:extLst>
          </p:cNvPr>
          <p:cNvSpPr txBox="1"/>
          <p:nvPr/>
        </p:nvSpPr>
        <p:spPr>
          <a:xfrm>
            <a:off x="11551805" y="6568559"/>
            <a:ext cx="649617"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Tree>
    <p:extLst>
      <p:ext uri="{BB962C8B-B14F-4D97-AF65-F5344CB8AC3E}">
        <p14:creationId xmlns:p14="http://schemas.microsoft.com/office/powerpoint/2010/main" val="2038628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4" y="338957"/>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cv</a:t>
            </a:r>
          </a:p>
        </p:txBody>
      </p:sp>
      <p:sp>
        <p:nvSpPr>
          <p:cNvPr id="2" name="Rectangle 1">
            <a:extLst>
              <a:ext uri="{FF2B5EF4-FFF2-40B4-BE49-F238E27FC236}">
                <a16:creationId xmlns:a16="http://schemas.microsoft.com/office/drawing/2014/main" id="{06204650-73DA-4C74-AF54-C09389B4458A}"/>
              </a:ext>
            </a:extLst>
          </p:cNvPr>
          <p:cNvSpPr/>
          <p:nvPr/>
        </p:nvSpPr>
        <p:spPr>
          <a:xfrm>
            <a:off x="3125307" y="343432"/>
            <a:ext cx="544572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Alice’s Morning Routine</a:t>
            </a:r>
          </a:p>
        </p:txBody>
      </p:sp>
      <p:cxnSp>
        <p:nvCxnSpPr>
          <p:cNvPr id="12" name="Straight Connector 11">
            <a:extLst>
              <a:ext uri="{FF2B5EF4-FFF2-40B4-BE49-F238E27FC236}">
                <a16:creationId xmlns:a16="http://schemas.microsoft.com/office/drawing/2014/main" id="{C9738612-96BF-487E-AA38-266FA9E5E3F4}"/>
              </a:ext>
            </a:extLst>
          </p:cNvPr>
          <p:cNvCxnSpPr>
            <a:cxnSpLocks/>
          </p:cNvCxnSpPr>
          <p:nvPr/>
        </p:nvCxnSpPr>
        <p:spPr>
          <a:xfrm>
            <a:off x="1003083" y="1232742"/>
            <a:ext cx="9921764" cy="21277"/>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5583ECC-E379-4A57-B698-EBD0D1820AA4}"/>
              </a:ext>
            </a:extLst>
          </p:cNvPr>
          <p:cNvSpPr/>
          <p:nvPr/>
        </p:nvSpPr>
        <p:spPr>
          <a:xfrm>
            <a:off x="916872" y="1345051"/>
            <a:ext cx="10094186" cy="879054"/>
          </a:xfrm>
          <a:prstGeom prst="roundRect">
            <a:avLst>
              <a:gd name="adj" fmla="val 6321"/>
            </a:avLst>
          </a:prstGeom>
          <a:solidFill>
            <a:srgbClr val="FF7C8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Sequence Alice’s morning routine and describe each activity.</a:t>
            </a:r>
            <a:endParaRPr lang="en-GB" sz="3200" b="1" dirty="0">
              <a:ln w="0"/>
              <a:solidFill>
                <a:srgbClr val="FF0000"/>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pic>
        <p:nvPicPr>
          <p:cNvPr id="3" name="Picture 2">
            <a:extLst>
              <a:ext uri="{FF2B5EF4-FFF2-40B4-BE49-F238E27FC236}">
                <a16:creationId xmlns:a16="http://schemas.microsoft.com/office/drawing/2014/main" id="{34A9D4BE-3C38-4487-8A92-ACA3CA61E0F9}"/>
              </a:ext>
            </a:extLst>
          </p:cNvPr>
          <p:cNvPicPr>
            <a:picLocks noChangeAspect="1"/>
          </p:cNvPicPr>
          <p:nvPr/>
        </p:nvPicPr>
        <p:blipFill>
          <a:blip r:embed="rId3"/>
          <a:stretch>
            <a:fillRect/>
          </a:stretch>
        </p:blipFill>
        <p:spPr>
          <a:xfrm>
            <a:off x="594219" y="2455415"/>
            <a:ext cx="1827471" cy="1933058"/>
          </a:xfrm>
          <a:prstGeom prst="rect">
            <a:avLst/>
          </a:prstGeom>
        </p:spPr>
      </p:pic>
      <p:pic>
        <p:nvPicPr>
          <p:cNvPr id="5" name="Picture 4">
            <a:extLst>
              <a:ext uri="{FF2B5EF4-FFF2-40B4-BE49-F238E27FC236}">
                <a16:creationId xmlns:a16="http://schemas.microsoft.com/office/drawing/2014/main" id="{8536D858-C7C9-43A7-A5C3-B2FA1E5A83DC}"/>
              </a:ext>
            </a:extLst>
          </p:cNvPr>
          <p:cNvPicPr>
            <a:picLocks noChangeAspect="1"/>
          </p:cNvPicPr>
          <p:nvPr/>
        </p:nvPicPr>
        <p:blipFill>
          <a:blip r:embed="rId4"/>
          <a:stretch>
            <a:fillRect/>
          </a:stretch>
        </p:blipFill>
        <p:spPr>
          <a:xfrm>
            <a:off x="3579165" y="2342348"/>
            <a:ext cx="1729890" cy="2065199"/>
          </a:xfrm>
          <a:prstGeom prst="rect">
            <a:avLst/>
          </a:prstGeom>
        </p:spPr>
      </p:pic>
      <p:pic>
        <p:nvPicPr>
          <p:cNvPr id="16" name="Picture 15">
            <a:extLst>
              <a:ext uri="{FF2B5EF4-FFF2-40B4-BE49-F238E27FC236}">
                <a16:creationId xmlns:a16="http://schemas.microsoft.com/office/drawing/2014/main" id="{2A0DB917-C658-4EF5-BD8D-1938E27E52AF}"/>
              </a:ext>
            </a:extLst>
          </p:cNvPr>
          <p:cNvPicPr>
            <a:picLocks noChangeAspect="1"/>
          </p:cNvPicPr>
          <p:nvPr/>
        </p:nvPicPr>
        <p:blipFill rotWithShape="1">
          <a:blip r:embed="rId5"/>
          <a:srcRect l="2638"/>
          <a:stretch/>
        </p:blipFill>
        <p:spPr>
          <a:xfrm>
            <a:off x="6105963" y="2356544"/>
            <a:ext cx="1943929" cy="1958510"/>
          </a:xfrm>
          <a:prstGeom prst="rect">
            <a:avLst/>
          </a:prstGeom>
        </p:spPr>
      </p:pic>
      <p:pic>
        <p:nvPicPr>
          <p:cNvPr id="24" name="Picture 23">
            <a:extLst>
              <a:ext uri="{FF2B5EF4-FFF2-40B4-BE49-F238E27FC236}">
                <a16:creationId xmlns:a16="http://schemas.microsoft.com/office/drawing/2014/main" id="{26ECCBA6-7D14-4884-A8C8-FCA558842595}"/>
              </a:ext>
            </a:extLst>
          </p:cNvPr>
          <p:cNvPicPr>
            <a:picLocks noChangeAspect="1"/>
          </p:cNvPicPr>
          <p:nvPr/>
        </p:nvPicPr>
        <p:blipFill rotWithShape="1">
          <a:blip r:embed="rId6"/>
          <a:srcRect l="3187" r="-1"/>
          <a:stretch/>
        </p:blipFill>
        <p:spPr>
          <a:xfrm>
            <a:off x="8115225" y="3935886"/>
            <a:ext cx="1121431" cy="2270957"/>
          </a:xfrm>
          <a:prstGeom prst="rect">
            <a:avLst/>
          </a:prstGeom>
        </p:spPr>
      </p:pic>
      <p:pic>
        <p:nvPicPr>
          <p:cNvPr id="25" name="Picture 24">
            <a:extLst>
              <a:ext uri="{FF2B5EF4-FFF2-40B4-BE49-F238E27FC236}">
                <a16:creationId xmlns:a16="http://schemas.microsoft.com/office/drawing/2014/main" id="{B3D4C25B-81CC-4CE2-8246-AA7CA190CE3F}"/>
              </a:ext>
            </a:extLst>
          </p:cNvPr>
          <p:cNvPicPr>
            <a:picLocks noChangeAspect="1"/>
          </p:cNvPicPr>
          <p:nvPr/>
        </p:nvPicPr>
        <p:blipFill>
          <a:blip r:embed="rId7"/>
          <a:stretch>
            <a:fillRect/>
          </a:stretch>
        </p:blipFill>
        <p:spPr>
          <a:xfrm>
            <a:off x="9241786" y="2896384"/>
            <a:ext cx="1905165" cy="1737511"/>
          </a:xfrm>
          <a:prstGeom prst="rect">
            <a:avLst/>
          </a:prstGeom>
        </p:spPr>
      </p:pic>
      <p:pic>
        <p:nvPicPr>
          <p:cNvPr id="26" name="Picture 25">
            <a:extLst>
              <a:ext uri="{FF2B5EF4-FFF2-40B4-BE49-F238E27FC236}">
                <a16:creationId xmlns:a16="http://schemas.microsoft.com/office/drawing/2014/main" id="{5F4B02D4-B612-4746-8AD1-70294C610122}"/>
              </a:ext>
            </a:extLst>
          </p:cNvPr>
          <p:cNvPicPr>
            <a:picLocks noChangeAspect="1"/>
          </p:cNvPicPr>
          <p:nvPr/>
        </p:nvPicPr>
        <p:blipFill>
          <a:blip r:embed="rId8"/>
          <a:stretch>
            <a:fillRect/>
          </a:stretch>
        </p:blipFill>
        <p:spPr>
          <a:xfrm>
            <a:off x="1401685" y="4680158"/>
            <a:ext cx="2034716" cy="1767993"/>
          </a:xfrm>
          <a:prstGeom prst="rect">
            <a:avLst/>
          </a:prstGeom>
        </p:spPr>
      </p:pic>
      <p:pic>
        <p:nvPicPr>
          <p:cNvPr id="27" name="Picture 26">
            <a:extLst>
              <a:ext uri="{FF2B5EF4-FFF2-40B4-BE49-F238E27FC236}">
                <a16:creationId xmlns:a16="http://schemas.microsoft.com/office/drawing/2014/main" id="{72A07016-FD26-4778-B4F0-1F4E0CF895A1}"/>
              </a:ext>
            </a:extLst>
          </p:cNvPr>
          <p:cNvPicPr>
            <a:picLocks noChangeAspect="1"/>
          </p:cNvPicPr>
          <p:nvPr/>
        </p:nvPicPr>
        <p:blipFill rotWithShape="1">
          <a:blip r:embed="rId9"/>
          <a:srcRect t="6666"/>
          <a:stretch/>
        </p:blipFill>
        <p:spPr>
          <a:xfrm>
            <a:off x="4253506" y="4703975"/>
            <a:ext cx="2947685" cy="1725070"/>
          </a:xfrm>
          <a:prstGeom prst="rect">
            <a:avLst/>
          </a:prstGeom>
        </p:spPr>
      </p:pic>
      <p:sp>
        <p:nvSpPr>
          <p:cNvPr id="28" name="Oval 27">
            <a:extLst>
              <a:ext uri="{FF2B5EF4-FFF2-40B4-BE49-F238E27FC236}">
                <a16:creationId xmlns:a16="http://schemas.microsoft.com/office/drawing/2014/main" id="{1F660975-9650-4E60-9226-70D1ED5E45E1}"/>
              </a:ext>
            </a:extLst>
          </p:cNvPr>
          <p:cNvSpPr/>
          <p:nvPr/>
        </p:nvSpPr>
        <p:spPr>
          <a:xfrm>
            <a:off x="2136884" y="2359074"/>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391C57D-23F9-46E9-A485-95CDD301BFED}"/>
              </a:ext>
            </a:extLst>
          </p:cNvPr>
          <p:cNvSpPr/>
          <p:nvPr/>
        </p:nvSpPr>
        <p:spPr>
          <a:xfrm>
            <a:off x="4599193" y="2816705"/>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2A7972A-BA86-4616-99DA-0714191F0E2B}"/>
              </a:ext>
            </a:extLst>
          </p:cNvPr>
          <p:cNvSpPr/>
          <p:nvPr/>
        </p:nvSpPr>
        <p:spPr>
          <a:xfrm>
            <a:off x="6145526" y="2554581"/>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209482D-90AC-4D68-B943-564C8AC58AA0}"/>
              </a:ext>
            </a:extLst>
          </p:cNvPr>
          <p:cNvSpPr/>
          <p:nvPr/>
        </p:nvSpPr>
        <p:spPr>
          <a:xfrm>
            <a:off x="2798499" y="4822962"/>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D79580A-BCA9-4F16-911C-0139A8427231}"/>
              </a:ext>
            </a:extLst>
          </p:cNvPr>
          <p:cNvSpPr/>
          <p:nvPr/>
        </p:nvSpPr>
        <p:spPr>
          <a:xfrm>
            <a:off x="6649358" y="4350119"/>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F04D1E8-B215-4486-ACB6-0FFA1160C50B}"/>
              </a:ext>
            </a:extLst>
          </p:cNvPr>
          <p:cNvSpPr/>
          <p:nvPr/>
        </p:nvSpPr>
        <p:spPr>
          <a:xfrm>
            <a:off x="9175185" y="5010196"/>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65CF639-BF56-4A0B-9BBF-7B8C882ECA46}"/>
              </a:ext>
            </a:extLst>
          </p:cNvPr>
          <p:cNvSpPr/>
          <p:nvPr/>
        </p:nvSpPr>
        <p:spPr>
          <a:xfrm>
            <a:off x="10368974" y="2486667"/>
            <a:ext cx="630500" cy="660077"/>
          </a:xfrm>
          <a:prstGeom prst="ellips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C3D1BFE-6DD9-4524-BA30-D6E4BA54E1F5}"/>
              </a:ext>
            </a:extLst>
          </p:cNvPr>
          <p:cNvSpPr txBox="1"/>
          <p:nvPr/>
        </p:nvSpPr>
        <p:spPr>
          <a:xfrm>
            <a:off x="11476653" y="6568559"/>
            <a:ext cx="715346" cy="289437"/>
          </a:xfrm>
          <a:prstGeom prst="roundRect">
            <a:avLst/>
          </a:prstGeom>
          <a:solidFill>
            <a:schemeClr val="accent5">
              <a:lumMod val="75000"/>
            </a:schemeClr>
          </a:solidFill>
        </p:spPr>
        <p:txBody>
          <a:bodyPr wrap="square" rtlCol="0">
            <a:spAutoFit/>
          </a:bodyPr>
          <a:lstStyle/>
          <a:p>
            <a:r>
              <a:rPr lang="en-GB" sz="1100" dirty="0">
                <a:solidFill>
                  <a:schemeClr val="bg1"/>
                </a:solidFill>
              </a:rPr>
              <a:t>LAP 5.7</a:t>
            </a:r>
          </a:p>
        </p:txBody>
      </p:sp>
    </p:spTree>
    <p:extLst>
      <p:ext uri="{BB962C8B-B14F-4D97-AF65-F5344CB8AC3E}">
        <p14:creationId xmlns:p14="http://schemas.microsoft.com/office/powerpoint/2010/main" val="1483144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195943"/>
            <a:ext cx="11474669" cy="6372615"/>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162CF974-36B0-4990-9E16-07FC13EB8CB6}"/>
              </a:ext>
            </a:extLst>
          </p:cNvPr>
          <p:cNvSpPr/>
          <p:nvPr/>
        </p:nvSpPr>
        <p:spPr>
          <a:xfrm>
            <a:off x="573425" y="2103320"/>
            <a:ext cx="5360002" cy="21297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06204650-73DA-4C74-AF54-C09389B4458A}"/>
              </a:ext>
            </a:extLst>
          </p:cNvPr>
          <p:cNvSpPr/>
          <p:nvPr/>
        </p:nvSpPr>
        <p:spPr>
          <a:xfrm>
            <a:off x="3545456" y="129805"/>
            <a:ext cx="450527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Make an Inference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5" name="Rectangle: Rounded Corners 34">
            <a:extLst>
              <a:ext uri="{FF2B5EF4-FFF2-40B4-BE49-F238E27FC236}">
                <a16:creationId xmlns:a16="http://schemas.microsoft.com/office/drawing/2014/main" id="{D98B1BC7-9273-4E2B-BC65-235F8D3A8B6D}"/>
              </a:ext>
            </a:extLst>
          </p:cNvPr>
          <p:cNvSpPr/>
          <p:nvPr/>
        </p:nvSpPr>
        <p:spPr>
          <a:xfrm>
            <a:off x="643352" y="1321332"/>
            <a:ext cx="10703556" cy="647944"/>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KG Neatly Printed" panose="02000506000000020003" pitchFamily="2" charset="0"/>
              </a:rPr>
              <a:t>Look at each picture, and make an inference to describe the picture.</a:t>
            </a:r>
            <a:endParaRPr lang="en-GB" sz="28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17" name="TextBox 16">
            <a:extLst>
              <a:ext uri="{FF2B5EF4-FFF2-40B4-BE49-F238E27FC236}">
                <a16:creationId xmlns:a16="http://schemas.microsoft.com/office/drawing/2014/main" id="{DDF33D7E-F34A-4271-8C68-418464FDAB54}"/>
              </a:ext>
            </a:extLst>
          </p:cNvPr>
          <p:cNvSpPr txBox="1"/>
          <p:nvPr/>
        </p:nvSpPr>
        <p:spPr>
          <a:xfrm>
            <a:off x="2027109" y="2443621"/>
            <a:ext cx="3945893" cy="1302088"/>
          </a:xfrm>
          <a:prstGeom prst="rect">
            <a:avLst/>
          </a:prstGeom>
          <a:noFill/>
        </p:spPr>
        <p:txBody>
          <a:bodyPr wrap="square" rtlCol="0">
            <a:spAutoFit/>
          </a:bodyPr>
          <a:lstStyle/>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Jacob’s backpack is open because</a:t>
            </a:r>
          </a:p>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____________________________________________________ </a:t>
            </a:r>
          </a:p>
        </p:txBody>
      </p:sp>
      <p:pic>
        <p:nvPicPr>
          <p:cNvPr id="1028" name="Picture 4" descr="School Bag Clip Art - Royalty Free - GoGraph">
            <a:extLst>
              <a:ext uri="{FF2B5EF4-FFF2-40B4-BE49-F238E27FC236}">
                <a16:creationId xmlns:a16="http://schemas.microsoft.com/office/drawing/2014/main" id="{6BB3FA3E-7AFC-44DB-BD20-C6652D75F63C}"/>
              </a:ext>
            </a:extLst>
          </p:cNvPr>
          <p:cNvPicPr>
            <a:picLocks noChangeAspect="1" noChangeArrowheads="1"/>
          </p:cNvPicPr>
          <p:nvPr/>
        </p:nvPicPr>
        <p:blipFill rotWithShape="1">
          <a:blip r:embed="rId3">
            <a:clrChange>
              <a:clrFrom>
                <a:srgbClr val="FFFBFF"/>
              </a:clrFrom>
              <a:clrTo>
                <a:srgbClr val="FFFBFF">
                  <a:alpha val="0"/>
                </a:srgbClr>
              </a:clrTo>
            </a:clrChange>
            <a:extLst>
              <a:ext uri="{28A0092B-C50C-407E-A947-70E740481C1C}">
                <a14:useLocalDpi xmlns:a14="http://schemas.microsoft.com/office/drawing/2010/main" val="0"/>
              </a:ext>
            </a:extLst>
          </a:blip>
          <a:srcRect r="8334"/>
          <a:stretch/>
        </p:blipFill>
        <p:spPr bwMode="auto">
          <a:xfrm>
            <a:off x="583596" y="2365777"/>
            <a:ext cx="1433342" cy="145777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5CE83864-1AFF-453A-96EC-16C060668393}"/>
              </a:ext>
            </a:extLst>
          </p:cNvPr>
          <p:cNvSpPr/>
          <p:nvPr/>
        </p:nvSpPr>
        <p:spPr>
          <a:xfrm>
            <a:off x="6248403" y="2103320"/>
            <a:ext cx="5360001" cy="21297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F9650B18-6588-4CB3-9AE1-1EE0266681D6}"/>
              </a:ext>
            </a:extLst>
          </p:cNvPr>
          <p:cNvSpPr/>
          <p:nvPr/>
        </p:nvSpPr>
        <p:spPr>
          <a:xfrm>
            <a:off x="583596" y="4335939"/>
            <a:ext cx="5360002" cy="21297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A243E5A7-6CA7-4DAC-B32A-4BF163734445}"/>
              </a:ext>
            </a:extLst>
          </p:cNvPr>
          <p:cNvSpPr/>
          <p:nvPr/>
        </p:nvSpPr>
        <p:spPr>
          <a:xfrm>
            <a:off x="6248402" y="4335939"/>
            <a:ext cx="5360002" cy="21297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Picture 10" descr="114 Clip Art Of A Broken Piggy Bank Illustrations &amp; Clip Art - iStock">
            <a:extLst>
              <a:ext uri="{FF2B5EF4-FFF2-40B4-BE49-F238E27FC236}">
                <a16:creationId xmlns:a16="http://schemas.microsoft.com/office/drawing/2014/main" id="{111BAC7A-D4C0-4D38-8BAA-0F5613F560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72"/>
          <a:stretch/>
        </p:blipFill>
        <p:spPr bwMode="auto">
          <a:xfrm>
            <a:off x="2327740" y="4414379"/>
            <a:ext cx="1485187" cy="87852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2FF5A6C-46B5-4362-A919-EBC3B2C83FAC}"/>
              </a:ext>
            </a:extLst>
          </p:cNvPr>
          <p:cNvSpPr txBox="1"/>
          <p:nvPr/>
        </p:nvSpPr>
        <p:spPr>
          <a:xfrm>
            <a:off x="918813" y="5205433"/>
            <a:ext cx="4970923" cy="1302088"/>
          </a:xfrm>
          <a:prstGeom prst="rect">
            <a:avLst/>
          </a:prstGeom>
          <a:noFill/>
        </p:spPr>
        <p:txBody>
          <a:bodyPr wrap="square" rtlCol="0">
            <a:spAutoFit/>
          </a:bodyPr>
          <a:lstStyle/>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Sam broke open her piggy bank  because</a:t>
            </a:r>
          </a:p>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__________________________________________________________________</a:t>
            </a:r>
          </a:p>
        </p:txBody>
      </p:sp>
      <p:pic>
        <p:nvPicPr>
          <p:cNvPr id="1036" name="Picture 12" descr="77 Muddy Floor Illustrations &amp; Clip Art - iStock">
            <a:extLst>
              <a:ext uri="{FF2B5EF4-FFF2-40B4-BE49-F238E27FC236}">
                <a16:creationId xmlns:a16="http://schemas.microsoft.com/office/drawing/2014/main" id="{93FB12B9-EC94-4C72-B5A6-EC68EB93CC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476" y="2467445"/>
            <a:ext cx="1345811" cy="134801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A5CB85F-A8A3-47C9-8DFB-B91E15EDE783}"/>
              </a:ext>
            </a:extLst>
          </p:cNvPr>
          <p:cNvSpPr txBox="1"/>
          <p:nvPr/>
        </p:nvSpPr>
        <p:spPr>
          <a:xfrm>
            <a:off x="7672682" y="2447646"/>
            <a:ext cx="3945893" cy="1302088"/>
          </a:xfrm>
          <a:prstGeom prst="rect">
            <a:avLst/>
          </a:prstGeom>
          <a:noFill/>
        </p:spPr>
        <p:txBody>
          <a:bodyPr wrap="square" rtlCol="0">
            <a:spAutoFit/>
          </a:bodyPr>
          <a:lstStyle/>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The floor is dirty because</a:t>
            </a:r>
          </a:p>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____________________________________________________ </a:t>
            </a:r>
          </a:p>
        </p:txBody>
      </p:sp>
      <p:pic>
        <p:nvPicPr>
          <p:cNvPr id="1038" name="Picture 14" descr="Blue bird with worms in its mouth Royalty Free Vector Image">
            <a:extLst>
              <a:ext uri="{FF2B5EF4-FFF2-40B4-BE49-F238E27FC236}">
                <a16:creationId xmlns:a16="http://schemas.microsoft.com/office/drawing/2014/main" id="{0508E864-E651-4F6C-8DB5-8BEFA578994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10612"/>
          <a:stretch/>
        </p:blipFill>
        <p:spPr bwMode="auto">
          <a:xfrm>
            <a:off x="9765850" y="5313388"/>
            <a:ext cx="1557728" cy="108617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DD0E94F-705F-4661-BD18-69BD39F8247C}"/>
              </a:ext>
            </a:extLst>
          </p:cNvPr>
          <p:cNvSpPr txBox="1"/>
          <p:nvPr/>
        </p:nvSpPr>
        <p:spPr>
          <a:xfrm>
            <a:off x="6284576" y="4539483"/>
            <a:ext cx="5372468" cy="1302088"/>
          </a:xfrm>
          <a:prstGeom prst="rect">
            <a:avLst/>
          </a:prstGeom>
          <a:noFill/>
        </p:spPr>
        <p:txBody>
          <a:bodyPr wrap="square" rtlCol="0">
            <a:spAutoFit/>
          </a:bodyPr>
          <a:lstStyle/>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Mummy bird carried some worms in her beak </a:t>
            </a:r>
          </a:p>
          <a:p>
            <a:pPr>
              <a:lnSpc>
                <a:spcPct val="150000"/>
              </a:lnSpc>
            </a:pPr>
            <a:r>
              <a:rPr lang="en-GB" b="1" dirty="0">
                <a:latin typeface="Andika" panose="02000000000000000000" pitchFamily="2" charset="0"/>
                <a:ea typeface="Andika" panose="02000000000000000000" pitchFamily="2" charset="0"/>
                <a:cs typeface="Andika" panose="02000000000000000000" pitchFamily="2" charset="0"/>
              </a:rPr>
              <a:t>___________________________________________________________</a:t>
            </a:r>
          </a:p>
        </p:txBody>
      </p:sp>
      <p:sp>
        <p:nvSpPr>
          <p:cNvPr id="28" name="TextBox 27">
            <a:extLst>
              <a:ext uri="{FF2B5EF4-FFF2-40B4-BE49-F238E27FC236}">
                <a16:creationId xmlns:a16="http://schemas.microsoft.com/office/drawing/2014/main" id="{92C2D05F-04CB-4B26-B94F-CD2F35459B41}"/>
              </a:ext>
            </a:extLst>
          </p:cNvPr>
          <p:cNvSpPr txBox="1"/>
          <p:nvPr/>
        </p:nvSpPr>
        <p:spPr>
          <a:xfrm>
            <a:off x="11523305" y="6568559"/>
            <a:ext cx="668693"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R 5.4</a:t>
            </a:r>
          </a:p>
        </p:txBody>
      </p:sp>
    </p:spTree>
    <p:extLst>
      <p:ext uri="{BB962C8B-B14F-4D97-AF65-F5344CB8AC3E}">
        <p14:creationId xmlns:p14="http://schemas.microsoft.com/office/powerpoint/2010/main" val="9785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162CF974-36B0-4990-9E16-07FC13EB8CB6}"/>
              </a:ext>
            </a:extLst>
          </p:cNvPr>
          <p:cNvSpPr/>
          <p:nvPr/>
        </p:nvSpPr>
        <p:spPr>
          <a:xfrm>
            <a:off x="589850" y="2384436"/>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06204650-73DA-4C74-AF54-C09389B4458A}"/>
              </a:ext>
            </a:extLst>
          </p:cNvPr>
          <p:cNvSpPr/>
          <p:nvPr/>
        </p:nvSpPr>
        <p:spPr>
          <a:xfrm>
            <a:off x="4100451" y="129805"/>
            <a:ext cx="339528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KG Neatly Printed" panose="02000506000000020003" pitchFamily="2" charset="0"/>
              </a:rPr>
              <a:t>Colour</a:t>
            </a:r>
            <a:r>
              <a:rPr lang="en-US" sz="5400" b="1" dirty="0">
                <a:ln w="0"/>
                <a:effectLst>
                  <a:outerShdw blurRad="38100" dist="19050" dir="2700000" algn="tl" rotWithShape="0">
                    <a:schemeClr val="dk1">
                      <a:alpha val="40000"/>
                    </a:schemeClr>
                  </a:outerShdw>
                </a:effectLst>
                <a:latin typeface="KG Neatly Printed" panose="02000506000000020003" pitchFamily="2" charset="0"/>
              </a:rPr>
              <a:t> Vowels</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439331" y="6568559"/>
            <a:ext cx="752667"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623207" y="1180203"/>
            <a:ext cx="10703556" cy="925129"/>
          </a:xfrm>
          <a:prstGeom prst="roundRect">
            <a:avLst>
              <a:gd name="adj" fmla="val 6321"/>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KG Neatly Printed" panose="02000506000000020003" pitchFamily="2" charset="0"/>
              </a:rPr>
              <a:t>Write your spelling words with the vowels in one colour and the consonants in another colour. </a:t>
            </a:r>
            <a:endParaRPr lang="en-GB" sz="28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47" name="TextBox 46">
            <a:extLst>
              <a:ext uri="{FF2B5EF4-FFF2-40B4-BE49-F238E27FC236}">
                <a16:creationId xmlns:a16="http://schemas.microsoft.com/office/drawing/2014/main" id="{DA5CB85F-A8A3-47C9-8DFB-B91E15EDE783}"/>
              </a:ext>
            </a:extLst>
          </p:cNvPr>
          <p:cNvSpPr txBox="1"/>
          <p:nvPr/>
        </p:nvSpPr>
        <p:spPr>
          <a:xfrm>
            <a:off x="977714" y="2000023"/>
            <a:ext cx="2463773" cy="1341265"/>
          </a:xfrm>
          <a:prstGeom prst="rect">
            <a:avLst/>
          </a:prstGeom>
          <a:noFill/>
        </p:spPr>
        <p:txBody>
          <a:bodyPr wrap="square" rtlCol="0">
            <a:spAutoFit/>
          </a:bodyPr>
          <a:lstStyle/>
          <a:p>
            <a:pPr>
              <a:lnSpc>
                <a:spcPct val="150000"/>
              </a:lnSpc>
            </a:pPr>
            <a:r>
              <a:rPr lang="en-GB" sz="6000" b="1" dirty="0">
                <a:solidFill>
                  <a:srgbClr val="FF0000"/>
                </a:solidFill>
                <a:latin typeface="Letters for Learners" pitchFamily="2" charset="0"/>
                <a:ea typeface="Andika" panose="02000000000000000000" pitchFamily="2" charset="0"/>
                <a:cs typeface="Andika" panose="02000000000000000000" pitchFamily="2" charset="0"/>
              </a:rPr>
              <a:t>a</a:t>
            </a:r>
            <a:r>
              <a:rPr lang="en-GB" sz="6000" b="1" dirty="0">
                <a:solidFill>
                  <a:schemeClr val="accent5">
                    <a:lumMod val="75000"/>
                  </a:schemeClr>
                </a:solidFill>
                <a:latin typeface="Letters for Learners" pitchFamily="2" charset="0"/>
                <a:ea typeface="Andika" panose="02000000000000000000" pitchFamily="2" charset="0"/>
                <a:cs typeface="Andika" panose="02000000000000000000" pitchFamily="2" charset="0"/>
              </a:rPr>
              <a:t>lph</a:t>
            </a:r>
            <a:r>
              <a:rPr lang="en-GB" sz="6000" b="1" dirty="0">
                <a:solidFill>
                  <a:srgbClr val="FF0000"/>
                </a:solidFill>
                <a:latin typeface="Letters for Learners" pitchFamily="2" charset="0"/>
                <a:ea typeface="Andika" panose="02000000000000000000" pitchFamily="2" charset="0"/>
                <a:cs typeface="Andika" panose="02000000000000000000" pitchFamily="2" charset="0"/>
              </a:rPr>
              <a:t>a</a:t>
            </a:r>
            <a:r>
              <a:rPr lang="en-GB" sz="6000" b="1" dirty="0">
                <a:solidFill>
                  <a:schemeClr val="accent5">
                    <a:lumMod val="75000"/>
                  </a:schemeClr>
                </a:solidFill>
                <a:latin typeface="Letters for Learners" pitchFamily="2" charset="0"/>
                <a:ea typeface="Andika" panose="02000000000000000000" pitchFamily="2" charset="0"/>
                <a:cs typeface="Andika" panose="02000000000000000000" pitchFamily="2" charset="0"/>
              </a:rPr>
              <a:t>b</a:t>
            </a:r>
            <a:r>
              <a:rPr lang="en-GB" sz="6000" b="1" dirty="0">
                <a:solidFill>
                  <a:srgbClr val="FF0000"/>
                </a:solidFill>
                <a:latin typeface="Letters for Learners" pitchFamily="2" charset="0"/>
                <a:ea typeface="Andika" panose="02000000000000000000" pitchFamily="2" charset="0"/>
                <a:cs typeface="Andika" panose="02000000000000000000" pitchFamily="2" charset="0"/>
              </a:rPr>
              <a:t>e</a:t>
            </a:r>
            <a:r>
              <a:rPr lang="en-GB" sz="6000" b="1" dirty="0">
                <a:solidFill>
                  <a:schemeClr val="accent5">
                    <a:lumMod val="75000"/>
                  </a:schemeClr>
                </a:solidFill>
                <a:latin typeface="Letters for Learners" pitchFamily="2" charset="0"/>
                <a:ea typeface="Andika" panose="02000000000000000000" pitchFamily="2" charset="0"/>
                <a:cs typeface="Andika" panose="02000000000000000000" pitchFamily="2" charset="0"/>
              </a:rPr>
              <a:t>t</a:t>
            </a:r>
          </a:p>
        </p:txBody>
      </p:sp>
      <p:sp>
        <p:nvSpPr>
          <p:cNvPr id="28" name="Rectangle 27">
            <a:extLst>
              <a:ext uri="{FF2B5EF4-FFF2-40B4-BE49-F238E27FC236}">
                <a16:creationId xmlns:a16="http://schemas.microsoft.com/office/drawing/2014/main" id="{12237E0A-D8A4-4432-B72B-0A9A7D1A0530}"/>
              </a:ext>
            </a:extLst>
          </p:cNvPr>
          <p:cNvSpPr/>
          <p:nvPr/>
        </p:nvSpPr>
        <p:spPr>
          <a:xfrm>
            <a:off x="4476248" y="2376800"/>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676F924-47CC-460A-BB32-55F4393045D5}"/>
              </a:ext>
            </a:extLst>
          </p:cNvPr>
          <p:cNvSpPr/>
          <p:nvPr/>
        </p:nvSpPr>
        <p:spPr>
          <a:xfrm>
            <a:off x="8378423" y="2379964"/>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29BAF94-F95D-456B-8A21-5B76EB4430F3}"/>
              </a:ext>
            </a:extLst>
          </p:cNvPr>
          <p:cNvSpPr/>
          <p:nvPr/>
        </p:nvSpPr>
        <p:spPr>
          <a:xfrm>
            <a:off x="583104" y="3741457"/>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11152DE-5139-4881-98F6-1D70478ECC5B}"/>
              </a:ext>
            </a:extLst>
          </p:cNvPr>
          <p:cNvSpPr/>
          <p:nvPr/>
        </p:nvSpPr>
        <p:spPr>
          <a:xfrm>
            <a:off x="570684" y="5214197"/>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0687ECA-1125-4E29-BDC4-512B9A06E318}"/>
              </a:ext>
            </a:extLst>
          </p:cNvPr>
          <p:cNvSpPr/>
          <p:nvPr/>
        </p:nvSpPr>
        <p:spPr>
          <a:xfrm>
            <a:off x="4476248" y="3741457"/>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D3DF454-47B2-45F6-A58F-63F2548FFFA3}"/>
              </a:ext>
            </a:extLst>
          </p:cNvPr>
          <p:cNvSpPr/>
          <p:nvPr/>
        </p:nvSpPr>
        <p:spPr>
          <a:xfrm>
            <a:off x="4476248" y="5214196"/>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AE6333F-497E-49B1-AA25-893896829CE1}"/>
              </a:ext>
            </a:extLst>
          </p:cNvPr>
          <p:cNvSpPr/>
          <p:nvPr/>
        </p:nvSpPr>
        <p:spPr>
          <a:xfrm>
            <a:off x="8379254" y="3741456"/>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AAE997A-FC73-4FF5-9C45-74AC3D5B5EE1}"/>
              </a:ext>
            </a:extLst>
          </p:cNvPr>
          <p:cNvSpPr/>
          <p:nvPr/>
        </p:nvSpPr>
        <p:spPr>
          <a:xfrm>
            <a:off x="8378424" y="5214196"/>
            <a:ext cx="3239502" cy="10598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6406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491633" y="129805"/>
            <a:ext cx="4612930"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Message in a bottle</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416005" y="6568559"/>
            <a:ext cx="775993"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5.6</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623207" y="1180203"/>
            <a:ext cx="10703556" cy="925129"/>
          </a:xfrm>
          <a:prstGeom prst="roundRect">
            <a:avLst>
              <a:gd name="adj" fmla="val 6321"/>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KG Neatly Printed" panose="02000506000000020003" pitchFamily="2" charset="0"/>
              </a:rPr>
              <a:t>Pirate Sam found all these bottles washed up on the seashore.  They each contain a message, but the full stops disappeared.  Rewrite these messages and add the full stops.  </a:t>
            </a:r>
            <a:endParaRPr lang="en-GB" sz="28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pic>
        <p:nvPicPr>
          <p:cNvPr id="3" name="Picture 2" descr="Free Message In A Bottle Outline, Download Free Clip Art, Free Clip Art on  Clipart Library">
            <a:extLst>
              <a:ext uri="{FF2B5EF4-FFF2-40B4-BE49-F238E27FC236}">
                <a16:creationId xmlns:a16="http://schemas.microsoft.com/office/drawing/2014/main" id="{C3259B08-8A0F-4A1F-BE4F-F58C32238B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11107" y="2340617"/>
            <a:ext cx="1164722" cy="1829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reasure Map Outline, Download Free Treasure Map Outline png images,  Free ClipArts on Clipart Library">
            <a:extLst>
              <a:ext uri="{FF2B5EF4-FFF2-40B4-BE49-F238E27FC236}">
                <a16:creationId xmlns:a16="http://schemas.microsoft.com/office/drawing/2014/main" id="{8E19E346-21A8-46A1-B965-3852E5A8D535}"/>
              </a:ext>
            </a:extLst>
          </p:cNvP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flipH="1">
            <a:off x="1563110" y="2078191"/>
            <a:ext cx="3784879" cy="239830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ree Treasure Map Outline, Download Free Treasure Map Outline png images,  Free ClipArts on Clipart Library">
            <a:extLst>
              <a:ext uri="{FF2B5EF4-FFF2-40B4-BE49-F238E27FC236}">
                <a16:creationId xmlns:a16="http://schemas.microsoft.com/office/drawing/2014/main" id="{1A4ECE63-C226-4734-BF9C-6A59E2DD2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40106" y="2126628"/>
            <a:ext cx="4117903" cy="2373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6EF46B-B7B3-4E84-976E-12F0248CFA58}"/>
              </a:ext>
            </a:extLst>
          </p:cNvPr>
          <p:cNvSpPr txBox="1"/>
          <p:nvPr/>
        </p:nvSpPr>
        <p:spPr>
          <a:xfrm>
            <a:off x="2047917" y="2499049"/>
            <a:ext cx="3004451" cy="1384995"/>
          </a:xfrm>
          <a:prstGeom prst="rect">
            <a:avLst/>
          </a:prstGeom>
          <a:noFill/>
        </p:spPr>
        <p:txBody>
          <a:bodyPr wrap="square" rtlCol="0">
            <a:spAutoFit/>
          </a:bodyPr>
          <a:lstStyle/>
          <a:p>
            <a:r>
              <a:rPr lang="en-GB" sz="2800" dirty="0">
                <a:latin typeface="Letters for Learners" pitchFamily="2" charset="0"/>
              </a:rPr>
              <a:t>Please help me  I am stuck on a desert island You are my only hope</a:t>
            </a:r>
          </a:p>
        </p:txBody>
      </p:sp>
      <p:sp>
        <p:nvSpPr>
          <p:cNvPr id="39" name="TextBox 38">
            <a:extLst>
              <a:ext uri="{FF2B5EF4-FFF2-40B4-BE49-F238E27FC236}">
                <a16:creationId xmlns:a16="http://schemas.microsoft.com/office/drawing/2014/main" id="{013CAB05-A56E-4FD2-8815-39AE1DEC86AF}"/>
              </a:ext>
            </a:extLst>
          </p:cNvPr>
          <p:cNvSpPr txBox="1"/>
          <p:nvPr/>
        </p:nvSpPr>
        <p:spPr>
          <a:xfrm>
            <a:off x="7081801" y="2483705"/>
            <a:ext cx="3004451" cy="1569660"/>
          </a:xfrm>
          <a:prstGeom prst="rect">
            <a:avLst/>
          </a:prstGeom>
          <a:noFill/>
        </p:spPr>
        <p:txBody>
          <a:bodyPr wrap="square" rtlCol="0">
            <a:spAutoFit/>
          </a:bodyPr>
          <a:lstStyle/>
          <a:p>
            <a:r>
              <a:rPr lang="en-GB" sz="3200" dirty="0">
                <a:latin typeface="Blackadder ITC" panose="04020505051007020D02" pitchFamily="82" charset="0"/>
              </a:rPr>
              <a:t>I have buried the treasure You will never find it</a:t>
            </a:r>
          </a:p>
        </p:txBody>
      </p:sp>
      <p:pic>
        <p:nvPicPr>
          <p:cNvPr id="40" name="Picture 4" descr="Free Treasure Map Outline, Download Free Treasure Map Outline png images,  Free ClipArts on Clipart Library">
            <a:extLst>
              <a:ext uri="{FF2B5EF4-FFF2-40B4-BE49-F238E27FC236}">
                <a16:creationId xmlns:a16="http://schemas.microsoft.com/office/drawing/2014/main" id="{0B3350C6-AB59-4BA8-A03B-447E08CF9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2105" y="4400885"/>
            <a:ext cx="5006890" cy="213198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A7B4186-2D3E-4DE8-A131-84D0F948B99F}"/>
              </a:ext>
            </a:extLst>
          </p:cNvPr>
          <p:cNvSpPr txBox="1"/>
          <p:nvPr/>
        </p:nvSpPr>
        <p:spPr>
          <a:xfrm>
            <a:off x="1325239" y="4670272"/>
            <a:ext cx="3956953" cy="1569660"/>
          </a:xfrm>
          <a:prstGeom prst="rect">
            <a:avLst/>
          </a:prstGeom>
          <a:noFill/>
        </p:spPr>
        <p:txBody>
          <a:bodyPr wrap="square" rtlCol="0">
            <a:spAutoFit/>
          </a:bodyPr>
          <a:lstStyle/>
          <a:p>
            <a:r>
              <a:rPr lang="en-GB" sz="2400" dirty="0">
                <a:latin typeface="A Year Without Rain" pitchFamily="2" charset="0"/>
              </a:rPr>
              <a:t>I have been captured by my greatest enemy   He is keeping me locked up on his ship  Help me!</a:t>
            </a:r>
          </a:p>
        </p:txBody>
      </p:sp>
      <p:pic>
        <p:nvPicPr>
          <p:cNvPr id="42" name="Picture 4" descr="Free Treasure Map Outline, Download Free Treasure Map Outline png images,  Free ClipArts on Clipart Library">
            <a:extLst>
              <a:ext uri="{FF2B5EF4-FFF2-40B4-BE49-F238E27FC236}">
                <a16:creationId xmlns:a16="http://schemas.microsoft.com/office/drawing/2014/main" id="{EB02F4ED-8D80-4F23-8906-3C9340CA0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49549" y="4353617"/>
            <a:ext cx="3957058" cy="217925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C4A5D22C-2ECE-4FA7-BBCB-BF1D8635C21F}"/>
              </a:ext>
            </a:extLst>
          </p:cNvPr>
          <p:cNvSpPr txBox="1"/>
          <p:nvPr/>
        </p:nvSpPr>
        <p:spPr>
          <a:xfrm>
            <a:off x="8202776" y="4762604"/>
            <a:ext cx="3181791" cy="1384995"/>
          </a:xfrm>
          <a:prstGeom prst="rect">
            <a:avLst/>
          </a:prstGeom>
          <a:noFill/>
        </p:spPr>
        <p:txBody>
          <a:bodyPr wrap="square" rtlCol="0">
            <a:spAutoFit/>
          </a:bodyPr>
          <a:lstStyle/>
          <a:p>
            <a:r>
              <a:rPr lang="en-GB" sz="2800" dirty="0">
                <a:latin typeface="Informal Roman" panose="030604020304060B0204" pitchFamily="66" charset="0"/>
              </a:rPr>
              <a:t>My treasure map has been stolen  Please help me find it</a:t>
            </a:r>
          </a:p>
        </p:txBody>
      </p:sp>
      <p:pic>
        <p:nvPicPr>
          <p:cNvPr id="1030" name="Picture 6" descr="Free Cartoon Pirate Cliparts, Download Free Clip Art, Free Clip Art on  Clipart Library">
            <a:extLst>
              <a:ext uri="{FF2B5EF4-FFF2-40B4-BE49-F238E27FC236}">
                <a16:creationId xmlns:a16="http://schemas.microsoft.com/office/drawing/2014/main" id="{69AB27AC-9183-49AB-9C05-2AB213BBF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194" y="3584222"/>
            <a:ext cx="2700287" cy="303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11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856323" y="129805"/>
            <a:ext cx="3883564"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Giving directions</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569959" y="6568559"/>
            <a:ext cx="62203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LS 5.14</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623207" y="1180204"/>
            <a:ext cx="10703556" cy="674140"/>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KG Neatly Printed" panose="02000506000000020003" pitchFamily="2" charset="0"/>
              </a:rPr>
              <a:t>Take it in turns with your partner to ask for and give directions using the map below.  </a:t>
            </a:r>
            <a:endParaRPr lang="en-GB" sz="28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p:txBody>
      </p:sp>
      <p:sp>
        <p:nvSpPr>
          <p:cNvPr id="15" name="TextBox 14">
            <a:extLst>
              <a:ext uri="{FF2B5EF4-FFF2-40B4-BE49-F238E27FC236}">
                <a16:creationId xmlns:a16="http://schemas.microsoft.com/office/drawing/2014/main" id="{E063274F-3C04-4C8E-B677-F681DC272F12}"/>
              </a:ext>
            </a:extLst>
          </p:cNvPr>
          <p:cNvSpPr txBox="1"/>
          <p:nvPr/>
        </p:nvSpPr>
        <p:spPr>
          <a:xfrm>
            <a:off x="398127" y="1981412"/>
            <a:ext cx="2603552" cy="4339650"/>
          </a:xfrm>
          <a:prstGeom prst="rect">
            <a:avLst/>
          </a:prstGeom>
          <a:solidFill>
            <a:schemeClr val="accent4"/>
          </a:solidFill>
        </p:spPr>
        <p:txBody>
          <a:bodyPr wrap="square" rtlCol="0">
            <a:spAutoFit/>
          </a:bodyPr>
          <a:lstStyle/>
          <a:p>
            <a:r>
              <a:rPr lang="en-GB" sz="2400" b="1" dirty="0">
                <a:latin typeface="Letters for Learners" pitchFamily="2" charset="0"/>
              </a:rPr>
              <a:t>Asking for directions</a:t>
            </a:r>
            <a:r>
              <a:rPr lang="en-GB" sz="2400" dirty="0">
                <a:latin typeface="Letters for Learners" pitchFamily="2" charset="0"/>
              </a:rPr>
              <a:t>:</a:t>
            </a:r>
          </a:p>
          <a:p>
            <a:r>
              <a:rPr lang="en-GB" sz="2400" dirty="0">
                <a:ln w="0"/>
                <a:solidFill>
                  <a:schemeClr val="accent1"/>
                </a:solidFill>
                <a:effectLst>
                  <a:outerShdw blurRad="38100" dist="25400" dir="5400000" algn="ctr" rotWithShape="0">
                    <a:srgbClr val="6E747A">
                      <a:alpha val="43000"/>
                    </a:srgbClr>
                  </a:outerShdw>
                </a:effectLst>
                <a:latin typeface="Letters for Learners" pitchFamily="2" charset="0"/>
              </a:rPr>
              <a:t>Could you tell me how to get to….?</a:t>
            </a:r>
          </a:p>
          <a:p>
            <a:pPr>
              <a:lnSpc>
                <a:spcPct val="150000"/>
              </a:lnSpc>
            </a:pPr>
            <a:r>
              <a:rPr lang="en-GB" sz="2400" dirty="0">
                <a:ln w="0"/>
                <a:solidFill>
                  <a:schemeClr val="accent1"/>
                </a:solidFill>
                <a:effectLst>
                  <a:outerShdw blurRad="38100" dist="25400" dir="5400000" algn="ctr" rotWithShape="0">
                    <a:srgbClr val="6E747A">
                      <a:alpha val="43000"/>
                    </a:srgbClr>
                  </a:outerShdw>
                </a:effectLst>
                <a:latin typeface="Letters for Learners" pitchFamily="2" charset="0"/>
              </a:rPr>
              <a:t>How can I find…?</a:t>
            </a:r>
          </a:p>
          <a:p>
            <a:r>
              <a:rPr lang="en-GB" sz="2400" dirty="0">
                <a:ln w="0"/>
                <a:solidFill>
                  <a:schemeClr val="accent1"/>
                </a:solidFill>
                <a:effectLst>
                  <a:outerShdw blurRad="38100" dist="25400" dir="5400000" algn="ctr" rotWithShape="0">
                    <a:srgbClr val="6E747A">
                      <a:alpha val="43000"/>
                    </a:srgbClr>
                  </a:outerShdw>
                </a:effectLst>
                <a:latin typeface="Letters for Learners" pitchFamily="2" charset="0"/>
              </a:rPr>
              <a:t>Which is the best way to….?</a:t>
            </a:r>
          </a:p>
          <a:p>
            <a:pPr>
              <a:lnSpc>
                <a:spcPct val="150000"/>
              </a:lnSpc>
            </a:pPr>
            <a:r>
              <a:rPr lang="en-GB" sz="2400" dirty="0">
                <a:ln w="0"/>
                <a:solidFill>
                  <a:schemeClr val="accent1"/>
                </a:solidFill>
                <a:effectLst>
                  <a:outerShdw blurRad="38100" dist="25400" dir="5400000" algn="ctr" rotWithShape="0">
                    <a:srgbClr val="6E747A">
                      <a:alpha val="43000"/>
                    </a:srgbClr>
                  </a:outerShdw>
                </a:effectLst>
                <a:latin typeface="Letters for Learners" pitchFamily="2" charset="0"/>
              </a:rPr>
              <a:t>How do I get to….?</a:t>
            </a:r>
          </a:p>
          <a:p>
            <a:pPr>
              <a:lnSpc>
                <a:spcPct val="150000"/>
              </a:lnSpc>
            </a:pPr>
            <a:r>
              <a:rPr lang="en-GB" sz="2400" dirty="0">
                <a:ln w="0"/>
                <a:solidFill>
                  <a:schemeClr val="accent1"/>
                </a:solidFill>
                <a:effectLst>
                  <a:outerShdw blurRad="38100" dist="25400" dir="5400000" algn="ctr" rotWithShape="0">
                    <a:srgbClr val="6E747A">
                      <a:alpha val="43000"/>
                    </a:srgbClr>
                  </a:outerShdw>
                </a:effectLst>
                <a:latin typeface="Letters for Learners" pitchFamily="2" charset="0"/>
              </a:rPr>
              <a:t>Where is….?</a:t>
            </a:r>
          </a:p>
          <a:p>
            <a:r>
              <a:rPr lang="en-GB" sz="2400" dirty="0">
                <a:ln w="0"/>
                <a:solidFill>
                  <a:schemeClr val="accent1"/>
                </a:solidFill>
                <a:effectLst>
                  <a:outerShdw blurRad="38100" dist="25400" dir="5400000" algn="ctr" rotWithShape="0">
                    <a:srgbClr val="6E747A">
                      <a:alpha val="43000"/>
                    </a:srgbClr>
                  </a:outerShdw>
                </a:effectLst>
                <a:latin typeface="Letters for Learners" pitchFamily="2" charset="0"/>
              </a:rPr>
              <a:t>Excuse me, can you show me the way to…?</a:t>
            </a:r>
          </a:p>
        </p:txBody>
      </p:sp>
      <p:sp>
        <p:nvSpPr>
          <p:cNvPr id="29" name="TextBox 28">
            <a:extLst>
              <a:ext uri="{FF2B5EF4-FFF2-40B4-BE49-F238E27FC236}">
                <a16:creationId xmlns:a16="http://schemas.microsoft.com/office/drawing/2014/main" id="{F38E48A7-BD51-43A9-92DE-BCEC3A863F9C}"/>
              </a:ext>
            </a:extLst>
          </p:cNvPr>
          <p:cNvSpPr txBox="1"/>
          <p:nvPr/>
        </p:nvSpPr>
        <p:spPr>
          <a:xfrm>
            <a:off x="9400924" y="1937444"/>
            <a:ext cx="2392948" cy="4469878"/>
          </a:xfrm>
          <a:prstGeom prst="rect">
            <a:avLst/>
          </a:prstGeom>
          <a:solidFill>
            <a:srgbClr val="92D050"/>
          </a:solidFill>
        </p:spPr>
        <p:txBody>
          <a:bodyPr wrap="square" rtlCol="0">
            <a:spAutoFit/>
          </a:bodyPr>
          <a:lstStyle/>
          <a:p>
            <a:r>
              <a:rPr lang="en-GB" sz="2400" b="1" dirty="0">
                <a:latin typeface="Letters for Learners" pitchFamily="2" charset="0"/>
              </a:rPr>
              <a:t>Giving directions:</a:t>
            </a:r>
            <a:endParaRPr lang="en-GB" sz="2400" dirty="0">
              <a:latin typeface="Letters for Learners" pitchFamily="2" charset="0"/>
            </a:endParaRPr>
          </a:p>
          <a:p>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Take the first/second road</a:t>
            </a:r>
          </a:p>
          <a:p>
            <a:pPr>
              <a:lnSpc>
                <a:spcPct val="150000"/>
              </a:lnSpc>
            </a:pPr>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It’s on your right/left.</a:t>
            </a:r>
          </a:p>
          <a:p>
            <a:pPr>
              <a:lnSpc>
                <a:spcPct val="150000"/>
              </a:lnSpc>
            </a:pPr>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Go straight ahead…</a:t>
            </a:r>
          </a:p>
          <a:p>
            <a:pPr>
              <a:lnSpc>
                <a:spcPct val="150000"/>
              </a:lnSpc>
            </a:pPr>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Go up/down…</a:t>
            </a:r>
          </a:p>
          <a:p>
            <a:pPr>
              <a:lnSpc>
                <a:spcPct val="150000"/>
              </a:lnSpc>
            </a:pPr>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Cross…</a:t>
            </a:r>
          </a:p>
          <a:p>
            <a:pPr>
              <a:lnSpc>
                <a:spcPct val="150000"/>
              </a:lnSpc>
            </a:pPr>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Go along…</a:t>
            </a:r>
          </a:p>
          <a:p>
            <a:pPr>
              <a:lnSpc>
                <a:spcPct val="150000"/>
              </a:lnSpc>
            </a:pPr>
            <a:r>
              <a:rPr lang="en-GB" sz="2400" dirty="0">
                <a:ln w="0"/>
                <a:solidFill>
                  <a:schemeClr val="bg1"/>
                </a:solidFill>
                <a:effectLst>
                  <a:outerShdw blurRad="38100" dist="25400" dir="5400000" algn="ctr" rotWithShape="0">
                    <a:srgbClr val="6E747A">
                      <a:alpha val="43000"/>
                    </a:srgbClr>
                  </a:outerShdw>
                </a:effectLst>
                <a:latin typeface="Letters for Learners" pitchFamily="2" charset="0"/>
              </a:rPr>
              <a:t>Turn left/right.</a:t>
            </a:r>
            <a:endParaRPr lang="en-GB" sz="2400" dirty="0">
              <a:solidFill>
                <a:schemeClr val="bg1"/>
              </a:solidFill>
              <a:latin typeface="Letters for Learners" pitchFamily="2" charset="0"/>
            </a:endParaRPr>
          </a:p>
        </p:txBody>
      </p:sp>
      <p:pic>
        <p:nvPicPr>
          <p:cNvPr id="16" name="Picture 15">
            <a:extLst>
              <a:ext uri="{FF2B5EF4-FFF2-40B4-BE49-F238E27FC236}">
                <a16:creationId xmlns:a16="http://schemas.microsoft.com/office/drawing/2014/main" id="{D2F077FC-BBEE-4952-8FC1-F5825B1C5437}"/>
              </a:ext>
            </a:extLst>
          </p:cNvPr>
          <p:cNvPicPr>
            <a:picLocks noChangeAspect="1"/>
          </p:cNvPicPr>
          <p:nvPr/>
        </p:nvPicPr>
        <p:blipFill>
          <a:blip r:embed="rId3"/>
          <a:stretch>
            <a:fillRect/>
          </a:stretch>
        </p:blipFill>
        <p:spPr>
          <a:xfrm>
            <a:off x="2912930" y="1937444"/>
            <a:ext cx="6487994" cy="4383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849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109579" y="229111"/>
            <a:ext cx="3541226"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Text Messages</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186159" y="6568559"/>
            <a:ext cx="100583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5.2; W 5.8</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526555" y="5304944"/>
            <a:ext cx="3364537" cy="1102670"/>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Write a short message to invite your friend for a sleepover during the weekend. </a:t>
            </a:r>
          </a:p>
        </p:txBody>
      </p:sp>
      <p:pic>
        <p:nvPicPr>
          <p:cNvPr id="3" name="Picture 2">
            <a:extLst>
              <a:ext uri="{FF2B5EF4-FFF2-40B4-BE49-F238E27FC236}">
                <a16:creationId xmlns:a16="http://schemas.microsoft.com/office/drawing/2014/main" id="{C82235BD-A629-49B9-83E5-831D5FE17748}"/>
              </a:ext>
            </a:extLst>
          </p:cNvPr>
          <p:cNvPicPr>
            <a:picLocks noChangeAspect="1"/>
          </p:cNvPicPr>
          <p:nvPr/>
        </p:nvPicPr>
        <p:blipFill>
          <a:blip r:embed="rId3"/>
          <a:stretch>
            <a:fillRect/>
          </a:stretch>
        </p:blipFill>
        <p:spPr>
          <a:xfrm>
            <a:off x="966252" y="1153140"/>
            <a:ext cx="2430863" cy="4101084"/>
          </a:xfrm>
          <a:prstGeom prst="rect">
            <a:avLst/>
          </a:prstGeom>
        </p:spPr>
      </p:pic>
      <p:pic>
        <p:nvPicPr>
          <p:cNvPr id="32" name="Picture 31">
            <a:extLst>
              <a:ext uri="{FF2B5EF4-FFF2-40B4-BE49-F238E27FC236}">
                <a16:creationId xmlns:a16="http://schemas.microsoft.com/office/drawing/2014/main" id="{AD593F23-96AC-428E-B219-55864F4ADB9E}"/>
              </a:ext>
            </a:extLst>
          </p:cNvPr>
          <p:cNvPicPr>
            <a:picLocks noChangeAspect="1"/>
          </p:cNvPicPr>
          <p:nvPr/>
        </p:nvPicPr>
        <p:blipFill>
          <a:blip r:embed="rId3"/>
          <a:stretch>
            <a:fillRect/>
          </a:stretch>
        </p:blipFill>
        <p:spPr>
          <a:xfrm>
            <a:off x="4880567" y="1175257"/>
            <a:ext cx="2430863" cy="4101084"/>
          </a:xfrm>
          <a:prstGeom prst="rect">
            <a:avLst/>
          </a:prstGeom>
        </p:spPr>
      </p:pic>
      <p:pic>
        <p:nvPicPr>
          <p:cNvPr id="33" name="Picture 32">
            <a:extLst>
              <a:ext uri="{FF2B5EF4-FFF2-40B4-BE49-F238E27FC236}">
                <a16:creationId xmlns:a16="http://schemas.microsoft.com/office/drawing/2014/main" id="{75186815-B024-4922-8529-3E31500D98A5}"/>
              </a:ext>
            </a:extLst>
          </p:cNvPr>
          <p:cNvPicPr>
            <a:picLocks noChangeAspect="1"/>
          </p:cNvPicPr>
          <p:nvPr/>
        </p:nvPicPr>
        <p:blipFill>
          <a:blip r:embed="rId3"/>
          <a:stretch>
            <a:fillRect/>
          </a:stretch>
        </p:blipFill>
        <p:spPr>
          <a:xfrm>
            <a:off x="8629304" y="1114507"/>
            <a:ext cx="2430863" cy="4101084"/>
          </a:xfrm>
          <a:prstGeom prst="rect">
            <a:avLst/>
          </a:prstGeom>
        </p:spPr>
      </p:pic>
      <p:sp>
        <p:nvSpPr>
          <p:cNvPr id="37" name="Rectangle: Rounded Corners 36">
            <a:extLst>
              <a:ext uri="{FF2B5EF4-FFF2-40B4-BE49-F238E27FC236}">
                <a16:creationId xmlns:a16="http://schemas.microsoft.com/office/drawing/2014/main" id="{74422BDD-690B-4216-A44C-CC11CCCAF964}"/>
              </a:ext>
            </a:extLst>
          </p:cNvPr>
          <p:cNvSpPr/>
          <p:nvPr/>
        </p:nvSpPr>
        <p:spPr>
          <a:xfrm>
            <a:off x="4451879" y="5304944"/>
            <a:ext cx="3364537" cy="1102670"/>
          </a:xfrm>
          <a:prstGeom prst="roundRect">
            <a:avLst>
              <a:gd name="adj" fmla="val 6321"/>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Write a short message about something bad that happened to you. </a:t>
            </a:r>
          </a:p>
        </p:txBody>
      </p:sp>
      <p:sp>
        <p:nvSpPr>
          <p:cNvPr id="38" name="Rectangle: Rounded Corners 37">
            <a:extLst>
              <a:ext uri="{FF2B5EF4-FFF2-40B4-BE49-F238E27FC236}">
                <a16:creationId xmlns:a16="http://schemas.microsoft.com/office/drawing/2014/main" id="{E9D621F1-AB2E-47D7-9340-C9CDBC6A8731}"/>
              </a:ext>
            </a:extLst>
          </p:cNvPr>
          <p:cNvSpPr/>
          <p:nvPr/>
        </p:nvSpPr>
        <p:spPr>
          <a:xfrm>
            <a:off x="8175080" y="5276341"/>
            <a:ext cx="3490365" cy="1131274"/>
          </a:xfrm>
          <a:prstGeom prst="roundRect">
            <a:avLst>
              <a:gd name="adj" fmla="val 6321"/>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Remind your mum to buy something that you need for school. </a:t>
            </a:r>
          </a:p>
        </p:txBody>
      </p:sp>
    </p:spTree>
    <p:extLst>
      <p:ext uri="{BB962C8B-B14F-4D97-AF65-F5344CB8AC3E}">
        <p14:creationId xmlns:p14="http://schemas.microsoft.com/office/powerpoint/2010/main" val="2115976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etters for Learners" pitchFamily="2" charset="0"/>
                <a:sym typeface="Wingdings" panose="05000000000000000000" pitchFamily="2" charset="2"/>
              </a:rPr>
              <a:t></a:t>
            </a: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431206" y="229111"/>
            <a:ext cx="2897974"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Doing Verbs</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0935479" y="6568559"/>
            <a:ext cx="125652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5.2; LAP 5.7</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778291" y="1200282"/>
            <a:ext cx="10495279" cy="1540856"/>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Decide what each person is doing and write a sentence using </a:t>
            </a:r>
            <a:r>
              <a:rPr lang="en-GB" sz="3200" b="1" dirty="0">
                <a:ln w="0"/>
                <a:solidFill>
                  <a:srgbClr val="C00000"/>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r>
              <a:rPr lang="en-GB" sz="3200" b="1" dirty="0" err="1">
                <a:ln w="0"/>
                <a:solidFill>
                  <a:srgbClr val="C00000"/>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ing</a:t>
            </a:r>
            <a:r>
              <a:rPr lang="en-GB" sz="3200" b="1" dirty="0">
                <a:ln w="0"/>
                <a:solidFill>
                  <a:srgbClr val="C00000"/>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 </a:t>
            </a: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verbs.  Describe what happens to the verb when you add –</a:t>
            </a:r>
            <a:r>
              <a:rPr lang="en-GB" sz="3200" b="1" dirty="0" err="1">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ing</a:t>
            </a: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a:t>
            </a:r>
          </a:p>
        </p:txBody>
      </p:sp>
      <p:pic>
        <p:nvPicPr>
          <p:cNvPr id="3074" name="Picture 2" descr="Open Cartoon Bed - Sleeping Cartoon Png , Free Transparent Clipart -  ClipartKey">
            <a:extLst>
              <a:ext uri="{FF2B5EF4-FFF2-40B4-BE49-F238E27FC236}">
                <a16:creationId xmlns:a16="http://schemas.microsoft.com/office/drawing/2014/main" id="{08381E9A-567D-4579-BE08-E3913D8B8E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744" y="2813668"/>
            <a:ext cx="2752090" cy="1455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rl swimmer stock vector. Illustration of child, clip - 14277738">
            <a:extLst>
              <a:ext uri="{FF2B5EF4-FFF2-40B4-BE49-F238E27FC236}">
                <a16:creationId xmlns:a16="http://schemas.microsoft.com/office/drawing/2014/main" id="{6FC57C6D-414F-4065-BC1E-E33F859FB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334" y="3048683"/>
            <a:ext cx="2506916" cy="9855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5,642 Man Cooking Illustrations &amp; Clip Art - iStock">
            <a:extLst>
              <a:ext uri="{FF2B5EF4-FFF2-40B4-BE49-F238E27FC236}">
                <a16:creationId xmlns:a16="http://schemas.microsoft.com/office/drawing/2014/main" id="{989995D2-069D-445B-9E72-6F7DA664B3D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304" y="3954664"/>
            <a:ext cx="1868471" cy="23773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in on Life Hacks">
            <a:extLst>
              <a:ext uri="{FF2B5EF4-FFF2-40B4-BE49-F238E27FC236}">
                <a16:creationId xmlns:a16="http://schemas.microsoft.com/office/drawing/2014/main" id="{88382DF9-114E-4F4C-A48B-455C209F95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6073" y="3036536"/>
            <a:ext cx="1624003" cy="15953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wnload Eating Clip Art ~ Free Clipart of People Eating Food &amp; More | Free clip  art, Clip art, Halloween party printables">
            <a:extLst>
              <a:ext uri="{FF2B5EF4-FFF2-40B4-BE49-F238E27FC236}">
                <a16:creationId xmlns:a16="http://schemas.microsoft.com/office/drawing/2014/main" id="{072E712A-A5AE-4161-BEB3-2B19F89000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6394" y="3079650"/>
            <a:ext cx="1561354" cy="222608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84 crying free clipart | Public domain vectors">
            <a:extLst>
              <a:ext uri="{FF2B5EF4-FFF2-40B4-BE49-F238E27FC236}">
                <a16:creationId xmlns:a16="http://schemas.microsoft.com/office/drawing/2014/main" id="{817C579D-C51F-4F06-A8DB-A0BDE43D1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739" y="4593435"/>
            <a:ext cx="1284474" cy="18145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cissors Cut Clip Art (Page 1) - Line.17QQ.com">
            <a:extLst>
              <a:ext uri="{FF2B5EF4-FFF2-40B4-BE49-F238E27FC236}">
                <a16:creationId xmlns:a16="http://schemas.microsoft.com/office/drawing/2014/main" id="{48A69D7A-CC3A-4886-972E-FECF99746E8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9711" y="4222432"/>
            <a:ext cx="196215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ree People Singing Cliparts, Download Free Clip Art, Free Clip Art on  Clipart Library">
            <a:extLst>
              <a:ext uri="{FF2B5EF4-FFF2-40B4-BE49-F238E27FC236}">
                <a16:creationId xmlns:a16="http://schemas.microsoft.com/office/drawing/2014/main" id="{72E6CFDA-E9D9-4EBF-A4C8-39D195337984}"/>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3721" y="4790979"/>
            <a:ext cx="1971349" cy="181348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0BB032B-B4E9-4465-862F-D2EDC5DBD634}"/>
              </a:ext>
            </a:extLst>
          </p:cNvPr>
          <p:cNvSpPr txBox="1"/>
          <p:nvPr/>
        </p:nvSpPr>
        <p:spPr>
          <a:xfrm>
            <a:off x="306248" y="2722976"/>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31" name="TextBox 30">
            <a:extLst>
              <a:ext uri="{FF2B5EF4-FFF2-40B4-BE49-F238E27FC236}">
                <a16:creationId xmlns:a16="http://schemas.microsoft.com/office/drawing/2014/main" id="{5AC34FCE-D051-41A2-943C-2EC307030D9B}"/>
              </a:ext>
            </a:extLst>
          </p:cNvPr>
          <p:cNvSpPr txBox="1"/>
          <p:nvPr/>
        </p:nvSpPr>
        <p:spPr>
          <a:xfrm>
            <a:off x="4337404" y="2999334"/>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36" name="TextBox 35">
            <a:extLst>
              <a:ext uri="{FF2B5EF4-FFF2-40B4-BE49-F238E27FC236}">
                <a16:creationId xmlns:a16="http://schemas.microsoft.com/office/drawing/2014/main" id="{CBAE84BE-FD4A-4005-BA8B-3641325BDC45}"/>
              </a:ext>
            </a:extLst>
          </p:cNvPr>
          <p:cNvSpPr txBox="1"/>
          <p:nvPr/>
        </p:nvSpPr>
        <p:spPr>
          <a:xfrm>
            <a:off x="6348308" y="3035114"/>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39" name="TextBox 38">
            <a:extLst>
              <a:ext uri="{FF2B5EF4-FFF2-40B4-BE49-F238E27FC236}">
                <a16:creationId xmlns:a16="http://schemas.microsoft.com/office/drawing/2014/main" id="{DD82FFD7-A418-4DE7-8B3C-F10F4CB4E968}"/>
              </a:ext>
            </a:extLst>
          </p:cNvPr>
          <p:cNvSpPr txBox="1"/>
          <p:nvPr/>
        </p:nvSpPr>
        <p:spPr>
          <a:xfrm>
            <a:off x="9590383" y="3016987"/>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40" name="TextBox 39">
            <a:extLst>
              <a:ext uri="{FF2B5EF4-FFF2-40B4-BE49-F238E27FC236}">
                <a16:creationId xmlns:a16="http://schemas.microsoft.com/office/drawing/2014/main" id="{4A172DDE-EEF7-478E-B29B-654498DCB680}"/>
              </a:ext>
            </a:extLst>
          </p:cNvPr>
          <p:cNvSpPr txBox="1"/>
          <p:nvPr/>
        </p:nvSpPr>
        <p:spPr>
          <a:xfrm>
            <a:off x="778291" y="4756506"/>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41" name="TextBox 40">
            <a:extLst>
              <a:ext uri="{FF2B5EF4-FFF2-40B4-BE49-F238E27FC236}">
                <a16:creationId xmlns:a16="http://schemas.microsoft.com/office/drawing/2014/main" id="{34BE4B0D-83A3-474B-9FB0-C49541D6DB96}"/>
              </a:ext>
            </a:extLst>
          </p:cNvPr>
          <p:cNvSpPr txBox="1"/>
          <p:nvPr/>
        </p:nvSpPr>
        <p:spPr>
          <a:xfrm>
            <a:off x="2875772" y="4269218"/>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42" name="TextBox 41">
            <a:extLst>
              <a:ext uri="{FF2B5EF4-FFF2-40B4-BE49-F238E27FC236}">
                <a16:creationId xmlns:a16="http://schemas.microsoft.com/office/drawing/2014/main" id="{5C20B784-57BE-460F-AC00-EE7FA00208C3}"/>
              </a:ext>
            </a:extLst>
          </p:cNvPr>
          <p:cNvSpPr txBox="1"/>
          <p:nvPr/>
        </p:nvSpPr>
        <p:spPr>
          <a:xfrm>
            <a:off x="4740319" y="5012228"/>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43" name="TextBox 42">
            <a:extLst>
              <a:ext uri="{FF2B5EF4-FFF2-40B4-BE49-F238E27FC236}">
                <a16:creationId xmlns:a16="http://schemas.microsoft.com/office/drawing/2014/main" id="{171B20EC-1448-4AD3-AD9C-E5EE4C986407}"/>
              </a:ext>
            </a:extLst>
          </p:cNvPr>
          <p:cNvSpPr txBox="1"/>
          <p:nvPr/>
        </p:nvSpPr>
        <p:spPr>
          <a:xfrm>
            <a:off x="7988100" y="4316318"/>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Tree>
    <p:extLst>
      <p:ext uri="{BB962C8B-B14F-4D97-AF65-F5344CB8AC3E}">
        <p14:creationId xmlns:p14="http://schemas.microsoft.com/office/powerpoint/2010/main" val="4269238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16631"/>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0"/>
              <a:solidFill>
                <a:schemeClr val="tx1"/>
              </a:solidFill>
              <a:effectLst>
                <a:outerShdw blurRad="38100" dist="19050" dir="2700000" algn="tl" rotWithShape="0">
                  <a:schemeClr val="dk1">
                    <a:alpha val="40000"/>
                  </a:schemeClr>
                </a:outerShdw>
              </a:effectLst>
            </a:endParaRPr>
          </a:p>
        </p:txBody>
      </p:sp>
      <p:sp>
        <p:nvSpPr>
          <p:cNvPr id="45" name="Rectangle: Rounded Corners 44">
            <a:extLst>
              <a:ext uri="{FF2B5EF4-FFF2-40B4-BE49-F238E27FC236}">
                <a16:creationId xmlns:a16="http://schemas.microsoft.com/office/drawing/2014/main" id="{D4F44CC3-9481-47C9-92CD-B938E07BDBD9}"/>
              </a:ext>
            </a:extLst>
          </p:cNvPr>
          <p:cNvSpPr/>
          <p:nvPr/>
        </p:nvSpPr>
        <p:spPr>
          <a:xfrm>
            <a:off x="6471264" y="2362321"/>
            <a:ext cx="4688821" cy="199717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3" name="Rectangle: Rounded Corners 2">
            <a:extLst>
              <a:ext uri="{FF2B5EF4-FFF2-40B4-BE49-F238E27FC236}">
                <a16:creationId xmlns:a16="http://schemas.microsoft.com/office/drawing/2014/main" id="{32451F1C-72EE-4A53-B518-1DFB4F617421}"/>
              </a:ext>
            </a:extLst>
          </p:cNvPr>
          <p:cNvSpPr/>
          <p:nvPr/>
        </p:nvSpPr>
        <p:spPr>
          <a:xfrm>
            <a:off x="894033" y="2380177"/>
            <a:ext cx="4688821" cy="199717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id="{06204650-73DA-4C74-AF54-C09389B4458A}"/>
              </a:ext>
            </a:extLst>
          </p:cNvPr>
          <p:cNvSpPr/>
          <p:nvPr/>
        </p:nvSpPr>
        <p:spPr>
          <a:xfrm>
            <a:off x="2229104" y="229111"/>
            <a:ext cx="730219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Same Word, Different Meaning</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457992" y="6568559"/>
            <a:ext cx="734006"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778291" y="1200282"/>
            <a:ext cx="10495279" cy="1054969"/>
          </a:xfrm>
          <a:prstGeom prst="roundRect">
            <a:avLst>
              <a:gd name="adj" fmla="val 6321"/>
            </a:avLst>
          </a:prstGeom>
          <a:solidFill>
            <a:srgbClr val="FFFF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Some words are written the same, sound the same but have different meanings.  Look at each picture and write sentences for both meanings.</a:t>
            </a:r>
          </a:p>
        </p:txBody>
      </p:sp>
      <p:sp>
        <p:nvSpPr>
          <p:cNvPr id="31" name="TextBox 30">
            <a:extLst>
              <a:ext uri="{FF2B5EF4-FFF2-40B4-BE49-F238E27FC236}">
                <a16:creationId xmlns:a16="http://schemas.microsoft.com/office/drawing/2014/main" id="{5AC34FCE-D051-41A2-943C-2EC307030D9B}"/>
              </a:ext>
            </a:extLst>
          </p:cNvPr>
          <p:cNvSpPr txBox="1"/>
          <p:nvPr/>
        </p:nvSpPr>
        <p:spPr>
          <a:xfrm>
            <a:off x="5997350" y="2389871"/>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36" name="TextBox 35">
            <a:extLst>
              <a:ext uri="{FF2B5EF4-FFF2-40B4-BE49-F238E27FC236}">
                <a16:creationId xmlns:a16="http://schemas.microsoft.com/office/drawing/2014/main" id="{CBAE84BE-FD4A-4005-BA8B-3641325BDC45}"/>
              </a:ext>
            </a:extLst>
          </p:cNvPr>
          <p:cNvSpPr txBox="1"/>
          <p:nvPr/>
        </p:nvSpPr>
        <p:spPr>
          <a:xfrm>
            <a:off x="448189" y="4550563"/>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sp>
        <p:nvSpPr>
          <p:cNvPr id="39" name="TextBox 38">
            <a:extLst>
              <a:ext uri="{FF2B5EF4-FFF2-40B4-BE49-F238E27FC236}">
                <a16:creationId xmlns:a16="http://schemas.microsoft.com/office/drawing/2014/main" id="{DD82FFD7-A418-4DE7-8B3C-F10F4CB4E968}"/>
              </a:ext>
            </a:extLst>
          </p:cNvPr>
          <p:cNvSpPr txBox="1"/>
          <p:nvPr/>
        </p:nvSpPr>
        <p:spPr>
          <a:xfrm>
            <a:off x="6012309" y="4387049"/>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pic>
        <p:nvPicPr>
          <p:cNvPr id="6148" name="Picture 4" descr="PNG-clipart: Clip Art Tree Bark">
            <a:extLst>
              <a:ext uri="{FF2B5EF4-FFF2-40B4-BE49-F238E27FC236}">
                <a16:creationId xmlns:a16="http://schemas.microsoft.com/office/drawing/2014/main" id="{CA3299BF-1E6C-4892-A6D3-CA7972A5FFE5}"/>
              </a:ext>
            </a:extLst>
          </p:cNvPr>
          <p:cNvPicPr>
            <a:picLocks noChangeAspect="1" noChangeArrowheads="1"/>
          </p:cNvPicPr>
          <p:nvPr/>
        </p:nvPicPr>
        <p:blipFill>
          <a:blip r:embed="rId3" cstate="print">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155022" y="2909801"/>
            <a:ext cx="2024075" cy="134938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0BB032B-B4E9-4465-862F-D2EDC5DBD634}"/>
              </a:ext>
            </a:extLst>
          </p:cNvPr>
          <p:cNvSpPr txBox="1"/>
          <p:nvPr/>
        </p:nvSpPr>
        <p:spPr>
          <a:xfrm>
            <a:off x="448189" y="2380460"/>
            <a:ext cx="496855" cy="461665"/>
          </a:xfrm>
          <a:prstGeom prst="rect">
            <a:avLst/>
          </a:prstGeom>
          <a:noFill/>
        </p:spPr>
        <p:txBody>
          <a:bodyPr wrap="square" rtlCol="0">
            <a:spAutoFit/>
          </a:bodyPr>
          <a:lstStyle/>
          <a:p>
            <a:r>
              <a:rPr lang="en-GB" sz="2400" dirty="0">
                <a:latin typeface="Letters for Learners" pitchFamily="2" charset="0"/>
                <a:sym typeface="Wingdings" panose="05000000000000000000" pitchFamily="2" charset="2"/>
              </a:rPr>
              <a:t></a:t>
            </a:r>
            <a:endParaRPr lang="en-GB" sz="2400" dirty="0"/>
          </a:p>
        </p:txBody>
      </p:sp>
      <p:pic>
        <p:nvPicPr>
          <p:cNvPr id="6150" name="Picture 6" descr="Free Dog Barking Clipart, Download Free Dog Barking Clipart png images,  Free ClipArts on Clipart Library">
            <a:extLst>
              <a:ext uri="{FF2B5EF4-FFF2-40B4-BE49-F238E27FC236}">
                <a16:creationId xmlns:a16="http://schemas.microsoft.com/office/drawing/2014/main" id="{B9A557FC-E3EE-4648-B578-E276ADB9C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772" y="2838096"/>
            <a:ext cx="1529974" cy="141051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ingernail Clip Art - Royalty Free - GoGraph">
            <a:extLst>
              <a:ext uri="{FF2B5EF4-FFF2-40B4-BE49-F238E27FC236}">
                <a16:creationId xmlns:a16="http://schemas.microsoft.com/office/drawing/2014/main" id="{CC2F9355-9418-4738-A3D6-C48B3C1E09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954"/>
          <a:stretch/>
        </p:blipFill>
        <p:spPr bwMode="auto">
          <a:xfrm>
            <a:off x="6926601" y="2826819"/>
            <a:ext cx="2280418" cy="123191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ail clip art cartoon Royalty Free Vector Image">
            <a:extLst>
              <a:ext uri="{FF2B5EF4-FFF2-40B4-BE49-F238E27FC236}">
                <a16:creationId xmlns:a16="http://schemas.microsoft.com/office/drawing/2014/main" id="{319BD21A-7DBC-4770-B078-31DBFE9835B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457"/>
          <a:stretch/>
        </p:blipFill>
        <p:spPr bwMode="auto">
          <a:xfrm>
            <a:off x="9637014" y="2653406"/>
            <a:ext cx="964731" cy="1377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223813-34E2-483A-AAAF-FBAB41F88279}"/>
              </a:ext>
            </a:extLst>
          </p:cNvPr>
          <p:cNvSpPr/>
          <p:nvPr/>
        </p:nvSpPr>
        <p:spPr>
          <a:xfrm>
            <a:off x="1159893" y="2425874"/>
            <a:ext cx="925253"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bark</a:t>
            </a:r>
          </a:p>
        </p:txBody>
      </p:sp>
      <p:sp>
        <p:nvSpPr>
          <p:cNvPr id="44" name="Rectangle: Rounded Corners 43">
            <a:extLst>
              <a:ext uri="{FF2B5EF4-FFF2-40B4-BE49-F238E27FC236}">
                <a16:creationId xmlns:a16="http://schemas.microsoft.com/office/drawing/2014/main" id="{A80180EB-6A04-4957-9CBB-6EAFD44DB6A8}"/>
              </a:ext>
            </a:extLst>
          </p:cNvPr>
          <p:cNvSpPr/>
          <p:nvPr/>
        </p:nvSpPr>
        <p:spPr>
          <a:xfrm>
            <a:off x="873899" y="4468968"/>
            <a:ext cx="4688821" cy="199717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46" name="Rectangle: Rounded Corners 45">
            <a:extLst>
              <a:ext uri="{FF2B5EF4-FFF2-40B4-BE49-F238E27FC236}">
                <a16:creationId xmlns:a16="http://schemas.microsoft.com/office/drawing/2014/main" id="{447BDC72-4D8B-4361-B793-0635CF659456}"/>
              </a:ext>
            </a:extLst>
          </p:cNvPr>
          <p:cNvSpPr/>
          <p:nvPr/>
        </p:nvSpPr>
        <p:spPr>
          <a:xfrm>
            <a:off x="6473369" y="4477823"/>
            <a:ext cx="4688821" cy="199717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47" name="Rectangle 46">
            <a:extLst>
              <a:ext uri="{FF2B5EF4-FFF2-40B4-BE49-F238E27FC236}">
                <a16:creationId xmlns:a16="http://schemas.microsoft.com/office/drawing/2014/main" id="{C4DA8C5F-E8E4-4222-896B-14764DA189C9}"/>
              </a:ext>
            </a:extLst>
          </p:cNvPr>
          <p:cNvSpPr/>
          <p:nvPr/>
        </p:nvSpPr>
        <p:spPr>
          <a:xfrm>
            <a:off x="6652897" y="2453358"/>
            <a:ext cx="79380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nail</a:t>
            </a:r>
          </a:p>
        </p:txBody>
      </p:sp>
      <p:sp>
        <p:nvSpPr>
          <p:cNvPr id="48" name="Rectangle 47">
            <a:extLst>
              <a:ext uri="{FF2B5EF4-FFF2-40B4-BE49-F238E27FC236}">
                <a16:creationId xmlns:a16="http://schemas.microsoft.com/office/drawing/2014/main" id="{6158EC00-0F2F-4F31-8517-BBC8BE430BE7}"/>
              </a:ext>
            </a:extLst>
          </p:cNvPr>
          <p:cNvSpPr/>
          <p:nvPr/>
        </p:nvSpPr>
        <p:spPr>
          <a:xfrm>
            <a:off x="1138763" y="4599672"/>
            <a:ext cx="716864"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fall</a:t>
            </a:r>
          </a:p>
        </p:txBody>
      </p:sp>
      <p:pic>
        <p:nvPicPr>
          <p:cNvPr id="6156" name="Picture 12" descr="Free Fall Clipart - Animations - Autumn Clip Art">
            <a:extLst>
              <a:ext uri="{FF2B5EF4-FFF2-40B4-BE49-F238E27FC236}">
                <a16:creationId xmlns:a16="http://schemas.microsoft.com/office/drawing/2014/main" id="{F8E3794E-FDAA-4088-A94C-2CABF5174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0342" y="4587977"/>
            <a:ext cx="1533728" cy="167640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lipart Falling Down Stairs | Free Images at Clker.com - vector clip art  online, royalty free &amp; public domain">
            <a:extLst>
              <a:ext uri="{FF2B5EF4-FFF2-40B4-BE49-F238E27FC236}">
                <a16:creationId xmlns:a16="http://schemas.microsoft.com/office/drawing/2014/main" id="{C6974DBF-F446-48A2-8CEF-22532D0343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729" y="4988770"/>
            <a:ext cx="1436289" cy="132580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Baseball bat clipart color on a white background Vector Image">
            <a:extLst>
              <a:ext uri="{FF2B5EF4-FFF2-40B4-BE49-F238E27FC236}">
                <a16:creationId xmlns:a16="http://schemas.microsoft.com/office/drawing/2014/main" id="{8E979902-E686-454A-B89A-BB837A2B598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9512"/>
          <a:stretch/>
        </p:blipFill>
        <p:spPr bwMode="auto">
          <a:xfrm>
            <a:off x="7115463" y="4827898"/>
            <a:ext cx="1337693" cy="140117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E935BC63-84F7-474C-A51B-071B942B9A26}"/>
              </a:ext>
            </a:extLst>
          </p:cNvPr>
          <p:cNvSpPr/>
          <p:nvPr/>
        </p:nvSpPr>
        <p:spPr>
          <a:xfrm>
            <a:off x="6690810" y="4538456"/>
            <a:ext cx="73449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bat</a:t>
            </a:r>
          </a:p>
        </p:txBody>
      </p:sp>
      <p:pic>
        <p:nvPicPr>
          <p:cNvPr id="6162" name="Picture 18" descr="Bat clipart. Free download transparent .PNG | Creazilla">
            <a:extLst>
              <a:ext uri="{FF2B5EF4-FFF2-40B4-BE49-F238E27FC236}">
                <a16:creationId xmlns:a16="http://schemas.microsoft.com/office/drawing/2014/main" id="{B7CDAA8A-9DA4-4D85-9111-819A7A620A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3661" y="4740161"/>
            <a:ext cx="2464077" cy="158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461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83161" y="289088"/>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1065963" y="306898"/>
            <a:ext cx="5209952"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Postcard from space…</a:t>
            </a:r>
          </a:p>
        </p:txBody>
      </p:sp>
      <p:cxnSp>
        <p:nvCxnSpPr>
          <p:cNvPr id="12" name="Straight Connector 11">
            <a:extLst>
              <a:ext uri="{FF2B5EF4-FFF2-40B4-BE49-F238E27FC236}">
                <a16:creationId xmlns:a16="http://schemas.microsoft.com/office/drawing/2014/main" id="{C9738612-96BF-487E-AA38-266FA9E5E3F4}"/>
              </a:ext>
            </a:extLst>
          </p:cNvPr>
          <p:cNvCxnSpPr>
            <a:cxnSpLocks/>
          </p:cNvCxnSpPr>
          <p:nvPr/>
        </p:nvCxnSpPr>
        <p:spPr>
          <a:xfrm>
            <a:off x="746632" y="1259144"/>
            <a:ext cx="5857368"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7343F3D-234B-4259-8342-62E614CF48DF}"/>
              </a:ext>
            </a:extLst>
          </p:cNvPr>
          <p:cNvSpPr txBox="1"/>
          <p:nvPr/>
        </p:nvSpPr>
        <p:spPr>
          <a:xfrm>
            <a:off x="11122089" y="6568559"/>
            <a:ext cx="106990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W 5.8</a:t>
            </a:r>
          </a:p>
        </p:txBody>
      </p:sp>
      <p:pic>
        <p:nvPicPr>
          <p:cNvPr id="5122" name="Picture 2" descr="Free postcard templates | Blank printable postcards | Printable postcards, Postcard  template free, Postcard template">
            <a:extLst>
              <a:ext uri="{FF2B5EF4-FFF2-40B4-BE49-F238E27FC236}">
                <a16:creationId xmlns:a16="http://schemas.microsoft.com/office/drawing/2014/main" id="{64821F17-3B54-44EF-9985-032B7C689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81" y="1330603"/>
            <a:ext cx="6790909" cy="46291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793259F-8379-4211-8FF0-98074621DBA2}"/>
              </a:ext>
            </a:extLst>
          </p:cNvPr>
          <p:cNvSpPr/>
          <p:nvPr/>
        </p:nvSpPr>
        <p:spPr>
          <a:xfrm>
            <a:off x="7444110" y="3543534"/>
            <a:ext cx="4061541" cy="2182781"/>
          </a:xfrm>
          <a:prstGeom prst="roundRect">
            <a:avLst>
              <a:gd name="adj" fmla="val 6321"/>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Pretend you are an astronaut.  Write a postcard back home to tell everyone about your adventures in space .</a:t>
            </a:r>
          </a:p>
        </p:txBody>
      </p:sp>
      <p:pic>
        <p:nvPicPr>
          <p:cNvPr id="5124" name="Picture 4" descr="Space travel: Beware of the health risks">
            <a:extLst>
              <a:ext uri="{FF2B5EF4-FFF2-40B4-BE49-F238E27FC236}">
                <a16:creationId xmlns:a16="http://schemas.microsoft.com/office/drawing/2014/main" id="{C639A116-4A68-441E-9306-A138E261A8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5361">
            <a:off x="7209470" y="686338"/>
            <a:ext cx="4378545" cy="2459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TextBox 19">
            <a:extLst>
              <a:ext uri="{FF2B5EF4-FFF2-40B4-BE49-F238E27FC236}">
                <a16:creationId xmlns:a16="http://schemas.microsoft.com/office/drawing/2014/main" id="{58636966-6FAB-47B5-B8C5-87F9F81E84D7}"/>
              </a:ext>
            </a:extLst>
          </p:cNvPr>
          <p:cNvSpPr txBox="1"/>
          <p:nvPr/>
        </p:nvSpPr>
        <p:spPr>
          <a:xfrm>
            <a:off x="568261" y="5954721"/>
            <a:ext cx="956607"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space</a:t>
            </a:r>
          </a:p>
        </p:txBody>
      </p:sp>
      <p:sp>
        <p:nvSpPr>
          <p:cNvPr id="21" name="TextBox 20">
            <a:extLst>
              <a:ext uri="{FF2B5EF4-FFF2-40B4-BE49-F238E27FC236}">
                <a16:creationId xmlns:a16="http://schemas.microsoft.com/office/drawing/2014/main" id="{8018A96B-B725-4C2C-BF57-16BAD76D5C3E}"/>
              </a:ext>
            </a:extLst>
          </p:cNvPr>
          <p:cNvSpPr txBox="1"/>
          <p:nvPr/>
        </p:nvSpPr>
        <p:spPr>
          <a:xfrm>
            <a:off x="1648610" y="5958454"/>
            <a:ext cx="1076660"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planet</a:t>
            </a:r>
          </a:p>
        </p:txBody>
      </p:sp>
      <p:sp>
        <p:nvSpPr>
          <p:cNvPr id="22" name="TextBox 21">
            <a:extLst>
              <a:ext uri="{FF2B5EF4-FFF2-40B4-BE49-F238E27FC236}">
                <a16:creationId xmlns:a16="http://schemas.microsoft.com/office/drawing/2014/main" id="{7DE170EE-7BE1-4CA5-955D-703F6BE72BF4}"/>
              </a:ext>
            </a:extLst>
          </p:cNvPr>
          <p:cNvSpPr txBox="1"/>
          <p:nvPr/>
        </p:nvSpPr>
        <p:spPr>
          <a:xfrm>
            <a:off x="2824779" y="5954721"/>
            <a:ext cx="1076660"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earth</a:t>
            </a:r>
          </a:p>
        </p:txBody>
      </p:sp>
      <p:sp>
        <p:nvSpPr>
          <p:cNvPr id="23" name="TextBox 22">
            <a:extLst>
              <a:ext uri="{FF2B5EF4-FFF2-40B4-BE49-F238E27FC236}">
                <a16:creationId xmlns:a16="http://schemas.microsoft.com/office/drawing/2014/main" id="{E96CD4EF-14A3-4B27-8E6F-D23D6C04BE5F}"/>
              </a:ext>
            </a:extLst>
          </p:cNvPr>
          <p:cNvSpPr txBox="1"/>
          <p:nvPr/>
        </p:nvSpPr>
        <p:spPr>
          <a:xfrm>
            <a:off x="4005189" y="5954721"/>
            <a:ext cx="1076660"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rocket</a:t>
            </a:r>
          </a:p>
        </p:txBody>
      </p:sp>
      <p:sp>
        <p:nvSpPr>
          <p:cNvPr id="24" name="TextBox 23">
            <a:extLst>
              <a:ext uri="{FF2B5EF4-FFF2-40B4-BE49-F238E27FC236}">
                <a16:creationId xmlns:a16="http://schemas.microsoft.com/office/drawing/2014/main" id="{E59B7A7C-FC6F-49AF-A48F-E8B590DC797B}"/>
              </a:ext>
            </a:extLst>
          </p:cNvPr>
          <p:cNvSpPr txBox="1"/>
          <p:nvPr/>
        </p:nvSpPr>
        <p:spPr>
          <a:xfrm>
            <a:off x="5184930" y="5958421"/>
            <a:ext cx="1076660"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Dear</a:t>
            </a:r>
          </a:p>
        </p:txBody>
      </p:sp>
      <p:sp>
        <p:nvSpPr>
          <p:cNvPr id="25" name="TextBox 24">
            <a:extLst>
              <a:ext uri="{FF2B5EF4-FFF2-40B4-BE49-F238E27FC236}">
                <a16:creationId xmlns:a16="http://schemas.microsoft.com/office/drawing/2014/main" id="{DAF2A922-D609-4F44-AB06-3FCA7F9282FB}"/>
              </a:ext>
            </a:extLst>
          </p:cNvPr>
          <p:cNvSpPr txBox="1"/>
          <p:nvPr/>
        </p:nvSpPr>
        <p:spPr>
          <a:xfrm>
            <a:off x="6339819" y="5947300"/>
            <a:ext cx="1801672"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weightless</a:t>
            </a:r>
          </a:p>
        </p:txBody>
      </p:sp>
      <p:sp>
        <p:nvSpPr>
          <p:cNvPr id="28" name="TextBox 27">
            <a:extLst>
              <a:ext uri="{FF2B5EF4-FFF2-40B4-BE49-F238E27FC236}">
                <a16:creationId xmlns:a16="http://schemas.microsoft.com/office/drawing/2014/main" id="{14058459-00A1-4B73-A33C-278A295EB59B}"/>
              </a:ext>
            </a:extLst>
          </p:cNvPr>
          <p:cNvSpPr txBox="1"/>
          <p:nvPr/>
        </p:nvSpPr>
        <p:spPr>
          <a:xfrm>
            <a:off x="8223408" y="5947300"/>
            <a:ext cx="1204533"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strange</a:t>
            </a:r>
          </a:p>
        </p:txBody>
      </p:sp>
      <p:sp>
        <p:nvSpPr>
          <p:cNvPr id="29" name="TextBox 28">
            <a:extLst>
              <a:ext uri="{FF2B5EF4-FFF2-40B4-BE49-F238E27FC236}">
                <a16:creationId xmlns:a16="http://schemas.microsoft.com/office/drawing/2014/main" id="{5BFEEDAC-2251-4C26-82FF-8204A40D2ED9}"/>
              </a:ext>
            </a:extLst>
          </p:cNvPr>
          <p:cNvSpPr txBox="1"/>
          <p:nvPr/>
        </p:nvSpPr>
        <p:spPr>
          <a:xfrm>
            <a:off x="9503210" y="5947300"/>
            <a:ext cx="1865829" cy="442674"/>
          </a:xfrm>
          <a:prstGeom prst="roundRect">
            <a:avLst/>
          </a:prstGeom>
          <a:solidFill>
            <a:srgbClr val="FFC000"/>
          </a:solidFill>
          <a:ln w="19050">
            <a:solidFill>
              <a:schemeClr val="accent5">
                <a:lumMod val="50000"/>
              </a:schemeClr>
            </a:solidFill>
          </a:ln>
        </p:spPr>
        <p:txBody>
          <a:bodyPr wrap="square" rtlCol="0">
            <a:spAutoFit/>
          </a:bodyPr>
          <a:lstStyle/>
          <a:p>
            <a:pPr algn="ctr"/>
            <a:r>
              <a:rPr lang="en-GB" sz="2000" dirty="0">
                <a:latin typeface="Andika" panose="02000000000000000000" pitchFamily="2" charset="0"/>
                <a:ea typeface="Andika" panose="02000000000000000000" pitchFamily="2" charset="0"/>
                <a:cs typeface="Andika" panose="02000000000000000000" pitchFamily="2" charset="0"/>
              </a:rPr>
              <a:t>See you soon!</a:t>
            </a:r>
          </a:p>
        </p:txBody>
      </p:sp>
    </p:spTree>
    <p:extLst>
      <p:ext uri="{BB962C8B-B14F-4D97-AF65-F5344CB8AC3E}">
        <p14:creationId xmlns:p14="http://schemas.microsoft.com/office/powerpoint/2010/main" val="1603978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Letters for Learners" pitchFamily="2" charset="0"/>
                <a:sym typeface="Wingdings" panose="05000000000000000000" pitchFamily="2" charset="2"/>
              </a:rPr>
              <a:t></a:t>
            </a: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458596" y="251927"/>
            <a:ext cx="3274807"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Rapid Writing</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1979615" y="1109119"/>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186159" y="6568559"/>
            <a:ext cx="100583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5.6, W 5.7</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8213835" y="1234624"/>
            <a:ext cx="3428999" cy="4892603"/>
          </a:xfrm>
          <a:prstGeom prst="roundRect">
            <a:avLst>
              <a:gd name="adj" fmla="val 6321"/>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Why are these people running?</a:t>
            </a:r>
          </a:p>
          <a:p>
            <a:pPr marL="457200" indent="-457200">
              <a:buFont typeface="Arial" panose="020B0604020202020204" pitchFamily="34" charset="0"/>
              <a:buChar char="•"/>
            </a:pPr>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Where are they going?</a:t>
            </a:r>
          </a:p>
          <a:p>
            <a:pPr marL="457200" indent="-457200">
              <a:buFont typeface="Arial" panose="020B0604020202020204" pitchFamily="34" charset="0"/>
              <a:buChar char="•"/>
            </a:pPr>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What are they running away from?</a:t>
            </a:r>
          </a:p>
          <a:p>
            <a:pPr marL="457200" indent="-457200">
              <a:buFont typeface="Arial" panose="020B0604020202020204" pitchFamily="34" charset="0"/>
              <a:buChar char="•"/>
            </a:pPr>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What will they see on their way?</a:t>
            </a:r>
          </a:p>
          <a:p>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      GET WRITING!</a:t>
            </a:r>
          </a:p>
        </p:txBody>
      </p:sp>
      <p:pic>
        <p:nvPicPr>
          <p:cNvPr id="3" name="Picture 2" descr="Young Couple Hold Hands and Stock Footage Video (100% Royalty-free)  14992945 | Shutterstock">
            <a:extLst>
              <a:ext uri="{FF2B5EF4-FFF2-40B4-BE49-F238E27FC236}">
                <a16:creationId xmlns:a16="http://schemas.microsoft.com/office/drawing/2014/main" id="{2994D436-4556-44E2-BE80-859BEDADC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66" y="1953649"/>
            <a:ext cx="7561953" cy="4260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Slice Timer">
                <a:extLst>
                  <a:ext uri="{FF2B5EF4-FFF2-40B4-BE49-F238E27FC236}">
                    <a16:creationId xmlns:a16="http://schemas.microsoft.com/office/drawing/2014/main" id="{BB2668B8-C74E-4384-9A86-4DB14115497F}"/>
                  </a:ext>
                </a:extLst>
              </p:cNvPr>
              <p:cNvGraphicFramePr>
                <a:graphicFrameLocks noGrp="1"/>
              </p:cNvGraphicFramePr>
              <p:nvPr>
                <p:extLst>
                  <p:ext uri="{D42A27DB-BD31-4B8C-83A1-F6EECF244321}">
                    <p14:modId xmlns:p14="http://schemas.microsoft.com/office/powerpoint/2010/main" val="2505019604"/>
                  </p:ext>
                </p:extLst>
              </p:nvPr>
            </p:nvGraphicFramePr>
            <p:xfrm>
              <a:off x="589772" y="550507"/>
              <a:ext cx="1670005" cy="1343608"/>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title="Slice Timer">
                <a:extLst>
                  <a:ext uri="{FF2B5EF4-FFF2-40B4-BE49-F238E27FC236}">
                    <a16:creationId xmlns:a16="http://schemas.microsoft.com/office/drawing/2014/main" id="{BB2668B8-C74E-4384-9A86-4DB14115497F}"/>
                  </a:ext>
                </a:extLst>
              </p:cNvPr>
              <p:cNvPicPr>
                <a:picLocks noGrp="1" noRot="1" noChangeAspect="1" noMove="1" noResize="1" noEditPoints="1" noAdjustHandles="1" noChangeArrowheads="1" noChangeShapeType="1"/>
              </p:cNvPicPr>
              <p:nvPr/>
            </p:nvPicPr>
            <p:blipFill>
              <a:blip r:embed="rId5"/>
              <a:stretch>
                <a:fillRect/>
              </a:stretch>
            </p:blipFill>
            <p:spPr>
              <a:xfrm>
                <a:off x="589772" y="550507"/>
                <a:ext cx="1670005" cy="1343608"/>
              </a:xfrm>
              <a:prstGeom prst="rect">
                <a:avLst/>
              </a:prstGeom>
            </p:spPr>
          </p:pic>
        </mc:Fallback>
      </mc:AlternateContent>
    </p:spTree>
    <p:extLst>
      <p:ext uri="{BB962C8B-B14F-4D97-AF65-F5344CB8AC3E}">
        <p14:creationId xmlns:p14="http://schemas.microsoft.com/office/powerpoint/2010/main" val="1942480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etters for Learners" pitchFamily="2" charset="0"/>
                <a:sym typeface="Wingdings" panose="05000000000000000000" pitchFamily="2" charset="2"/>
              </a:rPr>
              <a:t></a:t>
            </a: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857336" y="229111"/>
            <a:ext cx="4045723"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Alphabet line-up </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1420669" y="6568559"/>
            <a:ext cx="771329"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6285794" y="1163240"/>
            <a:ext cx="4762500" cy="5003627"/>
          </a:xfrm>
          <a:prstGeom prst="roundRect">
            <a:avLst>
              <a:gd name="adj" fmla="val 6321"/>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Choose 7 letters.  </a:t>
            </a:r>
          </a:p>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Choose as many consonants and vowels as you like.</a:t>
            </a:r>
          </a:p>
          <a:p>
            <a:pPr algn="ctr"/>
            <a:endPar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a:p>
            <a:pPr algn="ctr"/>
            <a:endPar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endParaRPr>
          </a:p>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How many words can you make using these letters?</a:t>
            </a:r>
          </a:p>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What is the longest word you can make?</a:t>
            </a:r>
          </a:p>
        </p:txBody>
      </p:sp>
      <p:pic>
        <p:nvPicPr>
          <p:cNvPr id="2050" name="Picture 2" descr="Alphabet Set II (Lowercase Mixed Colors) | Lettering alphabet, Alphabet  chart printable, Printable abc letters">
            <a:extLst>
              <a:ext uri="{FF2B5EF4-FFF2-40B4-BE49-F238E27FC236}">
                <a16:creationId xmlns:a16="http://schemas.microsoft.com/office/drawing/2014/main" id="{5683A28A-13AA-4A64-A532-9FC0547AC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36" y="1404367"/>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73FBB82-D48F-44DD-AEAC-E41BF4FCB1A4}"/>
              </a:ext>
            </a:extLst>
          </p:cNvPr>
          <p:cNvSpPr/>
          <p:nvPr/>
        </p:nvSpPr>
        <p:spPr>
          <a:xfrm>
            <a:off x="6482942" y="2963776"/>
            <a:ext cx="559837"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37E8C4F2-2065-467D-8396-D8FE51942303}"/>
              </a:ext>
            </a:extLst>
          </p:cNvPr>
          <p:cNvSpPr/>
          <p:nvPr/>
        </p:nvSpPr>
        <p:spPr>
          <a:xfrm>
            <a:off x="7140712" y="2963776"/>
            <a:ext cx="530256"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19A4C237-563E-439D-A355-97D4D38C354A}"/>
              </a:ext>
            </a:extLst>
          </p:cNvPr>
          <p:cNvSpPr/>
          <p:nvPr/>
        </p:nvSpPr>
        <p:spPr>
          <a:xfrm>
            <a:off x="7727727" y="2970495"/>
            <a:ext cx="559837"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6702528D-1FBD-41AF-84D7-344EB3AE4F84}"/>
              </a:ext>
            </a:extLst>
          </p:cNvPr>
          <p:cNvSpPr/>
          <p:nvPr/>
        </p:nvSpPr>
        <p:spPr>
          <a:xfrm>
            <a:off x="8355916" y="2970495"/>
            <a:ext cx="559837"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7AAD9F7-0283-4FB6-92F1-3CA7B32DA98F}"/>
              </a:ext>
            </a:extLst>
          </p:cNvPr>
          <p:cNvSpPr/>
          <p:nvPr/>
        </p:nvSpPr>
        <p:spPr>
          <a:xfrm>
            <a:off x="8994498" y="2970495"/>
            <a:ext cx="559837"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B8B5414-7942-4702-B2C0-0591E24D156F}"/>
              </a:ext>
            </a:extLst>
          </p:cNvPr>
          <p:cNvSpPr/>
          <p:nvPr/>
        </p:nvSpPr>
        <p:spPr>
          <a:xfrm>
            <a:off x="9629228" y="2970495"/>
            <a:ext cx="559837"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FE9F2C3-BF94-4F26-A2DB-6F93596B0462}"/>
              </a:ext>
            </a:extLst>
          </p:cNvPr>
          <p:cNvSpPr/>
          <p:nvPr/>
        </p:nvSpPr>
        <p:spPr>
          <a:xfrm>
            <a:off x="10255900" y="2970495"/>
            <a:ext cx="559837" cy="84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5018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358665" y="251927"/>
            <a:ext cx="11474669" cy="630583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etters for Learners" pitchFamily="2" charset="0"/>
                <a:sym typeface="Wingdings" panose="05000000000000000000" pitchFamily="2" charset="2"/>
              </a:rPr>
              <a:t></a:t>
            </a: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720968" y="229111"/>
            <a:ext cx="2318455"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KG Neatly Printed" panose="02000506000000020003" pitchFamily="2" charset="0"/>
              </a:rPr>
              <a:t>Copy Cat</a:t>
            </a:r>
            <a:endPar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ndParaRP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016938" y="1053135"/>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9200F938-46F5-4EAD-AD6D-DA9D083A3389}"/>
              </a:ext>
            </a:extLst>
          </p:cNvPr>
          <p:cNvSpPr txBox="1"/>
          <p:nvPr/>
        </p:nvSpPr>
        <p:spPr>
          <a:xfrm>
            <a:off x="10934609" y="6568559"/>
            <a:ext cx="125739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W 5.4, LAP 5.5.</a:t>
            </a:r>
          </a:p>
        </p:txBody>
      </p:sp>
      <p:sp>
        <p:nvSpPr>
          <p:cNvPr id="35" name="Rectangle: Rounded Corners 34">
            <a:extLst>
              <a:ext uri="{FF2B5EF4-FFF2-40B4-BE49-F238E27FC236}">
                <a16:creationId xmlns:a16="http://schemas.microsoft.com/office/drawing/2014/main" id="{D98B1BC7-9273-4E2B-BC65-235F8D3A8B6D}"/>
              </a:ext>
            </a:extLst>
          </p:cNvPr>
          <p:cNvSpPr/>
          <p:nvPr/>
        </p:nvSpPr>
        <p:spPr>
          <a:xfrm>
            <a:off x="778291" y="1200282"/>
            <a:ext cx="10495279" cy="1290983"/>
          </a:xfrm>
          <a:prstGeom prst="roundRect">
            <a:avLst>
              <a:gd name="adj" fmla="val 632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Copy the pattern of the sentence. Change the words in colour.</a:t>
            </a:r>
          </a:p>
          <a:p>
            <a:pPr algn="ctr"/>
            <a:r>
              <a:rPr lang="en-GB" sz="3200" b="1"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Can you change more words, keeping the same pattern?</a:t>
            </a:r>
          </a:p>
        </p:txBody>
      </p:sp>
      <p:sp>
        <p:nvSpPr>
          <p:cNvPr id="3" name="Rectangle 2">
            <a:extLst>
              <a:ext uri="{FF2B5EF4-FFF2-40B4-BE49-F238E27FC236}">
                <a16:creationId xmlns:a16="http://schemas.microsoft.com/office/drawing/2014/main" id="{FB50326F-3BF8-4D8C-AF34-778E0044630E}"/>
              </a:ext>
            </a:extLst>
          </p:cNvPr>
          <p:cNvSpPr/>
          <p:nvPr/>
        </p:nvSpPr>
        <p:spPr>
          <a:xfrm>
            <a:off x="1117252" y="2835176"/>
            <a:ext cx="9817356" cy="1815882"/>
          </a:xfrm>
          <a:prstGeom prst="rect">
            <a:avLst/>
          </a:prstGeom>
          <a:solidFill>
            <a:schemeClr val="accent4">
              <a:lumMod val="40000"/>
              <a:lumOff val="60000"/>
            </a:schemeClr>
          </a:solidFill>
          <a:ln w="38100">
            <a:solidFill>
              <a:schemeClr val="accent1">
                <a:lumMod val="75000"/>
              </a:schemeClr>
            </a:solidFill>
          </a:ln>
        </p:spPr>
        <p:txBody>
          <a:bodyPr wrap="square" lIns="91440" tIns="45720" rIns="91440" bIns="45720">
            <a:spAutoFit/>
          </a:bodyPr>
          <a:lstStyle/>
          <a:p>
            <a:r>
              <a:rPr lang="en-GB" sz="4800" dirty="0">
                <a:latin typeface="Letters for Learners" pitchFamily="2" charset="0"/>
              </a:rPr>
              <a:t>The </a:t>
            </a:r>
            <a:r>
              <a:rPr lang="en-GB" sz="4800" dirty="0">
                <a:solidFill>
                  <a:schemeClr val="accent1"/>
                </a:solidFill>
                <a:latin typeface="Letters for Learners" pitchFamily="2" charset="0"/>
              </a:rPr>
              <a:t>flustered</a:t>
            </a:r>
            <a:r>
              <a:rPr lang="en-GB" sz="4800" dirty="0">
                <a:latin typeface="Letters for Learners" pitchFamily="2" charset="0"/>
              </a:rPr>
              <a:t> </a:t>
            </a:r>
            <a:r>
              <a:rPr lang="en-GB" sz="4800" dirty="0">
                <a:solidFill>
                  <a:srgbClr val="FF0000"/>
                </a:solidFill>
                <a:latin typeface="Letters for Learners" pitchFamily="2" charset="0"/>
              </a:rPr>
              <a:t>boy</a:t>
            </a:r>
            <a:r>
              <a:rPr lang="en-GB" sz="4800" dirty="0">
                <a:latin typeface="Letters for Learners" pitchFamily="2" charset="0"/>
              </a:rPr>
              <a:t> </a:t>
            </a:r>
            <a:r>
              <a:rPr lang="en-GB" sz="4800" dirty="0">
                <a:solidFill>
                  <a:srgbClr val="00B050"/>
                </a:solidFill>
                <a:latin typeface="Letters for Learners" pitchFamily="2" charset="0"/>
              </a:rPr>
              <a:t>ran</a:t>
            </a:r>
            <a:r>
              <a:rPr lang="en-GB" sz="4800" dirty="0">
                <a:latin typeface="Letters for Learners" pitchFamily="2" charset="0"/>
              </a:rPr>
              <a:t> </a:t>
            </a:r>
            <a:r>
              <a:rPr lang="en-GB" sz="4800" dirty="0">
                <a:solidFill>
                  <a:srgbClr val="7030A0"/>
                </a:solidFill>
                <a:latin typeface="Letters for Learners" pitchFamily="2" charset="0"/>
              </a:rPr>
              <a:t>rapidly</a:t>
            </a:r>
            <a:r>
              <a:rPr lang="en-GB" sz="4800" dirty="0">
                <a:latin typeface="Letters for Learners" pitchFamily="2" charset="0"/>
              </a:rPr>
              <a:t> down the </a:t>
            </a:r>
            <a:r>
              <a:rPr lang="en-GB" sz="4800" dirty="0">
                <a:solidFill>
                  <a:schemeClr val="accent1"/>
                </a:solidFill>
                <a:latin typeface="Letters for Learners" pitchFamily="2" charset="0"/>
              </a:rPr>
              <a:t>deserted</a:t>
            </a:r>
            <a:r>
              <a:rPr lang="en-GB" sz="4800" dirty="0">
                <a:latin typeface="Letters for Learners" pitchFamily="2" charset="0"/>
              </a:rPr>
              <a:t> </a:t>
            </a:r>
            <a:r>
              <a:rPr lang="en-GB" sz="4800" dirty="0">
                <a:solidFill>
                  <a:srgbClr val="FF0000"/>
                </a:solidFill>
                <a:latin typeface="Letters for Learners" pitchFamily="2" charset="0"/>
              </a:rPr>
              <a:t>street. </a:t>
            </a:r>
          </a:p>
          <a:p>
            <a:endParaRPr lang="en-GB" sz="1600" dirty="0">
              <a:latin typeface="Letters for Learners" pitchFamily="2" charset="0"/>
            </a:endParaRPr>
          </a:p>
        </p:txBody>
      </p:sp>
      <p:sp>
        <p:nvSpPr>
          <p:cNvPr id="5" name="TextBox 4">
            <a:extLst>
              <a:ext uri="{FF2B5EF4-FFF2-40B4-BE49-F238E27FC236}">
                <a16:creationId xmlns:a16="http://schemas.microsoft.com/office/drawing/2014/main" id="{2DD2C787-1842-4458-9A6E-277F9411EAB5}"/>
              </a:ext>
            </a:extLst>
          </p:cNvPr>
          <p:cNvSpPr txBox="1"/>
          <p:nvPr/>
        </p:nvSpPr>
        <p:spPr>
          <a:xfrm>
            <a:off x="2529841" y="3411021"/>
            <a:ext cx="1380367" cy="369332"/>
          </a:xfrm>
          <a:prstGeom prst="rect">
            <a:avLst/>
          </a:prstGeom>
          <a:noFill/>
        </p:spPr>
        <p:txBody>
          <a:bodyPr wrap="square" rtlCol="0">
            <a:spAutoFit/>
          </a:bodyPr>
          <a:lstStyle/>
          <a:p>
            <a:r>
              <a:rPr lang="en-GB" dirty="0">
                <a:latin typeface="Letters for Learners" pitchFamily="2" charset="0"/>
              </a:rPr>
              <a:t>adjective</a:t>
            </a:r>
          </a:p>
        </p:txBody>
      </p:sp>
      <p:sp>
        <p:nvSpPr>
          <p:cNvPr id="19" name="TextBox 18">
            <a:extLst>
              <a:ext uri="{FF2B5EF4-FFF2-40B4-BE49-F238E27FC236}">
                <a16:creationId xmlns:a16="http://schemas.microsoft.com/office/drawing/2014/main" id="{CC28141A-2F2E-4840-8084-B8C95F5821DE}"/>
              </a:ext>
            </a:extLst>
          </p:cNvPr>
          <p:cNvSpPr txBox="1"/>
          <p:nvPr/>
        </p:nvSpPr>
        <p:spPr>
          <a:xfrm>
            <a:off x="4119183" y="3404843"/>
            <a:ext cx="1380367" cy="369332"/>
          </a:xfrm>
          <a:prstGeom prst="rect">
            <a:avLst/>
          </a:prstGeom>
          <a:noFill/>
        </p:spPr>
        <p:txBody>
          <a:bodyPr wrap="square" rtlCol="0">
            <a:spAutoFit/>
          </a:bodyPr>
          <a:lstStyle/>
          <a:p>
            <a:r>
              <a:rPr lang="en-GB" dirty="0">
                <a:latin typeface="Letters for Learners" pitchFamily="2" charset="0"/>
              </a:rPr>
              <a:t>noun</a:t>
            </a:r>
          </a:p>
        </p:txBody>
      </p:sp>
      <p:sp>
        <p:nvSpPr>
          <p:cNvPr id="20" name="TextBox 19">
            <a:extLst>
              <a:ext uri="{FF2B5EF4-FFF2-40B4-BE49-F238E27FC236}">
                <a16:creationId xmlns:a16="http://schemas.microsoft.com/office/drawing/2014/main" id="{458C848A-C012-4A8C-A042-335C731050D7}"/>
              </a:ext>
            </a:extLst>
          </p:cNvPr>
          <p:cNvSpPr txBox="1"/>
          <p:nvPr/>
        </p:nvSpPr>
        <p:spPr>
          <a:xfrm>
            <a:off x="4988699" y="3424557"/>
            <a:ext cx="1380367" cy="369332"/>
          </a:xfrm>
          <a:prstGeom prst="rect">
            <a:avLst/>
          </a:prstGeom>
          <a:noFill/>
        </p:spPr>
        <p:txBody>
          <a:bodyPr wrap="square" rtlCol="0">
            <a:spAutoFit/>
          </a:bodyPr>
          <a:lstStyle/>
          <a:p>
            <a:r>
              <a:rPr lang="en-GB" dirty="0">
                <a:latin typeface="Letters for Learners" pitchFamily="2" charset="0"/>
              </a:rPr>
              <a:t>verb</a:t>
            </a:r>
          </a:p>
        </p:txBody>
      </p:sp>
      <p:sp>
        <p:nvSpPr>
          <p:cNvPr id="21" name="TextBox 20">
            <a:extLst>
              <a:ext uri="{FF2B5EF4-FFF2-40B4-BE49-F238E27FC236}">
                <a16:creationId xmlns:a16="http://schemas.microsoft.com/office/drawing/2014/main" id="{0935B2D4-66E2-4031-80B1-C152650ED9A1}"/>
              </a:ext>
            </a:extLst>
          </p:cNvPr>
          <p:cNvSpPr txBox="1"/>
          <p:nvPr/>
        </p:nvSpPr>
        <p:spPr>
          <a:xfrm>
            <a:off x="6037546" y="3449501"/>
            <a:ext cx="1380367" cy="369332"/>
          </a:xfrm>
          <a:prstGeom prst="rect">
            <a:avLst/>
          </a:prstGeom>
          <a:noFill/>
        </p:spPr>
        <p:txBody>
          <a:bodyPr wrap="square" rtlCol="0">
            <a:spAutoFit/>
          </a:bodyPr>
          <a:lstStyle/>
          <a:p>
            <a:r>
              <a:rPr lang="en-GB" dirty="0">
                <a:latin typeface="Letters for Learners" pitchFamily="2" charset="0"/>
              </a:rPr>
              <a:t>adverb</a:t>
            </a:r>
          </a:p>
        </p:txBody>
      </p:sp>
      <p:sp>
        <p:nvSpPr>
          <p:cNvPr id="22" name="TextBox 21">
            <a:extLst>
              <a:ext uri="{FF2B5EF4-FFF2-40B4-BE49-F238E27FC236}">
                <a16:creationId xmlns:a16="http://schemas.microsoft.com/office/drawing/2014/main" id="{CCCB863D-7B91-46A0-ACEF-1726ECB2B340}"/>
              </a:ext>
            </a:extLst>
          </p:cNvPr>
          <p:cNvSpPr txBox="1"/>
          <p:nvPr/>
        </p:nvSpPr>
        <p:spPr>
          <a:xfrm>
            <a:off x="1682254" y="4124180"/>
            <a:ext cx="1380367" cy="369332"/>
          </a:xfrm>
          <a:prstGeom prst="rect">
            <a:avLst/>
          </a:prstGeom>
          <a:noFill/>
        </p:spPr>
        <p:txBody>
          <a:bodyPr wrap="square" rtlCol="0">
            <a:spAutoFit/>
          </a:bodyPr>
          <a:lstStyle/>
          <a:p>
            <a:r>
              <a:rPr lang="en-GB" dirty="0">
                <a:latin typeface="Letters for Learners" pitchFamily="2" charset="0"/>
              </a:rPr>
              <a:t>adjective</a:t>
            </a:r>
          </a:p>
        </p:txBody>
      </p:sp>
      <p:sp>
        <p:nvSpPr>
          <p:cNvPr id="23" name="TextBox 22">
            <a:extLst>
              <a:ext uri="{FF2B5EF4-FFF2-40B4-BE49-F238E27FC236}">
                <a16:creationId xmlns:a16="http://schemas.microsoft.com/office/drawing/2014/main" id="{2C61846D-4B4F-4152-BB9F-F6075AA09C1E}"/>
              </a:ext>
            </a:extLst>
          </p:cNvPr>
          <p:cNvSpPr txBox="1"/>
          <p:nvPr/>
        </p:nvSpPr>
        <p:spPr>
          <a:xfrm>
            <a:off x="3432488" y="4128100"/>
            <a:ext cx="1380367" cy="369332"/>
          </a:xfrm>
          <a:prstGeom prst="rect">
            <a:avLst/>
          </a:prstGeom>
          <a:noFill/>
        </p:spPr>
        <p:txBody>
          <a:bodyPr wrap="square" rtlCol="0">
            <a:spAutoFit/>
          </a:bodyPr>
          <a:lstStyle/>
          <a:p>
            <a:r>
              <a:rPr lang="en-GB" dirty="0">
                <a:latin typeface="Letters for Learners" pitchFamily="2" charset="0"/>
              </a:rPr>
              <a:t>noun</a:t>
            </a:r>
          </a:p>
        </p:txBody>
      </p:sp>
      <p:sp>
        <p:nvSpPr>
          <p:cNvPr id="15" name="TextBox 14">
            <a:extLst>
              <a:ext uri="{FF2B5EF4-FFF2-40B4-BE49-F238E27FC236}">
                <a16:creationId xmlns:a16="http://schemas.microsoft.com/office/drawing/2014/main" id="{FD676FFA-65EB-4A9D-9057-239CE9A91736}"/>
              </a:ext>
            </a:extLst>
          </p:cNvPr>
          <p:cNvSpPr txBox="1"/>
          <p:nvPr/>
        </p:nvSpPr>
        <p:spPr>
          <a:xfrm>
            <a:off x="870966" y="5431247"/>
            <a:ext cx="9615831" cy="523220"/>
          </a:xfrm>
          <a:prstGeom prst="rect">
            <a:avLst/>
          </a:prstGeom>
          <a:noFill/>
        </p:spPr>
        <p:txBody>
          <a:bodyPr wrap="square" rtlCol="0">
            <a:spAutoFit/>
          </a:bodyPr>
          <a:lstStyle/>
          <a:p>
            <a:r>
              <a:rPr lang="en-GB" sz="2800" dirty="0">
                <a:latin typeface="Segoe Print" panose="02000600000000000000" pitchFamily="2" charset="0"/>
              </a:rPr>
              <a:t>e.g. The </a:t>
            </a:r>
            <a:r>
              <a:rPr lang="en-GB" sz="2800" dirty="0">
                <a:solidFill>
                  <a:schemeClr val="accent1">
                    <a:lumMod val="75000"/>
                  </a:schemeClr>
                </a:solidFill>
                <a:latin typeface="Segoe Print" panose="02000600000000000000" pitchFamily="2" charset="0"/>
              </a:rPr>
              <a:t>lost</a:t>
            </a:r>
            <a:r>
              <a:rPr lang="en-GB" sz="2800" dirty="0">
                <a:latin typeface="Segoe Print" panose="02000600000000000000" pitchFamily="2" charset="0"/>
              </a:rPr>
              <a:t> </a:t>
            </a:r>
            <a:r>
              <a:rPr lang="en-GB" sz="2800" dirty="0">
                <a:solidFill>
                  <a:srgbClr val="FF0000"/>
                </a:solidFill>
                <a:latin typeface="Segoe Print" panose="02000600000000000000" pitchFamily="2" charset="0"/>
              </a:rPr>
              <a:t>dog</a:t>
            </a:r>
            <a:r>
              <a:rPr lang="en-GB" sz="2800" dirty="0">
                <a:latin typeface="Segoe Print" panose="02000600000000000000" pitchFamily="2" charset="0"/>
              </a:rPr>
              <a:t> </a:t>
            </a:r>
            <a:r>
              <a:rPr lang="en-GB" sz="2800" dirty="0">
                <a:solidFill>
                  <a:srgbClr val="00B050"/>
                </a:solidFill>
                <a:latin typeface="Segoe Print" panose="02000600000000000000" pitchFamily="2" charset="0"/>
              </a:rPr>
              <a:t>paced</a:t>
            </a:r>
            <a:r>
              <a:rPr lang="en-GB" sz="2800" dirty="0">
                <a:latin typeface="Segoe Print" panose="02000600000000000000" pitchFamily="2" charset="0"/>
              </a:rPr>
              <a:t> </a:t>
            </a:r>
            <a:r>
              <a:rPr lang="en-GB" sz="2800" dirty="0">
                <a:solidFill>
                  <a:srgbClr val="7030A0"/>
                </a:solidFill>
                <a:latin typeface="Segoe Print" panose="02000600000000000000" pitchFamily="2" charset="0"/>
              </a:rPr>
              <a:t>slowly</a:t>
            </a:r>
            <a:r>
              <a:rPr lang="en-GB" sz="2800" dirty="0">
                <a:latin typeface="Segoe Print" panose="02000600000000000000" pitchFamily="2" charset="0"/>
              </a:rPr>
              <a:t> down the </a:t>
            </a:r>
            <a:r>
              <a:rPr lang="en-GB" sz="2800" dirty="0">
                <a:solidFill>
                  <a:schemeClr val="accent1">
                    <a:lumMod val="75000"/>
                  </a:schemeClr>
                </a:solidFill>
                <a:latin typeface="Segoe Print" panose="02000600000000000000" pitchFamily="2" charset="0"/>
              </a:rPr>
              <a:t>dusty</a:t>
            </a:r>
            <a:r>
              <a:rPr lang="en-GB" sz="2800" dirty="0">
                <a:latin typeface="Segoe Print" panose="02000600000000000000" pitchFamily="2" charset="0"/>
              </a:rPr>
              <a:t> </a:t>
            </a:r>
            <a:r>
              <a:rPr lang="en-GB" sz="2800" dirty="0">
                <a:solidFill>
                  <a:srgbClr val="FF0000"/>
                </a:solidFill>
                <a:latin typeface="Segoe Print" panose="02000600000000000000" pitchFamily="2" charset="0"/>
              </a:rPr>
              <a:t>lane</a:t>
            </a:r>
            <a:r>
              <a:rPr lang="en-GB" sz="2800" dirty="0">
                <a:latin typeface="Segoe Print" panose="02000600000000000000" pitchFamily="2" charset="0"/>
              </a:rPr>
              <a:t>.</a:t>
            </a:r>
          </a:p>
        </p:txBody>
      </p:sp>
      <p:pic>
        <p:nvPicPr>
          <p:cNvPr id="3076" name="Picture 4" descr="Lemon Color Wooden Pencil Pencil Clipart, Pencil Clipart, Pencil, Clip Hu  PNG Transparent Clipart Image and PSD File for Free Download">
            <a:extLst>
              <a:ext uri="{FF2B5EF4-FFF2-40B4-BE49-F238E27FC236}">
                <a16:creationId xmlns:a16="http://schemas.microsoft.com/office/drawing/2014/main" id="{55F3C8C2-5964-4098-A90B-0638566C2965}"/>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266346" y="4906134"/>
            <a:ext cx="10191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21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hlinkClick r:id="rId2"/>
            <a:extLst>
              <a:ext uri="{FF2B5EF4-FFF2-40B4-BE49-F238E27FC236}">
                <a16:creationId xmlns:a16="http://schemas.microsoft.com/office/drawing/2014/main" id="{3E3D8BFE-2A26-4E1C-BF97-0F675ED6A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260" y="4936067"/>
            <a:ext cx="2712425" cy="779822"/>
          </a:xfrm>
          <a:prstGeom prst="rect">
            <a:avLst/>
          </a:prstGeom>
        </p:spPr>
      </p:pic>
      <p:sp>
        <p:nvSpPr>
          <p:cNvPr id="25"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488F602-FC7F-4570-8CF0-69501657412F}"/>
              </a:ext>
            </a:extLst>
          </p:cNvPr>
          <p:cNvSpPr/>
          <p:nvPr/>
        </p:nvSpPr>
        <p:spPr>
          <a:xfrm>
            <a:off x="2554687" y="1988152"/>
            <a:ext cx="7079226" cy="31393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Thank you for using this resource pack.</a:t>
            </a: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Check out our latest resources below:</a:t>
            </a:r>
            <a:b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04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219713" y="256530"/>
            <a:ext cx="11697967" cy="6312028"/>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4199428" y="263614"/>
            <a:ext cx="3335272"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Jigsaw pieces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4" y="1152430"/>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7343F3D-234B-4259-8342-62E614CF48DF}"/>
              </a:ext>
            </a:extLst>
          </p:cNvPr>
          <p:cNvSpPr txBox="1"/>
          <p:nvPr/>
        </p:nvSpPr>
        <p:spPr>
          <a:xfrm>
            <a:off x="11433634" y="6568560"/>
            <a:ext cx="758364"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5.4 </a:t>
            </a:r>
          </a:p>
        </p:txBody>
      </p:sp>
      <p:grpSp>
        <p:nvGrpSpPr>
          <p:cNvPr id="17" name="Group 16">
            <a:extLst>
              <a:ext uri="{FF2B5EF4-FFF2-40B4-BE49-F238E27FC236}">
                <a16:creationId xmlns:a16="http://schemas.microsoft.com/office/drawing/2014/main" id="{AE72D2DF-E794-4C5A-83A9-151B4D0F31F0}"/>
              </a:ext>
            </a:extLst>
          </p:cNvPr>
          <p:cNvGrpSpPr>
            <a:grpSpLocks/>
          </p:cNvGrpSpPr>
          <p:nvPr/>
        </p:nvGrpSpPr>
        <p:grpSpPr bwMode="auto">
          <a:xfrm>
            <a:off x="735540" y="2313413"/>
            <a:ext cx="1444625" cy="1463675"/>
            <a:chOff x="552595" y="1728490"/>
            <a:chExt cx="1445037" cy="1462382"/>
          </a:xfrm>
        </p:grpSpPr>
        <p:pic>
          <p:nvPicPr>
            <p:cNvPr id="18" name="Picture 17">
              <a:extLst>
                <a:ext uri="{FF2B5EF4-FFF2-40B4-BE49-F238E27FC236}">
                  <a16:creationId xmlns:a16="http://schemas.microsoft.com/office/drawing/2014/main" id="{B1E47B3D-3CE9-4980-970A-EB18C67E94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52595" y="1728490"/>
              <a:ext cx="1445037" cy="146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1923512-CFC1-4E87-A205-1B14B9531AD0}"/>
                </a:ext>
              </a:extLst>
            </p:cNvPr>
            <p:cNvSpPr>
              <a:spLocks noChangeArrowheads="1"/>
            </p:cNvSpPr>
            <p:nvPr/>
          </p:nvSpPr>
          <p:spPr bwMode="auto">
            <a:xfrm>
              <a:off x="835746" y="1988599"/>
              <a:ext cx="959349"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solidFill>
                    <a:schemeClr val="tx1"/>
                  </a:solidFill>
                  <a:latin typeface="Andika" panose="02000000000000000000" pitchFamily="2" charset="0"/>
                  <a:ea typeface="Andika" panose="02000000000000000000" pitchFamily="2" charset="0"/>
                  <a:cs typeface="Andika" panose="02000000000000000000" pitchFamily="2" charset="0"/>
                </a:rPr>
                <a:t>She did not study</a:t>
              </a:r>
            </a:p>
          </p:txBody>
        </p:sp>
      </p:grpSp>
      <p:sp>
        <p:nvSpPr>
          <p:cNvPr id="20" name="Rectangle: Rounded Corners 19">
            <a:extLst>
              <a:ext uri="{FF2B5EF4-FFF2-40B4-BE49-F238E27FC236}">
                <a16:creationId xmlns:a16="http://schemas.microsoft.com/office/drawing/2014/main" id="{38157462-7DAA-4690-8C5F-663B1A51ECC2}"/>
              </a:ext>
            </a:extLst>
          </p:cNvPr>
          <p:cNvSpPr/>
          <p:nvPr/>
        </p:nvSpPr>
        <p:spPr>
          <a:xfrm>
            <a:off x="602734" y="1218582"/>
            <a:ext cx="10986532" cy="1006073"/>
          </a:xfrm>
          <a:prstGeom prst="roundRect">
            <a:avLst>
              <a:gd name="adj" fmla="val 6321"/>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Can you fill in the missing words in each of these sentences using one of the blue jigsaw pieces.  Rewrite the sentences on your copybook.  Write another sentence of your own using one of the blue jigsaws.</a:t>
            </a:r>
          </a:p>
        </p:txBody>
      </p:sp>
      <p:pic>
        <p:nvPicPr>
          <p:cNvPr id="28" name="Picture 27">
            <a:extLst>
              <a:ext uri="{FF2B5EF4-FFF2-40B4-BE49-F238E27FC236}">
                <a16:creationId xmlns:a16="http://schemas.microsoft.com/office/drawing/2014/main" id="{46A9E7FD-41B7-4189-B6E8-45421892AE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1686" y="2300338"/>
            <a:ext cx="14795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41DD9E28-5A28-480D-80DC-CC2CDC61338D}"/>
              </a:ext>
            </a:extLst>
          </p:cNvPr>
          <p:cNvSpPr>
            <a:spLocks noChangeArrowheads="1"/>
          </p:cNvSpPr>
          <p:nvPr/>
        </p:nvSpPr>
        <p:spPr bwMode="auto">
          <a:xfrm>
            <a:off x="3338774" y="2615883"/>
            <a:ext cx="10335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latin typeface="Andika" panose="02000000000000000000" pitchFamily="2" charset="0"/>
                <a:ea typeface="Andika" panose="02000000000000000000" pitchFamily="2" charset="0"/>
                <a:cs typeface="Andika" panose="02000000000000000000" pitchFamily="2" charset="0"/>
              </a:rPr>
              <a:t>she failed the test.</a:t>
            </a:r>
          </a:p>
        </p:txBody>
      </p:sp>
      <p:grpSp>
        <p:nvGrpSpPr>
          <p:cNvPr id="30" name="Group 29">
            <a:extLst>
              <a:ext uri="{FF2B5EF4-FFF2-40B4-BE49-F238E27FC236}">
                <a16:creationId xmlns:a16="http://schemas.microsoft.com/office/drawing/2014/main" id="{E2D423EB-BBF9-4A9F-A198-883C4E999F86}"/>
              </a:ext>
            </a:extLst>
          </p:cNvPr>
          <p:cNvGrpSpPr>
            <a:grpSpLocks/>
          </p:cNvGrpSpPr>
          <p:nvPr/>
        </p:nvGrpSpPr>
        <p:grpSpPr bwMode="auto">
          <a:xfrm>
            <a:off x="1854088" y="5143500"/>
            <a:ext cx="1462319" cy="1336301"/>
            <a:chOff x="6063944" y="6141234"/>
            <a:chExt cx="1445037" cy="1462382"/>
          </a:xfrm>
        </p:grpSpPr>
        <p:pic>
          <p:nvPicPr>
            <p:cNvPr id="31" name="Picture 30">
              <a:extLst>
                <a:ext uri="{FF2B5EF4-FFF2-40B4-BE49-F238E27FC236}">
                  <a16:creationId xmlns:a16="http://schemas.microsoft.com/office/drawing/2014/main" id="{0264735A-A59B-44D9-A34A-81A99CAC77CB}"/>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63944" y="6141234"/>
              <a:ext cx="1445037" cy="1462382"/>
            </a:xfrm>
            <a:prstGeom prst="rect">
              <a:avLst/>
            </a:prstGeom>
          </p:spPr>
        </p:pic>
        <p:sp>
          <p:nvSpPr>
            <p:cNvPr id="32" name="Rectangle 31">
              <a:extLst>
                <a:ext uri="{FF2B5EF4-FFF2-40B4-BE49-F238E27FC236}">
                  <a16:creationId xmlns:a16="http://schemas.microsoft.com/office/drawing/2014/main" id="{324C179A-F528-4790-8E89-CA8984FE295B}"/>
                </a:ext>
              </a:extLst>
            </p:cNvPr>
            <p:cNvSpPr>
              <a:spLocks noChangeArrowheads="1"/>
            </p:cNvSpPr>
            <p:nvPr/>
          </p:nvSpPr>
          <p:spPr bwMode="auto">
            <a:xfrm>
              <a:off x="6346050" y="6580295"/>
              <a:ext cx="1043445" cy="63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3200" dirty="0">
                  <a:solidFill>
                    <a:schemeClr val="bg1"/>
                  </a:solidFill>
                  <a:latin typeface="Andika" panose="02000000000000000000" pitchFamily="2" charset="0"/>
                  <a:ea typeface="Andika" panose="02000000000000000000" pitchFamily="2" charset="0"/>
                  <a:cs typeface="Andika" panose="02000000000000000000" pitchFamily="2" charset="0"/>
                </a:rPr>
                <a:t>and</a:t>
              </a:r>
            </a:p>
          </p:txBody>
        </p:sp>
      </p:grpSp>
      <p:pic>
        <p:nvPicPr>
          <p:cNvPr id="34" name="Picture 33">
            <a:extLst>
              <a:ext uri="{FF2B5EF4-FFF2-40B4-BE49-F238E27FC236}">
                <a16:creationId xmlns:a16="http://schemas.microsoft.com/office/drawing/2014/main" id="{3F882BEC-D6A3-4242-BC4A-B4CDA444E7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25372" y="4049782"/>
            <a:ext cx="14446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867FAA16-17B9-439C-AE5C-4AC3B460E742}"/>
              </a:ext>
            </a:extLst>
          </p:cNvPr>
          <p:cNvSpPr>
            <a:spLocks noChangeArrowheads="1"/>
          </p:cNvSpPr>
          <p:nvPr/>
        </p:nvSpPr>
        <p:spPr bwMode="auto">
          <a:xfrm>
            <a:off x="954237" y="4268581"/>
            <a:ext cx="95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solidFill>
                  <a:schemeClr val="tx1"/>
                </a:solidFill>
                <a:latin typeface="Andika" panose="02000000000000000000" pitchFamily="2" charset="0"/>
                <a:ea typeface="Andika" panose="02000000000000000000" pitchFamily="2" charset="0"/>
                <a:cs typeface="Andika" panose="02000000000000000000" pitchFamily="2" charset="0"/>
              </a:rPr>
              <a:t>I know the answer </a:t>
            </a:r>
          </a:p>
        </p:txBody>
      </p:sp>
      <p:pic>
        <p:nvPicPr>
          <p:cNvPr id="36" name="Picture 35">
            <a:extLst>
              <a:ext uri="{FF2B5EF4-FFF2-40B4-BE49-F238E27FC236}">
                <a16:creationId xmlns:a16="http://schemas.microsoft.com/office/drawing/2014/main" id="{B009180D-6AC8-433B-9878-63CB579F1D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9218" y="4045019"/>
            <a:ext cx="14795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EA9B64FA-2E20-4868-992B-C7C7C98DCCA3}"/>
              </a:ext>
            </a:extLst>
          </p:cNvPr>
          <p:cNvSpPr>
            <a:spLocks noChangeArrowheads="1"/>
          </p:cNvSpPr>
          <p:nvPr/>
        </p:nvSpPr>
        <p:spPr bwMode="auto">
          <a:xfrm>
            <a:off x="3336306" y="4360564"/>
            <a:ext cx="95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latin typeface="Andika" panose="02000000000000000000" pitchFamily="2" charset="0"/>
                <a:ea typeface="Andika" panose="02000000000000000000" pitchFamily="2" charset="0"/>
                <a:cs typeface="Andika" panose="02000000000000000000" pitchFamily="2" charset="0"/>
              </a:rPr>
              <a:t>I can’t tell you.</a:t>
            </a:r>
          </a:p>
        </p:txBody>
      </p:sp>
      <p:pic>
        <p:nvPicPr>
          <p:cNvPr id="38" name="Picture 37">
            <a:extLst>
              <a:ext uri="{FF2B5EF4-FFF2-40B4-BE49-F238E27FC236}">
                <a16:creationId xmlns:a16="http://schemas.microsoft.com/office/drawing/2014/main" id="{D1D879B2-3443-49DF-B4F0-2755430B31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518936" y="2290602"/>
            <a:ext cx="1657964"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625AAEE2-C907-456F-95E1-92E27005410D}"/>
              </a:ext>
            </a:extLst>
          </p:cNvPr>
          <p:cNvSpPr>
            <a:spLocks noChangeArrowheads="1"/>
          </p:cNvSpPr>
          <p:nvPr/>
        </p:nvSpPr>
        <p:spPr bwMode="auto">
          <a:xfrm>
            <a:off x="5770173" y="2516723"/>
            <a:ext cx="1230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solidFill>
                  <a:schemeClr val="tx1"/>
                </a:solidFill>
                <a:latin typeface="Andika" panose="02000000000000000000" pitchFamily="2" charset="0"/>
                <a:ea typeface="Andika" panose="02000000000000000000" pitchFamily="2" charset="0"/>
                <a:cs typeface="Andika" panose="02000000000000000000" pitchFamily="2" charset="0"/>
              </a:rPr>
              <a:t>We washed the dishes</a:t>
            </a:r>
          </a:p>
        </p:txBody>
      </p:sp>
      <p:pic>
        <p:nvPicPr>
          <p:cNvPr id="40" name="Picture 39">
            <a:extLst>
              <a:ext uri="{FF2B5EF4-FFF2-40B4-BE49-F238E27FC236}">
                <a16:creationId xmlns:a16="http://schemas.microsoft.com/office/drawing/2014/main" id="{ADAEF44E-7617-4B6C-B2AE-015A07A918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441443" y="3911967"/>
            <a:ext cx="165976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a:extLst>
              <a:ext uri="{FF2B5EF4-FFF2-40B4-BE49-F238E27FC236}">
                <a16:creationId xmlns:a16="http://schemas.microsoft.com/office/drawing/2014/main" id="{3EBE1604-E38E-4300-842C-BEB7F4B57603}"/>
              </a:ext>
            </a:extLst>
          </p:cNvPr>
          <p:cNvGrpSpPr>
            <a:grpSpLocks/>
          </p:cNvGrpSpPr>
          <p:nvPr/>
        </p:nvGrpSpPr>
        <p:grpSpPr bwMode="auto">
          <a:xfrm>
            <a:off x="4313445" y="5177744"/>
            <a:ext cx="1462319" cy="1336302"/>
            <a:chOff x="6063944" y="6141234"/>
            <a:chExt cx="1445037" cy="1462382"/>
          </a:xfrm>
        </p:grpSpPr>
        <p:pic>
          <p:nvPicPr>
            <p:cNvPr id="42" name="Picture 41">
              <a:extLst>
                <a:ext uri="{FF2B5EF4-FFF2-40B4-BE49-F238E27FC236}">
                  <a16:creationId xmlns:a16="http://schemas.microsoft.com/office/drawing/2014/main" id="{6064C941-2D6C-4F45-8180-71B9B454EFA8}"/>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63944" y="6141234"/>
              <a:ext cx="1445037" cy="1462382"/>
            </a:xfrm>
            <a:prstGeom prst="rect">
              <a:avLst/>
            </a:prstGeom>
          </p:spPr>
        </p:pic>
        <p:sp>
          <p:nvSpPr>
            <p:cNvPr id="43" name="Rectangle 42">
              <a:extLst>
                <a:ext uri="{FF2B5EF4-FFF2-40B4-BE49-F238E27FC236}">
                  <a16:creationId xmlns:a16="http://schemas.microsoft.com/office/drawing/2014/main" id="{B9FD1BE4-09C5-4F47-8BE1-06AEF054F371}"/>
                </a:ext>
              </a:extLst>
            </p:cNvPr>
            <p:cNvSpPr>
              <a:spLocks noChangeArrowheads="1"/>
            </p:cNvSpPr>
            <p:nvPr/>
          </p:nvSpPr>
          <p:spPr bwMode="auto">
            <a:xfrm>
              <a:off x="6346050" y="6580295"/>
              <a:ext cx="1043445" cy="40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dirty="0">
                  <a:solidFill>
                    <a:schemeClr val="bg1"/>
                  </a:solidFill>
                  <a:latin typeface="Andika" panose="02000000000000000000" pitchFamily="2" charset="0"/>
                  <a:ea typeface="Andika" panose="02000000000000000000" pitchFamily="2" charset="0"/>
                  <a:cs typeface="Andika" panose="02000000000000000000" pitchFamily="2" charset="0"/>
                </a:rPr>
                <a:t>because</a:t>
              </a:r>
            </a:p>
          </p:txBody>
        </p:sp>
      </p:grpSp>
      <p:pic>
        <p:nvPicPr>
          <p:cNvPr id="44" name="Picture 43">
            <a:extLst>
              <a:ext uri="{FF2B5EF4-FFF2-40B4-BE49-F238E27FC236}">
                <a16:creationId xmlns:a16="http://schemas.microsoft.com/office/drawing/2014/main" id="{C3D1FB0B-ED37-41CB-B2F5-9CD004B662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9411" y="2300338"/>
            <a:ext cx="14795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5B5F6992-172C-4C41-B60E-51277B5E8E71}"/>
              </a:ext>
            </a:extLst>
          </p:cNvPr>
          <p:cNvSpPr>
            <a:spLocks noChangeArrowheads="1"/>
          </p:cNvSpPr>
          <p:nvPr/>
        </p:nvSpPr>
        <p:spPr bwMode="auto">
          <a:xfrm>
            <a:off x="8616499" y="2615883"/>
            <a:ext cx="95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latin typeface="Andika" panose="02000000000000000000" pitchFamily="2" charset="0"/>
                <a:ea typeface="Andika" panose="02000000000000000000" pitchFamily="2" charset="0"/>
                <a:cs typeface="Andika" panose="02000000000000000000" pitchFamily="2" charset="0"/>
              </a:rPr>
              <a:t>we put them away.</a:t>
            </a:r>
          </a:p>
        </p:txBody>
      </p:sp>
      <p:pic>
        <p:nvPicPr>
          <p:cNvPr id="46" name="Picture 45">
            <a:extLst>
              <a:ext uri="{FF2B5EF4-FFF2-40B4-BE49-F238E27FC236}">
                <a16:creationId xmlns:a16="http://schemas.microsoft.com/office/drawing/2014/main" id="{ABBF2639-B0A2-4BE2-AECD-6F6EE664E4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3221" y="3844498"/>
            <a:ext cx="14795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7D88B329-A289-45C6-889B-E8129D00D250}"/>
              </a:ext>
            </a:extLst>
          </p:cNvPr>
          <p:cNvSpPr>
            <a:spLocks noChangeArrowheads="1"/>
          </p:cNvSpPr>
          <p:nvPr/>
        </p:nvSpPr>
        <p:spPr bwMode="auto">
          <a:xfrm>
            <a:off x="8437019" y="4046670"/>
            <a:ext cx="13088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latin typeface="Andika" panose="02000000000000000000" pitchFamily="2" charset="0"/>
                <a:ea typeface="Andika" panose="02000000000000000000" pitchFamily="2" charset="0"/>
                <a:cs typeface="Andika" panose="02000000000000000000" pitchFamily="2" charset="0"/>
              </a:rPr>
              <a:t>she dropped her ice-cream.</a:t>
            </a:r>
          </a:p>
        </p:txBody>
      </p:sp>
      <p:grpSp>
        <p:nvGrpSpPr>
          <p:cNvPr id="48" name="Group 47">
            <a:extLst>
              <a:ext uri="{FF2B5EF4-FFF2-40B4-BE49-F238E27FC236}">
                <a16:creationId xmlns:a16="http://schemas.microsoft.com/office/drawing/2014/main" id="{EAE75FBC-ABE0-4BBF-84A6-DB9FB9EBAD06}"/>
              </a:ext>
            </a:extLst>
          </p:cNvPr>
          <p:cNvGrpSpPr>
            <a:grpSpLocks/>
          </p:cNvGrpSpPr>
          <p:nvPr/>
        </p:nvGrpSpPr>
        <p:grpSpPr bwMode="auto">
          <a:xfrm>
            <a:off x="6966140" y="5177740"/>
            <a:ext cx="1462319" cy="1336301"/>
            <a:chOff x="6063944" y="6141234"/>
            <a:chExt cx="1445037" cy="1462382"/>
          </a:xfrm>
        </p:grpSpPr>
        <p:pic>
          <p:nvPicPr>
            <p:cNvPr id="49" name="Picture 48">
              <a:extLst>
                <a:ext uri="{FF2B5EF4-FFF2-40B4-BE49-F238E27FC236}">
                  <a16:creationId xmlns:a16="http://schemas.microsoft.com/office/drawing/2014/main" id="{48BB81CB-6754-4FBC-98D2-9A466935E69B}"/>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63944" y="6141234"/>
              <a:ext cx="1445037" cy="1462382"/>
            </a:xfrm>
            <a:prstGeom prst="rect">
              <a:avLst/>
            </a:prstGeom>
          </p:spPr>
        </p:pic>
        <p:sp>
          <p:nvSpPr>
            <p:cNvPr id="50" name="Rectangle 49">
              <a:extLst>
                <a:ext uri="{FF2B5EF4-FFF2-40B4-BE49-F238E27FC236}">
                  <a16:creationId xmlns:a16="http://schemas.microsoft.com/office/drawing/2014/main" id="{217A6487-3CFD-4371-82AE-99DAF678FF56}"/>
                </a:ext>
              </a:extLst>
            </p:cNvPr>
            <p:cNvSpPr>
              <a:spLocks noChangeArrowheads="1"/>
            </p:cNvSpPr>
            <p:nvPr/>
          </p:nvSpPr>
          <p:spPr bwMode="auto">
            <a:xfrm>
              <a:off x="6346050" y="6580295"/>
              <a:ext cx="1043445" cy="63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3200" dirty="0">
                  <a:solidFill>
                    <a:schemeClr val="bg1"/>
                  </a:solidFill>
                  <a:latin typeface="Andika" panose="02000000000000000000" pitchFamily="2" charset="0"/>
                  <a:ea typeface="Andika" panose="02000000000000000000" pitchFamily="2" charset="0"/>
                  <a:cs typeface="Andika" panose="02000000000000000000" pitchFamily="2" charset="0"/>
                </a:rPr>
                <a:t>but</a:t>
              </a:r>
            </a:p>
          </p:txBody>
        </p:sp>
      </p:grpSp>
      <p:grpSp>
        <p:nvGrpSpPr>
          <p:cNvPr id="51" name="Group 50">
            <a:extLst>
              <a:ext uri="{FF2B5EF4-FFF2-40B4-BE49-F238E27FC236}">
                <a16:creationId xmlns:a16="http://schemas.microsoft.com/office/drawing/2014/main" id="{B28FDEAF-8771-4D44-8FA6-0E42BDB51179}"/>
              </a:ext>
            </a:extLst>
          </p:cNvPr>
          <p:cNvGrpSpPr>
            <a:grpSpLocks/>
          </p:cNvGrpSpPr>
          <p:nvPr/>
        </p:nvGrpSpPr>
        <p:grpSpPr bwMode="auto">
          <a:xfrm>
            <a:off x="9971315" y="5143499"/>
            <a:ext cx="1462319" cy="1336301"/>
            <a:chOff x="6063944" y="6141234"/>
            <a:chExt cx="1445037" cy="1462382"/>
          </a:xfrm>
        </p:grpSpPr>
        <p:pic>
          <p:nvPicPr>
            <p:cNvPr id="52" name="Picture 51">
              <a:extLst>
                <a:ext uri="{FF2B5EF4-FFF2-40B4-BE49-F238E27FC236}">
                  <a16:creationId xmlns:a16="http://schemas.microsoft.com/office/drawing/2014/main" id="{CC35E1C1-6E77-4C21-A882-8F25FBA01AD5}"/>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63944" y="6141234"/>
              <a:ext cx="1445037" cy="1462382"/>
            </a:xfrm>
            <a:prstGeom prst="rect">
              <a:avLst/>
            </a:prstGeom>
          </p:spPr>
        </p:pic>
        <p:sp>
          <p:nvSpPr>
            <p:cNvPr id="53" name="Rectangle 52">
              <a:extLst>
                <a:ext uri="{FF2B5EF4-FFF2-40B4-BE49-F238E27FC236}">
                  <a16:creationId xmlns:a16="http://schemas.microsoft.com/office/drawing/2014/main" id="{A1D789A7-C5B6-4663-8DB4-244AA1AFDF38}"/>
                </a:ext>
              </a:extLst>
            </p:cNvPr>
            <p:cNvSpPr>
              <a:spLocks noChangeArrowheads="1"/>
            </p:cNvSpPr>
            <p:nvPr/>
          </p:nvSpPr>
          <p:spPr bwMode="auto">
            <a:xfrm>
              <a:off x="6346050" y="6580295"/>
              <a:ext cx="1043445" cy="5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3200" dirty="0">
                  <a:solidFill>
                    <a:schemeClr val="bg1"/>
                  </a:solidFill>
                  <a:latin typeface="Andika" panose="02000000000000000000" pitchFamily="2" charset="0"/>
                  <a:ea typeface="Andika" panose="02000000000000000000" pitchFamily="2" charset="0"/>
                  <a:cs typeface="Andika" panose="02000000000000000000" pitchFamily="2" charset="0"/>
                </a:rPr>
                <a:t>so</a:t>
              </a:r>
            </a:p>
          </p:txBody>
        </p:sp>
      </p:grpSp>
      <p:sp>
        <p:nvSpPr>
          <p:cNvPr id="54" name="Rectangle 53">
            <a:extLst>
              <a:ext uri="{FF2B5EF4-FFF2-40B4-BE49-F238E27FC236}">
                <a16:creationId xmlns:a16="http://schemas.microsoft.com/office/drawing/2014/main" id="{EBB30C6C-34F3-4A17-9241-A1F2A7A3A4C2}"/>
              </a:ext>
            </a:extLst>
          </p:cNvPr>
          <p:cNvSpPr>
            <a:spLocks noChangeArrowheads="1"/>
          </p:cNvSpPr>
          <p:nvPr/>
        </p:nvSpPr>
        <p:spPr bwMode="auto">
          <a:xfrm>
            <a:off x="5867061" y="4230802"/>
            <a:ext cx="95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pitchFamily="2" charset="0"/>
                <a:ea typeface="+mn-ea"/>
                <a:cs typeface="+mn-cs"/>
              </a:defRPr>
            </a:lvl5pPr>
            <a:lvl6pPr marL="2286000" algn="l" defTabSz="914400" rtl="0" eaLnBrk="1" latinLnBrk="0" hangingPunct="1">
              <a:defRPr kern="1200">
                <a:solidFill>
                  <a:schemeClr val="tx1"/>
                </a:solidFill>
                <a:latin typeface="Twinkl" panose="020B0604020202020204" pitchFamily="2" charset="0"/>
                <a:ea typeface="+mn-ea"/>
                <a:cs typeface="+mn-cs"/>
              </a:defRPr>
            </a:lvl6pPr>
            <a:lvl7pPr marL="2743200" algn="l" defTabSz="914400" rtl="0" eaLnBrk="1" latinLnBrk="0" hangingPunct="1">
              <a:defRPr kern="1200">
                <a:solidFill>
                  <a:schemeClr val="tx1"/>
                </a:solidFill>
                <a:latin typeface="Twinkl" panose="020B0604020202020204" pitchFamily="2" charset="0"/>
                <a:ea typeface="+mn-ea"/>
                <a:cs typeface="+mn-cs"/>
              </a:defRPr>
            </a:lvl7pPr>
            <a:lvl8pPr marL="3200400" algn="l" defTabSz="914400" rtl="0" eaLnBrk="1" latinLnBrk="0" hangingPunct="1">
              <a:defRPr kern="1200">
                <a:solidFill>
                  <a:schemeClr val="tx1"/>
                </a:solidFill>
                <a:latin typeface="Twinkl" panose="020B0604020202020204" pitchFamily="2" charset="0"/>
                <a:ea typeface="+mn-ea"/>
                <a:cs typeface="+mn-cs"/>
              </a:defRPr>
            </a:lvl8pPr>
            <a:lvl9pPr marL="3657600" algn="l" defTabSz="914400" rtl="0" eaLnBrk="1" latinLnBrk="0" hangingPunct="1">
              <a:defRPr kern="1200">
                <a:solidFill>
                  <a:schemeClr val="tx1"/>
                </a:solidFill>
                <a:latin typeface="Twinkl" panose="020B0604020202020204" pitchFamily="2" charset="0"/>
                <a:ea typeface="+mn-ea"/>
                <a:cs typeface="+mn-cs"/>
              </a:defRPr>
            </a:lvl9pPr>
          </a:lstStyle>
          <a:p>
            <a:pPr algn="ctr" eaLnBrk="1" hangingPunct="1">
              <a:lnSpc>
                <a:spcPct val="100000"/>
              </a:lnSpc>
              <a:spcBef>
                <a:spcPct val="0"/>
              </a:spcBef>
              <a:buFontTx/>
              <a:buNone/>
            </a:pPr>
            <a:r>
              <a:rPr lang="en-US" altLang="en-US" sz="1600" dirty="0">
                <a:latin typeface="Andika" panose="02000000000000000000" pitchFamily="2" charset="0"/>
                <a:ea typeface="Andika" panose="02000000000000000000" pitchFamily="2" charset="0"/>
                <a:cs typeface="Andika" panose="02000000000000000000" pitchFamily="2" charset="0"/>
              </a:rPr>
              <a:t>Sara began to cry</a:t>
            </a:r>
          </a:p>
        </p:txBody>
      </p:sp>
    </p:spTree>
    <p:extLst>
      <p:ext uri="{BB962C8B-B14F-4D97-AF65-F5344CB8AC3E}">
        <p14:creationId xmlns:p14="http://schemas.microsoft.com/office/powerpoint/2010/main" val="175288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934415" y="373116"/>
            <a:ext cx="3938899"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Similar meanings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7343F3D-234B-4259-8342-62E614CF48DF}"/>
              </a:ext>
            </a:extLst>
          </p:cNvPr>
          <p:cNvSpPr txBox="1"/>
          <p:nvPr/>
        </p:nvSpPr>
        <p:spPr>
          <a:xfrm>
            <a:off x="11536438" y="6568559"/>
            <a:ext cx="65556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sp>
        <p:nvSpPr>
          <p:cNvPr id="17" name="Rectangle: Rounded Corners 16">
            <a:extLst>
              <a:ext uri="{FF2B5EF4-FFF2-40B4-BE49-F238E27FC236}">
                <a16:creationId xmlns:a16="http://schemas.microsoft.com/office/drawing/2014/main" id="{829D9C01-214E-43E4-BC65-AE52B7AB3BC2}"/>
              </a:ext>
            </a:extLst>
          </p:cNvPr>
          <p:cNvSpPr/>
          <p:nvPr/>
        </p:nvSpPr>
        <p:spPr>
          <a:xfrm>
            <a:off x="833992" y="1436862"/>
            <a:ext cx="10524015" cy="728389"/>
          </a:xfrm>
          <a:prstGeom prst="roundRect">
            <a:avLst>
              <a:gd name="adj" fmla="val 6321"/>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Complete the table with two other words that have the same or very similar meanings.</a:t>
            </a:r>
          </a:p>
        </p:txBody>
      </p:sp>
      <p:graphicFrame>
        <p:nvGraphicFramePr>
          <p:cNvPr id="5" name="Table 14">
            <a:extLst>
              <a:ext uri="{FF2B5EF4-FFF2-40B4-BE49-F238E27FC236}">
                <a16:creationId xmlns:a16="http://schemas.microsoft.com/office/drawing/2014/main" id="{F19D3152-8CF8-4C38-B096-58D4BA1442CC}"/>
              </a:ext>
            </a:extLst>
          </p:cNvPr>
          <p:cNvGraphicFramePr>
            <a:graphicFrameLocks noGrp="1"/>
          </p:cNvGraphicFramePr>
          <p:nvPr>
            <p:extLst>
              <p:ext uri="{D42A27DB-BD31-4B8C-83A1-F6EECF244321}">
                <p14:modId xmlns:p14="http://schemas.microsoft.com/office/powerpoint/2010/main" val="3625253185"/>
              </p:ext>
            </p:extLst>
          </p:nvPr>
        </p:nvGraphicFramePr>
        <p:xfrm>
          <a:off x="794846" y="2642315"/>
          <a:ext cx="6831439" cy="3474720"/>
        </p:xfrm>
        <a:graphic>
          <a:graphicData uri="http://schemas.openxmlformats.org/drawingml/2006/table">
            <a:tbl>
              <a:tblPr firstRow="1" bandRow="1">
                <a:tableStyleId>{5C22544A-7EE6-4342-B048-85BDC9FD1C3A}</a:tableStyleId>
              </a:tblPr>
              <a:tblGrid>
                <a:gridCol w="2221731">
                  <a:extLst>
                    <a:ext uri="{9D8B030D-6E8A-4147-A177-3AD203B41FA5}">
                      <a16:colId xmlns:a16="http://schemas.microsoft.com/office/drawing/2014/main" val="4179000686"/>
                    </a:ext>
                  </a:extLst>
                </a:gridCol>
                <a:gridCol w="2432116">
                  <a:extLst>
                    <a:ext uri="{9D8B030D-6E8A-4147-A177-3AD203B41FA5}">
                      <a16:colId xmlns:a16="http://schemas.microsoft.com/office/drawing/2014/main" val="2142728064"/>
                    </a:ext>
                  </a:extLst>
                </a:gridCol>
                <a:gridCol w="2177592">
                  <a:extLst>
                    <a:ext uri="{9D8B030D-6E8A-4147-A177-3AD203B41FA5}">
                      <a16:colId xmlns:a16="http://schemas.microsoft.com/office/drawing/2014/main" val="985645650"/>
                    </a:ext>
                  </a:extLst>
                </a:gridCol>
              </a:tblGrid>
              <a:tr h="370840">
                <a:tc>
                  <a:txBody>
                    <a:bodyPr/>
                    <a:lstStyle/>
                    <a:p>
                      <a:r>
                        <a:rPr lang="en-GB" sz="3200" b="1" dirty="0">
                          <a:solidFill>
                            <a:schemeClr val="tx1"/>
                          </a:solidFill>
                          <a:latin typeface="KG Neatly Printed" panose="02000506000000020003" pitchFamily="2" charset="0"/>
                        </a:rPr>
                        <a:t>tiny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b="1" i="0" dirty="0">
                          <a:solidFill>
                            <a:schemeClr val="tx1"/>
                          </a:solidFill>
                          <a:latin typeface="Jungle Boy" pitchFamily="2" charset="0"/>
                        </a:rPr>
                        <a:t>little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48719"/>
                  </a:ext>
                </a:extLst>
              </a:tr>
              <a:tr h="370840">
                <a:tc>
                  <a:txBody>
                    <a:bodyPr/>
                    <a:lstStyle/>
                    <a:p>
                      <a:r>
                        <a:rPr lang="en-GB" sz="3200" b="1" dirty="0">
                          <a:solidFill>
                            <a:schemeClr val="tx1"/>
                          </a:solidFill>
                          <a:latin typeface="KG Neatly Printed" panose="02000506000000020003" pitchFamily="2" charset="0"/>
                        </a:rPr>
                        <a:t>mad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42603"/>
                  </a:ext>
                </a:extLst>
              </a:tr>
              <a:tr h="370840">
                <a:tc>
                  <a:txBody>
                    <a:bodyPr/>
                    <a:lstStyle/>
                    <a:p>
                      <a:r>
                        <a:rPr lang="en-GB" sz="3200" b="1" dirty="0">
                          <a:solidFill>
                            <a:schemeClr val="tx1"/>
                          </a:solidFill>
                          <a:latin typeface="KG Neatly Printed" panose="02000506000000020003" pitchFamily="2" charset="0"/>
                        </a:rPr>
                        <a:t>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69241"/>
                  </a:ext>
                </a:extLst>
              </a:tr>
              <a:tr h="370840">
                <a:tc>
                  <a:txBody>
                    <a:bodyPr/>
                    <a:lstStyle/>
                    <a:p>
                      <a:r>
                        <a:rPr lang="en-GB" sz="3200" b="1" dirty="0">
                          <a:solidFill>
                            <a:schemeClr val="tx1"/>
                          </a:solidFill>
                          <a:latin typeface="KG Neatly Printed" panose="02000506000000020003" pitchFamily="2" charset="0"/>
                        </a:rPr>
                        <a:t>freezing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3502901"/>
                  </a:ext>
                </a:extLst>
              </a:tr>
              <a:tr h="370840">
                <a:tc>
                  <a:txBody>
                    <a:bodyPr/>
                    <a:lstStyle/>
                    <a:p>
                      <a:r>
                        <a:rPr lang="en-GB" sz="3200" b="1" dirty="0">
                          <a:solidFill>
                            <a:schemeClr val="tx1"/>
                          </a:solidFill>
                          <a:latin typeface="KG Neatly Printed" panose="02000506000000020003" pitchFamily="2" charset="0"/>
                        </a:rPr>
                        <a:t>scary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15460"/>
                  </a:ext>
                </a:extLst>
              </a:tr>
              <a:tr h="370840">
                <a:tc>
                  <a:txBody>
                    <a:bodyPr/>
                    <a:lstStyle/>
                    <a:p>
                      <a:r>
                        <a:rPr lang="en-GB" sz="3200" b="1" dirty="0">
                          <a:solidFill>
                            <a:schemeClr val="tx1"/>
                          </a:solidFill>
                          <a:latin typeface="KG Neatly Printed" panose="02000506000000020003" pitchFamily="2" charset="0"/>
                        </a:rPr>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3200" b="1" dirty="0">
                        <a:solidFill>
                          <a:schemeClr val="tx1"/>
                        </a:solidFill>
                        <a:latin typeface="Print Bold OT" panose="020000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953115"/>
                  </a:ext>
                </a:extLst>
              </a:tr>
            </a:tbl>
          </a:graphicData>
        </a:graphic>
      </p:graphicFrame>
      <p:sp>
        <p:nvSpPr>
          <p:cNvPr id="16" name="Rectangle 15">
            <a:extLst>
              <a:ext uri="{FF2B5EF4-FFF2-40B4-BE49-F238E27FC236}">
                <a16:creationId xmlns:a16="http://schemas.microsoft.com/office/drawing/2014/main" id="{844A2CD7-F608-48A9-92A6-59414FD4AFED}"/>
              </a:ext>
            </a:extLst>
          </p:cNvPr>
          <p:cNvSpPr/>
          <p:nvPr/>
        </p:nvSpPr>
        <p:spPr>
          <a:xfrm rot="21230879">
            <a:off x="7549195" y="2239669"/>
            <a:ext cx="1122423" cy="707886"/>
          </a:xfrm>
          <a:prstGeom prst="rect">
            <a:avLst/>
          </a:prstGeom>
          <a:solidFill>
            <a:schemeClr val="accent1">
              <a:lumMod val="60000"/>
              <a:lumOff val="40000"/>
            </a:schemeClr>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chill</a:t>
            </a:r>
          </a:p>
        </p:txBody>
      </p:sp>
      <p:sp>
        <p:nvSpPr>
          <p:cNvPr id="21" name="Rectangle 20">
            <a:extLst>
              <a:ext uri="{FF2B5EF4-FFF2-40B4-BE49-F238E27FC236}">
                <a16:creationId xmlns:a16="http://schemas.microsoft.com/office/drawing/2014/main" id="{357A1B6C-DD6B-401D-A565-E81F52BDDC74}"/>
              </a:ext>
            </a:extLst>
          </p:cNvPr>
          <p:cNvSpPr/>
          <p:nvPr/>
        </p:nvSpPr>
        <p:spPr>
          <a:xfrm>
            <a:off x="9299957" y="5067195"/>
            <a:ext cx="1180131" cy="707886"/>
          </a:xfrm>
          <a:prstGeom prst="rect">
            <a:avLst/>
          </a:prstGeom>
          <a:solidFill>
            <a:srgbClr val="FF99FF"/>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cold</a:t>
            </a:r>
          </a:p>
        </p:txBody>
      </p:sp>
      <p:sp>
        <p:nvSpPr>
          <p:cNvPr id="22" name="Rectangle 21">
            <a:extLst>
              <a:ext uri="{FF2B5EF4-FFF2-40B4-BE49-F238E27FC236}">
                <a16:creationId xmlns:a16="http://schemas.microsoft.com/office/drawing/2014/main" id="{896A815B-F0A6-4F40-92BD-E370B2406E1D}"/>
              </a:ext>
            </a:extLst>
          </p:cNvPr>
          <p:cNvSpPr/>
          <p:nvPr/>
        </p:nvSpPr>
        <p:spPr>
          <a:xfrm rot="293564">
            <a:off x="9179488" y="2162321"/>
            <a:ext cx="2372765" cy="707886"/>
          </a:xfrm>
          <a:prstGeom prst="rect">
            <a:avLst/>
          </a:prstGeom>
          <a:solidFill>
            <a:srgbClr val="FF99FF"/>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alarming</a:t>
            </a:r>
          </a:p>
        </p:txBody>
      </p:sp>
      <p:sp>
        <p:nvSpPr>
          <p:cNvPr id="23" name="Rectangle 22">
            <a:extLst>
              <a:ext uri="{FF2B5EF4-FFF2-40B4-BE49-F238E27FC236}">
                <a16:creationId xmlns:a16="http://schemas.microsoft.com/office/drawing/2014/main" id="{ADA7B269-3AA4-4165-9C14-6672909E3EEC}"/>
              </a:ext>
            </a:extLst>
          </p:cNvPr>
          <p:cNvSpPr/>
          <p:nvPr/>
        </p:nvSpPr>
        <p:spPr>
          <a:xfrm rot="209335">
            <a:off x="9056461" y="5854402"/>
            <a:ext cx="2847254" cy="707886"/>
          </a:xfrm>
          <a:prstGeom prst="rect">
            <a:avLst/>
          </a:prstGeom>
          <a:solidFill>
            <a:srgbClr val="FF0066"/>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frightening</a:t>
            </a:r>
          </a:p>
        </p:txBody>
      </p:sp>
      <p:sp>
        <p:nvSpPr>
          <p:cNvPr id="24" name="Rectangle 23">
            <a:extLst>
              <a:ext uri="{FF2B5EF4-FFF2-40B4-BE49-F238E27FC236}">
                <a16:creationId xmlns:a16="http://schemas.microsoft.com/office/drawing/2014/main" id="{6E3F4B0E-74A7-4E84-AF03-9166EE109DE5}"/>
              </a:ext>
            </a:extLst>
          </p:cNvPr>
          <p:cNvSpPr/>
          <p:nvPr/>
        </p:nvSpPr>
        <p:spPr>
          <a:xfrm>
            <a:off x="7741698" y="3832653"/>
            <a:ext cx="1160895" cy="707886"/>
          </a:xfrm>
          <a:prstGeom prst="rect">
            <a:avLst/>
          </a:prstGeom>
          <a:solidFill>
            <a:schemeClr val="accent2">
              <a:lumMod val="60000"/>
              <a:lumOff val="40000"/>
            </a:schemeClr>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firm</a:t>
            </a:r>
          </a:p>
        </p:txBody>
      </p:sp>
      <p:sp>
        <p:nvSpPr>
          <p:cNvPr id="25" name="Rectangle 24">
            <a:extLst>
              <a:ext uri="{FF2B5EF4-FFF2-40B4-BE49-F238E27FC236}">
                <a16:creationId xmlns:a16="http://schemas.microsoft.com/office/drawing/2014/main" id="{1B97ADC7-2AAD-4343-BF37-1BBC4AF5EF0E}"/>
              </a:ext>
            </a:extLst>
          </p:cNvPr>
          <p:cNvSpPr/>
          <p:nvPr/>
        </p:nvSpPr>
        <p:spPr>
          <a:xfrm rot="336094">
            <a:off x="7678706" y="2961920"/>
            <a:ext cx="1590500" cy="707886"/>
          </a:xfrm>
          <a:prstGeom prst="rect">
            <a:avLst/>
          </a:prstGeom>
          <a:solidFill>
            <a:srgbClr val="66FFFF"/>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tough</a:t>
            </a:r>
          </a:p>
        </p:txBody>
      </p:sp>
      <p:sp>
        <p:nvSpPr>
          <p:cNvPr id="26" name="Rectangle 25">
            <a:extLst>
              <a:ext uri="{FF2B5EF4-FFF2-40B4-BE49-F238E27FC236}">
                <a16:creationId xmlns:a16="http://schemas.microsoft.com/office/drawing/2014/main" id="{A9F9570B-D7FB-4706-850E-F923B4D37453}"/>
              </a:ext>
            </a:extLst>
          </p:cNvPr>
          <p:cNvSpPr/>
          <p:nvPr/>
        </p:nvSpPr>
        <p:spPr>
          <a:xfrm>
            <a:off x="10746773" y="5042982"/>
            <a:ext cx="1144865" cy="707886"/>
          </a:xfrm>
          <a:prstGeom prst="rect">
            <a:avLst/>
          </a:prstGeom>
          <a:solidFill>
            <a:schemeClr val="tx2">
              <a:lumMod val="40000"/>
              <a:lumOff val="60000"/>
            </a:schemeClr>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real</a:t>
            </a:r>
          </a:p>
        </p:txBody>
      </p:sp>
      <p:sp>
        <p:nvSpPr>
          <p:cNvPr id="28" name="Rectangle 27">
            <a:extLst>
              <a:ext uri="{FF2B5EF4-FFF2-40B4-BE49-F238E27FC236}">
                <a16:creationId xmlns:a16="http://schemas.microsoft.com/office/drawing/2014/main" id="{C96E2838-4F7E-402C-850E-610481EA8949}"/>
              </a:ext>
            </a:extLst>
          </p:cNvPr>
          <p:cNvSpPr/>
          <p:nvPr/>
        </p:nvSpPr>
        <p:spPr>
          <a:xfrm rot="215855">
            <a:off x="8863346" y="4289084"/>
            <a:ext cx="1829347" cy="707886"/>
          </a:xfrm>
          <a:prstGeom prst="rect">
            <a:avLst/>
          </a:prstGeom>
          <a:solidFill>
            <a:schemeClr val="accent5">
              <a:lumMod val="20000"/>
              <a:lumOff val="80000"/>
            </a:schemeClr>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factual</a:t>
            </a:r>
          </a:p>
        </p:txBody>
      </p:sp>
      <p:sp>
        <p:nvSpPr>
          <p:cNvPr id="29" name="Rectangle 28">
            <a:extLst>
              <a:ext uri="{FF2B5EF4-FFF2-40B4-BE49-F238E27FC236}">
                <a16:creationId xmlns:a16="http://schemas.microsoft.com/office/drawing/2014/main" id="{D38B9F60-DD62-45CA-A0DE-F10266420A55}"/>
              </a:ext>
            </a:extLst>
          </p:cNvPr>
          <p:cNvSpPr/>
          <p:nvPr/>
        </p:nvSpPr>
        <p:spPr>
          <a:xfrm rot="21313725">
            <a:off x="9276292" y="2935095"/>
            <a:ext cx="1866217" cy="707886"/>
          </a:xfrm>
          <a:prstGeom prst="rect">
            <a:avLst/>
          </a:prstGeom>
          <a:solidFill>
            <a:srgbClr val="7030A0"/>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furious</a:t>
            </a:r>
          </a:p>
        </p:txBody>
      </p:sp>
      <p:sp>
        <p:nvSpPr>
          <p:cNvPr id="30" name="Rectangle 29">
            <a:extLst>
              <a:ext uri="{FF2B5EF4-FFF2-40B4-BE49-F238E27FC236}">
                <a16:creationId xmlns:a16="http://schemas.microsoft.com/office/drawing/2014/main" id="{C866BD7F-7A47-48BE-B218-E84AED546F54}"/>
              </a:ext>
            </a:extLst>
          </p:cNvPr>
          <p:cNvSpPr/>
          <p:nvPr/>
        </p:nvSpPr>
        <p:spPr>
          <a:xfrm rot="21166460">
            <a:off x="7510223" y="5021137"/>
            <a:ext cx="1643400" cy="707886"/>
          </a:xfrm>
          <a:prstGeom prst="rect">
            <a:avLst/>
          </a:prstGeom>
          <a:solidFill>
            <a:srgbClr val="92D050"/>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angry</a:t>
            </a:r>
          </a:p>
        </p:txBody>
      </p:sp>
      <p:sp>
        <p:nvSpPr>
          <p:cNvPr id="31" name="Rectangle 30">
            <a:extLst>
              <a:ext uri="{FF2B5EF4-FFF2-40B4-BE49-F238E27FC236}">
                <a16:creationId xmlns:a16="http://schemas.microsoft.com/office/drawing/2014/main" id="{AC79DE0E-BA65-440A-B664-D2FD040C4411}"/>
              </a:ext>
            </a:extLst>
          </p:cNvPr>
          <p:cNvSpPr/>
          <p:nvPr/>
        </p:nvSpPr>
        <p:spPr>
          <a:xfrm>
            <a:off x="7607883" y="5873848"/>
            <a:ext cx="1228221" cy="707886"/>
          </a:xfrm>
          <a:prstGeom prst="rect">
            <a:avLst/>
          </a:prstGeom>
          <a:solidFill>
            <a:srgbClr val="FFC000"/>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little</a:t>
            </a:r>
          </a:p>
        </p:txBody>
      </p:sp>
      <p:sp>
        <p:nvSpPr>
          <p:cNvPr id="32" name="Rectangle 31">
            <a:extLst>
              <a:ext uri="{FF2B5EF4-FFF2-40B4-BE49-F238E27FC236}">
                <a16:creationId xmlns:a16="http://schemas.microsoft.com/office/drawing/2014/main" id="{98A6EFE1-EE1B-4914-9748-E0BA7DFA7701}"/>
              </a:ext>
            </a:extLst>
          </p:cNvPr>
          <p:cNvSpPr/>
          <p:nvPr/>
        </p:nvSpPr>
        <p:spPr>
          <a:xfrm>
            <a:off x="10219651" y="3681601"/>
            <a:ext cx="1457451" cy="707886"/>
          </a:xfrm>
          <a:prstGeom prst="rect">
            <a:avLst/>
          </a:prstGeom>
          <a:solidFill>
            <a:schemeClr val="accent4">
              <a:lumMod val="75000"/>
            </a:schemeClr>
          </a:solidFill>
        </p:spPr>
        <p:txBody>
          <a:bodyPr wrap="none" lIns="91440" tIns="45720" rIns="91440" bIns="45720">
            <a:spAutoFit/>
          </a:bodyPr>
          <a:lstStyle/>
          <a:p>
            <a:pPr algn="ctr"/>
            <a:r>
              <a:rPr lang="en-US" sz="4000" b="1" cap="none" spc="0" dirty="0">
                <a:ln w="12700" cmpd="sng">
                  <a:solidFill>
                    <a:schemeClr val="tx1"/>
                  </a:solidFill>
                  <a:prstDash val="solid"/>
                </a:ln>
                <a:solidFill>
                  <a:srgbClr val="0070C0"/>
                </a:solidFill>
                <a:effectLst/>
                <a:latin typeface="Aharoni" panose="02010803020104030203" pitchFamily="2" charset="-79"/>
                <a:cs typeface="Aharoni" panose="02010803020104030203" pitchFamily="2" charset="-79"/>
              </a:rPr>
              <a:t>small</a:t>
            </a:r>
          </a:p>
        </p:txBody>
      </p:sp>
      <p:cxnSp>
        <p:nvCxnSpPr>
          <p:cNvPr id="19" name="Straight Connector 18">
            <a:extLst>
              <a:ext uri="{FF2B5EF4-FFF2-40B4-BE49-F238E27FC236}">
                <a16:creationId xmlns:a16="http://schemas.microsoft.com/office/drawing/2014/main" id="{69651548-C2DD-46C6-BD8C-65E344EF7F34}"/>
              </a:ext>
            </a:extLst>
          </p:cNvPr>
          <p:cNvCxnSpPr/>
          <p:nvPr/>
        </p:nvCxnSpPr>
        <p:spPr>
          <a:xfrm>
            <a:off x="7426304" y="5829564"/>
            <a:ext cx="1579862" cy="7521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56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374871" y="373116"/>
            <a:ext cx="5057988"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Fiction or Non-Fiction</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59E9A4A6-D159-4B6F-B3B5-6A6BCDAE0730}"/>
              </a:ext>
            </a:extLst>
          </p:cNvPr>
          <p:cNvSpPr/>
          <p:nvPr/>
        </p:nvSpPr>
        <p:spPr>
          <a:xfrm>
            <a:off x="1080381" y="1525538"/>
            <a:ext cx="10031238" cy="728389"/>
          </a:xfrm>
          <a:prstGeom prst="roundRect">
            <a:avLst>
              <a:gd name="adj" fmla="val 6321"/>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Decide if these books are FICTION or NON-FICTION.</a:t>
            </a:r>
          </a:p>
        </p:txBody>
      </p:sp>
      <p:pic>
        <p:nvPicPr>
          <p:cNvPr id="7174" name="il_fi" descr="http://4.bp.blogspot.com/_BlSmDx0fa7A/TTS8YKGVwvI/AAAAAAAABHs/b05ddTUUW-4/s400/gruffalo.jpg">
            <a:extLst>
              <a:ext uri="{FF2B5EF4-FFF2-40B4-BE49-F238E27FC236}">
                <a16:creationId xmlns:a16="http://schemas.microsoft.com/office/drawing/2014/main" id="{6A5489FE-B6D9-4444-94C4-CB8C09F9F411}"/>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810555" y="4376738"/>
            <a:ext cx="1189038" cy="16541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ttp://www.tbpcontrol.co.uk/TWS/CoverImages_0/043/535/0435355449.jpg">
            <a:extLst>
              <a:ext uri="{FF2B5EF4-FFF2-40B4-BE49-F238E27FC236}">
                <a16:creationId xmlns:a16="http://schemas.microsoft.com/office/drawing/2014/main" id="{9A98453D-C5EA-48AE-9C9A-E2C650E4882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810555" y="2569865"/>
            <a:ext cx="1295400" cy="1654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4.bp.blogspot.com/_kcDpD-QD6vg/S_1-tchPjFI/AAAAAAAAGoo/B6FRQAb14Y8/s1600/cat%2Bin%2Bthe%2Bhat.jpg">
            <a:extLst>
              <a:ext uri="{FF2B5EF4-FFF2-40B4-BE49-F238E27FC236}">
                <a16:creationId xmlns:a16="http://schemas.microsoft.com/office/drawing/2014/main" id="{379E7A61-3C64-4DC6-B71A-E273A758D842}"/>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2808288" y="4430712"/>
            <a:ext cx="1241425" cy="16541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ttp://ecx.images-amazon.com/images/I/41M%2Bh6sgKTL._SL500_AA300_.jpg">
            <a:extLst>
              <a:ext uri="{FF2B5EF4-FFF2-40B4-BE49-F238E27FC236}">
                <a16:creationId xmlns:a16="http://schemas.microsoft.com/office/drawing/2014/main" id="{882BC3E1-1201-445B-BCE7-68F7CC15E28E}"/>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2615707" y="2561928"/>
            <a:ext cx="1608138" cy="160813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lh4.ggpht.com/_h00calkTVcE/TOq_sGDh5uI/AAAAAAAAFUs/L5HKFJOelz0/DKChildrensCookbook.jpg">
            <a:extLst>
              <a:ext uri="{FF2B5EF4-FFF2-40B4-BE49-F238E27FC236}">
                <a16:creationId xmlns:a16="http://schemas.microsoft.com/office/drawing/2014/main" id="{6F232232-3BE2-4B11-9EEE-8D07FCA6F761}"/>
              </a:ext>
            </a:extLst>
          </p:cNvPr>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1127919" y="4430712"/>
            <a:ext cx="1173163" cy="1546225"/>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http://www.blogcdn.com/www.luxist.com/media/2009/03/harrypotter.jpg">
            <a:extLst>
              <a:ext uri="{FF2B5EF4-FFF2-40B4-BE49-F238E27FC236}">
                <a16:creationId xmlns:a16="http://schemas.microsoft.com/office/drawing/2014/main" id="{08102264-3FEA-4AB7-B97D-43E832BA36BA}"/>
              </a:ext>
            </a:extLst>
          </p:cNvPr>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1185069" y="2592885"/>
            <a:ext cx="982663" cy="1546225"/>
          </a:xfrm>
          <a:prstGeom prst="rect">
            <a:avLst/>
          </a:prstGeom>
          <a:noFill/>
          <a:extLst>
            <a:ext uri="{909E8E84-426E-40DD-AFC4-6F175D3DCCD1}">
              <a14:hiddenFill xmlns:a14="http://schemas.microsoft.com/office/drawing/2010/main">
                <a:solidFill>
                  <a:srgbClr val="FFFFFF"/>
                </a:solidFill>
              </a14:hiddenFill>
            </a:ext>
          </a:extLst>
        </p:spPr>
      </p:pic>
      <p:pic>
        <p:nvPicPr>
          <p:cNvPr id="7180" name="il_fi" descr="http://t2.gstatic.com/images?q=tbn:ANd9GcRH_ICmjVwlTF-Nc0BHBcvQASB7vXg3HEhkKFM4Ix5Dqjox7mLh&amp;t=1">
            <a:extLst>
              <a:ext uri="{FF2B5EF4-FFF2-40B4-BE49-F238E27FC236}">
                <a16:creationId xmlns:a16="http://schemas.microsoft.com/office/drawing/2014/main" id="{8EE856F8-F550-4712-83F4-46459376C031}"/>
              </a:ext>
            </a:extLst>
          </p:cNvPr>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10187308" y="4428303"/>
            <a:ext cx="11430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http://static.letsbuyit.com/filer/images/uk/products/original/62/10/horrid-henry-s-wicked-ways.jpeg">
            <a:extLst>
              <a:ext uri="{FF2B5EF4-FFF2-40B4-BE49-F238E27FC236}">
                <a16:creationId xmlns:a16="http://schemas.microsoft.com/office/drawing/2014/main" id="{D89393AD-C544-42B4-B401-28B2596141A2}"/>
              </a:ext>
            </a:extLst>
          </p:cNvPr>
          <p:cNvPicPr>
            <a:picLocks noChangeAspect="1" noChangeArrowheads="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8552161" y="4447040"/>
            <a:ext cx="1104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connecticutvalleybiological.com/images/pub2080.jpg">
            <a:extLst>
              <a:ext uri="{FF2B5EF4-FFF2-40B4-BE49-F238E27FC236}">
                <a16:creationId xmlns:a16="http://schemas.microsoft.com/office/drawing/2014/main" id="{32E56106-D673-4951-B6C2-CA1FB3A774FA}"/>
              </a:ext>
            </a:extLst>
          </p:cNvPr>
          <p:cNvPicPr>
            <a:picLocks noChangeAspect="1" noChangeArrowheads="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10184969" y="2623046"/>
            <a:ext cx="96043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http://birdandlittlebird.typepad.com/.a/6a00e550e99ce58834012876c8037a970c-500wi">
            <a:extLst>
              <a:ext uri="{FF2B5EF4-FFF2-40B4-BE49-F238E27FC236}">
                <a16:creationId xmlns:a16="http://schemas.microsoft.com/office/drawing/2014/main" id="{F990D7DC-48D7-4F5C-9D5A-4A0FACF1A457}"/>
              </a:ext>
            </a:extLst>
          </p:cNvPr>
          <p:cNvPicPr>
            <a:picLocks noChangeAspect="1" noChangeArrowheads="1"/>
          </p:cNvPicPr>
          <p:nvPr/>
        </p:nvPicPr>
        <p:blipFill>
          <a:blip r:embed="rId21" r:link="rId22" cstate="print">
            <a:extLst>
              <a:ext uri="{28A0092B-C50C-407E-A947-70E740481C1C}">
                <a14:useLocalDpi xmlns:a14="http://schemas.microsoft.com/office/drawing/2010/main" val="0"/>
              </a:ext>
            </a:extLst>
          </a:blip>
          <a:srcRect/>
          <a:stretch>
            <a:fillRect/>
          </a:stretch>
        </p:blipFill>
        <p:spPr bwMode="auto">
          <a:xfrm>
            <a:off x="8585693" y="2603996"/>
            <a:ext cx="990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bargainbooks4kids.com/images/red%20riding.jpg">
            <a:extLst>
              <a:ext uri="{FF2B5EF4-FFF2-40B4-BE49-F238E27FC236}">
                <a16:creationId xmlns:a16="http://schemas.microsoft.com/office/drawing/2014/main" id="{3BB0D500-7458-4F74-9F64-1126FE17B4A4}"/>
              </a:ext>
            </a:extLst>
          </p:cNvPr>
          <p:cNvPicPr>
            <a:picLocks noChangeAspect="1" noChangeArrowheads="1"/>
          </p:cNvPicPr>
          <p:nvPr/>
        </p:nvPicPr>
        <p:blipFill>
          <a:blip r:embed="rId23" r:link="rId24" cstate="print">
            <a:extLst>
              <a:ext uri="{28A0092B-C50C-407E-A947-70E740481C1C}">
                <a14:useLocalDpi xmlns:a14="http://schemas.microsoft.com/office/drawing/2010/main" val="0"/>
              </a:ext>
            </a:extLst>
          </a:blip>
          <a:srcRect/>
          <a:stretch>
            <a:fillRect/>
          </a:stretch>
        </p:blipFill>
        <p:spPr bwMode="auto">
          <a:xfrm>
            <a:off x="6766718" y="4457699"/>
            <a:ext cx="1074738"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www.holisticpage.com.au/Albumpics/2433472sm.jpg">
            <a:extLst>
              <a:ext uri="{FF2B5EF4-FFF2-40B4-BE49-F238E27FC236}">
                <a16:creationId xmlns:a16="http://schemas.microsoft.com/office/drawing/2014/main" id="{534180C4-C204-4423-B03F-D6BB8D315A4B}"/>
              </a:ext>
            </a:extLst>
          </p:cNvPr>
          <p:cNvPicPr>
            <a:picLocks noChangeAspect="1" noChangeArrowheads="1"/>
          </p:cNvPicPr>
          <p:nvPr/>
        </p:nvPicPr>
        <p:blipFill>
          <a:blip r:embed="rId25" r:link="rId26">
            <a:extLst>
              <a:ext uri="{28A0092B-C50C-407E-A947-70E740481C1C}">
                <a14:useLocalDpi xmlns:a14="http://schemas.microsoft.com/office/drawing/2010/main" val="0"/>
              </a:ext>
            </a:extLst>
          </a:blip>
          <a:srcRect/>
          <a:stretch>
            <a:fillRect/>
          </a:stretch>
        </p:blipFill>
        <p:spPr bwMode="auto">
          <a:xfrm>
            <a:off x="6645709" y="2595730"/>
            <a:ext cx="1249363" cy="1524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675C121-9BD5-4437-9194-0B857B063FE7}"/>
              </a:ext>
            </a:extLst>
          </p:cNvPr>
          <p:cNvSpPr/>
          <p:nvPr/>
        </p:nvSpPr>
        <p:spPr>
          <a:xfrm>
            <a:off x="819857" y="2336191"/>
            <a:ext cx="28245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1</a:t>
            </a:r>
          </a:p>
        </p:txBody>
      </p:sp>
      <p:sp>
        <p:nvSpPr>
          <p:cNvPr id="32" name="Rectangle 31">
            <a:extLst>
              <a:ext uri="{FF2B5EF4-FFF2-40B4-BE49-F238E27FC236}">
                <a16:creationId xmlns:a16="http://schemas.microsoft.com/office/drawing/2014/main" id="{895863E5-B1EC-4E6F-9A64-5A81668E0074}"/>
              </a:ext>
            </a:extLst>
          </p:cNvPr>
          <p:cNvSpPr/>
          <p:nvPr/>
        </p:nvSpPr>
        <p:spPr>
          <a:xfrm>
            <a:off x="2396499" y="2351670"/>
            <a:ext cx="45717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2</a:t>
            </a:r>
          </a:p>
        </p:txBody>
      </p:sp>
      <p:sp>
        <p:nvSpPr>
          <p:cNvPr id="33" name="Rectangle 32">
            <a:extLst>
              <a:ext uri="{FF2B5EF4-FFF2-40B4-BE49-F238E27FC236}">
                <a16:creationId xmlns:a16="http://schemas.microsoft.com/office/drawing/2014/main" id="{09194794-CD01-44D1-80A2-13C331E8CB41}"/>
              </a:ext>
            </a:extLst>
          </p:cNvPr>
          <p:cNvSpPr/>
          <p:nvPr/>
        </p:nvSpPr>
        <p:spPr>
          <a:xfrm>
            <a:off x="4404837" y="2352745"/>
            <a:ext cx="47000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3</a:t>
            </a:r>
          </a:p>
        </p:txBody>
      </p:sp>
      <p:sp>
        <p:nvSpPr>
          <p:cNvPr id="34" name="Rectangle 33">
            <a:extLst>
              <a:ext uri="{FF2B5EF4-FFF2-40B4-BE49-F238E27FC236}">
                <a16:creationId xmlns:a16="http://schemas.microsoft.com/office/drawing/2014/main" id="{7201127E-1D62-4A77-8C1A-87293CF01EBA}"/>
              </a:ext>
            </a:extLst>
          </p:cNvPr>
          <p:cNvSpPr/>
          <p:nvPr/>
        </p:nvSpPr>
        <p:spPr>
          <a:xfrm>
            <a:off x="6207620" y="2360555"/>
            <a:ext cx="45717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4</a:t>
            </a:r>
          </a:p>
        </p:txBody>
      </p:sp>
      <p:sp>
        <p:nvSpPr>
          <p:cNvPr id="35" name="Rectangle 34">
            <a:extLst>
              <a:ext uri="{FF2B5EF4-FFF2-40B4-BE49-F238E27FC236}">
                <a16:creationId xmlns:a16="http://schemas.microsoft.com/office/drawing/2014/main" id="{7656B555-7FF8-4510-856F-1E5AA15F7753}"/>
              </a:ext>
            </a:extLst>
          </p:cNvPr>
          <p:cNvSpPr/>
          <p:nvPr/>
        </p:nvSpPr>
        <p:spPr>
          <a:xfrm>
            <a:off x="8160695" y="2383978"/>
            <a:ext cx="463588"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5</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endParaRPr>
          </a:p>
        </p:txBody>
      </p:sp>
      <p:sp>
        <p:nvSpPr>
          <p:cNvPr id="36" name="Rectangle 35">
            <a:extLst>
              <a:ext uri="{FF2B5EF4-FFF2-40B4-BE49-F238E27FC236}">
                <a16:creationId xmlns:a16="http://schemas.microsoft.com/office/drawing/2014/main" id="{BD783CF4-6064-49DC-8223-06ECE13C4305}"/>
              </a:ext>
            </a:extLst>
          </p:cNvPr>
          <p:cNvSpPr/>
          <p:nvPr/>
        </p:nvSpPr>
        <p:spPr>
          <a:xfrm>
            <a:off x="9742050" y="2379157"/>
            <a:ext cx="48122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6</a:t>
            </a:r>
          </a:p>
        </p:txBody>
      </p:sp>
      <p:sp>
        <p:nvSpPr>
          <p:cNvPr id="37" name="Rectangle 36">
            <a:extLst>
              <a:ext uri="{FF2B5EF4-FFF2-40B4-BE49-F238E27FC236}">
                <a16:creationId xmlns:a16="http://schemas.microsoft.com/office/drawing/2014/main" id="{87F83467-64DC-4808-BBC7-B878B339C870}"/>
              </a:ext>
            </a:extLst>
          </p:cNvPr>
          <p:cNvSpPr/>
          <p:nvPr/>
        </p:nvSpPr>
        <p:spPr>
          <a:xfrm>
            <a:off x="684449" y="4220170"/>
            <a:ext cx="481222"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7</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endParaRPr>
          </a:p>
        </p:txBody>
      </p:sp>
      <p:sp>
        <p:nvSpPr>
          <p:cNvPr id="38" name="Rectangle 37">
            <a:extLst>
              <a:ext uri="{FF2B5EF4-FFF2-40B4-BE49-F238E27FC236}">
                <a16:creationId xmlns:a16="http://schemas.microsoft.com/office/drawing/2014/main" id="{0BD65172-F22C-4679-A66A-2EE4F295A8EA}"/>
              </a:ext>
            </a:extLst>
          </p:cNvPr>
          <p:cNvSpPr/>
          <p:nvPr/>
        </p:nvSpPr>
        <p:spPr>
          <a:xfrm>
            <a:off x="2422195" y="4236683"/>
            <a:ext cx="45878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8</a:t>
            </a:r>
          </a:p>
        </p:txBody>
      </p:sp>
      <p:sp>
        <p:nvSpPr>
          <p:cNvPr id="39" name="Rectangle 38">
            <a:extLst>
              <a:ext uri="{FF2B5EF4-FFF2-40B4-BE49-F238E27FC236}">
                <a16:creationId xmlns:a16="http://schemas.microsoft.com/office/drawing/2014/main" id="{9BD724C0-AE39-47F9-A00F-0333162FC2F9}"/>
              </a:ext>
            </a:extLst>
          </p:cNvPr>
          <p:cNvSpPr/>
          <p:nvPr/>
        </p:nvSpPr>
        <p:spPr>
          <a:xfrm>
            <a:off x="4411249" y="4251030"/>
            <a:ext cx="457176"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9</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endParaRPr>
          </a:p>
        </p:txBody>
      </p:sp>
      <p:sp>
        <p:nvSpPr>
          <p:cNvPr id="40" name="Rectangle 39">
            <a:extLst>
              <a:ext uri="{FF2B5EF4-FFF2-40B4-BE49-F238E27FC236}">
                <a16:creationId xmlns:a16="http://schemas.microsoft.com/office/drawing/2014/main" id="{91E16051-72DC-4BEB-AE78-17CCF8A9DACA}"/>
              </a:ext>
            </a:extLst>
          </p:cNvPr>
          <p:cNvSpPr/>
          <p:nvPr/>
        </p:nvSpPr>
        <p:spPr>
          <a:xfrm>
            <a:off x="6090875" y="4246013"/>
            <a:ext cx="722011"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10</a:t>
            </a:r>
          </a:p>
        </p:txBody>
      </p:sp>
      <p:sp>
        <p:nvSpPr>
          <p:cNvPr id="41" name="Rectangle 40">
            <a:extLst>
              <a:ext uri="{FF2B5EF4-FFF2-40B4-BE49-F238E27FC236}">
                <a16:creationId xmlns:a16="http://schemas.microsoft.com/office/drawing/2014/main" id="{62197F14-57C5-415F-BFEF-4B5540FF1B5E}"/>
              </a:ext>
            </a:extLst>
          </p:cNvPr>
          <p:cNvSpPr/>
          <p:nvPr/>
        </p:nvSpPr>
        <p:spPr>
          <a:xfrm>
            <a:off x="7994587" y="4239416"/>
            <a:ext cx="722011"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11</a:t>
            </a:r>
          </a:p>
        </p:txBody>
      </p:sp>
      <p:sp>
        <p:nvSpPr>
          <p:cNvPr id="42" name="Rectangle 41">
            <a:extLst>
              <a:ext uri="{FF2B5EF4-FFF2-40B4-BE49-F238E27FC236}">
                <a16:creationId xmlns:a16="http://schemas.microsoft.com/office/drawing/2014/main" id="{1EA5321F-CC65-4C1C-95F1-4BCE176FD16A}"/>
              </a:ext>
            </a:extLst>
          </p:cNvPr>
          <p:cNvSpPr/>
          <p:nvPr/>
        </p:nvSpPr>
        <p:spPr>
          <a:xfrm>
            <a:off x="9576293" y="4213076"/>
            <a:ext cx="722011"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G Neatly Printed" panose="02000506000000020003" pitchFamily="2" charset="0"/>
                <a:ea typeface="Andika" panose="02000000000000000000" pitchFamily="2" charset="0"/>
                <a:cs typeface="Cavolini" panose="03000502040302020204" pitchFamily="66" charset="0"/>
              </a:rPr>
              <a:t>12</a:t>
            </a:r>
          </a:p>
        </p:txBody>
      </p:sp>
      <p:sp>
        <p:nvSpPr>
          <p:cNvPr id="43" name="TextBox 42">
            <a:extLst>
              <a:ext uri="{FF2B5EF4-FFF2-40B4-BE49-F238E27FC236}">
                <a16:creationId xmlns:a16="http://schemas.microsoft.com/office/drawing/2014/main" id="{9788BB54-1850-48FE-9821-51C1EE7E61B6}"/>
              </a:ext>
            </a:extLst>
          </p:cNvPr>
          <p:cNvSpPr txBox="1"/>
          <p:nvPr/>
        </p:nvSpPr>
        <p:spPr>
          <a:xfrm>
            <a:off x="11551298" y="6568559"/>
            <a:ext cx="640700"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R 5.9</a:t>
            </a:r>
          </a:p>
        </p:txBody>
      </p:sp>
    </p:spTree>
    <p:extLst>
      <p:ext uri="{BB962C8B-B14F-4D97-AF65-F5344CB8AC3E}">
        <p14:creationId xmlns:p14="http://schemas.microsoft.com/office/powerpoint/2010/main" val="124065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B65DB5-17C1-4C10-B775-99A4E0774E9C}"/>
              </a:ext>
            </a:extLst>
          </p:cNvPr>
          <p:cNvGrpSpPr/>
          <p:nvPr/>
        </p:nvGrpSpPr>
        <p:grpSpPr>
          <a:xfrm>
            <a:off x="0" y="0"/>
            <a:ext cx="12192000" cy="6858000"/>
            <a:chOff x="0" y="0"/>
            <a:chExt cx="12192000" cy="6858000"/>
          </a:xfrm>
        </p:grpSpPr>
        <p:pic>
          <p:nvPicPr>
            <p:cNvPr id="1026" name="Picture 2" descr="Padrão sem emenda de material escolar bonito, usando arte doodle em fundo  de papel | Vetor Premium">
              <a:extLst>
                <a:ext uri="{FF2B5EF4-FFF2-40B4-BE49-F238E27FC236}">
                  <a16:creationId xmlns:a16="http://schemas.microsoft.com/office/drawing/2014/main" id="{4E165110-B081-4D0C-AAAD-9C9D0154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drão sem emenda de material escolar bonito, usando arte doodle em fundo  de papel | Vetor Premium">
              <a:extLst>
                <a:ext uri="{FF2B5EF4-FFF2-40B4-BE49-F238E27FC236}">
                  <a16:creationId xmlns:a16="http://schemas.microsoft.com/office/drawing/2014/main" id="{53D774FE-A67F-4179-A274-5F3F9B923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drão sem emenda de material escolar bonito, usando arte doodle em fundo  de papel | Vetor Premium">
              <a:extLst>
                <a:ext uri="{FF2B5EF4-FFF2-40B4-BE49-F238E27FC236}">
                  <a16:creationId xmlns:a16="http://schemas.microsoft.com/office/drawing/2014/main" id="{14C69842-BCA7-4877-9B4A-53521560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drão sem emenda de material escolar bonito, usando arte doodle em fundo  de papel | Vetor Premium">
              <a:extLst>
                <a:ext uri="{FF2B5EF4-FFF2-40B4-BE49-F238E27FC236}">
                  <a16:creationId xmlns:a16="http://schemas.microsoft.com/office/drawing/2014/main" id="{12E7CA1E-2B64-4203-9C4B-50BBA5132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drão sem emenda de material escolar bonito, usando arte doodle em fundo  de papel | Vetor Premium">
              <a:extLst>
                <a:ext uri="{FF2B5EF4-FFF2-40B4-BE49-F238E27FC236}">
                  <a16:creationId xmlns:a16="http://schemas.microsoft.com/office/drawing/2014/main" id="{19BD5D67-3EFD-4973-95FA-A9D2DFA2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adrão sem emenda de material escolar bonito, usando arte doodle em fundo  de papel | Vetor Premium">
              <a:extLst>
                <a:ext uri="{FF2B5EF4-FFF2-40B4-BE49-F238E27FC236}">
                  <a16:creationId xmlns:a16="http://schemas.microsoft.com/office/drawing/2014/main" id="{7BADBE44-33B3-466E-8FD8-E3C9FB83B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drão sem emenda de material escolar bonito, usando arte doodle em fundo  de papel | Vetor Premium">
              <a:extLst>
                <a:ext uri="{FF2B5EF4-FFF2-40B4-BE49-F238E27FC236}">
                  <a16:creationId xmlns:a16="http://schemas.microsoft.com/office/drawing/2014/main" id="{BFBA3955-803B-4BF5-B618-F20AD10842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9" y="0"/>
              <a:ext cx="1905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drão sem emenda de material escolar bonito, usando arte doodle em fundo  de papel | Vetor Premium">
              <a:extLst>
                <a:ext uri="{FF2B5EF4-FFF2-40B4-BE49-F238E27FC236}">
                  <a16:creationId xmlns:a16="http://schemas.microsoft.com/office/drawing/2014/main" id="{1C19E6BD-7A6C-404D-8DBB-EE8F14E1B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44"/>
            <a:stretch/>
          </p:blipFill>
          <p:spPr bwMode="auto">
            <a:xfrm>
              <a:off x="10286998" y="3429000"/>
              <a:ext cx="1905001"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3">
            <a:extLst>
              <a:ext uri="{FF2B5EF4-FFF2-40B4-BE49-F238E27FC236}">
                <a16:creationId xmlns:a16="http://schemas.microsoft.com/office/drawing/2014/main" id="{88E36BC5-5D68-403E-A827-CCEB92E3F82D}"/>
              </a:ext>
            </a:extLst>
          </p:cNvPr>
          <p:cNvSpPr/>
          <p:nvPr/>
        </p:nvSpPr>
        <p:spPr>
          <a:xfrm>
            <a:off x="402021" y="338959"/>
            <a:ext cx="11474669" cy="6180083"/>
          </a:xfrm>
          <a:prstGeom prst="roundRect">
            <a:avLst>
              <a:gd name="adj" fmla="val 620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06204650-73DA-4C74-AF54-C09389B4458A}"/>
              </a:ext>
            </a:extLst>
          </p:cNvPr>
          <p:cNvSpPr/>
          <p:nvPr/>
        </p:nvSpPr>
        <p:spPr>
          <a:xfrm>
            <a:off x="3893858" y="373116"/>
            <a:ext cx="402001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rPr>
              <a:t>Test-tube words</a:t>
            </a:r>
          </a:p>
        </p:txBody>
      </p:sp>
      <p:cxnSp>
        <p:nvCxnSpPr>
          <p:cNvPr id="12" name="Straight Connector 11">
            <a:extLst>
              <a:ext uri="{FF2B5EF4-FFF2-40B4-BE49-F238E27FC236}">
                <a16:creationId xmlns:a16="http://schemas.microsoft.com/office/drawing/2014/main" id="{C9738612-96BF-487E-AA38-266FA9E5E3F4}"/>
              </a:ext>
            </a:extLst>
          </p:cNvPr>
          <p:cNvCxnSpPr/>
          <p:nvPr/>
        </p:nvCxnSpPr>
        <p:spPr>
          <a:xfrm>
            <a:off x="2217683" y="1296446"/>
            <a:ext cx="8069314" cy="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Rounded Corners 26">
            <a:extLst>
              <a:ext uri="{FF2B5EF4-FFF2-40B4-BE49-F238E27FC236}">
                <a16:creationId xmlns:a16="http://schemas.microsoft.com/office/drawing/2014/main" id="{383E9719-E168-49A3-8CE0-CB108D960690}"/>
              </a:ext>
            </a:extLst>
          </p:cNvPr>
          <p:cNvSpPr/>
          <p:nvPr/>
        </p:nvSpPr>
        <p:spPr>
          <a:xfrm>
            <a:off x="1080381" y="1525538"/>
            <a:ext cx="10031238" cy="1388476"/>
          </a:xfrm>
          <a:prstGeom prst="roundRect">
            <a:avLst>
              <a:gd name="adj" fmla="val 6321"/>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0"/>
                <a:solidFill>
                  <a:schemeClr val="tx1"/>
                </a:solidFill>
                <a:effectLst>
                  <a:outerShdw blurRad="38100" dist="19050" dir="2700000" algn="tl" rotWithShape="0">
                    <a:schemeClr val="dk1">
                      <a:alpha val="40000"/>
                    </a:schemeClr>
                  </a:outerShdw>
                </a:effectLst>
                <a:latin typeface="KG Neatly Printed" panose="02000506000000020003" pitchFamily="2" charset="0"/>
                <a:ea typeface="Andika" panose="02000000000000000000" pitchFamily="2" charset="0"/>
                <a:cs typeface="Andika" panose="02000000000000000000" pitchFamily="2" charset="0"/>
              </a:rPr>
              <a:t>Make words in the boxes by taking letters or a combination of letters from each test-tube.  The first one is ready.</a:t>
            </a:r>
          </a:p>
        </p:txBody>
      </p:sp>
      <p:sp>
        <p:nvSpPr>
          <p:cNvPr id="16" name="TextBox 15">
            <a:extLst>
              <a:ext uri="{FF2B5EF4-FFF2-40B4-BE49-F238E27FC236}">
                <a16:creationId xmlns:a16="http://schemas.microsoft.com/office/drawing/2014/main" id="{46DBC17E-08C6-482D-A8D4-0D8F3A42AFB0}"/>
              </a:ext>
            </a:extLst>
          </p:cNvPr>
          <p:cNvSpPr txBox="1"/>
          <p:nvPr/>
        </p:nvSpPr>
        <p:spPr>
          <a:xfrm>
            <a:off x="11439331" y="6568559"/>
            <a:ext cx="752667" cy="289441"/>
          </a:xfrm>
          <a:prstGeom prst="roundRect">
            <a:avLst/>
          </a:prstGeom>
          <a:solidFill>
            <a:schemeClr val="accent5">
              <a:lumMod val="75000"/>
            </a:schemeClr>
          </a:solidFill>
        </p:spPr>
        <p:txBody>
          <a:bodyPr wrap="square" rtlCol="0">
            <a:spAutoFit/>
          </a:bodyPr>
          <a:lstStyle/>
          <a:p>
            <a:r>
              <a:rPr lang="en-GB" sz="1100" dirty="0">
                <a:solidFill>
                  <a:schemeClr val="bg1"/>
                </a:solidFill>
              </a:rPr>
              <a:t>LAP 5.5</a:t>
            </a:r>
          </a:p>
        </p:txBody>
      </p:sp>
      <p:grpSp>
        <p:nvGrpSpPr>
          <p:cNvPr id="17" name="Group 16">
            <a:extLst>
              <a:ext uri="{FF2B5EF4-FFF2-40B4-BE49-F238E27FC236}">
                <a16:creationId xmlns:a16="http://schemas.microsoft.com/office/drawing/2014/main" id="{A33A74E4-1469-4FC6-BED6-8DFB7B1FB8AA}"/>
              </a:ext>
            </a:extLst>
          </p:cNvPr>
          <p:cNvGrpSpPr/>
          <p:nvPr/>
        </p:nvGrpSpPr>
        <p:grpSpPr>
          <a:xfrm>
            <a:off x="4327787" y="3767958"/>
            <a:ext cx="1668617" cy="2236097"/>
            <a:chOff x="4243290" y="3767957"/>
            <a:chExt cx="1668617" cy="2236097"/>
          </a:xfrm>
        </p:grpSpPr>
        <p:pic>
          <p:nvPicPr>
            <p:cNvPr id="5" name="Picture 2" descr="Flask Clip Art at Clker.com - vector clip art online, royalty free &amp; public  domain">
              <a:extLst>
                <a:ext uri="{FF2B5EF4-FFF2-40B4-BE49-F238E27FC236}">
                  <a16:creationId xmlns:a16="http://schemas.microsoft.com/office/drawing/2014/main" id="{1DF9511A-5285-46CF-A61A-CC89F862A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90" y="3767957"/>
              <a:ext cx="1668617" cy="223609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644FEA9-C993-43D6-893E-C117C88F3F20}"/>
                </a:ext>
              </a:extLst>
            </p:cNvPr>
            <p:cNvSpPr/>
            <p:nvPr/>
          </p:nvSpPr>
          <p:spPr>
            <a:xfrm>
              <a:off x="4660358" y="4712411"/>
              <a:ext cx="580608"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HO</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DDE5531B-9910-42AF-99EE-B656A97855F8}"/>
                </a:ext>
              </a:extLst>
            </p:cNvPr>
            <p:cNvSpPr/>
            <p:nvPr/>
          </p:nvSpPr>
          <p:spPr>
            <a:xfrm>
              <a:off x="4454212" y="5099889"/>
              <a:ext cx="52450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DE</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DAE6DCB0-43A7-433D-A963-25B117806C15}"/>
                </a:ext>
              </a:extLst>
            </p:cNvPr>
            <p:cNvSpPr/>
            <p:nvPr/>
          </p:nvSpPr>
          <p:spPr>
            <a:xfrm>
              <a:off x="5272651" y="5395240"/>
              <a:ext cx="45878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W</a:t>
              </a:r>
            </a:p>
          </p:txBody>
        </p:sp>
        <p:sp>
          <p:nvSpPr>
            <p:cNvPr id="26" name="Rectangle 25">
              <a:extLst>
                <a:ext uri="{FF2B5EF4-FFF2-40B4-BE49-F238E27FC236}">
                  <a16:creationId xmlns:a16="http://schemas.microsoft.com/office/drawing/2014/main" id="{9811DDA9-6BC3-4CB9-B366-FBF02012FA8E}"/>
                </a:ext>
              </a:extLst>
            </p:cNvPr>
            <p:cNvSpPr/>
            <p:nvPr/>
          </p:nvSpPr>
          <p:spPr>
            <a:xfrm>
              <a:off x="4548430" y="5458229"/>
              <a:ext cx="580608"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PR</a:t>
              </a:r>
            </a:p>
          </p:txBody>
        </p:sp>
      </p:grpSp>
      <p:grpSp>
        <p:nvGrpSpPr>
          <p:cNvPr id="28" name="Group 27">
            <a:extLst>
              <a:ext uri="{FF2B5EF4-FFF2-40B4-BE49-F238E27FC236}">
                <a16:creationId xmlns:a16="http://schemas.microsoft.com/office/drawing/2014/main" id="{1D9BD64E-B041-4BC0-AF90-73D48B957886}"/>
              </a:ext>
            </a:extLst>
          </p:cNvPr>
          <p:cNvGrpSpPr/>
          <p:nvPr/>
        </p:nvGrpSpPr>
        <p:grpSpPr>
          <a:xfrm>
            <a:off x="6113930" y="3757582"/>
            <a:ext cx="1668617" cy="2236097"/>
            <a:chOff x="4243290" y="3767957"/>
            <a:chExt cx="1668617" cy="2236097"/>
          </a:xfrm>
        </p:grpSpPr>
        <p:pic>
          <p:nvPicPr>
            <p:cNvPr id="29" name="Picture 2" descr="Flask Clip Art at Clker.com - vector clip art online, royalty free &amp; public  domain">
              <a:extLst>
                <a:ext uri="{FF2B5EF4-FFF2-40B4-BE49-F238E27FC236}">
                  <a16:creationId xmlns:a16="http://schemas.microsoft.com/office/drawing/2014/main" id="{FA9873D0-93F7-4AD1-9292-F0CA3C905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90" y="3767957"/>
              <a:ext cx="1668617" cy="223609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D324579B-C536-4354-B833-2183A2C7A05C}"/>
                </a:ext>
              </a:extLst>
            </p:cNvPr>
            <p:cNvSpPr/>
            <p:nvPr/>
          </p:nvSpPr>
          <p:spPr>
            <a:xfrm>
              <a:off x="4749325" y="4712411"/>
              <a:ext cx="402675"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IS</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77F02D05-7E39-45FE-98D3-8C407F17CF1F}"/>
                </a:ext>
              </a:extLst>
            </p:cNvPr>
            <p:cNvSpPr/>
            <p:nvPr/>
          </p:nvSpPr>
          <p:spPr>
            <a:xfrm>
              <a:off x="4479764" y="5099889"/>
              <a:ext cx="473399"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ES</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9A840FAD-A7E4-46C9-8229-D2E0717FF83F}"/>
                </a:ext>
              </a:extLst>
            </p:cNvPr>
            <p:cNvSpPr/>
            <p:nvPr/>
          </p:nvSpPr>
          <p:spPr>
            <a:xfrm>
              <a:off x="5306314" y="5395240"/>
              <a:ext cx="391454"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LI</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05193E98-4E95-4382-B221-B326A3699604}"/>
                </a:ext>
              </a:extLst>
            </p:cNvPr>
            <p:cNvSpPr/>
            <p:nvPr/>
          </p:nvSpPr>
          <p:spPr>
            <a:xfrm>
              <a:off x="4548430" y="5458229"/>
              <a:ext cx="580608"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CE</a:t>
              </a:r>
              <a:endParaRPr lang="en-US" sz="2400" b="0" cap="none" spc="0" dirty="0">
                <a:ln w="0"/>
                <a:solidFill>
                  <a:schemeClr val="tx1"/>
                </a:solidFill>
                <a:effectLst>
                  <a:outerShdw blurRad="38100" dist="19050" dir="2700000" algn="tl" rotWithShape="0">
                    <a:schemeClr val="dk1">
                      <a:alpha val="40000"/>
                    </a:schemeClr>
                  </a:outerShdw>
                </a:effectLst>
              </a:endParaRPr>
            </a:p>
          </p:txBody>
        </p:sp>
      </p:grpSp>
      <p:grpSp>
        <p:nvGrpSpPr>
          <p:cNvPr id="34" name="Group 33">
            <a:extLst>
              <a:ext uri="{FF2B5EF4-FFF2-40B4-BE49-F238E27FC236}">
                <a16:creationId xmlns:a16="http://schemas.microsoft.com/office/drawing/2014/main" id="{51C03809-E56F-4EC4-8ADF-063A23D9E09C}"/>
              </a:ext>
            </a:extLst>
          </p:cNvPr>
          <p:cNvGrpSpPr/>
          <p:nvPr/>
        </p:nvGrpSpPr>
        <p:grpSpPr>
          <a:xfrm>
            <a:off x="7941729" y="3748251"/>
            <a:ext cx="1668617" cy="2236097"/>
            <a:chOff x="4243290" y="3767957"/>
            <a:chExt cx="1668617" cy="2236097"/>
          </a:xfrm>
        </p:grpSpPr>
        <p:pic>
          <p:nvPicPr>
            <p:cNvPr id="35" name="Picture 2" descr="Flask Clip Art at Clker.com - vector clip art online, royalty free &amp; public  domain">
              <a:extLst>
                <a:ext uri="{FF2B5EF4-FFF2-40B4-BE49-F238E27FC236}">
                  <a16:creationId xmlns:a16="http://schemas.microsoft.com/office/drawing/2014/main" id="{038878CC-E8E6-4925-B628-0B3E644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90" y="3767957"/>
              <a:ext cx="1668617" cy="223609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022B6C0-CEF9-4FB9-AD47-A62F7EBCF692}"/>
                </a:ext>
              </a:extLst>
            </p:cNvPr>
            <p:cNvSpPr/>
            <p:nvPr/>
          </p:nvSpPr>
          <p:spPr>
            <a:xfrm>
              <a:off x="4643526" y="4712411"/>
              <a:ext cx="614272"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MB</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86EFBCDB-1360-4392-B352-4A4858AC2091}"/>
                </a:ext>
              </a:extLst>
            </p:cNvPr>
            <p:cNvSpPr/>
            <p:nvPr/>
          </p:nvSpPr>
          <p:spPr>
            <a:xfrm>
              <a:off x="4442830" y="5099889"/>
              <a:ext cx="547266"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DA</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25180EC4-DACA-4EF0-A1B7-18903E59B870}"/>
                </a:ext>
              </a:extLst>
            </p:cNvPr>
            <p:cNvSpPr/>
            <p:nvPr/>
          </p:nvSpPr>
          <p:spPr>
            <a:xfrm>
              <a:off x="5238187" y="5395240"/>
              <a:ext cx="52770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HE</a:t>
              </a:r>
            </a:p>
          </p:txBody>
        </p:sp>
        <p:sp>
          <p:nvSpPr>
            <p:cNvPr id="39" name="Rectangle 38">
              <a:extLst>
                <a:ext uri="{FF2B5EF4-FFF2-40B4-BE49-F238E27FC236}">
                  <a16:creationId xmlns:a16="http://schemas.microsoft.com/office/drawing/2014/main" id="{50AB772E-5D6D-4ED6-92BB-CB59AEB86F1B}"/>
                </a:ext>
              </a:extLst>
            </p:cNvPr>
            <p:cNvSpPr/>
            <p:nvPr/>
          </p:nvSpPr>
          <p:spPr>
            <a:xfrm>
              <a:off x="4548430" y="5458229"/>
              <a:ext cx="580608"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EN</a:t>
              </a:r>
            </a:p>
          </p:txBody>
        </p:sp>
      </p:grpSp>
      <p:grpSp>
        <p:nvGrpSpPr>
          <p:cNvPr id="40" name="Group 39">
            <a:extLst>
              <a:ext uri="{FF2B5EF4-FFF2-40B4-BE49-F238E27FC236}">
                <a16:creationId xmlns:a16="http://schemas.microsoft.com/office/drawing/2014/main" id="{F5AC6871-40A2-4E4D-958F-E139FC4A6611}"/>
              </a:ext>
            </a:extLst>
          </p:cNvPr>
          <p:cNvGrpSpPr/>
          <p:nvPr/>
        </p:nvGrpSpPr>
        <p:grpSpPr>
          <a:xfrm>
            <a:off x="9834670" y="3736011"/>
            <a:ext cx="1668617" cy="2236097"/>
            <a:chOff x="4243290" y="3767957"/>
            <a:chExt cx="1668617" cy="2236097"/>
          </a:xfrm>
        </p:grpSpPr>
        <p:pic>
          <p:nvPicPr>
            <p:cNvPr id="41" name="Picture 2" descr="Flask Clip Art at Clker.com - vector clip art online, royalty free &amp; public  domain">
              <a:extLst>
                <a:ext uri="{FF2B5EF4-FFF2-40B4-BE49-F238E27FC236}">
                  <a16:creationId xmlns:a16="http://schemas.microsoft.com/office/drawing/2014/main" id="{6FA71A05-CD41-46A7-9068-9DBEFFDF9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90" y="3767957"/>
              <a:ext cx="1668617" cy="223609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8F886E1D-91E2-4D9C-BC16-52AFEA5B4AFC}"/>
                </a:ext>
              </a:extLst>
            </p:cNvPr>
            <p:cNvSpPr/>
            <p:nvPr/>
          </p:nvSpPr>
          <p:spPr>
            <a:xfrm>
              <a:off x="4713193" y="4712411"/>
              <a:ext cx="474938"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TS</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014DC6FF-1D89-40BB-A058-C03CAFF01A41}"/>
                </a:ext>
              </a:extLst>
            </p:cNvPr>
            <p:cNvSpPr/>
            <p:nvPr/>
          </p:nvSpPr>
          <p:spPr>
            <a:xfrm>
              <a:off x="4553598" y="5099889"/>
              <a:ext cx="32573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S</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A2E5DF6F-9DE4-45C5-BA84-FC358A972DE4}"/>
                </a:ext>
              </a:extLst>
            </p:cNvPr>
            <p:cNvSpPr/>
            <p:nvPr/>
          </p:nvSpPr>
          <p:spPr>
            <a:xfrm>
              <a:off x="5265117" y="5395240"/>
              <a:ext cx="47384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YS</a:t>
              </a:r>
            </a:p>
          </p:txBody>
        </p:sp>
        <p:sp>
          <p:nvSpPr>
            <p:cNvPr id="45" name="Rectangle 44">
              <a:extLst>
                <a:ext uri="{FF2B5EF4-FFF2-40B4-BE49-F238E27FC236}">
                  <a16:creationId xmlns:a16="http://schemas.microsoft.com/office/drawing/2014/main" id="{90A09D12-86BD-4091-A034-5DAD76A7FBC4}"/>
                </a:ext>
              </a:extLst>
            </p:cNvPr>
            <p:cNvSpPr/>
            <p:nvPr/>
          </p:nvSpPr>
          <p:spPr>
            <a:xfrm>
              <a:off x="4548430" y="5458229"/>
              <a:ext cx="580608"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ER</a:t>
              </a:r>
            </a:p>
          </p:txBody>
        </p:sp>
      </p:grpSp>
      <p:grpSp>
        <p:nvGrpSpPr>
          <p:cNvPr id="52" name="Group 51">
            <a:extLst>
              <a:ext uri="{FF2B5EF4-FFF2-40B4-BE49-F238E27FC236}">
                <a16:creationId xmlns:a16="http://schemas.microsoft.com/office/drawing/2014/main" id="{1EEB7747-6E62-4C45-A0B3-799E41F842D4}"/>
              </a:ext>
            </a:extLst>
          </p:cNvPr>
          <p:cNvGrpSpPr/>
          <p:nvPr/>
        </p:nvGrpSpPr>
        <p:grpSpPr>
          <a:xfrm>
            <a:off x="830407" y="3475043"/>
            <a:ext cx="3220351" cy="2454822"/>
            <a:chOff x="852206" y="3636649"/>
            <a:chExt cx="3220351" cy="2454822"/>
          </a:xfrm>
        </p:grpSpPr>
        <p:grpSp>
          <p:nvGrpSpPr>
            <p:cNvPr id="48" name="Group 47">
              <a:extLst>
                <a:ext uri="{FF2B5EF4-FFF2-40B4-BE49-F238E27FC236}">
                  <a16:creationId xmlns:a16="http://schemas.microsoft.com/office/drawing/2014/main" id="{136A1E28-80B7-43DC-B0D4-22EFBC0240A8}"/>
                </a:ext>
              </a:extLst>
            </p:cNvPr>
            <p:cNvGrpSpPr/>
            <p:nvPr/>
          </p:nvGrpSpPr>
          <p:grpSpPr>
            <a:xfrm>
              <a:off x="861655" y="4911939"/>
              <a:ext cx="3210902" cy="535915"/>
              <a:chOff x="867747" y="3736011"/>
              <a:chExt cx="3210902" cy="535915"/>
            </a:xfrm>
          </p:grpSpPr>
          <p:sp>
            <p:nvSpPr>
              <p:cNvPr id="47" name="TextBox 46">
                <a:extLst>
                  <a:ext uri="{FF2B5EF4-FFF2-40B4-BE49-F238E27FC236}">
                    <a16:creationId xmlns:a16="http://schemas.microsoft.com/office/drawing/2014/main" id="{CACF4C4D-2604-4C1D-BC4A-A52BA4A02F9D}"/>
                  </a:ext>
                </a:extLst>
              </p:cNvPr>
              <p:cNvSpPr txBox="1"/>
              <p:nvPr/>
            </p:nvSpPr>
            <p:spPr>
              <a:xfrm>
                <a:off x="867747" y="3736011"/>
                <a:ext cx="737118"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49" name="TextBox 48">
                <a:extLst>
                  <a:ext uri="{FF2B5EF4-FFF2-40B4-BE49-F238E27FC236}">
                    <a16:creationId xmlns:a16="http://schemas.microsoft.com/office/drawing/2014/main" id="{7023F83F-89FE-4C32-8006-EF2961BA48C0}"/>
                  </a:ext>
                </a:extLst>
              </p:cNvPr>
              <p:cNvSpPr txBox="1"/>
              <p:nvPr/>
            </p:nvSpPr>
            <p:spPr>
              <a:xfrm>
                <a:off x="1782007" y="3736011"/>
                <a:ext cx="637148"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50" name="TextBox 49">
                <a:extLst>
                  <a:ext uri="{FF2B5EF4-FFF2-40B4-BE49-F238E27FC236}">
                    <a16:creationId xmlns:a16="http://schemas.microsoft.com/office/drawing/2014/main" id="{504673AD-1766-470C-83C8-8859BDD68ACC}"/>
                  </a:ext>
                </a:extLst>
              </p:cNvPr>
              <p:cNvSpPr txBox="1"/>
              <p:nvPr/>
            </p:nvSpPr>
            <p:spPr>
              <a:xfrm>
                <a:off x="2578336" y="3738920"/>
                <a:ext cx="686023"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51" name="TextBox 50">
                <a:extLst>
                  <a:ext uri="{FF2B5EF4-FFF2-40B4-BE49-F238E27FC236}">
                    <a16:creationId xmlns:a16="http://schemas.microsoft.com/office/drawing/2014/main" id="{E0EC300C-454C-4E7F-92E5-D907F34C844A}"/>
                  </a:ext>
                </a:extLst>
              </p:cNvPr>
              <p:cNvSpPr txBox="1"/>
              <p:nvPr/>
            </p:nvSpPr>
            <p:spPr>
              <a:xfrm>
                <a:off x="3392626" y="3748706"/>
                <a:ext cx="686023"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grpSp>
        <p:grpSp>
          <p:nvGrpSpPr>
            <p:cNvPr id="55" name="Group 54">
              <a:extLst>
                <a:ext uri="{FF2B5EF4-FFF2-40B4-BE49-F238E27FC236}">
                  <a16:creationId xmlns:a16="http://schemas.microsoft.com/office/drawing/2014/main" id="{9151A174-D552-4346-B9C3-B765DD834053}"/>
                </a:ext>
              </a:extLst>
            </p:cNvPr>
            <p:cNvGrpSpPr/>
            <p:nvPr/>
          </p:nvGrpSpPr>
          <p:grpSpPr>
            <a:xfrm>
              <a:off x="855736" y="4280266"/>
              <a:ext cx="3210902" cy="535915"/>
              <a:chOff x="867747" y="3736011"/>
              <a:chExt cx="3210902" cy="535915"/>
            </a:xfrm>
          </p:grpSpPr>
          <p:sp>
            <p:nvSpPr>
              <p:cNvPr id="56" name="TextBox 55">
                <a:extLst>
                  <a:ext uri="{FF2B5EF4-FFF2-40B4-BE49-F238E27FC236}">
                    <a16:creationId xmlns:a16="http://schemas.microsoft.com/office/drawing/2014/main" id="{D0B5FA7F-2ECD-43BB-8990-DD416C89BF4A}"/>
                  </a:ext>
                </a:extLst>
              </p:cNvPr>
              <p:cNvSpPr txBox="1"/>
              <p:nvPr/>
            </p:nvSpPr>
            <p:spPr>
              <a:xfrm>
                <a:off x="867747" y="3736011"/>
                <a:ext cx="737118"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57" name="TextBox 56">
                <a:extLst>
                  <a:ext uri="{FF2B5EF4-FFF2-40B4-BE49-F238E27FC236}">
                    <a16:creationId xmlns:a16="http://schemas.microsoft.com/office/drawing/2014/main" id="{0AF28E96-616D-4039-AEB4-09CD600D542F}"/>
                  </a:ext>
                </a:extLst>
              </p:cNvPr>
              <p:cNvSpPr txBox="1"/>
              <p:nvPr/>
            </p:nvSpPr>
            <p:spPr>
              <a:xfrm>
                <a:off x="1782007" y="3736011"/>
                <a:ext cx="637148"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58" name="TextBox 57">
                <a:extLst>
                  <a:ext uri="{FF2B5EF4-FFF2-40B4-BE49-F238E27FC236}">
                    <a16:creationId xmlns:a16="http://schemas.microsoft.com/office/drawing/2014/main" id="{D9BBDC39-DAD2-4BD3-B7F1-FA7F9750F5EF}"/>
                  </a:ext>
                </a:extLst>
              </p:cNvPr>
              <p:cNvSpPr txBox="1"/>
              <p:nvPr/>
            </p:nvSpPr>
            <p:spPr>
              <a:xfrm>
                <a:off x="2578336" y="3738920"/>
                <a:ext cx="686023"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59" name="TextBox 58">
                <a:extLst>
                  <a:ext uri="{FF2B5EF4-FFF2-40B4-BE49-F238E27FC236}">
                    <a16:creationId xmlns:a16="http://schemas.microsoft.com/office/drawing/2014/main" id="{3B3E718A-27C0-4584-8304-A16D90128918}"/>
                  </a:ext>
                </a:extLst>
              </p:cNvPr>
              <p:cNvSpPr txBox="1"/>
              <p:nvPr/>
            </p:nvSpPr>
            <p:spPr>
              <a:xfrm>
                <a:off x="3392626" y="3748706"/>
                <a:ext cx="686023"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grpSp>
        <p:grpSp>
          <p:nvGrpSpPr>
            <p:cNvPr id="60" name="Group 59">
              <a:extLst>
                <a:ext uri="{FF2B5EF4-FFF2-40B4-BE49-F238E27FC236}">
                  <a16:creationId xmlns:a16="http://schemas.microsoft.com/office/drawing/2014/main" id="{1EC37221-664C-4E28-A233-38811C416185}"/>
                </a:ext>
              </a:extLst>
            </p:cNvPr>
            <p:cNvGrpSpPr/>
            <p:nvPr/>
          </p:nvGrpSpPr>
          <p:grpSpPr>
            <a:xfrm>
              <a:off x="861068" y="3636649"/>
              <a:ext cx="3210902" cy="535915"/>
              <a:chOff x="867747" y="3736011"/>
              <a:chExt cx="3210902" cy="535915"/>
            </a:xfrm>
          </p:grpSpPr>
          <p:sp>
            <p:nvSpPr>
              <p:cNvPr id="61" name="TextBox 60">
                <a:extLst>
                  <a:ext uri="{FF2B5EF4-FFF2-40B4-BE49-F238E27FC236}">
                    <a16:creationId xmlns:a16="http://schemas.microsoft.com/office/drawing/2014/main" id="{5015160E-9E94-422D-AD85-B691C4B18C36}"/>
                  </a:ext>
                </a:extLst>
              </p:cNvPr>
              <p:cNvSpPr txBox="1"/>
              <p:nvPr/>
            </p:nvSpPr>
            <p:spPr>
              <a:xfrm>
                <a:off x="867747" y="3736011"/>
                <a:ext cx="737118" cy="523220"/>
              </a:xfrm>
              <a:prstGeom prst="rect">
                <a:avLst/>
              </a:prstGeom>
              <a:noFill/>
              <a:ln>
                <a:solidFill>
                  <a:schemeClr val="tx1"/>
                </a:solidFill>
              </a:ln>
            </p:spPr>
            <p:txBody>
              <a:bodyPr wrap="square" rtlCol="0">
                <a:spAutoFit/>
              </a:bodyPr>
              <a:lstStyle/>
              <a:p>
                <a:r>
                  <a:rPr lang="en-GB" sz="2800" dirty="0">
                    <a:latin typeface="Andika" panose="02000000000000000000" pitchFamily="2" charset="0"/>
                    <a:ea typeface="Andika" panose="02000000000000000000" pitchFamily="2" charset="0"/>
                    <a:cs typeface="Andika" panose="02000000000000000000" pitchFamily="2" charset="0"/>
                  </a:rPr>
                  <a:t>HO</a:t>
                </a:r>
              </a:p>
            </p:txBody>
          </p:sp>
          <p:sp>
            <p:nvSpPr>
              <p:cNvPr id="62" name="TextBox 61">
                <a:extLst>
                  <a:ext uri="{FF2B5EF4-FFF2-40B4-BE49-F238E27FC236}">
                    <a16:creationId xmlns:a16="http://schemas.microsoft.com/office/drawing/2014/main" id="{A7AC5E54-9CC1-4A87-A265-AF83E7223EE2}"/>
                  </a:ext>
                </a:extLst>
              </p:cNvPr>
              <p:cNvSpPr txBox="1"/>
              <p:nvPr/>
            </p:nvSpPr>
            <p:spPr>
              <a:xfrm>
                <a:off x="1782007" y="3736011"/>
                <a:ext cx="637148" cy="523220"/>
              </a:xfrm>
              <a:prstGeom prst="rect">
                <a:avLst/>
              </a:prstGeom>
              <a:noFill/>
              <a:ln>
                <a:solidFill>
                  <a:schemeClr val="tx1"/>
                </a:solidFill>
              </a:ln>
            </p:spPr>
            <p:txBody>
              <a:bodyPr wrap="square" rtlCol="0">
                <a:spAutoFit/>
              </a:bodyPr>
              <a:lstStyle/>
              <a:p>
                <a:r>
                  <a:rPr lang="en-GB" sz="2800" dirty="0">
                    <a:latin typeface="Andika" panose="02000000000000000000" pitchFamily="2" charset="0"/>
                    <a:ea typeface="Andika" panose="02000000000000000000" pitchFamily="2" charset="0"/>
                    <a:cs typeface="Andika" panose="02000000000000000000" pitchFamily="2" charset="0"/>
                  </a:rPr>
                  <a:t>LI</a:t>
                </a:r>
              </a:p>
            </p:txBody>
          </p:sp>
          <p:sp>
            <p:nvSpPr>
              <p:cNvPr id="63" name="TextBox 62">
                <a:extLst>
                  <a:ext uri="{FF2B5EF4-FFF2-40B4-BE49-F238E27FC236}">
                    <a16:creationId xmlns:a16="http://schemas.microsoft.com/office/drawing/2014/main" id="{008BC530-7CD0-46C5-96C3-5E62ED6004AA}"/>
                  </a:ext>
                </a:extLst>
              </p:cNvPr>
              <p:cNvSpPr txBox="1"/>
              <p:nvPr/>
            </p:nvSpPr>
            <p:spPr>
              <a:xfrm>
                <a:off x="2578336" y="3738920"/>
                <a:ext cx="686023" cy="523220"/>
              </a:xfrm>
              <a:prstGeom prst="rect">
                <a:avLst/>
              </a:prstGeom>
              <a:noFill/>
              <a:ln>
                <a:solidFill>
                  <a:schemeClr val="tx1"/>
                </a:solidFill>
              </a:ln>
            </p:spPr>
            <p:txBody>
              <a:bodyPr wrap="square" rtlCol="0">
                <a:spAutoFit/>
              </a:bodyPr>
              <a:lstStyle/>
              <a:p>
                <a:r>
                  <a:rPr lang="en-GB" sz="2800" dirty="0">
                    <a:latin typeface="Andika" panose="02000000000000000000" pitchFamily="2" charset="0"/>
                    <a:ea typeface="Andika" panose="02000000000000000000" pitchFamily="2" charset="0"/>
                    <a:cs typeface="Andika" panose="02000000000000000000" pitchFamily="2" charset="0"/>
                  </a:rPr>
                  <a:t>DA</a:t>
                </a:r>
              </a:p>
            </p:txBody>
          </p:sp>
          <p:sp>
            <p:nvSpPr>
              <p:cNvPr id="64" name="TextBox 63">
                <a:extLst>
                  <a:ext uri="{FF2B5EF4-FFF2-40B4-BE49-F238E27FC236}">
                    <a16:creationId xmlns:a16="http://schemas.microsoft.com/office/drawing/2014/main" id="{D553D2D6-17F7-46EF-9ACB-C2FAD5A23472}"/>
                  </a:ext>
                </a:extLst>
              </p:cNvPr>
              <p:cNvSpPr txBox="1"/>
              <p:nvPr/>
            </p:nvSpPr>
            <p:spPr>
              <a:xfrm>
                <a:off x="3392626" y="3748706"/>
                <a:ext cx="686023" cy="523220"/>
              </a:xfrm>
              <a:prstGeom prst="rect">
                <a:avLst/>
              </a:prstGeom>
              <a:noFill/>
              <a:ln>
                <a:solidFill>
                  <a:schemeClr val="tx1"/>
                </a:solidFill>
              </a:ln>
            </p:spPr>
            <p:txBody>
              <a:bodyPr wrap="square" rtlCol="0">
                <a:spAutoFit/>
              </a:bodyPr>
              <a:lstStyle/>
              <a:p>
                <a:r>
                  <a:rPr lang="en-GB" sz="2800" dirty="0">
                    <a:latin typeface="Andika" panose="02000000000000000000" pitchFamily="2" charset="0"/>
                    <a:ea typeface="Andika" panose="02000000000000000000" pitchFamily="2" charset="0"/>
                    <a:cs typeface="Andika" panose="02000000000000000000" pitchFamily="2" charset="0"/>
                  </a:rPr>
                  <a:t>YS</a:t>
                </a:r>
              </a:p>
            </p:txBody>
          </p:sp>
        </p:grpSp>
        <p:grpSp>
          <p:nvGrpSpPr>
            <p:cNvPr id="65" name="Group 64">
              <a:extLst>
                <a:ext uri="{FF2B5EF4-FFF2-40B4-BE49-F238E27FC236}">
                  <a16:creationId xmlns:a16="http://schemas.microsoft.com/office/drawing/2014/main" id="{D06C4081-793F-4E35-84C3-54E951D341B5}"/>
                </a:ext>
              </a:extLst>
            </p:cNvPr>
            <p:cNvGrpSpPr/>
            <p:nvPr/>
          </p:nvGrpSpPr>
          <p:grpSpPr>
            <a:xfrm>
              <a:off x="852206" y="5555556"/>
              <a:ext cx="3210902" cy="535915"/>
              <a:chOff x="867747" y="3736011"/>
              <a:chExt cx="3210902" cy="535915"/>
            </a:xfrm>
          </p:grpSpPr>
          <p:sp>
            <p:nvSpPr>
              <p:cNvPr id="66" name="TextBox 65">
                <a:extLst>
                  <a:ext uri="{FF2B5EF4-FFF2-40B4-BE49-F238E27FC236}">
                    <a16:creationId xmlns:a16="http://schemas.microsoft.com/office/drawing/2014/main" id="{1D7F04CA-FADE-40E5-BB1E-93C8B97D91E6}"/>
                  </a:ext>
                </a:extLst>
              </p:cNvPr>
              <p:cNvSpPr txBox="1"/>
              <p:nvPr/>
            </p:nvSpPr>
            <p:spPr>
              <a:xfrm>
                <a:off x="867747" y="3736011"/>
                <a:ext cx="737118"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67" name="TextBox 66">
                <a:extLst>
                  <a:ext uri="{FF2B5EF4-FFF2-40B4-BE49-F238E27FC236}">
                    <a16:creationId xmlns:a16="http://schemas.microsoft.com/office/drawing/2014/main" id="{55708632-EA0C-4CFA-A012-451A21810239}"/>
                  </a:ext>
                </a:extLst>
              </p:cNvPr>
              <p:cNvSpPr txBox="1"/>
              <p:nvPr/>
            </p:nvSpPr>
            <p:spPr>
              <a:xfrm>
                <a:off x="1782007" y="3736011"/>
                <a:ext cx="637148"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68" name="TextBox 67">
                <a:extLst>
                  <a:ext uri="{FF2B5EF4-FFF2-40B4-BE49-F238E27FC236}">
                    <a16:creationId xmlns:a16="http://schemas.microsoft.com/office/drawing/2014/main" id="{8D6D20F8-CE3A-4BD5-BF36-3003851D864C}"/>
                  </a:ext>
                </a:extLst>
              </p:cNvPr>
              <p:cNvSpPr txBox="1"/>
              <p:nvPr/>
            </p:nvSpPr>
            <p:spPr>
              <a:xfrm>
                <a:off x="2578336" y="3738920"/>
                <a:ext cx="686023"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sp>
            <p:nvSpPr>
              <p:cNvPr id="69" name="TextBox 68">
                <a:extLst>
                  <a:ext uri="{FF2B5EF4-FFF2-40B4-BE49-F238E27FC236}">
                    <a16:creationId xmlns:a16="http://schemas.microsoft.com/office/drawing/2014/main" id="{686F7AC7-80A3-4A4A-82A7-2889F820FEA2}"/>
                  </a:ext>
                </a:extLst>
              </p:cNvPr>
              <p:cNvSpPr txBox="1"/>
              <p:nvPr/>
            </p:nvSpPr>
            <p:spPr>
              <a:xfrm>
                <a:off x="3392626" y="3748706"/>
                <a:ext cx="686023" cy="523220"/>
              </a:xfrm>
              <a:prstGeom prst="rect">
                <a:avLst/>
              </a:prstGeom>
              <a:noFill/>
              <a:ln>
                <a:solidFill>
                  <a:schemeClr val="tx1"/>
                </a:solidFill>
              </a:ln>
            </p:spPr>
            <p:txBody>
              <a:bodyPr wrap="square" rtlCol="0">
                <a:spAutoFit/>
              </a:bodyPr>
              <a:lstStyle/>
              <a:p>
                <a:endParaRPr lang="en-GB" sz="2800" dirty="0">
                  <a:latin typeface="Andika" panose="02000000000000000000" pitchFamily="2" charset="0"/>
                  <a:ea typeface="Andika" panose="02000000000000000000" pitchFamily="2" charset="0"/>
                  <a:cs typeface="Andika" panose="02000000000000000000" pitchFamily="2" charset="0"/>
                </a:endParaRPr>
              </a:p>
            </p:txBody>
          </p:sp>
        </p:grpSp>
      </p:grpSp>
      <p:cxnSp>
        <p:nvCxnSpPr>
          <p:cNvPr id="71" name="Straight Connector 70">
            <a:extLst>
              <a:ext uri="{FF2B5EF4-FFF2-40B4-BE49-F238E27FC236}">
                <a16:creationId xmlns:a16="http://schemas.microsoft.com/office/drawing/2014/main" id="{7236862C-4E06-446C-B59F-0096A70CDA78}"/>
              </a:ext>
            </a:extLst>
          </p:cNvPr>
          <p:cNvCxnSpPr/>
          <p:nvPr/>
        </p:nvCxnSpPr>
        <p:spPr>
          <a:xfrm>
            <a:off x="4800960" y="4854059"/>
            <a:ext cx="412575" cy="213884"/>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22E5D9F7-8E92-4CB7-AA93-B0F3F7ECF39B}"/>
              </a:ext>
            </a:extLst>
          </p:cNvPr>
          <p:cNvCxnSpPr/>
          <p:nvPr/>
        </p:nvCxnSpPr>
        <p:spPr>
          <a:xfrm>
            <a:off x="7147939" y="5487184"/>
            <a:ext cx="412575" cy="213884"/>
          </a:xfrm>
          <a:prstGeom prst="line">
            <a:avLst/>
          </a:prstGeom>
          <a:ln w="28575"/>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0BBCA4EF-C339-4883-B964-9D06FAFFDFD1}"/>
              </a:ext>
            </a:extLst>
          </p:cNvPr>
          <p:cNvCxnSpPr/>
          <p:nvPr/>
        </p:nvCxnSpPr>
        <p:spPr>
          <a:xfrm>
            <a:off x="8224074" y="5191833"/>
            <a:ext cx="412575" cy="213884"/>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C3AD4796-A9D9-41DB-B008-8D7B3EB56A17}"/>
              </a:ext>
            </a:extLst>
          </p:cNvPr>
          <p:cNvCxnSpPr/>
          <p:nvPr/>
        </p:nvCxnSpPr>
        <p:spPr>
          <a:xfrm>
            <a:off x="10857899" y="5454613"/>
            <a:ext cx="412575" cy="213884"/>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3731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08.png"/></Relationships>
</file>

<file path=ppt/webextensions/webextension1.xml><?xml version="1.0" encoding="utf-8"?>
<we:webextension xmlns:we="http://schemas.microsoft.com/office/webextensions/webextension/2010/11" id="{9F5EEC34-4A88-4728-B400-401DE55F5143}">
  <we:reference id="wa104218071" version="1.0.0.0" store="en-US" storeType="OMEX"/>
  <we:alternateReferences>
    <we:reference id="wa104218071" version="1.0.0.0" store="wa104218071" storeType="OMEX"/>
  </we:alternateReferences>
  <we:properties>
    <we:property name="countdown" value="30"/>
    <we:property name="autostart" value="false"/>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9F5EEC34-4A88-4728-B400-401DE55F5143}">
  <we:reference id="wa104218071" version="1.0.0.0" store="en-US" storeType="OMEX"/>
  <we:alternateReferences>
    <we:reference id="wa104218071" version="1.0.0.0" store="wa104218071" storeType="OMEX"/>
  </we:alternateReferences>
  <we:properties>
    <we:property name="countdown" value="300"/>
    <we:property name="autostart" value="false"/>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ACA2E839-F5D7-42AE-9F40-C47BEE8717AC}">
  <we:reference id="wa104218071" version="1.0.0.0" store="en-US" storeType="OMEX"/>
  <we:alternateReferences>
    <we:reference id="wa104218071" version="1.0.0.0" store="wa104218071" storeType="OMEX"/>
  </we:alternateReferences>
  <we:properties>
    <we:property name="countdown" value="300"/>
    <we:property name="autostart" value="false"/>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45B802E7915E4A9EAE50A554949258" ma:contentTypeVersion="13" ma:contentTypeDescription="Create a new document." ma:contentTypeScope="" ma:versionID="80bd06f5540f124fb2c5fcd2d0d42155">
  <xsd:schema xmlns:xsd="http://www.w3.org/2001/XMLSchema" xmlns:xs="http://www.w3.org/2001/XMLSchema" xmlns:p="http://schemas.microsoft.com/office/2006/metadata/properties" xmlns:ns3="fa276554-a315-4eb0-8828-08adb05f0a88" xmlns:ns4="951fb4ba-5d5d-4f38-81cd-d6cbb08664b3" targetNamespace="http://schemas.microsoft.com/office/2006/metadata/properties" ma:root="true" ma:fieldsID="f44ea7170d057543772f3ecbc16b49d8" ns3:_="" ns4:_="">
    <xsd:import namespace="fa276554-a315-4eb0-8828-08adb05f0a88"/>
    <xsd:import namespace="951fb4ba-5d5d-4f38-81cd-d6cbb0866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76554-a315-4eb0-8828-08adb05f0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fb4ba-5d5d-4f38-81cd-d6cbb0866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76222C-6066-499B-A1BC-FD171BEB1F8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a276554-a315-4eb0-8828-08adb05f0a88"/>
    <ds:schemaRef ds:uri="951fb4ba-5d5d-4f38-81cd-d6cbb08664b3"/>
    <ds:schemaRef ds:uri="http://www.w3.org/XML/1998/namespace"/>
    <ds:schemaRef ds:uri="http://purl.org/dc/dcmitype/"/>
  </ds:schemaRefs>
</ds:datastoreItem>
</file>

<file path=customXml/itemProps2.xml><?xml version="1.0" encoding="utf-8"?>
<ds:datastoreItem xmlns:ds="http://schemas.openxmlformats.org/officeDocument/2006/customXml" ds:itemID="{67E1B3DC-795F-4D32-B4E8-F69CDC279DB0}">
  <ds:schemaRefs>
    <ds:schemaRef ds:uri="http://schemas.microsoft.com/sharepoint/v3/contenttype/forms"/>
  </ds:schemaRefs>
</ds:datastoreItem>
</file>

<file path=customXml/itemProps3.xml><?xml version="1.0" encoding="utf-8"?>
<ds:datastoreItem xmlns:ds="http://schemas.openxmlformats.org/officeDocument/2006/customXml" ds:itemID="{262EE9A9-BE4D-4B73-AF84-89C51B7442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276554-a315-4eb0-8828-08adb05f0a88"/>
    <ds:schemaRef ds:uri="951fb4ba-5d5d-4f38-81cd-d6cbb0866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2546</TotalTime>
  <Words>2197</Words>
  <Application>Microsoft Office PowerPoint</Application>
  <PresentationFormat>Widescreen</PresentationFormat>
  <Paragraphs>458</Paragraphs>
  <Slides>53</Slides>
  <Notes>0</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53</vt:i4>
      </vt:variant>
    </vt:vector>
  </HeadingPairs>
  <TitlesOfParts>
    <vt:vector size="74" baseType="lpstr">
      <vt:lpstr>Segoe Print</vt:lpstr>
      <vt:lpstr>Blackadder ITC</vt:lpstr>
      <vt:lpstr>Eras Bold ITC</vt:lpstr>
      <vt:lpstr>Informal Roman</vt:lpstr>
      <vt:lpstr>Cavolini</vt:lpstr>
      <vt:lpstr>Aharoni</vt:lpstr>
      <vt:lpstr>Arial</vt:lpstr>
      <vt:lpstr>A Year Without Rain</vt:lpstr>
      <vt:lpstr>Mf Sippin On Sunshine</vt:lpstr>
      <vt:lpstr>Jungle Boy</vt:lpstr>
      <vt:lpstr>Letters for Learners</vt:lpstr>
      <vt:lpstr>KG Neatly Printed</vt:lpstr>
      <vt:lpstr>Architects Daughter</vt:lpstr>
      <vt:lpstr>Borders Divide, But Hearts Shal</vt:lpstr>
      <vt:lpstr>Andika</vt:lpstr>
      <vt:lpstr>Print Bold OT</vt:lpstr>
      <vt:lpstr>Calibri</vt:lpstr>
      <vt:lpstr>Kingthings Clarity</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urieth aquilina</dc:creator>
  <cp:lastModifiedBy>urieth aquilina</cp:lastModifiedBy>
  <cp:revision>11</cp:revision>
  <dcterms:created xsi:type="dcterms:W3CDTF">2021-04-06T20:18:48Z</dcterms:created>
  <dcterms:modified xsi:type="dcterms:W3CDTF">2021-04-22T11:47:52Z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0x010100F345B802E7915E4A9EAE50A554949258</vt:lpwstr>
  </property>
</Properties>
</file>