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3EFD59-8058-4A21-BFC9-2339ECE22B4D}" v="2" dt="2022-06-13T09:52:52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ieth Attard" userId="75441522-1268-482d-b74b-a084f810ee66" providerId="ADAL" clId="{EF3EFD59-8058-4A21-BFC9-2339ECE22B4D}"/>
    <pc:docChg chg="modSld">
      <pc:chgData name="Urieth Attard" userId="75441522-1268-482d-b74b-a084f810ee66" providerId="ADAL" clId="{EF3EFD59-8058-4A21-BFC9-2339ECE22B4D}" dt="2022-06-23T09:56:26.088" v="48" actId="20577"/>
      <pc:docMkLst>
        <pc:docMk/>
      </pc:docMkLst>
      <pc:sldChg chg="modSp mod">
        <pc:chgData name="Urieth Attard" userId="75441522-1268-482d-b74b-a084f810ee66" providerId="ADAL" clId="{EF3EFD59-8058-4A21-BFC9-2339ECE22B4D}" dt="2022-06-23T09:56:26.088" v="48" actId="20577"/>
        <pc:sldMkLst>
          <pc:docMk/>
          <pc:sldMk cId="3071429868" sldId="257"/>
        </pc:sldMkLst>
        <pc:spChg chg="mod">
          <ac:chgData name="Urieth Attard" userId="75441522-1268-482d-b74b-a084f810ee66" providerId="ADAL" clId="{EF3EFD59-8058-4A21-BFC9-2339ECE22B4D}" dt="2022-06-13T09:52:36.643" v="16" actId="1076"/>
          <ac:spMkLst>
            <pc:docMk/>
            <pc:sldMk cId="3071429868" sldId="257"/>
            <ac:spMk id="4" creationId="{6215426F-4C5F-5AD8-E634-CCE73F79B406}"/>
          </ac:spMkLst>
        </pc:spChg>
        <pc:spChg chg="mod">
          <ac:chgData name="Urieth Attard" userId="75441522-1268-482d-b74b-a084f810ee66" providerId="ADAL" clId="{EF3EFD59-8058-4A21-BFC9-2339ECE22B4D}" dt="2022-06-13T09:54:06.955" v="27" actId="1076"/>
          <ac:spMkLst>
            <pc:docMk/>
            <pc:sldMk cId="3071429868" sldId="257"/>
            <ac:spMk id="6" creationId="{7880A3B0-759B-BD50-5F7F-CA8F96E0817B}"/>
          </ac:spMkLst>
        </pc:spChg>
        <pc:spChg chg="mod">
          <ac:chgData name="Urieth Attard" userId="75441522-1268-482d-b74b-a084f810ee66" providerId="ADAL" clId="{EF3EFD59-8058-4A21-BFC9-2339ECE22B4D}" dt="2022-06-23T09:56:08.542" v="31" actId="20577"/>
          <ac:spMkLst>
            <pc:docMk/>
            <pc:sldMk cId="3071429868" sldId="257"/>
            <ac:spMk id="8" creationId="{F9687DA0-994B-EA0F-DCB2-C29726EB0B76}"/>
          </ac:spMkLst>
        </pc:spChg>
        <pc:spChg chg="mod">
          <ac:chgData name="Urieth Attard" userId="75441522-1268-482d-b74b-a084f810ee66" providerId="ADAL" clId="{EF3EFD59-8058-4A21-BFC9-2339ECE22B4D}" dt="2022-06-23T09:56:03.206" v="29" actId="20577"/>
          <ac:spMkLst>
            <pc:docMk/>
            <pc:sldMk cId="3071429868" sldId="257"/>
            <ac:spMk id="10" creationId="{608A012C-D2D2-0E8D-F9F8-79B486B8E6B1}"/>
          </ac:spMkLst>
        </pc:spChg>
        <pc:spChg chg="mod">
          <ac:chgData name="Urieth Attard" userId="75441522-1268-482d-b74b-a084f810ee66" providerId="ADAL" clId="{EF3EFD59-8058-4A21-BFC9-2339ECE22B4D}" dt="2022-06-23T09:56:26.088" v="48" actId="20577"/>
          <ac:spMkLst>
            <pc:docMk/>
            <pc:sldMk cId="3071429868" sldId="257"/>
            <ac:spMk id="11" creationId="{BC375875-B2CD-0206-0D21-FD055E182870}"/>
          </ac:spMkLst>
        </pc:spChg>
        <pc:picChg chg="mod">
          <ac:chgData name="Urieth Attard" userId="75441522-1268-482d-b74b-a084f810ee66" providerId="ADAL" clId="{EF3EFD59-8058-4A21-BFC9-2339ECE22B4D}" dt="2022-06-13T09:52:52.931" v="22" actId="1076"/>
          <ac:picMkLst>
            <pc:docMk/>
            <pc:sldMk cId="3071429868" sldId="257"/>
            <ac:picMk id="1026" creationId="{8FC179A9-E88F-60EE-5E66-9BBE55C2382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78C9-89CF-CE02-1CE1-910832FDC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F07F6-1474-A0CD-0A00-F8B693E3A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B131B-FAD5-B504-1F55-9D68A687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A668-FCB1-11DC-10C4-06CAB0AD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74F8D-E25D-9765-5C6A-D8B07886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81066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7BC8-C6EB-0A6B-A9B3-902F1A7D4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1459B-F4E0-FCEB-6C98-C9AC60B46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ECED0-70BF-7D92-FEC8-CC88D587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D2C03-DB23-639B-7E82-7561193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6A37B-8CD0-ADFD-A372-8BDDFB722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13861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7D2C74-E4D3-6137-9812-77B954540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25137-3445-FB91-726E-6E6184098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1CBBC-777D-9AC7-3407-4F740EDC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F11AF-74FE-5F23-15FF-8910E573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AB6CD-51AD-DE6A-2AD1-2CE249B1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66876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8E32-E016-9692-9905-2D78C340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650C8-4667-7936-0EB9-D512C91B7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7F42D-49A5-6731-9175-F17FD5D1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23BAC-74EB-92A5-39E8-D3BE51E6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80E58-56D6-B58C-3B51-7644DA76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65915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CA736-B28A-D7EA-42E9-9D2561D8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A37EC-91D9-1488-CDA0-0B3BC67B5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F4BC2-9E0C-D8CE-1237-4B655D163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B1FF7-018D-37DF-B117-AA61FCCF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A13F0-5FB0-663E-77E2-AE2BA7BB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94666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0268-3CFE-E1BC-A3A1-31179079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C0C1A-5C47-A519-26EC-6B0BBD644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BC445-C6D9-DEF6-8144-0FF6604AD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5BBF8-5FB2-3F98-9BCA-0F26A8E60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4E24E-E01C-B2C3-33ED-7B69E241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71EBC-929F-F0C4-EB5A-F7987BD5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60747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5E30D-FAC3-5069-4FCE-B4FB3FC84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1D6F4-7526-C0D0-92DD-96EFE7605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7597A-6597-4C32-1E82-EFC2648DC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B8CEB-3FC9-7910-4821-469425610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2C0D2-B960-E6C9-1CD5-CDD082525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85499A-4AA4-55BF-DC6B-2C5353ABC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BF4675-033B-E50F-912E-BE1B7A04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823E4F-0950-BF11-CEFC-ACA07966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98655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3A8F-3DB3-1CAA-8BEC-9E9E13808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8EA78-D701-9737-FBDA-B908B8718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EBF217-65B2-4EC1-415F-C318E498F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40D49-D2BF-FD3E-23C1-10291182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4533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A36F86-D5FF-40FF-AA98-6A24D03D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201F97-F2E1-4419-2AFD-E2E4E0767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39B08-3D95-E031-BBAC-0A1B190A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57953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8BA7-D399-C04B-2D1A-6B7682E75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E2907-CACF-6AC0-5AC8-CF26346E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D3D08-5874-FD06-4ABB-03DD57088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CBE7D-5585-45D4-0ECD-8BA2F1BD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473CB-CAD4-0158-B589-1720B2C2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5A165-3647-00F8-D355-6E986513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50561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87705-76AD-D52A-8105-9FA3E7A3A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CD35EA-ED43-22E2-1A43-5FDB1DEC1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9EAD1-F7A3-D7DD-CD97-0A5475457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F40DD-D4CC-8A91-DE9A-64412A52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42DDF-3C48-BD9D-21B0-009FEF424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0834D-2C93-91EF-FFC2-A7DAB9C8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25895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2B1F77-E809-521C-6C77-3A6186503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858FC-639D-DD41-0012-2E2376D20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8E451-8CD4-65EA-C212-CF7D73863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681C-4468-4195-BB4F-BCEE5F19300A}" type="datetimeFigureOut">
              <a:rPr lang="en-MT" smtClean="0"/>
              <a:t>23/06/2022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32E1-0F74-FD7A-5B57-C7978DF13F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84E0D-9980-A2CD-B95E-A53FC245F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E747-154B-4934-9B5A-CF6FBAB0468E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65742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DBB695-D671-B650-A2AA-D249AEE5A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720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Report Writing</a:t>
            </a:r>
            <a:endParaRPr lang="en-MT" sz="720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E9462-302B-9695-15BE-89BFC5E0B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 lnSpcReduction="10000"/>
          </a:bodyPr>
          <a:lstStyle/>
          <a:p>
            <a:r>
              <a:rPr lang="en-GB" sz="150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Write a non-chronological report about a giraffe.</a:t>
            </a:r>
          </a:p>
          <a:p>
            <a:r>
              <a:rPr lang="en-GB" sz="150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(Shared Writing)</a:t>
            </a:r>
            <a:endParaRPr lang="en-MT" sz="150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31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iraffe - Facts and Beyond | Biology Dictionary">
            <a:extLst>
              <a:ext uri="{FF2B5EF4-FFF2-40B4-BE49-F238E27FC236}">
                <a16:creationId xmlns:a16="http://schemas.microsoft.com/office/drawing/2014/main" id="{8FC179A9-E88F-60EE-5E66-9BBE55C23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076" y="484756"/>
            <a:ext cx="5992421" cy="41163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15426F-4C5F-5AD8-E634-CCE73F79B406}"/>
              </a:ext>
            </a:extLst>
          </p:cNvPr>
          <p:cNvSpPr txBox="1"/>
          <p:nvPr/>
        </p:nvSpPr>
        <p:spPr>
          <a:xfrm>
            <a:off x="264724" y="305354"/>
            <a:ext cx="2501462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Introduction: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tallest animal in the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long legs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a very long neck patterned coats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different markings</a:t>
            </a:r>
            <a:endParaRPr lang="en-MT" sz="20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0A3B0-759B-BD50-5F7F-CA8F96E0817B}"/>
              </a:ext>
            </a:extLst>
          </p:cNvPr>
          <p:cNvSpPr txBox="1"/>
          <p:nvPr/>
        </p:nvSpPr>
        <p:spPr>
          <a:xfrm>
            <a:off x="264724" y="3160934"/>
            <a:ext cx="2501462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Habitat: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live in African savannahs, grasslands, open forests</a:t>
            </a:r>
            <a:endParaRPr lang="en-MT" sz="20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687DA0-994B-EA0F-DCB2-C29726EB0B76}"/>
              </a:ext>
            </a:extLst>
          </p:cNvPr>
          <p:cNvSpPr txBox="1"/>
          <p:nvPr/>
        </p:nvSpPr>
        <p:spPr>
          <a:xfrm>
            <a:off x="9028387" y="233757"/>
            <a:ext cx="3026978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Diet: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herbivores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very long tongue to help them reach leaves and twigs from trees and shrubs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spend almost all day eating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drink mostly from the leaves they eat </a:t>
            </a:r>
            <a:endParaRPr lang="en-MT" sz="20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A012C-D2D2-0E8D-F9F8-79B486B8E6B1}"/>
              </a:ext>
            </a:extLst>
          </p:cNvPr>
          <p:cNvSpPr txBox="1"/>
          <p:nvPr/>
        </p:nvSpPr>
        <p:spPr>
          <a:xfrm>
            <a:off x="9028387" y="3870001"/>
            <a:ext cx="3026978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Predators: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can be attacked by lions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strong legs to kick predators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height and good eyesight help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to look out for danger</a:t>
            </a:r>
            <a:endParaRPr lang="en-MT" sz="20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375875-B2CD-0206-0D21-FD055E182870}"/>
              </a:ext>
            </a:extLst>
          </p:cNvPr>
          <p:cNvSpPr txBox="1"/>
          <p:nvPr/>
        </p:nvSpPr>
        <p:spPr>
          <a:xfrm>
            <a:off x="264724" y="5093185"/>
            <a:ext cx="8574677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Interesting </a:t>
            </a: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facts: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They meet up in small groups known as ‘towers’.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They can grunt, snort and even hiss.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Female giraffes give birth standing up and a </a:t>
            </a:r>
            <a:r>
              <a:rPr lang="en-GB" sz="2000" dirty="0" err="1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newborn</a:t>
            </a:r>
            <a:r>
              <a:rPr lang="en-GB" sz="2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 calf will drop about 1.5 metres to the ground when it is born.</a:t>
            </a:r>
          </a:p>
        </p:txBody>
      </p:sp>
    </p:spTree>
    <p:extLst>
      <p:ext uri="{BB962C8B-B14F-4D97-AF65-F5344CB8AC3E}">
        <p14:creationId xmlns:p14="http://schemas.microsoft.com/office/powerpoint/2010/main" val="307142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140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Andika</vt:lpstr>
      <vt:lpstr>Arial</vt:lpstr>
      <vt:lpstr>Calibri</vt:lpstr>
      <vt:lpstr>Calibri Light</vt:lpstr>
      <vt:lpstr>Office Theme</vt:lpstr>
      <vt:lpstr>Report Writing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Writing</dc:title>
  <dc:creator>Urieth Attard</dc:creator>
  <cp:lastModifiedBy>Urieth Attard</cp:lastModifiedBy>
  <cp:revision>1</cp:revision>
  <dcterms:created xsi:type="dcterms:W3CDTF">2022-06-13T09:22:42Z</dcterms:created>
  <dcterms:modified xsi:type="dcterms:W3CDTF">2022-06-23T09:56:31Z</dcterms:modified>
</cp:coreProperties>
</file>