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4"/>
  </p:sldMasterIdLst>
  <p:notesMasterIdLst>
    <p:notesMasterId r:id="rId22"/>
  </p:notesMasterIdLst>
  <p:sldIdLst>
    <p:sldId id="256" r:id="rId5"/>
    <p:sldId id="257" r:id="rId6"/>
    <p:sldId id="258" r:id="rId7"/>
    <p:sldId id="299" r:id="rId8"/>
    <p:sldId id="306" r:id="rId9"/>
    <p:sldId id="284" r:id="rId10"/>
    <p:sldId id="307" r:id="rId11"/>
    <p:sldId id="301" r:id="rId12"/>
    <p:sldId id="313" r:id="rId13"/>
    <p:sldId id="262" r:id="rId14"/>
    <p:sldId id="267" r:id="rId15"/>
    <p:sldId id="290" r:id="rId16"/>
    <p:sldId id="289" r:id="rId17"/>
    <p:sldId id="300" r:id="rId18"/>
    <p:sldId id="314" r:id="rId19"/>
    <p:sldId id="311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A0F817-4ABF-D84D-13AC-010EDA4E172A}" v="961" dt="2021-09-29T11:30:35.982"/>
    <p1510:client id="{612A5E63-099D-97F1-3E9F-F51494800C1E}" v="232" dt="2021-10-01T09:10:14.0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07" autoAdjust="0"/>
  </p:normalViewPr>
  <p:slideViewPr>
    <p:cSldViewPr snapToGrid="0">
      <p:cViewPr varScale="1">
        <p:scale>
          <a:sx n="76" d="100"/>
          <a:sy n="76" d="100"/>
        </p:scale>
        <p:origin x="1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Jude Camilleri" userId="S::mary.jude.camilleri@ilearn.edu.mt::d532b959-8ce3-47c7-b170-dad374501405" providerId="AD" clId="Web-{03A0F817-4ABF-D84D-13AC-010EDA4E172A}"/>
    <pc:docChg chg="modSld">
      <pc:chgData name="Mary Jude Camilleri" userId="S::mary.jude.camilleri@ilearn.edu.mt::d532b959-8ce3-47c7-b170-dad374501405" providerId="AD" clId="Web-{03A0F817-4ABF-D84D-13AC-010EDA4E172A}" dt="2021-09-29T11:30:35.982" v="557" actId="1076"/>
      <pc:docMkLst>
        <pc:docMk/>
      </pc:docMkLst>
      <pc:sldChg chg="modSp">
        <pc:chgData name="Mary Jude Camilleri" userId="S::mary.jude.camilleri@ilearn.edu.mt::d532b959-8ce3-47c7-b170-dad374501405" providerId="AD" clId="Web-{03A0F817-4ABF-D84D-13AC-010EDA4E172A}" dt="2021-09-29T11:29:51.684" v="549" actId="14100"/>
        <pc:sldMkLst>
          <pc:docMk/>
          <pc:sldMk cId="3016902264" sldId="262"/>
        </pc:sldMkLst>
        <pc:spChg chg="mod">
          <ac:chgData name="Mary Jude Camilleri" userId="S::mary.jude.camilleri@ilearn.edu.mt::d532b959-8ce3-47c7-b170-dad374501405" providerId="AD" clId="Web-{03A0F817-4ABF-D84D-13AC-010EDA4E172A}" dt="2021-09-29T11:29:51.684" v="549" actId="14100"/>
          <ac:spMkLst>
            <pc:docMk/>
            <pc:sldMk cId="3016902264" sldId="262"/>
            <ac:spMk id="11" creationId="{243D1C3B-A509-40CD-A6DA-54E5389638D5}"/>
          </ac:spMkLst>
        </pc:spChg>
      </pc:sldChg>
      <pc:sldChg chg="modSp">
        <pc:chgData name="Mary Jude Camilleri" userId="S::mary.jude.camilleri@ilearn.edu.mt::d532b959-8ce3-47c7-b170-dad374501405" providerId="AD" clId="Web-{03A0F817-4ABF-D84D-13AC-010EDA4E172A}" dt="2021-09-29T11:29:37.887" v="548" actId="20577"/>
        <pc:sldMkLst>
          <pc:docMk/>
          <pc:sldMk cId="2435297342" sldId="267"/>
        </pc:sldMkLst>
        <pc:spChg chg="mod">
          <ac:chgData name="Mary Jude Camilleri" userId="S::mary.jude.camilleri@ilearn.edu.mt::d532b959-8ce3-47c7-b170-dad374501405" providerId="AD" clId="Web-{03A0F817-4ABF-D84D-13AC-010EDA4E172A}" dt="2021-09-29T11:29:37.887" v="548" actId="20577"/>
          <ac:spMkLst>
            <pc:docMk/>
            <pc:sldMk cId="2435297342" sldId="267"/>
            <ac:spMk id="4" creationId="{6A36D54D-4FB8-4A14-8CD6-A2EF77BDB9BF}"/>
          </ac:spMkLst>
        </pc:spChg>
      </pc:sldChg>
      <pc:sldChg chg="modSp">
        <pc:chgData name="Mary Jude Camilleri" userId="S::mary.jude.camilleri@ilearn.edu.mt::d532b959-8ce3-47c7-b170-dad374501405" providerId="AD" clId="Web-{03A0F817-4ABF-D84D-13AC-010EDA4E172A}" dt="2021-09-29T11:22:11.709" v="138" actId="20577"/>
        <pc:sldMkLst>
          <pc:docMk/>
          <pc:sldMk cId="3597336271" sldId="284"/>
        </pc:sldMkLst>
        <pc:spChg chg="mod">
          <ac:chgData name="Mary Jude Camilleri" userId="S::mary.jude.camilleri@ilearn.edu.mt::d532b959-8ce3-47c7-b170-dad374501405" providerId="AD" clId="Web-{03A0F817-4ABF-D84D-13AC-010EDA4E172A}" dt="2021-09-29T11:22:11.709" v="138" actId="20577"/>
          <ac:spMkLst>
            <pc:docMk/>
            <pc:sldMk cId="3597336271" sldId="284"/>
            <ac:spMk id="3" creationId="{344CE2C3-7BFA-4CBA-9FB2-28F590C74510}"/>
          </ac:spMkLst>
        </pc:spChg>
        <pc:picChg chg="mod">
          <ac:chgData name="Mary Jude Camilleri" userId="S::mary.jude.camilleri@ilearn.edu.mt::d532b959-8ce3-47c7-b170-dad374501405" providerId="AD" clId="Web-{03A0F817-4ABF-D84D-13AC-010EDA4E172A}" dt="2021-09-29T11:22:08.594" v="133" actId="1076"/>
          <ac:picMkLst>
            <pc:docMk/>
            <pc:sldMk cId="3597336271" sldId="284"/>
            <ac:picMk id="4" creationId="{1C1CB304-95FA-482B-91F1-56E9654FBA27}"/>
          </ac:picMkLst>
        </pc:picChg>
      </pc:sldChg>
      <pc:sldChg chg="modSp">
        <pc:chgData name="Mary Jude Camilleri" userId="S::mary.jude.camilleri@ilearn.edu.mt::d532b959-8ce3-47c7-b170-dad374501405" providerId="AD" clId="Web-{03A0F817-4ABF-D84D-13AC-010EDA4E172A}" dt="2021-09-29T11:29:58.965" v="550" actId="20577"/>
        <pc:sldMkLst>
          <pc:docMk/>
          <pc:sldMk cId="2792190815" sldId="289"/>
        </pc:sldMkLst>
        <pc:spChg chg="mod">
          <ac:chgData name="Mary Jude Camilleri" userId="S::mary.jude.camilleri@ilearn.edu.mt::d532b959-8ce3-47c7-b170-dad374501405" providerId="AD" clId="Web-{03A0F817-4ABF-D84D-13AC-010EDA4E172A}" dt="2021-09-29T11:29:58.965" v="550" actId="20577"/>
          <ac:spMkLst>
            <pc:docMk/>
            <pc:sldMk cId="2792190815" sldId="289"/>
            <ac:spMk id="3" creationId="{30825B97-DAB7-4DAE-A4F5-FFA0D0F8C7FC}"/>
          </ac:spMkLst>
        </pc:spChg>
      </pc:sldChg>
      <pc:sldChg chg="modSp">
        <pc:chgData name="Mary Jude Camilleri" userId="S::mary.jude.camilleri@ilearn.edu.mt::d532b959-8ce3-47c7-b170-dad374501405" providerId="AD" clId="Web-{03A0F817-4ABF-D84D-13AC-010EDA4E172A}" dt="2021-09-29T11:20:56.826" v="88" actId="1076"/>
        <pc:sldMkLst>
          <pc:docMk/>
          <pc:sldMk cId="810491347" sldId="299"/>
        </pc:sldMkLst>
        <pc:spChg chg="mod">
          <ac:chgData name="Mary Jude Camilleri" userId="S::mary.jude.camilleri@ilearn.edu.mt::d532b959-8ce3-47c7-b170-dad374501405" providerId="AD" clId="Web-{03A0F817-4ABF-D84D-13AC-010EDA4E172A}" dt="2021-09-29T11:20:56.826" v="88" actId="1076"/>
          <ac:spMkLst>
            <pc:docMk/>
            <pc:sldMk cId="810491347" sldId="299"/>
            <ac:spMk id="3" creationId="{F66D27D1-FFED-448F-ACBB-2439FA46F406}"/>
          </ac:spMkLst>
        </pc:spChg>
      </pc:sldChg>
      <pc:sldChg chg="modSp">
        <pc:chgData name="Mary Jude Camilleri" userId="S::mary.jude.camilleri@ilearn.edu.mt::d532b959-8ce3-47c7-b170-dad374501405" providerId="AD" clId="Web-{03A0F817-4ABF-D84D-13AC-010EDA4E172A}" dt="2021-09-29T11:30:17.466" v="555" actId="1076"/>
        <pc:sldMkLst>
          <pc:docMk/>
          <pc:sldMk cId="1218370818" sldId="300"/>
        </pc:sldMkLst>
        <pc:spChg chg="mod">
          <ac:chgData name="Mary Jude Camilleri" userId="S::mary.jude.camilleri@ilearn.edu.mt::d532b959-8ce3-47c7-b170-dad374501405" providerId="AD" clId="Web-{03A0F817-4ABF-D84D-13AC-010EDA4E172A}" dt="2021-09-29T11:30:17.466" v="555" actId="1076"/>
          <ac:spMkLst>
            <pc:docMk/>
            <pc:sldMk cId="1218370818" sldId="300"/>
            <ac:spMk id="4" creationId="{8ED21AE2-2C31-41B7-8B9B-422D19E5B0D3}"/>
          </ac:spMkLst>
        </pc:spChg>
        <pc:picChg chg="mod">
          <ac:chgData name="Mary Jude Camilleri" userId="S::mary.jude.camilleri@ilearn.edu.mt::d532b959-8ce3-47c7-b170-dad374501405" providerId="AD" clId="Web-{03A0F817-4ABF-D84D-13AC-010EDA4E172A}" dt="2021-09-29T11:30:13.138" v="554" actId="14100"/>
          <ac:picMkLst>
            <pc:docMk/>
            <pc:sldMk cId="1218370818" sldId="300"/>
            <ac:picMk id="5" creationId="{BABD0423-29D5-41C4-86D8-9BF44492383E}"/>
          </ac:picMkLst>
        </pc:picChg>
      </pc:sldChg>
      <pc:sldChg chg="modSp">
        <pc:chgData name="Mary Jude Camilleri" userId="S::mary.jude.camilleri@ilearn.edu.mt::d532b959-8ce3-47c7-b170-dad374501405" providerId="AD" clId="Web-{03A0F817-4ABF-D84D-13AC-010EDA4E172A}" dt="2021-09-29T11:24:07.238" v="212" actId="1076"/>
        <pc:sldMkLst>
          <pc:docMk/>
          <pc:sldMk cId="147241934" sldId="301"/>
        </pc:sldMkLst>
        <pc:spChg chg="mod">
          <ac:chgData name="Mary Jude Camilleri" userId="S::mary.jude.camilleri@ilearn.edu.mt::d532b959-8ce3-47c7-b170-dad374501405" providerId="AD" clId="Web-{03A0F817-4ABF-D84D-13AC-010EDA4E172A}" dt="2021-09-29T11:24:07.238" v="212" actId="1076"/>
          <ac:spMkLst>
            <pc:docMk/>
            <pc:sldMk cId="147241934" sldId="301"/>
            <ac:spMk id="4" creationId="{5BC02CA6-EFB4-44CF-8057-6C31FF25C550}"/>
          </ac:spMkLst>
        </pc:spChg>
      </pc:sldChg>
      <pc:sldChg chg="modSp">
        <pc:chgData name="Mary Jude Camilleri" userId="S::mary.jude.camilleri@ilearn.edu.mt::d532b959-8ce3-47c7-b170-dad374501405" providerId="AD" clId="Web-{03A0F817-4ABF-D84D-13AC-010EDA4E172A}" dt="2021-09-29T11:21:44.437" v="109" actId="20577"/>
        <pc:sldMkLst>
          <pc:docMk/>
          <pc:sldMk cId="4277877722" sldId="306"/>
        </pc:sldMkLst>
        <pc:spChg chg="mod">
          <ac:chgData name="Mary Jude Camilleri" userId="S::mary.jude.camilleri@ilearn.edu.mt::d532b959-8ce3-47c7-b170-dad374501405" providerId="AD" clId="Web-{03A0F817-4ABF-D84D-13AC-010EDA4E172A}" dt="2021-09-29T11:21:44.437" v="109" actId="20577"/>
          <ac:spMkLst>
            <pc:docMk/>
            <pc:sldMk cId="4277877722" sldId="306"/>
            <ac:spMk id="4" creationId="{89433195-0B30-42F5-851E-55195ADDC43A}"/>
          </ac:spMkLst>
        </pc:spChg>
      </pc:sldChg>
      <pc:sldChg chg="modSp">
        <pc:chgData name="Mary Jude Camilleri" userId="S::mary.jude.camilleri@ilearn.edu.mt::d532b959-8ce3-47c7-b170-dad374501405" providerId="AD" clId="Web-{03A0F817-4ABF-D84D-13AC-010EDA4E172A}" dt="2021-09-29T11:23:41.034" v="205" actId="14100"/>
        <pc:sldMkLst>
          <pc:docMk/>
          <pc:sldMk cId="3296249334" sldId="307"/>
        </pc:sldMkLst>
        <pc:spChg chg="mod">
          <ac:chgData name="Mary Jude Camilleri" userId="S::mary.jude.camilleri@ilearn.edu.mt::d532b959-8ce3-47c7-b170-dad374501405" providerId="AD" clId="Web-{03A0F817-4ABF-D84D-13AC-010EDA4E172A}" dt="2021-09-29T11:23:34.549" v="204" actId="20577"/>
          <ac:spMkLst>
            <pc:docMk/>
            <pc:sldMk cId="3296249334" sldId="307"/>
            <ac:spMk id="3" creationId="{344CE2C3-7BFA-4CBA-9FB2-28F590C74510}"/>
          </ac:spMkLst>
        </pc:spChg>
        <pc:picChg chg="mod">
          <ac:chgData name="Mary Jude Camilleri" userId="S::mary.jude.camilleri@ilearn.edu.mt::d532b959-8ce3-47c7-b170-dad374501405" providerId="AD" clId="Web-{03A0F817-4ABF-D84D-13AC-010EDA4E172A}" dt="2021-09-29T11:23:41.034" v="205" actId="14100"/>
          <ac:picMkLst>
            <pc:docMk/>
            <pc:sldMk cId="3296249334" sldId="307"/>
            <ac:picMk id="5" creationId="{B237F432-F4BE-48EA-A4C5-2398EE3162A5}"/>
          </ac:picMkLst>
        </pc:picChg>
      </pc:sldChg>
      <pc:sldChg chg="delSp modSp">
        <pc:chgData name="Mary Jude Camilleri" userId="S::mary.jude.camilleri@ilearn.edu.mt::d532b959-8ce3-47c7-b170-dad374501405" providerId="AD" clId="Web-{03A0F817-4ABF-D84D-13AC-010EDA4E172A}" dt="2021-09-29T11:23:11.049" v="194" actId="1076"/>
        <pc:sldMkLst>
          <pc:docMk/>
          <pc:sldMk cId="1726369078" sldId="310"/>
        </pc:sldMkLst>
        <pc:spChg chg="mod">
          <ac:chgData name="Mary Jude Camilleri" userId="S::mary.jude.camilleri@ilearn.edu.mt::d532b959-8ce3-47c7-b170-dad374501405" providerId="AD" clId="Web-{03A0F817-4ABF-D84D-13AC-010EDA4E172A}" dt="2021-09-29T11:23:11.049" v="194" actId="1076"/>
          <ac:spMkLst>
            <pc:docMk/>
            <pc:sldMk cId="1726369078" sldId="310"/>
            <ac:spMk id="3" creationId="{5689282E-870E-47F2-8337-C1B7B385677C}"/>
          </ac:spMkLst>
        </pc:spChg>
        <pc:picChg chg="del">
          <ac:chgData name="Mary Jude Camilleri" userId="S::mary.jude.camilleri@ilearn.edu.mt::d532b959-8ce3-47c7-b170-dad374501405" providerId="AD" clId="Web-{03A0F817-4ABF-D84D-13AC-010EDA4E172A}" dt="2021-09-29T11:22:53.658" v="188"/>
          <ac:picMkLst>
            <pc:docMk/>
            <pc:sldMk cId="1726369078" sldId="310"/>
            <ac:picMk id="2056" creationId="{909A13BA-20D0-428A-A0AA-6756F85B28CA}"/>
          </ac:picMkLst>
        </pc:picChg>
      </pc:sldChg>
      <pc:sldChg chg="modSp">
        <pc:chgData name="Mary Jude Camilleri" userId="S::mary.jude.camilleri@ilearn.edu.mt::d532b959-8ce3-47c7-b170-dad374501405" providerId="AD" clId="Web-{03A0F817-4ABF-D84D-13AC-010EDA4E172A}" dt="2021-09-29T11:30:35.982" v="557" actId="1076"/>
        <pc:sldMkLst>
          <pc:docMk/>
          <pc:sldMk cId="220201088" sldId="312"/>
        </pc:sldMkLst>
        <pc:picChg chg="mod">
          <ac:chgData name="Mary Jude Camilleri" userId="S::mary.jude.camilleri@ilearn.edu.mt::d532b959-8ce3-47c7-b170-dad374501405" providerId="AD" clId="Web-{03A0F817-4ABF-D84D-13AC-010EDA4E172A}" dt="2021-09-29T11:30:35.982" v="557" actId="1076"/>
          <ac:picMkLst>
            <pc:docMk/>
            <pc:sldMk cId="220201088" sldId="312"/>
            <ac:picMk id="2054" creationId="{1A782800-FDA1-4654-9D38-082835096987}"/>
          </ac:picMkLst>
        </pc:picChg>
      </pc:sldChg>
      <pc:sldChg chg="modSp">
        <pc:chgData name="Mary Jude Camilleri" userId="S::mary.jude.camilleri@ilearn.edu.mt::d532b959-8ce3-47c7-b170-dad374501405" providerId="AD" clId="Web-{03A0F817-4ABF-D84D-13AC-010EDA4E172A}" dt="2021-09-29T11:24:15.050" v="214" actId="14100"/>
        <pc:sldMkLst>
          <pc:docMk/>
          <pc:sldMk cId="1940874945" sldId="313"/>
        </pc:sldMkLst>
        <pc:picChg chg="mod">
          <ac:chgData name="Mary Jude Camilleri" userId="S::mary.jude.camilleri@ilearn.edu.mt::d532b959-8ce3-47c7-b170-dad374501405" providerId="AD" clId="Web-{03A0F817-4ABF-D84D-13AC-010EDA4E172A}" dt="2021-09-29T11:24:15.050" v="214" actId="14100"/>
          <ac:picMkLst>
            <pc:docMk/>
            <pc:sldMk cId="1940874945" sldId="313"/>
            <ac:picMk id="4" creationId="{39AE787C-E3B0-49C6-94CF-9A6A27F5C31E}"/>
          </ac:picMkLst>
        </pc:picChg>
      </pc:sldChg>
    </pc:docChg>
  </pc:docChgLst>
  <pc:docChgLst>
    <pc:chgData name="Vanessa Xuereb" userId="cf06a9f6-2ebd-481e-9fd5-404d201fd7dd" providerId="ADAL" clId="{34FA64D1-DEB1-4BC8-9198-A69DB20234CD}"/>
    <pc:docChg chg="undo custSel addSld delSld modSld sldOrd">
      <pc:chgData name="Vanessa Xuereb" userId="cf06a9f6-2ebd-481e-9fd5-404d201fd7dd" providerId="ADAL" clId="{34FA64D1-DEB1-4BC8-9198-A69DB20234CD}" dt="2021-08-22T10:24:11.758" v="2772" actId="1076"/>
      <pc:docMkLst>
        <pc:docMk/>
      </pc:docMkLst>
      <pc:sldChg chg="modSp">
        <pc:chgData name="Vanessa Xuereb" userId="cf06a9f6-2ebd-481e-9fd5-404d201fd7dd" providerId="ADAL" clId="{34FA64D1-DEB1-4BC8-9198-A69DB20234CD}" dt="2021-08-22T10:23:46.991" v="2770" actId="1076"/>
        <pc:sldMkLst>
          <pc:docMk/>
          <pc:sldMk cId="2026876962" sldId="256"/>
        </pc:sldMkLst>
        <pc:spChg chg="mod">
          <ac:chgData name="Vanessa Xuereb" userId="cf06a9f6-2ebd-481e-9fd5-404d201fd7dd" providerId="ADAL" clId="{34FA64D1-DEB1-4BC8-9198-A69DB20234CD}" dt="2021-08-22T10:23:46.991" v="2770" actId="1076"/>
          <ac:spMkLst>
            <pc:docMk/>
            <pc:sldMk cId="2026876962" sldId="256"/>
            <ac:spMk id="3" creationId="{F321677E-330F-4D06-A488-5E7DCE2F664D}"/>
          </ac:spMkLst>
        </pc:spChg>
        <pc:spChg chg="mod">
          <ac:chgData name="Vanessa Xuereb" userId="cf06a9f6-2ebd-481e-9fd5-404d201fd7dd" providerId="ADAL" clId="{34FA64D1-DEB1-4BC8-9198-A69DB20234CD}" dt="2021-08-22T10:23:43.936" v="2769" actId="1076"/>
          <ac:spMkLst>
            <pc:docMk/>
            <pc:sldMk cId="2026876962" sldId="256"/>
            <ac:spMk id="4" creationId="{39914331-136D-4746-9996-3A5571F5A5B3}"/>
          </ac:spMkLst>
        </pc:spChg>
      </pc:sldChg>
      <pc:sldChg chg="modSp">
        <pc:chgData name="Vanessa Xuereb" userId="cf06a9f6-2ebd-481e-9fd5-404d201fd7dd" providerId="ADAL" clId="{34FA64D1-DEB1-4BC8-9198-A69DB20234CD}" dt="2021-08-13T14:18:44.269" v="2729" actId="20577"/>
        <pc:sldMkLst>
          <pc:docMk/>
          <pc:sldMk cId="3245836396" sldId="258"/>
        </pc:sldMkLst>
        <pc:spChg chg="mod">
          <ac:chgData name="Vanessa Xuereb" userId="cf06a9f6-2ebd-481e-9fd5-404d201fd7dd" providerId="ADAL" clId="{34FA64D1-DEB1-4BC8-9198-A69DB20234CD}" dt="2021-08-13T14:18:44.269" v="2729" actId="20577"/>
          <ac:spMkLst>
            <pc:docMk/>
            <pc:sldMk cId="3245836396" sldId="258"/>
            <ac:spMk id="6" creationId="{C3782DB9-146E-469D-A058-E6DD26A9501B}"/>
          </ac:spMkLst>
        </pc:spChg>
      </pc:sldChg>
      <pc:sldChg chg="addSp modSp add del">
        <pc:chgData name="Vanessa Xuereb" userId="cf06a9f6-2ebd-481e-9fd5-404d201fd7dd" providerId="ADAL" clId="{34FA64D1-DEB1-4BC8-9198-A69DB20234CD}" dt="2021-07-25T14:05:58.196" v="1941" actId="113"/>
        <pc:sldMkLst>
          <pc:docMk/>
          <pc:sldMk cId="3016902264" sldId="262"/>
        </pc:sldMkLst>
        <pc:spChg chg="mod">
          <ac:chgData name="Vanessa Xuereb" userId="cf06a9f6-2ebd-481e-9fd5-404d201fd7dd" providerId="ADAL" clId="{34FA64D1-DEB1-4BC8-9198-A69DB20234CD}" dt="2021-07-25T14:00:42.758" v="1595" actId="20577"/>
          <ac:spMkLst>
            <pc:docMk/>
            <pc:sldMk cId="3016902264" sldId="262"/>
            <ac:spMk id="2" creationId="{ED6817DE-C3CC-46C9-9451-701BD631FCC8}"/>
          </ac:spMkLst>
        </pc:spChg>
        <pc:spChg chg="add mod">
          <ac:chgData name="Vanessa Xuereb" userId="cf06a9f6-2ebd-481e-9fd5-404d201fd7dd" providerId="ADAL" clId="{34FA64D1-DEB1-4BC8-9198-A69DB20234CD}" dt="2021-07-25T14:05:58.196" v="1941" actId="113"/>
          <ac:spMkLst>
            <pc:docMk/>
            <pc:sldMk cId="3016902264" sldId="262"/>
            <ac:spMk id="11" creationId="{243D1C3B-A509-40CD-A6DA-54E5389638D5}"/>
          </ac:spMkLst>
        </pc:spChg>
      </pc:sldChg>
      <pc:sldChg chg="addSp modSp">
        <pc:chgData name="Vanessa Xuereb" userId="cf06a9f6-2ebd-481e-9fd5-404d201fd7dd" providerId="ADAL" clId="{34FA64D1-DEB1-4BC8-9198-A69DB20234CD}" dt="2021-07-25T18:33:52.675" v="2696" actId="20577"/>
        <pc:sldMkLst>
          <pc:docMk/>
          <pc:sldMk cId="2435297342" sldId="267"/>
        </pc:sldMkLst>
        <pc:spChg chg="add mod">
          <ac:chgData name="Vanessa Xuereb" userId="cf06a9f6-2ebd-481e-9fd5-404d201fd7dd" providerId="ADAL" clId="{34FA64D1-DEB1-4BC8-9198-A69DB20234CD}" dt="2021-07-25T18:33:52.675" v="2696" actId="20577"/>
          <ac:spMkLst>
            <pc:docMk/>
            <pc:sldMk cId="2435297342" sldId="267"/>
            <ac:spMk id="4" creationId="{6A36D54D-4FB8-4A14-8CD6-A2EF77BDB9BF}"/>
          </ac:spMkLst>
        </pc:spChg>
      </pc:sldChg>
      <pc:sldChg chg="addSp modSp ord">
        <pc:chgData name="Vanessa Xuereb" userId="cf06a9f6-2ebd-481e-9fd5-404d201fd7dd" providerId="ADAL" clId="{34FA64D1-DEB1-4BC8-9198-A69DB20234CD}" dt="2021-08-22T10:24:11.758" v="2772" actId="1076"/>
        <pc:sldMkLst>
          <pc:docMk/>
          <pc:sldMk cId="213852170" sldId="279"/>
        </pc:sldMkLst>
        <pc:picChg chg="add mod">
          <ac:chgData name="Vanessa Xuereb" userId="cf06a9f6-2ebd-481e-9fd5-404d201fd7dd" providerId="ADAL" clId="{34FA64D1-DEB1-4BC8-9198-A69DB20234CD}" dt="2021-08-22T10:24:11.758" v="2772" actId="1076"/>
          <ac:picMkLst>
            <pc:docMk/>
            <pc:sldMk cId="213852170" sldId="279"/>
            <ac:picMk id="11" creationId="{81C213A9-0AFF-46F1-BABB-280D5B5AD177}"/>
          </ac:picMkLst>
        </pc:picChg>
      </pc:sldChg>
      <pc:sldChg chg="addSp modSp modAnim">
        <pc:chgData name="Vanessa Xuereb" userId="cf06a9f6-2ebd-481e-9fd5-404d201fd7dd" providerId="ADAL" clId="{34FA64D1-DEB1-4BC8-9198-A69DB20234CD}" dt="2021-07-25T13:28:28.905" v="1068" actId="1076"/>
        <pc:sldMkLst>
          <pc:docMk/>
          <pc:sldMk cId="3597336271" sldId="284"/>
        </pc:sldMkLst>
        <pc:spChg chg="mod">
          <ac:chgData name="Vanessa Xuereb" userId="cf06a9f6-2ebd-481e-9fd5-404d201fd7dd" providerId="ADAL" clId="{34FA64D1-DEB1-4BC8-9198-A69DB20234CD}" dt="2021-07-25T13:27:52.640" v="1062" actId="20577"/>
          <ac:spMkLst>
            <pc:docMk/>
            <pc:sldMk cId="3597336271" sldId="284"/>
            <ac:spMk id="3" creationId="{344CE2C3-7BFA-4CBA-9FB2-28F590C74510}"/>
          </ac:spMkLst>
        </pc:spChg>
        <pc:picChg chg="add mod">
          <ac:chgData name="Vanessa Xuereb" userId="cf06a9f6-2ebd-481e-9fd5-404d201fd7dd" providerId="ADAL" clId="{34FA64D1-DEB1-4BC8-9198-A69DB20234CD}" dt="2021-07-25T13:28:11.611" v="1065" actId="1076"/>
          <ac:picMkLst>
            <pc:docMk/>
            <pc:sldMk cId="3597336271" sldId="284"/>
            <ac:picMk id="4" creationId="{1C1CB304-95FA-482B-91F1-56E9654FBA27}"/>
          </ac:picMkLst>
        </pc:picChg>
        <pc:picChg chg="add mod">
          <ac:chgData name="Vanessa Xuereb" userId="cf06a9f6-2ebd-481e-9fd5-404d201fd7dd" providerId="ADAL" clId="{34FA64D1-DEB1-4BC8-9198-A69DB20234CD}" dt="2021-07-25T13:28:28.905" v="1068" actId="1076"/>
          <ac:picMkLst>
            <pc:docMk/>
            <pc:sldMk cId="3597336271" sldId="284"/>
            <ac:picMk id="5" creationId="{5940563E-2A18-4161-8A1F-E29DFC13DE68}"/>
          </ac:picMkLst>
        </pc:picChg>
      </pc:sldChg>
      <pc:sldChg chg="modSp">
        <pc:chgData name="Vanessa Xuereb" userId="cf06a9f6-2ebd-481e-9fd5-404d201fd7dd" providerId="ADAL" clId="{34FA64D1-DEB1-4BC8-9198-A69DB20234CD}" dt="2021-07-25T14:16:32.937" v="2627" actId="255"/>
        <pc:sldMkLst>
          <pc:docMk/>
          <pc:sldMk cId="2792190815" sldId="289"/>
        </pc:sldMkLst>
        <pc:spChg chg="mod">
          <ac:chgData name="Vanessa Xuereb" userId="cf06a9f6-2ebd-481e-9fd5-404d201fd7dd" providerId="ADAL" clId="{34FA64D1-DEB1-4BC8-9198-A69DB20234CD}" dt="2021-07-25T14:16:32.937" v="2627" actId="255"/>
          <ac:spMkLst>
            <pc:docMk/>
            <pc:sldMk cId="2792190815" sldId="289"/>
            <ac:spMk id="3" creationId="{30825B97-DAB7-4DAE-A4F5-FFA0D0F8C7FC}"/>
          </ac:spMkLst>
        </pc:spChg>
      </pc:sldChg>
      <pc:sldChg chg="modSp">
        <pc:chgData name="Vanessa Xuereb" userId="cf06a9f6-2ebd-481e-9fd5-404d201fd7dd" providerId="ADAL" clId="{34FA64D1-DEB1-4BC8-9198-A69DB20234CD}" dt="2021-07-25T14:16:23.794" v="2626" actId="255"/>
        <pc:sldMkLst>
          <pc:docMk/>
          <pc:sldMk cId="1516968778" sldId="290"/>
        </pc:sldMkLst>
        <pc:spChg chg="mod">
          <ac:chgData name="Vanessa Xuereb" userId="cf06a9f6-2ebd-481e-9fd5-404d201fd7dd" providerId="ADAL" clId="{34FA64D1-DEB1-4BC8-9198-A69DB20234CD}" dt="2021-07-25T14:16:23.794" v="2626" actId="255"/>
          <ac:spMkLst>
            <pc:docMk/>
            <pc:sldMk cId="1516968778" sldId="290"/>
            <ac:spMk id="9" creationId="{1AA9AFC2-7B33-4DE3-BF8B-F95D74A2D141}"/>
          </ac:spMkLst>
        </pc:spChg>
      </pc:sldChg>
      <pc:sldChg chg="addSp delSp modSp mod setBg delAnim modAnim setClrOvrMap">
        <pc:chgData name="Vanessa Xuereb" userId="cf06a9f6-2ebd-481e-9fd5-404d201fd7dd" providerId="ADAL" clId="{34FA64D1-DEB1-4BC8-9198-A69DB20234CD}" dt="2021-07-25T18:21:58" v="2640" actId="14100"/>
        <pc:sldMkLst>
          <pc:docMk/>
          <pc:sldMk cId="810491347" sldId="299"/>
        </pc:sldMkLst>
        <pc:spChg chg="mo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2" creationId="{1369F5FD-0AAB-434D-9601-5831FCA11879}"/>
          </ac:spMkLst>
        </pc:spChg>
        <pc:spChg chg="mod or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3" creationId="{F66D27D1-FFED-448F-ACBB-2439FA46F406}"/>
          </ac:spMkLst>
        </pc:spChg>
        <pc:spChg chg="add">
          <ac:chgData name="Vanessa Xuereb" userId="cf06a9f6-2ebd-481e-9fd5-404d201fd7dd" providerId="ADAL" clId="{34FA64D1-DEB1-4BC8-9198-A69DB20234CD}" dt="2021-07-25T18:21:27.833" v="2636" actId="14100"/>
          <ac:spMkLst>
            <pc:docMk/>
            <pc:sldMk cId="810491347" sldId="299"/>
            <ac:spMk id="4" creationId="{2FD7FDEB-33D6-42DA-A136-50FCE4ED5706}"/>
          </ac:spMkLst>
        </pc:spChg>
        <pc:spChg chg="add">
          <ac:chgData name="Vanessa Xuereb" userId="cf06a9f6-2ebd-481e-9fd5-404d201fd7dd" providerId="ADAL" clId="{34FA64D1-DEB1-4BC8-9198-A69DB20234CD}" dt="2021-07-25T18:21:32.124" v="2637" actId="14100"/>
          <ac:spMkLst>
            <pc:docMk/>
            <pc:sldMk cId="810491347" sldId="299"/>
            <ac:spMk id="5" creationId="{E3FA69F5-7479-4D7C-BADC-43078D4BDE58}"/>
          </ac:spMkLst>
        </pc:spChg>
        <pc:spChg chg="add mo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6" creationId="{3B5B84B7-45C7-4CCB-99A1-622CB598D32F}"/>
          </ac:spMkLst>
        </pc:spChg>
        <pc:spChg chg="add mo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7" creationId="{D965BFAE-DB2C-4A1F-9CBA-51B315E889FA}"/>
          </ac:spMkLst>
        </pc:spChg>
        <pc:spChg chg="add mo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8" creationId="{34B05096-6A66-4B25-B0E4-C5A5866FD36E}"/>
          </ac:spMkLst>
        </pc:spChg>
        <pc:spChg chg="add mo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9" creationId="{43C1575D-48CE-40F5-98E7-D39109135448}"/>
          </ac:spMkLst>
        </pc:spChg>
        <pc:spChg chg="add mo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10" creationId="{F108E5D9-99D6-4386-9187-87F746C8B7D1}"/>
          </ac:spMkLst>
        </pc:spChg>
        <pc:spChg chg="add mo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11" creationId="{D29D09FE-BD85-46EE-8D5C-B558D8385313}"/>
          </ac:spMkLst>
        </pc:spChg>
        <pc:spChg chg="add mo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12" creationId="{0BF7FE49-5247-4BAF-A87D-A9BAA37055EB}"/>
          </ac:spMkLst>
        </pc:spChg>
        <pc:spChg chg="add mod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13" creationId="{8AE0D04F-E8A4-4DB7-81D3-BC417522ECB5}"/>
          </ac:spMkLst>
        </pc:spChg>
        <pc:spChg chg="add">
          <ac:chgData name="Vanessa Xuereb" userId="cf06a9f6-2ebd-481e-9fd5-404d201fd7dd" providerId="ADAL" clId="{34FA64D1-DEB1-4BC8-9198-A69DB20234CD}" dt="2021-07-25T18:21:34.987" v="2638" actId="14100"/>
          <ac:spMkLst>
            <pc:docMk/>
            <pc:sldMk cId="810491347" sldId="299"/>
            <ac:spMk id="14" creationId="{975490B1-9580-43A9-B1CC-98B77DDA69A1}"/>
          </ac:spMkLst>
        </pc:spChg>
        <pc:spChg chg="add">
          <ac:chgData name="Vanessa Xuereb" userId="cf06a9f6-2ebd-481e-9fd5-404d201fd7dd" providerId="ADAL" clId="{34FA64D1-DEB1-4BC8-9198-A69DB20234CD}" dt="2021-07-25T18:21:41.296" v="2639" actId="14100"/>
          <ac:spMkLst>
            <pc:docMk/>
            <pc:sldMk cId="810491347" sldId="299"/>
            <ac:spMk id="15" creationId="{1962F688-788C-426D-BF32-8FA1A173154F}"/>
          </ac:spMkLst>
        </pc:spChg>
        <pc:spChg chg="add">
          <ac:chgData name="Vanessa Xuereb" userId="cf06a9f6-2ebd-481e-9fd5-404d201fd7dd" providerId="ADAL" clId="{34FA64D1-DEB1-4BC8-9198-A69DB20234CD}" dt="2021-07-25T18:21:58" v="2640" actId="14100"/>
          <ac:spMkLst>
            <pc:docMk/>
            <pc:sldMk cId="810491347" sldId="299"/>
            <ac:spMk id="16" creationId="{80BCC2E8-B3E5-4193-B35E-F981CAB4AEE6}"/>
          </ac:spMkLst>
        </pc:spChg>
        <pc:spChg chg="add del">
          <ac:chgData name="Vanessa Xuereb" userId="cf06a9f6-2ebd-481e-9fd5-404d201fd7dd" providerId="ADAL" clId="{34FA64D1-DEB1-4BC8-9198-A69DB20234CD}" dt="2021-07-25T13:34:16.092" v="1547" actId="26606"/>
          <ac:spMkLst>
            <pc:docMk/>
            <pc:sldMk cId="810491347" sldId="299"/>
            <ac:spMk id="95" creationId="{5EB8E3BF-F464-4900-8994-851061A9AD60}"/>
          </ac:spMkLst>
        </pc:spChg>
        <pc:grpChg chg="add del">
          <ac:chgData name="Vanessa Xuereb" userId="cf06a9f6-2ebd-481e-9fd5-404d201fd7dd" providerId="ADAL" clId="{34FA64D1-DEB1-4BC8-9198-A69DB20234CD}" dt="2021-07-25T13:34:16.092" v="1547" actId="26606"/>
          <ac:grpSpMkLst>
            <pc:docMk/>
            <pc:sldMk cId="810491347" sldId="299"/>
            <ac:grpSpMk id="87" creationId="{DFB5D1BB-0703-437B-BD1E-1D07F8A2730B}"/>
          </ac:grpSpMkLst>
        </pc:grpChg>
        <pc:picChg chg="del">
          <ac:chgData name="Vanessa Xuereb" userId="cf06a9f6-2ebd-481e-9fd5-404d201fd7dd" providerId="ADAL" clId="{34FA64D1-DEB1-4BC8-9198-A69DB20234CD}" dt="2021-07-25T13:28:38.497" v="1069" actId="478"/>
          <ac:picMkLst>
            <pc:docMk/>
            <pc:sldMk cId="810491347" sldId="299"/>
            <ac:picMk id="4" creationId="{69A03B58-DCDE-4B66-A65F-89448BBC5C3E}"/>
          </ac:picMkLst>
        </pc:picChg>
        <pc:picChg chg="add del mod">
          <ac:chgData name="Vanessa Xuereb" userId="cf06a9f6-2ebd-481e-9fd5-404d201fd7dd" providerId="ADAL" clId="{34FA64D1-DEB1-4BC8-9198-A69DB20234CD}" dt="2021-07-25T13:28:19.772" v="1066" actId="14100"/>
          <ac:picMkLst>
            <pc:docMk/>
            <pc:sldMk cId="810491347" sldId="299"/>
            <ac:picMk id="5" creationId="{A3BDDD8E-814E-43CD-92C4-A891D9B25131}"/>
          </ac:picMkLst>
        </pc:picChg>
        <pc:picChg chg="add mod ord">
          <ac:chgData name="Vanessa Xuereb" userId="cf06a9f6-2ebd-481e-9fd5-404d201fd7dd" providerId="ADAL" clId="{34FA64D1-DEB1-4BC8-9198-A69DB20234CD}" dt="2021-07-25T13:34:26.083" v="1550" actId="14100"/>
          <ac:picMkLst>
            <pc:docMk/>
            <pc:sldMk cId="810491347" sldId="299"/>
            <ac:picMk id="1042" creationId="{F68A486C-7140-4747-8F18-68625EC65377}"/>
          </ac:picMkLst>
        </pc:picChg>
        <pc:picChg chg="del">
          <ac:chgData name="Vanessa Xuereb" userId="cf06a9f6-2ebd-481e-9fd5-404d201fd7dd" providerId="ADAL" clId="{34FA64D1-DEB1-4BC8-9198-A69DB20234CD}" dt="2021-07-25T13:27:58.601" v="1063" actId="14100"/>
          <ac:picMkLst>
            <pc:docMk/>
            <pc:sldMk cId="810491347" sldId="299"/>
            <ac:picMk id="2050" creationId="{BDA058B3-87D9-4EE9-BC75-14B7052B24E2}"/>
          </ac:picMkLst>
        </pc:picChg>
        <pc:cxnChg chg="add del">
          <ac:chgData name="Vanessa Xuereb" userId="cf06a9f6-2ebd-481e-9fd5-404d201fd7dd" providerId="ADAL" clId="{34FA64D1-DEB1-4BC8-9198-A69DB20234CD}" dt="2021-07-25T13:34:16.092" v="1547" actId="26606"/>
          <ac:cxnSpMkLst>
            <pc:docMk/>
            <pc:sldMk cId="810491347" sldId="299"/>
            <ac:cxnSpMk id="93" creationId="{883F92AF-2403-4558-B1D7-72130A1E4BC7}"/>
          </ac:cxnSpMkLst>
        </pc:cxnChg>
        <pc:cxnChg chg="add del">
          <ac:chgData name="Vanessa Xuereb" userId="cf06a9f6-2ebd-481e-9fd5-404d201fd7dd" providerId="ADAL" clId="{34FA64D1-DEB1-4BC8-9198-A69DB20234CD}" dt="2021-07-25T13:34:16.092" v="1547" actId="26606"/>
          <ac:cxnSpMkLst>
            <pc:docMk/>
            <pc:sldMk cId="810491347" sldId="299"/>
            <ac:cxnSpMk id="97" creationId="{8E0602D6-3A81-42F8-AE67-1BAAFC967CB0}"/>
          </ac:cxnSpMkLst>
        </pc:cxnChg>
      </pc:sldChg>
      <pc:sldChg chg="addSp delSp modSp mod setBg">
        <pc:chgData name="Vanessa Xuereb" userId="cf06a9f6-2ebd-481e-9fd5-404d201fd7dd" providerId="ADAL" clId="{34FA64D1-DEB1-4BC8-9198-A69DB20234CD}" dt="2021-07-25T18:34:41" v="2698" actId="1076"/>
        <pc:sldMkLst>
          <pc:docMk/>
          <pc:sldMk cId="1218370818" sldId="300"/>
        </pc:sldMkLst>
        <pc:spChg chg="mod ord">
          <ac:chgData name="Vanessa Xuereb" userId="cf06a9f6-2ebd-481e-9fd5-404d201fd7dd" providerId="ADAL" clId="{34FA64D1-DEB1-4BC8-9198-A69DB20234CD}" dt="2021-07-25T14:19:06.202" v="2632" actId="26606"/>
          <ac:spMkLst>
            <pc:docMk/>
            <pc:sldMk cId="1218370818" sldId="300"/>
            <ac:spMk id="2" creationId="{49C5D811-56AD-4EAD-8AF0-F966356F7167}"/>
          </ac:spMkLst>
        </pc:spChg>
        <pc:spChg chg="mod">
          <ac:chgData name="Vanessa Xuereb" userId="cf06a9f6-2ebd-481e-9fd5-404d201fd7dd" providerId="ADAL" clId="{34FA64D1-DEB1-4BC8-9198-A69DB20234CD}" dt="2021-07-25T18:34:41" v="2698" actId="1076"/>
          <ac:spMkLst>
            <pc:docMk/>
            <pc:sldMk cId="1218370818" sldId="300"/>
            <ac:spMk id="4" creationId="{8ED21AE2-2C31-41B7-8B9B-422D19E5B0D3}"/>
          </ac:spMkLst>
        </pc:spChg>
        <pc:spChg chg="add del">
          <ac:chgData name="Vanessa Xuereb" userId="cf06a9f6-2ebd-481e-9fd5-404d201fd7dd" providerId="ADAL" clId="{34FA64D1-DEB1-4BC8-9198-A69DB20234CD}" dt="2021-07-25T14:19:06.131" v="2631" actId="26606"/>
          <ac:spMkLst>
            <pc:docMk/>
            <pc:sldMk cId="1218370818" sldId="300"/>
            <ac:spMk id="18" creationId="{1CD07172-CD61-45EB-BEE3-F644503E5C8A}"/>
          </ac:spMkLst>
        </pc:spChg>
        <pc:spChg chg="add del">
          <ac:chgData name="Vanessa Xuereb" userId="cf06a9f6-2ebd-481e-9fd5-404d201fd7dd" providerId="ADAL" clId="{34FA64D1-DEB1-4BC8-9198-A69DB20234CD}" dt="2021-07-25T14:19:06.131" v="2631" actId="26606"/>
          <ac:spMkLst>
            <pc:docMk/>
            <pc:sldMk cId="1218370818" sldId="300"/>
            <ac:spMk id="20" creationId="{1EADA5DB-ED12-413A-AAB5-6A8D1152E6C4}"/>
          </ac:spMkLst>
        </pc:spChg>
        <pc:spChg chg="add del">
          <ac:chgData name="Vanessa Xuereb" userId="cf06a9f6-2ebd-481e-9fd5-404d201fd7dd" providerId="ADAL" clId="{34FA64D1-DEB1-4BC8-9198-A69DB20234CD}" dt="2021-07-25T14:19:06.131" v="2631" actId="26606"/>
          <ac:spMkLst>
            <pc:docMk/>
            <pc:sldMk cId="1218370818" sldId="300"/>
            <ac:spMk id="22" creationId="{8BA45E5C-ACB9-49E8-B4DB-5255C2376673}"/>
          </ac:spMkLst>
        </pc:spChg>
        <pc:spChg chg="add del">
          <ac:chgData name="Vanessa Xuereb" userId="cf06a9f6-2ebd-481e-9fd5-404d201fd7dd" providerId="ADAL" clId="{34FA64D1-DEB1-4BC8-9198-A69DB20234CD}" dt="2021-07-25T14:19:06.131" v="2631" actId="26606"/>
          <ac:spMkLst>
            <pc:docMk/>
            <pc:sldMk cId="1218370818" sldId="300"/>
            <ac:spMk id="24" creationId="{857E618C-1D7B-4A51-90C1-6106CD8A1AE7}"/>
          </ac:spMkLst>
        </pc:spChg>
        <pc:spChg chg="add">
          <ac:chgData name="Vanessa Xuereb" userId="cf06a9f6-2ebd-481e-9fd5-404d201fd7dd" providerId="ADAL" clId="{34FA64D1-DEB1-4BC8-9198-A69DB20234CD}" dt="2021-07-25T14:19:06.202" v="2632" actId="26606"/>
          <ac:spMkLst>
            <pc:docMk/>
            <pc:sldMk cId="1218370818" sldId="300"/>
            <ac:spMk id="28" creationId="{9401732C-37EE-4B98-A709-9530173F3802}"/>
          </ac:spMkLst>
        </pc:spChg>
        <pc:grpChg chg="add del">
          <ac:chgData name="Vanessa Xuereb" userId="cf06a9f6-2ebd-481e-9fd5-404d201fd7dd" providerId="ADAL" clId="{34FA64D1-DEB1-4BC8-9198-A69DB20234CD}" dt="2021-07-25T14:19:06.131" v="2631" actId="26606"/>
          <ac:grpSpMkLst>
            <pc:docMk/>
            <pc:sldMk cId="1218370818" sldId="300"/>
            <ac:grpSpMk id="10" creationId="{749C117F-F390-437B-ADB0-57E87EFF34F5}"/>
          </ac:grpSpMkLst>
        </pc:grpChg>
        <pc:grpChg chg="add">
          <ac:chgData name="Vanessa Xuereb" userId="cf06a9f6-2ebd-481e-9fd5-404d201fd7dd" providerId="ADAL" clId="{34FA64D1-DEB1-4BC8-9198-A69DB20234CD}" dt="2021-07-25T14:19:06.202" v="2632" actId="26606"/>
          <ac:grpSpMkLst>
            <pc:docMk/>
            <pc:sldMk cId="1218370818" sldId="300"/>
            <ac:grpSpMk id="26" creationId="{749C117F-F390-437B-ADB0-57E87EFF34F5}"/>
          </ac:grpSpMkLst>
        </pc:grpChg>
        <pc:grpChg chg="add">
          <ac:chgData name="Vanessa Xuereb" userId="cf06a9f6-2ebd-481e-9fd5-404d201fd7dd" providerId="ADAL" clId="{34FA64D1-DEB1-4BC8-9198-A69DB20234CD}" dt="2021-07-25T14:19:06.202" v="2632" actId="26606"/>
          <ac:grpSpMkLst>
            <pc:docMk/>
            <pc:sldMk cId="1218370818" sldId="300"/>
            <ac:grpSpMk id="29" creationId="{654E48C8-2A00-4C54-BC9C-B18EE49E9C13}"/>
          </ac:grpSpMkLst>
        </pc:grpChg>
        <pc:picChg chg="add mod">
          <ac:chgData name="Vanessa Xuereb" userId="cf06a9f6-2ebd-481e-9fd5-404d201fd7dd" providerId="ADAL" clId="{34FA64D1-DEB1-4BC8-9198-A69DB20234CD}" dt="2021-07-25T14:19:14.058" v="2635" actId="1076"/>
          <ac:picMkLst>
            <pc:docMk/>
            <pc:sldMk cId="1218370818" sldId="300"/>
            <ac:picMk id="5" creationId="{BABD0423-29D5-41C4-86D8-9BF44492383E}"/>
          </ac:picMkLst>
        </pc:picChg>
        <pc:cxnChg chg="add del">
          <ac:chgData name="Vanessa Xuereb" userId="cf06a9f6-2ebd-481e-9fd5-404d201fd7dd" providerId="ADAL" clId="{34FA64D1-DEB1-4BC8-9198-A69DB20234CD}" dt="2021-07-25T14:19:06.131" v="2631" actId="26606"/>
          <ac:cxnSpMkLst>
            <pc:docMk/>
            <pc:sldMk cId="1218370818" sldId="300"/>
            <ac:cxnSpMk id="16" creationId="{20742BC3-654B-4E41-9A6A-73A42E477639}"/>
          </ac:cxnSpMkLst>
        </pc:cxnChg>
        <pc:cxnChg chg="add">
          <ac:chgData name="Vanessa Xuereb" userId="cf06a9f6-2ebd-481e-9fd5-404d201fd7dd" providerId="ADAL" clId="{34FA64D1-DEB1-4BC8-9198-A69DB20234CD}" dt="2021-07-25T14:19:06.202" v="2632" actId="26606"/>
          <ac:cxnSpMkLst>
            <pc:docMk/>
            <pc:sldMk cId="1218370818" sldId="300"/>
            <ac:cxnSpMk id="27" creationId="{20742BC3-654B-4E41-9A6A-73A42E477639}"/>
          </ac:cxnSpMkLst>
        </pc:cxnChg>
      </pc:sldChg>
      <pc:sldChg chg="modSp">
        <pc:chgData name="Vanessa Xuereb" userId="cf06a9f6-2ebd-481e-9fd5-404d201fd7dd" providerId="ADAL" clId="{34FA64D1-DEB1-4BC8-9198-A69DB20234CD}" dt="2021-07-25T18:24:40.141" v="2680" actId="20577"/>
        <pc:sldMkLst>
          <pc:docMk/>
          <pc:sldMk cId="4277877722" sldId="306"/>
        </pc:sldMkLst>
        <pc:spChg chg="mod">
          <ac:chgData name="Vanessa Xuereb" userId="cf06a9f6-2ebd-481e-9fd5-404d201fd7dd" providerId="ADAL" clId="{34FA64D1-DEB1-4BC8-9198-A69DB20234CD}" dt="2021-07-25T18:24:40.141" v="2680" actId="20577"/>
          <ac:spMkLst>
            <pc:docMk/>
            <pc:sldMk cId="4277877722" sldId="306"/>
            <ac:spMk id="4" creationId="{89433195-0B30-42F5-851E-55195ADDC43A}"/>
          </ac:spMkLst>
        </pc:spChg>
      </pc:sldChg>
      <pc:sldChg chg="addSp modSp mod setBg">
        <pc:chgData name="Vanessa Xuereb" userId="cf06a9f6-2ebd-481e-9fd5-404d201fd7dd" providerId="ADAL" clId="{34FA64D1-DEB1-4BC8-9198-A69DB20234CD}" dt="2021-07-25T13:59:07.815" v="1569" actId="113"/>
        <pc:sldMkLst>
          <pc:docMk/>
          <pc:sldMk cId="3296249334" sldId="307"/>
        </pc:sldMkLst>
        <pc:spChg chg="mod ord">
          <ac:chgData name="Vanessa Xuereb" userId="cf06a9f6-2ebd-481e-9fd5-404d201fd7dd" providerId="ADAL" clId="{34FA64D1-DEB1-4BC8-9198-A69DB20234CD}" dt="2021-07-25T13:58:21.413" v="1556" actId="26606"/>
          <ac:spMkLst>
            <pc:docMk/>
            <pc:sldMk cId="3296249334" sldId="307"/>
            <ac:spMk id="2" creationId="{27EA857D-12C0-4C4C-8681-CF9B0ECC692E}"/>
          </ac:spMkLst>
        </pc:spChg>
        <pc:spChg chg="mod">
          <ac:chgData name="Vanessa Xuereb" userId="cf06a9f6-2ebd-481e-9fd5-404d201fd7dd" providerId="ADAL" clId="{34FA64D1-DEB1-4BC8-9198-A69DB20234CD}" dt="2021-07-25T13:59:07.815" v="1569" actId="113"/>
          <ac:spMkLst>
            <pc:docMk/>
            <pc:sldMk cId="3296249334" sldId="307"/>
            <ac:spMk id="3" creationId="{344CE2C3-7BFA-4CBA-9FB2-28F590C74510}"/>
          </ac:spMkLst>
        </pc:spChg>
        <pc:spChg chg="add">
          <ac:chgData name="Vanessa Xuereb" userId="cf06a9f6-2ebd-481e-9fd5-404d201fd7dd" providerId="ADAL" clId="{34FA64D1-DEB1-4BC8-9198-A69DB20234CD}" dt="2021-07-25T13:58:21.413" v="1556" actId="26606"/>
          <ac:spMkLst>
            <pc:docMk/>
            <pc:sldMk cId="3296249334" sldId="307"/>
            <ac:spMk id="18" creationId="{9401732C-37EE-4B98-A709-9530173F3802}"/>
          </ac:spMkLst>
        </pc:spChg>
        <pc:grpChg chg="add">
          <ac:chgData name="Vanessa Xuereb" userId="cf06a9f6-2ebd-481e-9fd5-404d201fd7dd" providerId="ADAL" clId="{34FA64D1-DEB1-4BC8-9198-A69DB20234CD}" dt="2021-07-25T13:58:21.413" v="1556" actId="26606"/>
          <ac:grpSpMkLst>
            <pc:docMk/>
            <pc:sldMk cId="3296249334" sldId="307"/>
            <ac:grpSpMk id="10" creationId="{749C117F-F390-437B-ADB0-57E87EFF34F5}"/>
          </ac:grpSpMkLst>
        </pc:grpChg>
        <pc:grpChg chg="add">
          <ac:chgData name="Vanessa Xuereb" userId="cf06a9f6-2ebd-481e-9fd5-404d201fd7dd" providerId="ADAL" clId="{34FA64D1-DEB1-4BC8-9198-A69DB20234CD}" dt="2021-07-25T13:58:21.413" v="1556" actId="26606"/>
          <ac:grpSpMkLst>
            <pc:docMk/>
            <pc:sldMk cId="3296249334" sldId="307"/>
            <ac:grpSpMk id="20" creationId="{654E48C8-2A00-4C54-BC9C-B18EE49E9C13}"/>
          </ac:grpSpMkLst>
        </pc:grpChg>
        <pc:picChg chg="add mod">
          <ac:chgData name="Vanessa Xuereb" userId="cf06a9f6-2ebd-481e-9fd5-404d201fd7dd" providerId="ADAL" clId="{34FA64D1-DEB1-4BC8-9198-A69DB20234CD}" dt="2021-07-25T13:58:33.140" v="1560" actId="1076"/>
          <ac:picMkLst>
            <pc:docMk/>
            <pc:sldMk cId="3296249334" sldId="307"/>
            <ac:picMk id="5" creationId="{B237F432-F4BE-48EA-A4C5-2398EE3162A5}"/>
          </ac:picMkLst>
        </pc:picChg>
        <pc:cxnChg chg="add">
          <ac:chgData name="Vanessa Xuereb" userId="cf06a9f6-2ebd-481e-9fd5-404d201fd7dd" providerId="ADAL" clId="{34FA64D1-DEB1-4BC8-9198-A69DB20234CD}" dt="2021-07-25T13:58:21.413" v="1556" actId="26606"/>
          <ac:cxnSpMkLst>
            <pc:docMk/>
            <pc:sldMk cId="3296249334" sldId="307"/>
            <ac:cxnSpMk id="16" creationId="{20742BC3-654B-4E41-9A6A-73A42E477639}"/>
          </ac:cxnSpMkLst>
        </pc:cxnChg>
      </pc:sldChg>
      <pc:sldChg chg="modSp ord">
        <pc:chgData name="Vanessa Xuereb" userId="cf06a9f6-2ebd-481e-9fd5-404d201fd7dd" providerId="ADAL" clId="{34FA64D1-DEB1-4BC8-9198-A69DB20234CD}" dt="2021-08-13T14:23:44.885" v="2739" actId="20577"/>
        <pc:sldMkLst>
          <pc:docMk/>
          <pc:sldMk cId="1726369078" sldId="310"/>
        </pc:sldMkLst>
        <pc:spChg chg="mod">
          <ac:chgData name="Vanessa Xuereb" userId="cf06a9f6-2ebd-481e-9fd5-404d201fd7dd" providerId="ADAL" clId="{34FA64D1-DEB1-4BC8-9198-A69DB20234CD}" dt="2021-08-13T14:23:44.885" v="2739" actId="20577"/>
          <ac:spMkLst>
            <pc:docMk/>
            <pc:sldMk cId="1726369078" sldId="310"/>
            <ac:spMk id="3" creationId="{5689282E-870E-47F2-8337-C1B7B385677C}"/>
          </ac:spMkLst>
        </pc:spChg>
        <pc:picChg chg="mod">
          <ac:chgData name="Vanessa Xuereb" userId="cf06a9f6-2ebd-481e-9fd5-404d201fd7dd" providerId="ADAL" clId="{34FA64D1-DEB1-4BC8-9198-A69DB20234CD}" dt="2021-07-24T19:31:30.504" v="452" actId="1076"/>
          <ac:picMkLst>
            <pc:docMk/>
            <pc:sldMk cId="1726369078" sldId="310"/>
            <ac:picMk id="2056" creationId="{909A13BA-20D0-428A-A0AA-6756F85B28CA}"/>
          </ac:picMkLst>
        </pc:picChg>
      </pc:sldChg>
      <pc:sldChg chg="addSp add">
        <pc:chgData name="Vanessa Xuereb" userId="cf06a9f6-2ebd-481e-9fd5-404d201fd7dd" providerId="ADAL" clId="{34FA64D1-DEB1-4BC8-9198-A69DB20234CD}" dt="2021-07-24T19:19:19.729" v="37" actId="20577"/>
        <pc:sldMkLst>
          <pc:docMk/>
          <pc:sldMk cId="2003342501" sldId="311"/>
        </pc:sldMkLst>
        <pc:picChg chg="add">
          <ac:chgData name="Vanessa Xuereb" userId="cf06a9f6-2ebd-481e-9fd5-404d201fd7dd" providerId="ADAL" clId="{34FA64D1-DEB1-4BC8-9198-A69DB20234CD}" dt="2021-07-24T19:19:19.729" v="37" actId="20577"/>
          <ac:picMkLst>
            <pc:docMk/>
            <pc:sldMk cId="2003342501" sldId="311"/>
            <ac:picMk id="1026" creationId="{034D7EFF-5246-4477-A267-9619F60CA180}"/>
          </ac:picMkLst>
        </pc:picChg>
      </pc:sldChg>
      <pc:sldChg chg="addSp add">
        <pc:chgData name="Vanessa Xuereb" userId="cf06a9f6-2ebd-481e-9fd5-404d201fd7dd" providerId="ADAL" clId="{34FA64D1-DEB1-4BC8-9198-A69DB20234CD}" dt="2021-07-24T19:20:39.154" v="41" actId="20577"/>
        <pc:sldMkLst>
          <pc:docMk/>
          <pc:sldMk cId="220201088" sldId="312"/>
        </pc:sldMkLst>
        <pc:spChg chg="add">
          <ac:chgData name="Vanessa Xuereb" userId="cf06a9f6-2ebd-481e-9fd5-404d201fd7dd" providerId="ADAL" clId="{34FA64D1-DEB1-4BC8-9198-A69DB20234CD}" dt="2021-07-24T19:20:14.335" v="39" actId="20577"/>
          <ac:spMkLst>
            <pc:docMk/>
            <pc:sldMk cId="220201088" sldId="312"/>
            <ac:spMk id="3" creationId="{4D6E7AD3-EA9F-4986-BB28-EF40E3365105}"/>
          </ac:spMkLst>
        </pc:spChg>
        <pc:spChg chg="add">
          <ac:chgData name="Vanessa Xuereb" userId="cf06a9f6-2ebd-481e-9fd5-404d201fd7dd" providerId="ADAL" clId="{34FA64D1-DEB1-4BC8-9198-A69DB20234CD}" dt="2021-07-24T19:20:17.515" v="40" actId="20577"/>
          <ac:spMkLst>
            <pc:docMk/>
            <pc:sldMk cId="220201088" sldId="312"/>
            <ac:spMk id="4" creationId="{EA456BB7-B207-4072-A67B-FADE6218F77A}"/>
          </ac:spMkLst>
        </pc:spChg>
        <pc:picChg chg="add">
          <ac:chgData name="Vanessa Xuereb" userId="cf06a9f6-2ebd-481e-9fd5-404d201fd7dd" providerId="ADAL" clId="{34FA64D1-DEB1-4BC8-9198-A69DB20234CD}" dt="2021-07-24T19:20:39.154" v="41" actId="20577"/>
          <ac:picMkLst>
            <pc:docMk/>
            <pc:sldMk cId="220201088" sldId="312"/>
            <ac:picMk id="2054" creationId="{1A782800-FDA1-4654-9D38-082835096987}"/>
          </ac:picMkLst>
        </pc:picChg>
      </pc:sldChg>
      <pc:sldChg chg="addSp modSp add">
        <pc:chgData name="Vanessa Xuereb" userId="cf06a9f6-2ebd-481e-9fd5-404d201fd7dd" providerId="ADAL" clId="{34FA64D1-DEB1-4BC8-9198-A69DB20234CD}" dt="2021-07-25T18:31:52.628" v="2687" actId="14100"/>
        <pc:sldMkLst>
          <pc:docMk/>
          <pc:sldMk cId="1940874945" sldId="313"/>
        </pc:sldMkLst>
        <pc:picChg chg="add mod">
          <ac:chgData name="Vanessa Xuereb" userId="cf06a9f6-2ebd-481e-9fd5-404d201fd7dd" providerId="ADAL" clId="{34FA64D1-DEB1-4BC8-9198-A69DB20234CD}" dt="2021-07-25T18:31:52.628" v="2687" actId="14100"/>
          <ac:picMkLst>
            <pc:docMk/>
            <pc:sldMk cId="1940874945" sldId="313"/>
            <ac:picMk id="4" creationId="{39AE787C-E3B0-49C6-94CF-9A6A27F5C31E}"/>
          </ac:picMkLst>
        </pc:picChg>
      </pc:sldChg>
      <pc:sldChg chg="addSp delSp modSp add modAnim">
        <pc:chgData name="Vanessa Xuereb" userId="cf06a9f6-2ebd-481e-9fd5-404d201fd7dd" providerId="ADAL" clId="{34FA64D1-DEB1-4BC8-9198-A69DB20234CD}" dt="2021-08-02T11:37:09.313" v="2707" actId="14100"/>
        <pc:sldMkLst>
          <pc:docMk/>
          <pc:sldMk cId="1101797948" sldId="314"/>
        </pc:sldMkLst>
        <pc:spChg chg="add del">
          <ac:chgData name="Vanessa Xuereb" userId="cf06a9f6-2ebd-481e-9fd5-404d201fd7dd" providerId="ADAL" clId="{34FA64D1-DEB1-4BC8-9198-A69DB20234CD}" dt="2021-08-02T11:36:43.978" v="2701" actId="478"/>
          <ac:spMkLst>
            <pc:docMk/>
            <pc:sldMk cId="1101797948" sldId="314"/>
            <ac:spMk id="3" creationId="{609DFA1B-83C7-421B-A8FF-482CF4F38E6B}"/>
          </ac:spMkLst>
        </pc:spChg>
        <pc:picChg chg="add mod">
          <ac:chgData name="Vanessa Xuereb" userId="cf06a9f6-2ebd-481e-9fd5-404d201fd7dd" providerId="ADAL" clId="{34FA64D1-DEB1-4BC8-9198-A69DB20234CD}" dt="2021-08-02T11:37:09.313" v="2707" actId="14100"/>
          <ac:picMkLst>
            <pc:docMk/>
            <pc:sldMk cId="1101797948" sldId="314"/>
            <ac:picMk id="4" creationId="{1689AA3A-D9AC-460A-82B4-823B8BE4BBDC}"/>
          </ac:picMkLst>
        </pc:picChg>
      </pc:sldChg>
    </pc:docChg>
  </pc:docChgLst>
  <pc:docChgLst>
    <pc:chgData name="Mary Jude Camilleri" userId="S::mary.jude.camilleri@ilearn.edu.mt::d532b959-8ce3-47c7-b170-dad374501405" providerId="AD" clId="Web-{612A5E63-099D-97F1-3E9F-F51494800C1E}"/>
    <pc:docChg chg="addSld delSld modSld addMainMaster delMainMaster">
      <pc:chgData name="Mary Jude Camilleri" userId="S::mary.jude.camilleri@ilearn.edu.mt::d532b959-8ce3-47c7-b170-dad374501405" providerId="AD" clId="Web-{612A5E63-099D-97F1-3E9F-F51494800C1E}" dt="2021-10-01T09:10:14.066" v="233" actId="1076"/>
      <pc:docMkLst>
        <pc:docMk/>
      </pc:docMkLst>
      <pc:sldChg chg="addSp delSp modSp add del mod setBg modClrScheme addAnim delAnim chgLayout">
        <pc:chgData name="Mary Jude Camilleri" userId="S::mary.jude.camilleri@ilearn.edu.mt::d532b959-8ce3-47c7-b170-dad374501405" providerId="AD" clId="Web-{612A5E63-099D-97F1-3E9F-F51494800C1E}" dt="2021-10-01T09:06:15.061" v="152"/>
        <pc:sldMkLst>
          <pc:docMk/>
          <pc:sldMk cId="2026876962" sldId="256"/>
        </pc:sldMkLst>
        <pc:spChg chg="mod ord">
          <ac:chgData name="Mary Jude Camilleri" userId="S::mary.jude.camilleri@ilearn.edu.mt::d532b959-8ce3-47c7-b170-dad374501405" providerId="AD" clId="Web-{612A5E63-099D-97F1-3E9F-F51494800C1E}" dt="2021-10-01T09:02:39.385" v="26" actId="20577"/>
          <ac:spMkLst>
            <pc:docMk/>
            <pc:sldMk cId="2026876962" sldId="256"/>
            <ac:spMk id="2" creationId="{E11C82A4-F5B7-4B72-85CA-F29B9BE5C16B}"/>
          </ac:spMkLst>
        </pc:spChg>
        <pc:spChg chg="del mod ord">
          <ac:chgData name="Mary Jude Camilleri" userId="S::mary.jude.camilleri@ilearn.edu.mt::d532b959-8ce3-47c7-b170-dad374501405" providerId="AD" clId="Web-{612A5E63-099D-97F1-3E9F-F51494800C1E}" dt="2021-10-01T09:01:41.744" v="8"/>
          <ac:spMkLst>
            <pc:docMk/>
            <pc:sldMk cId="2026876962" sldId="256"/>
            <ac:spMk id="3" creationId="{F321677E-330F-4D06-A488-5E7DCE2F664D}"/>
          </ac:spMkLst>
        </pc:spChg>
        <pc:spChg chg="mod ord">
          <ac:chgData name="Mary Jude Camilleri" userId="S::mary.jude.camilleri@ilearn.edu.mt::d532b959-8ce3-47c7-b170-dad374501405" providerId="AD" clId="Web-{612A5E63-099D-97F1-3E9F-F51494800C1E}" dt="2021-10-01T09:01:31.243" v="2"/>
          <ac:spMkLst>
            <pc:docMk/>
            <pc:sldMk cId="2026876962" sldId="256"/>
            <ac:spMk id="4" creationId="{39914331-136D-4746-9996-3A5571F5A5B3}"/>
          </ac:spMkLst>
        </pc:spChg>
        <pc:spChg chg="add del mod">
          <ac:chgData name="Mary Jude Camilleri" userId="S::mary.jude.camilleri@ilearn.edu.mt::d532b959-8ce3-47c7-b170-dad374501405" providerId="AD" clId="Web-{612A5E63-099D-97F1-3E9F-F51494800C1E}" dt="2021-10-01T09:02:24.479" v="16"/>
          <ac:spMkLst>
            <pc:docMk/>
            <pc:sldMk cId="2026876962" sldId="256"/>
            <ac:spMk id="7" creationId="{7AA2BED5-9540-4A0A-8BF1-4551F14FD0B8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1:31.243" v="2"/>
          <ac:spMkLst>
            <pc:docMk/>
            <pc:sldMk cId="2026876962" sldId="256"/>
            <ac:spMk id="9" creationId="{4E1BEB12-92AF-4445-98AD-4C7756E7C93B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1:31.243" v="2"/>
          <ac:spMkLst>
            <pc:docMk/>
            <pc:sldMk cId="2026876962" sldId="256"/>
            <ac:spMk id="11" creationId="{D0522C2C-7B5C-48A7-A969-03941E5D2E76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1:31.243" v="2"/>
          <ac:spMkLst>
            <pc:docMk/>
            <pc:sldMk cId="2026876962" sldId="256"/>
            <ac:spMk id="13" creationId="{9C682A1A-5B2D-4111-BBD6-620165633E5B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1:31.243" v="2"/>
          <ac:spMkLst>
            <pc:docMk/>
            <pc:sldMk cId="2026876962" sldId="256"/>
            <ac:spMk id="15" creationId="{D6EE29F2-D77F-4BD0-A20B-334D316A1C9D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1:31.243" v="2"/>
          <ac:spMkLst>
            <pc:docMk/>
            <pc:sldMk cId="2026876962" sldId="256"/>
            <ac:spMk id="17" creationId="{22D09ED2-868F-42C6-866E-F92E0CEF314F}"/>
          </ac:spMkLst>
        </pc:spChg>
        <pc:picChg chg="del">
          <ac:chgData name="Mary Jude Camilleri" userId="S::mary.jude.camilleri@ilearn.edu.mt::d532b959-8ce3-47c7-b170-dad374501405" providerId="AD" clId="Web-{612A5E63-099D-97F1-3E9F-F51494800C1E}" dt="2021-10-01T09:01:11.259" v="0"/>
          <ac:picMkLst>
            <pc:docMk/>
            <pc:sldMk cId="2026876962" sldId="256"/>
            <ac:picMk id="5" creationId="{359B27A3-1C0C-471F-949F-0B48E7605DA4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612A5E63-099D-97F1-3E9F-F51494800C1E}" dt="2021-10-01T09:02:46.698" v="29" actId="20577"/>
        <pc:sldMkLst>
          <pc:docMk/>
          <pc:sldMk cId="1215279822" sldId="257"/>
        </pc:sldMkLst>
        <pc:spChg chg="mod ord">
          <ac:chgData name="Mary Jude Camilleri" userId="S::mary.jude.camilleri@ilearn.edu.mt::d532b959-8ce3-47c7-b170-dad374501405" providerId="AD" clId="Web-{612A5E63-099D-97F1-3E9F-F51494800C1E}" dt="2021-10-01T09:02:42.292" v="27"/>
          <ac:spMkLst>
            <pc:docMk/>
            <pc:sldMk cId="1215279822" sldId="257"/>
            <ac:spMk id="2" creationId="{D73A09E2-9B17-4921-B7E9-8A6D27F22B55}"/>
          </ac:spMkLst>
        </pc:spChg>
        <pc:spChg chg="mod ord">
          <ac:chgData name="Mary Jude Camilleri" userId="S::mary.jude.camilleri@ilearn.edu.mt::d532b959-8ce3-47c7-b170-dad374501405" providerId="AD" clId="Web-{612A5E63-099D-97F1-3E9F-F51494800C1E}" dt="2021-10-01T09:02:42.292" v="27"/>
          <ac:spMkLst>
            <pc:docMk/>
            <pc:sldMk cId="1215279822" sldId="257"/>
            <ac:spMk id="3" creationId="{58E3DEF3-9492-4780-BA8F-21585264F9BC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2:46.698" v="29" actId="20577"/>
          <ac:spMkLst>
            <pc:docMk/>
            <pc:sldMk cId="1215279822" sldId="257"/>
            <ac:spMk id="4" creationId="{E6371DA7-4C61-4CDD-B5D3-C3086FF25E59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2:42.292" v="27"/>
          <ac:spMkLst>
            <pc:docMk/>
            <pc:sldMk cId="1215279822" sldId="257"/>
            <ac:spMk id="10" creationId="{59A309A7-1751-4ABE-A3C1-EEC40366AD89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2:42.292" v="27"/>
          <ac:spMkLst>
            <pc:docMk/>
            <pc:sldMk cId="1215279822" sldId="257"/>
            <ac:spMk id="12" creationId="{967D8EB6-EAE1-4F9C-B398-83321E287204}"/>
          </ac:spMkLst>
        </pc:spChg>
        <pc:picChg chg="mod">
          <ac:chgData name="Mary Jude Camilleri" userId="S::mary.jude.camilleri@ilearn.edu.mt::d532b959-8ce3-47c7-b170-dad374501405" providerId="AD" clId="Web-{612A5E63-099D-97F1-3E9F-F51494800C1E}" dt="2021-10-01T09:02:42.292" v="27"/>
          <ac:picMkLst>
            <pc:docMk/>
            <pc:sldMk cId="1215279822" sldId="257"/>
            <ac:picMk id="5" creationId="{4B4CAD7C-733C-4F55-9712-15EE79BD10C9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612A5E63-099D-97F1-3E9F-F51494800C1E}" dt="2021-10-01T09:03:25.824" v="48" actId="20577"/>
        <pc:sldMkLst>
          <pc:docMk/>
          <pc:sldMk cId="3245836396" sldId="258"/>
        </pc:sldMkLst>
        <pc:spChg chg="mod ord">
          <ac:chgData name="Mary Jude Camilleri" userId="S::mary.jude.camilleri@ilearn.edu.mt::d532b959-8ce3-47c7-b170-dad374501405" providerId="AD" clId="Web-{612A5E63-099D-97F1-3E9F-F51494800C1E}" dt="2021-10-01T09:02:50.104" v="30"/>
          <ac:spMkLst>
            <pc:docMk/>
            <pc:sldMk cId="3245836396" sldId="258"/>
            <ac:spMk id="2" creationId="{B6A5FC8B-392F-430F-BD25-EF8D27851882}"/>
          </ac:spMkLst>
        </pc:spChg>
        <pc:spChg chg="mod ord">
          <ac:chgData name="Mary Jude Camilleri" userId="S::mary.jude.camilleri@ilearn.edu.mt::d532b959-8ce3-47c7-b170-dad374501405" providerId="AD" clId="Web-{612A5E63-099D-97F1-3E9F-F51494800C1E}" dt="2021-10-01T09:02:50.104" v="30"/>
          <ac:spMkLst>
            <pc:docMk/>
            <pc:sldMk cId="3245836396" sldId="258"/>
            <ac:spMk id="3" creationId="{D1612C73-C623-4F95-A4DD-7F35526A6EAB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3:25.824" v="48" actId="20577"/>
          <ac:spMkLst>
            <pc:docMk/>
            <pc:sldMk cId="3245836396" sldId="258"/>
            <ac:spMk id="6" creationId="{C3782DB9-146E-469D-A058-E6DD26A9501B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2:50.104" v="30"/>
          <ac:spMkLst>
            <pc:docMk/>
            <pc:sldMk cId="3245836396" sldId="258"/>
            <ac:spMk id="71" creationId="{59A309A7-1751-4ABE-A3C1-EEC40366AD89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2:50.104" v="30"/>
          <ac:spMkLst>
            <pc:docMk/>
            <pc:sldMk cId="3245836396" sldId="258"/>
            <ac:spMk id="73" creationId="{967D8EB6-EAE1-4F9C-B398-83321E287204}"/>
          </ac:spMkLst>
        </pc:spChg>
        <pc:picChg chg="mod">
          <ac:chgData name="Mary Jude Camilleri" userId="S::mary.jude.camilleri@ilearn.edu.mt::d532b959-8ce3-47c7-b170-dad374501405" providerId="AD" clId="Web-{612A5E63-099D-97F1-3E9F-F51494800C1E}" dt="2021-10-01T09:02:50.104" v="30"/>
          <ac:picMkLst>
            <pc:docMk/>
            <pc:sldMk cId="3245836396" sldId="258"/>
            <ac:picMk id="1026" creationId="{5301A74E-DD06-43A2-8F7A-26FEE8484E8A}"/>
          </ac:picMkLst>
        </pc:picChg>
      </pc:sldChg>
      <pc:sldChg chg="addSp modSp mod setBg modClrScheme chgLayout">
        <pc:chgData name="Mary Jude Camilleri" userId="S::mary.jude.camilleri@ilearn.edu.mt::d532b959-8ce3-47c7-b170-dad374501405" providerId="AD" clId="Web-{612A5E63-099D-97F1-3E9F-F51494800C1E}" dt="2021-10-01T09:08:14.907" v="193" actId="1076"/>
        <pc:sldMkLst>
          <pc:docMk/>
          <pc:sldMk cId="3016902264" sldId="262"/>
        </pc:sldMkLst>
        <pc:spChg chg="ord">
          <ac:chgData name="Mary Jude Camilleri" userId="S::mary.jude.camilleri@ilearn.edu.mt::d532b959-8ce3-47c7-b170-dad374501405" providerId="AD" clId="Web-{612A5E63-099D-97F1-3E9F-F51494800C1E}" dt="2021-10-01T09:07:53.970" v="183"/>
          <ac:spMkLst>
            <pc:docMk/>
            <pc:sldMk cId="3016902264" sldId="262"/>
            <ac:spMk id="2" creationId="{ED6817DE-C3CC-46C9-9451-701BD631FCC8}"/>
          </ac:spMkLst>
        </pc:spChg>
        <pc:spChg chg="mod ord">
          <ac:chgData name="Mary Jude Camilleri" userId="S::mary.jude.camilleri@ilearn.edu.mt::d532b959-8ce3-47c7-b170-dad374501405" providerId="AD" clId="Web-{612A5E63-099D-97F1-3E9F-F51494800C1E}" dt="2021-10-01T09:07:53.970" v="183"/>
          <ac:spMkLst>
            <pc:docMk/>
            <pc:sldMk cId="3016902264" sldId="262"/>
            <ac:spMk id="3" creationId="{01791B0D-C82A-41EF-99B5-0BB388BF52A7}"/>
          </ac:spMkLst>
        </pc:spChg>
        <pc:spChg chg="mod ord">
          <ac:chgData name="Mary Jude Camilleri" userId="S::mary.jude.camilleri@ilearn.edu.mt::d532b959-8ce3-47c7-b170-dad374501405" providerId="AD" clId="Web-{612A5E63-099D-97F1-3E9F-F51494800C1E}" dt="2021-10-01T09:08:14.907" v="193" actId="1076"/>
          <ac:spMkLst>
            <pc:docMk/>
            <pc:sldMk cId="3016902264" sldId="262"/>
            <ac:spMk id="11" creationId="{243D1C3B-A509-40CD-A6DA-54E5389638D5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53.970" v="183"/>
          <ac:spMkLst>
            <pc:docMk/>
            <pc:sldMk cId="3016902264" sldId="262"/>
            <ac:spMk id="16" creationId="{2B566528-1B12-4246-9431-5C2D7D081168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53.970" v="183"/>
          <ac:spMkLst>
            <pc:docMk/>
            <pc:sldMk cId="3016902264" sldId="262"/>
            <ac:spMk id="18" creationId="{2E80C965-DB6D-4F81-9E9E-B027384D0BD6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53.970" v="183"/>
          <ac:spMkLst>
            <pc:docMk/>
            <pc:sldMk cId="3016902264" sldId="262"/>
            <ac:spMk id="20" creationId="{A580F890-B085-4E95-96AA-55AEBEC5CE6E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53.970" v="183"/>
          <ac:spMkLst>
            <pc:docMk/>
            <pc:sldMk cId="3016902264" sldId="262"/>
            <ac:spMk id="22" creationId="{D3F51FEB-38FB-4F6C-9F7B-2F2AFAB65463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53.970" v="183"/>
          <ac:spMkLst>
            <pc:docMk/>
            <pc:sldMk cId="3016902264" sldId="262"/>
            <ac:spMk id="24" creationId="{1E547BA6-BAE0-43BB-A7CA-60F69CE252F0}"/>
          </ac:spMkLst>
        </pc:spChg>
      </pc:sldChg>
      <pc:sldChg chg="addSp modSp mod setBg modClrScheme chgLayout">
        <pc:chgData name="Mary Jude Camilleri" userId="S::mary.jude.camilleri@ilearn.edu.mt::d532b959-8ce3-47c7-b170-dad374501405" providerId="AD" clId="Web-{612A5E63-099D-97F1-3E9F-F51494800C1E}" dt="2021-10-01T09:09:00.799" v="215" actId="1076"/>
        <pc:sldMkLst>
          <pc:docMk/>
          <pc:sldMk cId="2435297342" sldId="267"/>
        </pc:sldMkLst>
        <pc:spChg chg="mod ord">
          <ac:chgData name="Mary Jude Camilleri" userId="S::mary.jude.camilleri@ilearn.edu.mt::d532b959-8ce3-47c7-b170-dad374501405" providerId="AD" clId="Web-{612A5E63-099D-97F1-3E9F-F51494800C1E}" dt="2021-10-01T09:08:18.533" v="194"/>
          <ac:spMkLst>
            <pc:docMk/>
            <pc:sldMk cId="2435297342" sldId="267"/>
            <ac:spMk id="2" creationId="{4A7AEF4F-7921-481F-8BDA-05507A70BD78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8:32.361" v="199" actId="20577"/>
          <ac:spMkLst>
            <pc:docMk/>
            <pc:sldMk cId="2435297342" sldId="267"/>
            <ac:spMk id="3" creationId="{D79D0435-9C4E-48AE-8ADF-DE1A268E73F2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9:00.799" v="215" actId="1076"/>
          <ac:spMkLst>
            <pc:docMk/>
            <pc:sldMk cId="2435297342" sldId="267"/>
            <ac:spMk id="4" creationId="{6A36D54D-4FB8-4A14-8CD6-A2EF77BDB9BF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8:18.533" v="194"/>
          <ac:spMkLst>
            <pc:docMk/>
            <pc:sldMk cId="2435297342" sldId="267"/>
            <ac:spMk id="9" creationId="{2B566528-1B12-4246-9431-5C2D7D081168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8:18.533" v="194"/>
          <ac:spMkLst>
            <pc:docMk/>
            <pc:sldMk cId="2435297342" sldId="267"/>
            <ac:spMk id="11" creationId="{2E80C965-DB6D-4F81-9E9E-B027384D0BD6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8:18.533" v="194"/>
          <ac:spMkLst>
            <pc:docMk/>
            <pc:sldMk cId="2435297342" sldId="267"/>
            <ac:spMk id="13" creationId="{A580F890-B085-4E95-96AA-55AEBEC5CE6E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8:18.533" v="194"/>
          <ac:spMkLst>
            <pc:docMk/>
            <pc:sldMk cId="2435297342" sldId="267"/>
            <ac:spMk id="15" creationId="{D3F51FEB-38FB-4F6C-9F7B-2F2AFAB65463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8:18.533" v="194"/>
          <ac:spMkLst>
            <pc:docMk/>
            <pc:sldMk cId="2435297342" sldId="267"/>
            <ac:spMk id="17" creationId="{1E547BA6-BAE0-43BB-A7CA-60F69CE252F0}"/>
          </ac:spMkLst>
        </pc:spChg>
      </pc:sldChg>
      <pc:sldChg chg="delSp modSp mod modClrScheme delDesignElem chgLayout">
        <pc:chgData name="Mary Jude Camilleri" userId="S::mary.jude.camilleri@ilearn.edu.mt::d532b959-8ce3-47c7-b170-dad374501405" providerId="AD" clId="Web-{612A5E63-099D-97F1-3E9F-F51494800C1E}" dt="2021-10-01T09:10:14.066" v="233" actId="1076"/>
        <pc:sldMkLst>
          <pc:docMk/>
          <pc:sldMk cId="213852170" sldId="279"/>
        </pc:sldMkLst>
        <pc:spChg chg="mod ord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213852170" sldId="279"/>
            <ac:spMk id="2" creationId="{D89024FB-BD06-4B69-B10E-065F4CB01DF2}"/>
          </ac:spMkLst>
        </pc:spChg>
        <pc:spChg chg="del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213852170" sldId="279"/>
            <ac:spMk id="2054" creationId="{544958B8-57B6-4B37-8A18-D54A32EC2D37}"/>
          </ac:spMkLst>
        </pc:spChg>
        <pc:spChg chg="del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213852170" sldId="279"/>
            <ac:spMk id="2055" creationId="{B7E4A740-3A69-42A5-8AC0-3905D518F419}"/>
          </ac:spMkLst>
        </pc:spChg>
        <pc:grpChg chg="del">
          <ac:chgData name="Mary Jude Camilleri" userId="S::mary.jude.camilleri@ilearn.edu.mt::d532b959-8ce3-47c7-b170-dad374501405" providerId="AD" clId="Web-{612A5E63-099D-97F1-3E9F-F51494800C1E}" dt="2021-10-01T09:01:26.774" v="1"/>
          <ac:grpSpMkLst>
            <pc:docMk/>
            <pc:sldMk cId="213852170" sldId="279"/>
            <ac:grpSpMk id="2056" creationId="{8283C010-53D7-404B-9300-DB1BAE1EAE91}"/>
          </ac:grpSpMkLst>
        </pc:grpChg>
        <pc:picChg chg="mod">
          <ac:chgData name="Mary Jude Camilleri" userId="S::mary.jude.camilleri@ilearn.edu.mt::d532b959-8ce3-47c7-b170-dad374501405" providerId="AD" clId="Web-{612A5E63-099D-97F1-3E9F-F51494800C1E}" dt="2021-10-01T09:10:14.066" v="233" actId="1076"/>
          <ac:picMkLst>
            <pc:docMk/>
            <pc:sldMk cId="213852170" sldId="279"/>
            <ac:picMk id="11" creationId="{81C213A9-0AFF-46F1-BABB-280D5B5AD177}"/>
          </ac:picMkLst>
        </pc:picChg>
        <pc:picChg chg="del">
          <ac:chgData name="Mary Jude Camilleri" userId="S::mary.jude.camilleri@ilearn.edu.mt::d532b959-8ce3-47c7-b170-dad374501405" providerId="AD" clId="Web-{612A5E63-099D-97F1-3E9F-F51494800C1E}" dt="2021-10-01T09:10:06.394" v="229"/>
          <ac:picMkLst>
            <pc:docMk/>
            <pc:sldMk cId="213852170" sldId="279"/>
            <ac:picMk id="2052" creationId="{378A1404-7B19-4091-A25F-88D76066DCF9}"/>
          </ac:picMkLst>
        </pc:picChg>
      </pc:sldChg>
      <pc:sldChg chg="addSp delSp modSp mod modClrScheme chgLayout">
        <pc:chgData name="Mary Jude Camilleri" userId="S::mary.jude.camilleri@ilearn.edu.mt::d532b959-8ce3-47c7-b170-dad374501405" providerId="AD" clId="Web-{612A5E63-099D-97F1-3E9F-F51494800C1E}" dt="2021-10-01T09:06:25.905" v="155"/>
        <pc:sldMkLst>
          <pc:docMk/>
          <pc:sldMk cId="3597336271" sldId="284"/>
        </pc:sldMkLst>
        <pc:spChg chg="mod ord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3597336271" sldId="284"/>
            <ac:spMk id="2" creationId="{27EA857D-12C0-4C4C-8681-CF9B0ECC692E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6:14.296" v="151" actId="1076"/>
          <ac:spMkLst>
            <pc:docMk/>
            <pc:sldMk cId="3597336271" sldId="284"/>
            <ac:spMk id="3" creationId="{344CE2C3-7BFA-4CBA-9FB2-28F590C74510}"/>
          </ac:spMkLst>
        </pc:spChg>
        <pc:spChg chg="add del mod">
          <ac:chgData name="Mary Jude Camilleri" userId="S::mary.jude.camilleri@ilearn.edu.mt::d532b959-8ce3-47c7-b170-dad374501405" providerId="AD" clId="Web-{612A5E63-099D-97F1-3E9F-F51494800C1E}" dt="2021-10-01T09:06:25.905" v="155"/>
          <ac:spMkLst>
            <pc:docMk/>
            <pc:sldMk cId="3597336271" sldId="284"/>
            <ac:spMk id="6" creationId="{A0439736-FD88-42E8-AB2C-D2E626D295E7}"/>
          </ac:spMkLst>
        </pc:spChg>
      </pc:sldChg>
      <pc:sldChg chg="addSp modSp mod setBg modClrScheme chgLayout">
        <pc:chgData name="Mary Jude Camilleri" userId="S::mary.jude.camilleri@ilearn.edu.mt::d532b959-8ce3-47c7-b170-dad374501405" providerId="AD" clId="Web-{612A5E63-099D-97F1-3E9F-F51494800C1E}" dt="2021-10-01T09:09:51.034" v="226" actId="20577"/>
        <pc:sldMkLst>
          <pc:docMk/>
          <pc:sldMk cId="2792190815" sldId="289"/>
        </pc:sldMkLst>
        <pc:spChg chg="mod ord">
          <ac:chgData name="Mary Jude Camilleri" userId="S::mary.jude.camilleri@ilearn.edu.mt::d532b959-8ce3-47c7-b170-dad374501405" providerId="AD" clId="Web-{612A5E63-099D-97F1-3E9F-F51494800C1E}" dt="2021-10-01T09:09:40.987" v="224"/>
          <ac:spMkLst>
            <pc:docMk/>
            <pc:sldMk cId="2792190815" sldId="289"/>
            <ac:spMk id="2" creationId="{F646078E-F98B-4B21-A845-83C7DE640787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9:51.034" v="226" actId="20577"/>
          <ac:spMkLst>
            <pc:docMk/>
            <pc:sldMk cId="2792190815" sldId="289"/>
            <ac:spMk id="3" creationId="{30825B97-DAB7-4DAE-A4F5-FFA0D0F8C7FC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40.987" v="224"/>
          <ac:spMkLst>
            <pc:docMk/>
            <pc:sldMk cId="2792190815" sldId="289"/>
            <ac:spMk id="8" creationId="{4E1BEB12-92AF-4445-98AD-4C7756E7C93B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40.987" v="224"/>
          <ac:spMkLst>
            <pc:docMk/>
            <pc:sldMk cId="2792190815" sldId="289"/>
            <ac:spMk id="10" creationId="{D0522C2C-7B5C-48A7-A969-03941E5D2E76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40.987" v="224"/>
          <ac:spMkLst>
            <pc:docMk/>
            <pc:sldMk cId="2792190815" sldId="289"/>
            <ac:spMk id="12" creationId="{9C682A1A-5B2D-4111-BBD6-620165633E5B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40.987" v="224"/>
          <ac:spMkLst>
            <pc:docMk/>
            <pc:sldMk cId="2792190815" sldId="289"/>
            <ac:spMk id="14" creationId="{D6EE29F2-D77F-4BD0-A20B-334D316A1C9D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40.987" v="224"/>
          <ac:spMkLst>
            <pc:docMk/>
            <pc:sldMk cId="2792190815" sldId="289"/>
            <ac:spMk id="16" creationId="{22D09ED2-868F-42C6-866E-F92E0CEF314F}"/>
          </ac:spMkLst>
        </pc:spChg>
      </pc:sldChg>
      <pc:sldChg chg="addSp modSp mod setBg modClrScheme chgLayout">
        <pc:chgData name="Mary Jude Camilleri" userId="S::mary.jude.camilleri@ilearn.edu.mt::d532b959-8ce3-47c7-b170-dad374501405" providerId="AD" clId="Web-{612A5E63-099D-97F1-3E9F-F51494800C1E}" dt="2021-10-01T09:09:24.628" v="223" actId="20577"/>
        <pc:sldMkLst>
          <pc:docMk/>
          <pc:sldMk cId="1516968778" sldId="290"/>
        </pc:sldMkLst>
        <pc:spChg chg="ord">
          <ac:chgData name="Mary Jude Camilleri" userId="S::mary.jude.camilleri@ilearn.edu.mt::d532b959-8ce3-47c7-b170-dad374501405" providerId="AD" clId="Web-{612A5E63-099D-97F1-3E9F-F51494800C1E}" dt="2021-10-01T09:09:04.315" v="216"/>
          <ac:spMkLst>
            <pc:docMk/>
            <pc:sldMk cId="1516968778" sldId="290"/>
            <ac:spMk id="2" creationId="{ED6817DE-C3CC-46C9-9451-701BD631FCC8}"/>
          </ac:spMkLst>
        </pc:spChg>
        <pc:spChg chg="mod ord">
          <ac:chgData name="Mary Jude Camilleri" userId="S::mary.jude.camilleri@ilearn.edu.mt::d532b959-8ce3-47c7-b170-dad374501405" providerId="AD" clId="Web-{612A5E63-099D-97F1-3E9F-F51494800C1E}" dt="2021-10-01T09:09:04.315" v="216"/>
          <ac:spMkLst>
            <pc:docMk/>
            <pc:sldMk cId="1516968778" sldId="290"/>
            <ac:spMk id="3" creationId="{01791B0D-C82A-41EF-99B5-0BB388BF52A7}"/>
          </ac:spMkLst>
        </pc:spChg>
        <pc:spChg chg="mod ord">
          <ac:chgData name="Mary Jude Camilleri" userId="S::mary.jude.camilleri@ilearn.edu.mt::d532b959-8ce3-47c7-b170-dad374501405" providerId="AD" clId="Web-{612A5E63-099D-97F1-3E9F-F51494800C1E}" dt="2021-10-01T09:09:24.628" v="223" actId="20577"/>
          <ac:spMkLst>
            <pc:docMk/>
            <pc:sldMk cId="1516968778" sldId="290"/>
            <ac:spMk id="9" creationId="{1AA9AFC2-7B33-4DE3-BF8B-F95D74A2D141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04.315" v="216"/>
          <ac:spMkLst>
            <pc:docMk/>
            <pc:sldMk cId="1516968778" sldId="290"/>
            <ac:spMk id="14" creationId="{2B566528-1B12-4246-9431-5C2D7D081168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04.315" v="216"/>
          <ac:spMkLst>
            <pc:docMk/>
            <pc:sldMk cId="1516968778" sldId="290"/>
            <ac:spMk id="16" creationId="{2E80C965-DB6D-4F81-9E9E-B027384D0BD6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04.315" v="216"/>
          <ac:spMkLst>
            <pc:docMk/>
            <pc:sldMk cId="1516968778" sldId="290"/>
            <ac:spMk id="18" creationId="{A580F890-B085-4E95-96AA-55AEBEC5CE6E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04.315" v="216"/>
          <ac:spMkLst>
            <pc:docMk/>
            <pc:sldMk cId="1516968778" sldId="290"/>
            <ac:spMk id="20" creationId="{D3F51FEB-38FB-4F6C-9F7B-2F2AFAB65463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04.315" v="216"/>
          <ac:spMkLst>
            <pc:docMk/>
            <pc:sldMk cId="1516968778" sldId="290"/>
            <ac:spMk id="22" creationId="{1E547BA6-BAE0-43BB-A7CA-60F69CE252F0}"/>
          </ac:spMkLst>
        </pc:spChg>
      </pc:sldChg>
      <pc:sldChg chg="addSp modSp mod setBg modClrScheme chgLayout">
        <pc:chgData name="Mary Jude Camilleri" userId="S::mary.jude.camilleri@ilearn.edu.mt::d532b959-8ce3-47c7-b170-dad374501405" providerId="AD" clId="Web-{612A5E63-099D-97F1-3E9F-F51494800C1E}" dt="2021-10-01T09:04:27.606" v="97" actId="20577"/>
        <pc:sldMkLst>
          <pc:docMk/>
          <pc:sldMk cId="810491347" sldId="299"/>
        </pc:sldMkLst>
        <pc:spChg chg="mod ord">
          <ac:chgData name="Mary Jude Camilleri" userId="S::mary.jude.camilleri@ilearn.edu.mt::d532b959-8ce3-47c7-b170-dad374501405" providerId="AD" clId="Web-{612A5E63-099D-97F1-3E9F-F51494800C1E}" dt="2021-10-01T09:03:31.199" v="49"/>
          <ac:spMkLst>
            <pc:docMk/>
            <pc:sldMk cId="810491347" sldId="299"/>
            <ac:spMk id="2" creationId="{1369F5FD-0AAB-434D-9601-5831FCA11879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4:27.606" v="97" actId="20577"/>
          <ac:spMkLst>
            <pc:docMk/>
            <pc:sldMk cId="810491347" sldId="299"/>
            <ac:spMk id="3" creationId="{F66D27D1-FFED-448F-ACBB-2439FA46F406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3:31.199" v="49"/>
          <ac:spMkLst>
            <pc:docMk/>
            <pc:sldMk cId="810491347" sldId="299"/>
            <ac:spMk id="89" creationId="{D1EA859B-E555-4109-94F3-6700E046E008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3:31.199" v="49"/>
          <ac:spMkLst>
            <pc:docMk/>
            <pc:sldMk cId="810491347" sldId="299"/>
            <ac:spMk id="1044" creationId="{04812C46-200A-4DEB-A05E-3ED6C68C2387}"/>
          </ac:spMkLst>
        </pc:spChg>
        <pc:picChg chg="mod ord">
          <ac:chgData name="Mary Jude Camilleri" userId="S::mary.jude.camilleri@ilearn.edu.mt::d532b959-8ce3-47c7-b170-dad374501405" providerId="AD" clId="Web-{612A5E63-099D-97F1-3E9F-F51494800C1E}" dt="2021-10-01T09:03:31.199" v="49"/>
          <ac:picMkLst>
            <pc:docMk/>
            <pc:sldMk cId="810491347" sldId="299"/>
            <ac:picMk id="1042" creationId="{F68A486C-7140-4747-8F18-68625EC65377}"/>
          </ac:picMkLst>
        </pc:picChg>
      </pc:sldChg>
      <pc:sldChg chg="addSp delSp modSp mod setBg modClrScheme delDesignElem chgLayout">
        <pc:chgData name="Mary Jude Camilleri" userId="S::mary.jude.camilleri@ilearn.edu.mt::d532b959-8ce3-47c7-b170-dad374501405" providerId="AD" clId="Web-{612A5E63-099D-97F1-3E9F-F51494800C1E}" dt="2021-10-01T09:09:56.206" v="227"/>
        <pc:sldMkLst>
          <pc:docMk/>
          <pc:sldMk cId="1218370818" sldId="300"/>
        </pc:sldMkLst>
        <pc:spChg chg="mod ord">
          <ac:chgData name="Mary Jude Camilleri" userId="S::mary.jude.camilleri@ilearn.edu.mt::d532b959-8ce3-47c7-b170-dad374501405" providerId="AD" clId="Web-{612A5E63-099D-97F1-3E9F-F51494800C1E}" dt="2021-10-01T09:09:56.206" v="227"/>
          <ac:spMkLst>
            <pc:docMk/>
            <pc:sldMk cId="1218370818" sldId="300"/>
            <ac:spMk id="2" creationId="{49C5D811-56AD-4EAD-8AF0-F966356F7167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9:56.206" v="227"/>
          <ac:spMkLst>
            <pc:docMk/>
            <pc:sldMk cId="1218370818" sldId="300"/>
            <ac:spMk id="4" creationId="{8ED21AE2-2C31-41B7-8B9B-422D19E5B0D3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9:56.206" v="227"/>
          <ac:spMkLst>
            <pc:docMk/>
            <pc:sldMk cId="1218370818" sldId="300"/>
            <ac:spMk id="7" creationId="{D4771268-CB57-404A-9271-370EB28F6090}"/>
          </ac:spMkLst>
        </pc:spChg>
        <pc:spChg chg="del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1218370818" sldId="300"/>
            <ac:spMk id="28" creationId="{9401732C-37EE-4B98-A709-9530173F3802}"/>
          </ac:spMkLst>
        </pc:spChg>
        <pc:grpChg chg="del">
          <ac:chgData name="Mary Jude Camilleri" userId="S::mary.jude.camilleri@ilearn.edu.mt::d532b959-8ce3-47c7-b170-dad374501405" providerId="AD" clId="Web-{612A5E63-099D-97F1-3E9F-F51494800C1E}" dt="2021-10-01T09:01:26.774" v="1"/>
          <ac:grpSpMkLst>
            <pc:docMk/>
            <pc:sldMk cId="1218370818" sldId="300"/>
            <ac:grpSpMk id="26" creationId="{749C117F-F390-437B-ADB0-57E87EFF34F5}"/>
          </ac:grpSpMkLst>
        </pc:grpChg>
        <pc:grpChg chg="del">
          <ac:chgData name="Mary Jude Camilleri" userId="S::mary.jude.camilleri@ilearn.edu.mt::d532b959-8ce3-47c7-b170-dad374501405" providerId="AD" clId="Web-{612A5E63-099D-97F1-3E9F-F51494800C1E}" dt="2021-10-01T09:01:26.774" v="1"/>
          <ac:grpSpMkLst>
            <pc:docMk/>
            <pc:sldMk cId="1218370818" sldId="300"/>
            <ac:grpSpMk id="29" creationId="{654E48C8-2A00-4C54-BC9C-B18EE49E9C13}"/>
          </ac:grpSpMkLst>
        </pc:grpChg>
        <pc:picChg chg="mod">
          <ac:chgData name="Mary Jude Camilleri" userId="S::mary.jude.camilleri@ilearn.edu.mt::d532b959-8ce3-47c7-b170-dad374501405" providerId="AD" clId="Web-{612A5E63-099D-97F1-3E9F-F51494800C1E}" dt="2021-10-01T09:09:56.206" v="227"/>
          <ac:picMkLst>
            <pc:docMk/>
            <pc:sldMk cId="1218370818" sldId="300"/>
            <ac:picMk id="5" creationId="{BABD0423-29D5-41C4-86D8-9BF44492383E}"/>
          </ac:picMkLst>
        </pc:picChg>
        <pc:cxnChg chg="del">
          <ac:chgData name="Mary Jude Camilleri" userId="S::mary.jude.camilleri@ilearn.edu.mt::d532b959-8ce3-47c7-b170-dad374501405" providerId="AD" clId="Web-{612A5E63-099D-97F1-3E9F-F51494800C1E}" dt="2021-10-01T09:01:26.774" v="1"/>
          <ac:cxnSpMkLst>
            <pc:docMk/>
            <pc:sldMk cId="1218370818" sldId="300"/>
            <ac:cxnSpMk id="27" creationId="{20742BC3-654B-4E41-9A6A-73A42E477639}"/>
          </ac:cxnSpMkLst>
        </pc:cxnChg>
      </pc:sldChg>
      <pc:sldChg chg="addSp modSp mod setBg modClrScheme chgLayout">
        <pc:chgData name="Mary Jude Camilleri" userId="S::mary.jude.camilleri@ilearn.edu.mt::d532b959-8ce3-47c7-b170-dad374501405" providerId="AD" clId="Web-{612A5E63-099D-97F1-3E9F-F51494800C1E}" dt="2021-10-01T09:07:45.282" v="181" actId="20577"/>
        <pc:sldMkLst>
          <pc:docMk/>
          <pc:sldMk cId="147241934" sldId="301"/>
        </pc:sldMkLst>
        <pc:spChg chg="mod ord">
          <ac:chgData name="Mary Jude Camilleri" userId="S::mary.jude.camilleri@ilearn.edu.mt::d532b959-8ce3-47c7-b170-dad374501405" providerId="AD" clId="Web-{612A5E63-099D-97F1-3E9F-F51494800C1E}" dt="2021-10-01T09:07:20.547" v="171"/>
          <ac:spMkLst>
            <pc:docMk/>
            <pc:sldMk cId="147241934" sldId="301"/>
            <ac:spMk id="2" creationId="{EE48B9C8-5DFC-46FB-816F-9B4DA9F45928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7:45.282" v="181" actId="20577"/>
          <ac:spMkLst>
            <pc:docMk/>
            <pc:sldMk cId="147241934" sldId="301"/>
            <ac:spMk id="4" creationId="{5BC02CA6-EFB4-44CF-8057-6C31FF25C550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20.547" v="171"/>
          <ac:spMkLst>
            <pc:docMk/>
            <pc:sldMk cId="147241934" sldId="301"/>
            <ac:spMk id="71" creationId="{907EF6B7-1338-4443-8C46-6A318D952DFD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20.547" v="171"/>
          <ac:spMkLst>
            <pc:docMk/>
            <pc:sldMk cId="147241934" sldId="301"/>
            <ac:spMk id="73" creationId="{DAAE4CDD-124C-4DCF-9584-B6033B545DD5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20.547" v="171"/>
          <ac:spMkLst>
            <pc:docMk/>
            <pc:sldMk cId="147241934" sldId="301"/>
            <ac:spMk id="75" creationId="{081E4A58-353D-44AE-B2FC-2A74E2E400F7}"/>
          </ac:spMkLst>
        </pc:spChg>
      </pc:sldChg>
      <pc:sldChg chg="addSp delSp modSp mod setBg modClrScheme delDesignElem chgLayout">
        <pc:chgData name="Mary Jude Camilleri" userId="S::mary.jude.camilleri@ilearn.edu.mt::d532b959-8ce3-47c7-b170-dad374501405" providerId="AD" clId="Web-{612A5E63-099D-97F1-3E9F-F51494800C1E}" dt="2021-10-01T09:05:39.029" v="144" actId="1076"/>
        <pc:sldMkLst>
          <pc:docMk/>
          <pc:sldMk cId="4277877722" sldId="306"/>
        </pc:sldMkLst>
        <pc:spChg chg="mod ord">
          <ac:chgData name="Mary Jude Camilleri" userId="S::mary.jude.camilleri@ilearn.edu.mt::d532b959-8ce3-47c7-b170-dad374501405" providerId="AD" clId="Web-{612A5E63-099D-97F1-3E9F-F51494800C1E}" dt="2021-10-01T09:04:30.700" v="98"/>
          <ac:spMkLst>
            <pc:docMk/>
            <pc:sldMk cId="4277877722" sldId="306"/>
            <ac:spMk id="2" creationId="{A77FF734-E3F5-4B4A-A487-B72872B236EE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5:39.029" v="144" actId="1076"/>
          <ac:spMkLst>
            <pc:docMk/>
            <pc:sldMk cId="4277877722" sldId="306"/>
            <ac:spMk id="4" creationId="{89433195-0B30-42F5-851E-55195ADDC43A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4:30.700" v="98"/>
          <ac:spMkLst>
            <pc:docMk/>
            <pc:sldMk cId="4277877722" sldId="306"/>
            <ac:spMk id="9" creationId="{907EF6B7-1338-4443-8C46-6A318D952DFD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4:30.700" v="98"/>
          <ac:spMkLst>
            <pc:docMk/>
            <pc:sldMk cId="4277877722" sldId="306"/>
            <ac:spMk id="11" creationId="{DAAE4CDD-124C-4DCF-9584-B6033B545DD5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4:30.700" v="98"/>
          <ac:spMkLst>
            <pc:docMk/>
            <pc:sldMk cId="4277877722" sldId="306"/>
            <ac:spMk id="13" creationId="{081E4A58-353D-44AE-B2FC-2A74E2E400F7}"/>
          </ac:spMkLst>
        </pc:spChg>
        <pc:spChg chg="del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4277877722" sldId="306"/>
            <ac:spMk id="71" creationId="{F733538D-5433-42E7-AA08-DC5FDEDA47A7}"/>
          </ac:spMkLst>
        </pc:spChg>
      </pc:sldChg>
      <pc:sldChg chg="addSp delSp modSp mod setBg modClrScheme delDesignElem chgLayout">
        <pc:chgData name="Mary Jude Camilleri" userId="S::mary.jude.camilleri@ilearn.edu.mt::d532b959-8ce3-47c7-b170-dad374501405" providerId="AD" clId="Web-{612A5E63-099D-97F1-3E9F-F51494800C1E}" dt="2021-10-01T09:07:18.125" v="170" actId="20577"/>
        <pc:sldMkLst>
          <pc:docMk/>
          <pc:sldMk cId="3296249334" sldId="307"/>
        </pc:sldMkLst>
        <pc:spChg chg="mod ord">
          <ac:chgData name="Mary Jude Camilleri" userId="S::mary.jude.camilleri@ilearn.edu.mt::d532b959-8ce3-47c7-b170-dad374501405" providerId="AD" clId="Web-{612A5E63-099D-97F1-3E9F-F51494800C1E}" dt="2021-10-01T09:07:04.656" v="166"/>
          <ac:spMkLst>
            <pc:docMk/>
            <pc:sldMk cId="3296249334" sldId="307"/>
            <ac:spMk id="2" creationId="{27EA857D-12C0-4C4C-8681-CF9B0ECC692E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7:18.125" v="170" actId="20577"/>
          <ac:spMkLst>
            <pc:docMk/>
            <pc:sldMk cId="3296249334" sldId="307"/>
            <ac:spMk id="3" creationId="{344CE2C3-7BFA-4CBA-9FB2-28F590C74510}"/>
          </ac:spMkLst>
        </pc:spChg>
        <pc:spChg chg="add del">
          <ac:chgData name="Mary Jude Camilleri" userId="S::mary.jude.camilleri@ilearn.edu.mt::d532b959-8ce3-47c7-b170-dad374501405" providerId="AD" clId="Web-{612A5E63-099D-97F1-3E9F-F51494800C1E}" dt="2021-10-01T09:07:04.656" v="166"/>
          <ac:spMkLst>
            <pc:docMk/>
            <pc:sldMk cId="3296249334" sldId="307"/>
            <ac:spMk id="7" creationId="{47942995-B07F-4636-9A06-C6A104B260A8}"/>
          </ac:spMkLst>
        </pc:spChg>
        <pc:spChg chg="add del">
          <ac:chgData name="Mary Jude Camilleri" userId="S::mary.jude.camilleri@ilearn.edu.mt::d532b959-8ce3-47c7-b170-dad374501405" providerId="AD" clId="Web-{612A5E63-099D-97F1-3E9F-F51494800C1E}" dt="2021-10-01T09:07:04.656" v="166"/>
          <ac:spMkLst>
            <pc:docMk/>
            <pc:sldMk cId="3296249334" sldId="307"/>
            <ac:spMk id="17" creationId="{B81933D1-5615-42C7-9C0B-4EB7105CCE2D}"/>
          </ac:spMkLst>
        </pc:spChg>
        <pc:spChg chg="del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3296249334" sldId="307"/>
            <ac:spMk id="18" creationId="{9401732C-37EE-4B98-A709-9530173F3802}"/>
          </ac:spMkLst>
        </pc:spChg>
        <pc:spChg chg="add del">
          <ac:chgData name="Mary Jude Camilleri" userId="S::mary.jude.camilleri@ilearn.edu.mt::d532b959-8ce3-47c7-b170-dad374501405" providerId="AD" clId="Web-{612A5E63-099D-97F1-3E9F-F51494800C1E}" dt="2021-10-01T09:07:04.656" v="166"/>
          <ac:spMkLst>
            <pc:docMk/>
            <pc:sldMk cId="3296249334" sldId="307"/>
            <ac:spMk id="19" creationId="{19C9EAEA-39D0-4B0E-A0EB-51E7B26740B1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04.656" v="166"/>
          <ac:spMkLst>
            <pc:docMk/>
            <pc:sldMk cId="3296249334" sldId="307"/>
            <ac:spMk id="24" creationId="{4E1BEB12-92AF-4445-98AD-4C7756E7C93B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04.656" v="166"/>
          <ac:spMkLst>
            <pc:docMk/>
            <pc:sldMk cId="3296249334" sldId="307"/>
            <ac:spMk id="26" creationId="{D0522C2C-7B5C-48A7-A969-03941E5D2E76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04.656" v="166"/>
          <ac:spMkLst>
            <pc:docMk/>
            <pc:sldMk cId="3296249334" sldId="307"/>
            <ac:spMk id="28" creationId="{9C682A1A-5B2D-4111-BBD6-620165633E5B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04.656" v="166"/>
          <ac:spMkLst>
            <pc:docMk/>
            <pc:sldMk cId="3296249334" sldId="307"/>
            <ac:spMk id="30" creationId="{D6EE29F2-D77F-4BD0-A20B-334D316A1C9D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04.656" v="166"/>
          <ac:spMkLst>
            <pc:docMk/>
            <pc:sldMk cId="3296249334" sldId="307"/>
            <ac:spMk id="32" creationId="{22D09ED2-868F-42C6-866E-F92E0CEF314F}"/>
          </ac:spMkLst>
        </pc:spChg>
        <pc:grpChg chg="del">
          <ac:chgData name="Mary Jude Camilleri" userId="S::mary.jude.camilleri@ilearn.edu.mt::d532b959-8ce3-47c7-b170-dad374501405" providerId="AD" clId="Web-{612A5E63-099D-97F1-3E9F-F51494800C1E}" dt="2021-10-01T09:01:26.774" v="1"/>
          <ac:grpSpMkLst>
            <pc:docMk/>
            <pc:sldMk cId="3296249334" sldId="307"/>
            <ac:grpSpMk id="10" creationId="{749C117F-F390-437B-ADB0-57E87EFF34F5}"/>
          </ac:grpSpMkLst>
        </pc:grpChg>
        <pc:grpChg chg="add del">
          <ac:chgData name="Mary Jude Camilleri" userId="S::mary.jude.camilleri@ilearn.edu.mt::d532b959-8ce3-47c7-b170-dad374501405" providerId="AD" clId="Web-{612A5E63-099D-97F1-3E9F-F51494800C1E}" dt="2021-10-01T09:07:04.656" v="166"/>
          <ac:grpSpMkLst>
            <pc:docMk/>
            <pc:sldMk cId="3296249334" sldId="307"/>
            <ac:grpSpMk id="12" creationId="{032D8612-31EB-44CF-A1D0-14FD4C705424}"/>
          </ac:grpSpMkLst>
        </pc:grpChg>
        <pc:grpChg chg="del">
          <ac:chgData name="Mary Jude Camilleri" userId="S::mary.jude.camilleri@ilearn.edu.mt::d532b959-8ce3-47c7-b170-dad374501405" providerId="AD" clId="Web-{612A5E63-099D-97F1-3E9F-F51494800C1E}" dt="2021-10-01T09:01:26.774" v="1"/>
          <ac:grpSpMkLst>
            <pc:docMk/>
            <pc:sldMk cId="3296249334" sldId="307"/>
            <ac:grpSpMk id="20" creationId="{654E48C8-2A00-4C54-BC9C-B18EE49E9C13}"/>
          </ac:grpSpMkLst>
        </pc:grpChg>
        <pc:picChg chg="del mod">
          <ac:chgData name="Mary Jude Camilleri" userId="S::mary.jude.camilleri@ilearn.edu.mt::d532b959-8ce3-47c7-b170-dad374501405" providerId="AD" clId="Web-{612A5E63-099D-97F1-3E9F-F51494800C1E}" dt="2021-10-01T09:07:02.031" v="165"/>
          <ac:picMkLst>
            <pc:docMk/>
            <pc:sldMk cId="3296249334" sldId="307"/>
            <ac:picMk id="5" creationId="{B237F432-F4BE-48EA-A4C5-2398EE3162A5}"/>
          </ac:picMkLst>
        </pc:picChg>
        <pc:cxnChg chg="del">
          <ac:chgData name="Mary Jude Camilleri" userId="S::mary.jude.camilleri@ilearn.edu.mt::d532b959-8ce3-47c7-b170-dad374501405" providerId="AD" clId="Web-{612A5E63-099D-97F1-3E9F-F51494800C1E}" dt="2021-10-01T09:01:26.774" v="1"/>
          <ac:cxnSpMkLst>
            <pc:docMk/>
            <pc:sldMk cId="3296249334" sldId="307"/>
            <ac:cxnSpMk id="16" creationId="{20742BC3-654B-4E41-9A6A-73A42E477639}"/>
          </ac:cxnSpMkLst>
        </pc:cxnChg>
      </pc:sldChg>
      <pc:sldChg chg="addSp modSp add del mod modClrScheme chgLayout">
        <pc:chgData name="Mary Jude Camilleri" userId="S::mary.jude.camilleri@ilearn.edu.mt::d532b959-8ce3-47c7-b170-dad374501405" providerId="AD" clId="Web-{612A5E63-099D-97F1-3E9F-F51494800C1E}" dt="2021-10-01T09:06:49.375" v="163"/>
        <pc:sldMkLst>
          <pc:docMk/>
          <pc:sldMk cId="1726369078" sldId="310"/>
        </pc:sldMkLst>
        <pc:spChg chg="mod ord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1726369078" sldId="310"/>
            <ac:spMk id="2" creationId="{C4F0BAB4-1146-4ED4-B0B3-A3676286DC5B}"/>
          </ac:spMkLst>
        </pc:spChg>
        <pc:spChg chg="mod">
          <ac:chgData name="Mary Jude Camilleri" userId="S::mary.jude.camilleri@ilearn.edu.mt::d532b959-8ce3-47c7-b170-dad374501405" providerId="AD" clId="Web-{612A5E63-099D-97F1-3E9F-F51494800C1E}" dt="2021-10-01T09:05:59.686" v="145" actId="20577"/>
          <ac:spMkLst>
            <pc:docMk/>
            <pc:sldMk cId="1726369078" sldId="310"/>
            <ac:spMk id="3" creationId="{5689282E-870E-47F2-8337-C1B7B385677C}"/>
          </ac:spMkLst>
        </pc:spChg>
        <pc:spChg chg="add mod">
          <ac:chgData name="Mary Jude Camilleri" userId="S::mary.jude.camilleri@ilearn.edu.mt::d532b959-8ce3-47c7-b170-dad374501405" providerId="AD" clId="Web-{612A5E63-099D-97F1-3E9F-F51494800C1E}" dt="2021-10-01T09:06:48.062" v="162" actId="20577"/>
          <ac:spMkLst>
            <pc:docMk/>
            <pc:sldMk cId="1726369078" sldId="310"/>
            <ac:spMk id="7" creationId="{6107DA06-C905-4CC7-9400-16651619FD5E}"/>
          </ac:spMkLst>
        </pc:spChg>
      </pc:sldChg>
      <pc:sldChg chg="modSp mod modClrScheme chgLayout">
        <pc:chgData name="Mary Jude Camilleri" userId="S::mary.jude.camilleri@ilearn.edu.mt::d532b959-8ce3-47c7-b170-dad374501405" providerId="AD" clId="Web-{612A5E63-099D-97F1-3E9F-F51494800C1E}" dt="2021-10-01T09:01:26.774" v="1"/>
        <pc:sldMkLst>
          <pc:docMk/>
          <pc:sldMk cId="2003342501" sldId="311"/>
        </pc:sldMkLst>
        <pc:spChg chg="mod ord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2003342501" sldId="311"/>
            <ac:spMk id="2" creationId="{FD8073C1-22F5-4307-B323-A16CC3BCE8FD}"/>
          </ac:spMkLst>
        </pc:spChg>
      </pc:sldChg>
      <pc:sldChg chg="modSp del mod modClrScheme chgLayout">
        <pc:chgData name="Mary Jude Camilleri" userId="S::mary.jude.camilleri@ilearn.edu.mt::d532b959-8ce3-47c7-b170-dad374501405" providerId="AD" clId="Web-{612A5E63-099D-97F1-3E9F-F51494800C1E}" dt="2021-10-01T09:10:03.941" v="228"/>
        <pc:sldMkLst>
          <pc:docMk/>
          <pc:sldMk cId="220201088" sldId="312"/>
        </pc:sldMkLst>
        <pc:spChg chg="mod ord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220201088" sldId="312"/>
            <ac:spMk id="2" creationId="{7FB76C42-E802-43F3-9030-767C4181A35E}"/>
          </ac:spMkLst>
        </pc:spChg>
      </pc:sldChg>
      <pc:sldChg chg="addSp modSp mod setBg modClrScheme chgLayout">
        <pc:chgData name="Mary Jude Camilleri" userId="S::mary.jude.camilleri@ilearn.edu.mt::d532b959-8ce3-47c7-b170-dad374501405" providerId="AD" clId="Web-{612A5E63-099D-97F1-3E9F-F51494800C1E}" dt="2021-10-01T09:07:48.423" v="182"/>
        <pc:sldMkLst>
          <pc:docMk/>
          <pc:sldMk cId="1940874945" sldId="313"/>
        </pc:sldMkLst>
        <pc:spChg chg="mod ord">
          <ac:chgData name="Mary Jude Camilleri" userId="S::mary.jude.camilleri@ilearn.edu.mt::d532b959-8ce3-47c7-b170-dad374501405" providerId="AD" clId="Web-{612A5E63-099D-97F1-3E9F-F51494800C1E}" dt="2021-10-01T09:07:48.423" v="182"/>
          <ac:spMkLst>
            <pc:docMk/>
            <pc:sldMk cId="1940874945" sldId="313"/>
            <ac:spMk id="2" creationId="{F9B753E1-E073-4F8E-92E9-FE059B5D5106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48.423" v="182"/>
          <ac:spMkLst>
            <pc:docMk/>
            <pc:sldMk cId="1940874945" sldId="313"/>
            <ac:spMk id="9" creationId="{F3060C83-F051-4F0E-ABAD-AA0DFC48B218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48.423" v="182"/>
          <ac:spMkLst>
            <pc:docMk/>
            <pc:sldMk cId="1940874945" sldId="313"/>
            <ac:spMk id="11" creationId="{83C98ABE-055B-441F-B07E-44F97F083C39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48.423" v="182"/>
          <ac:spMkLst>
            <pc:docMk/>
            <pc:sldMk cId="1940874945" sldId="313"/>
            <ac:spMk id="13" creationId="{29FDB030-9B49-4CED-8CCD-4D99382388AC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48.423" v="182"/>
          <ac:spMkLst>
            <pc:docMk/>
            <pc:sldMk cId="1940874945" sldId="313"/>
            <ac:spMk id="15" creationId="{3783CA14-24A1-485C-8B30-D6A5D87987AD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48.423" v="182"/>
          <ac:spMkLst>
            <pc:docMk/>
            <pc:sldMk cId="1940874945" sldId="313"/>
            <ac:spMk id="17" creationId="{9A97C86A-04D6-40F7-AE84-31AB43E6A846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48.423" v="182"/>
          <ac:spMkLst>
            <pc:docMk/>
            <pc:sldMk cId="1940874945" sldId="313"/>
            <ac:spMk id="19" creationId="{FF9F2414-84E8-453E-B1F3-389FDE8192D9}"/>
          </ac:spMkLst>
        </pc:spChg>
        <pc:spChg chg="add">
          <ac:chgData name="Mary Jude Camilleri" userId="S::mary.jude.camilleri@ilearn.edu.mt::d532b959-8ce3-47c7-b170-dad374501405" providerId="AD" clId="Web-{612A5E63-099D-97F1-3E9F-F51494800C1E}" dt="2021-10-01T09:07:48.423" v="182"/>
          <ac:spMkLst>
            <pc:docMk/>
            <pc:sldMk cId="1940874945" sldId="313"/>
            <ac:spMk id="21" creationId="{3ECA69A1-7536-43AC-85EF-C7106179F5ED}"/>
          </ac:spMkLst>
        </pc:spChg>
        <pc:picChg chg="mod">
          <ac:chgData name="Mary Jude Camilleri" userId="S::mary.jude.camilleri@ilearn.edu.mt::d532b959-8ce3-47c7-b170-dad374501405" providerId="AD" clId="Web-{612A5E63-099D-97F1-3E9F-F51494800C1E}" dt="2021-10-01T09:07:48.423" v="182"/>
          <ac:picMkLst>
            <pc:docMk/>
            <pc:sldMk cId="1940874945" sldId="313"/>
            <ac:picMk id="4" creationId="{39AE787C-E3B0-49C6-94CF-9A6A27F5C31E}"/>
          </ac:picMkLst>
        </pc:picChg>
      </pc:sldChg>
      <pc:sldChg chg="modSp mod modClrScheme chgLayout">
        <pc:chgData name="Mary Jude Camilleri" userId="S::mary.jude.camilleri@ilearn.edu.mt::d532b959-8ce3-47c7-b170-dad374501405" providerId="AD" clId="Web-{612A5E63-099D-97F1-3E9F-F51494800C1E}" dt="2021-10-01T09:01:26.774" v="1"/>
        <pc:sldMkLst>
          <pc:docMk/>
          <pc:sldMk cId="1101797948" sldId="314"/>
        </pc:sldMkLst>
        <pc:spChg chg="mod ord">
          <ac:chgData name="Mary Jude Camilleri" userId="S::mary.jude.camilleri@ilearn.edu.mt::d532b959-8ce3-47c7-b170-dad374501405" providerId="AD" clId="Web-{612A5E63-099D-97F1-3E9F-F51494800C1E}" dt="2021-10-01T09:01:26.774" v="1"/>
          <ac:spMkLst>
            <pc:docMk/>
            <pc:sldMk cId="1101797948" sldId="314"/>
            <ac:spMk id="2" creationId="{7861C41D-F587-417A-ABC5-5131C867946A}"/>
          </ac:spMkLst>
        </pc:spChg>
      </pc:sldChg>
      <pc:sldMasterChg chg="del delSldLayout">
        <pc:chgData name="Mary Jude Camilleri" userId="S::mary.jude.camilleri@ilearn.edu.mt::d532b959-8ce3-47c7-b170-dad374501405" providerId="AD" clId="Web-{612A5E63-099D-97F1-3E9F-F51494800C1E}" dt="2021-10-01T09:01:26.774" v="1"/>
        <pc:sldMasterMkLst>
          <pc:docMk/>
          <pc:sldMasterMk cId="0" sldId="2147483648"/>
        </pc:sldMasterMkLst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59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60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63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65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66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67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68"/>
          </pc:sldLayoutMkLst>
        </pc:sldLayoutChg>
        <pc:sldLayoutChg chg="del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0" sldId="2147483648"/>
            <pc:sldLayoutMk cId="0" sldId="2147483669"/>
          </pc:sldLayoutMkLst>
        </pc:sldLayoutChg>
      </pc:sldMasterChg>
      <pc:sldMasterChg chg="add addSldLayout modSldLayout">
        <pc:chgData name="Mary Jude Camilleri" userId="S::mary.jude.camilleri@ilearn.edu.mt::d532b959-8ce3-47c7-b170-dad374501405" providerId="AD" clId="Web-{612A5E63-099D-97F1-3E9F-F51494800C1E}" dt="2021-10-01T09:01:26.774" v="1"/>
        <pc:sldMasterMkLst>
          <pc:docMk/>
          <pc:sldMasterMk cId="2249922334" sldId="2147483670"/>
        </pc:sldMasterMkLst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3255514287" sldId="2147483671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3023298156" sldId="2147483672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1231089190" sldId="2147483673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3399796871" sldId="2147483674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551049130" sldId="2147483675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870915365" sldId="2147483676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315153101" sldId="2147483677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3256162523" sldId="2147483678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3218824238" sldId="2147483679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2360740328" sldId="2147483680"/>
          </pc:sldLayoutMkLst>
        </pc:sldLayoutChg>
        <pc:sldLayoutChg chg="add mod replId">
          <pc:chgData name="Mary Jude Camilleri" userId="S::mary.jude.camilleri@ilearn.edu.mt::d532b959-8ce3-47c7-b170-dad374501405" providerId="AD" clId="Web-{612A5E63-099D-97F1-3E9F-F51494800C1E}" dt="2021-10-01T09:01:26.774" v="1"/>
          <pc:sldLayoutMkLst>
            <pc:docMk/>
            <pc:sldMasterMk cId="2249922334" sldId="2147483670"/>
            <pc:sldLayoutMk cId="1199576607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CF33E-D0BE-47FB-BB41-B26D964898ED}" type="datetimeFigureOut">
              <a:rPr lang="en-GB" smtClean="0"/>
              <a:t>01/10/2021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1C363-7E34-4B07-89F5-F046B231D3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78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14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4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7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8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9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4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1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6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2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2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1C82A4-F5B7-4B72-85CA-F29B9BE5C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8168501" cy="3155898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Andika"/>
              </a:rPr>
              <a:t>Lesson 5: </a:t>
            </a:r>
            <a:r>
              <a:rPr lang="mt-MT" sz="4400" dirty="0" err="1">
                <a:latin typeface="Andika"/>
              </a:rPr>
              <a:t>Literature</a:t>
            </a:r>
            <a:br>
              <a:rPr lang="en-US" sz="4400" dirty="0">
                <a:latin typeface="Andika"/>
              </a:rPr>
            </a:br>
            <a:r>
              <a:rPr lang="en-US" sz="4400" dirty="0">
                <a:latin typeface="Andika"/>
              </a:rPr>
              <a:t>Topic:      Entertainment</a:t>
            </a:r>
            <a:br>
              <a:rPr lang="en-US" sz="4400" dirty="0">
                <a:latin typeface="Andika"/>
              </a:rPr>
            </a:br>
            <a:r>
              <a:rPr lang="en-US" sz="4400" dirty="0">
                <a:latin typeface="Andika"/>
              </a:rPr>
              <a:t>Year:       4</a:t>
            </a:r>
            <a:endParaRPr lang="en-GB" sz="4400" dirty="0">
              <a:latin typeface="Andik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14331-136D-4746-9996-3A5571F5A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7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3D1C3B-A509-40CD-A6DA-54E5389638D5}"/>
              </a:ext>
            </a:extLst>
          </p:cNvPr>
          <p:cNvSpPr/>
          <p:nvPr/>
        </p:nvSpPr>
        <p:spPr>
          <a:xfrm>
            <a:off x="667279" y="711419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Step 4: </a:t>
            </a:r>
            <a:endParaRPr lang="en-US" sz="320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READ </a:t>
            </a:r>
            <a:r>
              <a:rPr lang="en-US" sz="3200" dirty="0"/>
              <a:t>the poem silently on your handout</a:t>
            </a:r>
            <a:r>
              <a:rPr lang="en-US" sz="3200" b="1" dirty="0"/>
              <a:t>.</a:t>
            </a:r>
            <a:endParaRPr lang="en-US" sz="3200" b="1">
              <a:cs typeface="Calibri" panose="020F0502020204030204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Try to </a:t>
            </a:r>
            <a:r>
              <a:rPr lang="en-US" sz="3200" b="1" dirty="0"/>
              <a:t>ANSWER</a:t>
            </a:r>
            <a:r>
              <a:rPr lang="en-US" sz="3200" dirty="0"/>
              <a:t> the following questions</a:t>
            </a:r>
            <a:r>
              <a:rPr lang="en-US" sz="3200" b="1" dirty="0"/>
              <a:t>. </a:t>
            </a:r>
            <a:endParaRPr lang="en-US" sz="3200" b="1" dirty="0">
              <a:cs typeface="Calibri" panose="020F0502020204030204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3200" b="1" dirty="0">
              <a:cs typeface="Calibri"/>
            </a:endParaRPr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Why is the poem called ‘</a:t>
            </a:r>
            <a:r>
              <a:rPr lang="en-US" sz="3200" dirty="0" err="1"/>
              <a:t>Abusement</a:t>
            </a:r>
            <a:r>
              <a:rPr lang="en-US" sz="3200" dirty="0"/>
              <a:t> Park’?</a:t>
            </a:r>
            <a:endParaRPr lang="en-US" sz="3200" dirty="0">
              <a:cs typeface="Calibri"/>
            </a:endParaRPr>
          </a:p>
          <a:p>
            <a:pPr marL="5143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Why do you think, a ride is called ‘Homicidal Comet’?</a:t>
            </a:r>
            <a:endParaRPr lang="en-US" sz="3200" dirty="0">
              <a:cs typeface="Calibri"/>
            </a:endParaRPr>
          </a:p>
          <a:p>
            <a:pPr marL="51435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What is the name of the ride which jerks the riders hard and quick?</a:t>
            </a:r>
            <a:endParaRPr lang="en-US" sz="3200" dirty="0">
              <a:cs typeface="Calibri"/>
            </a:endParaRPr>
          </a:p>
          <a:p>
            <a:pPr marL="51435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What does the phrase in the fourth stanza ‘lose our lunch’ mean?</a:t>
            </a:r>
            <a:endParaRPr lang="en-US" sz="3200" dirty="0">
              <a:cs typeface="Calibri"/>
            </a:endParaRPr>
          </a:p>
          <a:p>
            <a:pPr marL="514350" lvl="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791B0D-C82A-41EF-99B5-0BB388BF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817DE-C3CC-46C9-9451-701BD631FCC8}"/>
              </a:ext>
            </a:extLst>
          </p:cNvPr>
          <p:cNvSpPr txBox="1">
            <a:spLocks/>
          </p:cNvSpPr>
          <p:nvPr/>
        </p:nvSpPr>
        <p:spPr>
          <a:xfrm>
            <a:off x="970661" y="216811"/>
            <a:ext cx="10250677" cy="556897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220000"/>
              </a:lnSpc>
            </a:pPr>
            <a:endParaRPr lang="en-US" sz="3200" dirty="0">
              <a:latin typeface="Andika"/>
            </a:endParaRPr>
          </a:p>
        </p:txBody>
      </p:sp>
      <p:sp>
        <p:nvSpPr>
          <p:cNvPr id="4" name="AutoShape 4" descr="Song – Title Here">
            <a:extLst>
              <a:ext uri="{FF2B5EF4-FFF2-40B4-BE49-F238E27FC236}">
                <a16:creationId xmlns:a16="http://schemas.microsoft.com/office/drawing/2014/main" id="{225602A7-3BEC-445C-9511-B04842708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Song – Title Here">
            <a:extLst>
              <a:ext uri="{FF2B5EF4-FFF2-40B4-BE49-F238E27FC236}">
                <a16:creationId xmlns:a16="http://schemas.microsoft.com/office/drawing/2014/main" id="{CDAC3D03-CD5D-4DF4-82C7-45D9E0033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Song – Title Here">
            <a:extLst>
              <a:ext uri="{FF2B5EF4-FFF2-40B4-BE49-F238E27FC236}">
                <a16:creationId xmlns:a16="http://schemas.microsoft.com/office/drawing/2014/main" id="{ED2D3734-7F74-4CA8-AC04-EBF9F1B90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Song – Title Here">
            <a:extLst>
              <a:ext uri="{FF2B5EF4-FFF2-40B4-BE49-F238E27FC236}">
                <a16:creationId xmlns:a16="http://schemas.microsoft.com/office/drawing/2014/main" id="{6DC45831-97C6-4263-ABB9-7A4033A5E6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2" descr="London Eye, UK – Dunham Bush">
            <a:extLst>
              <a:ext uri="{FF2B5EF4-FFF2-40B4-BE49-F238E27FC236}">
                <a16:creationId xmlns:a16="http://schemas.microsoft.com/office/drawing/2014/main" id="{739A109A-7B84-4D7F-AFC5-B4BC69E719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London Eye, UK – Dunham Bush">
            <a:extLst>
              <a:ext uri="{FF2B5EF4-FFF2-40B4-BE49-F238E27FC236}">
                <a16:creationId xmlns:a16="http://schemas.microsoft.com/office/drawing/2014/main" id="{2617E8DF-5304-448F-846A-B385F7DD84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London Eye, UK – Dunham Bush">
            <a:extLst>
              <a:ext uri="{FF2B5EF4-FFF2-40B4-BE49-F238E27FC236}">
                <a16:creationId xmlns:a16="http://schemas.microsoft.com/office/drawing/2014/main" id="{DB53A754-87AB-434A-A065-AEE59FB534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90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9D0435-9C4E-48AE-8ADF-DE1A268E73F2}"/>
              </a:ext>
            </a:extLst>
          </p:cNvPr>
          <p:cNvSpPr/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latin typeface="+mj-lt"/>
                <a:ea typeface="+mj-ea"/>
                <a:cs typeface="+mj-cs"/>
              </a:rPr>
              <a:t>Step 5: 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Let’s </a:t>
            </a:r>
            <a:r>
              <a:rPr lang="en-US" sz="3600" dirty="0">
                <a:latin typeface="+mj-lt"/>
                <a:ea typeface="+mj-ea"/>
                <a:cs typeface="+mj-cs"/>
              </a:rPr>
              <a:t>answer 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the questions.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36D54D-4FB8-4A14-8CD6-A2EF77BDB9BF}"/>
              </a:ext>
            </a:extLst>
          </p:cNvPr>
          <p:cNvSpPr/>
          <p:nvPr/>
        </p:nvSpPr>
        <p:spPr>
          <a:xfrm>
            <a:off x="667279" y="890012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1. Why is the poem called ‘</a:t>
            </a:r>
            <a:r>
              <a:rPr lang="en-US" sz="2800" dirty="0" err="1"/>
              <a:t>Abusement</a:t>
            </a:r>
            <a:r>
              <a:rPr lang="en-US" sz="2800" dirty="0"/>
              <a:t> Park’?</a:t>
            </a:r>
            <a:endParaRPr lang="en-US" sz="240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i="1" dirty="0"/>
              <a:t>The word ‘</a:t>
            </a:r>
            <a:r>
              <a:rPr lang="en-US" sz="2800" i="1" dirty="0" err="1"/>
              <a:t>abusement</a:t>
            </a:r>
            <a:r>
              <a:rPr lang="en-US" sz="2800" i="1" dirty="0"/>
              <a:t>’ is a word invented by the poet derived from the word 'abused'. Instead of being sources of amusement, certain rides are so scary that they aren't amusing at all. </a:t>
            </a:r>
            <a:endParaRPr lang="en-US" sz="2800" i="1">
              <a:cs typeface="Calibri" panose="020F0502020204030204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2. Why do you think a ride is called ‘Homicidal Comet’?</a:t>
            </a:r>
            <a:endParaRPr lang="en-US" sz="2800">
              <a:cs typeface="Calibri" panose="020F0502020204030204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i="1" dirty="0"/>
              <a:t>'Homicidal Comet' is a dangerous and scary ride.   </a:t>
            </a:r>
            <a:endParaRPr lang="en-US" sz="2800" i="1">
              <a:cs typeface="Calibri" panose="020F0502020204030204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cs typeface="Calibri"/>
            </a:endParaRPr>
          </a:p>
          <a:p>
            <a:pPr lvl="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3. What is the name of the ride which jerks the riders hard and quick?</a:t>
            </a:r>
            <a:endParaRPr lang="en-US" sz="2800">
              <a:cs typeface="Calibri" panose="020F0502020204030204"/>
            </a:endParaRPr>
          </a:p>
          <a:p>
            <a:pPr lvl="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i="1" dirty="0"/>
              <a:t>It’s called ‘The Crazed Tornado’.</a:t>
            </a:r>
            <a:endParaRPr lang="en-US" sz="2800" i="1">
              <a:cs typeface="Calibri" panose="020F0502020204030204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cs typeface="Calibri"/>
            </a:endParaRPr>
          </a:p>
          <a:p>
            <a:pPr lvl="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4. What does the phrase in the fourth stanza ‘lose our lunch’ mean?</a:t>
            </a:r>
            <a:endParaRPr lang="en-US" sz="2800">
              <a:cs typeface="Calibri" panose="020F0502020204030204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i="1" dirty="0"/>
              <a:t>It means that one can get sick and throw up their lunch. </a:t>
            </a:r>
            <a:endParaRPr lang="en-US" sz="2000" i="1">
              <a:cs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AEF4F-7921-481F-8BDA-05507A70B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9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A9AFC2-7B33-4DE3-BF8B-F95D74A2D141}"/>
              </a:ext>
            </a:extLst>
          </p:cNvPr>
          <p:cNvSpPr/>
          <p:nvPr/>
        </p:nvSpPr>
        <p:spPr>
          <a:xfrm>
            <a:off x="643467" y="1782981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Step 6:</a:t>
            </a:r>
            <a:endParaRPr lang="en-US" sz="4000" b="1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READ </a:t>
            </a:r>
            <a:r>
              <a:rPr lang="en-US" sz="4000" dirty="0"/>
              <a:t>the poem and then </a:t>
            </a:r>
            <a:r>
              <a:rPr lang="en-US" sz="4000" b="1" dirty="0"/>
              <a:t>ANSWER</a:t>
            </a:r>
            <a:r>
              <a:rPr lang="en-US" sz="4000" dirty="0"/>
              <a:t> all the questions.</a:t>
            </a:r>
            <a:endParaRPr lang="en-US" sz="4000" dirty="0"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791B0D-C82A-41EF-99B5-0BB388BF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817DE-C3CC-46C9-9451-701BD631FCC8}"/>
              </a:ext>
            </a:extLst>
          </p:cNvPr>
          <p:cNvSpPr txBox="1">
            <a:spLocks/>
          </p:cNvSpPr>
          <p:nvPr/>
        </p:nvSpPr>
        <p:spPr>
          <a:xfrm>
            <a:off x="1032517" y="688517"/>
            <a:ext cx="9592732" cy="40260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endParaRPr lang="en-GB" sz="3600" dirty="0">
              <a:latin typeface="Andika"/>
            </a:endParaRPr>
          </a:p>
        </p:txBody>
      </p:sp>
      <p:sp>
        <p:nvSpPr>
          <p:cNvPr id="4" name="AutoShape 4" descr="Song – Title Here">
            <a:extLst>
              <a:ext uri="{FF2B5EF4-FFF2-40B4-BE49-F238E27FC236}">
                <a16:creationId xmlns:a16="http://schemas.microsoft.com/office/drawing/2014/main" id="{225602A7-3BEC-445C-9511-B04842708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Song – Title Here">
            <a:extLst>
              <a:ext uri="{FF2B5EF4-FFF2-40B4-BE49-F238E27FC236}">
                <a16:creationId xmlns:a16="http://schemas.microsoft.com/office/drawing/2014/main" id="{CDAC3D03-CD5D-4DF4-82C7-45D9E0033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8" descr="Song – Title Here">
            <a:extLst>
              <a:ext uri="{FF2B5EF4-FFF2-40B4-BE49-F238E27FC236}">
                <a16:creationId xmlns:a16="http://schemas.microsoft.com/office/drawing/2014/main" id="{ED2D3734-7F74-4CA8-AC04-EBF9F1B90E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Song – Title Here">
            <a:extLst>
              <a:ext uri="{FF2B5EF4-FFF2-40B4-BE49-F238E27FC236}">
                <a16:creationId xmlns:a16="http://schemas.microsoft.com/office/drawing/2014/main" id="{6DC45831-97C6-4263-ABB9-7A4033A5E6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968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825B97-DAB7-4DAE-A4F5-FFA0D0F8C7FC}"/>
              </a:ext>
            </a:extLst>
          </p:cNvPr>
          <p:cNvSpPr/>
          <p:nvPr/>
        </p:nvSpPr>
        <p:spPr>
          <a:xfrm>
            <a:off x="4038600" y="1939159"/>
            <a:ext cx="7644627" cy="2751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200" b="1" kern="1200" dirty="0">
                <a:latin typeface="+mj-lt"/>
                <a:ea typeface="+mj-ea"/>
                <a:cs typeface="+mj-cs"/>
              </a:rPr>
              <a:t>Step 7:</a:t>
            </a:r>
            <a:r>
              <a:rPr lang="en-US" sz="4200" b="1" dirty="0">
                <a:latin typeface="+mj-lt"/>
                <a:ea typeface="+mj-ea"/>
                <a:cs typeface="+mj-cs"/>
              </a:rPr>
              <a:t> </a:t>
            </a:r>
            <a:endParaRPr lang="en-US">
              <a:ea typeface="+mj-ea"/>
              <a:cs typeface="+mj-cs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200" kern="1200" dirty="0">
                <a:latin typeface="+mj-lt"/>
                <a:ea typeface="+mj-ea"/>
                <a:cs typeface="+mj-cs"/>
              </a:rPr>
              <a:t>When you answer all the questions, </a:t>
            </a:r>
            <a:r>
              <a:rPr lang="en-US" sz="4200" b="1" kern="1200" dirty="0">
                <a:latin typeface="+mj-lt"/>
                <a:ea typeface="+mj-ea"/>
                <a:cs typeface="+mj-cs"/>
              </a:rPr>
              <a:t>REVISE </a:t>
            </a:r>
            <a:r>
              <a:rPr lang="en-US" sz="4200" kern="1200" dirty="0">
                <a:latin typeface="+mj-lt"/>
                <a:ea typeface="+mj-ea"/>
                <a:cs typeface="+mj-cs"/>
              </a:rPr>
              <a:t>your answers.</a:t>
            </a:r>
            <a:endParaRPr lang="en-US" sz="4200" kern="1200" dirty="0">
              <a:latin typeface="+mj-lt"/>
              <a:ea typeface="+mj-ea"/>
              <a:cs typeface="Calibri Light" panose="020F0302020204030204"/>
            </a:endParaRPr>
          </a:p>
          <a:p>
            <a:pPr lvl="0"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2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6078E-F98B-4B21-A845-83C7DE64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9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21AE2-2C31-41B7-8B9B-422D19E5B0D3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u="sng" kern="12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Post- Task</a:t>
            </a:r>
            <a:r>
              <a:rPr lang="en-US" sz="3600" b="1" kern="12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b="1" kern="120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Summer Fun Worksheets - Activity Packets for Summer - Amusement Park Themed  Activities | abcteach">
            <a:extLst>
              <a:ext uri="{FF2B5EF4-FFF2-40B4-BE49-F238E27FC236}">
                <a16:creationId xmlns:a16="http://schemas.microsoft.com/office/drawing/2014/main" id="{BABD0423-29D5-41C4-86D8-9BF4449238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8359" y="643466"/>
            <a:ext cx="4318613" cy="556873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C5D811-56AD-4EAD-8AF0-F966356F7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chemeClr val="tx1">
                    <a:alpha val="80000"/>
                  </a:schemeClr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370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1C41D-F587-417A-ABC5-5131C867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Literature Entertainnment">
            <a:hlinkClick r:id="" action="ppaction://media"/>
            <a:extLst>
              <a:ext uri="{FF2B5EF4-FFF2-40B4-BE49-F238E27FC236}">
                <a16:creationId xmlns:a16="http://schemas.microsoft.com/office/drawing/2014/main" id="{1689AA3A-D9AC-460A-82B4-823B8BE4B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062" y="628970"/>
            <a:ext cx="11006356" cy="561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8073C1-22F5-4307-B323-A16CC3BCE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 descr="Poetry | Poetry for kids, Haiku poems for kids, Acrostic poem examples">
            <a:extLst>
              <a:ext uri="{FF2B5EF4-FFF2-40B4-BE49-F238E27FC236}">
                <a16:creationId xmlns:a16="http://schemas.microsoft.com/office/drawing/2014/main" id="{034D7EFF-5246-4477-A267-9619F60C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0"/>
            <a:ext cx="8880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42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9024FB-BD06-4B69-B10E-065F4CB0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C213A9-0AFF-46F1-BABB-280D5B5AD17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13513" y="2431574"/>
            <a:ext cx="6128861" cy="14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A09E2-9B17-4921-B7E9-8A6D27F2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Lesson Objectives: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371DA7-4C61-4CDD-B5D3-C3086FF25E59}"/>
              </a:ext>
            </a:extLst>
          </p:cNvPr>
          <p:cNvSpPr/>
          <p:nvPr/>
        </p:nvSpPr>
        <p:spPr>
          <a:xfrm>
            <a:off x="1136429" y="227817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I will:</a:t>
            </a:r>
            <a:endParaRPr lang="en-US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 read a poem silently and aloud.</a:t>
            </a:r>
            <a:endParaRPr lang="en-US" sz="2400" dirty="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 listen to the poem being read aloud.</a:t>
            </a:r>
            <a:endParaRPr lang="en-US" sz="2400" dirty="0">
              <a:cs typeface="Calibri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 answer questions about the poem.</a:t>
            </a:r>
            <a:endParaRPr lang="en-US" sz="2400" dirty="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74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4AF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cting Magazine What is an Objective? - Acting Magazine">
            <a:extLst>
              <a:ext uri="{FF2B5EF4-FFF2-40B4-BE49-F238E27FC236}">
                <a16:creationId xmlns:a16="http://schemas.microsoft.com/office/drawing/2014/main" id="{4B4CAD7C-733C-4F55-9712-15EE79BD1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442" y="2941028"/>
            <a:ext cx="1462088" cy="975943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3DEF3-9492-4780-BA8F-21585264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28" y="6356350"/>
            <a:ext cx="10123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79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5FC8B-392F-430F-BD25-EF8D27851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Download these resources: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782DB9-146E-469D-A058-E6DD26A9501B}"/>
              </a:ext>
            </a:extLst>
          </p:cNvPr>
          <p:cNvSpPr/>
          <p:nvPr/>
        </p:nvSpPr>
        <p:spPr>
          <a:xfrm>
            <a:off x="1136429" y="227817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Poem Handout</a:t>
            </a:r>
            <a:endParaRPr lang="en-US" dirty="0"/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Poem Worksheet</a:t>
            </a:r>
            <a:endParaRPr lang="en-US" sz="2400" dirty="0">
              <a:cs typeface="Calibri" panose="020F0502020204030204"/>
            </a:endParaRPr>
          </a:p>
          <a:p>
            <a:pPr marL="4000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Answers Handout</a:t>
            </a:r>
            <a:endParaRPr lang="en-US" dirty="0">
              <a:cs typeface="Calibri" panose="020F0502020204030204"/>
            </a:endParaRPr>
          </a:p>
          <a:p>
            <a:pPr marL="400050" indent="-3429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Post-Task Worksheet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016 Parent Handouts - Saint Denis-Saint Columba School">
            <a:extLst>
              <a:ext uri="{FF2B5EF4-FFF2-40B4-BE49-F238E27FC236}">
                <a16:creationId xmlns:a16="http://schemas.microsoft.com/office/drawing/2014/main" id="{5301A74E-DD06-43A2-8F7A-26FEE848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6336" y="2857501"/>
            <a:ext cx="1078300" cy="11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612C73-C623-4F95-A4DD-7F35526A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1428" y="6356350"/>
            <a:ext cx="10123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36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8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2" name="Picture 18" descr="Water attractions in Malta, activities | Boat hire Malta">
            <a:extLst>
              <a:ext uri="{FF2B5EF4-FFF2-40B4-BE49-F238E27FC236}">
                <a16:creationId xmlns:a16="http://schemas.microsoft.com/office/drawing/2014/main" id="{F68A486C-7140-4747-8F18-68625EC65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r="13322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6D27D1-FFED-448F-ACBB-2439FA46F406}"/>
              </a:ext>
            </a:extLst>
          </p:cNvPr>
          <p:cNvSpPr/>
          <p:nvPr/>
        </p:nvSpPr>
        <p:spPr>
          <a:xfrm>
            <a:off x="-209550" y="600639"/>
            <a:ext cx="4631813" cy="4409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b="1" dirty="0">
              <a:ln w="3175" cmpd="sng">
                <a:noFill/>
              </a:ln>
              <a:cs typeface="Calibri"/>
            </a:endParaRPr>
          </a:p>
          <a:p>
            <a:pPr marL="4572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3175" cmpd="sng">
                  <a:noFill/>
                </a:ln>
              </a:rPr>
              <a:t>Have you ever been to an amusement park?</a:t>
            </a:r>
            <a:endParaRPr lang="en-US" sz="2400" b="1">
              <a:ln w="3175" cmpd="sng">
                <a:noFill/>
              </a:ln>
              <a:cs typeface="Calibri"/>
            </a:endParaRPr>
          </a:p>
          <a:p>
            <a:pPr marL="4572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3175" cmpd="sng">
                  <a:noFill/>
                </a:ln>
              </a:rPr>
              <a:t>If so, with whom did you go?</a:t>
            </a:r>
            <a:endParaRPr lang="en-US" sz="2400" b="1" dirty="0">
              <a:ln w="3175" cmpd="sng">
                <a:noFill/>
              </a:ln>
              <a:cs typeface="Calibri"/>
            </a:endParaRPr>
          </a:p>
          <a:p>
            <a:pPr marL="4572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3175" cmpd="sng">
                  <a:noFill/>
                </a:ln>
                <a:ea typeface="+mn-lt"/>
                <a:cs typeface="+mn-lt"/>
              </a:rPr>
              <a:t>Was it in Malta or abroad?</a:t>
            </a:r>
            <a:endParaRPr lang="en-US" sz="2400" b="1" dirty="0">
              <a:ln w="3175" cmpd="sng">
                <a:noFill/>
              </a:ln>
            </a:endParaRPr>
          </a:p>
          <a:p>
            <a:pPr marL="4572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3175" cmpd="sng">
                  <a:noFill/>
                </a:ln>
              </a:rPr>
              <a:t>Did you enjoy it? </a:t>
            </a:r>
            <a:endParaRPr lang="en-US" sz="2400" b="1">
              <a:ln w="3175" cmpd="sng">
                <a:noFill/>
              </a:ln>
              <a:cs typeface="Calibri"/>
            </a:endParaRPr>
          </a:p>
          <a:p>
            <a:pPr marL="4572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3175" cmpd="sng">
                  <a:noFill/>
                </a:ln>
              </a:rPr>
              <a:t>How did you feel when riding the rides?</a:t>
            </a:r>
            <a:endParaRPr lang="en-US" sz="2400" b="1" dirty="0">
              <a:ln w="3175" cmpd="sng">
                <a:noFill/>
              </a:ln>
              <a:cs typeface="Calibri"/>
            </a:endParaRPr>
          </a:p>
          <a:p>
            <a:pPr marL="4572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3175" cmpd="sng">
                  <a:noFill/>
                </a:ln>
              </a:rPr>
              <a:t>Would you like to go again?</a:t>
            </a:r>
            <a:endParaRPr lang="en-US" sz="2400" b="1">
              <a:ln w="3175" cmpd="sng">
                <a:noFill/>
              </a:ln>
              <a:cs typeface="Calibri"/>
            </a:endParaRPr>
          </a:p>
          <a:p>
            <a:pPr marL="4572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3175" cmpd="sng">
                  <a:noFill/>
                </a:ln>
              </a:rPr>
              <a:t>If you have never been to an amusement park, would you like to go?</a:t>
            </a:r>
            <a:endParaRPr lang="en-US" sz="2400" b="1">
              <a:ln w="3175" cmpd="sng">
                <a:noFill/>
              </a:ln>
              <a:cs typeface="Calibri"/>
            </a:endParaRPr>
          </a:p>
          <a:p>
            <a:pPr marL="45720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n w="3175" cmpd="sng">
                  <a:noFill/>
                </a:ln>
              </a:rPr>
              <a:t>Which rides would you like to try out? </a:t>
            </a:r>
            <a:endParaRPr lang="en-US" sz="2400" b="1" dirty="0">
              <a:ln w="3175" cmpd="sng">
                <a:noFill/>
              </a:ln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69F5FD-0AAB-434D-9601-5831FCA11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D57F1E4F-1CFF-5643-939E-217C01CDF565}" type="slidenum">
              <a:rPr lang="en-US" dirty="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utoShape 2" descr="Splash and Fun Water Park">
            <a:extLst>
              <a:ext uri="{FF2B5EF4-FFF2-40B4-BE49-F238E27FC236}">
                <a16:creationId xmlns:a16="http://schemas.microsoft.com/office/drawing/2014/main" id="{3B5B84B7-45C7-4CCB-99A1-622CB598D3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Splash and Fun Water Park">
            <a:extLst>
              <a:ext uri="{FF2B5EF4-FFF2-40B4-BE49-F238E27FC236}">
                <a16:creationId xmlns:a16="http://schemas.microsoft.com/office/drawing/2014/main" id="{D965BFAE-DB2C-4A1F-9CBA-51B315E889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Splash and Fun Water Park">
            <a:extLst>
              <a:ext uri="{FF2B5EF4-FFF2-40B4-BE49-F238E27FC236}">
                <a16:creationId xmlns:a16="http://schemas.microsoft.com/office/drawing/2014/main" id="{34B05096-6A66-4B25-B0E4-C5A5866FD3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Splash and Fun Water Park">
            <a:extLst>
              <a:ext uri="{FF2B5EF4-FFF2-40B4-BE49-F238E27FC236}">
                <a16:creationId xmlns:a16="http://schemas.microsoft.com/office/drawing/2014/main" id="{43C1575D-48CE-40F5-98E7-D391091354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Splash and Fun Water Park">
            <a:extLst>
              <a:ext uri="{FF2B5EF4-FFF2-40B4-BE49-F238E27FC236}">
                <a16:creationId xmlns:a16="http://schemas.microsoft.com/office/drawing/2014/main" id="{F108E5D9-99D6-4386-9187-87F746C8B7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2" descr="Splash and Fun Water Park">
            <a:extLst>
              <a:ext uri="{FF2B5EF4-FFF2-40B4-BE49-F238E27FC236}">
                <a16:creationId xmlns:a16="http://schemas.microsoft.com/office/drawing/2014/main" id="{D29D09FE-BD85-46EE-8D5C-B558D8385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14" descr="Splash and Fun Water Park">
            <a:extLst>
              <a:ext uri="{FF2B5EF4-FFF2-40B4-BE49-F238E27FC236}">
                <a16:creationId xmlns:a16="http://schemas.microsoft.com/office/drawing/2014/main" id="{0BF7FE49-5247-4BAF-A87D-A9BAA37055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6" descr="Splash and Fun Water Park">
            <a:extLst>
              <a:ext uri="{FF2B5EF4-FFF2-40B4-BE49-F238E27FC236}">
                <a16:creationId xmlns:a16="http://schemas.microsoft.com/office/drawing/2014/main" id="{8AE0D04F-E8A4-4DB7-81D3-BC417522EC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10400" y="434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Pause with purpose for meaning, clarity and impact - Now you're talking">
            <a:extLst>
              <a:ext uri="{FF2B5EF4-FFF2-40B4-BE49-F238E27FC236}">
                <a16:creationId xmlns:a16="http://schemas.microsoft.com/office/drawing/2014/main" id="{2FD7FDEB-33D6-42DA-A136-50FCE4ED57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4495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Pause with purpose for meaning, clarity and impact - Now you're talking">
            <a:extLst>
              <a:ext uri="{FF2B5EF4-FFF2-40B4-BE49-F238E27FC236}">
                <a16:creationId xmlns:a16="http://schemas.microsoft.com/office/drawing/2014/main" id="{E3FA69F5-7479-4D7C-BADC-43078D4BDE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64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6" descr="Pause with purpose for meaning, clarity and impact - Now you're talking">
            <a:extLst>
              <a:ext uri="{FF2B5EF4-FFF2-40B4-BE49-F238E27FC236}">
                <a16:creationId xmlns:a16="http://schemas.microsoft.com/office/drawing/2014/main" id="{975490B1-9580-43A9-B1CC-98B77DDA69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AutoShape 8" descr="Pause with purpose for meaning, clarity and impact - Now you're talking">
            <a:extLst>
              <a:ext uri="{FF2B5EF4-FFF2-40B4-BE49-F238E27FC236}">
                <a16:creationId xmlns:a16="http://schemas.microsoft.com/office/drawing/2014/main" id="{1962F688-788C-426D-BF32-8FA1A17315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00" y="4953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10" descr="Pause Egypt - Home | Facebook">
            <a:extLst>
              <a:ext uri="{FF2B5EF4-FFF2-40B4-BE49-F238E27FC236}">
                <a16:creationId xmlns:a16="http://schemas.microsoft.com/office/drawing/2014/main" id="{80BCC2E8-B3E5-4193-B35E-F981CAB4A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72400" y="510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491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33195-0B30-42F5-851E-55195ADDC43A}"/>
              </a:ext>
            </a:extLst>
          </p:cNvPr>
          <p:cNvSpPr txBox="1"/>
          <p:nvPr/>
        </p:nvSpPr>
        <p:spPr>
          <a:xfrm>
            <a:off x="4113933" y="555625"/>
            <a:ext cx="7644678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New Vocabulary:</a:t>
            </a:r>
            <a:endParaRPr lang="en-US" sz="2800" b="1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expected       =  something that most probably will happen</a:t>
            </a:r>
            <a:endParaRPr lang="en-US" sz="2800">
              <a:cs typeface="Calibri" panose="020F0502020204030204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 vomit             =  throw up</a:t>
            </a:r>
            <a:endParaRPr lang="en-US" sz="2800">
              <a:cs typeface="Calibri" panose="020F0502020204030204"/>
            </a:endParaRP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homicidal     =  the killing of one person by another</a:t>
            </a:r>
            <a:endParaRPr lang="en-US" sz="2800">
              <a:cs typeface="Calibri" panose="020F0502020204030204"/>
            </a:endParaRP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jerked           =  a quick, sharp, pull or twist </a:t>
            </a:r>
            <a:endParaRPr lang="en-US" sz="2800">
              <a:cs typeface="Calibri" panose="020F0502020204030204"/>
            </a:endParaRP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sharply         =  alert/quick</a:t>
            </a:r>
            <a:endParaRPr lang="en-US" sz="2800">
              <a:cs typeface="Calibri" panose="020F0502020204030204"/>
            </a:endParaRP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hurl               =  to throw with force</a:t>
            </a:r>
            <a:endParaRPr lang="en-US" sz="2800">
              <a:cs typeface="Calibri" panose="020F0502020204030204"/>
            </a:endParaRPr>
          </a:p>
          <a:p>
            <a:pPr marL="114300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nauseous     =   sick / unwell</a:t>
            </a:r>
            <a:endParaRPr lang="en-US" sz="2800" dirty="0">
              <a:cs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7FF734-E3F5-4B4A-A487-B72872B2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7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EA857D-12C0-4C4C-8681-CF9B0EC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CE2C3-7BFA-4CBA-9FB2-28F590C74510}"/>
              </a:ext>
            </a:extLst>
          </p:cNvPr>
          <p:cNvSpPr/>
          <p:nvPr/>
        </p:nvSpPr>
        <p:spPr>
          <a:xfrm>
            <a:off x="2873641" y="650010"/>
            <a:ext cx="5538632" cy="257301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3600" b="1" dirty="0">
                <a:latin typeface="Andika"/>
                <a:cs typeface="Times New Roman"/>
              </a:rPr>
              <a:t>Step </a:t>
            </a:r>
            <a:r>
              <a:rPr lang="mt-MT" sz="3600" b="1" dirty="0">
                <a:latin typeface="Andika"/>
                <a:cs typeface="Times New Roman"/>
              </a:rPr>
              <a:t>1</a:t>
            </a:r>
            <a:r>
              <a:rPr lang="en-GB" sz="3600" b="1" dirty="0">
                <a:latin typeface="Andika"/>
                <a:cs typeface="Times New Roman"/>
              </a:rPr>
              <a:t>: </a:t>
            </a:r>
            <a:r>
              <a:rPr lang="en-GB" sz="3600" b="1" dirty="0">
                <a:solidFill>
                  <a:srgbClr val="000000"/>
                </a:solidFill>
                <a:latin typeface="Andika"/>
                <a:cs typeface="Times New Roman"/>
              </a:rPr>
              <a:t>Li</a:t>
            </a:r>
            <a:r>
              <a:rPr lang="en-US" sz="3600" b="1" dirty="0" err="1">
                <a:ln w="3175" cmpd="sng">
                  <a:noFill/>
                </a:ln>
                <a:solidFill>
                  <a:srgbClr val="262626"/>
                </a:solidFill>
                <a:latin typeface="Andika"/>
              </a:rPr>
              <a:t>sten</a:t>
            </a:r>
            <a:r>
              <a:rPr lang="en-US" sz="3600" b="1" dirty="0">
                <a:ln w="3175" cmpd="sng">
                  <a:noFill/>
                </a:ln>
                <a:solidFill>
                  <a:srgbClr val="262626"/>
                </a:solidFill>
                <a:latin typeface="Andika"/>
              </a:rPr>
              <a:t> to the poem. 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dirty="0">
                <a:ln w="3175" cmpd="sng">
                  <a:noFill/>
                </a:ln>
                <a:solidFill>
                  <a:srgbClr val="262626"/>
                </a:solidFill>
                <a:latin typeface="Andika"/>
              </a:rPr>
              <a:t>What is the poem about?</a:t>
            </a:r>
            <a:endParaRPr lang="mt-MT" sz="3600" b="1" i="1" dirty="0">
              <a:ln w="3175" cmpd="sng">
                <a:noFill/>
              </a:ln>
              <a:solidFill>
                <a:srgbClr val="262626"/>
              </a:solidFill>
              <a:latin typeface="Andika"/>
            </a:endParaRPr>
          </a:p>
          <a:p>
            <a:endParaRPr lang="en-US" sz="3600" dirty="0">
              <a:latin typeface="Andika"/>
            </a:endParaRPr>
          </a:p>
        </p:txBody>
      </p:sp>
      <p:pic>
        <p:nvPicPr>
          <p:cNvPr id="4" name="Picture 2" descr="Is Anybody Listening? @coolcatteacher">
            <a:extLst>
              <a:ext uri="{FF2B5EF4-FFF2-40B4-BE49-F238E27FC236}">
                <a16:creationId xmlns:a16="http://schemas.microsoft.com/office/drawing/2014/main" id="{1C1CB304-95FA-482B-91F1-56E9654F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40" y="2754787"/>
            <a:ext cx="3533436" cy="294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busementPark">
            <a:hlinkClick r:id="" action="ppaction://media"/>
            <a:extLst>
              <a:ext uri="{FF2B5EF4-FFF2-40B4-BE49-F238E27FC236}">
                <a16:creationId xmlns:a16="http://schemas.microsoft.com/office/drawing/2014/main" id="{5940563E-2A18-4161-8A1F-E29DFC13D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1740" y="33713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3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CE2C3-7BFA-4CBA-9FB2-28F590C74510}"/>
              </a:ext>
            </a:extLst>
          </p:cNvPr>
          <p:cNvSpPr/>
          <p:nvPr/>
        </p:nvSpPr>
        <p:spPr>
          <a:xfrm>
            <a:off x="4038600" y="1939159"/>
            <a:ext cx="7644627" cy="2751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Step 2:</a:t>
            </a:r>
            <a:r>
              <a:rPr lang="en-US" sz="6000" b="1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 </a:t>
            </a:r>
            <a:endParaRPr lang="en-US"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Read the questions</a:t>
            </a:r>
            <a:r>
              <a:rPr lang="en-US" sz="60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 </a:t>
            </a:r>
            <a:endParaRPr lang="en-US" sz="6000" kern="1200">
              <a:ln w="3175" cmpd="sng">
                <a:noFill/>
              </a:ln>
              <a:solidFill>
                <a:schemeClr val="tx1"/>
              </a:solidFill>
              <a:latin typeface="+mj-lt"/>
              <a:ea typeface="+mj-ea"/>
              <a:cs typeface="Calibri Light" panose="020F0302020204030204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on your worksheet.</a:t>
            </a:r>
            <a:endParaRPr lang="en-US" sz="6000" kern="1200" dirty="0">
              <a:ln w="3175" cmpd="sng">
                <a:noFill/>
              </a:ln>
              <a:latin typeface="+mj-lt"/>
              <a:ea typeface="+mj-ea"/>
              <a:cs typeface="Calibri Light" panose="020F03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EA857D-12C0-4C4C-8681-CF9B0EC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49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C02CA6-EFB4-44CF-8057-6C31FF25C550}"/>
              </a:ext>
            </a:extLst>
          </p:cNvPr>
          <p:cNvSpPr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Step 3: </a:t>
            </a:r>
            <a:endParaRPr lang="en-US" sz="3600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L</a:t>
            </a:r>
            <a:r>
              <a:rPr lang="en-US" sz="3600" dirty="0"/>
              <a:t>isten to me read the poem and the questions. </a:t>
            </a:r>
            <a:endParaRPr lang="en-US" sz="3600" dirty="0">
              <a:cs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cs typeface="Calibri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You can follow from your handout and worksheet.</a:t>
            </a:r>
            <a:endParaRPr lang="en-US" sz="3600" dirty="0">
              <a:cs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8B9C8-5DFC-46FB-816F-9B4DA9F4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026" name="Picture 2" descr="Active Listening Tips | 2021 | Bungalow">
            <a:extLst>
              <a:ext uri="{FF2B5EF4-FFF2-40B4-BE49-F238E27FC236}">
                <a16:creationId xmlns:a16="http://schemas.microsoft.com/office/drawing/2014/main" id="{6E0B5A68-C7F3-4BE2-A877-685D74637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693" y="6966408"/>
            <a:ext cx="1567645" cy="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753E1-E073-4F8E-92E9-FE059B5D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E787C-E3B0-49C6-94CF-9A6A27F5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370" y="643467"/>
            <a:ext cx="4763260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74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C671144226CB47AEB985B793084D1F" ma:contentTypeVersion="13" ma:contentTypeDescription="Create a new document." ma:contentTypeScope="" ma:versionID="3688e8ae7f10651cb1f9ceb0b1b5928f">
  <xsd:schema xmlns:xsd="http://www.w3.org/2001/XMLSchema" xmlns:xs="http://www.w3.org/2001/XMLSchema" xmlns:p="http://schemas.microsoft.com/office/2006/metadata/properties" xmlns:ns3="fa66959e-e86f-4aa9-8951-d94e00e307c3" xmlns:ns4="c9e4a8ef-117f-40ff-b518-3a0e57a5c37d" targetNamespace="http://schemas.microsoft.com/office/2006/metadata/properties" ma:root="true" ma:fieldsID="400265c917718fff91b219b842ad58e5" ns3:_="" ns4:_="">
    <xsd:import namespace="fa66959e-e86f-4aa9-8951-d94e00e307c3"/>
    <xsd:import namespace="c9e4a8ef-117f-40ff-b518-3a0e57a5c3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6959e-e86f-4aa9-8951-d94e00e307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e4a8ef-117f-40ff-b518-3a0e57a5c3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0BDCE8-96C6-402B-8C30-7094BEC54A66}">
  <ds:schemaRefs>
    <ds:schemaRef ds:uri="http://purl.org/dc/dcmitype/"/>
    <ds:schemaRef ds:uri="http://schemas.microsoft.com/office/infopath/2007/PartnerControls"/>
    <ds:schemaRef ds:uri="http://purl.org/dc/elements/1.1/"/>
    <ds:schemaRef ds:uri="c9e4a8ef-117f-40ff-b518-3a0e57a5c37d"/>
    <ds:schemaRef ds:uri="fa66959e-e86f-4aa9-8951-d94e00e307c3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6DF597-7F2D-4503-BCA3-15F1882371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66959e-e86f-4aa9-8951-d94e00e307c3"/>
    <ds:schemaRef ds:uri="c9e4a8ef-117f-40ff-b518-3a0e57a5c3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B25827-6B1A-43E1-BE2C-78E1C0B60C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1299</TotalTime>
  <Words>522</Words>
  <Application>Microsoft Office PowerPoint</Application>
  <PresentationFormat>Widescreen</PresentationFormat>
  <Paragraphs>82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Lesson 5: Literature Topic:      Entertainment Year:       4</vt:lpstr>
      <vt:lpstr>Lesson Objectives:</vt:lpstr>
      <vt:lpstr>Download these resources: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5: Writing Topic:  Shopping and Services</dc:title>
  <dc:creator>Vanessa Xuereb</dc:creator>
  <cp:lastModifiedBy>Vanessa Xuereb</cp:lastModifiedBy>
  <cp:revision>192</cp:revision>
  <dcterms:created xsi:type="dcterms:W3CDTF">2021-04-03T18:51:27Z</dcterms:created>
  <dcterms:modified xsi:type="dcterms:W3CDTF">2021-10-01T09:10:14Z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0x010100E8C671144226CB47AEB985B793084D1F</vt:lpwstr>
  </property>
</Properties>
</file>