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7"/>
  </p:notesMasterIdLst>
  <p:sldIdLst>
    <p:sldId id="501" r:id="rId6"/>
    <p:sldId id="307" r:id="rId7"/>
    <p:sldId id="299" r:id="rId8"/>
    <p:sldId id="492" r:id="rId9"/>
    <p:sldId id="450" r:id="rId10"/>
    <p:sldId id="472" r:id="rId11"/>
    <p:sldId id="521" r:id="rId12"/>
    <p:sldId id="522" r:id="rId13"/>
    <p:sldId id="523" r:id="rId14"/>
    <p:sldId id="524" r:id="rId15"/>
    <p:sldId id="520" r:id="rId16"/>
    <p:sldId id="483" r:id="rId17"/>
    <p:sldId id="502" r:id="rId18"/>
    <p:sldId id="527" r:id="rId19"/>
    <p:sldId id="525" r:id="rId20"/>
    <p:sldId id="526" r:id="rId21"/>
    <p:sldId id="503" r:id="rId22"/>
    <p:sldId id="486" r:id="rId23"/>
    <p:sldId id="519" r:id="rId24"/>
    <p:sldId id="491" r:id="rId25"/>
    <p:sldId id="398" r:id="rId26"/>
  </p:sldIdLst>
  <p:sldSz cx="12192000" cy="6858000"/>
  <p:notesSz cx="6858000" cy="9144000"/>
  <p:embeddedFontLst>
    <p:embeddedFont>
      <p:font typeface="Aharoni" panose="02010803020104030203" pitchFamily="2" charset="-79"/>
      <p:bold r:id="rId28"/>
    </p:embeddedFont>
    <p:embeddedFont>
      <p:font typeface="Andik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volini" panose="03000502040302020204" pitchFamily="66" charset="0"/>
      <p:regular r:id="rId36"/>
      <p:bold r:id="rId37"/>
      <p:italic r:id="rId38"/>
      <p:boldItalic r:id="rId39"/>
    </p:embeddedFont>
    <p:embeddedFont>
      <p:font typeface="Fill Me With Color" pitchFamily="2" charset="0"/>
      <p:regular r:id="rId40"/>
    </p:embeddedFont>
    <p:embeddedFont>
      <p:font typeface="Gretoon Highlight" pitchFamily="2" charset="0"/>
      <p:regular r:id="rId41"/>
    </p:embeddedFont>
    <p:embeddedFont>
      <p:font typeface="Slime Box" panose="02000503000000000000"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CC99"/>
    <a:srgbClr val="FFCCFF"/>
    <a:srgbClr val="99CCFF"/>
    <a:srgbClr val="CC99FF"/>
    <a:srgbClr val="FF0000"/>
    <a:srgbClr val="FFFF00"/>
    <a:srgbClr val="4472C4"/>
    <a:srgbClr val="99FF9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3CA09-5280-41D9-8BC3-A87132792A03}" v="1016" dt="2021-08-10T18:21:19.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4" autoAdjust="0"/>
    <p:restoredTop sz="55583" autoAdjust="0"/>
  </p:normalViewPr>
  <p:slideViewPr>
    <p:cSldViewPr snapToGrid="0">
      <p:cViewPr varScale="1">
        <p:scale>
          <a:sx n="44" d="100"/>
          <a:sy n="44" d="100"/>
        </p:scale>
        <p:origin x="1848" y="53"/>
      </p:cViewPr>
      <p:guideLst/>
    </p:cSldViewPr>
  </p:slideViewPr>
  <p:notesTextViewPr>
    <p:cViewPr>
      <p:scale>
        <a:sx n="3" d="2"/>
        <a:sy n="3" d="2"/>
      </p:scale>
      <p:origin x="0" y="0"/>
    </p:cViewPr>
  </p:notesTextViewPr>
  <p:sorterViewPr>
    <p:cViewPr>
      <p:scale>
        <a:sx n="100" d="100"/>
        <a:sy n="100" d="100"/>
      </p:scale>
      <p:origin x="0" y="-3230"/>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F28A16D2-B580-4B58-B6E1-55608FABC61E}"/>
    <pc:docChg chg="undo custSel mod addSld delSld modSld sldOrd">
      <pc:chgData name="Urieth Attard" userId="75441522-1268-482d-b74b-a084f810ee66" providerId="ADAL" clId="{F28A16D2-B580-4B58-B6E1-55608FABC61E}" dt="2021-07-20T08:20:49.864" v="11931" actId="20577"/>
      <pc:docMkLst>
        <pc:docMk/>
      </pc:docMkLst>
      <pc:sldChg chg="modSp">
        <pc:chgData name="Urieth Attard" userId="75441522-1268-482d-b74b-a084f810ee66" providerId="ADAL" clId="{F28A16D2-B580-4B58-B6E1-55608FABC61E}" dt="2021-07-20T08:20:19.016" v="11881" actId="207"/>
        <pc:sldMkLst>
          <pc:docMk/>
          <pc:sldMk cId="2808312611" sldId="299"/>
        </pc:sldMkLst>
        <pc:spChg chg="mod">
          <ac:chgData name="Urieth Attard" userId="75441522-1268-482d-b74b-a084f810ee66" providerId="ADAL" clId="{F28A16D2-B580-4B58-B6E1-55608FABC61E}" dt="2021-07-20T08:17:20.655" v="11683" actId="20577"/>
          <ac:spMkLst>
            <pc:docMk/>
            <pc:sldMk cId="2808312611" sldId="299"/>
            <ac:spMk id="2" creationId="{8D4ED53B-8230-4C36-9720-599714DF2D7B}"/>
          </ac:spMkLst>
        </pc:spChg>
        <pc:spChg chg="mod">
          <ac:chgData name="Urieth Attard" userId="75441522-1268-482d-b74b-a084f810ee66" providerId="ADAL" clId="{F28A16D2-B580-4B58-B6E1-55608FABC61E}" dt="2021-07-20T08:20:19.016" v="11881" actId="207"/>
          <ac:spMkLst>
            <pc:docMk/>
            <pc:sldMk cId="2808312611" sldId="299"/>
            <ac:spMk id="5" creationId="{33ABF8D6-6C2B-4903-98CE-1F144FCF99A6}"/>
          </ac:spMkLst>
        </pc:spChg>
        <pc:spChg chg="mod">
          <ac:chgData name="Urieth Attard" userId="75441522-1268-482d-b74b-a084f810ee66" providerId="ADAL" clId="{F28A16D2-B580-4B58-B6E1-55608FABC61E}" dt="2021-07-20T08:20:19.016" v="11881" actId="207"/>
          <ac:spMkLst>
            <pc:docMk/>
            <pc:sldMk cId="2808312611" sldId="299"/>
            <ac:spMk id="6" creationId="{5D6D1D10-0D77-4C11-992F-E55367ABD66A}"/>
          </ac:spMkLst>
        </pc:spChg>
        <pc:spChg chg="mod">
          <ac:chgData name="Urieth Attard" userId="75441522-1268-482d-b74b-a084f810ee66" providerId="ADAL" clId="{F28A16D2-B580-4B58-B6E1-55608FABC61E}" dt="2021-07-20T08:20:19.016" v="11881" actId="207"/>
          <ac:spMkLst>
            <pc:docMk/>
            <pc:sldMk cId="2808312611" sldId="299"/>
            <ac:spMk id="7" creationId="{BA911828-3A78-4DAF-8F68-92BF7072A3C8}"/>
          </ac:spMkLst>
        </pc:spChg>
        <pc:grpChg chg="mod">
          <ac:chgData name="Urieth Attard" userId="75441522-1268-482d-b74b-a084f810ee66" providerId="ADAL" clId="{F28A16D2-B580-4B58-B6E1-55608FABC61E}" dt="2021-07-20T08:16:46.219" v="11600" actId="14100"/>
          <ac:grpSpMkLst>
            <pc:docMk/>
            <pc:sldMk cId="2808312611" sldId="299"/>
            <ac:grpSpMk id="3" creationId="{5E5BE279-A8ED-4B09-92FF-B1D1CFD7D7BA}"/>
          </ac:grpSpMkLst>
        </pc:grpChg>
        <pc:picChg chg="mod">
          <ac:chgData name="Urieth Attard" userId="75441522-1268-482d-b74b-a084f810ee66" providerId="ADAL" clId="{F28A16D2-B580-4B58-B6E1-55608FABC61E}" dt="2021-07-20T08:20:05.044" v="11880" actId="1076"/>
          <ac:picMkLst>
            <pc:docMk/>
            <pc:sldMk cId="2808312611" sldId="299"/>
            <ac:picMk id="4102" creationId="{EE85E67D-8587-41A8-AB0E-C6399312DC3B}"/>
          </ac:picMkLst>
        </pc:picChg>
      </pc:sldChg>
      <pc:sldChg chg="modSp">
        <pc:chgData name="Urieth Attard" userId="75441522-1268-482d-b74b-a084f810ee66" providerId="ADAL" clId="{F28A16D2-B580-4B58-B6E1-55608FABC61E}" dt="2021-07-20T08:11:56.303" v="11593" actId="114"/>
        <pc:sldMkLst>
          <pc:docMk/>
          <pc:sldMk cId="4109764292" sldId="307"/>
        </pc:sldMkLst>
        <pc:spChg chg="mod">
          <ac:chgData name="Urieth Attard" userId="75441522-1268-482d-b74b-a084f810ee66" providerId="ADAL" clId="{F28A16D2-B580-4B58-B6E1-55608FABC61E}" dt="2021-07-20T08:11:56.303" v="11593" actId="114"/>
          <ac:spMkLst>
            <pc:docMk/>
            <pc:sldMk cId="4109764292" sldId="307"/>
            <ac:spMk id="5" creationId="{D6BE8F0F-99CA-4624-BE99-E95152857094}"/>
          </ac:spMkLst>
        </pc:spChg>
      </pc:sldChg>
      <pc:sldChg chg="addSp delSp modSp delAnim">
        <pc:chgData name="Urieth Attard" userId="75441522-1268-482d-b74b-a084f810ee66" providerId="ADAL" clId="{F28A16D2-B580-4B58-B6E1-55608FABC61E}" dt="2021-07-20T07:17:28.021" v="9572" actId="1440"/>
        <pc:sldMkLst>
          <pc:docMk/>
          <pc:sldMk cId="3589977539" sldId="450"/>
        </pc:sldMkLst>
        <pc:spChg chg="del">
          <ac:chgData name="Urieth Attard" userId="75441522-1268-482d-b74b-a084f810ee66" providerId="ADAL" clId="{F28A16D2-B580-4B58-B6E1-55608FABC61E}" dt="2021-07-19T19:17:34.850" v="5370" actId="478"/>
          <ac:spMkLst>
            <pc:docMk/>
            <pc:sldMk cId="3589977539" sldId="450"/>
            <ac:spMk id="5" creationId="{A2F61626-BA9A-4361-B9C4-7BB1F0F2B394}"/>
          </ac:spMkLst>
        </pc:spChg>
        <pc:spChg chg="del">
          <ac:chgData name="Urieth Attard" userId="75441522-1268-482d-b74b-a084f810ee66" providerId="ADAL" clId="{F28A16D2-B580-4B58-B6E1-55608FABC61E}" dt="2021-07-19T19:18:03.406" v="5371" actId="478"/>
          <ac:spMkLst>
            <pc:docMk/>
            <pc:sldMk cId="3589977539" sldId="450"/>
            <ac:spMk id="27" creationId="{A85423CB-BD39-414C-89BA-79BAC154C5F8}"/>
          </ac:spMkLst>
        </pc:spChg>
        <pc:spChg chg="del">
          <ac:chgData name="Urieth Attard" userId="75441522-1268-482d-b74b-a084f810ee66" providerId="ADAL" clId="{F28A16D2-B580-4B58-B6E1-55608FABC61E}" dt="2021-07-19T19:18:08.437" v="5372" actId="478"/>
          <ac:spMkLst>
            <pc:docMk/>
            <pc:sldMk cId="3589977539" sldId="450"/>
            <ac:spMk id="28" creationId="{13A3B314-E6F6-444E-A31B-9BC510D15234}"/>
          </ac:spMkLst>
        </pc:spChg>
        <pc:graphicFrameChg chg="del">
          <ac:chgData name="Urieth Attard" userId="75441522-1268-482d-b74b-a084f810ee66" providerId="ADAL" clId="{F28A16D2-B580-4B58-B6E1-55608FABC61E}" dt="2021-07-19T19:17:06.761" v="5364" actId="478"/>
          <ac:graphicFrameMkLst>
            <pc:docMk/>
            <pc:sldMk cId="3589977539" sldId="450"/>
            <ac:graphicFrameMk id="3" creationId="{4495A550-7F50-4B55-AC52-922EDA2073F3}"/>
          </ac:graphicFrameMkLst>
        </pc:graphicFrameChg>
        <pc:picChg chg="add mod">
          <ac:chgData name="Urieth Attard" userId="75441522-1268-482d-b74b-a084f810ee66" providerId="ADAL" clId="{F28A16D2-B580-4B58-B6E1-55608FABC61E}" dt="2021-07-20T07:17:28.021" v="9572" actId="1440"/>
          <ac:picMkLst>
            <pc:docMk/>
            <pc:sldMk cId="3589977539" sldId="450"/>
            <ac:picMk id="2" creationId="{C701C20E-3FC4-4CEE-B2B4-4F97BC11D1EB}"/>
          </ac:picMkLst>
        </pc:picChg>
        <pc:picChg chg="del">
          <ac:chgData name="Urieth Attard" userId="75441522-1268-482d-b74b-a084f810ee66" providerId="ADAL" clId="{F28A16D2-B580-4B58-B6E1-55608FABC61E}" dt="2021-07-19T19:17:26.964" v="5366" actId="478"/>
          <ac:picMkLst>
            <pc:docMk/>
            <pc:sldMk cId="3589977539" sldId="450"/>
            <ac:picMk id="4" creationId="{ED419C4E-5C99-47B2-A37E-654431C318D0}"/>
          </ac:picMkLst>
        </pc:picChg>
        <pc:picChg chg="del">
          <ac:chgData name="Urieth Attard" userId="75441522-1268-482d-b74b-a084f810ee66" providerId="ADAL" clId="{F28A16D2-B580-4B58-B6E1-55608FABC61E}" dt="2021-07-19T19:17:18.118" v="5365" actId="478"/>
          <ac:picMkLst>
            <pc:docMk/>
            <pc:sldMk cId="3589977539" sldId="450"/>
            <ac:picMk id="13" creationId="{6E154D06-0442-4E42-AF0A-9D6F40FE17B3}"/>
          </ac:picMkLst>
        </pc:picChg>
        <pc:picChg chg="del">
          <ac:chgData name="Urieth Attard" userId="75441522-1268-482d-b74b-a084f810ee66" providerId="ADAL" clId="{F28A16D2-B580-4B58-B6E1-55608FABC61E}" dt="2021-07-19T19:17:18.118" v="5365" actId="478"/>
          <ac:picMkLst>
            <pc:docMk/>
            <pc:sldMk cId="3589977539" sldId="450"/>
            <ac:picMk id="15" creationId="{6C83C417-DA47-4F3E-B7FC-F78B815E7E30}"/>
          </ac:picMkLst>
        </pc:picChg>
        <pc:picChg chg="del">
          <ac:chgData name="Urieth Attard" userId="75441522-1268-482d-b74b-a084f810ee66" providerId="ADAL" clId="{F28A16D2-B580-4B58-B6E1-55608FABC61E}" dt="2021-07-19T19:17:26.964" v="5366" actId="478"/>
          <ac:picMkLst>
            <pc:docMk/>
            <pc:sldMk cId="3589977539" sldId="450"/>
            <ac:picMk id="17" creationId="{6E3D1BE8-3543-4410-9804-E87829CCFE3F}"/>
          </ac:picMkLst>
        </pc:picChg>
        <pc:picChg chg="del">
          <ac:chgData name="Urieth Attard" userId="75441522-1268-482d-b74b-a084f810ee66" providerId="ADAL" clId="{F28A16D2-B580-4B58-B6E1-55608FABC61E}" dt="2021-07-19T19:17:18.118" v="5365" actId="478"/>
          <ac:picMkLst>
            <pc:docMk/>
            <pc:sldMk cId="3589977539" sldId="450"/>
            <ac:picMk id="19" creationId="{B626B156-D82B-42DF-8BFA-4784F1640B48}"/>
          </ac:picMkLst>
        </pc:picChg>
        <pc:picChg chg="del">
          <ac:chgData name="Urieth Attard" userId="75441522-1268-482d-b74b-a084f810ee66" providerId="ADAL" clId="{F28A16D2-B580-4B58-B6E1-55608FABC61E}" dt="2021-07-19T19:17:28.805" v="5367" actId="478"/>
          <ac:picMkLst>
            <pc:docMk/>
            <pc:sldMk cId="3589977539" sldId="450"/>
            <ac:picMk id="21" creationId="{3FC110E5-EC58-411B-A040-47097DFF446A}"/>
          </ac:picMkLst>
        </pc:picChg>
        <pc:picChg chg="del">
          <ac:chgData name="Urieth Attard" userId="75441522-1268-482d-b74b-a084f810ee66" providerId="ADAL" clId="{F28A16D2-B580-4B58-B6E1-55608FABC61E}" dt="2021-07-19T19:17:18.118" v="5365" actId="478"/>
          <ac:picMkLst>
            <pc:docMk/>
            <pc:sldMk cId="3589977539" sldId="450"/>
            <ac:picMk id="22" creationId="{375511A3-90E2-4D28-BD35-5DC7ECECBCAE}"/>
          </ac:picMkLst>
        </pc:picChg>
        <pc:picChg chg="del">
          <ac:chgData name="Urieth Attard" userId="75441522-1268-482d-b74b-a084f810ee66" providerId="ADAL" clId="{F28A16D2-B580-4B58-B6E1-55608FABC61E}" dt="2021-07-19T19:17:29.596" v="5368" actId="478"/>
          <ac:picMkLst>
            <pc:docMk/>
            <pc:sldMk cId="3589977539" sldId="450"/>
            <ac:picMk id="23" creationId="{683BF8B4-ECBF-4969-B694-345BB4026A37}"/>
          </ac:picMkLst>
        </pc:picChg>
        <pc:picChg chg="del">
          <ac:chgData name="Urieth Attard" userId="75441522-1268-482d-b74b-a084f810ee66" providerId="ADAL" clId="{F28A16D2-B580-4B58-B6E1-55608FABC61E}" dt="2021-07-19T19:17:18.118" v="5365" actId="478"/>
          <ac:picMkLst>
            <pc:docMk/>
            <pc:sldMk cId="3589977539" sldId="450"/>
            <ac:picMk id="24" creationId="{9C892B2E-8A24-4DA9-B460-8748744CD9E2}"/>
          </ac:picMkLst>
        </pc:picChg>
        <pc:picChg chg="del">
          <ac:chgData name="Urieth Attard" userId="75441522-1268-482d-b74b-a084f810ee66" providerId="ADAL" clId="{F28A16D2-B580-4B58-B6E1-55608FABC61E}" dt="2021-07-19T19:17:30.620" v="5369" actId="478"/>
          <ac:picMkLst>
            <pc:docMk/>
            <pc:sldMk cId="3589977539" sldId="450"/>
            <ac:picMk id="25" creationId="{81C39401-32BF-496B-BB2F-7E1FF4542A27}"/>
          </ac:picMkLst>
        </pc:picChg>
        <pc:picChg chg="del">
          <ac:chgData name="Urieth Attard" userId="75441522-1268-482d-b74b-a084f810ee66" providerId="ADAL" clId="{F28A16D2-B580-4B58-B6E1-55608FABC61E}" dt="2021-07-19T19:17:18.118" v="5365" actId="478"/>
          <ac:picMkLst>
            <pc:docMk/>
            <pc:sldMk cId="3589977539" sldId="450"/>
            <ac:picMk id="26" creationId="{3B48BC9E-BFDD-4BD3-89A3-7F19F3172885}"/>
          </ac:picMkLst>
        </pc:picChg>
        <pc:picChg chg="del">
          <ac:chgData name="Urieth Attard" userId="75441522-1268-482d-b74b-a084f810ee66" providerId="ADAL" clId="{F28A16D2-B580-4B58-B6E1-55608FABC61E}" dt="2021-07-19T19:17:18.118" v="5365" actId="478"/>
          <ac:picMkLst>
            <pc:docMk/>
            <pc:sldMk cId="3589977539" sldId="450"/>
            <ac:picMk id="1026" creationId="{4704570F-691B-4439-A9A3-379E01B82463}"/>
          </ac:picMkLst>
        </pc:picChg>
      </pc:sldChg>
      <pc:sldChg chg="addSp delSp modSp delAnim modNotesTx">
        <pc:chgData name="Urieth Attard" userId="75441522-1268-482d-b74b-a084f810ee66" providerId="ADAL" clId="{F28A16D2-B580-4B58-B6E1-55608FABC61E}" dt="2021-07-20T06:31:24.195" v="7864" actId="20577"/>
        <pc:sldMkLst>
          <pc:docMk/>
          <pc:sldMk cId="2849827330" sldId="472"/>
        </pc:sldMkLst>
        <pc:spChg chg="del">
          <ac:chgData name="Urieth Attard" userId="75441522-1268-482d-b74b-a084f810ee66" providerId="ADAL" clId="{F28A16D2-B580-4B58-B6E1-55608FABC61E}" dt="2021-07-19T19:18:20.016" v="5374" actId="478"/>
          <ac:spMkLst>
            <pc:docMk/>
            <pc:sldMk cId="2849827330" sldId="472"/>
            <ac:spMk id="2" creationId="{CC428EB7-39F6-42A1-9280-2FAB26771CCE}"/>
          </ac:spMkLst>
        </pc:spChg>
        <pc:spChg chg="add del mod">
          <ac:chgData name="Urieth Attard" userId="75441522-1268-482d-b74b-a084f810ee66" providerId="ADAL" clId="{F28A16D2-B580-4B58-B6E1-55608FABC61E}" dt="2021-07-19T19:18:33.141" v="5379" actId="478"/>
          <ac:spMkLst>
            <pc:docMk/>
            <pc:sldMk cId="2849827330" sldId="472"/>
            <ac:spMk id="5" creationId="{48B792DD-400C-4838-8C66-4738A8855E3D}"/>
          </ac:spMkLst>
        </pc:spChg>
        <pc:spChg chg="add mod">
          <ac:chgData name="Urieth Attard" userId="75441522-1268-482d-b74b-a084f810ee66" providerId="ADAL" clId="{F28A16D2-B580-4B58-B6E1-55608FABC61E}" dt="2021-07-20T06:14:08.176" v="7034" actId="1076"/>
          <ac:spMkLst>
            <pc:docMk/>
            <pc:sldMk cId="2849827330" sldId="472"/>
            <ac:spMk id="6" creationId="{9D76CA8A-09D3-42F2-8AF5-5089248DCA74}"/>
          </ac:spMkLst>
        </pc:spChg>
        <pc:spChg chg="add mod">
          <ac:chgData name="Urieth Attard" userId="75441522-1268-482d-b74b-a084f810ee66" providerId="ADAL" clId="{F28A16D2-B580-4B58-B6E1-55608FABC61E}" dt="2021-07-20T06:21:29.690" v="7088" actId="1076"/>
          <ac:spMkLst>
            <pc:docMk/>
            <pc:sldMk cId="2849827330" sldId="472"/>
            <ac:spMk id="7" creationId="{DE1AC699-B237-49BB-B3AE-9F5FFECD1192}"/>
          </ac:spMkLst>
        </pc:spChg>
        <pc:spChg chg="add mod">
          <ac:chgData name="Urieth Attard" userId="75441522-1268-482d-b74b-a084f810ee66" providerId="ADAL" clId="{F28A16D2-B580-4B58-B6E1-55608FABC61E}" dt="2021-07-20T06:14:17.174" v="7036" actId="1076"/>
          <ac:spMkLst>
            <pc:docMk/>
            <pc:sldMk cId="2849827330" sldId="472"/>
            <ac:spMk id="8" creationId="{38E4E5F3-3FAD-4A0A-BCDE-6CB1CBDE4643}"/>
          </ac:spMkLst>
        </pc:spChg>
        <pc:spChg chg="del">
          <ac:chgData name="Urieth Attard" userId="75441522-1268-482d-b74b-a084f810ee66" providerId="ADAL" clId="{F28A16D2-B580-4B58-B6E1-55608FABC61E}" dt="2021-07-19T19:18:27.178" v="5377" actId="478"/>
          <ac:spMkLst>
            <pc:docMk/>
            <pc:sldMk cId="2849827330" sldId="472"/>
            <ac:spMk id="11" creationId="{F41B1159-530A-49FE-A200-9AAAA9855EA2}"/>
          </ac:spMkLst>
        </pc:spChg>
        <pc:spChg chg="del">
          <ac:chgData name="Urieth Attard" userId="75441522-1268-482d-b74b-a084f810ee66" providerId="ADAL" clId="{F28A16D2-B580-4B58-B6E1-55608FABC61E}" dt="2021-07-19T19:18:30.845" v="5378" actId="478"/>
          <ac:spMkLst>
            <pc:docMk/>
            <pc:sldMk cId="2849827330" sldId="472"/>
            <ac:spMk id="12" creationId="{EB9DC2B4-CEA0-461B-A7E6-6108A89D2D53}"/>
          </ac:spMkLst>
        </pc:spChg>
        <pc:spChg chg="del">
          <ac:chgData name="Urieth Attard" userId="75441522-1268-482d-b74b-a084f810ee66" providerId="ADAL" clId="{F28A16D2-B580-4B58-B6E1-55608FABC61E}" dt="2021-07-19T19:18:20.016" v="5374" actId="478"/>
          <ac:spMkLst>
            <pc:docMk/>
            <pc:sldMk cId="2849827330" sldId="472"/>
            <ac:spMk id="16" creationId="{78B02D15-3664-4702-8169-FB86AAB3979F}"/>
          </ac:spMkLst>
        </pc:spChg>
        <pc:spChg chg="del">
          <ac:chgData name="Urieth Attard" userId="75441522-1268-482d-b74b-a084f810ee66" providerId="ADAL" clId="{F28A16D2-B580-4B58-B6E1-55608FABC61E}" dt="2021-07-19T19:18:20.016" v="5374" actId="478"/>
          <ac:spMkLst>
            <pc:docMk/>
            <pc:sldMk cId="2849827330" sldId="472"/>
            <ac:spMk id="17" creationId="{3B0D2C7D-AA4D-4E95-AF4E-67DD4B04F3E2}"/>
          </ac:spMkLst>
        </pc:spChg>
        <pc:spChg chg="del">
          <ac:chgData name="Urieth Attard" userId="75441522-1268-482d-b74b-a084f810ee66" providerId="ADAL" clId="{F28A16D2-B580-4B58-B6E1-55608FABC61E}" dt="2021-07-19T19:18:20.016" v="5374" actId="478"/>
          <ac:spMkLst>
            <pc:docMk/>
            <pc:sldMk cId="2849827330" sldId="472"/>
            <ac:spMk id="18" creationId="{46EBD0A3-DBEF-4FAE-985E-54AB2D7CA21A}"/>
          </ac:spMkLst>
        </pc:spChg>
        <pc:spChg chg="add mod">
          <ac:chgData name="Urieth Attard" userId="75441522-1268-482d-b74b-a084f810ee66" providerId="ADAL" clId="{F28A16D2-B580-4B58-B6E1-55608FABC61E}" dt="2021-07-20T06:13:56.493" v="7031" actId="13926"/>
          <ac:spMkLst>
            <pc:docMk/>
            <pc:sldMk cId="2849827330" sldId="472"/>
            <ac:spMk id="20" creationId="{D782FD39-4CB2-4560-8057-9F7C665233FE}"/>
          </ac:spMkLst>
        </pc:spChg>
        <pc:spChg chg="add mod">
          <ac:chgData name="Urieth Attard" userId="75441522-1268-482d-b74b-a084f810ee66" providerId="ADAL" clId="{F28A16D2-B580-4B58-B6E1-55608FABC61E}" dt="2021-07-20T06:14:13.191" v="7035" actId="1076"/>
          <ac:spMkLst>
            <pc:docMk/>
            <pc:sldMk cId="2849827330" sldId="472"/>
            <ac:spMk id="21" creationId="{61C5CFF4-F170-4103-A3B1-3FA8EB31FDAB}"/>
          </ac:spMkLst>
        </pc:spChg>
        <pc:picChg chg="del">
          <ac:chgData name="Urieth Attard" userId="75441522-1268-482d-b74b-a084f810ee66" providerId="ADAL" clId="{F28A16D2-B580-4B58-B6E1-55608FABC61E}" dt="2021-07-19T19:18:13.294" v="5373" actId="478"/>
          <ac:picMkLst>
            <pc:docMk/>
            <pc:sldMk cId="2849827330" sldId="472"/>
            <ac:picMk id="3" creationId="{29AB5BD3-FAB5-43FB-BD9E-54C87ED19A4B}"/>
          </ac:picMkLst>
        </pc:picChg>
        <pc:picChg chg="add mod">
          <ac:chgData name="Urieth Attard" userId="75441522-1268-482d-b74b-a084f810ee66" providerId="ADAL" clId="{F28A16D2-B580-4B58-B6E1-55608FABC61E}" dt="2021-07-20T06:14:03.787" v="7033" actId="1076"/>
          <ac:picMkLst>
            <pc:docMk/>
            <pc:sldMk cId="2849827330" sldId="472"/>
            <ac:picMk id="13" creationId="{628DD683-352F-4631-BEE6-5FD18EAB25AE}"/>
          </ac:picMkLst>
        </pc:picChg>
        <pc:picChg chg="del">
          <ac:chgData name="Urieth Attard" userId="75441522-1268-482d-b74b-a084f810ee66" providerId="ADAL" clId="{F28A16D2-B580-4B58-B6E1-55608FABC61E}" dt="2021-07-19T19:18:23.848" v="5376" actId="478"/>
          <ac:picMkLst>
            <pc:docMk/>
            <pc:sldMk cId="2849827330" sldId="472"/>
            <ac:picMk id="19" creationId="{E584E9A9-4A66-40A2-B74B-FBCD6C9B9EF2}"/>
          </ac:picMkLst>
        </pc:picChg>
      </pc:sldChg>
      <pc:sldChg chg="addSp delSp modSp add mod ord modTransition modAnim modShow">
        <pc:chgData name="Urieth Attard" userId="75441522-1268-482d-b74b-a084f810ee66" providerId="ADAL" clId="{F28A16D2-B580-4B58-B6E1-55608FABC61E}" dt="2021-07-20T08:08:34.261" v="11495"/>
        <pc:sldMkLst>
          <pc:docMk/>
          <pc:sldMk cId="672241167" sldId="491"/>
        </pc:sldMkLst>
        <pc:spChg chg="add del mod">
          <ac:chgData name="Urieth Attard" userId="75441522-1268-482d-b74b-a084f810ee66" providerId="ADAL" clId="{F28A16D2-B580-4B58-B6E1-55608FABC61E}" dt="2021-07-20T08:07:13.845" v="11465" actId="478"/>
          <ac:spMkLst>
            <pc:docMk/>
            <pc:sldMk cId="672241167" sldId="491"/>
            <ac:spMk id="3" creationId="{FDB6E213-1035-4940-A70D-5838C54A0FD5}"/>
          </ac:spMkLst>
        </pc:spChg>
        <pc:spChg chg="del">
          <ac:chgData name="Urieth Attard" userId="75441522-1268-482d-b74b-a084f810ee66" providerId="ADAL" clId="{F28A16D2-B580-4B58-B6E1-55608FABC61E}" dt="2021-07-20T08:07:10.752" v="11464" actId="478"/>
          <ac:spMkLst>
            <pc:docMk/>
            <pc:sldMk cId="672241167" sldId="491"/>
            <ac:spMk id="5" creationId="{D6BE8F0F-99CA-4624-BE99-E95152857094}"/>
          </ac:spMkLst>
        </pc:spChg>
        <pc:spChg chg="del">
          <ac:chgData name="Urieth Attard" userId="75441522-1268-482d-b74b-a084f810ee66" providerId="ADAL" clId="{F28A16D2-B580-4B58-B6E1-55608FABC61E}" dt="2021-07-20T08:07:19.037" v="11467" actId="478"/>
          <ac:spMkLst>
            <pc:docMk/>
            <pc:sldMk cId="672241167" sldId="491"/>
            <ac:spMk id="6" creationId="{C23546BF-0A39-49B5-836F-A418306918DF}"/>
          </ac:spMkLst>
        </pc:spChg>
        <pc:spChg chg="add del mod">
          <ac:chgData name="Urieth Attard" userId="75441522-1268-482d-b74b-a084f810ee66" providerId="ADAL" clId="{F28A16D2-B580-4B58-B6E1-55608FABC61E}" dt="2021-07-20T08:07:26.122" v="11469" actId="478"/>
          <ac:spMkLst>
            <pc:docMk/>
            <pc:sldMk cId="672241167" sldId="491"/>
            <ac:spMk id="9" creationId="{8F376ED8-CC92-4501-A77F-1BB67BDD3E7B}"/>
          </ac:spMkLst>
        </pc:spChg>
        <pc:spChg chg="add mod">
          <ac:chgData name="Urieth Attard" userId="75441522-1268-482d-b74b-a084f810ee66" providerId="ADAL" clId="{F28A16D2-B580-4B58-B6E1-55608FABC61E}" dt="2021-07-20T08:08:25.658" v="11492" actId="255"/>
          <ac:spMkLst>
            <pc:docMk/>
            <pc:sldMk cId="672241167" sldId="491"/>
            <ac:spMk id="12" creationId="{81A4BEDE-4EF2-4D86-BBB8-CBF5CD7A2F03}"/>
          </ac:spMkLst>
        </pc:spChg>
        <pc:grpChg chg="add">
          <ac:chgData name="Urieth Attard" userId="75441522-1268-482d-b74b-a084f810ee66" providerId="ADAL" clId="{F28A16D2-B580-4B58-B6E1-55608FABC61E}" dt="2021-07-20T08:07:57.926" v="11475"/>
          <ac:grpSpMkLst>
            <pc:docMk/>
            <pc:sldMk cId="672241167" sldId="491"/>
            <ac:grpSpMk id="14" creationId="{422CA2FD-DCAD-4375-87BD-FB4EBF3B0D77}"/>
          </ac:grpSpMkLst>
        </pc:grpChg>
        <pc:picChg chg="del">
          <ac:chgData name="Urieth Attard" userId="75441522-1268-482d-b74b-a084f810ee66" providerId="ADAL" clId="{F28A16D2-B580-4B58-B6E1-55608FABC61E}" dt="2021-07-20T08:07:21.861" v="11468" actId="478"/>
          <ac:picMkLst>
            <pc:docMk/>
            <pc:sldMk cId="672241167" sldId="491"/>
            <ac:picMk id="8" creationId="{88C1849A-8EC7-45DA-9FDE-8AFE9A3B3DC7}"/>
          </ac:picMkLst>
        </pc:picChg>
        <pc:picChg chg="add mod">
          <ac:chgData name="Urieth Attard" userId="75441522-1268-482d-b74b-a084f810ee66" providerId="ADAL" clId="{F28A16D2-B580-4B58-B6E1-55608FABC61E}" dt="2021-07-20T08:08:03.454" v="11476" actId="14100"/>
          <ac:picMkLst>
            <pc:docMk/>
            <pc:sldMk cId="672241167" sldId="491"/>
            <ac:picMk id="13" creationId="{681DA34F-FB15-417D-9F94-5D7AED23F584}"/>
          </ac:picMkLst>
        </pc:picChg>
        <pc:cxnChg chg="del">
          <ac:chgData name="Urieth Attard" userId="75441522-1268-482d-b74b-a084f810ee66" providerId="ADAL" clId="{F28A16D2-B580-4B58-B6E1-55608FABC61E}" dt="2021-07-20T08:07:16.023" v="11466" actId="478"/>
          <ac:cxnSpMkLst>
            <pc:docMk/>
            <pc:sldMk cId="672241167" sldId="491"/>
            <ac:cxnSpMk id="7" creationId="{8C7CE980-3E74-44BE-B13F-EC5B461D1BCE}"/>
          </ac:cxnSpMkLst>
        </pc:cxnChg>
      </pc:sldChg>
    </pc:docChg>
  </pc:docChgLst>
  <pc:docChgLst>
    <pc:chgData name="Urieth Attard" userId="75441522-1268-482d-b74b-a084f810ee66" providerId="ADAL" clId="{DD5294EF-5EE0-4CEF-A58D-9FCBAEC9A51D}"/>
    <pc:docChg chg="undo custSel mod addSld delSld modSld sldOrd">
      <pc:chgData name="Urieth Attard" userId="75441522-1268-482d-b74b-a084f810ee66" providerId="ADAL" clId="{DD5294EF-5EE0-4CEF-A58D-9FCBAEC9A51D}" dt="2021-07-28T13:54:54.697" v="11310" actId="20577"/>
      <pc:docMkLst>
        <pc:docMk/>
      </pc:docMkLst>
      <pc:sldChg chg="modSp modNotesTx">
        <pc:chgData name="Urieth Attard" userId="75441522-1268-482d-b74b-a084f810ee66" providerId="ADAL" clId="{DD5294EF-5EE0-4CEF-A58D-9FCBAEC9A51D}" dt="2021-07-25T09:28:07.235" v="9613" actId="5793"/>
        <pc:sldMkLst>
          <pc:docMk/>
          <pc:sldMk cId="2808312611" sldId="299"/>
        </pc:sldMkLst>
        <pc:spChg chg="mod">
          <ac:chgData name="Urieth Attard" userId="75441522-1268-482d-b74b-a084f810ee66" providerId="ADAL" clId="{DD5294EF-5EE0-4CEF-A58D-9FCBAEC9A51D}" dt="2021-07-25T09:25:23.263" v="9313" actId="20577"/>
          <ac:spMkLst>
            <pc:docMk/>
            <pc:sldMk cId="2808312611" sldId="299"/>
            <ac:spMk id="2" creationId="{8D4ED53B-8230-4C36-9720-599714DF2D7B}"/>
          </ac:spMkLst>
        </pc:spChg>
        <pc:spChg chg="mod">
          <ac:chgData name="Urieth Attard" userId="75441522-1268-482d-b74b-a084f810ee66" providerId="ADAL" clId="{DD5294EF-5EE0-4CEF-A58D-9FCBAEC9A51D}" dt="2021-07-25T09:26:52.794" v="9432" actId="207"/>
          <ac:spMkLst>
            <pc:docMk/>
            <pc:sldMk cId="2808312611" sldId="299"/>
            <ac:spMk id="5" creationId="{33ABF8D6-6C2B-4903-98CE-1F144FCF99A6}"/>
          </ac:spMkLst>
        </pc:spChg>
        <pc:spChg chg="mod">
          <ac:chgData name="Urieth Attard" userId="75441522-1268-482d-b74b-a084f810ee66" providerId="ADAL" clId="{DD5294EF-5EE0-4CEF-A58D-9FCBAEC9A51D}" dt="2021-07-25T09:27:35.207" v="9435" actId="20577"/>
          <ac:spMkLst>
            <pc:docMk/>
            <pc:sldMk cId="2808312611" sldId="299"/>
            <ac:spMk id="6" creationId="{5D6D1D10-0D77-4C11-992F-E55367ABD66A}"/>
          </ac:spMkLst>
        </pc:spChg>
        <pc:spChg chg="mod">
          <ac:chgData name="Urieth Attard" userId="75441522-1268-482d-b74b-a084f810ee66" providerId="ADAL" clId="{DD5294EF-5EE0-4CEF-A58D-9FCBAEC9A51D}" dt="2021-07-25T09:27:16.062" v="9434" actId="207"/>
          <ac:spMkLst>
            <pc:docMk/>
            <pc:sldMk cId="2808312611" sldId="299"/>
            <ac:spMk id="7" creationId="{BA911828-3A78-4DAF-8F68-92BF7072A3C8}"/>
          </ac:spMkLst>
        </pc:spChg>
      </pc:sldChg>
      <pc:sldChg chg="addSp delSp modSp modNotesTx">
        <pc:chgData name="Urieth Attard" userId="75441522-1268-482d-b74b-a084f810ee66" providerId="ADAL" clId="{DD5294EF-5EE0-4CEF-A58D-9FCBAEC9A51D}" dt="2021-07-25T09:30:50.113" v="9948" actId="6549"/>
        <pc:sldMkLst>
          <pc:docMk/>
          <pc:sldMk cId="3589977539" sldId="450"/>
        </pc:sldMkLst>
        <pc:picChg chg="del">
          <ac:chgData name="Urieth Attard" userId="75441522-1268-482d-b74b-a084f810ee66" providerId="ADAL" clId="{DD5294EF-5EE0-4CEF-A58D-9FCBAEC9A51D}" dt="2021-07-20T18:41:09.583" v="745" actId="478"/>
          <ac:picMkLst>
            <pc:docMk/>
            <pc:sldMk cId="3589977539" sldId="450"/>
            <ac:picMk id="2" creationId="{C701C20E-3FC4-4CEE-B2B4-4F97BC11D1EB}"/>
          </ac:picMkLst>
        </pc:picChg>
        <pc:picChg chg="add del mod modCrop">
          <ac:chgData name="Urieth Attard" userId="75441522-1268-482d-b74b-a084f810ee66" providerId="ADAL" clId="{DD5294EF-5EE0-4CEF-A58D-9FCBAEC9A51D}" dt="2021-07-21T07:48:49.445" v="1168" actId="478"/>
          <ac:picMkLst>
            <pc:docMk/>
            <pc:sldMk cId="3589977539" sldId="450"/>
            <ac:picMk id="3" creationId="{35F8EAA3-3D52-4FC3-8D19-58142E828839}"/>
          </ac:picMkLst>
        </pc:picChg>
        <pc:picChg chg="add mod">
          <ac:chgData name="Urieth Attard" userId="75441522-1268-482d-b74b-a084f810ee66" providerId="ADAL" clId="{DD5294EF-5EE0-4CEF-A58D-9FCBAEC9A51D}" dt="2021-07-21T07:56:10.053" v="1353" actId="1440"/>
          <ac:picMkLst>
            <pc:docMk/>
            <pc:sldMk cId="3589977539" sldId="450"/>
            <ac:picMk id="4" creationId="{621F1493-EBC5-4E37-AB99-7B64C0D4C4ED}"/>
          </ac:picMkLst>
        </pc:picChg>
      </pc:sldChg>
      <pc:sldChg chg="addSp delSp modSp modAnim modNotesTx">
        <pc:chgData name="Urieth Attard" userId="75441522-1268-482d-b74b-a084f810ee66" providerId="ADAL" clId="{DD5294EF-5EE0-4CEF-A58D-9FCBAEC9A51D}" dt="2021-07-25T13:11:15.401" v="10070" actId="478"/>
        <pc:sldMkLst>
          <pc:docMk/>
          <pc:sldMk cId="2849827330" sldId="472"/>
        </pc:sldMkLst>
        <pc:spChg chg="add mod">
          <ac:chgData name="Urieth Attard" userId="75441522-1268-482d-b74b-a084f810ee66" providerId="ADAL" clId="{DD5294EF-5EE0-4CEF-A58D-9FCBAEC9A51D}" dt="2021-07-25T09:32:16.831" v="9972" actId="1076"/>
          <ac:spMkLst>
            <pc:docMk/>
            <pc:sldMk cId="2849827330" sldId="472"/>
            <ac:spMk id="2" creationId="{EB537486-6522-4B6E-996F-72066EE51960}"/>
          </ac:spMkLst>
        </pc:spChg>
        <pc:spChg chg="add del mod">
          <ac:chgData name="Urieth Attard" userId="75441522-1268-482d-b74b-a084f810ee66" providerId="ADAL" clId="{DD5294EF-5EE0-4CEF-A58D-9FCBAEC9A51D}" dt="2021-07-21T08:10:05.796" v="2791" actId="478"/>
          <ac:spMkLst>
            <pc:docMk/>
            <pc:sldMk cId="2849827330" sldId="472"/>
            <ac:spMk id="3" creationId="{58B42E4D-B109-48FB-B248-3689376C8426}"/>
          </ac:spMkLst>
        </pc:spChg>
        <pc:spChg chg="del">
          <ac:chgData name="Urieth Attard" userId="75441522-1268-482d-b74b-a084f810ee66" providerId="ADAL" clId="{DD5294EF-5EE0-4CEF-A58D-9FCBAEC9A51D}" dt="2021-07-21T07:59:07.913" v="1900" actId="478"/>
          <ac:spMkLst>
            <pc:docMk/>
            <pc:sldMk cId="2849827330" sldId="472"/>
            <ac:spMk id="6" creationId="{9D76CA8A-09D3-42F2-8AF5-5089248DCA74}"/>
          </ac:spMkLst>
        </pc:spChg>
        <pc:spChg chg="del">
          <ac:chgData name="Urieth Attard" userId="75441522-1268-482d-b74b-a084f810ee66" providerId="ADAL" clId="{DD5294EF-5EE0-4CEF-A58D-9FCBAEC9A51D}" dt="2021-07-21T07:59:05.949" v="1899" actId="478"/>
          <ac:spMkLst>
            <pc:docMk/>
            <pc:sldMk cId="2849827330" sldId="472"/>
            <ac:spMk id="7" creationId="{DE1AC699-B237-49BB-B3AE-9F5FFECD1192}"/>
          </ac:spMkLst>
        </pc:spChg>
        <pc:spChg chg="del">
          <ac:chgData name="Urieth Attard" userId="75441522-1268-482d-b74b-a084f810ee66" providerId="ADAL" clId="{DD5294EF-5EE0-4CEF-A58D-9FCBAEC9A51D}" dt="2021-07-21T07:59:05.949" v="1899" actId="478"/>
          <ac:spMkLst>
            <pc:docMk/>
            <pc:sldMk cId="2849827330" sldId="472"/>
            <ac:spMk id="8" creationId="{38E4E5F3-3FAD-4A0A-BCDE-6CB1CBDE4643}"/>
          </ac:spMkLst>
        </pc:spChg>
        <pc:spChg chg="add mod">
          <ac:chgData name="Urieth Attard" userId="75441522-1268-482d-b74b-a084f810ee66" providerId="ADAL" clId="{DD5294EF-5EE0-4CEF-A58D-9FCBAEC9A51D}" dt="2021-07-25T09:33:48.857" v="9980" actId="1076"/>
          <ac:spMkLst>
            <pc:docMk/>
            <pc:sldMk cId="2849827330" sldId="472"/>
            <ac:spMk id="12" creationId="{A22CD2FD-4959-49B3-8D58-5A96798FA956}"/>
          </ac:spMkLst>
        </pc:spChg>
        <pc:spChg chg="add del mod">
          <ac:chgData name="Urieth Attard" userId="75441522-1268-482d-b74b-a084f810ee66" providerId="ADAL" clId="{DD5294EF-5EE0-4CEF-A58D-9FCBAEC9A51D}" dt="2021-07-25T13:11:15.401" v="10070" actId="478"/>
          <ac:spMkLst>
            <pc:docMk/>
            <pc:sldMk cId="2849827330" sldId="472"/>
            <ac:spMk id="14" creationId="{6C6A7E41-7CC3-4C38-820A-1BF9891B5246}"/>
          </ac:spMkLst>
        </pc:spChg>
        <pc:spChg chg="del">
          <ac:chgData name="Urieth Attard" userId="75441522-1268-482d-b74b-a084f810ee66" providerId="ADAL" clId="{DD5294EF-5EE0-4CEF-A58D-9FCBAEC9A51D}" dt="2021-07-21T07:59:05.949" v="1899" actId="478"/>
          <ac:spMkLst>
            <pc:docMk/>
            <pc:sldMk cId="2849827330" sldId="472"/>
            <ac:spMk id="20" creationId="{D782FD39-4CB2-4560-8057-9F7C665233FE}"/>
          </ac:spMkLst>
        </pc:spChg>
        <pc:spChg chg="del">
          <ac:chgData name="Urieth Attard" userId="75441522-1268-482d-b74b-a084f810ee66" providerId="ADAL" clId="{DD5294EF-5EE0-4CEF-A58D-9FCBAEC9A51D}" dt="2021-07-21T07:59:05.949" v="1899" actId="478"/>
          <ac:spMkLst>
            <pc:docMk/>
            <pc:sldMk cId="2849827330" sldId="472"/>
            <ac:spMk id="21" creationId="{61C5CFF4-F170-4103-A3B1-3FA8EB31FDAB}"/>
          </ac:spMkLst>
        </pc:spChg>
        <pc:picChg chg="add mod modCrop">
          <ac:chgData name="Urieth Attard" userId="75441522-1268-482d-b74b-a084f810ee66" providerId="ADAL" clId="{DD5294EF-5EE0-4CEF-A58D-9FCBAEC9A51D}" dt="2021-07-21T07:59:38.897" v="1908" actId="1076"/>
          <ac:picMkLst>
            <pc:docMk/>
            <pc:sldMk cId="2849827330" sldId="472"/>
            <ac:picMk id="10" creationId="{1DD2E820-A8D9-43E7-9552-709785274D06}"/>
          </ac:picMkLst>
        </pc:picChg>
        <pc:picChg chg="del">
          <ac:chgData name="Urieth Attard" userId="75441522-1268-482d-b74b-a084f810ee66" providerId="ADAL" clId="{DD5294EF-5EE0-4CEF-A58D-9FCBAEC9A51D}" dt="2021-07-21T07:59:05.949" v="1899" actId="478"/>
          <ac:picMkLst>
            <pc:docMk/>
            <pc:sldMk cId="2849827330" sldId="472"/>
            <ac:picMk id="13" creationId="{628DD683-352F-4631-BEE6-5FD18EAB25AE}"/>
          </ac:picMkLst>
        </pc:picChg>
      </pc:sldChg>
      <pc:sldChg chg="modSp modNotesTx">
        <pc:chgData name="Urieth Attard" userId="75441522-1268-482d-b74b-a084f810ee66" providerId="ADAL" clId="{DD5294EF-5EE0-4CEF-A58D-9FCBAEC9A51D}" dt="2021-07-28T13:54:54.697" v="11310" actId="20577"/>
        <pc:sldMkLst>
          <pc:docMk/>
          <pc:sldMk cId="672241167" sldId="491"/>
        </pc:sldMkLst>
        <pc:spChg chg="mod">
          <ac:chgData name="Urieth Attard" userId="75441522-1268-482d-b74b-a084f810ee66" providerId="ADAL" clId="{DD5294EF-5EE0-4CEF-A58D-9FCBAEC9A51D}" dt="2021-07-21T12:20:36.651" v="8102" actId="20577"/>
          <ac:spMkLst>
            <pc:docMk/>
            <pc:sldMk cId="672241167" sldId="491"/>
            <ac:spMk id="15" creationId="{89082AEC-5A2D-4F0C-90DB-144ECB0E3151}"/>
          </ac:spMkLst>
        </pc:spChg>
        <pc:spChg chg="mod">
          <ac:chgData name="Urieth Attard" userId="75441522-1268-482d-b74b-a084f810ee66" providerId="ADAL" clId="{DD5294EF-5EE0-4CEF-A58D-9FCBAEC9A51D}" dt="2021-07-28T13:54:50.271" v="11309" actId="20577"/>
          <ac:spMkLst>
            <pc:docMk/>
            <pc:sldMk cId="672241167" sldId="491"/>
            <ac:spMk id="16" creationId="{DD4A76EF-6126-4767-89E3-5498F1C5603A}"/>
          </ac:spMkLst>
        </pc:spChg>
        <pc:spChg chg="mod">
          <ac:chgData name="Urieth Attard" userId="75441522-1268-482d-b74b-a084f810ee66" providerId="ADAL" clId="{DD5294EF-5EE0-4CEF-A58D-9FCBAEC9A51D}" dt="2021-07-28T13:54:54.697" v="11310" actId="20577"/>
          <ac:spMkLst>
            <pc:docMk/>
            <pc:sldMk cId="672241167" sldId="491"/>
            <ac:spMk id="17" creationId="{8049A54A-B06C-4E4D-A997-7F94073B54E0}"/>
          </ac:spMkLst>
        </pc:spChg>
      </pc:sldChg>
      <pc:sldChg chg="addSp delSp modSp addAnim delAnim modAnim modNotesTx">
        <pc:chgData name="Urieth Attard" userId="75441522-1268-482d-b74b-a084f810ee66" providerId="ADAL" clId="{DD5294EF-5EE0-4CEF-A58D-9FCBAEC9A51D}" dt="2021-07-28T13:46:52.917" v="11147"/>
        <pc:sldMkLst>
          <pc:docMk/>
          <pc:sldMk cId="668731317" sldId="492"/>
        </pc:sldMkLst>
        <pc:spChg chg="mod">
          <ac:chgData name="Urieth Attard" userId="75441522-1268-482d-b74b-a084f810ee66" providerId="ADAL" clId="{DD5294EF-5EE0-4CEF-A58D-9FCBAEC9A51D}" dt="2021-07-20T11:21:36.892" v="634" actId="5793"/>
          <ac:spMkLst>
            <pc:docMk/>
            <pc:sldMk cId="668731317" sldId="492"/>
            <ac:spMk id="2" creationId="{02E0F3C7-5E21-4AB6-9B6E-6C49668ACE0C}"/>
          </ac:spMkLst>
        </pc:spChg>
        <pc:spChg chg="mod">
          <ac:chgData name="Urieth Attard" userId="75441522-1268-482d-b74b-a084f810ee66" providerId="ADAL" clId="{DD5294EF-5EE0-4CEF-A58D-9FCBAEC9A51D}" dt="2021-07-20T11:22:00.065" v="660" actId="5793"/>
          <ac:spMkLst>
            <pc:docMk/>
            <pc:sldMk cId="668731317" sldId="492"/>
            <ac:spMk id="8" creationId="{EE99E825-D749-4F6E-BB43-2BA5171C6313}"/>
          </ac:spMkLst>
        </pc:spChg>
        <pc:spChg chg="mod">
          <ac:chgData name="Urieth Attard" userId="75441522-1268-482d-b74b-a084f810ee66" providerId="ADAL" clId="{DD5294EF-5EE0-4CEF-A58D-9FCBAEC9A51D}" dt="2021-07-20T11:22:19.423" v="682" actId="5793"/>
          <ac:spMkLst>
            <pc:docMk/>
            <pc:sldMk cId="668731317" sldId="492"/>
            <ac:spMk id="9" creationId="{B8DDB735-7A81-4BFE-92D2-84F63D541D48}"/>
          </ac:spMkLst>
        </pc:spChg>
        <pc:picChg chg="add del">
          <ac:chgData name="Urieth Attard" userId="75441522-1268-482d-b74b-a084f810ee66" providerId="ADAL" clId="{DD5294EF-5EE0-4CEF-A58D-9FCBAEC9A51D}" dt="2021-07-28T13:46:49.668" v="11146" actId="478"/>
          <ac:picMkLst>
            <pc:docMk/>
            <pc:sldMk cId="668731317" sldId="492"/>
            <ac:picMk id="1034" creationId="{79C27F5C-ACCA-4A86-875A-2F4A56B74B56}"/>
          </ac:picMkLst>
        </pc:picChg>
      </pc:sldChg>
    </pc:docChg>
  </pc:docChgLst>
  <pc:docChgLst>
    <pc:chgData name="Urieth Attard" userId="75441522-1268-482d-b74b-a084f810ee66" providerId="ADAL" clId="{3D7D113F-01DB-48E3-929E-029F305FB2B4}"/>
  </pc:docChgLst>
  <pc:docChgLst>
    <pc:chgData name="Urieth Attard" userId="75441522-1268-482d-b74b-a084f810ee66" providerId="ADAL" clId="{276D8E03-2F7F-4808-B2E4-8F619D9D074D}"/>
  </pc:docChgLst>
  <pc:docChgLst>
    <pc:chgData name="Urieth Attard" userId="75441522-1268-482d-b74b-a084f810ee66" providerId="ADAL" clId="{9033CA09-5280-41D9-8BC3-A87132792A03}"/>
    <pc:docChg chg="undo custSel mod addSld delSld modSld sldOrd">
      <pc:chgData name="Urieth Attard" userId="75441522-1268-482d-b74b-a084f810ee66" providerId="ADAL" clId="{9033CA09-5280-41D9-8BC3-A87132792A03}" dt="2021-10-05T05:18:17.433" v="10228" actId="47"/>
      <pc:docMkLst>
        <pc:docMk/>
      </pc:docMkLst>
      <pc:sldChg chg="modSp modNotesTx">
        <pc:chgData name="Urieth Attard" userId="75441522-1268-482d-b74b-a084f810ee66" providerId="ADAL" clId="{9033CA09-5280-41D9-8BC3-A87132792A03}" dt="2021-09-30T05:43:42.007" v="10187" actId="6549"/>
        <pc:sldMkLst>
          <pc:docMk/>
          <pc:sldMk cId="2808312611" sldId="299"/>
        </pc:sldMkLst>
        <pc:spChg chg="mod">
          <ac:chgData name="Urieth Attard" userId="75441522-1268-482d-b74b-a084f810ee66" providerId="ADAL" clId="{9033CA09-5280-41D9-8BC3-A87132792A03}" dt="2021-08-03T08:26:51.646" v="5764" actId="20577"/>
          <ac:spMkLst>
            <pc:docMk/>
            <pc:sldMk cId="2808312611" sldId="299"/>
            <ac:spMk id="2" creationId="{8D4ED53B-8230-4C36-9720-599714DF2D7B}"/>
          </ac:spMkLst>
        </pc:spChg>
        <pc:spChg chg="mod">
          <ac:chgData name="Urieth Attard" userId="75441522-1268-482d-b74b-a084f810ee66" providerId="ADAL" clId="{9033CA09-5280-41D9-8BC3-A87132792A03}" dt="2021-08-05T19:22:55.217" v="9030" actId="207"/>
          <ac:spMkLst>
            <pc:docMk/>
            <pc:sldMk cId="2808312611" sldId="299"/>
            <ac:spMk id="5" creationId="{33ABF8D6-6C2B-4903-98CE-1F144FCF99A6}"/>
          </ac:spMkLst>
        </pc:spChg>
        <pc:spChg chg="mod">
          <ac:chgData name="Urieth Attard" userId="75441522-1268-482d-b74b-a084f810ee66" providerId="ADAL" clId="{9033CA09-5280-41D9-8BC3-A87132792A03}" dt="2021-08-05T19:22:59.525" v="9031" actId="207"/>
          <ac:spMkLst>
            <pc:docMk/>
            <pc:sldMk cId="2808312611" sldId="299"/>
            <ac:spMk id="6" creationId="{5D6D1D10-0D77-4C11-992F-E55367ABD66A}"/>
          </ac:spMkLst>
        </pc:spChg>
        <pc:spChg chg="mod">
          <ac:chgData name="Urieth Attard" userId="75441522-1268-482d-b74b-a084f810ee66" providerId="ADAL" clId="{9033CA09-5280-41D9-8BC3-A87132792A03}" dt="2021-08-05T19:23:05.170" v="9032" actId="207"/>
          <ac:spMkLst>
            <pc:docMk/>
            <pc:sldMk cId="2808312611" sldId="299"/>
            <ac:spMk id="7" creationId="{BA911828-3A78-4DAF-8F68-92BF7072A3C8}"/>
          </ac:spMkLst>
        </pc:spChg>
      </pc:sldChg>
      <pc:sldChg chg="mod modTransition modShow">
        <pc:chgData name="Urieth Attard" userId="75441522-1268-482d-b74b-a084f810ee66" providerId="ADAL" clId="{9033CA09-5280-41D9-8BC3-A87132792A03}" dt="2021-09-30T05:43:31.670" v="10186"/>
        <pc:sldMkLst>
          <pc:docMk/>
          <pc:sldMk cId="4109764292" sldId="307"/>
        </pc:sldMkLst>
      </pc:sldChg>
      <pc:sldChg chg="mod modTransition modShow">
        <pc:chgData name="Urieth Attard" userId="75441522-1268-482d-b74b-a084f810ee66" providerId="ADAL" clId="{9033CA09-5280-41D9-8BC3-A87132792A03}" dt="2021-09-30T05:46:55.379" v="10220"/>
        <pc:sldMkLst>
          <pc:docMk/>
          <pc:sldMk cId="2961034297" sldId="398"/>
        </pc:sldMkLst>
      </pc:sldChg>
      <pc:sldChg chg="addSp delSp modSp delAnim modAnim modNotesTx">
        <pc:chgData name="Urieth Attard" userId="75441522-1268-482d-b74b-a084f810ee66" providerId="ADAL" clId="{9033CA09-5280-41D9-8BC3-A87132792A03}" dt="2021-08-10T18:13:44.331" v="10077" actId="20577"/>
        <pc:sldMkLst>
          <pc:docMk/>
          <pc:sldMk cId="3589977539" sldId="450"/>
        </pc:sldMkLst>
        <pc:spChg chg="add mod">
          <ac:chgData name="Urieth Attard" userId="75441522-1268-482d-b74b-a084f810ee66" providerId="ADAL" clId="{9033CA09-5280-41D9-8BC3-A87132792A03}" dt="2021-07-30T13:05:13.864" v="83" actId="2085"/>
          <ac:spMkLst>
            <pc:docMk/>
            <pc:sldMk cId="3589977539" sldId="450"/>
            <ac:spMk id="3" creationId="{CDCF8B3F-D34B-4478-A8CC-16511AEF21E1}"/>
          </ac:spMkLst>
        </pc:spChg>
        <pc:spChg chg="add del mod">
          <ac:chgData name="Urieth Attard" userId="75441522-1268-482d-b74b-a084f810ee66" providerId="ADAL" clId="{9033CA09-5280-41D9-8BC3-A87132792A03}" dt="2021-08-10T18:10:22.941" v="9919" actId="478"/>
          <ac:spMkLst>
            <pc:docMk/>
            <pc:sldMk cId="3589977539" sldId="450"/>
            <ac:spMk id="15" creationId="{3C1E5590-2A30-41D7-838C-F27937F2F5A4}"/>
          </ac:spMkLst>
        </pc:spChg>
        <pc:spChg chg="add del">
          <ac:chgData name="Urieth Attard" userId="75441522-1268-482d-b74b-a084f810ee66" providerId="ADAL" clId="{9033CA09-5280-41D9-8BC3-A87132792A03}" dt="2021-07-30T13:07:45.451" v="152"/>
          <ac:spMkLst>
            <pc:docMk/>
            <pc:sldMk cId="3589977539" sldId="450"/>
            <ac:spMk id="17" creationId="{EEBF0984-56E7-4F2B-8421-5E7D8F1B2FDF}"/>
          </ac:spMkLst>
        </pc:spChg>
        <pc:spChg chg="add mod">
          <ac:chgData name="Urieth Attard" userId="75441522-1268-482d-b74b-a084f810ee66" providerId="ADAL" clId="{9033CA09-5280-41D9-8BC3-A87132792A03}" dt="2021-08-10T18:10:40.592" v="9924" actId="1076"/>
          <ac:spMkLst>
            <pc:docMk/>
            <pc:sldMk cId="3589977539" sldId="450"/>
            <ac:spMk id="19" creationId="{234B3072-80BC-48E4-8692-A9A39BF1122C}"/>
          </ac:spMkLst>
        </pc:spChg>
        <pc:spChg chg="add mod">
          <ac:chgData name="Urieth Attard" userId="75441522-1268-482d-b74b-a084f810ee66" providerId="ADAL" clId="{9033CA09-5280-41D9-8BC3-A87132792A03}" dt="2021-07-30T13:15:05.016" v="744" actId="20577"/>
          <ac:spMkLst>
            <pc:docMk/>
            <pc:sldMk cId="3589977539" sldId="450"/>
            <ac:spMk id="21" creationId="{A2F42A0B-58F4-4E70-BCDB-1A00ED71AA2F}"/>
          </ac:spMkLst>
        </pc:spChg>
        <pc:spChg chg="add mod">
          <ac:chgData name="Urieth Attard" userId="75441522-1268-482d-b74b-a084f810ee66" providerId="ADAL" clId="{9033CA09-5280-41D9-8BC3-A87132792A03}" dt="2021-07-30T13:16:18.209" v="870" actId="20577"/>
          <ac:spMkLst>
            <pc:docMk/>
            <pc:sldMk cId="3589977539" sldId="450"/>
            <ac:spMk id="22" creationId="{189B1CE7-4895-4D89-8BA4-55A40D1C0E7D}"/>
          </ac:spMkLst>
        </pc:spChg>
        <pc:spChg chg="add mod">
          <ac:chgData name="Urieth Attard" userId="75441522-1268-482d-b74b-a084f810ee66" providerId="ADAL" clId="{9033CA09-5280-41D9-8BC3-A87132792A03}" dt="2021-08-10T18:13:44.331" v="10077" actId="20577"/>
          <ac:spMkLst>
            <pc:docMk/>
            <pc:sldMk cId="3589977539" sldId="450"/>
            <ac:spMk id="23" creationId="{078730E6-21D2-4F7D-8E0C-675C31160D2D}"/>
          </ac:spMkLst>
        </pc:spChg>
        <pc:picChg chg="add mod modCrop">
          <ac:chgData name="Urieth Attard" userId="75441522-1268-482d-b74b-a084f810ee66" providerId="ADAL" clId="{9033CA09-5280-41D9-8BC3-A87132792A03}" dt="2021-07-30T13:04:18.488" v="26" actId="1076"/>
          <ac:picMkLst>
            <pc:docMk/>
            <pc:sldMk cId="3589977539" sldId="450"/>
            <ac:picMk id="2" creationId="{1CFC5568-F068-4C02-AC3A-91CF5D53BE32}"/>
          </ac:picMkLst>
        </pc:picChg>
        <pc:picChg chg="del">
          <ac:chgData name="Urieth Attard" userId="75441522-1268-482d-b74b-a084f810ee66" providerId="ADAL" clId="{9033CA09-5280-41D9-8BC3-A87132792A03}" dt="2021-07-30T12:53:40.557" v="5" actId="478"/>
          <ac:picMkLst>
            <pc:docMk/>
            <pc:sldMk cId="3589977539" sldId="450"/>
            <ac:picMk id="4" creationId="{621F1493-EBC5-4E37-AB99-7B64C0D4C4ED}"/>
          </ac:picMkLst>
        </pc:picChg>
        <pc:picChg chg="add del">
          <ac:chgData name="Urieth Attard" userId="75441522-1268-482d-b74b-a084f810ee66" providerId="ADAL" clId="{9033CA09-5280-41D9-8BC3-A87132792A03}" dt="2021-07-30T12:59:17.388" v="7" actId="478"/>
          <ac:picMkLst>
            <pc:docMk/>
            <pc:sldMk cId="3589977539" sldId="450"/>
            <ac:picMk id="1026" creationId="{96E2EA6B-A9ED-455D-8C32-067350149CEF}"/>
          </ac:picMkLst>
        </pc:picChg>
        <pc:picChg chg="add mod">
          <ac:chgData name="Urieth Attard" userId="75441522-1268-482d-b74b-a084f810ee66" providerId="ADAL" clId="{9033CA09-5280-41D9-8BC3-A87132792A03}" dt="2021-07-30T13:04:20.347" v="27" actId="1076"/>
          <ac:picMkLst>
            <pc:docMk/>
            <pc:sldMk cId="3589977539" sldId="450"/>
            <ac:picMk id="1028" creationId="{2C5C1C20-6068-476E-B0F3-B8A5949CAB8F}"/>
          </ac:picMkLst>
        </pc:picChg>
      </pc:sldChg>
      <pc:sldChg chg="addSp delSp modSp delAnim modNotesTx">
        <pc:chgData name="Urieth Attard" userId="75441522-1268-482d-b74b-a084f810ee66" providerId="ADAL" clId="{9033CA09-5280-41D9-8BC3-A87132792A03}" dt="2021-08-03T09:21:54.460" v="6446" actId="20577"/>
        <pc:sldMkLst>
          <pc:docMk/>
          <pc:sldMk cId="2849827330" sldId="472"/>
        </pc:sldMkLst>
        <pc:spChg chg="del">
          <ac:chgData name="Urieth Attard" userId="75441522-1268-482d-b74b-a084f810ee66" providerId="ADAL" clId="{9033CA09-5280-41D9-8BC3-A87132792A03}" dt="2021-07-30T13:20:27.723" v="1401" actId="478"/>
          <ac:spMkLst>
            <pc:docMk/>
            <pc:sldMk cId="2849827330" sldId="472"/>
            <ac:spMk id="2" creationId="{EB537486-6522-4B6E-996F-72066EE51960}"/>
          </ac:spMkLst>
        </pc:spChg>
        <pc:spChg chg="del">
          <ac:chgData name="Urieth Attard" userId="75441522-1268-482d-b74b-a084f810ee66" providerId="ADAL" clId="{9033CA09-5280-41D9-8BC3-A87132792A03}" dt="2021-07-30T13:20:29.828" v="1402" actId="478"/>
          <ac:spMkLst>
            <pc:docMk/>
            <pc:sldMk cId="2849827330" sldId="472"/>
            <ac:spMk id="12" creationId="{A22CD2FD-4959-49B3-8D58-5A96798FA956}"/>
          </ac:spMkLst>
        </pc:spChg>
        <pc:picChg chg="add mod">
          <ac:chgData name="Urieth Attard" userId="75441522-1268-482d-b74b-a084f810ee66" providerId="ADAL" clId="{9033CA09-5280-41D9-8BC3-A87132792A03}" dt="2021-07-30T13:26:10.355" v="1410" actId="14100"/>
          <ac:picMkLst>
            <pc:docMk/>
            <pc:sldMk cId="2849827330" sldId="472"/>
            <ac:picMk id="3" creationId="{88D3C64B-83C9-48CB-99F2-E158BED01C4F}"/>
          </ac:picMkLst>
        </pc:picChg>
        <pc:picChg chg="add mod">
          <ac:chgData name="Urieth Attard" userId="75441522-1268-482d-b74b-a084f810ee66" providerId="ADAL" clId="{9033CA09-5280-41D9-8BC3-A87132792A03}" dt="2021-07-30T13:26:42.719" v="1419" actId="14100"/>
          <ac:picMkLst>
            <pc:docMk/>
            <pc:sldMk cId="2849827330" sldId="472"/>
            <ac:picMk id="4" creationId="{514A32BB-98CC-44F2-B57F-107DF60DABAF}"/>
          </ac:picMkLst>
        </pc:picChg>
        <pc:picChg chg="del">
          <ac:chgData name="Urieth Attard" userId="75441522-1268-482d-b74b-a084f810ee66" providerId="ADAL" clId="{9033CA09-5280-41D9-8BC3-A87132792A03}" dt="2021-07-30T13:20:23.781" v="1400" actId="478"/>
          <ac:picMkLst>
            <pc:docMk/>
            <pc:sldMk cId="2849827330" sldId="472"/>
            <ac:picMk id="10" creationId="{1DD2E820-A8D9-43E7-9552-709785274D06}"/>
          </ac:picMkLst>
        </pc:picChg>
      </pc:sldChg>
      <pc:sldChg chg="addSp delSp modSp add setBg delAnim modAnim delDesignElem modNotesTx">
        <pc:chgData name="Urieth Attard" userId="75441522-1268-482d-b74b-a084f810ee66" providerId="ADAL" clId="{9033CA09-5280-41D9-8BC3-A87132792A03}" dt="2021-09-30T05:45:19.733" v="10207" actId="6549"/>
        <pc:sldMkLst>
          <pc:docMk/>
          <pc:sldMk cId="3169851945" sldId="483"/>
        </pc:sldMkLst>
        <pc:spChg chg="del">
          <ac:chgData name="Urieth Attard" userId="75441522-1268-482d-b74b-a084f810ee66" providerId="ADAL" clId="{9033CA09-5280-41D9-8BC3-A87132792A03}" dt="2021-08-03T09:39:16.360" v="6932" actId="478"/>
          <ac:spMkLst>
            <pc:docMk/>
            <pc:sldMk cId="3169851945" sldId="483"/>
            <ac:spMk id="2" creationId="{75AB7B16-2DEE-45E2-8CCD-B965B890CC64}"/>
          </ac:spMkLst>
        </pc:spChg>
        <pc:spChg chg="mod">
          <ac:chgData name="Urieth Attard" userId="75441522-1268-482d-b74b-a084f810ee66" providerId="ADAL" clId="{9033CA09-5280-41D9-8BC3-A87132792A03}" dt="2021-08-03T09:40:06.638" v="6942" actId="1076"/>
          <ac:spMkLst>
            <pc:docMk/>
            <pc:sldMk cId="3169851945" sldId="483"/>
            <ac:spMk id="3" creationId="{56233A11-C65D-4DB8-808B-C7A7E00C0AD5}"/>
          </ac:spMkLst>
        </pc:spChg>
        <pc:spChg chg="mod">
          <ac:chgData name="Urieth Attard" userId="75441522-1268-482d-b74b-a084f810ee66" providerId="ADAL" clId="{9033CA09-5280-41D9-8BC3-A87132792A03}" dt="2021-08-03T09:40:21.452" v="6946" actId="207"/>
          <ac:spMkLst>
            <pc:docMk/>
            <pc:sldMk cId="3169851945" sldId="483"/>
            <ac:spMk id="4" creationId="{E3144947-F184-439B-B0F6-E5580ED7213C}"/>
          </ac:spMkLst>
        </pc:spChg>
        <pc:spChg chg="add del">
          <ac:chgData name="Urieth Attard" userId="75441522-1268-482d-b74b-a084f810ee66" providerId="ADAL" clId="{9033CA09-5280-41D9-8BC3-A87132792A03}" dt="2021-08-03T09:40:30.576" v="6948" actId="11529"/>
          <ac:spMkLst>
            <pc:docMk/>
            <pc:sldMk cId="3169851945" sldId="483"/>
            <ac:spMk id="5" creationId="{84727D61-E972-4965-82C9-34103315BDC0}"/>
          </ac:spMkLst>
        </pc:spChg>
        <pc:spChg chg="add mod">
          <ac:chgData name="Urieth Attard" userId="75441522-1268-482d-b74b-a084f810ee66" providerId="ADAL" clId="{9033CA09-5280-41D9-8BC3-A87132792A03}" dt="2021-08-03T09:41:15.403" v="6965" actId="2085"/>
          <ac:spMkLst>
            <pc:docMk/>
            <pc:sldMk cId="3169851945" sldId="483"/>
            <ac:spMk id="6" creationId="{0A15D345-2DC5-4A7A-AB05-45DF6C891CD7}"/>
          </ac:spMkLst>
        </pc:spChg>
        <pc:spChg chg="add mod">
          <ac:chgData name="Urieth Attard" userId="75441522-1268-482d-b74b-a084f810ee66" providerId="ADAL" clId="{9033CA09-5280-41D9-8BC3-A87132792A03}" dt="2021-08-03T09:40:04.232" v="6941" actId="1076"/>
          <ac:spMkLst>
            <pc:docMk/>
            <pc:sldMk cId="3169851945" sldId="483"/>
            <ac:spMk id="9" creationId="{AB4E0820-035F-4368-870C-2D23FD1A3AA6}"/>
          </ac:spMkLst>
        </pc:spChg>
        <pc:spChg chg="mod">
          <ac:chgData name="Urieth Attard" userId="75441522-1268-482d-b74b-a084f810ee66" providerId="ADAL" clId="{9033CA09-5280-41D9-8BC3-A87132792A03}" dt="2021-08-03T09:40:42.625" v="6953" actId="1076"/>
          <ac:spMkLst>
            <pc:docMk/>
            <pc:sldMk cId="3169851945" sldId="483"/>
            <ac:spMk id="13" creationId="{AFAD98A4-2A48-4272-9A3A-418BDFF48D2A}"/>
          </ac:spMkLst>
        </pc:spChg>
        <pc:spChg chg="del">
          <ac:chgData name="Urieth Attard" userId="75441522-1268-482d-b74b-a084f810ee66" providerId="ADAL" clId="{9033CA09-5280-41D9-8BC3-A87132792A03}" dt="2021-08-01T14:57:21.343" v="4792"/>
          <ac:spMkLst>
            <pc:docMk/>
            <pc:sldMk cId="3169851945" sldId="483"/>
            <ac:spMk id="24" creationId="{32BC26D8-82FB-445E-AA49-62A77D7C1EE0}"/>
          </ac:spMkLst>
        </pc:spChg>
        <pc:spChg chg="del">
          <ac:chgData name="Urieth Attard" userId="75441522-1268-482d-b74b-a084f810ee66" providerId="ADAL" clId="{9033CA09-5280-41D9-8BC3-A87132792A03}" dt="2021-08-01T14:57:21.343" v="4792"/>
          <ac:spMkLst>
            <pc:docMk/>
            <pc:sldMk cId="3169851945" sldId="483"/>
            <ac:spMk id="26" creationId="{CB44330D-EA18-4254-AA95-EB49948539B8}"/>
          </ac:spMkLst>
        </pc:spChg>
        <pc:picChg chg="mod">
          <ac:chgData name="Urieth Attard" userId="75441522-1268-482d-b74b-a084f810ee66" providerId="ADAL" clId="{9033CA09-5280-41D9-8BC3-A87132792A03}" dt="2021-08-03T09:40:54.366" v="6959" actId="1440"/>
          <ac:picMkLst>
            <pc:docMk/>
            <pc:sldMk cId="3169851945" sldId="483"/>
            <ac:picMk id="3074" creationId="{CE6D21D8-FB25-486E-A09C-37EBFA6DA3F8}"/>
          </ac:picMkLst>
        </pc:picChg>
        <pc:picChg chg="mod">
          <ac:chgData name="Urieth Attard" userId="75441522-1268-482d-b74b-a084f810ee66" providerId="ADAL" clId="{9033CA09-5280-41D9-8BC3-A87132792A03}" dt="2021-08-03T09:41:00.412" v="6962" actId="14100"/>
          <ac:picMkLst>
            <pc:docMk/>
            <pc:sldMk cId="3169851945" sldId="483"/>
            <ac:picMk id="3076" creationId="{157C088C-7E88-41B3-BAD9-780A179229D4}"/>
          </ac:picMkLst>
        </pc:picChg>
      </pc:sldChg>
      <pc:sldChg chg="delSp add setBg delDesignElem">
        <pc:chgData name="Urieth Attard" userId="75441522-1268-482d-b74b-a084f810ee66" providerId="ADAL" clId="{9033CA09-5280-41D9-8BC3-A87132792A03}" dt="2021-08-01T14:57:21.343" v="4792"/>
        <pc:sldMkLst>
          <pc:docMk/>
          <pc:sldMk cId="2468167355" sldId="486"/>
        </pc:sldMkLst>
        <pc:spChg chg="del">
          <ac:chgData name="Urieth Attard" userId="75441522-1268-482d-b74b-a084f810ee66" providerId="ADAL" clId="{9033CA09-5280-41D9-8BC3-A87132792A03}" dt="2021-08-01T14:57:21.343" v="4792"/>
          <ac:spMkLst>
            <pc:docMk/>
            <pc:sldMk cId="2468167355" sldId="486"/>
            <ac:spMk id="24" creationId="{32BC26D8-82FB-445E-AA49-62A77D7C1EE0}"/>
          </ac:spMkLst>
        </pc:spChg>
        <pc:spChg chg="del">
          <ac:chgData name="Urieth Attard" userId="75441522-1268-482d-b74b-a084f810ee66" providerId="ADAL" clId="{9033CA09-5280-41D9-8BC3-A87132792A03}" dt="2021-08-01T14:57:21.343" v="4792"/>
          <ac:spMkLst>
            <pc:docMk/>
            <pc:sldMk cId="2468167355" sldId="486"/>
            <ac:spMk id="26" creationId="{CB44330D-EA18-4254-AA95-EB49948539B8}"/>
          </ac:spMkLst>
        </pc:spChg>
      </pc:sldChg>
      <pc:sldChg chg="modSp add del modNotesTx">
        <pc:chgData name="Urieth Attard" userId="75441522-1268-482d-b74b-a084f810ee66" providerId="ADAL" clId="{9033CA09-5280-41D9-8BC3-A87132792A03}" dt="2021-09-30T05:46:52.724" v="10218" actId="6549"/>
        <pc:sldMkLst>
          <pc:docMk/>
          <pc:sldMk cId="672241167" sldId="491"/>
        </pc:sldMkLst>
        <pc:spChg chg="mod">
          <ac:chgData name="Urieth Attard" userId="75441522-1268-482d-b74b-a084f810ee66" providerId="ADAL" clId="{9033CA09-5280-41D9-8BC3-A87132792A03}" dt="2021-08-03T09:46:15.317" v="7265" actId="20577"/>
          <ac:spMkLst>
            <pc:docMk/>
            <pc:sldMk cId="672241167" sldId="491"/>
            <ac:spMk id="15" creationId="{89082AEC-5A2D-4F0C-90DB-144ECB0E3151}"/>
          </ac:spMkLst>
        </pc:spChg>
        <pc:spChg chg="mod">
          <ac:chgData name="Urieth Attard" userId="75441522-1268-482d-b74b-a084f810ee66" providerId="ADAL" clId="{9033CA09-5280-41D9-8BC3-A87132792A03}" dt="2021-08-03T09:46:46.078" v="7369" actId="20577"/>
          <ac:spMkLst>
            <pc:docMk/>
            <pc:sldMk cId="672241167" sldId="491"/>
            <ac:spMk id="16" creationId="{DD4A76EF-6126-4767-89E3-5498F1C5603A}"/>
          </ac:spMkLst>
        </pc:spChg>
        <pc:spChg chg="mod">
          <ac:chgData name="Urieth Attard" userId="75441522-1268-482d-b74b-a084f810ee66" providerId="ADAL" clId="{9033CA09-5280-41D9-8BC3-A87132792A03}" dt="2021-08-03T09:47:14.538" v="7473" actId="20577"/>
          <ac:spMkLst>
            <pc:docMk/>
            <pc:sldMk cId="672241167" sldId="491"/>
            <ac:spMk id="17" creationId="{8049A54A-B06C-4E4D-A997-7F94073B54E0}"/>
          </ac:spMkLst>
        </pc:spChg>
      </pc:sldChg>
      <pc:sldChg chg="addSp delSp modSp delAnim modNotesTx">
        <pc:chgData name="Urieth Attard" userId="75441522-1268-482d-b74b-a084f810ee66" providerId="ADAL" clId="{9033CA09-5280-41D9-8BC3-A87132792A03}" dt="2021-09-30T05:44:01.890" v="10189" actId="6549"/>
        <pc:sldMkLst>
          <pc:docMk/>
          <pc:sldMk cId="668731317" sldId="492"/>
        </pc:sldMkLst>
        <pc:spChg chg="del">
          <ac:chgData name="Urieth Attard" userId="75441522-1268-482d-b74b-a084f810ee66" providerId="ADAL" clId="{9033CA09-5280-41D9-8BC3-A87132792A03}" dt="2021-07-30T13:32:39.171" v="1835" actId="478"/>
          <ac:spMkLst>
            <pc:docMk/>
            <pc:sldMk cId="668731317" sldId="492"/>
            <ac:spMk id="2" creationId="{02E0F3C7-5E21-4AB6-9B6E-6C49668ACE0C}"/>
          </ac:spMkLst>
        </pc:spChg>
        <pc:spChg chg="del">
          <ac:chgData name="Urieth Attard" userId="75441522-1268-482d-b74b-a084f810ee66" providerId="ADAL" clId="{9033CA09-5280-41D9-8BC3-A87132792A03}" dt="2021-07-30T13:32:41.755" v="1836" actId="478"/>
          <ac:spMkLst>
            <pc:docMk/>
            <pc:sldMk cId="668731317" sldId="492"/>
            <ac:spMk id="8" creationId="{EE99E825-D749-4F6E-BB43-2BA5171C6313}"/>
          </ac:spMkLst>
        </pc:spChg>
        <pc:spChg chg="del">
          <ac:chgData name="Urieth Attard" userId="75441522-1268-482d-b74b-a084f810ee66" providerId="ADAL" clId="{9033CA09-5280-41D9-8BC3-A87132792A03}" dt="2021-07-30T13:32:44.185" v="1837" actId="478"/>
          <ac:spMkLst>
            <pc:docMk/>
            <pc:sldMk cId="668731317" sldId="492"/>
            <ac:spMk id="9" creationId="{B8DDB735-7A81-4BFE-92D2-84F63D541D48}"/>
          </ac:spMkLst>
        </pc:spChg>
        <pc:picChg chg="del">
          <ac:chgData name="Urieth Attard" userId="75441522-1268-482d-b74b-a084f810ee66" providerId="ADAL" clId="{9033CA09-5280-41D9-8BC3-A87132792A03}" dt="2021-07-30T13:32:46.806" v="1838" actId="478"/>
          <ac:picMkLst>
            <pc:docMk/>
            <pc:sldMk cId="668731317" sldId="492"/>
            <ac:picMk id="1026" creationId="{E9140B65-DEF2-4568-8B4C-CD8AAAEB84B1}"/>
          </ac:picMkLst>
        </pc:picChg>
        <pc:picChg chg="add mod">
          <ac:chgData name="Urieth Attard" userId="75441522-1268-482d-b74b-a084f810ee66" providerId="ADAL" clId="{9033CA09-5280-41D9-8BC3-A87132792A03}" dt="2021-08-05T18:55:54.685" v="7486" actId="688"/>
          <ac:picMkLst>
            <pc:docMk/>
            <pc:sldMk cId="668731317" sldId="492"/>
            <ac:picMk id="2050" creationId="{1FB3737D-A916-4A3C-9F4A-75466B78BB7B}"/>
          </ac:picMkLst>
        </pc:picChg>
        <pc:picChg chg="add mod">
          <ac:chgData name="Urieth Attard" userId="75441522-1268-482d-b74b-a084f810ee66" providerId="ADAL" clId="{9033CA09-5280-41D9-8BC3-A87132792A03}" dt="2021-08-05T18:55:51.537" v="7485" actId="1076"/>
          <ac:picMkLst>
            <pc:docMk/>
            <pc:sldMk cId="668731317" sldId="492"/>
            <ac:picMk id="2052" creationId="{E54AF0F0-EE52-45D2-8509-F04991C9CD91}"/>
          </ac:picMkLst>
        </pc:picChg>
      </pc:sldChg>
      <pc:sldChg chg="addSp delSp modSp add del mod setBg setClrOvrMap delDesignElem modNotesTx">
        <pc:chgData name="Urieth Attard" userId="75441522-1268-482d-b74b-a084f810ee66" providerId="ADAL" clId="{9033CA09-5280-41D9-8BC3-A87132792A03}" dt="2021-09-30T05:43:28.836" v="10184" actId="6549"/>
        <pc:sldMkLst>
          <pc:docMk/>
          <pc:sldMk cId="3611607379" sldId="501"/>
        </pc:sldMkLst>
        <pc:spChg chg="mod ord">
          <ac:chgData name="Urieth Attard" userId="75441522-1268-482d-b74b-a084f810ee66" providerId="ADAL" clId="{9033CA09-5280-41D9-8BC3-A87132792A03}" dt="2021-08-01T04:38:28.528" v="3771" actId="26606"/>
          <ac:spMkLst>
            <pc:docMk/>
            <pc:sldMk cId="3611607379" sldId="501"/>
            <ac:spMk id="4" creationId="{810BBA63-8964-4FFC-902B-C2AA70523212}"/>
          </ac:spMkLst>
        </pc:spChg>
        <pc:spChg chg="mod">
          <ac:chgData name="Urieth Attard" userId="75441522-1268-482d-b74b-a084f810ee66" providerId="ADAL" clId="{9033CA09-5280-41D9-8BC3-A87132792A03}" dt="2021-08-01T04:38:28.528" v="3771" actId="26606"/>
          <ac:spMkLst>
            <pc:docMk/>
            <pc:sldMk cId="3611607379" sldId="501"/>
            <ac:spMk id="5" creationId="{AD3E26AE-92A6-4DA6-A491-BF103B38F9B3}"/>
          </ac:spMkLst>
        </pc:spChg>
        <pc:spChg chg="add del">
          <ac:chgData name="Urieth Attard" userId="75441522-1268-482d-b74b-a084f810ee66" providerId="ADAL" clId="{9033CA09-5280-41D9-8BC3-A87132792A03}" dt="2021-08-01T04:38:28.543" v="3772" actId="26606"/>
          <ac:spMkLst>
            <pc:docMk/>
            <pc:sldMk cId="3611607379" sldId="501"/>
            <ac:spMk id="73" creationId="{C1DD1A8A-57D5-4A81-AD04-532B043C5611}"/>
          </ac:spMkLst>
        </pc:spChg>
        <pc:spChg chg="add del">
          <ac:chgData name="Urieth Attard" userId="75441522-1268-482d-b74b-a084f810ee66" providerId="ADAL" clId="{9033CA09-5280-41D9-8BC3-A87132792A03}" dt="2021-08-01T04:38:28.543" v="3772" actId="26606"/>
          <ac:spMkLst>
            <pc:docMk/>
            <pc:sldMk cId="3611607379" sldId="501"/>
            <ac:spMk id="75" creationId="{007891EC-4501-44ED-A8C8-B11B6DB767AB}"/>
          </ac:spMkLst>
        </pc:spChg>
        <pc:spChg chg="add del">
          <ac:chgData name="Urieth Attard" userId="75441522-1268-482d-b74b-a084f810ee66" providerId="ADAL" clId="{9033CA09-5280-41D9-8BC3-A87132792A03}" dt="2021-08-01T04:38:22.775" v="3767" actId="26606"/>
          <ac:spMkLst>
            <pc:docMk/>
            <pc:sldMk cId="3611607379" sldId="501"/>
            <ac:spMk id="137" creationId="{657F69E0-C4B0-4BEC-A689-4F8D877F05D4}"/>
          </ac:spMkLst>
        </pc:spChg>
        <pc:spChg chg="add del">
          <ac:chgData name="Urieth Attard" userId="75441522-1268-482d-b74b-a084f810ee66" providerId="ADAL" clId="{9033CA09-5280-41D9-8BC3-A87132792A03}" dt="2021-08-01T04:38:22.775" v="3767" actId="26606"/>
          <ac:spMkLst>
            <pc:docMk/>
            <pc:sldMk cId="3611607379" sldId="501"/>
            <ac:spMk id="139" creationId="{9F6380B4-6A1C-481E-8408-B4E6C75B9B81}"/>
          </ac:spMkLst>
        </pc:spChg>
        <pc:spChg chg="add del">
          <ac:chgData name="Urieth Attard" userId="75441522-1268-482d-b74b-a084f810ee66" providerId="ADAL" clId="{9033CA09-5280-41D9-8BC3-A87132792A03}" dt="2021-08-01T04:38:26.343" v="3769" actId="26606"/>
          <ac:spMkLst>
            <pc:docMk/>
            <pc:sldMk cId="3611607379" sldId="501"/>
            <ac:spMk id="2054" creationId="{17CDB40A-75BB-4498-A20B-59C3984A3A94}"/>
          </ac:spMkLst>
        </pc:spChg>
        <pc:spChg chg="add">
          <ac:chgData name="Urieth Attard" userId="75441522-1268-482d-b74b-a084f810ee66" providerId="ADAL" clId="{9033CA09-5280-41D9-8BC3-A87132792A03}" dt="2021-08-01T04:38:28.543" v="3772" actId="26606"/>
          <ac:spMkLst>
            <pc:docMk/>
            <pc:sldMk cId="3611607379" sldId="501"/>
            <ac:spMk id="2055" creationId="{C1DD1A8A-57D5-4A81-AD04-532B043C5611}"/>
          </ac:spMkLst>
        </pc:spChg>
        <pc:spChg chg="add">
          <ac:chgData name="Urieth Attard" userId="75441522-1268-482d-b74b-a084f810ee66" providerId="ADAL" clId="{9033CA09-5280-41D9-8BC3-A87132792A03}" dt="2021-08-01T04:38:28.543" v="3772" actId="26606"/>
          <ac:spMkLst>
            <pc:docMk/>
            <pc:sldMk cId="3611607379" sldId="501"/>
            <ac:spMk id="2056" creationId="{007891EC-4501-44ED-A8C8-B11B6DB767AB}"/>
          </ac:spMkLst>
        </pc:spChg>
        <pc:picChg chg="mod">
          <ac:chgData name="Urieth Attard" userId="75441522-1268-482d-b74b-a084f810ee66" providerId="ADAL" clId="{9033CA09-5280-41D9-8BC3-A87132792A03}" dt="2021-08-01T04:38:28.528" v="3771" actId="26606"/>
          <ac:picMkLst>
            <pc:docMk/>
            <pc:sldMk cId="3611607379" sldId="501"/>
            <ac:picMk id="2052" creationId="{964243F7-E374-4AD0-B730-72EE568BD009}"/>
          </ac:picMkLst>
        </pc:picChg>
      </pc:sldChg>
      <pc:sldChg chg="delSp add setBg delDesignElem modNotesTx">
        <pc:chgData name="Urieth Attard" userId="75441522-1268-482d-b74b-a084f810ee66" providerId="ADAL" clId="{9033CA09-5280-41D9-8BC3-A87132792A03}" dt="2021-08-05T19:23:20.123" v="9070" actId="20577"/>
        <pc:sldMkLst>
          <pc:docMk/>
          <pc:sldMk cId="2289968968" sldId="502"/>
        </pc:sldMkLst>
        <pc:spChg chg="del">
          <ac:chgData name="Urieth Attard" userId="75441522-1268-482d-b74b-a084f810ee66" providerId="ADAL" clId="{9033CA09-5280-41D9-8BC3-A87132792A03}" dt="2021-08-01T14:57:21.343" v="4792"/>
          <ac:spMkLst>
            <pc:docMk/>
            <pc:sldMk cId="2289968968" sldId="502"/>
            <ac:spMk id="24" creationId="{32BC26D8-82FB-445E-AA49-62A77D7C1EE0}"/>
          </ac:spMkLst>
        </pc:spChg>
        <pc:spChg chg="del">
          <ac:chgData name="Urieth Attard" userId="75441522-1268-482d-b74b-a084f810ee66" providerId="ADAL" clId="{9033CA09-5280-41D9-8BC3-A87132792A03}" dt="2021-08-01T14:57:21.343" v="4792"/>
          <ac:spMkLst>
            <pc:docMk/>
            <pc:sldMk cId="2289968968" sldId="502"/>
            <ac:spMk id="26" creationId="{CB44330D-EA18-4254-AA95-EB49948539B8}"/>
          </ac:spMkLst>
        </pc:spChg>
      </pc:sldChg>
      <pc:sldChg chg="delSp modSp add setBg delDesignElem modNotesTx">
        <pc:chgData name="Urieth Attard" userId="75441522-1268-482d-b74b-a084f810ee66" providerId="ADAL" clId="{9033CA09-5280-41D9-8BC3-A87132792A03}" dt="2021-08-03T09:45:13.001" v="7129" actId="313"/>
        <pc:sldMkLst>
          <pc:docMk/>
          <pc:sldMk cId="1110290139" sldId="503"/>
        </pc:sldMkLst>
        <pc:spChg chg="del">
          <ac:chgData name="Urieth Attard" userId="75441522-1268-482d-b74b-a084f810ee66" providerId="ADAL" clId="{9033CA09-5280-41D9-8BC3-A87132792A03}" dt="2021-08-01T14:57:21.343" v="4792"/>
          <ac:spMkLst>
            <pc:docMk/>
            <pc:sldMk cId="1110290139" sldId="503"/>
            <ac:spMk id="24" creationId="{32BC26D8-82FB-445E-AA49-62A77D7C1EE0}"/>
          </ac:spMkLst>
        </pc:spChg>
        <pc:spChg chg="del">
          <ac:chgData name="Urieth Attard" userId="75441522-1268-482d-b74b-a084f810ee66" providerId="ADAL" clId="{9033CA09-5280-41D9-8BC3-A87132792A03}" dt="2021-08-01T14:57:21.343" v="4792"/>
          <ac:spMkLst>
            <pc:docMk/>
            <pc:sldMk cId="1110290139" sldId="503"/>
            <ac:spMk id="26" creationId="{CB44330D-EA18-4254-AA95-EB49948539B8}"/>
          </ac:spMkLst>
        </pc:spChg>
        <pc:graphicFrameChg chg="modGraphic">
          <ac:chgData name="Urieth Attard" userId="75441522-1268-482d-b74b-a084f810ee66" providerId="ADAL" clId="{9033CA09-5280-41D9-8BC3-A87132792A03}" dt="2021-08-03T09:45:13.001" v="7129" actId="313"/>
          <ac:graphicFrameMkLst>
            <pc:docMk/>
            <pc:sldMk cId="1110290139" sldId="503"/>
            <ac:graphicFrameMk id="3" creationId="{6308D378-3975-4C68-BFAE-96B7FEBFCD94}"/>
          </ac:graphicFrameMkLst>
        </pc:graphicFrameChg>
      </pc:sldChg>
      <pc:sldChg chg="addSp delSp modSp new add del mod ord setBg">
        <pc:chgData name="Urieth Attard" userId="75441522-1268-482d-b74b-a084f810ee66" providerId="ADAL" clId="{9033CA09-5280-41D9-8BC3-A87132792A03}" dt="2021-10-05T05:18:16.402" v="10227" actId="47"/>
        <pc:sldMkLst>
          <pc:docMk/>
          <pc:sldMk cId="628784840" sldId="504"/>
        </pc:sldMkLst>
        <pc:spChg chg="mod">
          <ac:chgData name="Urieth Attard" userId="75441522-1268-482d-b74b-a084f810ee66" providerId="ADAL" clId="{9033CA09-5280-41D9-8BC3-A87132792A03}" dt="2021-08-01T14:56:53.460" v="4784" actId="1076"/>
          <ac:spMkLst>
            <pc:docMk/>
            <pc:sldMk cId="628784840" sldId="504"/>
            <ac:spMk id="2" creationId="{7C494380-1DE0-4E00-BB7F-A2126B0666AE}"/>
          </ac:spMkLst>
        </pc:spChg>
        <pc:spChg chg="mod">
          <ac:chgData name="Urieth Attard" userId="75441522-1268-482d-b74b-a084f810ee66" providerId="ADAL" clId="{9033CA09-5280-41D9-8BC3-A87132792A03}" dt="2021-08-03T09:19:48.691" v="6346" actId="1076"/>
          <ac:spMkLst>
            <pc:docMk/>
            <pc:sldMk cId="628784840" sldId="504"/>
            <ac:spMk id="3" creationId="{31374A0F-6BB0-4261-B30A-A89873B87DDC}"/>
          </ac:spMkLst>
        </pc:spChg>
        <pc:spChg chg="add del">
          <ac:chgData name="Urieth Attard" userId="75441522-1268-482d-b74b-a084f810ee66" providerId="ADAL" clId="{9033CA09-5280-41D9-8BC3-A87132792A03}" dt="2021-08-01T14:56:21.930" v="4771" actId="26606"/>
          <ac:spMkLst>
            <pc:docMk/>
            <pc:sldMk cId="628784840" sldId="504"/>
            <ac:spMk id="71" creationId="{201CC55D-ED54-4C5C-95E6-10947BD1103B}"/>
          </ac:spMkLst>
        </pc:spChg>
        <pc:spChg chg="add del">
          <ac:chgData name="Urieth Attard" userId="75441522-1268-482d-b74b-a084f810ee66" providerId="ADAL" clId="{9033CA09-5280-41D9-8BC3-A87132792A03}" dt="2021-08-01T14:56:21.930" v="4771" actId="26606"/>
          <ac:spMkLst>
            <pc:docMk/>
            <pc:sldMk cId="628784840" sldId="504"/>
            <ac:spMk id="77" creationId="{3873B707-463F-40B0-8227-E8CC6C67EB25}"/>
          </ac:spMkLst>
        </pc:spChg>
        <pc:spChg chg="add del">
          <ac:chgData name="Urieth Attard" userId="75441522-1268-482d-b74b-a084f810ee66" providerId="ADAL" clId="{9033CA09-5280-41D9-8BC3-A87132792A03}" dt="2021-08-01T14:56:21.930" v="4771" actId="26606"/>
          <ac:spMkLst>
            <pc:docMk/>
            <pc:sldMk cId="628784840" sldId="504"/>
            <ac:spMk id="79" creationId="{C13237C8-E62C-4F0D-A318-BD6FB6C2D138}"/>
          </ac:spMkLst>
        </pc:spChg>
        <pc:spChg chg="add del">
          <ac:chgData name="Urieth Attard" userId="75441522-1268-482d-b74b-a084f810ee66" providerId="ADAL" clId="{9033CA09-5280-41D9-8BC3-A87132792A03}" dt="2021-08-01T14:56:21.930" v="4771" actId="26606"/>
          <ac:spMkLst>
            <pc:docMk/>
            <pc:sldMk cId="628784840" sldId="504"/>
            <ac:spMk id="81" creationId="{19C9EAEA-39D0-4B0E-A0EB-51E7B26740B1}"/>
          </ac:spMkLst>
        </pc:spChg>
        <pc:spChg chg="add">
          <ac:chgData name="Urieth Attard" userId="75441522-1268-482d-b74b-a084f810ee66" providerId="ADAL" clId="{9033CA09-5280-41D9-8BC3-A87132792A03}" dt="2021-08-01T14:56:21.946" v="4772" actId="26606"/>
          <ac:spMkLst>
            <pc:docMk/>
            <pc:sldMk cId="628784840" sldId="504"/>
            <ac:spMk id="7172" creationId="{5AA03EDC-7067-4DFF-B672-541D016AAAB8}"/>
          </ac:spMkLst>
        </pc:spChg>
        <pc:spChg chg="add">
          <ac:chgData name="Urieth Attard" userId="75441522-1268-482d-b74b-a084f810ee66" providerId="ADAL" clId="{9033CA09-5280-41D9-8BC3-A87132792A03}" dt="2021-08-01T14:56:21.946" v="4772" actId="26606"/>
          <ac:spMkLst>
            <pc:docMk/>
            <pc:sldMk cId="628784840" sldId="504"/>
            <ac:spMk id="7173" creationId="{0EBF3E39-B0BE-496A-8604-9007470FFA3A}"/>
          </ac:spMkLst>
        </pc:spChg>
        <pc:grpChg chg="add del">
          <ac:chgData name="Urieth Attard" userId="75441522-1268-482d-b74b-a084f810ee66" providerId="ADAL" clId="{9033CA09-5280-41D9-8BC3-A87132792A03}" dt="2021-08-01T14:56:21.930" v="4771" actId="26606"/>
          <ac:grpSpMkLst>
            <pc:docMk/>
            <pc:sldMk cId="628784840" sldId="504"/>
            <ac:grpSpMk id="73" creationId="{1DE889C7-FAD6-4397-98E2-05D503484459}"/>
          </ac:grpSpMkLst>
        </pc:grpChg>
        <pc:picChg chg="add mod">
          <ac:chgData name="Urieth Attard" userId="75441522-1268-482d-b74b-a084f810ee66" providerId="ADAL" clId="{9033CA09-5280-41D9-8BC3-A87132792A03}" dt="2021-08-03T09:19:53.482" v="6347" actId="1076"/>
          <ac:picMkLst>
            <pc:docMk/>
            <pc:sldMk cId="628784840" sldId="504"/>
            <ac:picMk id="7170" creationId="{1E2B7959-3A4F-430D-996A-8655B8CB6747}"/>
          </ac:picMkLst>
        </pc:picChg>
      </pc:sldChg>
      <pc:sldChg chg="addSp delSp modSp new add del ord delAnim modAnim modNotesTx">
        <pc:chgData name="Urieth Attard" userId="75441522-1268-482d-b74b-a084f810ee66" providerId="ADAL" clId="{9033CA09-5280-41D9-8BC3-A87132792A03}" dt="2021-10-05T05:18:05.965" v="10224" actId="47"/>
        <pc:sldMkLst>
          <pc:docMk/>
          <pc:sldMk cId="969695823" sldId="505"/>
        </pc:sldMkLst>
        <pc:spChg chg="del">
          <ac:chgData name="Urieth Attard" userId="75441522-1268-482d-b74b-a084f810ee66" providerId="ADAL" clId="{9033CA09-5280-41D9-8BC3-A87132792A03}" dt="2021-08-01T14:31:50.095" v="4257" actId="478"/>
          <ac:spMkLst>
            <pc:docMk/>
            <pc:sldMk cId="969695823" sldId="505"/>
            <ac:spMk id="2" creationId="{79F8B9DD-8CDE-4F81-AC38-4B6A06EE47E3}"/>
          </ac:spMkLst>
        </pc:spChg>
        <pc:spChg chg="add del">
          <ac:chgData name="Urieth Attard" userId="75441522-1268-482d-b74b-a084f810ee66" providerId="ADAL" clId="{9033CA09-5280-41D9-8BC3-A87132792A03}" dt="2021-08-01T14:31:46.453" v="4256" actId="3680"/>
          <ac:spMkLst>
            <pc:docMk/>
            <pc:sldMk cId="969695823" sldId="505"/>
            <ac:spMk id="3" creationId="{67FFF0D4-3543-41E4-8E2B-AB792DFB15F6}"/>
          </ac:spMkLst>
        </pc:spChg>
        <pc:spChg chg="add del mod">
          <ac:chgData name="Urieth Attard" userId="75441522-1268-482d-b74b-a084f810ee66" providerId="ADAL" clId="{9033CA09-5280-41D9-8BC3-A87132792A03}" dt="2021-08-01T14:43:43.731" v="4350" actId="478"/>
          <ac:spMkLst>
            <pc:docMk/>
            <pc:sldMk cId="969695823" sldId="505"/>
            <ac:spMk id="8" creationId="{0C936052-549C-4080-8921-2167637CB076}"/>
          </ac:spMkLst>
        </pc:spChg>
        <pc:spChg chg="add del mod">
          <ac:chgData name="Urieth Attard" userId="75441522-1268-482d-b74b-a084f810ee66" providerId="ADAL" clId="{9033CA09-5280-41D9-8BC3-A87132792A03}" dt="2021-08-01T14:44:22.133" v="4360" actId="478"/>
          <ac:spMkLst>
            <pc:docMk/>
            <pc:sldMk cId="969695823" sldId="505"/>
            <ac:spMk id="10" creationId="{5BBB5025-4FF0-4AEB-AEBB-B47952A746E2}"/>
          </ac:spMkLst>
        </pc:spChg>
        <pc:spChg chg="add mod">
          <ac:chgData name="Urieth Attard" userId="75441522-1268-482d-b74b-a084f810ee66" providerId="ADAL" clId="{9033CA09-5280-41D9-8BC3-A87132792A03}" dt="2021-08-05T18:59:34.624" v="7513" actId="14100"/>
          <ac:spMkLst>
            <pc:docMk/>
            <pc:sldMk cId="969695823" sldId="505"/>
            <ac:spMk id="11" creationId="{155FD230-E664-4318-A061-328C66CD7EEB}"/>
          </ac:spMkLst>
        </pc:spChg>
        <pc:spChg chg="add del mod">
          <ac:chgData name="Urieth Attard" userId="75441522-1268-482d-b74b-a084f810ee66" providerId="ADAL" clId="{9033CA09-5280-41D9-8BC3-A87132792A03}" dt="2021-08-01T14:43:40.191" v="4349" actId="478"/>
          <ac:spMkLst>
            <pc:docMk/>
            <pc:sldMk cId="969695823" sldId="505"/>
            <ac:spMk id="12" creationId="{6802FC63-F124-4B36-B852-C81F79C62531}"/>
          </ac:spMkLst>
        </pc:spChg>
        <pc:graphicFrameChg chg="add del mod ord modGraphic">
          <ac:chgData name="Urieth Attard" userId="75441522-1268-482d-b74b-a084f810ee66" providerId="ADAL" clId="{9033CA09-5280-41D9-8BC3-A87132792A03}" dt="2021-08-01T14:31:35.286" v="4255" actId="3680"/>
          <ac:graphicFrameMkLst>
            <pc:docMk/>
            <pc:sldMk cId="969695823" sldId="505"/>
            <ac:graphicFrameMk id="4" creationId="{9323CE35-428E-4843-9CC8-1E8C709D6496}"/>
          </ac:graphicFrameMkLst>
        </pc:graphicFrameChg>
        <pc:graphicFrameChg chg="add del mod ord modGraphic">
          <ac:chgData name="Urieth Attard" userId="75441522-1268-482d-b74b-a084f810ee66" providerId="ADAL" clId="{9033CA09-5280-41D9-8BC3-A87132792A03}" dt="2021-08-01T14:44:15.999" v="4359" actId="478"/>
          <ac:graphicFrameMkLst>
            <pc:docMk/>
            <pc:sldMk cId="969695823" sldId="505"/>
            <ac:graphicFrameMk id="6" creationId="{BCF648D4-B730-4396-840B-0D31A8ECA15B}"/>
          </ac:graphicFrameMkLst>
        </pc:graphicFrameChg>
        <pc:picChg chg="add mod">
          <ac:chgData name="Urieth Attard" userId="75441522-1268-482d-b74b-a084f810ee66" providerId="ADAL" clId="{9033CA09-5280-41D9-8BC3-A87132792A03}" dt="2021-08-05T18:59:53.143" v="7517" actId="1076"/>
          <ac:picMkLst>
            <pc:docMk/>
            <pc:sldMk cId="969695823" sldId="505"/>
            <ac:picMk id="4" creationId="{1AB68F7C-6CBF-477B-8F04-CD8B153C6290}"/>
          </ac:picMkLst>
        </pc:picChg>
        <pc:picChg chg="add del mod modCrop">
          <ac:chgData name="Urieth Attard" userId="75441522-1268-482d-b74b-a084f810ee66" providerId="ADAL" clId="{9033CA09-5280-41D9-8BC3-A87132792A03}" dt="2021-08-01T14:33:36.490" v="4280" actId="478"/>
          <ac:picMkLst>
            <pc:docMk/>
            <pc:sldMk cId="969695823" sldId="505"/>
            <ac:picMk id="6146" creationId="{07D41ED3-0000-4728-808C-B4660F42E3CB}"/>
          </ac:picMkLst>
        </pc:picChg>
        <pc:picChg chg="add mod">
          <ac:chgData name="Urieth Attard" userId="75441522-1268-482d-b74b-a084f810ee66" providerId="ADAL" clId="{9033CA09-5280-41D9-8BC3-A87132792A03}" dt="2021-08-05T18:59:37.049" v="7514" actId="1076"/>
          <ac:picMkLst>
            <pc:docMk/>
            <pc:sldMk cId="969695823" sldId="505"/>
            <ac:picMk id="6148" creationId="{10C44CF8-6009-4F3F-A587-9CBB13E539BA}"/>
          </ac:picMkLst>
        </pc:picChg>
        <pc:picChg chg="add del mod modCrop">
          <ac:chgData name="Urieth Attard" userId="75441522-1268-482d-b74b-a084f810ee66" providerId="ADAL" clId="{9033CA09-5280-41D9-8BC3-A87132792A03}" dt="2021-08-01T14:46:15.070" v="4398" actId="478"/>
          <ac:picMkLst>
            <pc:docMk/>
            <pc:sldMk cId="969695823" sldId="505"/>
            <ac:picMk id="6150" creationId="{7E0B19CF-04CC-4B0F-AAEA-6BAA53EAA072}"/>
          </ac:picMkLst>
        </pc:picChg>
        <pc:cxnChg chg="add mod">
          <ac:chgData name="Urieth Attard" userId="75441522-1268-482d-b74b-a084f810ee66" providerId="ADAL" clId="{9033CA09-5280-41D9-8BC3-A87132792A03}" dt="2021-08-05T19:00:15.401" v="7521" actId="1582"/>
          <ac:cxnSpMkLst>
            <pc:docMk/>
            <pc:sldMk cId="969695823" sldId="505"/>
            <ac:cxnSpMk id="3" creationId="{384441E3-B13E-4078-B450-E36A6EF76D2F}"/>
          </ac:cxnSpMkLst>
        </pc:cxnChg>
      </pc:sldChg>
      <pc:sldChg chg="addSp delSp modSp add del modAnim modNotesTx">
        <pc:chgData name="Urieth Attard" userId="75441522-1268-482d-b74b-a084f810ee66" providerId="ADAL" clId="{9033CA09-5280-41D9-8BC3-A87132792A03}" dt="2021-10-05T05:18:00.872" v="10222" actId="47"/>
        <pc:sldMkLst>
          <pc:docMk/>
          <pc:sldMk cId="2207819342" sldId="507"/>
        </pc:sldMkLst>
        <pc:spChg chg="mod ord">
          <ac:chgData name="Urieth Attard" userId="75441522-1268-482d-b74b-a084f810ee66" providerId="ADAL" clId="{9033CA09-5280-41D9-8BC3-A87132792A03}" dt="2021-08-05T19:05:48.816" v="8047" actId="404"/>
          <ac:spMkLst>
            <pc:docMk/>
            <pc:sldMk cId="2207819342" sldId="507"/>
            <ac:spMk id="11" creationId="{155FD230-E664-4318-A061-328C66CD7EEB}"/>
          </ac:spMkLst>
        </pc:spChg>
        <pc:picChg chg="add mod">
          <ac:chgData name="Urieth Attard" userId="75441522-1268-482d-b74b-a084f810ee66" providerId="ADAL" clId="{9033CA09-5280-41D9-8BC3-A87132792A03}" dt="2021-08-05T19:05:51.866" v="8048" actId="1076"/>
          <ac:picMkLst>
            <pc:docMk/>
            <pc:sldMk cId="2207819342" sldId="507"/>
            <ac:picMk id="4" creationId="{55C04C58-624B-434D-B0A3-AFE3BC28658D}"/>
          </ac:picMkLst>
        </pc:picChg>
        <pc:picChg chg="add mod">
          <ac:chgData name="Urieth Attard" userId="75441522-1268-482d-b74b-a084f810ee66" providerId="ADAL" clId="{9033CA09-5280-41D9-8BC3-A87132792A03}" dt="2021-08-05T19:06:16.207" v="8050" actId="1076"/>
          <ac:picMkLst>
            <pc:docMk/>
            <pc:sldMk cId="2207819342" sldId="507"/>
            <ac:picMk id="5" creationId="{1C47498F-0EE6-4CF8-8131-9822027FECBD}"/>
          </ac:picMkLst>
        </pc:picChg>
        <pc:picChg chg="del">
          <ac:chgData name="Urieth Attard" userId="75441522-1268-482d-b74b-a084f810ee66" providerId="ADAL" clId="{9033CA09-5280-41D9-8BC3-A87132792A03}" dt="2021-08-01T14:47:42.044" v="4469" actId="478"/>
          <ac:picMkLst>
            <pc:docMk/>
            <pc:sldMk cId="2207819342" sldId="507"/>
            <ac:picMk id="6150" creationId="{7E0B19CF-04CC-4B0F-AAEA-6BAA53EAA072}"/>
          </ac:picMkLst>
        </pc:picChg>
        <pc:cxnChg chg="add mod">
          <ac:chgData name="Urieth Attard" userId="75441522-1268-482d-b74b-a084f810ee66" providerId="ADAL" clId="{9033CA09-5280-41D9-8BC3-A87132792A03}" dt="2021-08-05T19:06:28.439" v="8053" actId="1076"/>
          <ac:cxnSpMkLst>
            <pc:docMk/>
            <pc:sldMk cId="2207819342" sldId="507"/>
            <ac:cxnSpMk id="6" creationId="{6F762FEC-4C00-41E4-94B6-6F814623D7E6}"/>
          </ac:cxnSpMkLst>
        </pc:cxnChg>
      </pc:sldChg>
      <pc:sldChg chg="addSp delSp modSp add del ord delAnim modAnim modNotesTx">
        <pc:chgData name="Urieth Attard" userId="75441522-1268-482d-b74b-a084f810ee66" providerId="ADAL" clId="{9033CA09-5280-41D9-8BC3-A87132792A03}" dt="2021-10-05T05:18:17.433" v="10228" actId="47"/>
        <pc:sldMkLst>
          <pc:docMk/>
          <pc:sldMk cId="1441257037" sldId="508"/>
        </pc:sldMkLst>
        <pc:spChg chg="mod">
          <ac:chgData name="Urieth Attard" userId="75441522-1268-482d-b74b-a084f810ee66" providerId="ADAL" clId="{9033CA09-5280-41D9-8BC3-A87132792A03}" dt="2021-08-10T18:16:52.911" v="10081" actId="20577"/>
          <ac:spMkLst>
            <pc:docMk/>
            <pc:sldMk cId="1441257037" sldId="508"/>
            <ac:spMk id="11" creationId="{155FD230-E664-4318-A061-328C66CD7EEB}"/>
          </ac:spMkLst>
        </pc:spChg>
        <pc:picChg chg="add del">
          <ac:chgData name="Urieth Attard" userId="75441522-1268-482d-b74b-a084f810ee66" providerId="ADAL" clId="{9033CA09-5280-41D9-8BC3-A87132792A03}" dt="2021-08-05T19:09:05.532" v="8283" actId="478"/>
          <ac:picMkLst>
            <pc:docMk/>
            <pc:sldMk cId="1441257037" sldId="508"/>
            <ac:picMk id="4" creationId="{1047A160-CE7B-4C7F-B48D-0F5A29294B2E}"/>
          </ac:picMkLst>
        </pc:picChg>
        <pc:picChg chg="del">
          <ac:chgData name="Urieth Attard" userId="75441522-1268-482d-b74b-a084f810ee66" providerId="ADAL" clId="{9033CA09-5280-41D9-8BC3-A87132792A03}" dt="2021-08-01T14:49:27.536" v="4543" actId="478"/>
          <ac:picMkLst>
            <pc:docMk/>
            <pc:sldMk cId="1441257037" sldId="508"/>
            <ac:picMk id="4" creationId="{55C04C58-624B-434D-B0A3-AFE3BC28658D}"/>
          </ac:picMkLst>
        </pc:picChg>
        <pc:picChg chg="add mod">
          <ac:chgData name="Urieth Attard" userId="75441522-1268-482d-b74b-a084f810ee66" providerId="ADAL" clId="{9033CA09-5280-41D9-8BC3-A87132792A03}" dt="2021-08-05T19:08:36.767" v="8278" actId="1076"/>
          <ac:picMkLst>
            <pc:docMk/>
            <pc:sldMk cId="1441257037" sldId="508"/>
            <ac:picMk id="5" creationId="{384B688C-97B4-43FB-AFD7-220B8D649A02}"/>
          </ac:picMkLst>
        </pc:picChg>
        <pc:picChg chg="add mod ord">
          <ac:chgData name="Urieth Attard" userId="75441522-1268-482d-b74b-a084f810ee66" providerId="ADAL" clId="{9033CA09-5280-41D9-8BC3-A87132792A03}" dt="2021-08-05T19:09:25.544" v="8287" actId="167"/>
          <ac:picMkLst>
            <pc:docMk/>
            <pc:sldMk cId="1441257037" sldId="508"/>
            <ac:picMk id="7" creationId="{C53BBAD3-CAB8-4628-BC12-CB0DF5B1193E}"/>
          </ac:picMkLst>
        </pc:picChg>
        <pc:cxnChg chg="add mod">
          <ac:chgData name="Urieth Attard" userId="75441522-1268-482d-b74b-a084f810ee66" providerId="ADAL" clId="{9033CA09-5280-41D9-8BC3-A87132792A03}" dt="2021-08-05T19:09:32.240" v="8289" actId="14100"/>
          <ac:cxnSpMkLst>
            <pc:docMk/>
            <pc:sldMk cId="1441257037" sldId="508"/>
            <ac:cxnSpMk id="6" creationId="{9086549A-7D27-42B0-8329-1A3570B9A5CC}"/>
          </ac:cxnSpMkLst>
        </pc:cxnChg>
      </pc:sldChg>
      <pc:sldChg chg="addSp delSp modSp add del ord modAnim modNotesTx">
        <pc:chgData name="Urieth Attard" userId="75441522-1268-482d-b74b-a084f810ee66" providerId="ADAL" clId="{9033CA09-5280-41D9-8BC3-A87132792A03}" dt="2021-10-05T05:18:03.794" v="10223" actId="47"/>
        <pc:sldMkLst>
          <pc:docMk/>
          <pc:sldMk cId="4119271868" sldId="509"/>
        </pc:sldMkLst>
        <pc:spChg chg="mod">
          <ac:chgData name="Urieth Attard" userId="75441522-1268-482d-b74b-a084f810ee66" providerId="ADAL" clId="{9033CA09-5280-41D9-8BC3-A87132792A03}" dt="2021-08-05T19:02:25.334" v="7726" actId="14100"/>
          <ac:spMkLst>
            <pc:docMk/>
            <pc:sldMk cId="4119271868" sldId="509"/>
            <ac:spMk id="11" creationId="{155FD230-E664-4318-A061-328C66CD7EEB}"/>
          </ac:spMkLst>
        </pc:spChg>
        <pc:picChg chg="add mod">
          <ac:chgData name="Urieth Attard" userId="75441522-1268-482d-b74b-a084f810ee66" providerId="ADAL" clId="{9033CA09-5280-41D9-8BC3-A87132792A03}" dt="2021-08-05T19:10:59.236" v="8422" actId="1076"/>
          <ac:picMkLst>
            <pc:docMk/>
            <pc:sldMk cId="4119271868" sldId="509"/>
            <ac:picMk id="4" creationId="{0AA28A2B-40D9-435B-BA77-CDCA16625C53}"/>
          </ac:picMkLst>
        </pc:picChg>
        <pc:picChg chg="add del mod">
          <ac:chgData name="Urieth Attard" userId="75441522-1268-482d-b74b-a084f810ee66" providerId="ADAL" clId="{9033CA09-5280-41D9-8BC3-A87132792A03}" dt="2021-08-05T19:02:28.287" v="7727" actId="1076"/>
          <ac:picMkLst>
            <pc:docMk/>
            <pc:sldMk cId="4119271868" sldId="509"/>
            <ac:picMk id="5" creationId="{384B688C-97B4-43FB-AFD7-220B8D649A02}"/>
          </ac:picMkLst>
        </pc:picChg>
        <pc:cxnChg chg="add mod">
          <ac:chgData name="Urieth Attard" userId="75441522-1268-482d-b74b-a084f810ee66" providerId="ADAL" clId="{9033CA09-5280-41D9-8BC3-A87132792A03}" dt="2021-08-05T19:11:06.313" v="8423" actId="1076"/>
          <ac:cxnSpMkLst>
            <pc:docMk/>
            <pc:sldMk cId="4119271868" sldId="509"/>
            <ac:cxnSpMk id="6" creationId="{2C981F5F-A46A-4190-83E2-53619DD99162}"/>
          </ac:cxnSpMkLst>
        </pc:cxnChg>
      </pc:sldChg>
      <pc:sldChg chg="addSp modSp add del ord modAnim modNotesTx">
        <pc:chgData name="Urieth Attard" userId="75441522-1268-482d-b74b-a084f810ee66" providerId="ADAL" clId="{9033CA09-5280-41D9-8BC3-A87132792A03}" dt="2021-10-05T05:17:58.981" v="10221" actId="47"/>
        <pc:sldMkLst>
          <pc:docMk/>
          <pc:sldMk cId="704824269" sldId="515"/>
        </pc:sldMkLst>
        <pc:spChg chg="mod">
          <ac:chgData name="Urieth Attard" userId="75441522-1268-482d-b74b-a084f810ee66" providerId="ADAL" clId="{9033CA09-5280-41D9-8BC3-A87132792A03}" dt="2021-08-05T19:10:48.225" v="8420" actId="14100"/>
          <ac:spMkLst>
            <pc:docMk/>
            <pc:sldMk cId="704824269" sldId="515"/>
            <ac:spMk id="11" creationId="{155FD230-E664-4318-A061-328C66CD7EEB}"/>
          </ac:spMkLst>
        </pc:spChg>
        <pc:picChg chg="mod">
          <ac:chgData name="Urieth Attard" userId="75441522-1268-482d-b74b-a084f810ee66" providerId="ADAL" clId="{9033CA09-5280-41D9-8BC3-A87132792A03}" dt="2021-08-05T19:11:26.138" v="8427" actId="1076"/>
          <ac:picMkLst>
            <pc:docMk/>
            <pc:sldMk cId="704824269" sldId="515"/>
            <ac:picMk id="4" creationId="{55C04C58-624B-434D-B0A3-AFE3BC28658D}"/>
          </ac:picMkLst>
        </pc:picChg>
        <pc:picChg chg="add mod">
          <ac:chgData name="Urieth Attard" userId="75441522-1268-482d-b74b-a084f810ee66" providerId="ADAL" clId="{9033CA09-5280-41D9-8BC3-A87132792A03}" dt="2021-08-05T19:11:14.715" v="8425" actId="1076"/>
          <ac:picMkLst>
            <pc:docMk/>
            <pc:sldMk cId="704824269" sldId="515"/>
            <ac:picMk id="5" creationId="{E1119688-31B9-4D4B-B993-9275951FB3BA}"/>
          </ac:picMkLst>
        </pc:picChg>
        <pc:cxnChg chg="add mod">
          <ac:chgData name="Urieth Attard" userId="75441522-1268-482d-b74b-a084f810ee66" providerId="ADAL" clId="{9033CA09-5280-41D9-8BC3-A87132792A03}" dt="2021-08-05T19:11:36.376" v="8430" actId="14100"/>
          <ac:cxnSpMkLst>
            <pc:docMk/>
            <pc:sldMk cId="704824269" sldId="515"/>
            <ac:cxnSpMk id="6" creationId="{5779F9E5-58D5-43C0-B195-8934015A3F0F}"/>
          </ac:cxnSpMkLst>
        </pc:cxnChg>
      </pc:sldChg>
      <pc:sldChg chg="modSp add modNotesTx">
        <pc:chgData name="Urieth Attard" userId="75441522-1268-482d-b74b-a084f810ee66" providerId="ADAL" clId="{9033CA09-5280-41D9-8BC3-A87132792A03}" dt="2021-08-01T15:04:32.033" v="5725" actId="14100"/>
        <pc:sldMkLst>
          <pc:docMk/>
          <pc:sldMk cId="519754934" sldId="519"/>
        </pc:sldMkLst>
        <pc:picChg chg="mod">
          <ac:chgData name="Urieth Attard" userId="75441522-1268-482d-b74b-a084f810ee66" providerId="ADAL" clId="{9033CA09-5280-41D9-8BC3-A87132792A03}" dt="2021-08-01T15:04:32.033" v="5725" actId="14100"/>
          <ac:picMkLst>
            <pc:docMk/>
            <pc:sldMk cId="519754934" sldId="519"/>
            <ac:picMk id="2050" creationId="{1FB3737D-A916-4A3C-9F4A-75466B78BB7B}"/>
          </ac:picMkLst>
        </pc:picChg>
        <pc:picChg chg="mod">
          <ac:chgData name="Urieth Attard" userId="75441522-1268-482d-b74b-a084f810ee66" providerId="ADAL" clId="{9033CA09-5280-41D9-8BC3-A87132792A03}" dt="2021-08-01T15:04:25.508" v="5723" actId="1076"/>
          <ac:picMkLst>
            <pc:docMk/>
            <pc:sldMk cId="519754934" sldId="519"/>
            <ac:picMk id="2052" creationId="{E54AF0F0-EE52-45D2-8509-F04991C9CD91}"/>
          </ac:picMkLst>
        </pc:picChg>
      </pc:sldChg>
      <pc:sldChg chg="addSp delSp modSp add delAnim modAnim">
        <pc:chgData name="Urieth Attard" userId="75441522-1268-482d-b74b-a084f810ee66" providerId="ADAL" clId="{9033CA09-5280-41D9-8BC3-A87132792A03}" dt="2021-08-10T18:15:48.540" v="10079"/>
        <pc:sldMkLst>
          <pc:docMk/>
          <pc:sldMk cId="393042776" sldId="520"/>
        </pc:sldMkLst>
        <pc:spChg chg="add mod">
          <ac:chgData name="Urieth Attard" userId="75441522-1268-482d-b74b-a084f810ee66" providerId="ADAL" clId="{9033CA09-5280-41D9-8BC3-A87132792A03}" dt="2021-08-03T09:23:13.846" v="6558" actId="1076"/>
          <ac:spMkLst>
            <pc:docMk/>
            <pc:sldMk cId="393042776" sldId="520"/>
            <ac:spMk id="2" creationId="{D292E1BF-2B0C-4789-B41C-E0732ECA04BD}"/>
          </ac:spMkLst>
        </pc:spChg>
        <pc:spChg chg="add mod">
          <ac:chgData name="Urieth Attard" userId="75441522-1268-482d-b74b-a084f810ee66" providerId="ADAL" clId="{9033CA09-5280-41D9-8BC3-A87132792A03}" dt="2021-08-03T09:31:45.060" v="6751" actId="1076"/>
          <ac:spMkLst>
            <pc:docMk/>
            <pc:sldMk cId="393042776" sldId="520"/>
            <ac:spMk id="8" creationId="{09E47145-6EAD-4E57-A4E8-12021E3DC873}"/>
          </ac:spMkLst>
        </pc:spChg>
        <pc:spChg chg="add mod">
          <ac:chgData name="Urieth Attard" userId="75441522-1268-482d-b74b-a084f810ee66" providerId="ADAL" clId="{9033CA09-5280-41D9-8BC3-A87132792A03}" dt="2021-08-03T09:23:51.445" v="6608" actId="1076"/>
          <ac:spMkLst>
            <pc:docMk/>
            <pc:sldMk cId="393042776" sldId="520"/>
            <ac:spMk id="9" creationId="{299F358A-7C2A-4809-B625-4EF1DD7B7342}"/>
          </ac:spMkLst>
        </pc:spChg>
        <pc:spChg chg="add mod">
          <ac:chgData name="Urieth Attard" userId="75441522-1268-482d-b74b-a084f810ee66" providerId="ADAL" clId="{9033CA09-5280-41D9-8BC3-A87132792A03}" dt="2021-08-03T09:31:48.972" v="6753" actId="1076"/>
          <ac:spMkLst>
            <pc:docMk/>
            <pc:sldMk cId="393042776" sldId="520"/>
            <ac:spMk id="10" creationId="{D031BC91-EB1E-43D1-8361-923E103FFD6C}"/>
          </ac:spMkLst>
        </pc:spChg>
        <pc:spChg chg="add mod">
          <ac:chgData name="Urieth Attard" userId="75441522-1268-482d-b74b-a084f810ee66" providerId="ADAL" clId="{9033CA09-5280-41D9-8BC3-A87132792A03}" dt="2021-08-03T09:31:47.538" v="6752" actId="1076"/>
          <ac:spMkLst>
            <pc:docMk/>
            <pc:sldMk cId="393042776" sldId="520"/>
            <ac:spMk id="11" creationId="{07A649F3-6DD2-4809-985E-B84EBFFE71E7}"/>
          </ac:spMkLst>
        </pc:spChg>
        <pc:spChg chg="del mod">
          <ac:chgData name="Urieth Attard" userId="75441522-1268-482d-b74b-a084f810ee66" providerId="ADAL" clId="{9033CA09-5280-41D9-8BC3-A87132792A03}" dt="2021-08-03T09:22:19.561" v="6463" actId="478"/>
          <ac:spMkLst>
            <pc:docMk/>
            <pc:sldMk cId="393042776" sldId="520"/>
            <ac:spMk id="18" creationId="{47FFD7CA-C51A-40F9-90B3-32673279B063}"/>
          </ac:spMkLst>
        </pc:spChg>
        <pc:spChg chg="del mod">
          <ac:chgData name="Urieth Attard" userId="75441522-1268-482d-b74b-a084f810ee66" providerId="ADAL" clId="{9033CA09-5280-41D9-8BC3-A87132792A03}" dt="2021-08-03T09:24:03.149" v="6636" actId="478"/>
          <ac:spMkLst>
            <pc:docMk/>
            <pc:sldMk cId="393042776" sldId="520"/>
            <ac:spMk id="20" creationId="{3B35EE38-7FFB-4512-89E2-AD80EB437F95}"/>
          </ac:spMkLst>
        </pc:spChg>
      </pc:sldChg>
      <pc:sldChg chg="addSp delSp modSp add modNotesTx">
        <pc:chgData name="Urieth Attard" userId="75441522-1268-482d-b74b-a084f810ee66" providerId="ADAL" clId="{9033CA09-5280-41D9-8BC3-A87132792A03}" dt="2021-08-05T18:56:57.764" v="7488" actId="6549"/>
        <pc:sldMkLst>
          <pc:docMk/>
          <pc:sldMk cId="650348168" sldId="521"/>
        </pc:sldMkLst>
        <pc:spChg chg="add del">
          <ac:chgData name="Urieth Attard" userId="75441522-1268-482d-b74b-a084f810ee66" providerId="ADAL" clId="{9033CA09-5280-41D9-8BC3-A87132792A03}" dt="2021-08-03T09:29:59.796" v="6721" actId="478"/>
          <ac:spMkLst>
            <pc:docMk/>
            <pc:sldMk cId="650348168" sldId="521"/>
            <ac:spMk id="2" creationId="{E4A01053-FF8C-40FD-B251-1677243099AF}"/>
          </ac:spMkLst>
        </pc:spChg>
        <pc:picChg chg="mod modCrop">
          <ac:chgData name="Urieth Attard" userId="75441522-1268-482d-b74b-a084f810ee66" providerId="ADAL" clId="{9033CA09-5280-41D9-8BC3-A87132792A03}" dt="2021-08-03T09:30:14.937" v="6723" actId="1076"/>
          <ac:picMkLst>
            <pc:docMk/>
            <pc:sldMk cId="650348168" sldId="521"/>
            <ac:picMk id="3" creationId="{88D3C64B-83C9-48CB-99F2-E158BED01C4F}"/>
          </ac:picMkLst>
        </pc:picChg>
        <pc:picChg chg="del">
          <ac:chgData name="Urieth Attard" userId="75441522-1268-482d-b74b-a084f810ee66" providerId="ADAL" clId="{9033CA09-5280-41D9-8BC3-A87132792A03}" dt="2021-08-03T09:28:49.919" v="6707" actId="478"/>
          <ac:picMkLst>
            <pc:docMk/>
            <pc:sldMk cId="650348168" sldId="521"/>
            <ac:picMk id="4" creationId="{514A32BB-98CC-44F2-B57F-107DF60DABAF}"/>
          </ac:picMkLst>
        </pc:picChg>
      </pc:sldChg>
      <pc:sldChg chg="modSp add modNotesTx">
        <pc:chgData name="Urieth Attard" userId="75441522-1268-482d-b74b-a084f810ee66" providerId="ADAL" clId="{9033CA09-5280-41D9-8BC3-A87132792A03}" dt="2021-08-05T18:57:01.945" v="7489" actId="6549"/>
        <pc:sldMkLst>
          <pc:docMk/>
          <pc:sldMk cId="1758265979" sldId="522"/>
        </pc:sldMkLst>
        <pc:picChg chg="mod modCrop">
          <ac:chgData name="Urieth Attard" userId="75441522-1268-482d-b74b-a084f810ee66" providerId="ADAL" clId="{9033CA09-5280-41D9-8BC3-A87132792A03}" dt="2021-08-03T09:30:40.190" v="6732" actId="1076"/>
          <ac:picMkLst>
            <pc:docMk/>
            <pc:sldMk cId="1758265979" sldId="522"/>
            <ac:picMk id="3" creationId="{88D3C64B-83C9-48CB-99F2-E158BED01C4F}"/>
          </ac:picMkLst>
        </pc:picChg>
      </pc:sldChg>
      <pc:sldChg chg="delSp modSp add ord modNotesTx">
        <pc:chgData name="Urieth Attard" userId="75441522-1268-482d-b74b-a084f810ee66" providerId="ADAL" clId="{9033CA09-5280-41D9-8BC3-A87132792A03}" dt="2021-08-05T18:57:06.186" v="7490" actId="6549"/>
        <pc:sldMkLst>
          <pc:docMk/>
          <pc:sldMk cId="833268895" sldId="523"/>
        </pc:sldMkLst>
        <pc:picChg chg="del">
          <ac:chgData name="Urieth Attard" userId="75441522-1268-482d-b74b-a084f810ee66" providerId="ADAL" clId="{9033CA09-5280-41D9-8BC3-A87132792A03}" dt="2021-08-03T09:30:52.106" v="6737" actId="478"/>
          <ac:picMkLst>
            <pc:docMk/>
            <pc:sldMk cId="833268895" sldId="523"/>
            <ac:picMk id="3" creationId="{88D3C64B-83C9-48CB-99F2-E158BED01C4F}"/>
          </ac:picMkLst>
        </pc:picChg>
        <pc:picChg chg="mod modCrop">
          <ac:chgData name="Urieth Attard" userId="75441522-1268-482d-b74b-a084f810ee66" providerId="ADAL" clId="{9033CA09-5280-41D9-8BC3-A87132792A03}" dt="2021-08-03T09:31:11.513" v="6744" actId="1076"/>
          <ac:picMkLst>
            <pc:docMk/>
            <pc:sldMk cId="833268895" sldId="523"/>
            <ac:picMk id="4" creationId="{514A32BB-98CC-44F2-B57F-107DF60DABAF}"/>
          </ac:picMkLst>
        </pc:picChg>
      </pc:sldChg>
      <pc:sldChg chg="modSp add modNotesTx">
        <pc:chgData name="Urieth Attard" userId="75441522-1268-482d-b74b-a084f810ee66" providerId="ADAL" clId="{9033CA09-5280-41D9-8BC3-A87132792A03}" dt="2021-08-05T18:57:14.308" v="7491" actId="6549"/>
        <pc:sldMkLst>
          <pc:docMk/>
          <pc:sldMk cId="2546509213" sldId="524"/>
        </pc:sldMkLst>
        <pc:picChg chg="mod modCrop">
          <ac:chgData name="Urieth Attard" userId="75441522-1268-482d-b74b-a084f810ee66" providerId="ADAL" clId="{9033CA09-5280-41D9-8BC3-A87132792A03}" dt="2021-08-03T09:31:27.236" v="6749" actId="1076"/>
          <ac:picMkLst>
            <pc:docMk/>
            <pc:sldMk cId="2546509213" sldId="524"/>
            <ac:picMk id="4" creationId="{514A32BB-98CC-44F2-B57F-107DF60DABAF}"/>
          </ac:picMkLst>
        </pc:picChg>
      </pc:sldChg>
      <pc:sldChg chg="addSp delSp modSp add ord modNotesTx">
        <pc:chgData name="Urieth Attard" userId="75441522-1268-482d-b74b-a084f810ee66" providerId="ADAL" clId="{9033CA09-5280-41D9-8BC3-A87132792A03}" dt="2021-09-30T05:46:18.637" v="10216" actId="20577"/>
        <pc:sldMkLst>
          <pc:docMk/>
          <pc:sldMk cId="4053813647" sldId="525"/>
        </pc:sldMkLst>
        <pc:spChg chg="del">
          <ac:chgData name="Urieth Attard" userId="75441522-1268-482d-b74b-a084f810ee66" providerId="ADAL" clId="{9033CA09-5280-41D9-8BC3-A87132792A03}" dt="2021-08-03T09:42:06.385" v="6969" actId="478"/>
          <ac:spMkLst>
            <pc:docMk/>
            <pc:sldMk cId="4053813647" sldId="525"/>
            <ac:spMk id="2" creationId="{7C494380-1DE0-4E00-BB7F-A2126B0666AE}"/>
          </ac:spMkLst>
        </pc:spChg>
        <pc:spChg chg="mod">
          <ac:chgData name="Urieth Attard" userId="75441522-1268-482d-b74b-a084f810ee66" providerId="ADAL" clId="{9033CA09-5280-41D9-8BC3-A87132792A03}" dt="2021-08-03T09:42:32.104" v="7030" actId="5793"/>
          <ac:spMkLst>
            <pc:docMk/>
            <pc:sldMk cId="4053813647" sldId="525"/>
            <ac:spMk id="3" creationId="{31374A0F-6BB0-4261-B30A-A89873B87DDC}"/>
          </ac:spMkLst>
        </pc:spChg>
        <pc:spChg chg="add del mod">
          <ac:chgData name="Urieth Attard" userId="75441522-1268-482d-b74b-a084f810ee66" providerId="ADAL" clId="{9033CA09-5280-41D9-8BC3-A87132792A03}" dt="2021-08-03T09:42:09.049" v="6970" actId="478"/>
          <ac:spMkLst>
            <pc:docMk/>
            <pc:sldMk cId="4053813647" sldId="525"/>
            <ac:spMk id="5" creationId="{518D90E7-CD30-4073-807E-D72585A4EF76}"/>
          </ac:spMkLst>
        </pc:spChg>
        <pc:picChg chg="add mod">
          <ac:chgData name="Urieth Attard" userId="75441522-1268-482d-b74b-a084f810ee66" providerId="ADAL" clId="{9033CA09-5280-41D9-8BC3-A87132792A03}" dt="2021-08-03T09:42:57.832" v="7038" actId="14100"/>
          <ac:picMkLst>
            <pc:docMk/>
            <pc:sldMk cId="4053813647" sldId="525"/>
            <ac:picMk id="9" creationId="{410B2270-2CD2-4ACA-82A9-1EAB4BAFAA43}"/>
          </ac:picMkLst>
        </pc:picChg>
        <pc:picChg chg="del">
          <ac:chgData name="Urieth Attard" userId="75441522-1268-482d-b74b-a084f810ee66" providerId="ADAL" clId="{9033CA09-5280-41D9-8BC3-A87132792A03}" dt="2021-08-03T09:42:48.147" v="7033" actId="478"/>
          <ac:picMkLst>
            <pc:docMk/>
            <pc:sldMk cId="4053813647" sldId="525"/>
            <ac:picMk id="7170" creationId="{1E2B7959-3A4F-430D-996A-8655B8CB6747}"/>
          </ac:picMkLst>
        </pc:picChg>
      </pc:sldChg>
      <pc:sldChg chg="addSp delSp modSp add modAnim modNotesTx">
        <pc:chgData name="Urieth Attard" userId="75441522-1268-482d-b74b-a084f810ee66" providerId="ADAL" clId="{9033CA09-5280-41D9-8BC3-A87132792A03}" dt="2021-09-30T05:46:30.135" v="10217" actId="313"/>
        <pc:sldMkLst>
          <pc:docMk/>
          <pc:sldMk cId="4092682423" sldId="526"/>
        </pc:sldMkLst>
        <pc:spChg chg="add mod">
          <ac:chgData name="Urieth Attard" userId="75441522-1268-482d-b74b-a084f810ee66" providerId="ADAL" clId="{9033CA09-5280-41D9-8BC3-A87132792A03}" dt="2021-08-10T18:21:19.512" v="10102" actId="404"/>
          <ac:spMkLst>
            <pc:docMk/>
            <pc:sldMk cId="4092682423" sldId="526"/>
            <ac:spMk id="6" creationId="{57B24DCB-22AC-4874-9538-0B1A84E5D188}"/>
          </ac:spMkLst>
        </pc:spChg>
        <pc:picChg chg="del">
          <ac:chgData name="Urieth Attard" userId="75441522-1268-482d-b74b-a084f810ee66" providerId="ADAL" clId="{9033CA09-5280-41D9-8BC3-A87132792A03}" dt="2021-08-03T09:44:06.148" v="7046" actId="478"/>
          <ac:picMkLst>
            <pc:docMk/>
            <pc:sldMk cId="4092682423" sldId="526"/>
            <ac:picMk id="9" creationId="{410B2270-2CD2-4ACA-82A9-1EAB4BAFAA43}"/>
          </ac:picMkLst>
        </pc:picChg>
      </pc:sldChg>
      <pc:sldChg chg="addSp modSp new add modAnim modNotesTx">
        <pc:chgData name="Urieth Attard" userId="75441522-1268-482d-b74b-a084f810ee66" providerId="ADAL" clId="{9033CA09-5280-41D9-8BC3-A87132792A03}" dt="2021-09-30T05:46:08.770" v="10215" actId="313"/>
        <pc:sldMkLst>
          <pc:docMk/>
          <pc:sldMk cId="360633401" sldId="527"/>
        </pc:sldMkLst>
        <pc:picChg chg="add mod">
          <ac:chgData name="Urieth Attard" userId="75441522-1268-482d-b74b-a084f810ee66" providerId="ADAL" clId="{9033CA09-5280-41D9-8BC3-A87132792A03}" dt="2021-08-05T19:23:55.833" v="9074" actId="1076"/>
          <ac:picMkLst>
            <pc:docMk/>
            <pc:sldMk cId="360633401" sldId="527"/>
            <ac:picMk id="4" creationId="{E1220DD9-9B5E-4746-BFE3-B94878F51653}"/>
          </ac:picMkLst>
        </pc:picChg>
        <pc:picChg chg="add mod">
          <ac:chgData name="Urieth Attard" userId="75441522-1268-482d-b74b-a084f810ee66" providerId="ADAL" clId="{9033CA09-5280-41D9-8BC3-A87132792A03}" dt="2021-08-05T19:25:12.722" v="9256" actId="1076"/>
          <ac:picMkLst>
            <pc:docMk/>
            <pc:sldMk cId="360633401" sldId="527"/>
            <ac:picMk id="7" creationId="{13BF7FAF-BF7E-433E-A056-B5B5F9B6E9C9}"/>
          </ac:picMkLst>
        </pc:picChg>
        <pc:cxnChg chg="add mod">
          <ac:chgData name="Urieth Attard" userId="75441522-1268-482d-b74b-a084f810ee66" providerId="ADAL" clId="{9033CA09-5280-41D9-8BC3-A87132792A03}" dt="2021-08-05T19:24:06.833" v="9078" actId="1035"/>
          <ac:cxnSpMkLst>
            <pc:docMk/>
            <pc:sldMk cId="360633401" sldId="527"/>
            <ac:cxnSpMk id="5" creationId="{32D5AACA-A506-492A-B32B-C8A096ADFE49}"/>
          </ac:cxnSpMkLst>
        </pc:cxnChg>
        <pc:cxnChg chg="add mod">
          <ac:chgData name="Urieth Attard" userId="75441522-1268-482d-b74b-a084f810ee66" providerId="ADAL" clId="{9033CA09-5280-41D9-8BC3-A87132792A03}" dt="2021-08-05T19:25:19.225" v="9258" actId="14100"/>
          <ac:cxnSpMkLst>
            <pc:docMk/>
            <pc:sldMk cId="360633401" sldId="527"/>
            <ac:cxnSpMk id="8" creationId="{8C10E1FD-A4F7-4D80-A8A8-73E8670FF2F7}"/>
          </ac:cxnSpMkLst>
        </pc:cxnChg>
        <pc:cxnChg chg="add mod">
          <ac:chgData name="Urieth Attard" userId="75441522-1268-482d-b74b-a084f810ee66" providerId="ADAL" clId="{9033CA09-5280-41D9-8BC3-A87132792A03}" dt="2021-08-05T19:25:26.682" v="9261" actId="14100"/>
          <ac:cxnSpMkLst>
            <pc:docMk/>
            <pc:sldMk cId="360633401" sldId="527"/>
            <ac:cxnSpMk id="10" creationId="{ABE9514A-2607-4002-8FA1-452DADF214D9}"/>
          </ac:cxnSpMkLst>
        </pc:cxnChg>
      </pc:sldChg>
    </pc:docChg>
  </pc:docChgLst>
  <pc:docChgLst>
    <pc:chgData name="Urieth Attard" userId="75441522-1268-482d-b74b-a084f810ee66" providerId="ADAL" clId="{94ABB348-4D46-4ECC-9AD3-3695AE64B2D8}"/>
  </pc:docChgLst>
  <pc:docChgLst>
    <pc:chgData name="Urieth Attard" userId="75441522-1268-482d-b74b-a084f810ee66" providerId="ADAL" clId="{F0DA4925-E41D-4933-B71D-C196F134E463}"/>
  </pc:docChgLst>
  <pc:docChgLst>
    <pc:chgData name="Urieth Attard" userId="75441522-1268-482d-b74b-a084f810ee66" providerId="ADAL" clId="{0A25548E-7B3A-4532-B446-B6FA0F6A327A}"/>
  </pc:docChgLst>
  <pc:docChgLst>
    <pc:chgData name="Urieth Attard" userId="75441522-1268-482d-b74b-a084f810ee66" providerId="ADAL" clId="{B8646AF8-5F4F-40F1-8BBC-6F396216D012}"/>
    <pc:docChg chg="undo modSld">
      <pc:chgData name="Urieth Attard" userId="75441522-1268-482d-b74b-a084f810ee66" providerId="ADAL" clId="{B8646AF8-5F4F-40F1-8BBC-6F396216D012}" dt="2021-07-14T08:40:41.922" v="152" actId="6549"/>
      <pc:docMkLst>
        <pc:docMk/>
      </pc:docMkLst>
      <pc:sldChg chg="modNotesTx">
        <pc:chgData name="Urieth Attard" userId="75441522-1268-482d-b74b-a084f810ee66" providerId="ADAL" clId="{B8646AF8-5F4F-40F1-8BBC-6F396216D012}" dt="2021-07-14T08:33:08.613" v="92" actId="404"/>
        <pc:sldMkLst>
          <pc:docMk/>
          <pc:sldMk cId="3589977539" sldId="4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a:t>
            </a:fld>
            <a:endParaRPr lang="en-GB"/>
          </a:p>
        </p:txBody>
      </p:sp>
    </p:spTree>
    <p:extLst>
      <p:ext uri="{BB962C8B-B14F-4D97-AF65-F5344CB8AC3E}">
        <p14:creationId xmlns:p14="http://schemas.microsoft.com/office/powerpoint/2010/main" val="248908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dirty="0"/>
          </a:p>
        </p:txBody>
      </p:sp>
    </p:spTree>
    <p:extLst>
      <p:ext uri="{BB962C8B-B14F-4D97-AF65-F5344CB8AC3E}">
        <p14:creationId xmlns:p14="http://schemas.microsoft.com/office/powerpoint/2010/main" val="301055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narrator is telling this story, so we could describe this as Roald Dahl.  The story is told from George’s perspective though. </a:t>
            </a:r>
          </a:p>
          <a:p>
            <a:endParaRPr lang="en-GB" dirty="0"/>
          </a:p>
          <a:p>
            <a:r>
              <a:rPr lang="en-GB" dirty="0"/>
              <a:t>The author gives us the impression that Grandma is deeply unpleasant and is both deliberately mean and strange.  </a:t>
            </a:r>
          </a:p>
        </p:txBody>
      </p:sp>
      <p:sp>
        <p:nvSpPr>
          <p:cNvPr id="4" name="Slide Number Placeholder 3"/>
          <p:cNvSpPr>
            <a:spLocks noGrp="1"/>
          </p:cNvSpPr>
          <p:nvPr>
            <p:ph type="sldNum" sz="quarter" idx="5"/>
          </p:nvPr>
        </p:nvSpPr>
        <p:spPr/>
        <p:txBody>
          <a:bodyPr/>
          <a:lstStyle/>
          <a:p>
            <a:fld id="{26562CE5-1649-45C7-875F-0744226A6C46}" type="slidenum">
              <a:rPr lang="en-GB" smtClean="0"/>
              <a:t>11</a:t>
            </a:fld>
            <a:endParaRPr lang="en-GB" dirty="0"/>
          </a:p>
        </p:txBody>
      </p:sp>
    </p:spTree>
    <p:extLst>
      <p:ext uri="{BB962C8B-B14F-4D97-AF65-F5344CB8AC3E}">
        <p14:creationId xmlns:p14="http://schemas.microsoft.com/office/powerpoint/2010/main" val="422098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have noticed some similes in the text.  Do you know what a simile is? A simile compares two things using the words ‘as’ or ‘like’. They create imagery – they paint instant pictures in our heads. Give some examples e.g. ‘he was as brave as a lion’, ‘she was as white as a ghost’, ‘he slept like a log’. Can you think of any others? </a:t>
            </a:r>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dirty="0"/>
          </a:p>
        </p:txBody>
      </p:sp>
    </p:spTree>
    <p:extLst>
      <p:ext uri="{BB962C8B-B14F-4D97-AF65-F5344CB8AC3E}">
        <p14:creationId xmlns:p14="http://schemas.microsoft.com/office/powerpoint/2010/main" val="30259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find the similes in the text? </a:t>
            </a:r>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dirty="0"/>
          </a:p>
        </p:txBody>
      </p:sp>
    </p:spTree>
    <p:extLst>
      <p:ext uri="{BB962C8B-B14F-4D97-AF65-F5344CB8AC3E}">
        <p14:creationId xmlns:p14="http://schemas.microsoft.com/office/powerpoint/2010/main" val="50243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one is ‘up she went like a jack in the box’.  This shows us the way that she was pushed upwards, kind of like a jack in the box does, when you open the lid.</a:t>
            </a:r>
          </a:p>
          <a:p>
            <a:endParaRPr lang="en-GB" dirty="0"/>
          </a:p>
          <a:p>
            <a:r>
              <a:rPr lang="en-GB" dirty="0"/>
              <a:t>The second one is ‘boiled like a beetroot’.  A beetroot is a reddish coloured root vegetable that can be eaten either raw or roasted or boiled. </a:t>
            </a:r>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a:p>
        </p:txBody>
      </p:sp>
    </p:spTree>
    <p:extLst>
      <p:ext uri="{BB962C8B-B14F-4D97-AF65-F5344CB8AC3E}">
        <p14:creationId xmlns:p14="http://schemas.microsoft.com/office/powerpoint/2010/main" val="162372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 some time to think about the following questions.  Read the extract again and note down how Roald Dahl brings the writing alive…</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a:p>
        </p:txBody>
      </p:sp>
    </p:spTree>
    <p:extLst>
      <p:ext uri="{BB962C8B-B14F-4D97-AF65-F5344CB8AC3E}">
        <p14:creationId xmlns:p14="http://schemas.microsoft.com/office/powerpoint/2010/main" val="211532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wonder if you have thought of the following techniques…shorter sentences create a ‘heart-beat’ effect which generates excitement. </a:t>
            </a:r>
          </a:p>
          <a:p>
            <a:r>
              <a:rPr lang="en-GB" dirty="0"/>
              <a:t>Onomatopoeia – words that make the sound it describes</a:t>
            </a:r>
          </a:p>
          <a:p>
            <a:endParaRPr lang="en-GB" dirty="0"/>
          </a:p>
          <a:p>
            <a:r>
              <a:rPr lang="en-GB" dirty="0"/>
              <a:t>Look at the differences between the verbs used for Grandma and George: George said but Grandma yelled. The author wants us to see that George’s behaviour is calm which makes Grandma’s panic even more pronounced. </a:t>
            </a:r>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a:p>
        </p:txBody>
      </p:sp>
    </p:spTree>
    <p:extLst>
      <p:ext uri="{BB962C8B-B14F-4D97-AF65-F5344CB8AC3E}">
        <p14:creationId xmlns:p14="http://schemas.microsoft.com/office/powerpoint/2010/main" val="386809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in the text to find examples of each technique. (rather than “the old woman was on fire”)</a:t>
            </a:r>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dirty="0"/>
          </a:p>
        </p:txBody>
      </p:sp>
    </p:spTree>
    <p:extLst>
      <p:ext uri="{BB962C8B-B14F-4D97-AF65-F5344CB8AC3E}">
        <p14:creationId xmlns:p14="http://schemas.microsoft.com/office/powerpoint/2010/main" val="424620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to listen to this part of the story, I invite you to listen to Rik </a:t>
            </a:r>
            <a:r>
              <a:rPr lang="en-GB" dirty="0" err="1"/>
              <a:t>Mayall’s</a:t>
            </a:r>
            <a:r>
              <a:rPr lang="en-GB" dirty="0"/>
              <a:t> reading of George’s Marvellous Medicine is an excellent example and is available on YouTube. He makes use of various techniques such as facial expression, funny voices, props and sound effects, to bring the story to life.</a:t>
            </a:r>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dirty="0"/>
          </a:p>
        </p:txBody>
      </p:sp>
    </p:spTree>
    <p:extLst>
      <p:ext uri="{BB962C8B-B14F-4D97-AF65-F5344CB8AC3E}">
        <p14:creationId xmlns:p14="http://schemas.microsoft.com/office/powerpoint/2010/main" val="391011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before we end our lesson, let’s go back to the pictures I showed you at the beginning lesson.  Can you explain the link between the two pictures, now?  How are these two related in the extract that we just read? Why would Roald Dahl write a story about medicines?  What  is he trying to teach us about medicines? Are you allowed to help yourselves to medicines at home? Why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Medicines are only safe if taken responsibly and under adult supervision. It is very important that when taking medicine you follow the correct dosage instructions, that is the exact amount the doctor tells you to take.  You should also be careful to never take out-of-date medicine or  medicine which has been prescribed for somebody else. </a:t>
            </a:r>
          </a:p>
          <a:p>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19</a:t>
            </a:fld>
            <a:endParaRPr lang="en-GB"/>
          </a:p>
        </p:txBody>
      </p:sp>
    </p:spTree>
    <p:extLst>
      <p:ext uri="{BB962C8B-B14F-4D97-AF65-F5344CB8AC3E}">
        <p14:creationId xmlns:p14="http://schemas.microsoft.com/office/powerpoint/2010/main" val="94702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what we accomplished in this lesson.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5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 would like you to look carefully at the pictures on the screen.  What are you seeing? How are these two pictures related? And how are these pictures related to our literature lesson today?  </a:t>
            </a:r>
          </a:p>
        </p:txBody>
      </p:sp>
      <p:sp>
        <p:nvSpPr>
          <p:cNvPr id="4" name="Slide Number Placeholder 3"/>
          <p:cNvSpPr>
            <a:spLocks noGrp="1"/>
          </p:cNvSpPr>
          <p:nvPr>
            <p:ph type="sldNum" sz="quarter" idx="5"/>
          </p:nvPr>
        </p:nvSpPr>
        <p:spPr/>
        <p:txBody>
          <a:bodyPr/>
          <a:lstStyle/>
          <a:p>
            <a:fld id="{F6A63DE9-AC67-4528-8853-D6037C43642E}" type="slidenum">
              <a:rPr lang="en-GB" smtClean="0"/>
              <a:t>4</a:t>
            </a:fld>
            <a:endParaRPr lang="en-GB"/>
          </a:p>
        </p:txBody>
      </p:sp>
    </p:spTree>
    <p:extLst>
      <p:ext uri="{BB962C8B-B14F-4D97-AF65-F5344CB8AC3E}">
        <p14:creationId xmlns:p14="http://schemas.microsoft.com/office/powerpoint/2010/main" val="98888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i="1" dirty="0"/>
              <a:t>So let’s take a look at the book sleeve.  Here you can see the front cover of the book and the back cover where there is the blurb.  Let’s think about the following questions.</a:t>
            </a:r>
          </a:p>
          <a:p>
            <a:r>
              <a:rPr lang="en-GB" sz="700" i="1" dirty="0"/>
              <a:t>George is on the cover, stirring the medicine.  Up here, we can also see his grandma – who seems to be a rather nasty sort of person.</a:t>
            </a:r>
          </a:p>
          <a:p>
            <a:r>
              <a:rPr lang="en-GB" sz="700" i="1" dirty="0"/>
              <a:t>The boy on the cover is stirring a large pot of something and he is smiling.  There are lots of different containers with potions that are going into the pot, so it looks like he is making something. </a:t>
            </a:r>
          </a:p>
          <a:p>
            <a:r>
              <a:rPr lang="en-GB" sz="700" i="1" dirty="0"/>
              <a:t>This story is going to be about George and his grandma.  He is making something which I assume is a medicine.  I can see clues from the picture of the front cover and from reading the blurb.</a:t>
            </a:r>
          </a:p>
          <a:p>
            <a:r>
              <a:rPr lang="en-GB" sz="700" i="1" dirty="0"/>
              <a:t>In the blurb we are introduced to the characters of George and Grandma. </a:t>
            </a:r>
          </a:p>
          <a:p>
            <a:r>
              <a:rPr lang="en-GB" sz="700" i="1" dirty="0"/>
              <a:t>The story is obviously centred about a boy called George making medicine for his horrible grandma.  She seems mean and revolting.  We know that George decided to make her some of his own medicine.  I hope that this means she will either be turned into a nice grandma, or that she will be punished for her unpleasant behaviour towards George.</a:t>
            </a:r>
          </a:p>
          <a:p>
            <a:r>
              <a:rPr lang="en-GB" sz="700" i="1" dirty="0"/>
              <a:t>Roald Dahl is famous for many other children’s books – Charlie and the Chocolate Factory, Matilda, the BFG, the Enormous Crocodile and many more. </a:t>
            </a:r>
          </a:p>
          <a:p>
            <a:endParaRPr lang="en-GB" sz="700" i="1" dirty="0"/>
          </a:p>
          <a:p>
            <a:endParaRPr lang="en-GB" sz="700" i="1"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a:p>
        </p:txBody>
      </p:sp>
    </p:spTree>
    <p:extLst>
      <p:ext uri="{BB962C8B-B14F-4D97-AF65-F5344CB8AC3E}">
        <p14:creationId xmlns:p14="http://schemas.microsoft.com/office/powerpoint/2010/main" val="271923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would like you to refer to the extract that is available with this lesson.  Take some time to read the extract to yourself and afterwards we will read it again together. </a:t>
            </a:r>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dirty="0"/>
          </a:p>
        </p:txBody>
      </p:sp>
    </p:spTree>
    <p:extLst>
      <p:ext uri="{BB962C8B-B14F-4D97-AF65-F5344CB8AC3E}">
        <p14:creationId xmlns:p14="http://schemas.microsoft.com/office/powerpoint/2010/main" val="23951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dirty="0"/>
          </a:p>
        </p:txBody>
      </p:sp>
    </p:spTree>
    <p:extLst>
      <p:ext uri="{BB962C8B-B14F-4D97-AF65-F5344CB8AC3E}">
        <p14:creationId xmlns:p14="http://schemas.microsoft.com/office/powerpoint/2010/main" val="181063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8</a:t>
            </a:fld>
            <a:endParaRPr lang="en-GB" dirty="0"/>
          </a:p>
        </p:txBody>
      </p:sp>
    </p:spTree>
    <p:extLst>
      <p:ext uri="{BB962C8B-B14F-4D97-AF65-F5344CB8AC3E}">
        <p14:creationId xmlns:p14="http://schemas.microsoft.com/office/powerpoint/2010/main" val="404954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9</a:t>
            </a:fld>
            <a:endParaRPr lang="en-GB" dirty="0"/>
          </a:p>
        </p:txBody>
      </p:sp>
    </p:spTree>
    <p:extLst>
      <p:ext uri="{BB962C8B-B14F-4D97-AF65-F5344CB8AC3E}">
        <p14:creationId xmlns:p14="http://schemas.microsoft.com/office/powerpoint/2010/main" val="336523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05/10/2021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Vector Male Doctor Medical Supplies, Doctor Clipart, Medicine, Medical  Supplies PNG Transparent Clipart Image and PSD File for Free Download |  Medical clip art, Doctor illustration, Doctor medical">
            <a:extLst>
              <a:ext uri="{FF2B5EF4-FFF2-40B4-BE49-F238E27FC236}">
                <a16:creationId xmlns:a16="http://schemas.microsoft.com/office/drawing/2014/main" id="{964243F7-E374-4AD0-B730-72EE568BD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8" b="40975"/>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1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10BBA63-8964-4FFC-902B-C2AA7052321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latin typeface="Aharoni" panose="02010803020104030203" pitchFamily="2" charset="-79"/>
                <a:cs typeface="Aharoni" panose="02010803020104030203" pitchFamily="2" charset="-79"/>
              </a:rPr>
              <a:t>Staying Healthy</a:t>
            </a:r>
          </a:p>
        </p:txBody>
      </p:sp>
      <p:sp>
        <p:nvSpPr>
          <p:cNvPr id="5" name="Subtitle 4">
            <a:extLst>
              <a:ext uri="{FF2B5EF4-FFF2-40B4-BE49-F238E27FC236}">
                <a16:creationId xmlns:a16="http://schemas.microsoft.com/office/drawing/2014/main" id="{AD3E26AE-92A6-4DA6-A491-BF103B38F9B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latin typeface="Andika" panose="02000000000000000000" pitchFamily="2" charset="0"/>
                <a:ea typeface="Andika" panose="02000000000000000000" pitchFamily="2" charset="0"/>
                <a:cs typeface="Andika" panose="02000000000000000000" pitchFamily="2" charset="0"/>
              </a:rPr>
              <a:t>Lesson 3: Literature</a:t>
            </a:r>
            <a:endParaRPr lang="en-GB" dirty="0">
              <a:solidFill>
                <a:srgbClr val="FFFFFF"/>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61160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14A32BB-98CC-44F2-B57F-107DF60DABAF}"/>
              </a:ext>
            </a:extLst>
          </p:cNvPr>
          <p:cNvPicPr>
            <a:picLocks noChangeAspect="1"/>
          </p:cNvPicPr>
          <p:nvPr/>
        </p:nvPicPr>
        <p:blipFill rotWithShape="1">
          <a:blip r:embed="rId3"/>
          <a:srcRect l="49346" r="20"/>
          <a:stretch/>
        </p:blipFill>
        <p:spPr>
          <a:xfrm>
            <a:off x="3441032" y="0"/>
            <a:ext cx="481263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650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7315F13-70B1-4060-904B-C32D5CFCA807}"/>
              </a:ext>
            </a:extLst>
          </p:cNvPr>
          <p:cNvSpPr/>
          <p:nvPr/>
        </p:nvSpPr>
        <p:spPr>
          <a:xfrm>
            <a:off x="1243806" y="682953"/>
            <a:ext cx="9704387" cy="1015663"/>
          </a:xfrm>
          <a:prstGeom prst="rect">
            <a:avLst/>
          </a:prstGeom>
          <a:solidFill>
            <a:schemeClr val="accent1">
              <a:lumMod val="40000"/>
              <a:lumOff val="60000"/>
            </a:schemeClr>
          </a:solidFill>
        </p:spPr>
        <p:txBody>
          <a:bodyPr wrap="square" lIns="91440" tIns="45720" rIns="91440" bIns="4572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ill Me With Color" pitchFamily="2" charset="0"/>
              </a:rPr>
              <a:t>Deeper Reading</a:t>
            </a:r>
          </a:p>
        </p:txBody>
      </p:sp>
      <p:sp>
        <p:nvSpPr>
          <p:cNvPr id="2" name="Oval 1">
            <a:extLst>
              <a:ext uri="{FF2B5EF4-FFF2-40B4-BE49-F238E27FC236}">
                <a16:creationId xmlns:a16="http://schemas.microsoft.com/office/drawing/2014/main" id="{D292E1BF-2B0C-4789-B41C-E0732ECA04BD}"/>
              </a:ext>
            </a:extLst>
          </p:cNvPr>
          <p:cNvSpPr/>
          <p:nvPr/>
        </p:nvSpPr>
        <p:spPr>
          <a:xfrm rot="21070822">
            <a:off x="610769" y="1864672"/>
            <a:ext cx="3741821" cy="20333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is happening in this story?</a:t>
            </a:r>
          </a:p>
        </p:txBody>
      </p:sp>
      <p:sp>
        <p:nvSpPr>
          <p:cNvPr id="8" name="Oval 7">
            <a:extLst>
              <a:ext uri="{FF2B5EF4-FFF2-40B4-BE49-F238E27FC236}">
                <a16:creationId xmlns:a16="http://schemas.microsoft.com/office/drawing/2014/main" id="{09E47145-6EAD-4E57-A4E8-12021E3DC873}"/>
              </a:ext>
            </a:extLst>
          </p:cNvPr>
          <p:cNvSpPr/>
          <p:nvPr/>
        </p:nvSpPr>
        <p:spPr>
          <a:xfrm>
            <a:off x="4644898" y="1731719"/>
            <a:ext cx="3089522" cy="24892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Who are the characters?</a:t>
            </a:r>
          </a:p>
        </p:txBody>
      </p:sp>
      <p:sp>
        <p:nvSpPr>
          <p:cNvPr id="9" name="Oval 8">
            <a:extLst>
              <a:ext uri="{FF2B5EF4-FFF2-40B4-BE49-F238E27FC236}">
                <a16:creationId xmlns:a16="http://schemas.microsoft.com/office/drawing/2014/main" id="{299F358A-7C2A-4809-B625-4EF1DD7B7342}"/>
              </a:ext>
            </a:extLst>
          </p:cNvPr>
          <p:cNvSpPr/>
          <p:nvPr/>
        </p:nvSpPr>
        <p:spPr>
          <a:xfrm rot="414587">
            <a:off x="8349926" y="1864672"/>
            <a:ext cx="3144636" cy="20333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Where is the story taking place?</a:t>
            </a:r>
          </a:p>
        </p:txBody>
      </p:sp>
      <p:sp>
        <p:nvSpPr>
          <p:cNvPr id="10" name="Oval 9">
            <a:extLst>
              <a:ext uri="{FF2B5EF4-FFF2-40B4-BE49-F238E27FC236}">
                <a16:creationId xmlns:a16="http://schemas.microsoft.com/office/drawing/2014/main" id="{D031BC91-EB1E-43D1-8361-923E103FFD6C}"/>
              </a:ext>
            </a:extLst>
          </p:cNvPr>
          <p:cNvSpPr/>
          <p:nvPr/>
        </p:nvSpPr>
        <p:spPr>
          <a:xfrm>
            <a:off x="1825513" y="4079784"/>
            <a:ext cx="2879543" cy="20333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Who is telling the story?</a:t>
            </a:r>
          </a:p>
        </p:txBody>
      </p:sp>
      <p:sp>
        <p:nvSpPr>
          <p:cNvPr id="11" name="Oval 10">
            <a:extLst>
              <a:ext uri="{FF2B5EF4-FFF2-40B4-BE49-F238E27FC236}">
                <a16:creationId xmlns:a16="http://schemas.microsoft.com/office/drawing/2014/main" id="{07A649F3-6DD2-4809-985E-B84EBFFE71E7}"/>
              </a:ext>
            </a:extLst>
          </p:cNvPr>
          <p:cNvSpPr/>
          <p:nvPr/>
        </p:nvSpPr>
        <p:spPr>
          <a:xfrm>
            <a:off x="6164764" y="3985540"/>
            <a:ext cx="4546770" cy="234545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impression does the author give us about Grandma?</a:t>
            </a:r>
          </a:p>
        </p:txBody>
      </p:sp>
    </p:spTree>
    <p:extLst>
      <p:ext uri="{BB962C8B-B14F-4D97-AF65-F5344CB8AC3E}">
        <p14:creationId xmlns:p14="http://schemas.microsoft.com/office/powerpoint/2010/main" val="3930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13CF03-A2D1-4D53-A332-08B7B7EA3C71}"/>
              </a:ext>
            </a:extLst>
          </p:cNvPr>
          <p:cNvSpPr/>
          <p:nvPr/>
        </p:nvSpPr>
        <p:spPr>
          <a:xfrm>
            <a:off x="6494254" y="5204678"/>
            <a:ext cx="6444697" cy="559984"/>
          </a:xfrm>
          <a:prstGeom prst="rect">
            <a:avLst/>
          </a:prstGeom>
          <a:noFill/>
        </p:spPr>
        <p:txBody>
          <a:bodyPr wrap="square" lIns="91440" tIns="45720" rIns="91440" bIns="45720">
            <a:spAutoFit/>
          </a:bodyPr>
          <a:lstStyle/>
          <a:p>
            <a:pPr algn="ct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pic>
        <p:nvPicPr>
          <p:cNvPr id="3074" name="Picture 2" descr="List of Animal Similes - Owlcation">
            <a:extLst>
              <a:ext uri="{FF2B5EF4-FFF2-40B4-BE49-F238E27FC236}">
                <a16:creationId xmlns:a16="http://schemas.microsoft.com/office/drawing/2014/main" id="{CE6D21D8-FB25-486E-A09C-37EBFA6D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667" y="3952515"/>
            <a:ext cx="3758299" cy="2818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Figurative language">
            <a:extLst>
              <a:ext uri="{FF2B5EF4-FFF2-40B4-BE49-F238E27FC236}">
                <a16:creationId xmlns:a16="http://schemas.microsoft.com/office/drawing/2014/main" id="{157C088C-7E88-41B3-BAD9-780A17922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327" y="4102768"/>
            <a:ext cx="3557961" cy="26684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a:extLst>
              <a:ext uri="{FF2B5EF4-FFF2-40B4-BE49-F238E27FC236}">
                <a16:creationId xmlns:a16="http://schemas.microsoft.com/office/drawing/2014/main" id="{56233A11-C65D-4DB8-808B-C7A7E00C0AD5}"/>
              </a:ext>
            </a:extLst>
          </p:cNvPr>
          <p:cNvSpPr txBox="1"/>
          <p:nvPr/>
        </p:nvSpPr>
        <p:spPr>
          <a:xfrm>
            <a:off x="1199959" y="1485018"/>
            <a:ext cx="9575800" cy="584775"/>
          </a:xfrm>
          <a:prstGeom prst="rect">
            <a:avLst/>
          </a:prstGeom>
          <a:noFill/>
        </p:spPr>
        <p:txBody>
          <a:bodyPr wrap="square" rtlCol="0">
            <a:spAutoFit/>
          </a:bodyPr>
          <a:lstStyle/>
          <a:p>
            <a:pPr algn="ctr"/>
            <a:r>
              <a:rPr lang="en-GB" sz="3200" dirty="0">
                <a:latin typeface="Andika" panose="02000000000000000000" pitchFamily="2" charset="0"/>
                <a:ea typeface="Andika" panose="02000000000000000000" pitchFamily="2" charset="0"/>
                <a:cs typeface="Andika" panose="02000000000000000000" pitchFamily="2" charset="0"/>
              </a:rPr>
              <a:t>comparing two things using…</a:t>
            </a:r>
          </a:p>
        </p:txBody>
      </p:sp>
      <p:sp>
        <p:nvSpPr>
          <p:cNvPr id="4" name="Oval 3">
            <a:extLst>
              <a:ext uri="{FF2B5EF4-FFF2-40B4-BE49-F238E27FC236}">
                <a16:creationId xmlns:a16="http://schemas.microsoft.com/office/drawing/2014/main" id="{E3144947-F184-439B-B0F6-E5580ED7213C}"/>
              </a:ext>
            </a:extLst>
          </p:cNvPr>
          <p:cNvSpPr/>
          <p:nvPr/>
        </p:nvSpPr>
        <p:spPr>
          <a:xfrm>
            <a:off x="2442574" y="2069793"/>
            <a:ext cx="2423636" cy="1687890"/>
          </a:xfrm>
          <a:prstGeom prst="ellipse">
            <a:avLst/>
          </a:prstGeom>
          <a:solidFill>
            <a:srgbClr val="92D050"/>
          </a:solidFill>
          <a:ln>
            <a:solidFill>
              <a:srgbClr val="92D050"/>
            </a:solidFill>
          </a:ln>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lime Box" panose="02000503000000000000" pitchFamily="2" charset="0"/>
              </a:rPr>
              <a:t>like</a:t>
            </a:r>
          </a:p>
        </p:txBody>
      </p:sp>
      <p:sp>
        <p:nvSpPr>
          <p:cNvPr id="13" name="Oval 12">
            <a:extLst>
              <a:ext uri="{FF2B5EF4-FFF2-40B4-BE49-F238E27FC236}">
                <a16:creationId xmlns:a16="http://schemas.microsoft.com/office/drawing/2014/main" id="{AFAD98A4-2A48-4272-9A3A-418BDFF48D2A}"/>
              </a:ext>
            </a:extLst>
          </p:cNvPr>
          <p:cNvSpPr/>
          <p:nvPr/>
        </p:nvSpPr>
        <p:spPr>
          <a:xfrm>
            <a:off x="6750675" y="2034196"/>
            <a:ext cx="2140619" cy="168789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lime Box" panose="02000503000000000000" pitchFamily="2" charset="0"/>
              </a:rPr>
              <a:t>as</a:t>
            </a:r>
          </a:p>
        </p:txBody>
      </p:sp>
      <p:sp>
        <p:nvSpPr>
          <p:cNvPr id="9" name="Rectangle 8">
            <a:extLst>
              <a:ext uri="{FF2B5EF4-FFF2-40B4-BE49-F238E27FC236}">
                <a16:creationId xmlns:a16="http://schemas.microsoft.com/office/drawing/2014/main" id="{AB4E0820-035F-4368-870C-2D23FD1A3AA6}"/>
              </a:ext>
            </a:extLst>
          </p:cNvPr>
          <p:cNvSpPr/>
          <p:nvPr/>
        </p:nvSpPr>
        <p:spPr>
          <a:xfrm>
            <a:off x="1071372" y="295036"/>
            <a:ext cx="9704387" cy="1015663"/>
          </a:xfrm>
          <a:prstGeom prst="rect">
            <a:avLst/>
          </a:prstGeom>
          <a:solidFill>
            <a:schemeClr val="accent1">
              <a:lumMod val="40000"/>
              <a:lumOff val="60000"/>
            </a:schemeClr>
          </a:solidFill>
        </p:spPr>
        <p:txBody>
          <a:bodyPr wrap="square" lIns="91440" tIns="45720" rIns="91440" bIns="4572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ill Me With Color" pitchFamily="2" charset="0"/>
              </a:rPr>
              <a:t>Similes</a:t>
            </a:r>
          </a:p>
        </p:txBody>
      </p:sp>
      <p:sp>
        <p:nvSpPr>
          <p:cNvPr id="6" name="Rectangle 5">
            <a:extLst>
              <a:ext uri="{FF2B5EF4-FFF2-40B4-BE49-F238E27FC236}">
                <a16:creationId xmlns:a16="http://schemas.microsoft.com/office/drawing/2014/main" id="{0A15D345-2DC5-4A7A-AB05-45DF6C891CD7}"/>
              </a:ext>
            </a:extLst>
          </p:cNvPr>
          <p:cNvSpPr/>
          <p:nvPr/>
        </p:nvSpPr>
        <p:spPr>
          <a:xfrm>
            <a:off x="8494295" y="4644189"/>
            <a:ext cx="54142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98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animBg="1"/>
      <p:bldP spid="1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13CF03-A2D1-4D53-A332-08B7B7EA3C71}"/>
              </a:ext>
            </a:extLst>
          </p:cNvPr>
          <p:cNvSpPr/>
          <p:nvPr/>
        </p:nvSpPr>
        <p:spPr>
          <a:xfrm>
            <a:off x="6494254" y="5204678"/>
            <a:ext cx="6444697" cy="559984"/>
          </a:xfrm>
          <a:prstGeom prst="rect">
            <a:avLst/>
          </a:prstGeom>
          <a:noFill/>
        </p:spPr>
        <p:txBody>
          <a:bodyPr wrap="square" lIns="91440" tIns="45720" rIns="91440" bIns="45720">
            <a:spAutoFit/>
          </a:bodyPr>
          <a:lstStyle/>
          <a:p>
            <a:pPr algn="ct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pic>
        <p:nvPicPr>
          <p:cNvPr id="4098" name="Picture 2" descr="Simile Examples for Kids: Using Like &amp;amp; As">
            <a:extLst>
              <a:ext uri="{FF2B5EF4-FFF2-40B4-BE49-F238E27FC236}">
                <a16:creationId xmlns:a16="http://schemas.microsoft.com/office/drawing/2014/main" id="{864D8C12-70D9-497D-ABB0-173DCA6E1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95" y="2400300"/>
            <a:ext cx="5486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llo guys! Our idiom of the day is ”Sleep like a log”, which means “to  sleep very deeply”. 😴 The phrase apparently d… | English idioms, Idioms,  English vocabulary">
            <a:extLst>
              <a:ext uri="{FF2B5EF4-FFF2-40B4-BE49-F238E27FC236}">
                <a16:creationId xmlns:a16="http://schemas.microsoft.com/office/drawing/2014/main" id="{345CD68B-9F4F-4A0B-AB58-32EDC0C3CB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10"/>
          <a:stretch/>
        </p:blipFill>
        <p:spPr bwMode="auto">
          <a:xfrm>
            <a:off x="6400800" y="1736916"/>
            <a:ext cx="4762500" cy="43143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B35AE31-B600-4BFB-9B0F-E9724B410E8B}"/>
              </a:ext>
            </a:extLst>
          </p:cNvPr>
          <p:cNvSpPr/>
          <p:nvPr/>
        </p:nvSpPr>
        <p:spPr>
          <a:xfrm>
            <a:off x="2550643" y="634942"/>
            <a:ext cx="6874432" cy="1015663"/>
          </a:xfrm>
          <a:prstGeom prst="rect">
            <a:avLst/>
          </a:prstGeom>
          <a:noFill/>
        </p:spPr>
        <p:txBody>
          <a:bodyPr wrap="square" lIns="91440" tIns="45720" rIns="91440" bIns="45720">
            <a:spAutoFit/>
          </a:bodyPr>
          <a:lstStyle/>
          <a:p>
            <a:pPr algn="ctr"/>
            <a:r>
              <a:rPr lang="en-US" sz="6000" b="1" dirty="0">
                <a:ln w="28575">
                  <a:solidFill>
                    <a:schemeClr val="tx1"/>
                  </a:solidFill>
                  <a:prstDash val="solid"/>
                </a:ln>
                <a:solidFill>
                  <a:srgbClr val="FFC000"/>
                </a:solidFill>
                <a:latin typeface="Gretoon Highlight" pitchFamily="2" charset="0"/>
                <a:ea typeface="Andika" panose="02000000000000000000" pitchFamily="2" charset="0"/>
                <a:cs typeface="Cavolini" panose="03000502040302020204" pitchFamily="66" charset="0"/>
              </a:rPr>
              <a:t>Similes</a:t>
            </a:r>
            <a:endParaRPr lang="en-US" sz="4000" b="0" cap="none" spc="0" dirty="0">
              <a:ln w="28575">
                <a:solidFill>
                  <a:schemeClr val="tx1"/>
                </a:solidFill>
                <a:prstDash val="solid"/>
              </a:ln>
              <a:solidFill>
                <a:srgbClr val="FFC000"/>
              </a:solidFill>
              <a:effectLst>
                <a:outerShdw blurRad="38100" dist="19050" dir="2700000" algn="tl" rotWithShape="0">
                  <a:schemeClr val="dk1">
                    <a:alpha val="40000"/>
                  </a:schemeClr>
                </a:outerShdw>
              </a:effectLst>
              <a:latin typeface="Gretoon Highlight" pitchFamily="2"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2899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526D-46F3-4F30-94BC-2EEDED63C99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3C494F6-2A31-494D-AB20-A7DDAEE9C46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1220DD9-9B5E-4746-BFE3-B94878F51653}"/>
              </a:ext>
            </a:extLst>
          </p:cNvPr>
          <p:cNvPicPr>
            <a:picLocks noChangeAspect="1"/>
          </p:cNvPicPr>
          <p:nvPr/>
        </p:nvPicPr>
        <p:blipFill rotWithShape="1">
          <a:blip r:embed="rId3"/>
          <a:srcRect l="48455" r="198"/>
          <a:stretch/>
        </p:blipFill>
        <p:spPr>
          <a:xfrm>
            <a:off x="410310" y="0"/>
            <a:ext cx="5017168"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a:extLst>
              <a:ext uri="{FF2B5EF4-FFF2-40B4-BE49-F238E27FC236}">
                <a16:creationId xmlns:a16="http://schemas.microsoft.com/office/drawing/2014/main" id="{32D5AACA-A506-492A-B32B-C8A096ADFE49}"/>
              </a:ext>
            </a:extLst>
          </p:cNvPr>
          <p:cNvCxnSpPr>
            <a:cxnSpLocks/>
          </p:cNvCxnSpPr>
          <p:nvPr/>
        </p:nvCxnSpPr>
        <p:spPr>
          <a:xfrm>
            <a:off x="685799" y="3544890"/>
            <a:ext cx="2831124" cy="0"/>
          </a:xfrm>
          <a:prstGeom prst="line">
            <a:avLst/>
          </a:prstGeom>
          <a:ln w="57150"/>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13BF7FAF-BF7E-433E-A056-B5B5F9B6E9C9}"/>
              </a:ext>
            </a:extLst>
          </p:cNvPr>
          <p:cNvPicPr>
            <a:picLocks noChangeAspect="1"/>
          </p:cNvPicPr>
          <p:nvPr/>
        </p:nvPicPr>
        <p:blipFill rotWithShape="1">
          <a:blip r:embed="rId4"/>
          <a:srcRect l="49346" r="20"/>
          <a:stretch/>
        </p:blipFill>
        <p:spPr>
          <a:xfrm>
            <a:off x="6693569" y="0"/>
            <a:ext cx="481263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7">
            <a:extLst>
              <a:ext uri="{FF2B5EF4-FFF2-40B4-BE49-F238E27FC236}">
                <a16:creationId xmlns:a16="http://schemas.microsoft.com/office/drawing/2014/main" id="{8C10E1FD-A4F7-4D80-A8A8-73E8670FF2F7}"/>
              </a:ext>
            </a:extLst>
          </p:cNvPr>
          <p:cNvCxnSpPr>
            <a:cxnSpLocks/>
          </p:cNvCxnSpPr>
          <p:nvPr/>
        </p:nvCxnSpPr>
        <p:spPr>
          <a:xfrm>
            <a:off x="9571893" y="872029"/>
            <a:ext cx="1781907"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ABE9514A-2607-4002-8FA1-452DADF214D9}"/>
              </a:ext>
            </a:extLst>
          </p:cNvPr>
          <p:cNvCxnSpPr>
            <a:cxnSpLocks/>
          </p:cNvCxnSpPr>
          <p:nvPr/>
        </p:nvCxnSpPr>
        <p:spPr>
          <a:xfrm>
            <a:off x="6893170" y="1077183"/>
            <a:ext cx="1002322" cy="0"/>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6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374A0F-6BB0-4261-B30A-A89873B87DDC}"/>
              </a:ext>
            </a:extLst>
          </p:cNvPr>
          <p:cNvSpPr>
            <a:spLocks noGrp="1"/>
          </p:cNvSpPr>
          <p:nvPr>
            <p:ph idx="1"/>
          </p:nvPr>
        </p:nvSpPr>
        <p:spPr>
          <a:xfrm>
            <a:off x="1051915" y="1751220"/>
            <a:ext cx="4353116" cy="3770434"/>
          </a:xfrm>
        </p:spPr>
        <p:txBody>
          <a:bodyPr anchor="t">
            <a:normAutofit/>
          </a:bodyPr>
          <a:lstStyle/>
          <a:p>
            <a:pPr marL="0" indent="0">
              <a:buNone/>
            </a:pPr>
            <a:r>
              <a:rPr lang="en-GB" sz="4400" dirty="0">
                <a:solidFill>
                  <a:srgbClr val="595959"/>
                </a:solidFill>
                <a:latin typeface="Andika" panose="02000000000000000000" pitchFamily="2" charset="0"/>
                <a:ea typeface="Andika" panose="02000000000000000000" pitchFamily="2" charset="0"/>
                <a:cs typeface="Andika" panose="02000000000000000000" pitchFamily="2" charset="0"/>
              </a:rPr>
              <a:t>How does Roald Dahl build excitement in his writing?</a:t>
            </a:r>
          </a:p>
        </p:txBody>
      </p:sp>
      <p:pic>
        <p:nvPicPr>
          <p:cNvPr id="9" name="Picture 2" descr="Grandma (George&amp;#39;s Marvellous Medicine) | Roald Dahl Wiki | Fandom">
            <a:extLst>
              <a:ext uri="{FF2B5EF4-FFF2-40B4-BE49-F238E27FC236}">
                <a16:creationId xmlns:a16="http://schemas.microsoft.com/office/drawing/2014/main" id="{410B2270-2CD2-4ACA-82A9-1EAB4BAFA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9" y="2291210"/>
            <a:ext cx="6103931" cy="356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1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374A0F-6BB0-4261-B30A-A89873B87DDC}"/>
              </a:ext>
            </a:extLst>
          </p:cNvPr>
          <p:cNvSpPr>
            <a:spLocks noGrp="1"/>
          </p:cNvSpPr>
          <p:nvPr>
            <p:ph idx="1"/>
          </p:nvPr>
        </p:nvSpPr>
        <p:spPr>
          <a:xfrm>
            <a:off x="1051915" y="1751220"/>
            <a:ext cx="4353116" cy="3770434"/>
          </a:xfrm>
        </p:spPr>
        <p:txBody>
          <a:bodyPr anchor="t">
            <a:normAutofit/>
          </a:bodyPr>
          <a:lstStyle/>
          <a:p>
            <a:pPr marL="0" indent="0">
              <a:buNone/>
            </a:pPr>
            <a:r>
              <a:rPr lang="en-GB" sz="4400" dirty="0">
                <a:solidFill>
                  <a:srgbClr val="595959"/>
                </a:solidFill>
                <a:latin typeface="Andika" panose="02000000000000000000" pitchFamily="2" charset="0"/>
                <a:ea typeface="Andika" panose="02000000000000000000" pitchFamily="2" charset="0"/>
                <a:cs typeface="Andika" panose="02000000000000000000" pitchFamily="2" charset="0"/>
              </a:rPr>
              <a:t>How does Roald Dahl build excitement in his writing?</a:t>
            </a:r>
          </a:p>
        </p:txBody>
      </p:sp>
      <p:sp>
        <p:nvSpPr>
          <p:cNvPr id="6" name="Rectangle 5">
            <a:extLst>
              <a:ext uri="{FF2B5EF4-FFF2-40B4-BE49-F238E27FC236}">
                <a16:creationId xmlns:a16="http://schemas.microsoft.com/office/drawing/2014/main" id="{57B24DCB-22AC-4874-9538-0B1A84E5D188}"/>
              </a:ext>
            </a:extLst>
          </p:cNvPr>
          <p:cNvSpPr/>
          <p:nvPr/>
        </p:nvSpPr>
        <p:spPr>
          <a:xfrm>
            <a:off x="6096000" y="171795"/>
            <a:ext cx="5808785" cy="5846537"/>
          </a:xfrm>
          <a:prstGeom prst="rect">
            <a:avLst/>
          </a:prstGeom>
          <a:noFill/>
        </p:spPr>
        <p:txBody>
          <a:bodyPr wrap="square" lIns="91440" tIns="45720" rIns="91440" bIns="45720">
            <a:spAutoFit/>
          </a:bodyPr>
          <a:lstStyle/>
          <a:p>
            <a:pPr marL="571500" indent="-571500">
              <a:lnSpc>
                <a:spcPct val="150000"/>
              </a:lnSpc>
              <a:buFont typeface="Arial" panose="020B0604020202020204" pitchFamily="34" charset="0"/>
              <a:buChar char="•"/>
            </a:pPr>
            <a:r>
              <a:rPr lang="en-US" sz="2800" b="1" cap="none" spc="0"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Direct Speech</a:t>
            </a:r>
          </a:p>
          <a:p>
            <a:pPr marL="571500" indent="-571500">
              <a:lnSpc>
                <a:spcPct val="150000"/>
              </a:lnSpc>
              <a:buFont typeface="Arial" panose="020B0604020202020204" pitchFamily="34" charset="0"/>
              <a:buChar char="•"/>
            </a:pPr>
            <a:r>
              <a:rPr lang="en-US" sz="2800" b="1" cap="none" spc="0"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Onomatopoeia</a:t>
            </a:r>
          </a:p>
          <a:p>
            <a:pPr marL="571500" indent="-571500">
              <a:lnSpc>
                <a:spcPct val="150000"/>
              </a:lnSpc>
              <a:buFont typeface="Arial" panose="020B0604020202020204" pitchFamily="34" charset="0"/>
              <a:buChar char="•"/>
            </a:pPr>
            <a:r>
              <a:rPr lang="en-US" sz="2800" b="1"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Exciting Punctuation: Ellipsis (…); </a:t>
            </a:r>
            <a:r>
              <a:rPr lang="en-US" sz="2800" b="1" cap="none" spc="0"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Exclamation mark, italics</a:t>
            </a:r>
          </a:p>
          <a:p>
            <a:pPr marL="571500" indent="-571500">
              <a:lnSpc>
                <a:spcPct val="150000"/>
              </a:lnSpc>
              <a:buFont typeface="Arial" panose="020B0604020202020204" pitchFamily="34" charset="0"/>
              <a:buChar char="•"/>
            </a:pPr>
            <a:r>
              <a:rPr lang="en-US" sz="2800" b="1"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Shorter sentences</a:t>
            </a:r>
          </a:p>
          <a:p>
            <a:pPr marL="571500" indent="-571500">
              <a:lnSpc>
                <a:spcPct val="150000"/>
              </a:lnSpc>
              <a:buFont typeface="Arial" panose="020B0604020202020204" pitchFamily="34" charset="0"/>
              <a:buChar char="•"/>
            </a:pPr>
            <a:r>
              <a:rPr lang="en-US" sz="2800" b="1" cap="none" spc="0"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Different use of verbs for Grandma and George</a:t>
            </a:r>
          </a:p>
          <a:p>
            <a:pPr marL="571500" indent="-571500">
              <a:lnSpc>
                <a:spcPct val="150000"/>
              </a:lnSpc>
              <a:buFont typeface="Arial" panose="020B0604020202020204" pitchFamily="34" charset="0"/>
              <a:buChar char="•"/>
            </a:pPr>
            <a:endParaRPr lang="en-US" sz="2800" b="1" cap="none" spc="0" dirty="0">
              <a:ln w="0"/>
              <a:solidFill>
                <a:srgbClr val="7030A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0926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308D378-3975-4C68-BFAE-96B7FEBFCD94}"/>
              </a:ext>
            </a:extLst>
          </p:cNvPr>
          <p:cNvGraphicFramePr>
            <a:graphicFrameLocks noGrp="1"/>
          </p:cNvGraphicFramePr>
          <p:nvPr>
            <p:extLst>
              <p:ext uri="{D42A27DB-BD31-4B8C-83A1-F6EECF244321}">
                <p14:modId xmlns:p14="http://schemas.microsoft.com/office/powerpoint/2010/main" val="971153593"/>
              </p:ext>
            </p:extLst>
          </p:nvPr>
        </p:nvGraphicFramePr>
        <p:xfrm>
          <a:off x="927100" y="1180846"/>
          <a:ext cx="9994900" cy="4496308"/>
        </p:xfrm>
        <a:graphic>
          <a:graphicData uri="http://schemas.openxmlformats.org/drawingml/2006/table">
            <a:tbl>
              <a:tblPr firstRow="1" bandRow="1">
                <a:tableStyleId>{BDBED569-4797-4DF1-A0F4-6AAB3CD982D8}</a:tableStyleId>
              </a:tblPr>
              <a:tblGrid>
                <a:gridCol w="3767960">
                  <a:extLst>
                    <a:ext uri="{9D8B030D-6E8A-4147-A177-3AD203B41FA5}">
                      <a16:colId xmlns:a16="http://schemas.microsoft.com/office/drawing/2014/main" val="354134692"/>
                    </a:ext>
                  </a:extLst>
                </a:gridCol>
                <a:gridCol w="6226940">
                  <a:extLst>
                    <a:ext uri="{9D8B030D-6E8A-4147-A177-3AD203B41FA5}">
                      <a16:colId xmlns:a16="http://schemas.microsoft.com/office/drawing/2014/main" val="3880101795"/>
                    </a:ext>
                  </a:extLst>
                </a:gridCol>
              </a:tblGrid>
              <a:tr h="370840">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Direct Speech</a:t>
                      </a: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“You’re late,”</a:t>
                      </a:r>
                    </a:p>
                  </a:txBody>
                  <a:tcPr/>
                </a:tc>
                <a:extLst>
                  <a:ext uri="{0D108BD9-81ED-4DB2-BD59-A6C34878D82A}">
                    <a16:rowId xmlns:a16="http://schemas.microsoft.com/office/drawing/2014/main" val="3769244466"/>
                  </a:ext>
                </a:extLst>
              </a:tr>
              <a:tr h="370840">
                <a:tc>
                  <a:txBody>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Onomatopoeia</a:t>
                      </a:r>
                      <a:endParaRPr lang="en-GB" sz="3200" b="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“Plop” “ Frizzle”</a:t>
                      </a:r>
                    </a:p>
                  </a:txBody>
                  <a:tcPr/>
                </a:tc>
                <a:extLst>
                  <a:ext uri="{0D108BD9-81ED-4DB2-BD59-A6C34878D82A}">
                    <a16:rowId xmlns:a16="http://schemas.microsoft.com/office/drawing/2014/main" val="1949105803"/>
                  </a:ext>
                </a:extLst>
              </a:tr>
              <a:tr h="370840">
                <a:tc>
                  <a:txBody>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Ellipsis</a:t>
                      </a:r>
                      <a:endParaRPr lang="en-GB" sz="3200" b="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“Up she went like a jack in the box…”</a:t>
                      </a:r>
                    </a:p>
                  </a:txBody>
                  <a:tcPr/>
                </a:tc>
                <a:extLst>
                  <a:ext uri="{0D108BD9-81ED-4DB2-BD59-A6C34878D82A}">
                    <a16:rowId xmlns:a16="http://schemas.microsoft.com/office/drawing/2014/main" val="1899047898"/>
                  </a:ext>
                </a:extLst>
              </a:tr>
              <a:tr h="370840">
                <a:tc>
                  <a:txBody>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Exclamation mark</a:t>
                      </a:r>
                      <a:endParaRPr lang="en-GB" sz="3200" b="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Man the hoses! Do something quick!</a:t>
                      </a:r>
                    </a:p>
                  </a:txBody>
                  <a:tcPr/>
                </a:tc>
                <a:extLst>
                  <a:ext uri="{0D108BD9-81ED-4DB2-BD59-A6C34878D82A}">
                    <a16:rowId xmlns:a16="http://schemas.microsoft.com/office/drawing/2014/main" val="439796640"/>
                  </a:ext>
                </a:extLst>
              </a:tr>
            </a:tbl>
          </a:graphicData>
        </a:graphic>
      </p:graphicFrame>
    </p:spTree>
    <p:extLst>
      <p:ext uri="{BB962C8B-B14F-4D97-AF65-F5344CB8AC3E}">
        <p14:creationId xmlns:p14="http://schemas.microsoft.com/office/powerpoint/2010/main" val="111029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308D378-3975-4C68-BFAE-96B7FEBFCD94}"/>
              </a:ext>
            </a:extLst>
          </p:cNvPr>
          <p:cNvGraphicFramePr>
            <a:graphicFrameLocks noGrp="1"/>
          </p:cNvGraphicFramePr>
          <p:nvPr>
            <p:extLst/>
          </p:nvPr>
        </p:nvGraphicFramePr>
        <p:xfrm>
          <a:off x="654050" y="828484"/>
          <a:ext cx="10883900" cy="5201031"/>
        </p:xfrm>
        <a:graphic>
          <a:graphicData uri="http://schemas.openxmlformats.org/drawingml/2006/table">
            <a:tbl>
              <a:tblPr firstRow="1" bandRow="1">
                <a:tableStyleId>{BDBED569-4797-4DF1-A0F4-6AAB3CD982D8}</a:tableStyleId>
              </a:tblPr>
              <a:tblGrid>
                <a:gridCol w="4103103">
                  <a:extLst>
                    <a:ext uri="{9D8B030D-6E8A-4147-A177-3AD203B41FA5}">
                      <a16:colId xmlns:a16="http://schemas.microsoft.com/office/drawing/2014/main" val="354134692"/>
                    </a:ext>
                  </a:extLst>
                </a:gridCol>
                <a:gridCol w="6780797">
                  <a:extLst>
                    <a:ext uri="{9D8B030D-6E8A-4147-A177-3AD203B41FA5}">
                      <a16:colId xmlns:a16="http://schemas.microsoft.com/office/drawing/2014/main" val="3880101795"/>
                    </a:ext>
                  </a:extLst>
                </a:gridCol>
              </a:tblGrid>
              <a:tr h="370840">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Italics</a:t>
                      </a: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“Doing me </a:t>
                      </a:r>
                      <a:r>
                        <a:rPr lang="en-GB" sz="3200" b="0" i="1" dirty="0">
                          <a:latin typeface="Andika" panose="02000000000000000000" pitchFamily="2" charset="0"/>
                          <a:ea typeface="Andika" panose="02000000000000000000" pitchFamily="2" charset="0"/>
                          <a:cs typeface="Andika" panose="02000000000000000000" pitchFamily="2" charset="0"/>
                        </a:rPr>
                        <a:t>good</a:t>
                      </a:r>
                      <a:r>
                        <a:rPr lang="en-GB" sz="3200" b="0" dirty="0">
                          <a:latin typeface="Andika" panose="02000000000000000000" pitchFamily="2" charset="0"/>
                          <a:ea typeface="Andika" panose="02000000000000000000" pitchFamily="2" charset="0"/>
                          <a:cs typeface="Andika" panose="02000000000000000000" pitchFamily="2" charset="0"/>
                        </a:rPr>
                        <a:t>? It’s </a:t>
                      </a:r>
                      <a:r>
                        <a:rPr lang="en-GB" sz="3200" b="0" i="1" dirty="0">
                          <a:latin typeface="Andika" panose="02000000000000000000" pitchFamily="2" charset="0"/>
                          <a:ea typeface="Andika" panose="02000000000000000000" pitchFamily="2" charset="0"/>
                          <a:cs typeface="Andika" panose="02000000000000000000" pitchFamily="2" charset="0"/>
                        </a:rPr>
                        <a:t>killing me</a:t>
                      </a:r>
                      <a:r>
                        <a:rPr lang="en-GB" sz="3200" b="0" dirty="0">
                          <a:latin typeface="Andika" panose="02000000000000000000" pitchFamily="2" charset="0"/>
                          <a:ea typeface="Andika" panose="02000000000000000000" pitchFamily="2" charset="0"/>
                          <a:cs typeface="Andika" panose="02000000000000000000" pitchFamily="2" charset="0"/>
                        </a:rPr>
                        <a:t>!”</a:t>
                      </a:r>
                    </a:p>
                  </a:txBody>
                  <a:tcPr/>
                </a:tc>
                <a:extLst>
                  <a:ext uri="{0D108BD9-81ED-4DB2-BD59-A6C34878D82A}">
                    <a16:rowId xmlns:a16="http://schemas.microsoft.com/office/drawing/2014/main" val="3769244466"/>
                  </a:ext>
                </a:extLst>
              </a:tr>
              <a:tr h="370840">
                <a:tc>
                  <a:txBody>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Shorter sentences</a:t>
                      </a:r>
                      <a:endParaRPr lang="en-GB" sz="3200" b="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“Then she began to bulge.</a:t>
                      </a:r>
                    </a:p>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She was swelling.</a:t>
                      </a:r>
                    </a:p>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She was puffing up all over.</a:t>
                      </a:r>
                    </a:p>
                  </a:txBody>
                  <a:tcPr/>
                </a:tc>
                <a:extLst>
                  <a:ext uri="{0D108BD9-81ED-4DB2-BD59-A6C34878D82A}">
                    <a16:rowId xmlns:a16="http://schemas.microsoft.com/office/drawing/2014/main" val="1949105803"/>
                  </a:ext>
                </a:extLst>
              </a:tr>
              <a:tr h="370840">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Different use of verbs</a:t>
                      </a:r>
                    </a:p>
                  </a:txBody>
                  <a:tcPr/>
                </a:tc>
                <a:tc>
                  <a:txBody>
                    <a:bodyPr/>
                    <a:lstStyle/>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Grandma: shouted/ yelled / snapped/ cried / screamed</a:t>
                      </a:r>
                    </a:p>
                    <a:p>
                      <a:pPr>
                        <a:lnSpc>
                          <a:spcPct val="150000"/>
                        </a:lnSpc>
                      </a:pPr>
                      <a:r>
                        <a:rPr lang="en-GB" sz="3200" b="0" dirty="0">
                          <a:latin typeface="Andika" panose="02000000000000000000" pitchFamily="2" charset="0"/>
                          <a:ea typeface="Andika" panose="02000000000000000000" pitchFamily="2" charset="0"/>
                          <a:cs typeface="Andika" panose="02000000000000000000" pitchFamily="2" charset="0"/>
                        </a:rPr>
                        <a:t>George: said / asked politely</a:t>
                      </a:r>
                    </a:p>
                  </a:txBody>
                  <a:tcPr/>
                </a:tc>
                <a:extLst>
                  <a:ext uri="{0D108BD9-81ED-4DB2-BD59-A6C34878D82A}">
                    <a16:rowId xmlns:a16="http://schemas.microsoft.com/office/drawing/2014/main" val="1899047898"/>
                  </a:ext>
                </a:extLst>
              </a:tr>
            </a:tbl>
          </a:graphicData>
        </a:graphic>
      </p:graphicFrame>
    </p:spTree>
    <p:extLst>
      <p:ext uri="{BB962C8B-B14F-4D97-AF65-F5344CB8AC3E}">
        <p14:creationId xmlns:p14="http://schemas.microsoft.com/office/powerpoint/2010/main" val="246816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rganizing Medicine Bottles. A Prescription For Safety at Home!">
            <a:extLst>
              <a:ext uri="{FF2B5EF4-FFF2-40B4-BE49-F238E27FC236}">
                <a16:creationId xmlns:a16="http://schemas.microsoft.com/office/drawing/2014/main" id="{1FB3737D-A916-4A3C-9F4A-75466B78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842" y="1409700"/>
            <a:ext cx="536665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ndma Stock Illustrations – 18,855 Grandma Stock Illustrations, Vectors &amp;  Clipart - Dreamstime">
            <a:extLst>
              <a:ext uri="{FF2B5EF4-FFF2-40B4-BE49-F238E27FC236}">
                <a16:creationId xmlns:a16="http://schemas.microsoft.com/office/drawing/2014/main" id="{E54AF0F0-EE52-45D2-8509-F04991C9C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046" y="1409700"/>
            <a:ext cx="38495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5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6.2.3. </a:t>
            </a:r>
            <a:r>
              <a:rPr lang="en-GB" sz="1200" i="1" dirty="0">
                <a:latin typeface="Andika" panose="02000000000000000000" pitchFamily="2" charset="0"/>
                <a:ea typeface="Andika" panose="02000000000000000000" pitchFamily="2" charset="0"/>
                <a:cs typeface="Andika" panose="02000000000000000000" pitchFamily="2" charset="0"/>
              </a:rPr>
              <a:t>Demonstrate ability to integrate and adapt their reading strategies when reading difficult or unfamiliar text</a:t>
            </a:r>
            <a:r>
              <a:rPr lang="en-GB" sz="1200" dirty="0">
                <a:latin typeface="Andika" panose="02000000000000000000" pitchFamily="2" charset="0"/>
                <a:ea typeface="Andika" panose="02000000000000000000" pitchFamily="2" charset="0"/>
                <a:cs typeface="Andika" panose="02000000000000000000" pitchFamily="2" charset="0"/>
              </a:rPr>
              <a:t>; 6.2.6 </a:t>
            </a:r>
            <a:r>
              <a:rPr lang="en-GB" sz="1200" i="1" dirty="0">
                <a:latin typeface="Andika" panose="02000000000000000000" pitchFamily="2" charset="0"/>
                <a:ea typeface="Andika" panose="02000000000000000000" pitchFamily="2" charset="0"/>
                <a:cs typeface="Andika" panose="02000000000000000000" pitchFamily="2" charset="0"/>
              </a:rPr>
              <a:t>Participate in shared reading experiences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a:t>
            </a:r>
            <a:r>
              <a:rPr lang="en-GB" sz="1200" dirty="0">
                <a:latin typeface="Andika" panose="02000000000000000000" pitchFamily="2" charset="0"/>
                <a:ea typeface="Andika" panose="02000000000000000000" pitchFamily="2" charset="0"/>
                <a:cs typeface="Andika" panose="02000000000000000000" pitchFamily="2" charset="0"/>
              </a:rPr>
              <a:t>6.2.8 </a:t>
            </a:r>
            <a:r>
              <a:rPr lang="en-GB" sz="1200" i="1" dirty="0">
                <a:latin typeface="Andika" panose="02000000000000000000" pitchFamily="2" charset="0"/>
                <a:ea typeface="Andika" panose="02000000000000000000" pitchFamily="2" charset="0"/>
                <a:cs typeface="Andika" panose="02000000000000000000" pitchFamily="2" charset="0"/>
              </a:rPr>
              <a:t>Read and understand unfamiliar text.</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81A4BEDE-4EF2-4D86-BBB8-CBF5CD7A2F03}"/>
              </a:ext>
            </a:extLst>
          </p:cNvPr>
          <p:cNvSpPr>
            <a:spLocks noGrp="1"/>
          </p:cNvSpPr>
          <p:nvPr>
            <p:ph type="title"/>
          </p:nvPr>
        </p:nvSpPr>
        <p:spPr>
          <a:xfrm>
            <a:off x="4011612" y="371476"/>
            <a:ext cx="10475913" cy="1191532"/>
          </a:xfrm>
        </p:spPr>
        <p:txBody>
          <a:bodyPr anchor="b">
            <a:normAutofit/>
          </a:bodyPr>
          <a:lstStyle/>
          <a:p>
            <a:pPr>
              <a:lnSpc>
                <a:spcPct val="150000"/>
              </a:lnSpc>
            </a:pPr>
            <a:r>
              <a:rPr lang="en-GB" sz="4800" b="1" dirty="0">
                <a:ln w="22225">
                  <a:noFill/>
                  <a:prstDash val="solid"/>
                </a:ln>
                <a:latin typeface="Slime Box" panose="02000503000000000000" pitchFamily="2" charset="0"/>
                <a:ea typeface="Andika" panose="02000000000000000000" pitchFamily="2" charset="0"/>
                <a:cs typeface="Andika" panose="02000000000000000000" pitchFamily="2" charset="0"/>
              </a:rPr>
              <a:t>what we can do…</a:t>
            </a:r>
          </a:p>
        </p:txBody>
      </p:sp>
      <p:pic>
        <p:nvPicPr>
          <p:cNvPr id="13" name="Picture 2" descr="Free Look Behind Cliparts, Download Free Look Behind Cliparts png images,  Free ClipArts on Clipart Library">
            <a:extLst>
              <a:ext uri="{FF2B5EF4-FFF2-40B4-BE49-F238E27FC236}">
                <a16:creationId xmlns:a16="http://schemas.microsoft.com/office/drawing/2014/main" id="{681DA34F-FB15-417D-9F94-5D7AED23F58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3867"/>
          <a:stretch/>
        </p:blipFill>
        <p:spPr bwMode="auto">
          <a:xfrm>
            <a:off x="672146" y="149796"/>
            <a:ext cx="3144332" cy="13903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22CA2FD-DCAD-4375-87BD-FB4EBF3B0D77}"/>
              </a:ext>
            </a:extLst>
          </p:cNvPr>
          <p:cNvGrpSpPr/>
          <p:nvPr/>
        </p:nvGrpSpPr>
        <p:grpSpPr>
          <a:xfrm>
            <a:off x="946535" y="1739014"/>
            <a:ext cx="10298930" cy="4551808"/>
            <a:chOff x="4919219" y="2196774"/>
            <a:chExt cx="7130026" cy="4551808"/>
          </a:xfrm>
        </p:grpSpPr>
        <p:sp>
          <p:nvSpPr>
            <p:cNvPr id="15" name="Freeform: Shape 14">
              <a:extLst>
                <a:ext uri="{FF2B5EF4-FFF2-40B4-BE49-F238E27FC236}">
                  <a16:creationId xmlns:a16="http://schemas.microsoft.com/office/drawing/2014/main" id="{89082AEC-5A2D-4F0C-90DB-144ECB0E3151}"/>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00B0F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dirty="0">
                  <a:latin typeface="Andika" panose="02000000000000000000" pitchFamily="2" charset="0"/>
                  <a:ea typeface="Andika" panose="02000000000000000000" pitchFamily="2" charset="0"/>
                  <a:cs typeface="Andika" panose="02000000000000000000" pitchFamily="2" charset="0"/>
                </a:rPr>
                <a:t>Read an extract from a story and enjoy it.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6" name="Freeform: Shape 15">
              <a:extLst>
                <a:ext uri="{FF2B5EF4-FFF2-40B4-BE49-F238E27FC236}">
                  <a16:creationId xmlns:a16="http://schemas.microsoft.com/office/drawing/2014/main" id="{DD4A76EF-6126-4767-89E3-5498F1C5603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C00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GB" sz="3200" b="1" dirty="0">
                  <a:latin typeface="Andika" panose="02000000000000000000" pitchFamily="2" charset="0"/>
                  <a:ea typeface="Andika" panose="02000000000000000000" pitchFamily="2" charset="0"/>
                  <a:cs typeface="Andika" panose="02000000000000000000" pitchFamily="2" charset="0"/>
                </a:rPr>
                <a:t>Make inferences based on what is happening in the text.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7" name="Freeform: Shape 16">
              <a:extLst>
                <a:ext uri="{FF2B5EF4-FFF2-40B4-BE49-F238E27FC236}">
                  <a16:creationId xmlns:a16="http://schemas.microsoft.com/office/drawing/2014/main" id="{8049A54A-B06C-4E4D-A997-7F94073B54E0}"/>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CC99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dirty="0">
                  <a:latin typeface="Andika" panose="02000000000000000000" pitchFamily="2" charset="0"/>
                  <a:ea typeface="Andika" panose="02000000000000000000" pitchFamily="2" charset="0"/>
                  <a:cs typeface="Andika" panose="02000000000000000000" pitchFamily="2" charset="0"/>
                </a:rPr>
                <a:t>Talk about different techniques the author uses to create excitement in the story.</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spTree>
    <p:extLst>
      <p:ext uri="{BB962C8B-B14F-4D97-AF65-F5344CB8AC3E}">
        <p14:creationId xmlns:p14="http://schemas.microsoft.com/office/powerpoint/2010/main" val="6722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10023233" cy="90169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to read and respond to unfamiliar text. </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3344349" y="2053339"/>
            <a:ext cx="8660072"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read an excerpt from a story to enjoy myself.</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GB" sz="3200" b="1" dirty="0">
                  <a:latin typeface="Andika" panose="02000000000000000000" pitchFamily="2" charset="0"/>
                  <a:ea typeface="Andika" panose="02000000000000000000" pitchFamily="2" charset="0"/>
                  <a:cs typeface="Andika" panose="02000000000000000000" pitchFamily="2" charset="0"/>
                </a:rPr>
                <a:t>I can make inferences based on the information in the text.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CC66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talk about figurative language such as similes and onomatopoeia.</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87579" y="2053339"/>
            <a:ext cx="2890424" cy="497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rganizing Medicine Bottles. A Prescription For Safety at Home!">
            <a:extLst>
              <a:ext uri="{FF2B5EF4-FFF2-40B4-BE49-F238E27FC236}">
                <a16:creationId xmlns:a16="http://schemas.microsoft.com/office/drawing/2014/main" id="{1FB3737D-A916-4A3C-9F4A-75466B78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2197">
            <a:off x="5237842" y="1863725"/>
            <a:ext cx="5366657" cy="313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Grandma Stock Illustrations – 18,855 Grandma Stock Illustrations, Vectors &amp;  Clipart - Dreamstime">
            <a:extLst>
              <a:ext uri="{FF2B5EF4-FFF2-40B4-BE49-F238E27FC236}">
                <a16:creationId xmlns:a16="http://schemas.microsoft.com/office/drawing/2014/main" id="{E54AF0F0-EE52-45D2-8509-F04991C9C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40354">
            <a:off x="1751363" y="2149020"/>
            <a:ext cx="2984215" cy="2658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6873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eorge&amp;#39;s Marvellous Medicine - Scholastic Shop">
            <a:extLst>
              <a:ext uri="{FF2B5EF4-FFF2-40B4-BE49-F238E27FC236}">
                <a16:creationId xmlns:a16="http://schemas.microsoft.com/office/drawing/2014/main" id="{2C5C1C20-6068-476E-B0F3-B8A5949CA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427" y="-29250"/>
            <a:ext cx="4389981" cy="68399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CFC5568-F068-4C02-AC3A-91CF5D53BE32}"/>
              </a:ext>
            </a:extLst>
          </p:cNvPr>
          <p:cNvPicPr>
            <a:picLocks noChangeAspect="1"/>
          </p:cNvPicPr>
          <p:nvPr/>
        </p:nvPicPr>
        <p:blipFill rotWithShape="1">
          <a:blip r:embed="rId4"/>
          <a:srcRect l="5843" r="5227"/>
          <a:stretch/>
        </p:blipFill>
        <p:spPr>
          <a:xfrm>
            <a:off x="7561094" y="-29250"/>
            <a:ext cx="4629150" cy="6916499"/>
          </a:xfrm>
          <a:prstGeom prst="rect">
            <a:avLst/>
          </a:prstGeom>
        </p:spPr>
      </p:pic>
      <p:sp>
        <p:nvSpPr>
          <p:cNvPr id="3" name="Rectangle: Rounded Corners 2">
            <a:extLst>
              <a:ext uri="{FF2B5EF4-FFF2-40B4-BE49-F238E27FC236}">
                <a16:creationId xmlns:a16="http://schemas.microsoft.com/office/drawing/2014/main" id="{CDCF8B3F-D34B-4478-A8CC-16511AEF21E1}"/>
              </a:ext>
            </a:extLst>
          </p:cNvPr>
          <p:cNvSpPr/>
          <p:nvPr/>
        </p:nvSpPr>
        <p:spPr>
          <a:xfrm>
            <a:off x="192802" y="505053"/>
            <a:ext cx="2443163" cy="142149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Who is on the front cover?  What are they doing?</a:t>
            </a:r>
          </a:p>
        </p:txBody>
      </p:sp>
      <p:sp>
        <p:nvSpPr>
          <p:cNvPr id="19" name="Rectangle: Rounded Corners 18">
            <a:extLst>
              <a:ext uri="{FF2B5EF4-FFF2-40B4-BE49-F238E27FC236}">
                <a16:creationId xmlns:a16="http://schemas.microsoft.com/office/drawing/2014/main" id="{234B3072-80BC-48E4-8692-A9A39BF1122C}"/>
              </a:ext>
            </a:extLst>
          </p:cNvPr>
          <p:cNvSpPr/>
          <p:nvPr/>
        </p:nvSpPr>
        <p:spPr>
          <a:xfrm>
            <a:off x="240896" y="1060640"/>
            <a:ext cx="2443163" cy="142149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Who is the story going to be about?  How do you know?</a:t>
            </a:r>
          </a:p>
        </p:txBody>
      </p:sp>
      <p:sp>
        <p:nvSpPr>
          <p:cNvPr id="21" name="Rectangle: Rounded Corners 20">
            <a:extLst>
              <a:ext uri="{FF2B5EF4-FFF2-40B4-BE49-F238E27FC236}">
                <a16:creationId xmlns:a16="http://schemas.microsoft.com/office/drawing/2014/main" id="{A2F42A0B-58F4-4E70-BCDB-1A00ED71AA2F}"/>
              </a:ext>
            </a:extLst>
          </p:cNvPr>
          <p:cNvSpPr/>
          <p:nvPr/>
        </p:nvSpPr>
        <p:spPr>
          <a:xfrm>
            <a:off x="216849" y="1653213"/>
            <a:ext cx="2443163" cy="142149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Which characters were you introduced to in the blurb?</a:t>
            </a:r>
          </a:p>
        </p:txBody>
      </p:sp>
      <p:sp>
        <p:nvSpPr>
          <p:cNvPr id="22" name="Rectangle: Rounded Corners 21">
            <a:extLst>
              <a:ext uri="{FF2B5EF4-FFF2-40B4-BE49-F238E27FC236}">
                <a16:creationId xmlns:a16="http://schemas.microsoft.com/office/drawing/2014/main" id="{189B1CE7-4895-4D89-8BA4-55A40D1C0E7D}"/>
              </a:ext>
            </a:extLst>
          </p:cNvPr>
          <p:cNvSpPr/>
          <p:nvPr/>
        </p:nvSpPr>
        <p:spPr>
          <a:xfrm>
            <a:off x="192801" y="2060321"/>
            <a:ext cx="2443163" cy="142149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What do you think might happen in the story?</a:t>
            </a:r>
          </a:p>
        </p:txBody>
      </p:sp>
      <p:sp>
        <p:nvSpPr>
          <p:cNvPr id="23" name="Rectangle: Rounded Corners 22">
            <a:extLst>
              <a:ext uri="{FF2B5EF4-FFF2-40B4-BE49-F238E27FC236}">
                <a16:creationId xmlns:a16="http://schemas.microsoft.com/office/drawing/2014/main" id="{078730E6-21D2-4F7D-8E0C-675C31160D2D}"/>
              </a:ext>
            </a:extLst>
          </p:cNvPr>
          <p:cNvSpPr/>
          <p:nvPr/>
        </p:nvSpPr>
        <p:spPr>
          <a:xfrm>
            <a:off x="205545" y="2514600"/>
            <a:ext cx="2453434" cy="1404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Have you ever read anything else by Roald Dahl?</a:t>
            </a:r>
          </a:p>
        </p:txBody>
      </p:sp>
    </p:spTree>
    <p:extLst>
      <p:ext uri="{BB962C8B-B14F-4D97-AF65-F5344CB8AC3E}">
        <p14:creationId xmlns:p14="http://schemas.microsoft.com/office/powerpoint/2010/main" val="35899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8D3C64B-83C9-48CB-99F2-E158BED01C4F}"/>
              </a:ext>
            </a:extLst>
          </p:cNvPr>
          <p:cNvPicPr>
            <a:picLocks noChangeAspect="1"/>
          </p:cNvPicPr>
          <p:nvPr/>
        </p:nvPicPr>
        <p:blipFill>
          <a:blip r:embed="rId3"/>
          <a:stretch>
            <a:fillRect/>
          </a:stretch>
        </p:blipFill>
        <p:spPr>
          <a:xfrm rot="21344333">
            <a:off x="629417" y="765370"/>
            <a:ext cx="6172094" cy="433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514A32BB-98CC-44F2-B57F-107DF60DABAF}"/>
              </a:ext>
            </a:extLst>
          </p:cNvPr>
          <p:cNvPicPr>
            <a:picLocks noChangeAspect="1"/>
          </p:cNvPicPr>
          <p:nvPr/>
        </p:nvPicPr>
        <p:blipFill>
          <a:blip r:embed="rId4"/>
          <a:stretch>
            <a:fillRect/>
          </a:stretch>
        </p:blipFill>
        <p:spPr>
          <a:xfrm rot="490929">
            <a:off x="5283894" y="1439677"/>
            <a:ext cx="6337409" cy="4572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82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8D3C64B-83C9-48CB-99F2-E158BED01C4F}"/>
              </a:ext>
            </a:extLst>
          </p:cNvPr>
          <p:cNvPicPr>
            <a:picLocks noChangeAspect="1"/>
          </p:cNvPicPr>
          <p:nvPr/>
        </p:nvPicPr>
        <p:blipFill rotWithShape="1">
          <a:blip r:embed="rId3"/>
          <a:srcRect r="51195"/>
          <a:stretch/>
        </p:blipFill>
        <p:spPr>
          <a:xfrm>
            <a:off x="3711622" y="0"/>
            <a:ext cx="476875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034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8D3C64B-83C9-48CB-99F2-E158BED01C4F}"/>
              </a:ext>
            </a:extLst>
          </p:cNvPr>
          <p:cNvPicPr>
            <a:picLocks noChangeAspect="1"/>
          </p:cNvPicPr>
          <p:nvPr/>
        </p:nvPicPr>
        <p:blipFill rotWithShape="1">
          <a:blip r:embed="rId3"/>
          <a:srcRect l="48455" r="198"/>
          <a:stretch/>
        </p:blipFill>
        <p:spPr>
          <a:xfrm>
            <a:off x="3753852" y="0"/>
            <a:ext cx="5017168"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826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14A32BB-98CC-44F2-B57F-107DF60DABAF}"/>
              </a:ext>
            </a:extLst>
          </p:cNvPr>
          <p:cNvPicPr>
            <a:picLocks noChangeAspect="1"/>
          </p:cNvPicPr>
          <p:nvPr/>
        </p:nvPicPr>
        <p:blipFill rotWithShape="1">
          <a:blip r:embed="rId3"/>
          <a:srcRect r="51240"/>
          <a:stretch/>
        </p:blipFill>
        <p:spPr>
          <a:xfrm>
            <a:off x="3539314" y="-12032"/>
            <a:ext cx="4634559"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326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54B3E-4411-4115-9B4A-4A94B1DDB29A}">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2.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531C5-2780-48E1-B7EA-96EA2D7ACE15}">
  <ds:schemaRefs>
    <ds:schemaRef ds:uri="http://schemas.microsoft.com/office/infopath/2007/PartnerControls"/>
    <ds:schemaRef ds:uri="http://schemas.microsoft.com/office/2006/documentManagement/types"/>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436</TotalTime>
  <Words>1293</Words>
  <Application>Microsoft Office PowerPoint</Application>
  <PresentationFormat>Widescreen</PresentationFormat>
  <Paragraphs>108</Paragraphs>
  <Slides>21</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Calibri Light</vt:lpstr>
      <vt:lpstr>Arial</vt:lpstr>
      <vt:lpstr>Slime Box</vt:lpstr>
      <vt:lpstr>Fill Me With Color</vt:lpstr>
      <vt:lpstr>Aharoni</vt:lpstr>
      <vt:lpstr>Gretoon Highlight</vt:lpstr>
      <vt:lpstr>Calibri</vt:lpstr>
      <vt:lpstr>Cavolini</vt:lpstr>
      <vt:lpstr>Andika</vt:lpstr>
      <vt:lpstr>Office Theme</vt:lpstr>
      <vt:lpstr>1_Office Theme</vt:lpstr>
      <vt:lpstr>Staying Healthy</vt:lpstr>
      <vt:lpstr>Notes for the Educator</vt:lpstr>
      <vt:lpstr>I am learning to read and respond to unfamiliar 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can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Myself and Others</dc:title>
  <dc:creator>urieth aquilina</dc:creator>
  <cp:lastModifiedBy>urieth aquilina</cp:lastModifiedBy>
  <cp:revision>1</cp:revision>
  <dcterms:created xsi:type="dcterms:W3CDTF">2021-07-21T12:02:52Z</dcterms:created>
  <dcterms:modified xsi:type="dcterms:W3CDTF">2021-10-05T05:18:32Z</dcterms:modified>
</cp:coreProperties>
</file>