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4"/>
  </p:sldMasterIdLst>
  <p:sldIdLst>
    <p:sldId id="256" r:id="rId5"/>
    <p:sldId id="257" r:id="rId6"/>
    <p:sldId id="25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305" r:id="rId17"/>
    <p:sldId id="306" r:id="rId18"/>
    <p:sldId id="307" r:id="rId19"/>
    <p:sldId id="308" r:id="rId20"/>
    <p:sldId id="304" r:id="rId21"/>
    <p:sldId id="299" r:id="rId22"/>
    <p:sldId id="300" r:id="rId23"/>
    <p:sldId id="259" r:id="rId24"/>
    <p:sldId id="276" r:id="rId25"/>
    <p:sldId id="261" r:id="rId26"/>
    <p:sldId id="262" r:id="rId27"/>
    <p:sldId id="263" r:id="rId28"/>
    <p:sldId id="264" r:id="rId29"/>
    <p:sldId id="265" r:id="rId30"/>
    <p:sldId id="267" r:id="rId31"/>
    <p:sldId id="268" r:id="rId32"/>
    <p:sldId id="269" r:id="rId33"/>
    <p:sldId id="270" r:id="rId34"/>
    <p:sldId id="289" r:id="rId35"/>
    <p:sldId id="303" r:id="rId36"/>
    <p:sldId id="310" r:id="rId37"/>
    <p:sldId id="309" r:id="rId38"/>
    <p:sldId id="28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88F203-5908-CF61-6E57-CD052D33EDB4}" v="225" dt="2021-09-28T08:12:32.246"/>
    <p1510:client id="{36C787ED-EFB4-2EB0-01C7-ED513FB9985F}" v="313" dt="2021-10-04T09:38:00.6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1258" autoAdjust="0"/>
  </p:normalViewPr>
  <p:slideViewPr>
    <p:cSldViewPr snapToGrid="0">
      <p:cViewPr varScale="1">
        <p:scale>
          <a:sx n="65" d="100"/>
          <a:sy n="65" d="100"/>
        </p:scale>
        <p:origin x="6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essa Xuereb" userId="cf06a9f6-2ebd-481e-9fd5-404d201fd7dd" providerId="ADAL" clId="{7514C1EC-E585-4F21-A084-85CCB0055D0A}"/>
    <pc:docChg chg="undo custSel addSld modSld sldOrd">
      <pc:chgData name="Vanessa Xuereb" userId="cf06a9f6-2ebd-481e-9fd5-404d201fd7dd" providerId="ADAL" clId="{7514C1EC-E585-4F21-A084-85CCB0055D0A}" dt="2021-04-15T18:45:10.469" v="578" actId="14100"/>
      <pc:docMkLst>
        <pc:docMk/>
      </pc:docMkLst>
      <pc:sldChg chg="ord">
        <pc:chgData name="Vanessa Xuereb" userId="cf06a9f6-2ebd-481e-9fd5-404d201fd7dd" providerId="ADAL" clId="{7514C1EC-E585-4F21-A084-85CCB0055D0A}" dt="2021-04-13T17:52:23.149" v="415" actId="14100"/>
        <pc:sldMkLst>
          <pc:docMk/>
          <pc:sldMk cId="3892430857" sldId="256"/>
        </pc:sldMkLst>
      </pc:sldChg>
      <pc:sldChg chg="modSp">
        <pc:chgData name="Vanessa Xuereb" userId="cf06a9f6-2ebd-481e-9fd5-404d201fd7dd" providerId="ADAL" clId="{7514C1EC-E585-4F21-A084-85CCB0055D0A}" dt="2021-04-13T09:21:39.975" v="361" actId="207"/>
        <pc:sldMkLst>
          <pc:docMk/>
          <pc:sldMk cId="3368800408" sldId="261"/>
        </pc:sldMkLst>
        <pc:spChg chg="mod">
          <ac:chgData name="Vanessa Xuereb" userId="cf06a9f6-2ebd-481e-9fd5-404d201fd7dd" providerId="ADAL" clId="{7514C1EC-E585-4F21-A084-85CCB0055D0A}" dt="2021-04-13T09:21:39.975" v="361" actId="207"/>
          <ac:spMkLst>
            <pc:docMk/>
            <pc:sldMk cId="3368800408" sldId="261"/>
            <ac:spMk id="2" creationId="{FAA19785-5F0C-47B4-811B-616A1463101D}"/>
          </ac:spMkLst>
        </pc:spChg>
      </pc:sldChg>
      <pc:sldChg chg="modSp">
        <pc:chgData name="Vanessa Xuereb" userId="cf06a9f6-2ebd-481e-9fd5-404d201fd7dd" providerId="ADAL" clId="{7514C1EC-E585-4F21-A084-85CCB0055D0A}" dt="2021-04-13T09:21:48.090" v="362" actId="207"/>
        <pc:sldMkLst>
          <pc:docMk/>
          <pc:sldMk cId="3920642441" sldId="262"/>
        </pc:sldMkLst>
        <pc:spChg chg="mod">
          <ac:chgData name="Vanessa Xuereb" userId="cf06a9f6-2ebd-481e-9fd5-404d201fd7dd" providerId="ADAL" clId="{7514C1EC-E585-4F21-A084-85CCB0055D0A}" dt="2021-04-13T09:21:48.090" v="362" actId="207"/>
          <ac:spMkLst>
            <pc:docMk/>
            <pc:sldMk cId="3920642441" sldId="262"/>
            <ac:spMk id="2" creationId="{441A4180-0FFB-4B2C-8BB4-B71BD19F1D0D}"/>
          </ac:spMkLst>
        </pc:spChg>
      </pc:sldChg>
      <pc:sldChg chg="modSp">
        <pc:chgData name="Vanessa Xuereb" userId="cf06a9f6-2ebd-481e-9fd5-404d201fd7dd" providerId="ADAL" clId="{7514C1EC-E585-4F21-A084-85CCB0055D0A}" dt="2021-04-13T09:22:55.305" v="366" actId="1076"/>
        <pc:sldMkLst>
          <pc:docMk/>
          <pc:sldMk cId="596038564" sldId="263"/>
        </pc:sldMkLst>
        <pc:spChg chg="mod">
          <ac:chgData name="Vanessa Xuereb" userId="cf06a9f6-2ebd-481e-9fd5-404d201fd7dd" providerId="ADAL" clId="{7514C1EC-E585-4F21-A084-85CCB0055D0A}" dt="2021-04-13T09:22:28.366" v="365" actId="1076"/>
          <ac:spMkLst>
            <pc:docMk/>
            <pc:sldMk cId="596038564" sldId="263"/>
            <ac:spMk id="2" creationId="{04567E38-6663-4BE6-B3A1-0743549D0464}"/>
          </ac:spMkLst>
        </pc:spChg>
        <pc:spChg chg="mod">
          <ac:chgData name="Vanessa Xuereb" userId="cf06a9f6-2ebd-481e-9fd5-404d201fd7dd" providerId="ADAL" clId="{7514C1EC-E585-4F21-A084-85CCB0055D0A}" dt="2021-04-13T09:22:55.305" v="366" actId="1076"/>
          <ac:spMkLst>
            <pc:docMk/>
            <pc:sldMk cId="596038564" sldId="263"/>
            <ac:spMk id="4" creationId="{A6B5463C-C0D8-4E74-88B4-6091D7E79B17}"/>
          </ac:spMkLst>
        </pc:spChg>
      </pc:sldChg>
      <pc:sldChg chg="addSp delSp modSp mod setBg">
        <pc:chgData name="Vanessa Xuereb" userId="cf06a9f6-2ebd-481e-9fd5-404d201fd7dd" providerId="ADAL" clId="{7514C1EC-E585-4F21-A084-85CCB0055D0A}" dt="2021-04-13T09:31:17.141" v="392" actId="1076"/>
        <pc:sldMkLst>
          <pc:docMk/>
          <pc:sldMk cId="1529565978" sldId="265"/>
        </pc:sldMkLst>
        <pc:spChg chg="add del">
          <ac:chgData name="Vanessa Xuereb" userId="cf06a9f6-2ebd-481e-9fd5-404d201fd7dd" providerId="ADAL" clId="{7514C1EC-E585-4F21-A084-85CCB0055D0A}" dt="2021-04-13T09:29:46.017" v="375" actId="26606"/>
          <ac:spMkLst>
            <pc:docMk/>
            <pc:sldMk cId="1529565978" sldId="265"/>
            <ac:spMk id="15" creationId="{5BECDBB2-914C-44DE-B171-6F7946196F54}"/>
          </ac:spMkLst>
        </pc:spChg>
        <pc:spChg chg="add del">
          <ac:chgData name="Vanessa Xuereb" userId="cf06a9f6-2ebd-481e-9fd5-404d201fd7dd" providerId="ADAL" clId="{7514C1EC-E585-4F21-A084-85CCB0055D0A}" dt="2021-04-13T09:29:40.964" v="372" actId="26606"/>
          <ac:spMkLst>
            <pc:docMk/>
            <pc:sldMk cId="1529565978" sldId="265"/>
            <ac:spMk id="24" creationId="{DDDE267B-E820-4910-868D-BA40CFB936D7}"/>
          </ac:spMkLst>
        </pc:spChg>
        <pc:spChg chg="add del">
          <ac:chgData name="Vanessa Xuereb" userId="cf06a9f6-2ebd-481e-9fd5-404d201fd7dd" providerId="ADAL" clId="{7514C1EC-E585-4F21-A084-85CCB0055D0A}" dt="2021-04-13T09:29:46.005" v="374" actId="26606"/>
          <ac:spMkLst>
            <pc:docMk/>
            <pc:sldMk cId="1529565978" sldId="265"/>
            <ac:spMk id="28" creationId="{109F0470-FF39-4045-95A3-BA429726B0B5}"/>
          </ac:spMkLst>
        </pc:spChg>
        <pc:spChg chg="add del">
          <ac:chgData name="Vanessa Xuereb" userId="cf06a9f6-2ebd-481e-9fd5-404d201fd7dd" providerId="ADAL" clId="{7514C1EC-E585-4F21-A084-85CCB0055D0A}" dt="2021-04-13T09:29:46.005" v="374" actId="26606"/>
          <ac:spMkLst>
            <pc:docMk/>
            <pc:sldMk cId="1529565978" sldId="265"/>
            <ac:spMk id="29" creationId="{435DF8F1-0CB0-4FA3-B6B9-8DCD92791EEE}"/>
          </ac:spMkLst>
        </pc:spChg>
        <pc:spChg chg="add">
          <ac:chgData name="Vanessa Xuereb" userId="cf06a9f6-2ebd-481e-9fd5-404d201fd7dd" providerId="ADAL" clId="{7514C1EC-E585-4F21-A084-85CCB0055D0A}" dt="2021-04-13T09:29:46.017" v="375" actId="26606"/>
          <ac:spMkLst>
            <pc:docMk/>
            <pc:sldMk cId="1529565978" sldId="265"/>
            <ac:spMk id="31" creationId="{57E607C4-A0A1-44FA-981D-EA3B81396361}"/>
          </ac:spMkLst>
        </pc:spChg>
        <pc:picChg chg="add del">
          <ac:chgData name="Vanessa Xuereb" userId="cf06a9f6-2ebd-481e-9fd5-404d201fd7dd" providerId="ADAL" clId="{7514C1EC-E585-4F21-A084-85CCB0055D0A}" dt="2021-04-13T09:27:04.771" v="369" actId="478"/>
          <ac:picMkLst>
            <pc:docMk/>
            <pc:sldMk cId="1529565978" sldId="265"/>
            <ac:picMk id="3" creationId="{C3E7E02F-3C9E-4EE4-A3CA-5844B371DCB8}"/>
          </ac:picMkLst>
        </pc:picChg>
        <pc:picChg chg="add mod">
          <ac:chgData name="Vanessa Xuereb" userId="cf06a9f6-2ebd-481e-9fd5-404d201fd7dd" providerId="ADAL" clId="{7514C1EC-E585-4F21-A084-85CCB0055D0A}" dt="2021-04-13T09:31:17.141" v="392" actId="1076"/>
          <ac:picMkLst>
            <pc:docMk/>
            <pc:sldMk cId="1529565978" sldId="265"/>
            <ac:picMk id="4" creationId="{4A18311B-8A06-4DD5-833E-BD8397A6D51F}"/>
          </ac:picMkLst>
        </pc:picChg>
        <pc:picChg chg="add del">
          <ac:chgData name="Vanessa Xuereb" userId="cf06a9f6-2ebd-481e-9fd5-404d201fd7dd" providerId="ADAL" clId="{7514C1EC-E585-4F21-A084-85CCB0055D0A}" dt="2021-04-13T09:29:46.017" v="375" actId="26606"/>
          <ac:picMkLst>
            <pc:docMk/>
            <pc:sldMk cId="1529565978" sldId="265"/>
            <ac:picMk id="17" creationId="{1D5C6008-3DE6-42B7-AED2-68544F325BC6}"/>
          </ac:picMkLst>
        </pc:picChg>
        <pc:picChg chg="add del">
          <ac:chgData name="Vanessa Xuereb" userId="cf06a9f6-2ebd-481e-9fd5-404d201fd7dd" providerId="ADAL" clId="{7514C1EC-E585-4F21-A084-85CCB0055D0A}" dt="2021-04-13T09:29:46.017" v="375" actId="26606"/>
          <ac:picMkLst>
            <pc:docMk/>
            <pc:sldMk cId="1529565978" sldId="265"/>
            <ac:picMk id="19" creationId="{5D09915C-7FC3-45EF-BDD0-6393ACE446E7}"/>
          </ac:picMkLst>
        </pc:picChg>
        <pc:picChg chg="add del">
          <ac:chgData name="Vanessa Xuereb" userId="cf06a9f6-2ebd-481e-9fd5-404d201fd7dd" providerId="ADAL" clId="{7514C1EC-E585-4F21-A084-85CCB0055D0A}" dt="2021-04-13T09:29:40.964" v="372" actId="26606"/>
          <ac:picMkLst>
            <pc:docMk/>
            <pc:sldMk cId="1529565978" sldId="265"/>
            <ac:picMk id="26" creationId="{FF3E25D7-C2F8-445D-AA42-C1163028DA68}"/>
          </ac:picMkLst>
        </pc:picChg>
        <pc:picChg chg="add">
          <ac:chgData name="Vanessa Xuereb" userId="cf06a9f6-2ebd-481e-9fd5-404d201fd7dd" providerId="ADAL" clId="{7514C1EC-E585-4F21-A084-85CCB0055D0A}" dt="2021-04-13T09:29:46.017" v="375" actId="26606"/>
          <ac:picMkLst>
            <pc:docMk/>
            <pc:sldMk cId="1529565978" sldId="265"/>
            <ac:picMk id="32" creationId="{08D97526-B9D9-4257-B6A9-9D7988974929}"/>
          </ac:picMkLst>
        </pc:picChg>
      </pc:sldChg>
      <pc:sldChg chg="modSp">
        <pc:chgData name="Vanessa Xuereb" userId="cf06a9f6-2ebd-481e-9fd5-404d201fd7dd" providerId="ADAL" clId="{7514C1EC-E585-4F21-A084-85CCB0055D0A}" dt="2021-04-13T09:33:42.520" v="402" actId="207"/>
        <pc:sldMkLst>
          <pc:docMk/>
          <pc:sldMk cId="2957645409" sldId="270"/>
        </pc:sldMkLst>
        <pc:spChg chg="mod">
          <ac:chgData name="Vanessa Xuereb" userId="cf06a9f6-2ebd-481e-9fd5-404d201fd7dd" providerId="ADAL" clId="{7514C1EC-E585-4F21-A084-85CCB0055D0A}" dt="2021-04-13T09:33:42.520" v="402" actId="207"/>
          <ac:spMkLst>
            <pc:docMk/>
            <pc:sldMk cId="2957645409" sldId="270"/>
            <ac:spMk id="2" creationId="{865C7AFB-9B8D-40B5-9A7C-382DA50A7E6F}"/>
          </ac:spMkLst>
        </pc:spChg>
      </pc:sldChg>
      <pc:sldChg chg="modSp">
        <pc:chgData name="Vanessa Xuereb" userId="cf06a9f6-2ebd-481e-9fd5-404d201fd7dd" providerId="ADAL" clId="{7514C1EC-E585-4F21-A084-85CCB0055D0A}" dt="2021-04-13T09:21:33.343" v="360" actId="207"/>
        <pc:sldMkLst>
          <pc:docMk/>
          <pc:sldMk cId="2358491265" sldId="276"/>
        </pc:sldMkLst>
        <pc:spChg chg="mod">
          <ac:chgData name="Vanessa Xuereb" userId="cf06a9f6-2ebd-481e-9fd5-404d201fd7dd" providerId="ADAL" clId="{7514C1EC-E585-4F21-A084-85CCB0055D0A}" dt="2021-04-13T09:21:33.343" v="360" actId="207"/>
          <ac:spMkLst>
            <pc:docMk/>
            <pc:sldMk cId="2358491265" sldId="276"/>
            <ac:spMk id="2" creationId="{8D3B11AE-D431-4679-9D36-B0BBF18140E6}"/>
          </ac:spMkLst>
        </pc:spChg>
      </pc:sldChg>
      <pc:sldChg chg="delSp modSp">
        <pc:chgData name="Vanessa Xuereb" userId="cf06a9f6-2ebd-481e-9fd5-404d201fd7dd" providerId="ADAL" clId="{7514C1EC-E585-4F21-A084-85CCB0055D0A}" dt="2021-04-13T19:08:44.203" v="464" actId="20577"/>
        <pc:sldMkLst>
          <pc:docMk/>
          <pc:sldMk cId="4069448362" sldId="289"/>
        </pc:sldMkLst>
        <pc:spChg chg="del mod">
          <ac:chgData name="Vanessa Xuereb" userId="cf06a9f6-2ebd-481e-9fd5-404d201fd7dd" providerId="ADAL" clId="{7514C1EC-E585-4F21-A084-85CCB0055D0A}" dt="2021-04-13T19:08:17.226" v="451" actId="20577"/>
          <ac:spMkLst>
            <pc:docMk/>
            <pc:sldMk cId="4069448362" sldId="289"/>
            <ac:spMk id="2" creationId="{43E97C5E-B3E8-490C-8531-5EEDECFC5E62}"/>
          </ac:spMkLst>
        </pc:spChg>
        <pc:spChg chg="mod">
          <ac:chgData name="Vanessa Xuereb" userId="cf06a9f6-2ebd-481e-9fd5-404d201fd7dd" providerId="ADAL" clId="{7514C1EC-E585-4F21-A084-85CCB0055D0A}" dt="2021-04-13T19:08:44.203" v="464" actId="20577"/>
          <ac:spMkLst>
            <pc:docMk/>
            <pc:sldMk cId="4069448362" sldId="289"/>
            <ac:spMk id="3" creationId="{8F6F8C35-8C5D-468A-94AF-70BEAEBE52C6}"/>
          </ac:spMkLst>
        </pc:spChg>
        <pc:picChg chg="mod">
          <ac:chgData name="Vanessa Xuereb" userId="cf06a9f6-2ebd-481e-9fd5-404d201fd7dd" providerId="ADAL" clId="{7514C1EC-E585-4F21-A084-85CCB0055D0A}" dt="2021-04-13T19:08:41.476" v="456" actId="14100"/>
          <ac:picMkLst>
            <pc:docMk/>
            <pc:sldMk cId="4069448362" sldId="289"/>
            <ac:picMk id="4" creationId="{8CF97043-8A81-42F1-BA3F-9EE3CBD0633D}"/>
          </ac:picMkLst>
        </pc:picChg>
      </pc:sldChg>
      <pc:sldChg chg="addSp modSp">
        <pc:chgData name="Vanessa Xuereb" userId="cf06a9f6-2ebd-481e-9fd5-404d201fd7dd" providerId="ADAL" clId="{7514C1EC-E585-4F21-A084-85CCB0055D0A}" dt="2021-04-13T09:36:29.053" v="413" actId="1076"/>
        <pc:sldMkLst>
          <pc:docMk/>
          <pc:sldMk cId="2032837645" sldId="290"/>
        </pc:sldMkLst>
        <pc:spChg chg="mod">
          <ac:chgData name="Vanessa Xuereb" userId="cf06a9f6-2ebd-481e-9fd5-404d201fd7dd" providerId="ADAL" clId="{7514C1EC-E585-4F21-A084-85CCB0055D0A}" dt="2021-04-13T09:36:29.053" v="413" actId="1076"/>
          <ac:spMkLst>
            <pc:docMk/>
            <pc:sldMk cId="2032837645" sldId="290"/>
            <ac:spMk id="4" creationId="{E516EEBF-8C49-4CBD-B744-A5096F13181B}"/>
          </ac:spMkLst>
        </pc:spChg>
        <pc:picChg chg="add mod">
          <ac:chgData name="Vanessa Xuereb" userId="cf06a9f6-2ebd-481e-9fd5-404d201fd7dd" providerId="ADAL" clId="{7514C1EC-E585-4F21-A084-85CCB0055D0A}" dt="2021-04-13T09:36:24.720" v="412" actId="14100"/>
          <ac:picMkLst>
            <pc:docMk/>
            <pc:sldMk cId="2032837645" sldId="290"/>
            <ac:picMk id="6146" creationId="{A5B78C6B-63DD-4C6B-8852-33EB011F5162}"/>
          </ac:picMkLst>
        </pc:picChg>
      </pc:sldChg>
      <pc:sldChg chg="modSp">
        <pc:chgData name="Vanessa Xuereb" userId="cf06a9f6-2ebd-481e-9fd5-404d201fd7dd" providerId="ADAL" clId="{7514C1EC-E585-4F21-A084-85CCB0055D0A}" dt="2021-04-13T09:19:30.097" v="317" actId="113"/>
        <pc:sldMkLst>
          <pc:docMk/>
          <pc:sldMk cId="3214387294" sldId="299"/>
        </pc:sldMkLst>
        <pc:spChg chg="mod">
          <ac:chgData name="Vanessa Xuereb" userId="cf06a9f6-2ebd-481e-9fd5-404d201fd7dd" providerId="ADAL" clId="{7514C1EC-E585-4F21-A084-85CCB0055D0A}" dt="2021-04-13T09:19:30.097" v="317" actId="113"/>
          <ac:spMkLst>
            <pc:docMk/>
            <pc:sldMk cId="3214387294" sldId="299"/>
            <ac:spMk id="3" creationId="{5672F8B0-960B-4415-A7A6-612B0B393709}"/>
          </ac:spMkLst>
        </pc:spChg>
        <pc:picChg chg="mod">
          <ac:chgData name="Vanessa Xuereb" userId="cf06a9f6-2ebd-481e-9fd5-404d201fd7dd" providerId="ADAL" clId="{7514C1EC-E585-4F21-A084-85CCB0055D0A}" dt="2021-04-13T09:18:44.171" v="310" actId="14100"/>
          <ac:picMkLst>
            <pc:docMk/>
            <pc:sldMk cId="3214387294" sldId="299"/>
            <ac:picMk id="9218" creationId="{8E3969DB-CB3B-469E-84A3-C43680F88B5F}"/>
          </ac:picMkLst>
        </pc:picChg>
      </pc:sldChg>
      <pc:sldChg chg="delSp modSp">
        <pc:chgData name="Vanessa Xuereb" userId="cf06a9f6-2ebd-481e-9fd5-404d201fd7dd" providerId="ADAL" clId="{7514C1EC-E585-4F21-A084-85CCB0055D0A}" dt="2021-04-13T09:21:20.417" v="359" actId="14100"/>
        <pc:sldMkLst>
          <pc:docMk/>
          <pc:sldMk cId="192647685" sldId="300"/>
        </pc:sldMkLst>
        <pc:spChg chg="del mod">
          <ac:chgData name="Vanessa Xuereb" userId="cf06a9f6-2ebd-481e-9fd5-404d201fd7dd" providerId="ADAL" clId="{7514C1EC-E585-4F21-A084-85CCB0055D0A}" dt="2021-04-13T09:13:43.856" v="117" actId="14100"/>
          <ac:spMkLst>
            <pc:docMk/>
            <pc:sldMk cId="192647685" sldId="300"/>
            <ac:spMk id="2" creationId="{AEA19D75-DC9D-419C-A4CC-A1AA70B4B1D7}"/>
          </ac:spMkLst>
        </pc:spChg>
        <pc:spChg chg="mod">
          <ac:chgData name="Vanessa Xuereb" userId="cf06a9f6-2ebd-481e-9fd5-404d201fd7dd" providerId="ADAL" clId="{7514C1EC-E585-4F21-A084-85CCB0055D0A}" dt="2021-04-13T09:20:57.485" v="355" actId="20577"/>
          <ac:spMkLst>
            <pc:docMk/>
            <pc:sldMk cId="192647685" sldId="300"/>
            <ac:spMk id="3" creationId="{1A3187A0-ECC7-416F-BF10-0567EE68B322}"/>
          </ac:spMkLst>
        </pc:spChg>
        <pc:picChg chg="mod">
          <ac:chgData name="Vanessa Xuereb" userId="cf06a9f6-2ebd-481e-9fd5-404d201fd7dd" providerId="ADAL" clId="{7514C1EC-E585-4F21-A084-85CCB0055D0A}" dt="2021-04-13T09:21:20.417" v="359" actId="14100"/>
          <ac:picMkLst>
            <pc:docMk/>
            <pc:sldMk cId="192647685" sldId="300"/>
            <ac:picMk id="10244" creationId="{40040064-C541-4A02-ADDA-5D445B3E49F2}"/>
          </ac:picMkLst>
        </pc:picChg>
      </pc:sldChg>
      <pc:sldChg chg="modSp ord">
        <pc:chgData name="Vanessa Xuereb" userId="cf06a9f6-2ebd-481e-9fd5-404d201fd7dd" providerId="ADAL" clId="{7514C1EC-E585-4F21-A084-85CCB0055D0A}" dt="2021-04-13T19:10:56.036" v="568" actId="14100"/>
        <pc:sldMkLst>
          <pc:docMk/>
          <pc:sldMk cId="63257977" sldId="303"/>
        </pc:sldMkLst>
        <pc:spChg chg="mod">
          <ac:chgData name="Vanessa Xuereb" userId="cf06a9f6-2ebd-481e-9fd5-404d201fd7dd" providerId="ADAL" clId="{7514C1EC-E585-4F21-A084-85CCB0055D0A}" dt="2021-04-13T09:33:22.535" v="399" actId="207"/>
          <ac:spMkLst>
            <pc:docMk/>
            <pc:sldMk cId="63257977" sldId="303"/>
            <ac:spMk id="2" creationId="{1D7F9BF8-5781-405C-9C2E-0F7F08763DEC}"/>
          </ac:spMkLst>
        </pc:spChg>
      </pc:sldChg>
      <pc:sldChg chg="addSp delSp modSp">
        <pc:chgData name="Vanessa Xuereb" userId="cf06a9f6-2ebd-481e-9fd5-404d201fd7dd" providerId="ADAL" clId="{7514C1EC-E585-4F21-A084-85CCB0055D0A}" dt="2021-04-13T08:59:38.765" v="113" actId="1076"/>
        <pc:sldMkLst>
          <pc:docMk/>
          <pc:sldMk cId="1194605799" sldId="304"/>
        </pc:sldMkLst>
        <pc:spChg chg="add del mod">
          <ac:chgData name="Vanessa Xuereb" userId="cf06a9f6-2ebd-481e-9fd5-404d201fd7dd" providerId="ADAL" clId="{7514C1EC-E585-4F21-A084-85CCB0055D0A}" dt="2021-04-13T08:55:22.213" v="95" actId="1076"/>
          <ac:spMkLst>
            <pc:docMk/>
            <pc:sldMk cId="1194605799" sldId="304"/>
            <ac:spMk id="2" creationId="{F111EE8A-8EDC-45AA-9D3A-28729B4B2352}"/>
          </ac:spMkLst>
        </pc:spChg>
        <pc:spChg chg="del">
          <ac:chgData name="Vanessa Xuereb" userId="cf06a9f6-2ebd-481e-9fd5-404d201fd7dd" providerId="ADAL" clId="{7514C1EC-E585-4F21-A084-85CCB0055D0A}" dt="2021-04-13T08:54:29.399" v="0" actId="478"/>
          <ac:spMkLst>
            <pc:docMk/>
            <pc:sldMk cId="1194605799" sldId="304"/>
            <ac:spMk id="3" creationId="{10029D30-15E7-49AB-9C35-160939CA7FA6}"/>
          </ac:spMkLst>
        </pc:spChg>
        <pc:spChg chg="add mod">
          <ac:chgData name="Vanessa Xuereb" userId="cf06a9f6-2ebd-481e-9fd5-404d201fd7dd" providerId="ADAL" clId="{7514C1EC-E585-4F21-A084-85CCB0055D0A}" dt="2021-04-13T08:59:38.765" v="113" actId="1076"/>
          <ac:spMkLst>
            <pc:docMk/>
            <pc:sldMk cId="1194605799" sldId="304"/>
            <ac:spMk id="4" creationId="{715B29E9-0192-4CD5-B642-E70E562EFD27}"/>
          </ac:spMkLst>
        </pc:spChg>
        <pc:picChg chg="add mod">
          <ac:chgData name="Vanessa Xuereb" userId="cf06a9f6-2ebd-481e-9fd5-404d201fd7dd" providerId="ADAL" clId="{7514C1EC-E585-4F21-A084-85CCB0055D0A}" dt="2021-04-13T08:59:31.945" v="112" actId="1076"/>
          <ac:picMkLst>
            <pc:docMk/>
            <pc:sldMk cId="1194605799" sldId="304"/>
            <ac:picMk id="5122" creationId="{A816811E-A3BE-45EC-8353-E4A88493479A}"/>
          </ac:picMkLst>
        </pc:picChg>
      </pc:sldChg>
      <pc:sldChg chg="addSp delSp modSp add">
        <pc:chgData name="Vanessa Xuereb" userId="cf06a9f6-2ebd-481e-9fd5-404d201fd7dd" providerId="ADAL" clId="{7514C1EC-E585-4F21-A084-85CCB0055D0A}" dt="2021-04-15T18:45:10.469" v="578" actId="14100"/>
        <pc:sldMkLst>
          <pc:docMk/>
          <pc:sldMk cId="2926000429" sldId="309"/>
        </pc:sldMkLst>
        <pc:spChg chg="add mod">
          <ac:chgData name="Vanessa Xuereb" userId="cf06a9f6-2ebd-481e-9fd5-404d201fd7dd" providerId="ADAL" clId="{7514C1EC-E585-4F21-A084-85CCB0055D0A}" dt="2021-04-13T19:07:53.570" v="450" actId="113"/>
          <ac:spMkLst>
            <pc:docMk/>
            <pc:sldMk cId="2926000429" sldId="309"/>
            <ac:spMk id="4" creationId="{C806FFA8-1A4B-4AD9-951C-0671C9F3D7D2}"/>
          </ac:spMkLst>
        </pc:spChg>
        <pc:picChg chg="add del mod">
          <ac:chgData name="Vanessa Xuereb" userId="cf06a9f6-2ebd-481e-9fd5-404d201fd7dd" providerId="ADAL" clId="{7514C1EC-E585-4F21-A084-85CCB0055D0A}" dt="2021-04-15T18:40:39.650" v="569" actId="478"/>
          <ac:picMkLst>
            <pc:docMk/>
            <pc:sldMk cId="2926000429" sldId="309"/>
            <ac:picMk id="3" creationId="{FB110B60-B5CF-40BA-A2A4-E79516557901}"/>
          </ac:picMkLst>
        </pc:picChg>
        <pc:picChg chg="add mod">
          <ac:chgData name="Vanessa Xuereb" userId="cf06a9f6-2ebd-481e-9fd5-404d201fd7dd" providerId="ADAL" clId="{7514C1EC-E585-4F21-A084-85CCB0055D0A}" dt="2021-04-15T18:45:10.469" v="578" actId="14100"/>
          <ac:picMkLst>
            <pc:docMk/>
            <pc:sldMk cId="2926000429" sldId="309"/>
            <ac:picMk id="5" creationId="{58607C48-C6FB-4C07-923E-FAA1D4A59625}"/>
          </ac:picMkLst>
        </pc:picChg>
      </pc:sldChg>
      <pc:sldChg chg="addSp modSp add">
        <pc:chgData name="Vanessa Xuereb" userId="cf06a9f6-2ebd-481e-9fd5-404d201fd7dd" providerId="ADAL" clId="{7514C1EC-E585-4F21-A084-85CCB0055D0A}" dt="2021-04-13T19:10:45.046" v="567" actId="1076"/>
        <pc:sldMkLst>
          <pc:docMk/>
          <pc:sldMk cId="1158878067" sldId="310"/>
        </pc:sldMkLst>
        <pc:spChg chg="add mod">
          <ac:chgData name="Vanessa Xuereb" userId="cf06a9f6-2ebd-481e-9fd5-404d201fd7dd" providerId="ADAL" clId="{7514C1EC-E585-4F21-A084-85CCB0055D0A}" dt="2021-04-13T19:10:45.046" v="567" actId="1076"/>
          <ac:spMkLst>
            <pc:docMk/>
            <pc:sldMk cId="1158878067" sldId="310"/>
            <ac:spMk id="2" creationId="{889BAA17-7E80-4DD0-88D1-83705C0DE070}"/>
          </ac:spMkLst>
        </pc:spChg>
        <pc:spChg chg="add mod">
          <ac:chgData name="Vanessa Xuereb" userId="cf06a9f6-2ebd-481e-9fd5-404d201fd7dd" providerId="ADAL" clId="{7514C1EC-E585-4F21-A084-85CCB0055D0A}" dt="2021-04-13T19:09:49.655" v="561" actId="122"/>
          <ac:spMkLst>
            <pc:docMk/>
            <pc:sldMk cId="1158878067" sldId="310"/>
            <ac:spMk id="3" creationId="{E2D6F322-61A5-47E0-986E-21FEFEB281C9}"/>
          </ac:spMkLst>
        </pc:spChg>
      </pc:sldChg>
    </pc:docChg>
  </pc:docChgLst>
  <pc:docChgLst>
    <pc:chgData name="Mary Jude Camilleri" userId="S::mary.jude.camilleri@ilearn.edu.mt::d532b959-8ce3-47c7-b170-dad374501405" providerId="AD" clId="Web-{1088F203-5908-CF61-6E57-CD052D33EDB4}"/>
    <pc:docChg chg="modSld">
      <pc:chgData name="Mary Jude Camilleri" userId="S::mary.jude.camilleri@ilearn.edu.mt::d532b959-8ce3-47c7-b170-dad374501405" providerId="AD" clId="Web-{1088F203-5908-CF61-6E57-CD052D33EDB4}" dt="2021-09-28T08:12:32.246" v="118" actId="1076"/>
      <pc:docMkLst>
        <pc:docMk/>
      </pc:docMkLst>
      <pc:sldChg chg="modSp">
        <pc:chgData name="Mary Jude Camilleri" userId="S::mary.jude.camilleri@ilearn.edu.mt::d532b959-8ce3-47c7-b170-dad374501405" providerId="AD" clId="Web-{1088F203-5908-CF61-6E57-CD052D33EDB4}" dt="2021-09-28T08:10:14.133" v="74" actId="20577"/>
        <pc:sldMkLst>
          <pc:docMk/>
          <pc:sldMk cId="3368800408" sldId="261"/>
        </pc:sldMkLst>
        <pc:spChg chg="mod">
          <ac:chgData name="Mary Jude Camilleri" userId="S::mary.jude.camilleri@ilearn.edu.mt::d532b959-8ce3-47c7-b170-dad374501405" providerId="AD" clId="Web-{1088F203-5908-CF61-6E57-CD052D33EDB4}" dt="2021-09-28T08:10:14.133" v="74" actId="20577"/>
          <ac:spMkLst>
            <pc:docMk/>
            <pc:sldMk cId="3368800408" sldId="261"/>
            <ac:spMk id="2" creationId="{FAA19785-5F0C-47B4-811B-616A1463101D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11:23.853" v="111" actId="20577"/>
        <pc:sldMkLst>
          <pc:docMk/>
          <pc:sldMk cId="596038564" sldId="263"/>
        </pc:sldMkLst>
        <pc:spChg chg="mod">
          <ac:chgData name="Mary Jude Camilleri" userId="S::mary.jude.camilleri@ilearn.edu.mt::d532b959-8ce3-47c7-b170-dad374501405" providerId="AD" clId="Web-{1088F203-5908-CF61-6E57-CD052D33EDB4}" dt="2021-09-28T08:11:23.853" v="111" actId="20577"/>
          <ac:spMkLst>
            <pc:docMk/>
            <pc:sldMk cId="596038564" sldId="263"/>
            <ac:spMk id="4" creationId="{A6B5463C-C0D8-4E74-88B4-6091D7E79B17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09:00.366" v="38" actId="20577"/>
        <pc:sldMkLst>
          <pc:docMk/>
          <pc:sldMk cId="2358491265" sldId="276"/>
        </pc:sldMkLst>
        <pc:spChg chg="mod">
          <ac:chgData name="Mary Jude Camilleri" userId="S::mary.jude.camilleri@ilearn.edu.mt::d532b959-8ce3-47c7-b170-dad374501405" providerId="AD" clId="Web-{1088F203-5908-CF61-6E57-CD052D33EDB4}" dt="2021-09-28T08:09:00.366" v="38" actId="20577"/>
          <ac:spMkLst>
            <pc:docMk/>
            <pc:sldMk cId="2358491265" sldId="276"/>
            <ac:spMk id="2" creationId="{8D3B11AE-D431-4679-9D36-B0BBF18140E6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12:32.246" v="118" actId="1076"/>
        <pc:sldMkLst>
          <pc:docMk/>
          <pc:sldMk cId="3349793608" sldId="286"/>
        </pc:sldMkLst>
        <pc:picChg chg="mod">
          <ac:chgData name="Mary Jude Camilleri" userId="S::mary.jude.camilleri@ilearn.edu.mt::d532b959-8ce3-47c7-b170-dad374501405" providerId="AD" clId="Web-{1088F203-5908-CF61-6E57-CD052D33EDB4}" dt="2021-09-28T08:12:32.246" v="118" actId="1076"/>
          <ac:picMkLst>
            <pc:docMk/>
            <pc:sldMk cId="3349793608" sldId="286"/>
            <ac:picMk id="3" creationId="{81C213A9-0AFF-46F1-BABB-280D5B5AD177}"/>
          </ac:picMkLst>
        </pc:picChg>
      </pc:sldChg>
      <pc:sldChg chg="modSp">
        <pc:chgData name="Mary Jude Camilleri" userId="S::mary.jude.camilleri@ilearn.edu.mt::d532b959-8ce3-47c7-b170-dad374501405" providerId="AD" clId="Web-{1088F203-5908-CF61-6E57-CD052D33EDB4}" dt="2021-09-28T08:06:15.706" v="5" actId="20577"/>
        <pc:sldMkLst>
          <pc:docMk/>
          <pc:sldMk cId="183326966" sldId="296"/>
        </pc:sldMkLst>
        <pc:spChg chg="mod">
          <ac:chgData name="Mary Jude Camilleri" userId="S::mary.jude.camilleri@ilearn.edu.mt::d532b959-8ce3-47c7-b170-dad374501405" providerId="AD" clId="Web-{1088F203-5908-CF61-6E57-CD052D33EDB4}" dt="2021-09-28T08:06:15.706" v="5" actId="20577"/>
          <ac:spMkLst>
            <pc:docMk/>
            <pc:sldMk cId="183326966" sldId="296"/>
            <ac:spMk id="3" creationId="{BF8DF2CD-2A07-42D7-A0C7-9D674B642251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06:27.410" v="16" actId="20577"/>
        <pc:sldMkLst>
          <pc:docMk/>
          <pc:sldMk cId="1862770216" sldId="297"/>
        </pc:sldMkLst>
        <pc:spChg chg="mod">
          <ac:chgData name="Mary Jude Camilleri" userId="S::mary.jude.camilleri@ilearn.edu.mt::d532b959-8ce3-47c7-b170-dad374501405" providerId="AD" clId="Web-{1088F203-5908-CF61-6E57-CD052D33EDB4}" dt="2021-09-28T08:06:27.410" v="16" actId="20577"/>
          <ac:spMkLst>
            <pc:docMk/>
            <pc:sldMk cId="1862770216" sldId="297"/>
            <ac:spMk id="6" creationId="{90361D22-C76E-471F-9F0D-E5A2A678DA6F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08:06.333" v="37" actId="20577"/>
        <pc:sldMkLst>
          <pc:docMk/>
          <pc:sldMk cId="192647685" sldId="300"/>
        </pc:sldMkLst>
        <pc:spChg chg="mod">
          <ac:chgData name="Mary Jude Camilleri" userId="S::mary.jude.camilleri@ilearn.edu.mt::d532b959-8ce3-47c7-b170-dad374501405" providerId="AD" clId="Web-{1088F203-5908-CF61-6E57-CD052D33EDB4}" dt="2021-09-28T08:08:06.333" v="37" actId="20577"/>
          <ac:spMkLst>
            <pc:docMk/>
            <pc:sldMk cId="192647685" sldId="300"/>
            <ac:spMk id="3" creationId="{1A3187A0-ECC7-416F-BF10-0567EE68B322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06:51.863" v="26" actId="1076"/>
        <pc:sldMkLst>
          <pc:docMk/>
          <pc:sldMk cId="2014946650" sldId="305"/>
        </pc:sldMkLst>
        <pc:spChg chg="mod">
          <ac:chgData name="Mary Jude Camilleri" userId="S::mary.jude.camilleri@ilearn.edu.mt::d532b959-8ce3-47c7-b170-dad374501405" providerId="AD" clId="Web-{1088F203-5908-CF61-6E57-CD052D33EDB4}" dt="2021-09-28T08:06:51.863" v="26" actId="1076"/>
          <ac:spMkLst>
            <pc:docMk/>
            <pc:sldMk cId="2014946650" sldId="305"/>
            <ac:spMk id="3" creationId="{7ABE1F24-540E-4B5B-92AE-16681E847E14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07:25.020" v="34" actId="20577"/>
        <pc:sldMkLst>
          <pc:docMk/>
          <pc:sldMk cId="2817389938" sldId="308"/>
        </pc:sldMkLst>
        <pc:spChg chg="mod">
          <ac:chgData name="Mary Jude Camilleri" userId="S::mary.jude.camilleri@ilearn.edu.mt::d532b959-8ce3-47c7-b170-dad374501405" providerId="AD" clId="Web-{1088F203-5908-CF61-6E57-CD052D33EDB4}" dt="2021-09-28T08:07:25.020" v="34" actId="20577"/>
          <ac:spMkLst>
            <pc:docMk/>
            <pc:sldMk cId="2817389938" sldId="308"/>
            <ac:spMk id="4" creationId="{27EBCE1F-89FA-4134-ADA4-AA7E1C285759}"/>
          </ac:spMkLst>
        </pc:spChg>
      </pc:sldChg>
      <pc:sldChg chg="modSp">
        <pc:chgData name="Mary Jude Camilleri" userId="S::mary.jude.camilleri@ilearn.edu.mt::d532b959-8ce3-47c7-b170-dad374501405" providerId="AD" clId="Web-{1088F203-5908-CF61-6E57-CD052D33EDB4}" dt="2021-09-28T08:12:26.261" v="117" actId="20577"/>
        <pc:sldMkLst>
          <pc:docMk/>
          <pc:sldMk cId="1158878067" sldId="310"/>
        </pc:sldMkLst>
        <pc:spChg chg="mod">
          <ac:chgData name="Mary Jude Camilleri" userId="S::mary.jude.camilleri@ilearn.edu.mt::d532b959-8ce3-47c7-b170-dad374501405" providerId="AD" clId="Web-{1088F203-5908-CF61-6E57-CD052D33EDB4}" dt="2021-09-28T08:12:26.261" v="117" actId="20577"/>
          <ac:spMkLst>
            <pc:docMk/>
            <pc:sldMk cId="1158878067" sldId="310"/>
            <ac:spMk id="2" creationId="{889BAA17-7E80-4DD0-88D1-83705C0DE070}"/>
          </ac:spMkLst>
        </pc:spChg>
      </pc:sldChg>
    </pc:docChg>
  </pc:docChgLst>
  <pc:docChgLst>
    <pc:chgData name="Vanessa Xuereb" userId="cf06a9f6-2ebd-481e-9fd5-404d201fd7dd" providerId="ADAL" clId="{FFAFAD23-20BF-4822-B019-19F1A438FC42}"/>
    <pc:docChg chg="custSel modSld">
      <pc:chgData name="Vanessa Xuereb" userId="cf06a9f6-2ebd-481e-9fd5-404d201fd7dd" providerId="ADAL" clId="{FFAFAD23-20BF-4822-B019-19F1A438FC42}" dt="2021-07-07T12:10:20.835" v="114" actId="1076"/>
      <pc:docMkLst>
        <pc:docMk/>
      </pc:docMkLst>
      <pc:sldChg chg="modSp">
        <pc:chgData name="Vanessa Xuereb" userId="cf06a9f6-2ebd-481e-9fd5-404d201fd7dd" providerId="ADAL" clId="{FFAFAD23-20BF-4822-B019-19F1A438FC42}" dt="2021-07-07T12:06:05.984" v="20" actId="20577"/>
        <pc:sldMkLst>
          <pc:docMk/>
          <pc:sldMk cId="3892430857" sldId="256"/>
        </pc:sldMkLst>
        <pc:spChg chg="mod">
          <ac:chgData name="Vanessa Xuereb" userId="cf06a9f6-2ebd-481e-9fd5-404d201fd7dd" providerId="ADAL" clId="{FFAFAD23-20BF-4822-B019-19F1A438FC42}" dt="2021-07-07T12:06:05.984" v="20" actId="20577"/>
          <ac:spMkLst>
            <pc:docMk/>
            <pc:sldMk cId="3892430857" sldId="256"/>
            <ac:spMk id="6" creationId="{6565FD06-C357-4521-B7B9-6AA08E77D07C}"/>
          </ac:spMkLst>
        </pc:spChg>
      </pc:sldChg>
      <pc:sldChg chg="modSp">
        <pc:chgData name="Vanessa Xuereb" userId="cf06a9f6-2ebd-481e-9fd5-404d201fd7dd" providerId="ADAL" clId="{FFAFAD23-20BF-4822-B019-19F1A438FC42}" dt="2021-07-07T12:08:15.408" v="95" actId="20577"/>
        <pc:sldMkLst>
          <pc:docMk/>
          <pc:sldMk cId="490083856" sldId="259"/>
        </pc:sldMkLst>
        <pc:spChg chg="mod">
          <ac:chgData name="Vanessa Xuereb" userId="cf06a9f6-2ebd-481e-9fd5-404d201fd7dd" providerId="ADAL" clId="{FFAFAD23-20BF-4822-B019-19F1A438FC42}" dt="2021-07-07T12:08:15.408" v="95" actId="20577"/>
          <ac:spMkLst>
            <pc:docMk/>
            <pc:sldMk cId="490083856" sldId="259"/>
            <ac:spMk id="13" creationId="{C3A01A4C-F044-4C05-862F-76A135E468F0}"/>
          </ac:spMkLst>
        </pc:spChg>
      </pc:sldChg>
      <pc:sldChg chg="delSp">
        <pc:chgData name="Vanessa Xuereb" userId="cf06a9f6-2ebd-481e-9fd5-404d201fd7dd" providerId="ADAL" clId="{FFAFAD23-20BF-4822-B019-19F1A438FC42}" dt="2021-07-07T12:09:35.077" v="109" actId="478"/>
        <pc:sldMkLst>
          <pc:docMk/>
          <pc:sldMk cId="3920642441" sldId="262"/>
        </pc:sldMkLst>
        <pc:picChg chg="del">
          <ac:chgData name="Vanessa Xuereb" userId="cf06a9f6-2ebd-481e-9fd5-404d201fd7dd" providerId="ADAL" clId="{FFAFAD23-20BF-4822-B019-19F1A438FC42}" dt="2021-07-07T12:09:35.077" v="109" actId="478"/>
          <ac:picMkLst>
            <pc:docMk/>
            <pc:sldMk cId="3920642441" sldId="262"/>
            <ac:picMk id="3" creationId="{8E80CF73-5E6C-4538-A664-C8B5FB3C96AE}"/>
          </ac:picMkLst>
        </pc:picChg>
      </pc:sldChg>
      <pc:sldChg chg="modSp">
        <pc:chgData name="Vanessa Xuereb" userId="cf06a9f6-2ebd-481e-9fd5-404d201fd7dd" providerId="ADAL" clId="{FFAFAD23-20BF-4822-B019-19F1A438FC42}" dt="2021-07-07T12:08:53.242" v="105" actId="20577"/>
        <pc:sldMkLst>
          <pc:docMk/>
          <pc:sldMk cId="596038564" sldId="263"/>
        </pc:sldMkLst>
        <pc:spChg chg="mod">
          <ac:chgData name="Vanessa Xuereb" userId="cf06a9f6-2ebd-481e-9fd5-404d201fd7dd" providerId="ADAL" clId="{FFAFAD23-20BF-4822-B019-19F1A438FC42}" dt="2021-07-07T12:08:42.429" v="98" actId="20577"/>
          <ac:spMkLst>
            <pc:docMk/>
            <pc:sldMk cId="596038564" sldId="263"/>
            <ac:spMk id="2" creationId="{04567E38-6663-4BE6-B3A1-0743549D0464}"/>
          </ac:spMkLst>
        </pc:spChg>
        <pc:spChg chg="mod">
          <ac:chgData name="Vanessa Xuereb" userId="cf06a9f6-2ebd-481e-9fd5-404d201fd7dd" providerId="ADAL" clId="{FFAFAD23-20BF-4822-B019-19F1A438FC42}" dt="2021-07-07T12:08:53.242" v="105" actId="20577"/>
          <ac:spMkLst>
            <pc:docMk/>
            <pc:sldMk cId="596038564" sldId="263"/>
            <ac:spMk id="4" creationId="{A6B5463C-C0D8-4E74-88B4-6091D7E79B17}"/>
          </ac:spMkLst>
        </pc:spChg>
      </pc:sldChg>
      <pc:sldChg chg="delSp">
        <pc:chgData name="Vanessa Xuereb" userId="cf06a9f6-2ebd-481e-9fd5-404d201fd7dd" providerId="ADAL" clId="{FFAFAD23-20BF-4822-B019-19F1A438FC42}" dt="2021-07-07T12:09:30.039" v="108" actId="478"/>
        <pc:sldMkLst>
          <pc:docMk/>
          <pc:sldMk cId="2831249942" sldId="267"/>
        </pc:sldMkLst>
        <pc:picChg chg="del">
          <ac:chgData name="Vanessa Xuereb" userId="cf06a9f6-2ebd-481e-9fd5-404d201fd7dd" providerId="ADAL" clId="{FFAFAD23-20BF-4822-B019-19F1A438FC42}" dt="2021-07-07T12:09:30.039" v="108" actId="478"/>
          <ac:picMkLst>
            <pc:docMk/>
            <pc:sldMk cId="2831249942" sldId="267"/>
            <ac:picMk id="3" creationId="{84D4095C-75F7-4BBA-AE4B-217AC8F7C273}"/>
          </ac:picMkLst>
        </pc:picChg>
      </pc:sldChg>
      <pc:sldChg chg="modSp">
        <pc:chgData name="Vanessa Xuereb" userId="cf06a9f6-2ebd-481e-9fd5-404d201fd7dd" providerId="ADAL" clId="{FFAFAD23-20BF-4822-B019-19F1A438FC42}" dt="2021-07-07T12:09:27.379" v="107" actId="1076"/>
        <pc:sldMkLst>
          <pc:docMk/>
          <pc:sldMk cId="3525124672" sldId="268"/>
        </pc:sldMkLst>
        <pc:spChg chg="mod">
          <ac:chgData name="Vanessa Xuereb" userId="cf06a9f6-2ebd-481e-9fd5-404d201fd7dd" providerId="ADAL" clId="{FFAFAD23-20BF-4822-B019-19F1A438FC42}" dt="2021-07-07T12:09:23.543" v="106" actId="20577"/>
          <ac:spMkLst>
            <pc:docMk/>
            <pc:sldMk cId="3525124672" sldId="268"/>
            <ac:spMk id="2" creationId="{7375817A-056B-4CE4-B7C6-AEC869A699B6}"/>
          </ac:spMkLst>
        </pc:spChg>
        <pc:picChg chg="mod">
          <ac:chgData name="Vanessa Xuereb" userId="cf06a9f6-2ebd-481e-9fd5-404d201fd7dd" providerId="ADAL" clId="{FFAFAD23-20BF-4822-B019-19F1A438FC42}" dt="2021-07-07T12:09:27.379" v="107" actId="1076"/>
          <ac:picMkLst>
            <pc:docMk/>
            <pc:sldMk cId="3525124672" sldId="268"/>
            <ac:picMk id="4" creationId="{7A2EE10F-EC85-4AB7-9E8B-05554B8EB0C5}"/>
          </ac:picMkLst>
        </pc:picChg>
      </pc:sldChg>
      <pc:sldChg chg="delSp">
        <pc:chgData name="Vanessa Xuereb" userId="cf06a9f6-2ebd-481e-9fd5-404d201fd7dd" providerId="ADAL" clId="{FFAFAD23-20BF-4822-B019-19F1A438FC42}" dt="2021-07-07T12:09:38.219" v="110" actId="478"/>
        <pc:sldMkLst>
          <pc:docMk/>
          <pc:sldMk cId="2358491265" sldId="276"/>
        </pc:sldMkLst>
        <pc:picChg chg="del">
          <ac:chgData name="Vanessa Xuereb" userId="cf06a9f6-2ebd-481e-9fd5-404d201fd7dd" providerId="ADAL" clId="{FFAFAD23-20BF-4822-B019-19F1A438FC42}" dt="2021-07-07T12:09:38.219" v="110" actId="478"/>
          <ac:picMkLst>
            <pc:docMk/>
            <pc:sldMk cId="2358491265" sldId="276"/>
            <ac:picMk id="3" creationId="{7307A515-7B0F-47C8-9B92-5C0F391D438F}"/>
          </ac:picMkLst>
        </pc:picChg>
      </pc:sldChg>
      <pc:sldChg chg="addSp modSp">
        <pc:chgData name="Vanessa Xuereb" userId="cf06a9f6-2ebd-481e-9fd5-404d201fd7dd" providerId="ADAL" clId="{FFAFAD23-20BF-4822-B019-19F1A438FC42}" dt="2021-07-07T12:10:20.835" v="114" actId="1076"/>
        <pc:sldMkLst>
          <pc:docMk/>
          <pc:sldMk cId="3349793608" sldId="286"/>
        </pc:sldMkLst>
        <pc:picChg chg="add mod">
          <ac:chgData name="Vanessa Xuereb" userId="cf06a9f6-2ebd-481e-9fd5-404d201fd7dd" providerId="ADAL" clId="{FFAFAD23-20BF-4822-B019-19F1A438FC42}" dt="2021-07-07T12:10:20.835" v="114" actId="1076"/>
          <ac:picMkLst>
            <pc:docMk/>
            <pc:sldMk cId="3349793608" sldId="286"/>
            <ac:picMk id="3" creationId="{81C213A9-0AFF-46F1-BABB-280D5B5AD177}"/>
          </ac:picMkLst>
        </pc:picChg>
        <pc:picChg chg="mod">
          <ac:chgData name="Vanessa Xuereb" userId="cf06a9f6-2ebd-481e-9fd5-404d201fd7dd" providerId="ADAL" clId="{FFAFAD23-20BF-4822-B019-19F1A438FC42}" dt="2021-07-07T12:10:13.204" v="112" actId="14100"/>
          <ac:picMkLst>
            <pc:docMk/>
            <pc:sldMk cId="3349793608" sldId="286"/>
            <ac:picMk id="1026" creationId="{7A1164DA-7DAF-4798-80E0-BB6637C20E7F}"/>
          </ac:picMkLst>
        </pc:picChg>
      </pc:sldChg>
      <pc:sldChg chg="modSp">
        <pc:chgData name="Vanessa Xuereb" userId="cf06a9f6-2ebd-481e-9fd5-404d201fd7dd" providerId="ADAL" clId="{FFAFAD23-20BF-4822-B019-19F1A438FC42}" dt="2021-07-07T12:06:37.853" v="23" actId="2710"/>
        <pc:sldMkLst>
          <pc:docMk/>
          <pc:sldMk cId="1966346034" sldId="291"/>
        </pc:sldMkLst>
        <pc:spChg chg="mod">
          <ac:chgData name="Vanessa Xuereb" userId="cf06a9f6-2ebd-481e-9fd5-404d201fd7dd" providerId="ADAL" clId="{FFAFAD23-20BF-4822-B019-19F1A438FC42}" dt="2021-07-07T12:06:37.853" v="23" actId="2710"/>
          <ac:spMkLst>
            <pc:docMk/>
            <pc:sldMk cId="1966346034" sldId="291"/>
            <ac:spMk id="2" creationId="{830055A0-D4F5-483B-BC52-74AA0ACB1C9D}"/>
          </ac:spMkLst>
        </pc:spChg>
      </pc:sldChg>
      <pc:sldChg chg="modSp">
        <pc:chgData name="Vanessa Xuereb" userId="cf06a9f6-2ebd-481e-9fd5-404d201fd7dd" providerId="ADAL" clId="{FFAFAD23-20BF-4822-B019-19F1A438FC42}" dt="2021-07-07T12:06:55.252" v="25" actId="122"/>
        <pc:sldMkLst>
          <pc:docMk/>
          <pc:sldMk cId="1952198212" sldId="292"/>
        </pc:sldMkLst>
        <pc:spChg chg="mod">
          <ac:chgData name="Vanessa Xuereb" userId="cf06a9f6-2ebd-481e-9fd5-404d201fd7dd" providerId="ADAL" clId="{FFAFAD23-20BF-4822-B019-19F1A438FC42}" dt="2021-07-07T12:06:55.252" v="25" actId="122"/>
          <ac:spMkLst>
            <pc:docMk/>
            <pc:sldMk cId="1952198212" sldId="292"/>
            <ac:spMk id="12" creationId="{D0FA992A-98E9-44EF-B728-6D165A3DC82F}"/>
          </ac:spMkLst>
        </pc:spChg>
      </pc:sldChg>
      <pc:sldChg chg="modSp">
        <pc:chgData name="Vanessa Xuereb" userId="cf06a9f6-2ebd-481e-9fd5-404d201fd7dd" providerId="ADAL" clId="{FFAFAD23-20BF-4822-B019-19F1A438FC42}" dt="2021-07-07T12:07:07.308" v="26" actId="14100"/>
        <pc:sldMkLst>
          <pc:docMk/>
          <pc:sldMk cId="183326966" sldId="296"/>
        </pc:sldMkLst>
        <pc:spChg chg="mod">
          <ac:chgData name="Vanessa Xuereb" userId="cf06a9f6-2ebd-481e-9fd5-404d201fd7dd" providerId="ADAL" clId="{FFAFAD23-20BF-4822-B019-19F1A438FC42}" dt="2021-07-07T12:07:07.308" v="26" actId="14100"/>
          <ac:spMkLst>
            <pc:docMk/>
            <pc:sldMk cId="183326966" sldId="296"/>
            <ac:spMk id="3" creationId="{BF8DF2CD-2A07-42D7-A0C7-9D674B642251}"/>
          </ac:spMkLst>
        </pc:spChg>
      </pc:sldChg>
      <pc:sldChg chg="modSp">
        <pc:chgData name="Vanessa Xuereb" userId="cf06a9f6-2ebd-481e-9fd5-404d201fd7dd" providerId="ADAL" clId="{FFAFAD23-20BF-4822-B019-19F1A438FC42}" dt="2021-07-07T12:07:15.142" v="27" actId="14100"/>
        <pc:sldMkLst>
          <pc:docMk/>
          <pc:sldMk cId="968517883" sldId="298"/>
        </pc:sldMkLst>
        <pc:spChg chg="mod">
          <ac:chgData name="Vanessa Xuereb" userId="cf06a9f6-2ebd-481e-9fd5-404d201fd7dd" providerId="ADAL" clId="{FFAFAD23-20BF-4822-B019-19F1A438FC42}" dt="2021-07-07T12:07:15.142" v="27" actId="14100"/>
          <ac:spMkLst>
            <pc:docMk/>
            <pc:sldMk cId="968517883" sldId="298"/>
            <ac:spMk id="4" creationId="{6146D621-7E00-4E01-8ED1-256D4D12FBB8}"/>
          </ac:spMkLst>
        </pc:spChg>
      </pc:sldChg>
      <pc:sldChg chg="modSp">
        <pc:chgData name="Vanessa Xuereb" userId="cf06a9f6-2ebd-481e-9fd5-404d201fd7dd" providerId="ADAL" clId="{FFAFAD23-20BF-4822-B019-19F1A438FC42}" dt="2021-07-07T12:07:47.854" v="31" actId="20577"/>
        <pc:sldMkLst>
          <pc:docMk/>
          <pc:sldMk cId="1194605799" sldId="304"/>
        </pc:sldMkLst>
        <pc:spChg chg="mod">
          <ac:chgData name="Vanessa Xuereb" userId="cf06a9f6-2ebd-481e-9fd5-404d201fd7dd" providerId="ADAL" clId="{FFAFAD23-20BF-4822-B019-19F1A438FC42}" dt="2021-07-07T12:07:47.854" v="31" actId="20577"/>
          <ac:spMkLst>
            <pc:docMk/>
            <pc:sldMk cId="1194605799" sldId="304"/>
            <ac:spMk id="4" creationId="{715B29E9-0192-4CD5-B642-E70E562EFD27}"/>
          </ac:spMkLst>
        </pc:spChg>
        <pc:picChg chg="mod">
          <ac:chgData name="Vanessa Xuereb" userId="cf06a9f6-2ebd-481e-9fd5-404d201fd7dd" providerId="ADAL" clId="{FFAFAD23-20BF-4822-B019-19F1A438FC42}" dt="2021-07-07T12:07:35.367" v="29" actId="14100"/>
          <ac:picMkLst>
            <pc:docMk/>
            <pc:sldMk cId="1194605799" sldId="304"/>
            <ac:picMk id="5122" creationId="{A816811E-A3BE-45EC-8353-E4A88493479A}"/>
          </ac:picMkLst>
        </pc:picChg>
      </pc:sldChg>
      <pc:sldChg chg="modSp">
        <pc:chgData name="Vanessa Xuereb" userId="cf06a9f6-2ebd-481e-9fd5-404d201fd7dd" providerId="ADAL" clId="{FFAFAD23-20BF-4822-B019-19F1A438FC42}" dt="2021-07-07T12:07:24.884" v="28" actId="14100"/>
        <pc:sldMkLst>
          <pc:docMk/>
          <pc:sldMk cId="2014946650" sldId="305"/>
        </pc:sldMkLst>
        <pc:spChg chg="mod">
          <ac:chgData name="Vanessa Xuereb" userId="cf06a9f6-2ebd-481e-9fd5-404d201fd7dd" providerId="ADAL" clId="{FFAFAD23-20BF-4822-B019-19F1A438FC42}" dt="2021-07-07T12:07:24.884" v="28" actId="14100"/>
          <ac:spMkLst>
            <pc:docMk/>
            <pc:sldMk cId="2014946650" sldId="305"/>
            <ac:spMk id="3" creationId="{7ABE1F24-540E-4B5B-92AE-16681E847E14}"/>
          </ac:spMkLst>
        </pc:spChg>
      </pc:sldChg>
      <pc:sldChg chg="modSp">
        <pc:chgData name="Vanessa Xuereb" userId="cf06a9f6-2ebd-481e-9fd5-404d201fd7dd" providerId="ADAL" clId="{FFAFAD23-20BF-4822-B019-19F1A438FC42}" dt="2021-07-07T12:10:05.721" v="111" actId="14100"/>
        <pc:sldMkLst>
          <pc:docMk/>
          <pc:sldMk cId="2926000429" sldId="309"/>
        </pc:sldMkLst>
        <pc:spChg chg="mod">
          <ac:chgData name="Vanessa Xuereb" userId="cf06a9f6-2ebd-481e-9fd5-404d201fd7dd" providerId="ADAL" clId="{FFAFAD23-20BF-4822-B019-19F1A438FC42}" dt="2021-07-07T12:10:05.721" v="111" actId="14100"/>
          <ac:spMkLst>
            <pc:docMk/>
            <pc:sldMk cId="2926000429" sldId="309"/>
            <ac:spMk id="4" creationId="{C806FFA8-1A4B-4AD9-951C-0671C9F3D7D2}"/>
          </ac:spMkLst>
        </pc:spChg>
      </pc:sldChg>
    </pc:docChg>
  </pc:docChgLst>
  <pc:docChgLst>
    <pc:chgData name="Mary Jude Camilleri" userId="S::mary.jude.camilleri@ilearn.edu.mt::d532b959-8ce3-47c7-b170-dad374501405" providerId="AD" clId="Web-{36C787ED-EFB4-2EB0-01C7-ED513FB9985F}"/>
    <pc:docChg chg="addSld delSld modSld addMainMaster delMainMaster">
      <pc:chgData name="Mary Jude Camilleri" userId="S::mary.jude.camilleri@ilearn.edu.mt::d532b959-8ce3-47c7-b170-dad374501405" providerId="AD" clId="Web-{36C787ED-EFB4-2EB0-01C7-ED513FB9985F}" dt="2021-10-04T09:38:03.421" v="353"/>
      <pc:docMkLst>
        <pc:docMk/>
      </pc:docMkLst>
      <pc:sldChg chg="addSp delSp modSp mod setBg modClrScheme delDesignElem chgLayout">
        <pc:chgData name="Mary Jude Camilleri" userId="S::mary.jude.camilleri@ilearn.edu.mt::d532b959-8ce3-47c7-b170-dad374501405" providerId="AD" clId="Web-{36C787ED-EFB4-2EB0-01C7-ED513FB9985F}" dt="2021-10-04T09:21:35.064" v="34" actId="20577"/>
        <pc:sldMkLst>
          <pc:docMk/>
          <pc:sldMk cId="3892430857" sldId="256"/>
        </pc:sldMkLst>
        <pc:spChg chg="add mod">
          <ac:chgData name="Mary Jude Camilleri" userId="S::mary.jude.camilleri@ilearn.edu.mt::d532b959-8ce3-47c7-b170-dad374501405" providerId="AD" clId="Web-{36C787ED-EFB4-2EB0-01C7-ED513FB9985F}" dt="2021-10-04T09:19:56.921" v="4"/>
          <ac:spMkLst>
            <pc:docMk/>
            <pc:sldMk cId="3892430857" sldId="256"/>
            <ac:spMk id="3" creationId="{F74F5ABB-866B-4AC6-97BF-8AA5A3F7AA42}"/>
          </ac:spMkLst>
        </pc:spChg>
        <pc:spChg chg="mod ord">
          <ac:chgData name="Mary Jude Camilleri" userId="S::mary.jude.camilleri@ilearn.edu.mt::d532b959-8ce3-47c7-b170-dad374501405" providerId="AD" clId="Web-{36C787ED-EFB4-2EB0-01C7-ED513FB9985F}" dt="2021-10-04T09:21:35.064" v="34" actId="20577"/>
          <ac:spMkLst>
            <pc:docMk/>
            <pc:sldMk cId="3892430857" sldId="256"/>
            <ac:spMk id="6" creationId="{6565FD06-C357-4521-B7B9-6AA08E77D07C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0:36.875" v="15"/>
          <ac:spMkLst>
            <pc:docMk/>
            <pc:sldMk cId="3892430857" sldId="256"/>
            <ac:spMk id="11" creationId="{FD89322B-D5EE-4F94-A9CB-0727D3EB4C5F}"/>
          </ac:spMkLst>
        </pc:spChg>
        <pc:picChg chg="add mod">
          <ac:chgData name="Mary Jude Camilleri" userId="S::mary.jude.camilleri@ilearn.edu.mt::d532b959-8ce3-47c7-b170-dad374501405" providerId="AD" clId="Web-{36C787ED-EFB4-2EB0-01C7-ED513FB9985F}" dt="2021-10-04T09:19:56.921" v="4"/>
          <ac:picMkLst>
            <pc:docMk/>
            <pc:sldMk cId="3892430857" sldId="256"/>
            <ac:picMk id="2" creationId="{ACFF10D9-D3AC-4A09-87DF-B6EE069A20CD}"/>
          </ac:picMkLst>
        </pc:picChg>
        <pc:picChg chg="add 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3892430857" sldId="256"/>
            <ac:picMk id="13" creationId="{6C632D00-0F7A-4464-BEBD-3F8ED9DEEE7F}"/>
          </ac:picMkLst>
        </pc:picChg>
        <pc:picChg chg="add 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3892430857" sldId="256"/>
            <ac:picMk id="17" creationId="{9A94445F-58D5-4560-8344-57985EDB38B1}"/>
          </ac:picMkLst>
        </pc:picChg>
        <pc:cxnChg chg="add del">
          <ac:chgData name="Mary Jude Camilleri" userId="S::mary.jude.camilleri@ilearn.edu.mt::d532b959-8ce3-47c7-b170-dad374501405" providerId="AD" clId="Web-{36C787ED-EFB4-2EB0-01C7-ED513FB9985F}" dt="2021-10-04T09:20:36.875" v="15"/>
          <ac:cxnSpMkLst>
            <pc:docMk/>
            <pc:sldMk cId="3892430857" sldId="256"/>
            <ac:cxnSpMk id="15" creationId="{C6CBDAC7-966A-4EED-8916-387BC2F4F21E}"/>
          </ac:cxnSpMkLst>
        </pc:cxnChg>
      </pc:sldChg>
      <pc:sldChg chg="addSp delSp modSp mod setBg modClrScheme chgLayout">
        <pc:chgData name="Mary Jude Camilleri" userId="S::mary.jude.camilleri@ilearn.edu.mt::d532b959-8ce3-47c7-b170-dad374501405" providerId="AD" clId="Web-{36C787ED-EFB4-2EB0-01C7-ED513FB9985F}" dt="2021-10-04T09:22:17.737" v="45" actId="20577"/>
        <pc:sldMkLst>
          <pc:docMk/>
          <pc:sldMk cId="1948697101" sldId="257"/>
        </pc:sldMkLst>
        <pc:spChg chg="mod ord">
          <ac:chgData name="Mary Jude Camilleri" userId="S::mary.jude.camilleri@ilearn.edu.mt::d532b959-8ce3-47c7-b170-dad374501405" providerId="AD" clId="Web-{36C787ED-EFB4-2EB0-01C7-ED513FB9985F}" dt="2021-10-04T09:22:17.737" v="45" actId="20577"/>
          <ac:spMkLst>
            <pc:docMk/>
            <pc:sldMk cId="1948697101" sldId="257"/>
            <ac:spMk id="4" creationId="{FCBCB8C3-31ED-4C9A-8A89-244BC9B88E6C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1:41.393" v="35"/>
          <ac:spMkLst>
            <pc:docMk/>
            <pc:sldMk cId="1948697101" sldId="257"/>
            <ac:spMk id="10" creationId="{5561F932-FC7D-4B2D-9EBB-8AFF9D75F416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1:41.393" v="35"/>
          <ac:spMkLst>
            <pc:docMk/>
            <pc:sldMk cId="1948697101" sldId="257"/>
            <ac:spMk id="12" creationId="{8B0613EF-873A-44FA-8BE9-3917BCF576A8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1:41.393" v="35"/>
          <ac:spMkLst>
            <pc:docMk/>
            <pc:sldMk cId="1948697101" sldId="257"/>
            <ac:spMk id="14" creationId="{1C9B5071-2661-447E-AF39-E0496739FA71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2:09.018" v="41"/>
          <ac:spMkLst>
            <pc:docMk/>
            <pc:sldMk cId="1948697101" sldId="257"/>
            <ac:spMk id="16" creationId="{F6CAFCE9-1DEB-4E86-A26B-798D15C95D4E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2:09.018" v="41"/>
          <ac:spMkLst>
            <pc:docMk/>
            <pc:sldMk cId="1948697101" sldId="257"/>
            <ac:spMk id="17" creationId="{4BB50C9F-BC0B-4B25-89BC-DFF659B92DE2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2:09.018" v="41"/>
          <ac:spMkLst>
            <pc:docMk/>
            <pc:sldMk cId="1948697101" sldId="257"/>
            <ac:spMk id="18" creationId="{EF34521F-0FCE-4826-86C1-59F8F9504355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2:09.018" v="41"/>
          <ac:spMkLst>
            <pc:docMk/>
            <pc:sldMk cId="1948697101" sldId="257"/>
            <ac:spMk id="19" creationId="{948D00EC-EA51-46DA-B010-1444C8A0F92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09.018" v="42"/>
          <ac:spMkLst>
            <pc:docMk/>
            <pc:sldMk cId="1948697101" sldId="257"/>
            <ac:spMk id="20" creationId="{89433518-3909-462F-8303-864C2A833ED7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22:09.018" v="42"/>
          <ac:picMkLst>
            <pc:docMk/>
            <pc:sldMk cId="1948697101" sldId="257"/>
            <ac:picMk id="5" creationId="{4A454A64-9C24-4D00-B978-770507E5879C}"/>
          </ac:picMkLst>
        </pc:picChg>
      </pc:sldChg>
      <pc:sldChg chg="addSp delSp modSp mod setBg modClrScheme chgLayout">
        <pc:chgData name="Mary Jude Camilleri" userId="S::mary.jude.camilleri@ilearn.edu.mt::d532b959-8ce3-47c7-b170-dad374501405" providerId="AD" clId="Web-{36C787ED-EFB4-2EB0-01C7-ED513FB9985F}" dt="2021-10-04T09:22:50.066" v="55" actId="20577"/>
        <pc:sldMkLst>
          <pc:docMk/>
          <pc:sldMk cId="2455337097" sldId="258"/>
        </pc:sldMkLst>
        <pc:spChg chg="mod">
          <ac:chgData name="Mary Jude Camilleri" userId="S::mary.jude.camilleri@ilearn.edu.mt::d532b959-8ce3-47c7-b170-dad374501405" providerId="AD" clId="Web-{36C787ED-EFB4-2EB0-01C7-ED513FB9985F}" dt="2021-10-04T09:22:50.066" v="55" actId="20577"/>
          <ac:spMkLst>
            <pc:docMk/>
            <pc:sldMk cId="2455337097" sldId="258"/>
            <ac:spMk id="8" creationId="{7806CF4D-1691-4E27-8620-7ED33665AFCB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14" creationId="{00FB4B3A-8256-4E39-8994-77FD8A91D6E9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16" creationId="{9EBF008B-88F3-472A-BA96-CD0281B6C945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18" creationId="{89433518-3909-462F-8303-864C2A833ED7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23" creationId="{3A799688-A65C-4846-822E-8B7A3731B41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25" creationId="{A08376FC-75EF-4E04-AAE7-50AC47B4049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27" creationId="{78F6DC1F-9116-4111-8F58-6FEE4E71C2F1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29" creationId="{26E4B1AE-C79F-4C53-9482-446EC01BCCDB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44.004" v="53"/>
          <ac:spMkLst>
            <pc:docMk/>
            <pc:sldMk cId="2455337097" sldId="258"/>
            <ac:spMk id="31" creationId="{7B9BC52A-979C-4CAD-A00D-2D6E821B2E32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22:44.004" v="53"/>
          <ac:picMkLst>
            <pc:docMk/>
            <pc:sldMk cId="2455337097" sldId="258"/>
            <ac:picMk id="9" creationId="{2EFFA5EF-5266-44A9-9514-AC208DF58150}"/>
          </ac:picMkLst>
        </pc:picChg>
      </pc:sldChg>
      <pc:sldChg chg="modSp mod modClrScheme chgLayout">
        <pc:chgData name="Mary Jude Camilleri" userId="S::mary.jude.camilleri@ilearn.edu.mt::d532b959-8ce3-47c7-b170-dad374501405" providerId="AD" clId="Web-{36C787ED-EFB4-2EB0-01C7-ED513FB9985F}" dt="2021-10-04T09:30:45.830" v="221" actId="20577"/>
        <pc:sldMkLst>
          <pc:docMk/>
          <pc:sldMk cId="490083856" sldId="259"/>
        </pc:sldMkLst>
        <pc:spChg chg="mod">
          <ac:chgData name="Mary Jude Camilleri" userId="S::mary.jude.camilleri@ilearn.edu.mt::d532b959-8ce3-47c7-b170-dad374501405" providerId="AD" clId="Web-{36C787ED-EFB4-2EB0-01C7-ED513FB9985F}" dt="2021-10-04T09:30:45.830" v="221" actId="20577"/>
          <ac:spMkLst>
            <pc:docMk/>
            <pc:sldMk cId="490083856" sldId="259"/>
            <ac:spMk id="13" creationId="{C3A01A4C-F044-4C05-862F-76A135E468F0}"/>
          </ac:spMkLst>
        </pc:sp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1:58.785" v="260" actId="20577"/>
        <pc:sldMkLst>
          <pc:docMk/>
          <pc:sldMk cId="3368800408" sldId="261"/>
        </pc:sldMkLst>
        <pc:spChg chg="mod">
          <ac:chgData name="Mary Jude Camilleri" userId="S::mary.jude.camilleri@ilearn.edu.mt::d532b959-8ce3-47c7-b170-dad374501405" providerId="AD" clId="Web-{36C787ED-EFB4-2EB0-01C7-ED513FB9985F}" dt="2021-10-04T09:31:58.785" v="260" actId="20577"/>
          <ac:spMkLst>
            <pc:docMk/>
            <pc:sldMk cId="3368800408" sldId="261"/>
            <ac:spMk id="2" creationId="{FAA19785-5F0C-47B4-811B-616A1463101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1:34.691" v="249"/>
          <ac:spMkLst>
            <pc:docMk/>
            <pc:sldMk cId="3368800408" sldId="261"/>
            <ac:spMk id="7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1:34.691" v="249"/>
          <ac:spMkLst>
            <pc:docMk/>
            <pc:sldMk cId="3368800408" sldId="261"/>
            <ac:spMk id="9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1:34.691" v="249"/>
          <ac:spMkLst>
            <pc:docMk/>
            <pc:sldMk cId="3368800408" sldId="261"/>
            <ac:spMk id="11" creationId="{4102E8E4-3982-4884-AA0F-68EC37047387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1:34.691" v="249"/>
          <ac:spMkLst>
            <pc:docMk/>
            <pc:sldMk cId="3368800408" sldId="261"/>
            <ac:spMk id="13" creationId="{51EB3F61-F91A-45E6-81DA-F22A4CBAC4C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1:34.691" v="249"/>
          <ac:spMkLst>
            <pc:docMk/>
            <pc:sldMk cId="3368800408" sldId="261"/>
            <ac:spMk id="15" creationId="{C0D1CB9A-4C6B-4843-B8E9-CD0071D37B0D}"/>
          </ac:spMkLst>
        </pc:sp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2:39.161" v="270" actId="1076"/>
        <pc:sldMkLst>
          <pc:docMk/>
          <pc:sldMk cId="3920642441" sldId="262"/>
        </pc:sldMkLst>
        <pc:spChg chg="mod">
          <ac:chgData name="Mary Jude Camilleri" userId="S::mary.jude.camilleri@ilearn.edu.mt::d532b959-8ce3-47c7-b170-dad374501405" providerId="AD" clId="Web-{36C787ED-EFB4-2EB0-01C7-ED513FB9985F}" dt="2021-10-04T09:32:39.161" v="270" actId="1076"/>
          <ac:spMkLst>
            <pc:docMk/>
            <pc:sldMk cId="3920642441" sldId="262"/>
            <ac:spMk id="2" creationId="{441A4180-0FFB-4B2C-8BB4-B71BD19F1D0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2:08.692" v="261"/>
          <ac:spMkLst>
            <pc:docMk/>
            <pc:sldMk cId="3920642441" sldId="262"/>
            <ac:spMk id="7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2:08.692" v="261"/>
          <ac:spMkLst>
            <pc:docMk/>
            <pc:sldMk cId="3920642441" sldId="262"/>
            <ac:spMk id="9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2:08.692" v="261"/>
          <ac:spMkLst>
            <pc:docMk/>
            <pc:sldMk cId="3920642441" sldId="262"/>
            <ac:spMk id="11" creationId="{4102E8E4-3982-4884-AA0F-68EC37047387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2:08.692" v="261"/>
          <ac:spMkLst>
            <pc:docMk/>
            <pc:sldMk cId="3920642441" sldId="262"/>
            <ac:spMk id="13" creationId="{51EB3F61-F91A-45E6-81DA-F22A4CBAC4C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2:08.692" v="261"/>
          <ac:spMkLst>
            <pc:docMk/>
            <pc:sldMk cId="3920642441" sldId="262"/>
            <ac:spMk id="15" creationId="{C0D1CB9A-4C6B-4843-B8E9-CD0071D37B0D}"/>
          </ac:spMkLst>
        </pc:spChg>
      </pc:sldChg>
      <pc:sldChg chg="addSp delSp modSp mod setBg modClrScheme chgLayout">
        <pc:chgData name="Mary Jude Camilleri" userId="S::mary.jude.camilleri@ilearn.edu.mt::d532b959-8ce3-47c7-b170-dad374501405" providerId="AD" clId="Web-{36C787ED-EFB4-2EB0-01C7-ED513FB9985F}" dt="2021-10-04T09:33:02.474" v="274"/>
        <pc:sldMkLst>
          <pc:docMk/>
          <pc:sldMk cId="596038564" sldId="263"/>
        </pc:sldMkLst>
        <pc:spChg chg="mod">
          <ac:chgData name="Mary Jude Camilleri" userId="S::mary.jude.camilleri@ilearn.edu.mt::d532b959-8ce3-47c7-b170-dad374501405" providerId="AD" clId="Web-{36C787ED-EFB4-2EB0-01C7-ED513FB9985F}" dt="2021-10-04T09:33:02.474" v="274"/>
          <ac:spMkLst>
            <pc:docMk/>
            <pc:sldMk cId="596038564" sldId="263"/>
            <ac:spMk id="2" creationId="{04567E38-6663-4BE6-B3A1-0743549D0464}"/>
          </ac:spMkLst>
        </pc:spChg>
        <pc:spChg chg="mod">
          <ac:chgData name="Mary Jude Camilleri" userId="S::mary.jude.camilleri@ilearn.edu.mt::d532b959-8ce3-47c7-b170-dad374501405" providerId="AD" clId="Web-{36C787ED-EFB4-2EB0-01C7-ED513FB9985F}" dt="2021-10-04T09:33:02.474" v="274"/>
          <ac:spMkLst>
            <pc:docMk/>
            <pc:sldMk cId="596038564" sldId="263"/>
            <ac:spMk id="4" creationId="{A6B5463C-C0D8-4E74-88B4-6091D7E79B17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3:02.474" v="274"/>
          <ac:spMkLst>
            <pc:docMk/>
            <pc:sldMk cId="596038564" sldId="263"/>
            <ac:spMk id="6" creationId="{43162304-DA60-4C31-9E2B-E22F8DA75FF5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3:02.474" v="274"/>
          <ac:spMkLst>
            <pc:docMk/>
            <pc:sldMk cId="596038564" sldId="263"/>
            <ac:spMk id="7" creationId="{C4AE1EFF-264A-4A42-BEA1-0E875F40D74F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3:02.474" v="274"/>
          <ac:spMkLst>
            <pc:docMk/>
            <pc:sldMk cId="596038564" sldId="263"/>
            <ac:spMk id="8" creationId="{80516254-1D9F-4F3A-9870-3A3280BE2BFE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2:52.646" v="272"/>
          <ac:spMkLst>
            <pc:docMk/>
            <pc:sldMk cId="596038564" sldId="263"/>
            <ac:spMk id="9" creationId="{43162304-DA60-4C31-9E2B-E22F8DA75FF5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3:02.474" v="274"/>
          <ac:spMkLst>
            <pc:docMk/>
            <pc:sldMk cId="596038564" sldId="263"/>
            <ac:spMk id="10" creationId="{FC14672B-27A5-4CDA-ABAF-5E4CF4B41C23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2:52.646" v="272"/>
          <ac:spMkLst>
            <pc:docMk/>
            <pc:sldMk cId="596038564" sldId="263"/>
            <ac:spMk id="11" creationId="{C4AE1EFF-264A-4A42-BEA1-0E875F40D74F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2:52.646" v="272"/>
          <ac:spMkLst>
            <pc:docMk/>
            <pc:sldMk cId="596038564" sldId="263"/>
            <ac:spMk id="13" creationId="{4102E8E4-3982-4884-AA0F-68EC37047387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2:52.646" v="272"/>
          <ac:spMkLst>
            <pc:docMk/>
            <pc:sldMk cId="596038564" sldId="263"/>
            <ac:spMk id="15" creationId="{51EB3F61-F91A-45E6-81DA-F22A4CBAC4CD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2:52.646" v="272"/>
          <ac:spMkLst>
            <pc:docMk/>
            <pc:sldMk cId="596038564" sldId="263"/>
            <ac:spMk id="17" creationId="{C0D1CB9A-4C6B-4843-B8E9-CD0071D37B0D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3:02.474" v="274"/>
          <ac:spMkLst>
            <pc:docMk/>
            <pc:sldMk cId="596038564" sldId="263"/>
            <ac:spMk id="19" creationId="{9A206779-5C74-4555-94BC-5845C92EC3A8}"/>
          </ac:spMkLst>
        </pc:spChg>
        <pc:cxnChg chg="add del">
          <ac:chgData name="Mary Jude Camilleri" userId="S::mary.jude.camilleri@ilearn.edu.mt::d532b959-8ce3-47c7-b170-dad374501405" providerId="AD" clId="Web-{36C787ED-EFB4-2EB0-01C7-ED513FB9985F}" dt="2021-10-04T09:33:02.474" v="274"/>
          <ac:cxnSpMkLst>
            <pc:docMk/>
            <pc:sldMk cId="596038564" sldId="263"/>
            <ac:cxnSpMk id="12" creationId="{8D89589C-2C90-4407-A995-05EC3DD7AB14}"/>
          </ac:cxnSpMkLst>
        </pc:cxn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3:57.757" v="285" actId="1076"/>
        <pc:sldMkLst>
          <pc:docMk/>
          <pc:sldMk cId="1413637307" sldId="264"/>
        </pc:sldMkLst>
        <pc:spChg chg="mod">
          <ac:chgData name="Mary Jude Camilleri" userId="S::mary.jude.camilleri@ilearn.edu.mt::d532b959-8ce3-47c7-b170-dad374501405" providerId="AD" clId="Web-{36C787ED-EFB4-2EB0-01C7-ED513FB9985F}" dt="2021-10-04T09:33:57.757" v="285" actId="1076"/>
          <ac:spMkLst>
            <pc:docMk/>
            <pc:sldMk cId="1413637307" sldId="264"/>
            <ac:spMk id="2" creationId="{4FC973C3-2117-4F56-A472-8EAACD3B837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3:31.132" v="275"/>
          <ac:spMkLst>
            <pc:docMk/>
            <pc:sldMk cId="1413637307" sldId="264"/>
            <ac:spMk id="8" creationId="{3A799688-A65C-4846-822E-8B7A3731B41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3:31.132" v="275"/>
          <ac:spMkLst>
            <pc:docMk/>
            <pc:sldMk cId="1413637307" sldId="264"/>
            <ac:spMk id="10" creationId="{A08376FC-75EF-4E04-AAE7-50AC47B4049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3:31.132" v="275"/>
          <ac:spMkLst>
            <pc:docMk/>
            <pc:sldMk cId="1413637307" sldId="264"/>
            <ac:spMk id="12" creationId="{BC733717-8978-4840-8762-A474DFA6250A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33:31.132" v="275"/>
          <ac:picMkLst>
            <pc:docMk/>
            <pc:sldMk cId="1413637307" sldId="264"/>
            <ac:picMk id="3" creationId="{8E58EBEF-6E3A-4403-8904-936D2DD4F7DA}"/>
          </ac:picMkLst>
        </pc:picChg>
      </pc:sldChg>
      <pc:sldChg chg="addSp delSp modSp mod modClrScheme delDesignElem chgLayout">
        <pc:chgData name="Mary Jude Camilleri" userId="S::mary.jude.camilleri@ilearn.edu.mt::d532b959-8ce3-47c7-b170-dad374501405" providerId="AD" clId="Web-{36C787ED-EFB4-2EB0-01C7-ED513FB9985F}" dt="2021-10-04T09:34:01.695" v="286"/>
        <pc:sldMkLst>
          <pc:docMk/>
          <pc:sldMk cId="1529565978" sldId="265"/>
        </pc:sldMkLst>
        <pc:spChg chg="add">
          <ac:chgData name="Mary Jude Camilleri" userId="S::mary.jude.camilleri@ilearn.edu.mt::d532b959-8ce3-47c7-b170-dad374501405" providerId="AD" clId="Web-{36C787ED-EFB4-2EB0-01C7-ED513FB9985F}" dt="2021-10-04T09:34:01.695" v="286"/>
          <ac:spMkLst>
            <pc:docMk/>
            <pc:sldMk cId="1529565978" sldId="265"/>
            <ac:spMk id="9" creationId="{2ABBB681-F4D2-40F2-ACC3-DE0B4B4880E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4:01.695" v="286"/>
          <ac:spMkLst>
            <pc:docMk/>
            <pc:sldMk cId="1529565978" sldId="265"/>
            <ac:spMk id="11" creationId="{09388ED0-1FEF-4E11-B488-BD661D1AC1A6}"/>
          </ac:spMkLst>
        </pc:spChg>
        <pc:spChg chg="del">
          <ac:chgData name="Mary Jude Camilleri" userId="S::mary.jude.camilleri@ilearn.edu.mt::d532b959-8ce3-47c7-b170-dad374501405" providerId="AD" clId="Web-{36C787ED-EFB4-2EB0-01C7-ED513FB9985F}" dt="2021-10-04T09:20:36.875" v="15"/>
          <ac:spMkLst>
            <pc:docMk/>
            <pc:sldMk cId="1529565978" sldId="265"/>
            <ac:spMk id="31" creationId="{57E607C4-A0A1-44FA-981D-EA3B81396361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34:01.695" v="286"/>
          <ac:picMkLst>
            <pc:docMk/>
            <pc:sldMk cId="1529565978" sldId="265"/>
            <ac:picMk id="4" creationId="{4A18311B-8A06-4DD5-833E-BD8397A6D51F}"/>
          </ac:picMkLst>
        </pc:picChg>
        <pc:picChg chg="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1529565978" sldId="265"/>
            <ac:picMk id="32" creationId="{08D97526-B9D9-4257-B6A9-9D7988974929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4:41.368" v="296" actId="1076"/>
        <pc:sldMkLst>
          <pc:docMk/>
          <pc:sldMk cId="2831249942" sldId="267"/>
        </pc:sldMkLst>
        <pc:spChg chg="mod">
          <ac:chgData name="Mary Jude Camilleri" userId="S::mary.jude.camilleri@ilearn.edu.mt::d532b959-8ce3-47c7-b170-dad374501405" providerId="AD" clId="Web-{36C787ED-EFB4-2EB0-01C7-ED513FB9985F}" dt="2021-10-04T09:34:41.368" v="296" actId="1076"/>
          <ac:spMkLst>
            <pc:docMk/>
            <pc:sldMk cId="2831249942" sldId="267"/>
            <ac:spMk id="2" creationId="{FD513A1B-18D5-47FE-91C3-09C07EE63EBC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4:29.399" v="292"/>
          <ac:spMkLst>
            <pc:docMk/>
            <pc:sldMk cId="2831249942" sldId="267"/>
            <ac:spMk id="7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4:29.399" v="292"/>
          <ac:spMkLst>
            <pc:docMk/>
            <pc:sldMk cId="2831249942" sldId="267"/>
            <ac:spMk id="9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4:29.399" v="292"/>
          <ac:spMkLst>
            <pc:docMk/>
            <pc:sldMk cId="2831249942" sldId="267"/>
            <ac:spMk id="11" creationId="{5DB23C2B-2054-4D8B-9E98-9190F8E05EA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4:29.399" v="292"/>
          <ac:spMkLst>
            <pc:docMk/>
            <pc:sldMk cId="2831249942" sldId="267"/>
            <ac:spMk id="13" creationId="{665C2FCD-09A4-4B4B-AA73-F330DFE9179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4:29.399" v="292"/>
          <ac:spMkLst>
            <pc:docMk/>
            <pc:sldMk cId="2831249942" sldId="267"/>
            <ac:spMk id="15" creationId="{8797B5BC-9873-45F9-97D6-298FB5AF08FF}"/>
          </ac:spMkLst>
        </pc:spChg>
      </pc:sldChg>
      <pc:sldChg chg="addSp delSp modSp add del mod setBg modClrScheme chgLayout">
        <pc:chgData name="Mary Jude Camilleri" userId="S::mary.jude.camilleri@ilearn.edu.mt::d532b959-8ce3-47c7-b170-dad374501405" providerId="AD" clId="Web-{36C787ED-EFB4-2EB0-01C7-ED513FB9985F}" dt="2021-10-04T09:35:25.072" v="303" actId="1076"/>
        <pc:sldMkLst>
          <pc:docMk/>
          <pc:sldMk cId="3525124672" sldId="268"/>
        </pc:sldMkLst>
        <pc:spChg chg="mod">
          <ac:chgData name="Mary Jude Camilleri" userId="S::mary.jude.camilleri@ilearn.edu.mt::d532b959-8ce3-47c7-b170-dad374501405" providerId="AD" clId="Web-{36C787ED-EFB4-2EB0-01C7-ED513FB9985F}" dt="2021-10-04T09:35:25.072" v="303" actId="1076"/>
          <ac:spMkLst>
            <pc:docMk/>
            <pc:sldMk cId="3525124672" sldId="268"/>
            <ac:spMk id="2" creationId="{7375817A-056B-4CE4-B7C6-AEC869A699B6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06.650" v="300"/>
          <ac:spMkLst>
            <pc:docMk/>
            <pc:sldMk cId="3525124672" sldId="268"/>
            <ac:spMk id="7" creationId="{C162DF2A-64D1-4AA9-BA42-8A4063EADE0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06.650" v="300"/>
          <ac:spMkLst>
            <pc:docMk/>
            <pc:sldMk cId="3525124672" sldId="268"/>
            <ac:spMk id="9" creationId="{5D7C1373-63AF-4A75-909E-990E05356670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06.650" v="300"/>
          <ac:spMkLst>
            <pc:docMk/>
            <pc:sldMk cId="3525124672" sldId="268"/>
            <ac:spMk id="11" creationId="{827C386B-FBEE-434F-B519-2A935AF426D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06.650" v="300"/>
          <ac:spMkLst>
            <pc:docMk/>
            <pc:sldMk cId="3525124672" sldId="268"/>
            <ac:spMk id="13" creationId="{66085C62-ADF2-4CC0-B14D-F4B678F1165B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06.650" v="300"/>
          <ac:spMkLst>
            <pc:docMk/>
            <pc:sldMk cId="3525124672" sldId="268"/>
            <ac:spMk id="15" creationId="{034EF5D1-2322-4C79-BA38-EDD477732AC7}"/>
          </ac:spMkLst>
        </pc:spChg>
        <pc:picChg chg="del">
          <ac:chgData name="Mary Jude Camilleri" userId="S::mary.jude.camilleri@ilearn.edu.mt::d532b959-8ce3-47c7-b170-dad374501405" providerId="AD" clId="Web-{36C787ED-EFB4-2EB0-01C7-ED513FB9985F}" dt="2021-10-04T09:34:54.337" v="299"/>
          <ac:picMkLst>
            <pc:docMk/>
            <pc:sldMk cId="3525124672" sldId="268"/>
            <ac:picMk id="4" creationId="{7A2EE10F-EC85-4AB7-9E8B-05554B8EB0C5}"/>
          </ac:picMkLst>
        </pc:picChg>
      </pc:sldChg>
      <pc:sldChg chg="addSp delSp modSp mod setBg modClrScheme delDesignElem chgLayout">
        <pc:chgData name="Mary Jude Camilleri" userId="S::mary.jude.camilleri@ilearn.edu.mt::d532b959-8ce3-47c7-b170-dad374501405" providerId="AD" clId="Web-{36C787ED-EFB4-2EB0-01C7-ED513FB9985F}" dt="2021-10-04T09:35:40.823" v="305" actId="1076"/>
        <pc:sldMkLst>
          <pc:docMk/>
          <pc:sldMk cId="2854218367" sldId="269"/>
        </pc:sldMkLst>
        <pc:spChg chg="mod">
          <ac:chgData name="Mary Jude Camilleri" userId="S::mary.jude.camilleri@ilearn.edu.mt::d532b959-8ce3-47c7-b170-dad374501405" providerId="AD" clId="Web-{36C787ED-EFB4-2EB0-01C7-ED513FB9985F}" dt="2021-10-04T09:35:40.823" v="305" actId="1076"/>
          <ac:spMkLst>
            <pc:docMk/>
            <pc:sldMk cId="2854218367" sldId="269"/>
            <ac:spMk id="2" creationId="{C979884F-EF7C-436A-8C1F-7AAE55D362AB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34.010" v="304"/>
          <ac:spMkLst>
            <pc:docMk/>
            <pc:sldMk cId="2854218367" sldId="269"/>
            <ac:spMk id="6" creationId="{168D8C5A-D6A8-4B82-A915-65B3BE9DE681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34.010" v="304"/>
          <ac:spMkLst>
            <pc:docMk/>
            <pc:sldMk cId="2854218367" sldId="269"/>
            <ac:spMk id="7" creationId="{1A4306A5-A549-4C0D-A7D2-34D4D4A9963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34.010" v="304"/>
          <ac:spMkLst>
            <pc:docMk/>
            <pc:sldMk cId="2854218367" sldId="269"/>
            <ac:spMk id="8" creationId="{39854EA4-C2EA-4CC9-AB13-F4357EA50E1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34.010" v="304"/>
          <ac:spMkLst>
            <pc:docMk/>
            <pc:sldMk cId="2854218367" sldId="269"/>
            <ac:spMk id="10" creationId="{49C9BC5A-12D7-407E-B635-9C0CD487E1F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34.010" v="304"/>
          <ac:spMkLst>
            <pc:docMk/>
            <pc:sldMk cId="2854218367" sldId="269"/>
            <ac:spMk id="12" creationId="{D5CA3B5C-C1FB-42DE-B567-1CC43D264509}"/>
          </ac:spMkLst>
        </pc:spChg>
        <pc:spChg chg="del">
          <ac:chgData name="Mary Jude Camilleri" userId="S::mary.jude.camilleri@ilearn.edu.mt::d532b959-8ce3-47c7-b170-dad374501405" providerId="AD" clId="Web-{36C787ED-EFB4-2EB0-01C7-ED513FB9985F}" dt="2021-10-04T09:20:36.875" v="15"/>
          <ac:spMkLst>
            <pc:docMk/>
            <pc:sldMk cId="2854218367" sldId="269"/>
            <ac:spMk id="13" creationId="{53D1018B-412F-4D92-8F80-6D1E41C88D94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35:34.010" v="304"/>
          <ac:picMkLst>
            <pc:docMk/>
            <pc:sldMk cId="2854218367" sldId="269"/>
            <ac:picMk id="4" creationId="{CB2ABF89-D442-4694-BB6B-5F1BB201C3D1}"/>
          </ac:picMkLst>
        </pc:picChg>
        <pc:picChg chg="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2854218367" sldId="269"/>
            <ac:picMk id="9" creationId="{E43006C0-9CF0-4AD0-9C72-B3F9942A80C0}"/>
          </ac:picMkLst>
        </pc:picChg>
        <pc:picChg chg="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2854218367" sldId="269"/>
            <ac:picMk id="11" creationId="{78A20B43-EA35-4D51-8E25-05F8B334E9EC}"/>
          </ac:picMkLst>
        </pc:picChg>
        <pc:picChg chg="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2854218367" sldId="269"/>
            <ac:picMk id="15" creationId="{B59371E8-E3A5-457E-A234-8A4F8B8256C2}"/>
          </ac:picMkLst>
        </pc:picChg>
        <pc:picChg chg="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2854218367" sldId="269"/>
            <ac:picMk id="17" creationId="{4108FAA8-9416-4584-94E0-E60C0EF6F225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5:51.854" v="306"/>
        <pc:sldMkLst>
          <pc:docMk/>
          <pc:sldMk cId="2957645409" sldId="270"/>
        </pc:sldMkLst>
        <pc:spChg chg="mod">
          <ac:chgData name="Mary Jude Camilleri" userId="S::mary.jude.camilleri@ilearn.edu.mt::d532b959-8ce3-47c7-b170-dad374501405" providerId="AD" clId="Web-{36C787ED-EFB4-2EB0-01C7-ED513FB9985F}" dt="2021-10-04T09:35:51.854" v="306"/>
          <ac:spMkLst>
            <pc:docMk/>
            <pc:sldMk cId="2957645409" sldId="270"/>
            <ac:spMk id="2" creationId="{865C7AFB-9B8D-40B5-9A7C-382DA50A7E6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1.854" v="306"/>
          <ac:spMkLst>
            <pc:docMk/>
            <pc:sldMk cId="2957645409" sldId="270"/>
            <ac:spMk id="8" creationId="{AF37826C-4A8B-4AA5-BE8C-A755B1970A2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1.854" v="306"/>
          <ac:spMkLst>
            <pc:docMk/>
            <pc:sldMk cId="2957645409" sldId="270"/>
            <ac:spMk id="10" creationId="{BFB47C81-5765-4486-9BD1-E0EB32F4A0A8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1.854" v="306"/>
          <ac:spMkLst>
            <pc:docMk/>
            <pc:sldMk cId="2957645409" sldId="270"/>
            <ac:spMk id="12" creationId="{3AFD7E30-4FA2-4EF8-BB3C-096AAC3EE2D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1.854" v="306"/>
          <ac:spMkLst>
            <pc:docMk/>
            <pc:sldMk cId="2957645409" sldId="270"/>
            <ac:spMk id="14" creationId="{C4BC7293-0492-4B68-88EF-6362B3E9BBF3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1.854" v="306"/>
          <ac:spMkLst>
            <pc:docMk/>
            <pc:sldMk cId="2957645409" sldId="270"/>
            <ac:spMk id="16" creationId="{7F22716B-0B4A-4DF5-8C68-165745EDFA15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35:51.854" v="306"/>
          <ac:picMkLst>
            <pc:docMk/>
            <pc:sldMk cId="2957645409" sldId="270"/>
            <ac:picMk id="3" creationId="{432B56A3-4D9E-4F41-A517-617855730467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1:25.315" v="248" actId="1076"/>
        <pc:sldMkLst>
          <pc:docMk/>
          <pc:sldMk cId="2358491265" sldId="276"/>
        </pc:sldMkLst>
        <pc:spChg chg="mod">
          <ac:chgData name="Mary Jude Camilleri" userId="S::mary.jude.camilleri@ilearn.edu.mt::d532b959-8ce3-47c7-b170-dad374501405" providerId="AD" clId="Web-{36C787ED-EFB4-2EB0-01C7-ED513FB9985F}" dt="2021-10-04T09:31:25.315" v="248" actId="1076"/>
          <ac:spMkLst>
            <pc:docMk/>
            <pc:sldMk cId="2358491265" sldId="276"/>
            <ac:spMk id="2" creationId="{8D3B11AE-D431-4679-9D36-B0BBF18140E6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0:49.143" v="222"/>
          <ac:spMkLst>
            <pc:docMk/>
            <pc:sldMk cId="2358491265" sldId="276"/>
            <ac:spMk id="7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0:49.143" v="222"/>
          <ac:spMkLst>
            <pc:docMk/>
            <pc:sldMk cId="2358491265" sldId="276"/>
            <ac:spMk id="9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0:49.143" v="222"/>
          <ac:spMkLst>
            <pc:docMk/>
            <pc:sldMk cId="2358491265" sldId="276"/>
            <ac:spMk id="11" creationId="{5DB23C2B-2054-4D8B-9E98-9190F8E05EA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0:49.143" v="222"/>
          <ac:spMkLst>
            <pc:docMk/>
            <pc:sldMk cId="2358491265" sldId="276"/>
            <ac:spMk id="13" creationId="{665C2FCD-09A4-4B4B-AA73-F330DFE9179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0:49.143" v="222"/>
          <ac:spMkLst>
            <pc:docMk/>
            <pc:sldMk cId="2358491265" sldId="276"/>
            <ac:spMk id="15" creationId="{8797B5BC-9873-45F9-97D6-298FB5AF08FF}"/>
          </ac:spMkLst>
        </pc:spChg>
      </pc:sldChg>
      <pc:sldChg chg="mod modClrScheme chgLayout">
        <pc:chgData name="Mary Jude Camilleri" userId="S::mary.jude.camilleri@ilearn.edu.mt::d532b959-8ce3-47c7-b170-dad374501405" providerId="AD" clId="Web-{36C787ED-EFB4-2EB0-01C7-ED513FB9985F}" dt="2021-10-04T09:21:04.360" v="18"/>
        <pc:sldMkLst>
          <pc:docMk/>
          <pc:sldMk cId="3349793608" sldId="286"/>
        </pc:sldMkLst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6:05.698" v="310" actId="20577"/>
        <pc:sldMkLst>
          <pc:docMk/>
          <pc:sldMk cId="4069448362" sldId="289"/>
        </pc:sldMkLst>
        <pc:spChg chg="mod">
          <ac:chgData name="Mary Jude Camilleri" userId="S::mary.jude.camilleri@ilearn.edu.mt::d532b959-8ce3-47c7-b170-dad374501405" providerId="AD" clId="Web-{36C787ED-EFB4-2EB0-01C7-ED513FB9985F}" dt="2021-10-04T09:36:05.698" v="310" actId="20577"/>
          <ac:spMkLst>
            <pc:docMk/>
            <pc:sldMk cId="4069448362" sldId="289"/>
            <ac:spMk id="3" creationId="{8F6F8C35-8C5D-468A-94AF-70BEAEBE52C6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6.808" v="307"/>
          <ac:spMkLst>
            <pc:docMk/>
            <pc:sldMk cId="4069448362" sldId="289"/>
            <ac:spMk id="9" creationId="{AF37826C-4A8B-4AA5-BE8C-A755B1970A2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6.808" v="307"/>
          <ac:spMkLst>
            <pc:docMk/>
            <pc:sldMk cId="4069448362" sldId="289"/>
            <ac:spMk id="11" creationId="{BFB47C81-5765-4486-9BD1-E0EB32F4A0A8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6.808" v="307"/>
          <ac:spMkLst>
            <pc:docMk/>
            <pc:sldMk cId="4069448362" sldId="289"/>
            <ac:spMk id="13" creationId="{3AFD7E30-4FA2-4EF8-BB3C-096AAC3EE2D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6.808" v="307"/>
          <ac:spMkLst>
            <pc:docMk/>
            <pc:sldMk cId="4069448362" sldId="289"/>
            <ac:spMk id="15" creationId="{C4BC7293-0492-4B68-88EF-6362B3E9BBF3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5:56.808" v="307"/>
          <ac:spMkLst>
            <pc:docMk/>
            <pc:sldMk cId="4069448362" sldId="289"/>
            <ac:spMk id="17" creationId="{7F22716B-0B4A-4DF5-8C68-165745EDFA15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35:56.808" v="307"/>
          <ac:picMkLst>
            <pc:docMk/>
            <pc:sldMk cId="4069448362" sldId="289"/>
            <ac:picMk id="4" creationId="{8CF97043-8A81-42F1-BA3F-9EE3CBD0633D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3:04.254" v="58" actId="1076"/>
        <pc:sldMkLst>
          <pc:docMk/>
          <pc:sldMk cId="2032837645" sldId="290"/>
        </pc:sldMkLst>
        <pc:spChg chg="mod">
          <ac:chgData name="Mary Jude Camilleri" userId="S::mary.jude.camilleri@ilearn.edu.mt::d532b959-8ce3-47c7-b170-dad374501405" providerId="AD" clId="Web-{36C787ED-EFB4-2EB0-01C7-ED513FB9985F}" dt="2021-10-04T09:23:04.254" v="58" actId="1076"/>
          <ac:spMkLst>
            <pc:docMk/>
            <pc:sldMk cId="2032837645" sldId="290"/>
            <ac:spMk id="4" creationId="{E516EEBF-8C49-4CBD-B744-A5096F13181B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54.395" v="56"/>
          <ac:spMkLst>
            <pc:docMk/>
            <pc:sldMk cId="2032837645" sldId="290"/>
            <ac:spMk id="71" creationId="{39854EA4-C2EA-4CC9-AB13-F4357EA50E1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54.395" v="56"/>
          <ac:spMkLst>
            <pc:docMk/>
            <pc:sldMk cId="2032837645" sldId="290"/>
            <ac:spMk id="73" creationId="{49C9BC5A-12D7-407E-B635-9C0CD487E1F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2:54.395" v="56"/>
          <ac:spMkLst>
            <pc:docMk/>
            <pc:sldMk cId="2032837645" sldId="290"/>
            <ac:spMk id="75" creationId="{D5CA3B5C-C1FB-42DE-B567-1CC43D264509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22:57.488" v="57" actId="1076"/>
          <ac:picMkLst>
            <pc:docMk/>
            <pc:sldMk cId="2032837645" sldId="290"/>
            <ac:picMk id="6146" creationId="{A5B78C6B-63DD-4C6B-8852-33EB011F5162}"/>
          </ac:picMkLst>
        </pc:picChg>
      </pc:sldChg>
      <pc:sldChg chg="modSp mod modClrScheme chgLayout">
        <pc:chgData name="Mary Jude Camilleri" userId="S::mary.jude.camilleri@ilearn.edu.mt::d532b959-8ce3-47c7-b170-dad374501405" providerId="AD" clId="Web-{36C787ED-EFB4-2EB0-01C7-ED513FB9985F}" dt="2021-10-04T09:23:39.943" v="69" actId="1076"/>
        <pc:sldMkLst>
          <pc:docMk/>
          <pc:sldMk cId="1966346034" sldId="291"/>
        </pc:sldMkLst>
        <pc:spChg chg="mod">
          <ac:chgData name="Mary Jude Camilleri" userId="S::mary.jude.camilleri@ilearn.edu.mt::d532b959-8ce3-47c7-b170-dad374501405" providerId="AD" clId="Web-{36C787ED-EFB4-2EB0-01C7-ED513FB9985F}" dt="2021-10-04T09:23:39.943" v="69" actId="1076"/>
          <ac:spMkLst>
            <pc:docMk/>
            <pc:sldMk cId="1966346034" sldId="291"/>
            <ac:spMk id="2" creationId="{830055A0-D4F5-483B-BC52-74AA0ACB1C9D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23:13.692" v="61" actId="14100"/>
          <ac:picMkLst>
            <pc:docMk/>
            <pc:sldMk cId="1966346034" sldId="291"/>
            <ac:picMk id="1026" creationId="{B75BBC5E-A7ED-4183-A833-B3BBA8E223D2}"/>
          </ac:picMkLst>
        </pc:picChg>
      </pc:sldChg>
      <pc:sldChg chg="addSp delSp modSp mod setBg modClrScheme delDesignElem chgLayout">
        <pc:chgData name="Mary Jude Camilleri" userId="S::mary.jude.camilleri@ilearn.edu.mt::d532b959-8ce3-47c7-b170-dad374501405" providerId="AD" clId="Web-{36C787ED-EFB4-2EB0-01C7-ED513FB9985F}" dt="2021-10-04T09:24:14.584" v="79" actId="1076"/>
        <pc:sldMkLst>
          <pc:docMk/>
          <pc:sldMk cId="1952198212" sldId="292"/>
        </pc:sldMkLst>
        <pc:spChg chg="mod ord">
          <ac:chgData name="Mary Jude Camilleri" userId="S::mary.jude.camilleri@ilearn.edu.mt::d532b959-8ce3-47c7-b170-dad374501405" providerId="AD" clId="Web-{36C787ED-EFB4-2EB0-01C7-ED513FB9985F}" dt="2021-10-04T09:24:14.584" v="79" actId="1076"/>
          <ac:spMkLst>
            <pc:docMk/>
            <pc:sldMk cId="1952198212" sldId="292"/>
            <ac:spMk id="12" creationId="{D0FA992A-98E9-44EF-B728-6D165A3DC82F}"/>
          </ac:spMkLst>
        </pc:spChg>
        <pc:spChg chg="del">
          <ac:chgData name="Mary Jude Camilleri" userId="S::mary.jude.camilleri@ilearn.edu.mt::d532b959-8ce3-47c7-b170-dad374501405" providerId="AD" clId="Web-{36C787ED-EFB4-2EB0-01C7-ED513FB9985F}" dt="2021-10-04T09:20:36.875" v="15"/>
          <ac:spMkLst>
            <pc:docMk/>
            <pc:sldMk cId="1952198212" sldId="292"/>
            <ac:spMk id="83" creationId="{5BECDBB2-914C-44DE-B171-6F7946196F5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3:52.521" v="70"/>
          <ac:spMkLst>
            <pc:docMk/>
            <pc:sldMk cId="1952198212" sldId="292"/>
            <ac:spMk id="89" creationId="{19BF0EFF-1CF1-4170-85D9-F374F80C89B7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3:52.521" v="70"/>
          <ac:spMkLst>
            <pc:docMk/>
            <pc:sldMk cId="1952198212" sldId="292"/>
            <ac:spMk id="91" creationId="{3D59E22E-2E4E-400B-B6CD-86ED04367E0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3:52.521" v="70"/>
          <ac:spMkLst>
            <pc:docMk/>
            <pc:sldMk cId="1952198212" sldId="292"/>
            <ac:spMk id="2064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3:52.521" v="70"/>
          <ac:spMkLst>
            <pc:docMk/>
            <pc:sldMk cId="1952198212" sldId="292"/>
            <ac:spMk id="2065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3:52.521" v="70"/>
          <ac:spMkLst>
            <pc:docMk/>
            <pc:sldMk cId="1952198212" sldId="292"/>
            <ac:spMk id="2066" creationId="{2933738F-F83C-4B87-B2FE-47C89029B0BF}"/>
          </ac:spMkLst>
        </pc:spChg>
        <pc:picChg chg="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1952198212" sldId="292"/>
            <ac:picMk id="85" creationId="{1D5C6008-3DE6-42B7-AED2-68544F325BC6}"/>
          </ac:picMkLst>
        </pc:picChg>
        <pc:picChg chg="del">
          <ac:chgData name="Mary Jude Camilleri" userId="S::mary.jude.camilleri@ilearn.edu.mt::d532b959-8ce3-47c7-b170-dad374501405" providerId="AD" clId="Web-{36C787ED-EFB4-2EB0-01C7-ED513FB9985F}" dt="2021-10-04T09:20:36.875" v="15"/>
          <ac:picMkLst>
            <pc:docMk/>
            <pc:sldMk cId="1952198212" sldId="292"/>
            <ac:picMk id="87" creationId="{5D09915C-7FC3-45EF-BDD0-6393ACE446E7}"/>
          </ac:picMkLst>
        </pc:picChg>
        <pc:picChg chg="mod">
          <ac:chgData name="Mary Jude Camilleri" userId="S::mary.jude.camilleri@ilearn.edu.mt::d532b959-8ce3-47c7-b170-dad374501405" providerId="AD" clId="Web-{36C787ED-EFB4-2EB0-01C7-ED513FB9985F}" dt="2021-10-04T09:23:52.521" v="70"/>
          <ac:picMkLst>
            <pc:docMk/>
            <pc:sldMk cId="1952198212" sldId="292"/>
            <ac:picMk id="2062" creationId="{33B6CEEA-984B-46CC-937C-8518D65400E3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4:29.616" v="82" actId="20577"/>
        <pc:sldMkLst>
          <pc:docMk/>
          <pc:sldMk cId="1683552392" sldId="293"/>
        </pc:sldMkLst>
        <pc:spChg chg="mod">
          <ac:chgData name="Mary Jude Camilleri" userId="S::mary.jude.camilleri@ilearn.edu.mt::d532b959-8ce3-47c7-b170-dad374501405" providerId="AD" clId="Web-{36C787ED-EFB4-2EB0-01C7-ED513FB9985F}" dt="2021-10-04T09:24:29.616" v="82" actId="20577"/>
          <ac:spMkLst>
            <pc:docMk/>
            <pc:sldMk cId="1683552392" sldId="293"/>
            <ac:spMk id="3" creationId="{CD4ADA72-41FC-4536-B69D-17D79450C2C0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20.616" v="80"/>
          <ac:spMkLst>
            <pc:docMk/>
            <pc:sldMk cId="1683552392" sldId="293"/>
            <ac:spMk id="71" creationId="{168D8C5A-D6A8-4B82-A915-65B3BE9DE681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20.616" v="80"/>
          <ac:spMkLst>
            <pc:docMk/>
            <pc:sldMk cId="1683552392" sldId="293"/>
            <ac:spMk id="73" creationId="{1A4306A5-A549-4C0D-A7D2-34D4D4A9963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20.616" v="80"/>
          <ac:spMkLst>
            <pc:docMk/>
            <pc:sldMk cId="1683552392" sldId="293"/>
            <ac:spMk id="75" creationId="{39854EA4-C2EA-4CC9-AB13-F4357EA50E1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20.616" v="80"/>
          <ac:spMkLst>
            <pc:docMk/>
            <pc:sldMk cId="1683552392" sldId="293"/>
            <ac:spMk id="77" creationId="{49C9BC5A-12D7-407E-B635-9C0CD487E1F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20.616" v="80"/>
          <ac:spMkLst>
            <pc:docMk/>
            <pc:sldMk cId="1683552392" sldId="293"/>
            <ac:spMk id="79" creationId="{D5CA3B5C-C1FB-42DE-B567-1CC43D264509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4:20.616" v="80"/>
          <ac:picMkLst>
            <pc:docMk/>
            <pc:sldMk cId="1683552392" sldId="293"/>
            <ac:picMk id="3074" creationId="{AFA3C952-4807-4451-BB1A-F5F994417B0A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6:48.683" v="123" actId="1076"/>
        <pc:sldMkLst>
          <pc:docMk/>
          <pc:sldMk cId="2372640648" sldId="294"/>
        </pc:sldMkLst>
        <pc:spChg chg="mod">
          <ac:chgData name="Mary Jude Camilleri" userId="S::mary.jude.camilleri@ilearn.edu.mt::d532b959-8ce3-47c7-b170-dad374501405" providerId="AD" clId="Web-{36C787ED-EFB4-2EB0-01C7-ED513FB9985F}" dt="2021-10-04T09:26:48.683" v="123" actId="1076"/>
          <ac:spMkLst>
            <pc:docMk/>
            <pc:sldMk cId="2372640648" sldId="294"/>
            <ac:spMk id="3" creationId="{6C554363-3FA4-4C1A-93EA-B99EAE9C72A6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32.288" v="83"/>
          <ac:spMkLst>
            <pc:docMk/>
            <pc:sldMk cId="2372640648" sldId="294"/>
            <ac:spMk id="71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32.288" v="83"/>
          <ac:spMkLst>
            <pc:docMk/>
            <pc:sldMk cId="2372640648" sldId="294"/>
            <ac:spMk id="73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32.288" v="83"/>
          <ac:spMkLst>
            <pc:docMk/>
            <pc:sldMk cId="2372640648" sldId="294"/>
            <ac:spMk id="75" creationId="{2933738F-F83C-4B87-B2FE-47C89029B0B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32.288" v="83"/>
          <ac:spMkLst>
            <pc:docMk/>
            <pc:sldMk cId="2372640648" sldId="294"/>
            <ac:spMk id="77" creationId="{19BF0EFF-1CF1-4170-85D9-F374F80C89B7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4:32.288" v="83"/>
          <ac:spMkLst>
            <pc:docMk/>
            <pc:sldMk cId="2372640648" sldId="294"/>
            <ac:spMk id="79" creationId="{3D59E22E-2E4E-400B-B6CD-86ED04367E02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4:32.288" v="83"/>
          <ac:picMkLst>
            <pc:docMk/>
            <pc:sldMk cId="2372640648" sldId="294"/>
            <ac:picMk id="4098" creationId="{CDEFE733-596F-439A-969D-6FCFDAF26F79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5:30.696" v="102" actId="1076"/>
        <pc:sldMkLst>
          <pc:docMk/>
          <pc:sldMk cId="3948668936" sldId="295"/>
        </pc:sldMkLst>
        <pc:spChg chg="mod">
          <ac:chgData name="Mary Jude Camilleri" userId="S::mary.jude.camilleri@ilearn.edu.mt::d532b959-8ce3-47c7-b170-dad374501405" providerId="AD" clId="Web-{36C787ED-EFB4-2EB0-01C7-ED513FB9985F}" dt="2021-10-04T09:25:30.696" v="102" actId="1076"/>
          <ac:spMkLst>
            <pc:docMk/>
            <pc:sldMk cId="3948668936" sldId="295"/>
            <ac:spMk id="3" creationId="{BD58FC89-6DA9-48D4-BB9E-E100A4EE5791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02.586" v="90"/>
          <ac:spMkLst>
            <pc:docMk/>
            <pc:sldMk cId="3948668936" sldId="295"/>
            <ac:spMk id="71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02.586" v="90"/>
          <ac:spMkLst>
            <pc:docMk/>
            <pc:sldMk cId="3948668936" sldId="295"/>
            <ac:spMk id="73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02.586" v="90"/>
          <ac:spMkLst>
            <pc:docMk/>
            <pc:sldMk cId="3948668936" sldId="295"/>
            <ac:spMk id="75" creationId="{2933738F-F83C-4B87-B2FE-47C89029B0B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02.586" v="90"/>
          <ac:spMkLst>
            <pc:docMk/>
            <pc:sldMk cId="3948668936" sldId="295"/>
            <ac:spMk id="77" creationId="{19BF0EFF-1CF1-4170-85D9-F374F80C89B7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02.586" v="90"/>
          <ac:spMkLst>
            <pc:docMk/>
            <pc:sldMk cId="3948668936" sldId="295"/>
            <ac:spMk id="79" creationId="{3D59E22E-2E4E-400B-B6CD-86ED04367E02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5:02.586" v="90"/>
          <ac:picMkLst>
            <pc:docMk/>
            <pc:sldMk cId="3948668936" sldId="295"/>
            <ac:picMk id="5122" creationId="{26FF5DB8-4291-43CD-A787-6F4A34A1F219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5:34.040" v="103"/>
        <pc:sldMkLst>
          <pc:docMk/>
          <pc:sldMk cId="183326966" sldId="296"/>
        </pc:sldMkLst>
        <pc:spChg chg="mod">
          <ac:chgData name="Mary Jude Camilleri" userId="S::mary.jude.camilleri@ilearn.edu.mt::d532b959-8ce3-47c7-b170-dad374501405" providerId="AD" clId="Web-{36C787ED-EFB4-2EB0-01C7-ED513FB9985F}" dt="2021-10-04T09:25:34.040" v="103"/>
          <ac:spMkLst>
            <pc:docMk/>
            <pc:sldMk cId="183326966" sldId="296"/>
            <ac:spMk id="3" creationId="{BF8DF2CD-2A07-42D7-A0C7-9D674B642251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34.040" v="103"/>
          <ac:spMkLst>
            <pc:docMk/>
            <pc:sldMk cId="183326966" sldId="296"/>
            <ac:spMk id="71" creationId="{168D8C5A-D6A8-4B82-A915-65B3BE9DE681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34.040" v="103"/>
          <ac:spMkLst>
            <pc:docMk/>
            <pc:sldMk cId="183326966" sldId="296"/>
            <ac:spMk id="73" creationId="{1A4306A5-A549-4C0D-A7D2-34D4D4A9963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34.040" v="103"/>
          <ac:spMkLst>
            <pc:docMk/>
            <pc:sldMk cId="183326966" sldId="296"/>
            <ac:spMk id="75" creationId="{39854EA4-C2EA-4CC9-AB13-F4357EA50E1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34.040" v="103"/>
          <ac:spMkLst>
            <pc:docMk/>
            <pc:sldMk cId="183326966" sldId="296"/>
            <ac:spMk id="77" creationId="{49C9BC5A-12D7-407E-B635-9C0CD487E1F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34.040" v="103"/>
          <ac:spMkLst>
            <pc:docMk/>
            <pc:sldMk cId="183326966" sldId="296"/>
            <ac:spMk id="79" creationId="{D5CA3B5C-C1FB-42DE-B567-1CC43D264509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5:34.040" v="103"/>
          <ac:picMkLst>
            <pc:docMk/>
            <pc:sldMk cId="183326966" sldId="296"/>
            <ac:picMk id="6146" creationId="{84FCDE85-0BFC-4F34-9690-78DBA024F687}"/>
          </ac:picMkLst>
        </pc:picChg>
      </pc:sldChg>
      <pc:sldChg chg="mod modClrScheme chgLayout">
        <pc:chgData name="Mary Jude Camilleri" userId="S::mary.jude.camilleri@ilearn.edu.mt::d532b959-8ce3-47c7-b170-dad374501405" providerId="AD" clId="Web-{36C787ED-EFB4-2EB0-01C7-ED513FB9985F}" dt="2021-10-04T09:21:04.360" v="18"/>
        <pc:sldMkLst>
          <pc:docMk/>
          <pc:sldMk cId="1862770216" sldId="297"/>
        </pc:sldMkLst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6:04.713" v="109" actId="20577"/>
        <pc:sldMkLst>
          <pc:docMk/>
          <pc:sldMk cId="968517883" sldId="298"/>
        </pc:sldMkLst>
        <pc:spChg chg="mod">
          <ac:chgData name="Mary Jude Camilleri" userId="S::mary.jude.camilleri@ilearn.edu.mt::d532b959-8ce3-47c7-b170-dad374501405" providerId="AD" clId="Web-{36C787ED-EFB4-2EB0-01C7-ED513FB9985F}" dt="2021-10-04T09:26:04.713" v="109" actId="20577"/>
          <ac:spMkLst>
            <pc:docMk/>
            <pc:sldMk cId="968517883" sldId="298"/>
            <ac:spMk id="4" creationId="{6146D621-7E00-4E01-8ED1-256D4D12FBB8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51.681" v="104"/>
          <ac:spMkLst>
            <pc:docMk/>
            <pc:sldMk cId="968517883" sldId="298"/>
            <ac:spMk id="71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51.681" v="104"/>
          <ac:spMkLst>
            <pc:docMk/>
            <pc:sldMk cId="968517883" sldId="298"/>
            <ac:spMk id="73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5:51.681" v="104"/>
          <ac:spMkLst>
            <pc:docMk/>
            <pc:sldMk cId="968517883" sldId="298"/>
            <ac:spMk id="75" creationId="{8DFFECBC-3365-4A8E-B5C9-F04909FEC89D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5:51.681" v="104"/>
          <ac:picMkLst>
            <pc:docMk/>
            <pc:sldMk cId="968517883" sldId="298"/>
            <ac:picMk id="8194" creationId="{FC1F4652-04F5-4A10-B039-C465E7D08812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8:38.873" v="158" actId="1076"/>
        <pc:sldMkLst>
          <pc:docMk/>
          <pc:sldMk cId="3214387294" sldId="299"/>
        </pc:sldMkLst>
        <pc:spChg chg="mod">
          <ac:chgData name="Mary Jude Camilleri" userId="S::mary.jude.camilleri@ilearn.edu.mt::d532b959-8ce3-47c7-b170-dad374501405" providerId="AD" clId="Web-{36C787ED-EFB4-2EB0-01C7-ED513FB9985F}" dt="2021-10-04T09:28:38.873" v="158" actId="1076"/>
          <ac:spMkLst>
            <pc:docMk/>
            <pc:sldMk cId="3214387294" sldId="299"/>
            <ac:spMk id="3" creationId="{5672F8B0-960B-4415-A7A6-612B0B39370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7.481" v="134"/>
          <ac:spMkLst>
            <pc:docMk/>
            <pc:sldMk cId="3214387294" sldId="299"/>
            <ac:spMk id="71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7.481" v="134"/>
          <ac:spMkLst>
            <pc:docMk/>
            <pc:sldMk cId="3214387294" sldId="299"/>
            <ac:spMk id="73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7.481" v="134"/>
          <ac:spMkLst>
            <pc:docMk/>
            <pc:sldMk cId="3214387294" sldId="299"/>
            <ac:spMk id="75" creationId="{8DFFECBC-3365-4A8E-B5C9-F04909FEC89D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7:37.481" v="134"/>
          <ac:picMkLst>
            <pc:docMk/>
            <pc:sldMk cId="3214387294" sldId="299"/>
            <ac:picMk id="9218" creationId="{8E3969DB-CB3B-469E-84A3-C43680F88B5F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8:24.357" v="154"/>
        <pc:sldMkLst>
          <pc:docMk/>
          <pc:sldMk cId="192647685" sldId="300"/>
        </pc:sldMkLst>
        <pc:spChg chg="mod">
          <ac:chgData name="Mary Jude Camilleri" userId="S::mary.jude.camilleri@ilearn.edu.mt::d532b959-8ce3-47c7-b170-dad374501405" providerId="AD" clId="Web-{36C787ED-EFB4-2EB0-01C7-ED513FB9985F}" dt="2021-10-04T09:28:24.357" v="154"/>
          <ac:spMkLst>
            <pc:docMk/>
            <pc:sldMk cId="192647685" sldId="300"/>
            <ac:spMk id="3" creationId="{1A3187A0-ECC7-416F-BF10-0567EE68B32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54.169" v="139"/>
          <ac:spMkLst>
            <pc:docMk/>
            <pc:sldMk cId="192647685" sldId="300"/>
            <ac:spMk id="73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54.169" v="139"/>
          <ac:spMkLst>
            <pc:docMk/>
            <pc:sldMk cId="192647685" sldId="300"/>
            <ac:spMk id="75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54.169" v="139"/>
          <ac:spMkLst>
            <pc:docMk/>
            <pc:sldMk cId="192647685" sldId="300"/>
            <ac:spMk id="77" creationId="{8DFFECBC-3365-4A8E-B5C9-F04909FEC89D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27:54.169" v="139"/>
          <ac:picMkLst>
            <pc:docMk/>
            <pc:sldMk cId="192647685" sldId="300"/>
            <ac:picMk id="10244" creationId="{40040064-C541-4A02-ADDA-5D445B3E49F2}"/>
          </ac:picMkLst>
        </pc:picChg>
      </pc:sldChg>
      <pc:sldChg chg="addSp delSp modSp del mod setBg modClrScheme chgLayout">
        <pc:chgData name="Mary Jude Camilleri" userId="S::mary.jude.camilleri@ilearn.edu.mt::d532b959-8ce3-47c7-b170-dad374501405" providerId="AD" clId="Web-{36C787ED-EFB4-2EB0-01C7-ED513FB9985F}" dt="2021-10-04T09:34:26.477" v="291"/>
        <pc:sldMkLst>
          <pc:docMk/>
          <pc:sldMk cId="924993878" sldId="301"/>
        </pc:sldMkLst>
        <pc:spChg chg="add del">
          <ac:chgData name="Mary Jude Camilleri" userId="S::mary.jude.camilleri@ilearn.edu.mt::d532b959-8ce3-47c7-b170-dad374501405" providerId="AD" clId="Web-{36C787ED-EFB4-2EB0-01C7-ED513FB9985F}" dt="2021-10-04T09:34:15.633" v="288"/>
          <ac:spMkLst>
            <pc:docMk/>
            <pc:sldMk cId="924993878" sldId="301"/>
            <ac:spMk id="9" creationId="{2ABBB681-F4D2-40F2-ACC3-DE0B4B4880EF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4:15.633" v="288"/>
          <ac:spMkLst>
            <pc:docMk/>
            <pc:sldMk cId="924993878" sldId="301"/>
            <ac:spMk id="11" creationId="{09388ED0-1FEF-4E11-B488-BD661D1AC1A6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34:22.430" v="290" actId="1076"/>
          <ac:picMkLst>
            <pc:docMk/>
            <pc:sldMk cId="924993878" sldId="301"/>
            <ac:picMk id="4" creationId="{D85D83B8-739E-434C-B691-80AD2FC37786}"/>
          </ac:picMkLst>
        </pc:picChg>
      </pc:sldChg>
      <pc:sldChg chg="addSp delSp modSp mod setBg modClrScheme chgLayout">
        <pc:chgData name="Mary Jude Camilleri" userId="S::mary.jude.camilleri@ilearn.edu.mt::d532b959-8ce3-47c7-b170-dad374501405" providerId="AD" clId="Web-{36C787ED-EFB4-2EB0-01C7-ED513FB9985F}" dt="2021-10-04T09:37:06.341" v="337" actId="20577"/>
        <pc:sldMkLst>
          <pc:docMk/>
          <pc:sldMk cId="63257977" sldId="303"/>
        </pc:sldMkLst>
        <pc:spChg chg="mod">
          <ac:chgData name="Mary Jude Camilleri" userId="S::mary.jude.camilleri@ilearn.edu.mt::d532b959-8ce3-47c7-b170-dad374501405" providerId="AD" clId="Web-{36C787ED-EFB4-2EB0-01C7-ED513FB9985F}" dt="2021-10-04T09:37:06.341" v="337" actId="20577"/>
          <ac:spMkLst>
            <pc:docMk/>
            <pc:sldMk cId="63257977" sldId="303"/>
            <ac:spMk id="2" creationId="{1D7F9BF8-5781-405C-9C2E-0F7F08763DEC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6:15.230" v="313"/>
          <ac:spMkLst>
            <pc:docMk/>
            <pc:sldMk cId="63257977" sldId="303"/>
            <ac:spMk id="4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6:15.230" v="313"/>
          <ac:spMkLst>
            <pc:docMk/>
            <pc:sldMk cId="63257977" sldId="303"/>
            <ac:spMk id="5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6:15.230" v="313"/>
          <ac:spMkLst>
            <pc:docMk/>
            <pc:sldMk cId="63257977" sldId="303"/>
            <ac:spMk id="6" creationId="{5DB23C2B-2054-4D8B-9E98-9190F8E05EAD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6:15.214" v="312"/>
          <ac:spMkLst>
            <pc:docMk/>
            <pc:sldMk cId="63257977" sldId="303"/>
            <ac:spMk id="7" creationId="{43162304-DA60-4C31-9E2B-E22F8DA75FF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6:15.230" v="313"/>
          <ac:spMkLst>
            <pc:docMk/>
            <pc:sldMk cId="63257977" sldId="303"/>
            <ac:spMk id="8" creationId="{665C2FCD-09A4-4B4B-AA73-F330DFE91799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6:15.214" v="312"/>
          <ac:spMkLst>
            <pc:docMk/>
            <pc:sldMk cId="63257977" sldId="303"/>
            <ac:spMk id="9" creationId="{C4AE1EFF-264A-4A42-BEA1-0E875F40D74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6:15.230" v="313"/>
          <ac:spMkLst>
            <pc:docMk/>
            <pc:sldMk cId="63257977" sldId="303"/>
            <ac:spMk id="10" creationId="{8797B5BC-9873-45F9-97D6-298FB5AF08FF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6:15.214" v="312"/>
          <ac:spMkLst>
            <pc:docMk/>
            <pc:sldMk cId="63257977" sldId="303"/>
            <ac:spMk id="11" creationId="{29DC5A77-10C9-4ECF-B7EB-8D917F36A9EE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6:15.214" v="312"/>
          <ac:spMkLst>
            <pc:docMk/>
            <pc:sldMk cId="63257977" sldId="303"/>
            <ac:spMk id="13" creationId="{2FFE28B5-FB16-49A9-B851-3C35FAC0CACB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6:15.214" v="312"/>
          <ac:spMkLst>
            <pc:docMk/>
            <pc:sldMk cId="63257977" sldId="303"/>
            <ac:spMk id="15" creationId="{01014442-855A-4E0F-8D09-C314661A48B9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6:15.214" v="312"/>
          <ac:spMkLst>
            <pc:docMk/>
            <pc:sldMk cId="63257977" sldId="303"/>
            <ac:spMk id="17" creationId="{9B1ABF09-86CF-414E-88A5-2B84CC7232A9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36:15.214" v="312"/>
          <ac:spMkLst>
            <pc:docMk/>
            <pc:sldMk cId="63257977" sldId="303"/>
            <ac:spMk id="19" creationId="{3FE91770-CDBB-4D24-94E5-AD484F36CE87}"/>
          </ac:spMkLst>
        </pc:spChg>
      </pc:sldChg>
      <pc:sldChg chg="addSp delSp modSp mod setBg modClrScheme chgLayout">
        <pc:chgData name="Mary Jude Camilleri" userId="S::mary.jude.camilleri@ilearn.edu.mt::d532b959-8ce3-47c7-b170-dad374501405" providerId="AD" clId="Web-{36C787ED-EFB4-2EB0-01C7-ED513FB9985F}" dt="2021-10-04T09:27:33.168" v="133" actId="1076"/>
        <pc:sldMkLst>
          <pc:docMk/>
          <pc:sldMk cId="1194605799" sldId="304"/>
        </pc:sldMkLst>
        <pc:spChg chg="mod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4" creationId="{715B29E9-0192-4CD5-B642-E70E562EFD27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71" creationId="{168D8C5A-D6A8-4B82-A915-65B3BE9DE681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73" creationId="{1A4306A5-A549-4C0D-A7D2-34D4D4A9963D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75" creationId="{39854EA4-C2EA-4CC9-AB13-F4357EA50E15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77" creationId="{49C9BC5A-12D7-407E-B635-9C0CD487E1F4}"/>
          </ac:spMkLst>
        </pc:spChg>
        <pc:spChg chg="add del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79" creationId="{D5CA3B5C-C1FB-42DE-B567-1CC43D26450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135" creationId="{AF37826C-4A8B-4AA5-BE8C-A755B1970A2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137" creationId="{BFB47C81-5765-4486-9BD1-E0EB32F4A0A8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139" creationId="{3AFD7E30-4FA2-4EF8-BB3C-096AAC3EE2D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141" creationId="{C4BC7293-0492-4B68-88EF-6362B3E9BBF3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7:30.012" v="132"/>
          <ac:spMkLst>
            <pc:docMk/>
            <pc:sldMk cId="1194605799" sldId="304"/>
            <ac:spMk id="143" creationId="{7F22716B-0B4A-4DF5-8C68-165745EDFA15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27:33.168" v="133" actId="1076"/>
          <ac:picMkLst>
            <pc:docMk/>
            <pc:sldMk cId="1194605799" sldId="304"/>
            <ac:picMk id="5122" creationId="{A816811E-A3BE-45EC-8353-E4A88493479A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6:27.135" v="118" actId="1076"/>
        <pc:sldMkLst>
          <pc:docMk/>
          <pc:sldMk cId="2014946650" sldId="305"/>
        </pc:sldMkLst>
        <pc:spChg chg="mod">
          <ac:chgData name="Mary Jude Camilleri" userId="S::mary.jude.camilleri@ilearn.edu.mt::d532b959-8ce3-47c7-b170-dad374501405" providerId="AD" clId="Web-{36C787ED-EFB4-2EB0-01C7-ED513FB9985F}" dt="2021-10-04T09:26:27.135" v="118" actId="1076"/>
          <ac:spMkLst>
            <pc:docMk/>
            <pc:sldMk cId="2014946650" sldId="305"/>
            <ac:spMk id="3" creationId="{7ABE1F24-540E-4B5B-92AE-16681E847E1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10.244" v="110"/>
          <ac:spMkLst>
            <pc:docMk/>
            <pc:sldMk cId="2014946650" sldId="305"/>
            <ac:spMk id="71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10.244" v="110"/>
          <ac:spMkLst>
            <pc:docMk/>
            <pc:sldMk cId="2014946650" sldId="305"/>
            <ac:spMk id="73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10.244" v="110"/>
          <ac:spMkLst>
            <pc:docMk/>
            <pc:sldMk cId="2014946650" sldId="305"/>
            <ac:spMk id="75" creationId="{8DFFECBC-3365-4A8E-B5C9-F04909FEC89D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6:10.244" v="110"/>
          <ac:picMkLst>
            <pc:docMk/>
            <pc:sldMk cId="2014946650" sldId="305"/>
            <ac:picMk id="1026" creationId="{D4F71972-CFFC-4664-9F6B-373DFAC1A5EC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6:40.885" v="122" actId="1076"/>
        <pc:sldMkLst>
          <pc:docMk/>
          <pc:sldMk cId="2216633366" sldId="306"/>
        </pc:sldMkLst>
        <pc:spChg chg="mod">
          <ac:chgData name="Mary Jude Camilleri" userId="S::mary.jude.camilleri@ilearn.edu.mt::d532b959-8ce3-47c7-b170-dad374501405" providerId="AD" clId="Web-{36C787ED-EFB4-2EB0-01C7-ED513FB9985F}" dt="2021-10-04T09:26:40.885" v="122" actId="1076"/>
          <ac:spMkLst>
            <pc:docMk/>
            <pc:sldMk cId="2216633366" sldId="306"/>
            <ac:spMk id="4" creationId="{38F5B1A6-2922-4B13-B596-20F406A6F59B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30.198" v="119"/>
          <ac:spMkLst>
            <pc:docMk/>
            <pc:sldMk cId="2216633366" sldId="306"/>
            <ac:spMk id="71" creationId="{168D8C5A-D6A8-4B82-A915-65B3BE9DE681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30.198" v="119"/>
          <ac:spMkLst>
            <pc:docMk/>
            <pc:sldMk cId="2216633366" sldId="306"/>
            <ac:spMk id="73" creationId="{1A4306A5-A549-4C0D-A7D2-34D4D4A9963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30.198" v="119"/>
          <ac:spMkLst>
            <pc:docMk/>
            <pc:sldMk cId="2216633366" sldId="306"/>
            <ac:spMk id="75" creationId="{39854EA4-C2EA-4CC9-AB13-F4357EA50E1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30.198" v="119"/>
          <ac:spMkLst>
            <pc:docMk/>
            <pc:sldMk cId="2216633366" sldId="306"/>
            <ac:spMk id="77" creationId="{49C9BC5A-12D7-407E-B635-9C0CD487E1F4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30.198" v="119"/>
          <ac:spMkLst>
            <pc:docMk/>
            <pc:sldMk cId="2216633366" sldId="306"/>
            <ac:spMk id="79" creationId="{D5CA3B5C-C1FB-42DE-B567-1CC43D264509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6:30.198" v="119"/>
          <ac:picMkLst>
            <pc:docMk/>
            <pc:sldMk cId="2216633366" sldId="306"/>
            <ac:picMk id="2050" creationId="{C8527AAC-E78B-445D-9A96-DB03424C9C42}"/>
          </ac:picMkLst>
        </pc:picChg>
      </pc:sldChg>
      <pc:sldChg chg="mod modClrScheme chgLayout">
        <pc:chgData name="Mary Jude Camilleri" userId="S::mary.jude.camilleri@ilearn.edu.mt::d532b959-8ce3-47c7-b170-dad374501405" providerId="AD" clId="Web-{36C787ED-EFB4-2EB0-01C7-ED513FB9985F}" dt="2021-10-04T09:21:04.360" v="18"/>
        <pc:sldMkLst>
          <pc:docMk/>
          <pc:sldMk cId="2361317413" sldId="307"/>
        </pc:sldMkLst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27:15.543" v="129" actId="20577"/>
        <pc:sldMkLst>
          <pc:docMk/>
          <pc:sldMk cId="2817389938" sldId="308"/>
        </pc:sldMkLst>
        <pc:spChg chg="mod">
          <ac:chgData name="Mary Jude Camilleri" userId="S::mary.jude.camilleri@ilearn.edu.mt::d532b959-8ce3-47c7-b170-dad374501405" providerId="AD" clId="Web-{36C787ED-EFB4-2EB0-01C7-ED513FB9985F}" dt="2021-10-04T09:27:15.543" v="129" actId="20577"/>
          <ac:spMkLst>
            <pc:docMk/>
            <pc:sldMk cId="2817389938" sldId="308"/>
            <ac:spMk id="4" creationId="{27EBCE1F-89FA-4134-ADA4-AA7E1C28575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59.886" v="124"/>
          <ac:spMkLst>
            <pc:docMk/>
            <pc:sldMk cId="2817389938" sldId="308"/>
            <ac:spMk id="73" creationId="{00FB4B3A-8256-4E39-8994-77FD8A91D6E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59.886" v="124"/>
          <ac:spMkLst>
            <pc:docMk/>
            <pc:sldMk cId="2817389938" sldId="308"/>
            <ac:spMk id="75" creationId="{9EBF008B-88F3-472A-BA96-CD0281B6C945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26:59.886" v="124"/>
          <ac:spMkLst>
            <pc:docMk/>
            <pc:sldMk cId="2817389938" sldId="308"/>
            <ac:spMk id="77" creationId="{8DFFECBC-3365-4A8E-B5C9-F04909FEC89D}"/>
          </ac:spMkLst>
        </pc:spChg>
        <pc:picChg chg="mod ord">
          <ac:chgData name="Mary Jude Camilleri" userId="S::mary.jude.camilleri@ilearn.edu.mt::d532b959-8ce3-47c7-b170-dad374501405" providerId="AD" clId="Web-{36C787ED-EFB4-2EB0-01C7-ED513FB9985F}" dt="2021-10-04T09:26:59.886" v="124"/>
          <ac:picMkLst>
            <pc:docMk/>
            <pc:sldMk cId="2817389938" sldId="308"/>
            <ac:picMk id="3076" creationId="{F72259E7-A2EE-4B29-AB51-E7531321E57A}"/>
          </ac:picMkLst>
        </pc:picChg>
      </pc:sldChg>
      <pc:sldChg chg="addSp modSp mod setBg modClrScheme chgLayout">
        <pc:chgData name="Mary Jude Camilleri" userId="S::mary.jude.camilleri@ilearn.edu.mt::d532b959-8ce3-47c7-b170-dad374501405" providerId="AD" clId="Web-{36C787ED-EFB4-2EB0-01C7-ED513FB9985F}" dt="2021-10-04T09:38:03.421" v="353"/>
        <pc:sldMkLst>
          <pc:docMk/>
          <pc:sldMk cId="2926000429" sldId="309"/>
        </pc:sldMkLst>
        <pc:spChg chg="mod">
          <ac:chgData name="Mary Jude Camilleri" userId="S::mary.jude.camilleri@ilearn.edu.mt::d532b959-8ce3-47c7-b170-dad374501405" providerId="AD" clId="Web-{36C787ED-EFB4-2EB0-01C7-ED513FB9985F}" dt="2021-10-04T09:38:03.421" v="353"/>
          <ac:spMkLst>
            <pc:docMk/>
            <pc:sldMk cId="2926000429" sldId="309"/>
            <ac:spMk id="4" creationId="{C806FFA8-1A4B-4AD9-951C-0671C9F3D7D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8:03.421" v="353"/>
          <ac:spMkLst>
            <pc:docMk/>
            <pc:sldMk cId="2926000429" sldId="309"/>
            <ac:spMk id="10" creationId="{AF37826C-4A8B-4AA5-BE8C-A755B1970A22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8:03.421" v="353"/>
          <ac:spMkLst>
            <pc:docMk/>
            <pc:sldMk cId="2926000429" sldId="309"/>
            <ac:spMk id="12" creationId="{BFB47C81-5765-4486-9BD1-E0EB32F4A0A8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8:03.421" v="353"/>
          <ac:spMkLst>
            <pc:docMk/>
            <pc:sldMk cId="2926000429" sldId="309"/>
            <ac:spMk id="14" creationId="{3AFD7E30-4FA2-4EF8-BB3C-096AAC3EE2DD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8:03.421" v="353"/>
          <ac:spMkLst>
            <pc:docMk/>
            <pc:sldMk cId="2926000429" sldId="309"/>
            <ac:spMk id="16" creationId="{C4BC7293-0492-4B68-88EF-6362B3E9BBF3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8:03.421" v="353"/>
          <ac:spMkLst>
            <pc:docMk/>
            <pc:sldMk cId="2926000429" sldId="309"/>
            <ac:spMk id="18" creationId="{7F22716B-0B4A-4DF5-8C68-165745EDFA15}"/>
          </ac:spMkLst>
        </pc:spChg>
        <pc:picChg chg="mod">
          <ac:chgData name="Mary Jude Camilleri" userId="S::mary.jude.camilleri@ilearn.edu.mt::d532b959-8ce3-47c7-b170-dad374501405" providerId="AD" clId="Web-{36C787ED-EFB4-2EB0-01C7-ED513FB9985F}" dt="2021-10-04T09:38:03.421" v="353"/>
          <ac:picMkLst>
            <pc:docMk/>
            <pc:sldMk cId="2926000429" sldId="309"/>
            <ac:picMk id="5" creationId="{58607C48-C6FB-4C07-923E-FAA1D4A59625}"/>
          </ac:picMkLst>
        </pc:picChg>
      </pc:sldChg>
      <pc:sldChg chg="addSp delSp modSp mod setBg modClrScheme chgLayout">
        <pc:chgData name="Mary Jude Camilleri" userId="S::mary.jude.camilleri@ilearn.edu.mt::d532b959-8ce3-47c7-b170-dad374501405" providerId="AD" clId="Web-{36C787ED-EFB4-2EB0-01C7-ED513FB9985F}" dt="2021-10-04T09:37:55.405" v="352" actId="20577"/>
        <pc:sldMkLst>
          <pc:docMk/>
          <pc:sldMk cId="1158878067" sldId="310"/>
        </pc:sldMkLst>
        <pc:spChg chg="del">
          <ac:chgData name="Mary Jude Camilleri" userId="S::mary.jude.camilleri@ilearn.edu.mt::d532b959-8ce3-47c7-b170-dad374501405" providerId="AD" clId="Web-{36C787ED-EFB4-2EB0-01C7-ED513FB9985F}" dt="2021-10-04T09:37:25.498" v="339"/>
          <ac:spMkLst>
            <pc:docMk/>
            <pc:sldMk cId="1158878067" sldId="310"/>
            <ac:spMk id="2" creationId="{889BAA17-7E80-4DD0-88D1-83705C0DE070}"/>
          </ac:spMkLst>
        </pc:spChg>
        <pc:spChg chg="mod">
          <ac:chgData name="Mary Jude Camilleri" userId="S::mary.jude.camilleri@ilearn.edu.mt::d532b959-8ce3-47c7-b170-dad374501405" providerId="AD" clId="Web-{36C787ED-EFB4-2EB0-01C7-ED513FB9985F}" dt="2021-10-04T09:37:55.405" v="352" actId="20577"/>
          <ac:spMkLst>
            <pc:docMk/>
            <pc:sldMk cId="1158878067" sldId="310"/>
            <ac:spMk id="3" creationId="{E2D6F322-61A5-47E0-986E-21FEFEB281C9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7:25.498" v="339"/>
          <ac:spMkLst>
            <pc:docMk/>
            <pc:sldMk cId="1158878067" sldId="310"/>
            <ac:spMk id="9" creationId="{A4AE898F-D367-43CB-8149-7F3810C1FCCF}"/>
          </ac:spMkLst>
        </pc:spChg>
        <pc:spChg chg="add">
          <ac:chgData name="Mary Jude Camilleri" userId="S::mary.jude.camilleri@ilearn.edu.mt::d532b959-8ce3-47c7-b170-dad374501405" providerId="AD" clId="Web-{36C787ED-EFB4-2EB0-01C7-ED513FB9985F}" dt="2021-10-04T09:37:25.498" v="339"/>
          <ac:spMkLst>
            <pc:docMk/>
            <pc:sldMk cId="1158878067" sldId="310"/>
            <ac:spMk id="11" creationId="{5667154B-AC93-4B1E-94B8-A22FD20CEE8B}"/>
          </ac:spMkLst>
        </pc:spChg>
        <pc:graphicFrameChg chg="add">
          <ac:chgData name="Mary Jude Camilleri" userId="S::mary.jude.camilleri@ilearn.edu.mt::d532b959-8ce3-47c7-b170-dad374501405" providerId="AD" clId="Web-{36C787ED-EFB4-2EB0-01C7-ED513FB9985F}" dt="2021-10-04T09:37:25.498" v="339"/>
          <ac:graphicFrameMkLst>
            <pc:docMk/>
            <pc:sldMk cId="1158878067" sldId="310"/>
            <ac:graphicFrameMk id="5" creationId="{FA9A5583-2CC3-4317-AC5C-A28D83F9BA54}"/>
          </ac:graphicFrameMkLst>
        </pc:graphicFrameChg>
      </pc:sldChg>
      <pc:sldMasterChg chg="del delSldLayout">
        <pc:chgData name="Mary Jude Camilleri" userId="S::mary.jude.camilleri@ilearn.edu.mt::d532b959-8ce3-47c7-b170-dad374501405" providerId="AD" clId="Web-{36C787ED-EFB4-2EB0-01C7-ED513FB9985F}" dt="2021-10-04T09:20:36.875" v="15"/>
        <pc:sldMasterMkLst>
          <pc:docMk/>
          <pc:sldMasterMk cId="0" sldId="2147483648"/>
        </pc:sldMasterMkLst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49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0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1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2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3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6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7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8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59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60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61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63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66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67"/>
          </pc:sldLayoutMkLst>
        </pc:sldLayoutChg>
        <pc:sldLayoutChg chg="del">
          <pc:chgData name="Mary Jude Camilleri" userId="S::mary.jude.camilleri@ilearn.edu.mt::d532b959-8ce3-47c7-b170-dad374501405" providerId="AD" clId="Web-{36C787ED-EFB4-2EB0-01C7-ED513FB9985F}" dt="2021-10-04T09:20:36.875" v="15"/>
          <pc:sldLayoutMkLst>
            <pc:docMk/>
            <pc:sldMasterMk cId="0" sldId="2147483648"/>
            <pc:sldLayoutMk cId="0" sldId="2147483668"/>
          </pc:sldLayoutMkLst>
        </pc:sldLayoutChg>
      </pc:sldMasterChg>
      <pc:sldMasterChg chg="add del addSldLayout delSldLayout modSldLayout">
        <pc:chgData name="Mary Jude Camilleri" userId="S::mary.jude.camilleri@ilearn.edu.mt::d532b959-8ce3-47c7-b170-dad374501405" providerId="AD" clId="Web-{36C787ED-EFB4-2EB0-01C7-ED513FB9985F}" dt="2021-10-04T09:20:42.750" v="16"/>
        <pc:sldMasterMkLst>
          <pc:docMk/>
          <pc:sldMasterMk cId="411961173" sldId="2147483669"/>
        </pc:sldMasterMkLst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367313178" sldId="2147483670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3802633178" sldId="2147483671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3195571068" sldId="2147483672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398678799" sldId="2147483673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2651062836" sldId="2147483674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3862143748" sldId="2147483675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2954344838" sldId="2147483676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1842077937" sldId="2147483677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2722233249" sldId="2147483678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2975482403" sldId="2147483679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1357163916" sldId="2147483680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898823293" sldId="2147483681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2746581358" sldId="2147483682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0:42.750" v="16"/>
          <pc:sldLayoutMkLst>
            <pc:docMk/>
            <pc:sldMasterMk cId="411961173" sldId="2147483669"/>
            <pc:sldLayoutMk cId="1188680045" sldId="2147483683"/>
          </pc:sldLayoutMkLst>
        </pc:sldLayoutChg>
      </pc:sldMasterChg>
      <pc:sldMasterChg chg="add del addSldLayout delSldLayout modSldLayout">
        <pc:chgData name="Mary Jude Camilleri" userId="S::mary.jude.camilleri@ilearn.edu.mt::d532b959-8ce3-47c7-b170-dad374501405" providerId="AD" clId="Web-{36C787ED-EFB4-2EB0-01C7-ED513FB9985F}" dt="2021-10-04T09:21:04.360" v="18"/>
        <pc:sldMasterMkLst>
          <pc:docMk/>
          <pc:sldMasterMk cId="1591363808" sldId="2147483684"/>
        </pc:sldMasterMkLst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1671031788" sldId="2147483685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3315409739" sldId="2147483686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1419349885" sldId="2147483687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2746393746" sldId="2147483688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4003345364" sldId="2147483689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288871679" sldId="2147483690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779679883" sldId="2147483691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969374647" sldId="2147483692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1793734008" sldId="2147483693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1926478706" sldId="2147483694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1086888437" sldId="2147483695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2826598064" sldId="2147483696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156414460" sldId="2147483697"/>
          </pc:sldLayoutMkLst>
        </pc:sldLayoutChg>
        <pc:sldLayoutChg chg="add del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1591363808" sldId="2147483684"/>
            <pc:sldLayoutMk cId="2131940330" sldId="2147483698"/>
          </pc:sldLayoutMkLst>
        </pc:sldLayoutChg>
      </pc:sldMasterChg>
      <pc:sldMasterChg chg="add addSldLayout modSldLayout">
        <pc:chgData name="Mary Jude Camilleri" userId="S::mary.jude.camilleri@ilearn.edu.mt::d532b959-8ce3-47c7-b170-dad374501405" providerId="AD" clId="Web-{36C787ED-EFB4-2EB0-01C7-ED513FB9985F}" dt="2021-10-04T09:21:04.360" v="18"/>
        <pc:sldMasterMkLst>
          <pc:docMk/>
          <pc:sldMasterMk cId="4095941157" sldId="2147483699"/>
        </pc:sldMasterMkLst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3513079946" sldId="2147483700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4215562450" sldId="2147483701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2078926082" sldId="2147483702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4080228673" sldId="2147483703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4028291948" sldId="2147483704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3707489876" sldId="2147483705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4233852859" sldId="2147483706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2082686327" sldId="2147483707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1832915087" sldId="2147483708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1400908937" sldId="2147483709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29770178" sldId="2147483710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1419416301" sldId="2147483711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423318336" sldId="2147483712"/>
          </pc:sldLayoutMkLst>
        </pc:sldLayoutChg>
        <pc:sldLayoutChg chg="add mod replId">
          <pc:chgData name="Mary Jude Camilleri" userId="S::mary.jude.camilleri@ilearn.edu.mt::d532b959-8ce3-47c7-b170-dad374501405" providerId="AD" clId="Web-{36C787ED-EFB4-2EB0-01C7-ED513FB9985F}" dt="2021-10-04T09:21:04.360" v="18"/>
          <pc:sldLayoutMkLst>
            <pc:docMk/>
            <pc:sldMasterMk cId="4095941157" sldId="2147483699"/>
            <pc:sldLayoutMk cId="3769066816" sldId="2147483713"/>
          </pc:sldLayoutMkLst>
        </pc:sldLayoutChg>
      </pc:sldMasterChg>
    </pc:docChg>
  </pc:docChgLst>
  <pc:docChgLst>
    <pc:chgData name="Vanessa Xuereb" userId="cf06a9f6-2ebd-481e-9fd5-404d201fd7dd" providerId="ADAL" clId="{D5BD46ED-EC98-4250-9B46-EC609C68B582}"/>
    <pc:docChg chg="modSld">
      <pc:chgData name="Vanessa Xuereb" userId="cf06a9f6-2ebd-481e-9fd5-404d201fd7dd" providerId="ADAL" clId="{D5BD46ED-EC98-4250-9B46-EC609C68B582}" dt="2021-04-22T19:20:03.252" v="11" actId="20577"/>
      <pc:docMkLst>
        <pc:docMk/>
      </pc:docMkLst>
      <pc:sldChg chg="modSp">
        <pc:chgData name="Vanessa Xuereb" userId="cf06a9f6-2ebd-481e-9fd5-404d201fd7dd" providerId="ADAL" clId="{D5BD46ED-EC98-4250-9B46-EC609C68B582}" dt="2021-04-22T19:19:16.126" v="1" actId="1038"/>
        <pc:sldMkLst>
          <pc:docMk/>
          <pc:sldMk cId="924993878" sldId="301"/>
        </pc:sldMkLst>
        <pc:picChg chg="mod">
          <ac:chgData name="Vanessa Xuereb" userId="cf06a9f6-2ebd-481e-9fd5-404d201fd7dd" providerId="ADAL" clId="{D5BD46ED-EC98-4250-9B46-EC609C68B582}" dt="2021-04-22T19:19:16.126" v="1" actId="1038"/>
          <ac:picMkLst>
            <pc:docMk/>
            <pc:sldMk cId="924993878" sldId="301"/>
            <ac:picMk id="4" creationId="{D85D83B8-739E-434C-B691-80AD2FC37786}"/>
          </ac:picMkLst>
        </pc:picChg>
      </pc:sldChg>
      <pc:sldChg chg="modSp">
        <pc:chgData name="Vanessa Xuereb" userId="cf06a9f6-2ebd-481e-9fd5-404d201fd7dd" providerId="ADAL" clId="{D5BD46ED-EC98-4250-9B46-EC609C68B582}" dt="2021-04-22T19:20:03.252" v="11" actId="20577"/>
        <pc:sldMkLst>
          <pc:docMk/>
          <pc:sldMk cId="63257977" sldId="303"/>
        </pc:sldMkLst>
        <pc:spChg chg="mod">
          <ac:chgData name="Vanessa Xuereb" userId="cf06a9f6-2ebd-481e-9fd5-404d201fd7dd" providerId="ADAL" clId="{D5BD46ED-EC98-4250-9B46-EC609C68B582}" dt="2021-04-22T19:20:03.252" v="11" actId="20577"/>
          <ac:spMkLst>
            <pc:docMk/>
            <pc:sldMk cId="63257977" sldId="303"/>
            <ac:spMk id="2" creationId="{1D7F9BF8-5781-405C-9C2E-0F7F08763DE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BFF124-1BA0-4C51-8276-3164A415D29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E78A728-7D6D-417C-81DC-1CFC11839597}">
      <dgm:prSet/>
      <dgm:spPr/>
      <dgm:t>
        <a:bodyPr/>
        <a:lstStyle/>
        <a:p>
          <a:r>
            <a:rPr lang="en-US"/>
            <a:t>receiver’s email  (e.g.anna@hotmail.com) </a:t>
          </a:r>
        </a:p>
      </dgm:t>
    </dgm:pt>
    <dgm:pt modelId="{7E949749-03A2-4017-9FBA-C798BA837520}" type="parTrans" cxnId="{E70E649F-EAD0-4EC1-BADE-37F78D038DB4}">
      <dgm:prSet/>
      <dgm:spPr/>
      <dgm:t>
        <a:bodyPr/>
        <a:lstStyle/>
        <a:p>
          <a:endParaRPr lang="en-US"/>
        </a:p>
      </dgm:t>
    </dgm:pt>
    <dgm:pt modelId="{768750D0-813A-4B79-AA2D-846563388463}" type="sibTrans" cxnId="{E70E649F-EAD0-4EC1-BADE-37F78D038DB4}">
      <dgm:prSet/>
      <dgm:spPr/>
      <dgm:t>
        <a:bodyPr/>
        <a:lstStyle/>
        <a:p>
          <a:endParaRPr lang="en-US"/>
        </a:p>
      </dgm:t>
    </dgm:pt>
    <dgm:pt modelId="{525116D7-9322-4848-9124-E1211256DCF2}">
      <dgm:prSet/>
      <dgm:spPr/>
      <dgm:t>
        <a:bodyPr/>
        <a:lstStyle/>
        <a:p>
          <a:r>
            <a:rPr lang="en-US"/>
            <a:t>email subject (e.g. Let’s meet!)</a:t>
          </a:r>
        </a:p>
      </dgm:t>
    </dgm:pt>
    <dgm:pt modelId="{4C74741F-8240-43EF-93D0-34F38FDDFD47}" type="parTrans" cxnId="{E31B7F21-D669-4E47-9F31-C8665869CA40}">
      <dgm:prSet/>
      <dgm:spPr/>
      <dgm:t>
        <a:bodyPr/>
        <a:lstStyle/>
        <a:p>
          <a:endParaRPr lang="en-US"/>
        </a:p>
      </dgm:t>
    </dgm:pt>
    <dgm:pt modelId="{601E213A-B7F8-4CA5-B3AF-E1F6192F76AC}" type="sibTrans" cxnId="{E31B7F21-D669-4E47-9F31-C8665869CA40}">
      <dgm:prSet/>
      <dgm:spPr/>
      <dgm:t>
        <a:bodyPr/>
        <a:lstStyle/>
        <a:p>
          <a:endParaRPr lang="en-US"/>
        </a:p>
      </dgm:t>
    </dgm:pt>
    <dgm:pt modelId="{6381BFDE-A988-4FBE-BA83-4491BFB62D33}">
      <dgm:prSet/>
      <dgm:spPr/>
      <dgm:t>
        <a:bodyPr/>
        <a:lstStyle/>
        <a:p>
          <a:r>
            <a:rPr lang="en-US"/>
            <a:t>a salutation</a:t>
          </a:r>
        </a:p>
      </dgm:t>
    </dgm:pt>
    <dgm:pt modelId="{D7D85746-3F0C-4DBF-A881-B4611176A670}" type="parTrans" cxnId="{8EA65652-376A-46BC-AE6D-E4CBEE307434}">
      <dgm:prSet/>
      <dgm:spPr/>
      <dgm:t>
        <a:bodyPr/>
        <a:lstStyle/>
        <a:p>
          <a:endParaRPr lang="en-US"/>
        </a:p>
      </dgm:t>
    </dgm:pt>
    <dgm:pt modelId="{F31D87CD-F65A-480F-BDF3-1B446D97291F}" type="sibTrans" cxnId="{8EA65652-376A-46BC-AE6D-E4CBEE307434}">
      <dgm:prSet/>
      <dgm:spPr/>
      <dgm:t>
        <a:bodyPr/>
        <a:lstStyle/>
        <a:p>
          <a:endParaRPr lang="en-US"/>
        </a:p>
      </dgm:t>
    </dgm:pt>
    <dgm:pt modelId="{F58FAB40-2CDD-48C5-A4CA-7AA9CF97B752}">
      <dgm:prSet/>
      <dgm:spPr/>
      <dgm:t>
        <a:bodyPr/>
        <a:lstStyle/>
        <a:p>
          <a:r>
            <a:rPr lang="en-US"/>
            <a:t>a greeting</a:t>
          </a:r>
        </a:p>
      </dgm:t>
    </dgm:pt>
    <dgm:pt modelId="{18C18B4E-7037-4254-9E86-DFEF0D63062C}" type="parTrans" cxnId="{174CBA84-4CD7-462D-B64E-93EAA08B2542}">
      <dgm:prSet/>
      <dgm:spPr/>
      <dgm:t>
        <a:bodyPr/>
        <a:lstStyle/>
        <a:p>
          <a:endParaRPr lang="en-US"/>
        </a:p>
      </dgm:t>
    </dgm:pt>
    <dgm:pt modelId="{794839F1-3B6C-4DA2-9679-96E6ABE8EBEE}" type="sibTrans" cxnId="{174CBA84-4CD7-462D-B64E-93EAA08B2542}">
      <dgm:prSet/>
      <dgm:spPr/>
      <dgm:t>
        <a:bodyPr/>
        <a:lstStyle/>
        <a:p>
          <a:endParaRPr lang="en-US"/>
        </a:p>
      </dgm:t>
    </dgm:pt>
    <dgm:pt modelId="{531B7692-EDB4-4AF2-9098-D9263D837BEF}">
      <dgm:prSet/>
      <dgm:spPr/>
      <dgm:t>
        <a:bodyPr/>
        <a:lstStyle/>
        <a:p>
          <a:r>
            <a:rPr lang="en-US"/>
            <a:t>date and time</a:t>
          </a:r>
        </a:p>
      </dgm:t>
    </dgm:pt>
    <dgm:pt modelId="{7A37AC7B-A4D4-436B-88C3-0376B7A1377C}" type="parTrans" cxnId="{0BEA0001-DDF3-45E5-99E0-BBF486EE30F3}">
      <dgm:prSet/>
      <dgm:spPr/>
      <dgm:t>
        <a:bodyPr/>
        <a:lstStyle/>
        <a:p>
          <a:endParaRPr lang="en-US"/>
        </a:p>
      </dgm:t>
    </dgm:pt>
    <dgm:pt modelId="{1CCDAC5D-B844-4D28-AF9F-FB3BE4EE043D}" type="sibTrans" cxnId="{0BEA0001-DDF3-45E5-99E0-BBF486EE30F3}">
      <dgm:prSet/>
      <dgm:spPr/>
      <dgm:t>
        <a:bodyPr/>
        <a:lstStyle/>
        <a:p>
          <a:endParaRPr lang="en-US"/>
        </a:p>
      </dgm:t>
    </dgm:pt>
    <dgm:pt modelId="{76F3F0C9-9CED-4830-8965-FD60FD3BE67C}">
      <dgm:prSet/>
      <dgm:spPr/>
      <dgm:t>
        <a:bodyPr/>
        <a:lstStyle/>
        <a:p>
          <a:r>
            <a:rPr lang="en-US"/>
            <a:t>reason for your friend/relative to join you</a:t>
          </a:r>
        </a:p>
      </dgm:t>
    </dgm:pt>
    <dgm:pt modelId="{2C6EA640-C343-4A88-9502-6A32E1EE2538}" type="parTrans" cxnId="{187398CF-49D6-419F-8B85-F12C4EFFC8D8}">
      <dgm:prSet/>
      <dgm:spPr/>
      <dgm:t>
        <a:bodyPr/>
        <a:lstStyle/>
        <a:p>
          <a:endParaRPr lang="en-US"/>
        </a:p>
      </dgm:t>
    </dgm:pt>
    <dgm:pt modelId="{4D61AD56-F188-410B-B658-855DE72FE869}" type="sibTrans" cxnId="{187398CF-49D6-419F-8B85-F12C4EFFC8D8}">
      <dgm:prSet/>
      <dgm:spPr/>
      <dgm:t>
        <a:bodyPr/>
        <a:lstStyle/>
        <a:p>
          <a:endParaRPr lang="en-US"/>
        </a:p>
      </dgm:t>
    </dgm:pt>
    <dgm:pt modelId="{BC81AFDD-7CA3-461D-BD42-141D4BE2A2BB}">
      <dgm:prSet/>
      <dgm:spPr/>
      <dgm:t>
        <a:bodyPr/>
        <a:lstStyle/>
        <a:p>
          <a:r>
            <a:rPr lang="en-US"/>
            <a:t>a closing </a:t>
          </a:r>
        </a:p>
      </dgm:t>
    </dgm:pt>
    <dgm:pt modelId="{E1F80B0E-EFF5-4224-880E-CDE6E9274006}" type="parTrans" cxnId="{953213F5-23AE-488B-B40A-B138326FF9D0}">
      <dgm:prSet/>
      <dgm:spPr/>
      <dgm:t>
        <a:bodyPr/>
        <a:lstStyle/>
        <a:p>
          <a:endParaRPr lang="en-US"/>
        </a:p>
      </dgm:t>
    </dgm:pt>
    <dgm:pt modelId="{EBB7A064-410E-4DAD-A198-B89FDD011E67}" type="sibTrans" cxnId="{953213F5-23AE-488B-B40A-B138326FF9D0}">
      <dgm:prSet/>
      <dgm:spPr/>
      <dgm:t>
        <a:bodyPr/>
        <a:lstStyle/>
        <a:p>
          <a:endParaRPr lang="en-US"/>
        </a:p>
      </dgm:t>
    </dgm:pt>
    <dgm:pt modelId="{6907DE30-FEE4-47AE-B810-042AA6111526}">
      <dgm:prSet/>
      <dgm:spPr/>
      <dgm:t>
        <a:bodyPr/>
        <a:lstStyle/>
        <a:p>
          <a:r>
            <a:rPr lang="en-US"/>
            <a:t>signature</a:t>
          </a:r>
        </a:p>
      </dgm:t>
    </dgm:pt>
    <dgm:pt modelId="{4DBD405B-6ECB-4475-897E-AB3A1626A8EA}" type="parTrans" cxnId="{51185FDB-D6F5-491C-9102-82D3EDABC12B}">
      <dgm:prSet/>
      <dgm:spPr/>
      <dgm:t>
        <a:bodyPr/>
        <a:lstStyle/>
        <a:p>
          <a:endParaRPr lang="en-US"/>
        </a:p>
      </dgm:t>
    </dgm:pt>
    <dgm:pt modelId="{188B0E73-A50D-4931-9D72-6B0CABEF92F5}" type="sibTrans" cxnId="{51185FDB-D6F5-491C-9102-82D3EDABC12B}">
      <dgm:prSet/>
      <dgm:spPr/>
      <dgm:t>
        <a:bodyPr/>
        <a:lstStyle/>
        <a:p>
          <a:endParaRPr lang="en-US"/>
        </a:p>
      </dgm:t>
    </dgm:pt>
    <dgm:pt modelId="{4EE2E984-31A3-4BB9-8334-9246DFE92D66}" type="pres">
      <dgm:prSet presAssocID="{0CBFF124-1BA0-4C51-8276-3164A415D29C}" presName="linear" presStyleCnt="0">
        <dgm:presLayoutVars>
          <dgm:animLvl val="lvl"/>
          <dgm:resizeHandles val="exact"/>
        </dgm:presLayoutVars>
      </dgm:prSet>
      <dgm:spPr/>
    </dgm:pt>
    <dgm:pt modelId="{73BDD827-8899-48E2-AB99-8F9B5A825F69}" type="pres">
      <dgm:prSet presAssocID="{AE78A728-7D6D-417C-81DC-1CFC11839597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2900AB28-3BF9-4DD0-9FAF-34D4E2BE17EF}" type="pres">
      <dgm:prSet presAssocID="{768750D0-813A-4B79-AA2D-846563388463}" presName="spacer" presStyleCnt="0"/>
      <dgm:spPr/>
    </dgm:pt>
    <dgm:pt modelId="{971FD910-7E87-4D36-9F30-AB3E287D6159}" type="pres">
      <dgm:prSet presAssocID="{525116D7-9322-4848-9124-E1211256DCF2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C06F84FB-1E1C-4AF3-A4FD-5C96CB2F7FAA}" type="pres">
      <dgm:prSet presAssocID="{601E213A-B7F8-4CA5-B3AF-E1F6192F76AC}" presName="spacer" presStyleCnt="0"/>
      <dgm:spPr/>
    </dgm:pt>
    <dgm:pt modelId="{F86510BA-38A7-483D-8116-73AE7C9941DF}" type="pres">
      <dgm:prSet presAssocID="{6381BFDE-A988-4FBE-BA83-4491BFB62D33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EA13380D-18FE-4222-AF71-4674EB81841E}" type="pres">
      <dgm:prSet presAssocID="{F31D87CD-F65A-480F-BDF3-1B446D97291F}" presName="spacer" presStyleCnt="0"/>
      <dgm:spPr/>
    </dgm:pt>
    <dgm:pt modelId="{DEF30259-E4B8-4D4D-9000-F67946324C74}" type="pres">
      <dgm:prSet presAssocID="{F58FAB40-2CDD-48C5-A4CA-7AA9CF97B75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FD9DB4F3-B14B-4720-987F-4BFBF48EF37E}" type="pres">
      <dgm:prSet presAssocID="{794839F1-3B6C-4DA2-9679-96E6ABE8EBEE}" presName="spacer" presStyleCnt="0"/>
      <dgm:spPr/>
    </dgm:pt>
    <dgm:pt modelId="{37DDE2BB-3174-4EA0-914F-0ED72CA0A3E5}" type="pres">
      <dgm:prSet presAssocID="{531B7692-EDB4-4AF2-9098-D9263D837BEF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0F783834-AC03-4FC3-99EC-F4953700973C}" type="pres">
      <dgm:prSet presAssocID="{1CCDAC5D-B844-4D28-AF9F-FB3BE4EE043D}" presName="spacer" presStyleCnt="0"/>
      <dgm:spPr/>
    </dgm:pt>
    <dgm:pt modelId="{DC33DC58-DAD0-46ED-B2EE-1F57A258CD38}" type="pres">
      <dgm:prSet presAssocID="{76F3F0C9-9CED-4830-8965-FD60FD3BE67C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E3088F03-0640-4FC0-967F-C6FFB5A79229}" type="pres">
      <dgm:prSet presAssocID="{4D61AD56-F188-410B-B658-855DE72FE869}" presName="spacer" presStyleCnt="0"/>
      <dgm:spPr/>
    </dgm:pt>
    <dgm:pt modelId="{EC44DA77-8F0B-4D08-94D4-112DE99A0E5A}" type="pres">
      <dgm:prSet presAssocID="{BC81AFDD-7CA3-461D-BD42-141D4BE2A2BB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F347E5AB-40E6-4EF3-A2D7-A749369DFC10}" type="pres">
      <dgm:prSet presAssocID="{EBB7A064-410E-4DAD-A198-B89FDD011E67}" presName="spacer" presStyleCnt="0"/>
      <dgm:spPr/>
    </dgm:pt>
    <dgm:pt modelId="{6069C138-1E9D-43C9-9D65-0BCABFDCB415}" type="pres">
      <dgm:prSet presAssocID="{6907DE30-FEE4-47AE-B810-042AA6111526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0BEA0001-DDF3-45E5-99E0-BBF486EE30F3}" srcId="{0CBFF124-1BA0-4C51-8276-3164A415D29C}" destId="{531B7692-EDB4-4AF2-9098-D9263D837BEF}" srcOrd="4" destOrd="0" parTransId="{7A37AC7B-A4D4-436B-88C3-0376B7A1377C}" sibTransId="{1CCDAC5D-B844-4D28-AF9F-FB3BE4EE043D}"/>
    <dgm:cxn modelId="{E31B7F21-D669-4E47-9F31-C8665869CA40}" srcId="{0CBFF124-1BA0-4C51-8276-3164A415D29C}" destId="{525116D7-9322-4848-9124-E1211256DCF2}" srcOrd="1" destOrd="0" parTransId="{4C74741F-8240-43EF-93D0-34F38FDDFD47}" sibTransId="{601E213A-B7F8-4CA5-B3AF-E1F6192F76AC}"/>
    <dgm:cxn modelId="{24C31338-9B51-43BC-8DFC-E150A96F9226}" type="presOf" srcId="{525116D7-9322-4848-9124-E1211256DCF2}" destId="{971FD910-7E87-4D36-9F30-AB3E287D6159}" srcOrd="0" destOrd="0" presId="urn:microsoft.com/office/officeart/2005/8/layout/vList2"/>
    <dgm:cxn modelId="{91577A43-6477-4F5B-ADCD-D7C79E45A032}" type="presOf" srcId="{6381BFDE-A988-4FBE-BA83-4491BFB62D33}" destId="{F86510BA-38A7-483D-8116-73AE7C9941DF}" srcOrd="0" destOrd="0" presId="urn:microsoft.com/office/officeart/2005/8/layout/vList2"/>
    <dgm:cxn modelId="{0AA98367-2764-4FD9-AD85-DE7C6EC47838}" type="presOf" srcId="{531B7692-EDB4-4AF2-9098-D9263D837BEF}" destId="{37DDE2BB-3174-4EA0-914F-0ED72CA0A3E5}" srcOrd="0" destOrd="0" presId="urn:microsoft.com/office/officeart/2005/8/layout/vList2"/>
    <dgm:cxn modelId="{D5243C68-84B5-4AB6-B1CB-22D1BBC0E094}" type="presOf" srcId="{76F3F0C9-9CED-4830-8965-FD60FD3BE67C}" destId="{DC33DC58-DAD0-46ED-B2EE-1F57A258CD38}" srcOrd="0" destOrd="0" presId="urn:microsoft.com/office/officeart/2005/8/layout/vList2"/>
    <dgm:cxn modelId="{103E6849-3EFA-483A-8087-AA162F80CDD3}" type="presOf" srcId="{6907DE30-FEE4-47AE-B810-042AA6111526}" destId="{6069C138-1E9D-43C9-9D65-0BCABFDCB415}" srcOrd="0" destOrd="0" presId="urn:microsoft.com/office/officeart/2005/8/layout/vList2"/>
    <dgm:cxn modelId="{8EA65652-376A-46BC-AE6D-E4CBEE307434}" srcId="{0CBFF124-1BA0-4C51-8276-3164A415D29C}" destId="{6381BFDE-A988-4FBE-BA83-4491BFB62D33}" srcOrd="2" destOrd="0" parTransId="{D7D85746-3F0C-4DBF-A881-B4611176A670}" sibTransId="{F31D87CD-F65A-480F-BDF3-1B446D97291F}"/>
    <dgm:cxn modelId="{F2A0C276-6084-4C4F-964F-F740519BEA08}" type="presOf" srcId="{BC81AFDD-7CA3-461D-BD42-141D4BE2A2BB}" destId="{EC44DA77-8F0B-4D08-94D4-112DE99A0E5A}" srcOrd="0" destOrd="0" presId="urn:microsoft.com/office/officeart/2005/8/layout/vList2"/>
    <dgm:cxn modelId="{174CBA84-4CD7-462D-B64E-93EAA08B2542}" srcId="{0CBFF124-1BA0-4C51-8276-3164A415D29C}" destId="{F58FAB40-2CDD-48C5-A4CA-7AA9CF97B752}" srcOrd="3" destOrd="0" parTransId="{18C18B4E-7037-4254-9E86-DFEF0D63062C}" sibTransId="{794839F1-3B6C-4DA2-9679-96E6ABE8EBEE}"/>
    <dgm:cxn modelId="{0911F79B-231E-4E62-9CAE-39DBD815A4E1}" type="presOf" srcId="{F58FAB40-2CDD-48C5-A4CA-7AA9CF97B752}" destId="{DEF30259-E4B8-4D4D-9000-F67946324C74}" srcOrd="0" destOrd="0" presId="urn:microsoft.com/office/officeart/2005/8/layout/vList2"/>
    <dgm:cxn modelId="{E70E649F-EAD0-4EC1-BADE-37F78D038DB4}" srcId="{0CBFF124-1BA0-4C51-8276-3164A415D29C}" destId="{AE78A728-7D6D-417C-81DC-1CFC11839597}" srcOrd="0" destOrd="0" parTransId="{7E949749-03A2-4017-9FBA-C798BA837520}" sibTransId="{768750D0-813A-4B79-AA2D-846563388463}"/>
    <dgm:cxn modelId="{010009A8-2F34-43DF-925B-70F066C4C9C9}" type="presOf" srcId="{0CBFF124-1BA0-4C51-8276-3164A415D29C}" destId="{4EE2E984-31A3-4BB9-8334-9246DFE92D66}" srcOrd="0" destOrd="0" presId="urn:microsoft.com/office/officeart/2005/8/layout/vList2"/>
    <dgm:cxn modelId="{83C998AE-7905-4A80-B011-05F6442D43DE}" type="presOf" srcId="{AE78A728-7D6D-417C-81DC-1CFC11839597}" destId="{73BDD827-8899-48E2-AB99-8F9B5A825F69}" srcOrd="0" destOrd="0" presId="urn:microsoft.com/office/officeart/2005/8/layout/vList2"/>
    <dgm:cxn modelId="{187398CF-49D6-419F-8B85-F12C4EFFC8D8}" srcId="{0CBFF124-1BA0-4C51-8276-3164A415D29C}" destId="{76F3F0C9-9CED-4830-8965-FD60FD3BE67C}" srcOrd="5" destOrd="0" parTransId="{2C6EA640-C343-4A88-9502-6A32E1EE2538}" sibTransId="{4D61AD56-F188-410B-B658-855DE72FE869}"/>
    <dgm:cxn modelId="{51185FDB-D6F5-491C-9102-82D3EDABC12B}" srcId="{0CBFF124-1BA0-4C51-8276-3164A415D29C}" destId="{6907DE30-FEE4-47AE-B810-042AA6111526}" srcOrd="7" destOrd="0" parTransId="{4DBD405B-6ECB-4475-897E-AB3A1626A8EA}" sibTransId="{188B0E73-A50D-4931-9D72-6B0CABEF92F5}"/>
    <dgm:cxn modelId="{953213F5-23AE-488B-B40A-B138326FF9D0}" srcId="{0CBFF124-1BA0-4C51-8276-3164A415D29C}" destId="{BC81AFDD-7CA3-461D-BD42-141D4BE2A2BB}" srcOrd="6" destOrd="0" parTransId="{E1F80B0E-EFF5-4224-880E-CDE6E9274006}" sibTransId="{EBB7A064-410E-4DAD-A198-B89FDD011E67}"/>
    <dgm:cxn modelId="{6976DDC9-3C22-4B9E-9C10-5DF4E2232613}" type="presParOf" srcId="{4EE2E984-31A3-4BB9-8334-9246DFE92D66}" destId="{73BDD827-8899-48E2-AB99-8F9B5A825F69}" srcOrd="0" destOrd="0" presId="urn:microsoft.com/office/officeart/2005/8/layout/vList2"/>
    <dgm:cxn modelId="{A23E3880-4076-4EB5-BAEC-2EB439B36080}" type="presParOf" srcId="{4EE2E984-31A3-4BB9-8334-9246DFE92D66}" destId="{2900AB28-3BF9-4DD0-9FAF-34D4E2BE17EF}" srcOrd="1" destOrd="0" presId="urn:microsoft.com/office/officeart/2005/8/layout/vList2"/>
    <dgm:cxn modelId="{F7AFE652-FAD8-4221-8533-8B756BD3AC01}" type="presParOf" srcId="{4EE2E984-31A3-4BB9-8334-9246DFE92D66}" destId="{971FD910-7E87-4D36-9F30-AB3E287D6159}" srcOrd="2" destOrd="0" presId="urn:microsoft.com/office/officeart/2005/8/layout/vList2"/>
    <dgm:cxn modelId="{AD8A6912-A03F-4C1F-8986-671B4E307E51}" type="presParOf" srcId="{4EE2E984-31A3-4BB9-8334-9246DFE92D66}" destId="{C06F84FB-1E1C-4AF3-A4FD-5C96CB2F7FAA}" srcOrd="3" destOrd="0" presId="urn:microsoft.com/office/officeart/2005/8/layout/vList2"/>
    <dgm:cxn modelId="{664EEB41-C0F5-4FD3-AAFA-D8DFE2D80BEE}" type="presParOf" srcId="{4EE2E984-31A3-4BB9-8334-9246DFE92D66}" destId="{F86510BA-38A7-483D-8116-73AE7C9941DF}" srcOrd="4" destOrd="0" presId="urn:microsoft.com/office/officeart/2005/8/layout/vList2"/>
    <dgm:cxn modelId="{5C32D05A-D1AD-46F5-8182-996B27CC33B5}" type="presParOf" srcId="{4EE2E984-31A3-4BB9-8334-9246DFE92D66}" destId="{EA13380D-18FE-4222-AF71-4674EB81841E}" srcOrd="5" destOrd="0" presId="urn:microsoft.com/office/officeart/2005/8/layout/vList2"/>
    <dgm:cxn modelId="{AEADF391-94CA-4423-B2E7-AD5C6F46CDAD}" type="presParOf" srcId="{4EE2E984-31A3-4BB9-8334-9246DFE92D66}" destId="{DEF30259-E4B8-4D4D-9000-F67946324C74}" srcOrd="6" destOrd="0" presId="urn:microsoft.com/office/officeart/2005/8/layout/vList2"/>
    <dgm:cxn modelId="{1F4BF2B4-6305-45BB-AF08-E3532FF186CB}" type="presParOf" srcId="{4EE2E984-31A3-4BB9-8334-9246DFE92D66}" destId="{FD9DB4F3-B14B-4720-987F-4BFBF48EF37E}" srcOrd="7" destOrd="0" presId="urn:microsoft.com/office/officeart/2005/8/layout/vList2"/>
    <dgm:cxn modelId="{239A8FEA-9FE3-472F-9FE2-65D8A7A3B3EE}" type="presParOf" srcId="{4EE2E984-31A3-4BB9-8334-9246DFE92D66}" destId="{37DDE2BB-3174-4EA0-914F-0ED72CA0A3E5}" srcOrd="8" destOrd="0" presId="urn:microsoft.com/office/officeart/2005/8/layout/vList2"/>
    <dgm:cxn modelId="{2911BEC6-B9B2-4B63-9D61-81D793DCC98B}" type="presParOf" srcId="{4EE2E984-31A3-4BB9-8334-9246DFE92D66}" destId="{0F783834-AC03-4FC3-99EC-F4953700973C}" srcOrd="9" destOrd="0" presId="urn:microsoft.com/office/officeart/2005/8/layout/vList2"/>
    <dgm:cxn modelId="{B9AB8486-0606-4CFC-AC17-B5B6D9C1F396}" type="presParOf" srcId="{4EE2E984-31A3-4BB9-8334-9246DFE92D66}" destId="{DC33DC58-DAD0-46ED-B2EE-1F57A258CD38}" srcOrd="10" destOrd="0" presId="urn:microsoft.com/office/officeart/2005/8/layout/vList2"/>
    <dgm:cxn modelId="{0A64F146-9731-4BBC-BF63-46489E5EA222}" type="presParOf" srcId="{4EE2E984-31A3-4BB9-8334-9246DFE92D66}" destId="{E3088F03-0640-4FC0-967F-C6FFB5A79229}" srcOrd="11" destOrd="0" presId="urn:microsoft.com/office/officeart/2005/8/layout/vList2"/>
    <dgm:cxn modelId="{D50378ED-76AD-4448-9657-CA3F9564B414}" type="presParOf" srcId="{4EE2E984-31A3-4BB9-8334-9246DFE92D66}" destId="{EC44DA77-8F0B-4D08-94D4-112DE99A0E5A}" srcOrd="12" destOrd="0" presId="urn:microsoft.com/office/officeart/2005/8/layout/vList2"/>
    <dgm:cxn modelId="{990E6CB0-AA8A-4DFC-8B54-4CD373CD7DFF}" type="presParOf" srcId="{4EE2E984-31A3-4BB9-8334-9246DFE92D66}" destId="{F347E5AB-40E6-4EF3-A2D7-A749369DFC10}" srcOrd="13" destOrd="0" presId="urn:microsoft.com/office/officeart/2005/8/layout/vList2"/>
    <dgm:cxn modelId="{098794C8-454E-4D11-B036-70AB0E109AFC}" type="presParOf" srcId="{4EE2E984-31A3-4BB9-8334-9246DFE92D66}" destId="{6069C138-1E9D-43C9-9D65-0BCABFDCB415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DD827-8899-48E2-AB99-8F9B5A825F69}">
      <dsp:nvSpPr>
        <dsp:cNvPr id="0" name=""/>
        <dsp:cNvSpPr/>
      </dsp:nvSpPr>
      <dsp:spPr>
        <a:xfrm>
          <a:off x="0" y="105201"/>
          <a:ext cx="7728267" cy="55165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receiver’s email  (e.g.anna@hotmail.com) </a:t>
          </a:r>
        </a:p>
      </dsp:txBody>
      <dsp:txXfrm>
        <a:off x="26930" y="132131"/>
        <a:ext cx="7674407" cy="497795"/>
      </dsp:txXfrm>
    </dsp:sp>
    <dsp:sp modelId="{971FD910-7E87-4D36-9F30-AB3E287D6159}">
      <dsp:nvSpPr>
        <dsp:cNvPr id="0" name=""/>
        <dsp:cNvSpPr/>
      </dsp:nvSpPr>
      <dsp:spPr>
        <a:xfrm>
          <a:off x="0" y="723096"/>
          <a:ext cx="7728267" cy="551655"/>
        </a:xfrm>
        <a:prstGeom prst="roundRect">
          <a:avLst/>
        </a:prstGeom>
        <a:solidFill>
          <a:schemeClr val="accent5">
            <a:hueOff val="-119981"/>
            <a:satOff val="6521"/>
            <a:lumOff val="-120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email subject (e.g. Let’s meet!)</a:t>
          </a:r>
        </a:p>
      </dsp:txBody>
      <dsp:txXfrm>
        <a:off x="26930" y="750026"/>
        <a:ext cx="7674407" cy="497795"/>
      </dsp:txXfrm>
    </dsp:sp>
    <dsp:sp modelId="{F86510BA-38A7-483D-8116-73AE7C9941DF}">
      <dsp:nvSpPr>
        <dsp:cNvPr id="0" name=""/>
        <dsp:cNvSpPr/>
      </dsp:nvSpPr>
      <dsp:spPr>
        <a:xfrm>
          <a:off x="0" y="1340991"/>
          <a:ext cx="7728267" cy="551655"/>
        </a:xfrm>
        <a:prstGeom prst="roundRect">
          <a:avLst/>
        </a:prstGeom>
        <a:solidFill>
          <a:schemeClr val="accent5">
            <a:hueOff val="-239961"/>
            <a:satOff val="13042"/>
            <a:lumOff val="-2409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salutation</a:t>
          </a:r>
        </a:p>
      </dsp:txBody>
      <dsp:txXfrm>
        <a:off x="26930" y="1367921"/>
        <a:ext cx="7674407" cy="497795"/>
      </dsp:txXfrm>
    </dsp:sp>
    <dsp:sp modelId="{DEF30259-E4B8-4D4D-9000-F67946324C74}">
      <dsp:nvSpPr>
        <dsp:cNvPr id="0" name=""/>
        <dsp:cNvSpPr/>
      </dsp:nvSpPr>
      <dsp:spPr>
        <a:xfrm>
          <a:off x="0" y="1958887"/>
          <a:ext cx="7728267" cy="551655"/>
        </a:xfrm>
        <a:prstGeom prst="roundRect">
          <a:avLst/>
        </a:prstGeom>
        <a:solidFill>
          <a:schemeClr val="accent5">
            <a:hueOff val="-359942"/>
            <a:satOff val="19563"/>
            <a:lumOff val="-36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greeting</a:t>
          </a:r>
        </a:p>
      </dsp:txBody>
      <dsp:txXfrm>
        <a:off x="26930" y="1985817"/>
        <a:ext cx="7674407" cy="497795"/>
      </dsp:txXfrm>
    </dsp:sp>
    <dsp:sp modelId="{37DDE2BB-3174-4EA0-914F-0ED72CA0A3E5}">
      <dsp:nvSpPr>
        <dsp:cNvPr id="0" name=""/>
        <dsp:cNvSpPr/>
      </dsp:nvSpPr>
      <dsp:spPr>
        <a:xfrm>
          <a:off x="0" y="2576782"/>
          <a:ext cx="7728267" cy="551655"/>
        </a:xfrm>
        <a:prstGeom prst="roundRect">
          <a:avLst/>
        </a:prstGeom>
        <a:solidFill>
          <a:schemeClr val="accent5">
            <a:hueOff val="-479923"/>
            <a:satOff val="26084"/>
            <a:lumOff val="-4818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date and time</a:t>
          </a:r>
        </a:p>
      </dsp:txBody>
      <dsp:txXfrm>
        <a:off x="26930" y="2603712"/>
        <a:ext cx="7674407" cy="497795"/>
      </dsp:txXfrm>
    </dsp:sp>
    <dsp:sp modelId="{DC33DC58-DAD0-46ED-B2EE-1F57A258CD38}">
      <dsp:nvSpPr>
        <dsp:cNvPr id="0" name=""/>
        <dsp:cNvSpPr/>
      </dsp:nvSpPr>
      <dsp:spPr>
        <a:xfrm>
          <a:off x="0" y="3194677"/>
          <a:ext cx="7728267" cy="551655"/>
        </a:xfrm>
        <a:prstGeom prst="roundRect">
          <a:avLst/>
        </a:prstGeom>
        <a:solidFill>
          <a:schemeClr val="accent5">
            <a:hueOff val="-599904"/>
            <a:satOff val="32605"/>
            <a:lumOff val="-6023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reason for your friend/relative to join you</a:t>
          </a:r>
        </a:p>
      </dsp:txBody>
      <dsp:txXfrm>
        <a:off x="26930" y="3221607"/>
        <a:ext cx="7674407" cy="497795"/>
      </dsp:txXfrm>
    </dsp:sp>
    <dsp:sp modelId="{EC44DA77-8F0B-4D08-94D4-112DE99A0E5A}">
      <dsp:nvSpPr>
        <dsp:cNvPr id="0" name=""/>
        <dsp:cNvSpPr/>
      </dsp:nvSpPr>
      <dsp:spPr>
        <a:xfrm>
          <a:off x="0" y="3812572"/>
          <a:ext cx="7728267" cy="551655"/>
        </a:xfrm>
        <a:prstGeom prst="roundRect">
          <a:avLst/>
        </a:prstGeom>
        <a:solidFill>
          <a:schemeClr val="accent5">
            <a:hueOff val="-719884"/>
            <a:satOff val="39126"/>
            <a:lumOff val="-722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 closing </a:t>
          </a:r>
        </a:p>
      </dsp:txBody>
      <dsp:txXfrm>
        <a:off x="26930" y="3839502"/>
        <a:ext cx="7674407" cy="497795"/>
      </dsp:txXfrm>
    </dsp:sp>
    <dsp:sp modelId="{6069C138-1E9D-43C9-9D65-0BCABFDCB415}">
      <dsp:nvSpPr>
        <dsp:cNvPr id="0" name=""/>
        <dsp:cNvSpPr/>
      </dsp:nvSpPr>
      <dsp:spPr>
        <a:xfrm>
          <a:off x="0" y="4430467"/>
          <a:ext cx="7728267" cy="551655"/>
        </a:xfrm>
        <a:prstGeom prst="roundRect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signature</a:t>
          </a:r>
        </a:p>
      </dsp:txBody>
      <dsp:txXfrm>
        <a:off x="26930" y="4457397"/>
        <a:ext cx="7674407" cy="497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7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908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16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1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066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6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92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22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9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89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2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86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15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10/4/2021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41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shopping-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CFF10D9-D3AC-4A09-87DF-B6EE069A20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4957" r="4938" b="-1"/>
          <a:stretch/>
        </p:blipFill>
        <p:spPr>
          <a:xfrm>
            <a:off x="8860" y="10"/>
            <a:ext cx="6962552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565FD06-C357-4521-B7B9-6AA08E77D07C}"/>
              </a:ext>
            </a:extLst>
          </p:cNvPr>
          <p:cNvSpPr/>
          <p:nvPr/>
        </p:nvSpPr>
        <p:spPr>
          <a:xfrm>
            <a:off x="9316632" y="1221318"/>
            <a:ext cx="4481750" cy="273049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Lesson 2:  </a:t>
            </a:r>
            <a:endParaRPr lang="en-US" sz="280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Reading</a:t>
            </a:r>
            <a:br>
              <a:rPr lang="en-US" sz="2800" cap="all" dirty="0">
                <a:latin typeface="+mj-lt"/>
                <a:ea typeface="+mj-ea"/>
                <a:cs typeface="+mj-cs"/>
              </a:rPr>
            </a:br>
            <a:br>
              <a:rPr lang="en-US" sz="2800" cap="all" dirty="0">
                <a:latin typeface="+mj-lt"/>
                <a:ea typeface="+mj-ea"/>
                <a:cs typeface="+mj-cs"/>
              </a:rPr>
            </a:br>
            <a:endParaRPr lang="en-US" sz="2800" cap="all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Topic: 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Shopping and </a:t>
            </a:r>
            <a:endParaRPr lang="en-US" sz="280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Services</a:t>
            </a:r>
            <a:endParaRPr lang="en-US" sz="2800" dirty="0"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cap="all" dirty="0"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Year: 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cap="all" dirty="0">
                <a:latin typeface="+mj-lt"/>
                <a:ea typeface="+mj-ea"/>
                <a:cs typeface="+mj-cs"/>
              </a:rPr>
              <a:t>4</a:t>
            </a:r>
            <a:br>
              <a:rPr lang="en-US" sz="1600" cap="all" dirty="0">
                <a:latin typeface="+mj-lt"/>
                <a:ea typeface="+mj-ea"/>
                <a:cs typeface="+mj-cs"/>
              </a:rPr>
            </a:br>
            <a:r>
              <a:rPr lang="en-US" sz="1600" cap="all" dirty="0">
                <a:latin typeface="+mj-lt"/>
                <a:ea typeface="+mj-ea"/>
                <a:cs typeface="+mj-cs"/>
              </a:rPr>
              <a:t> 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4F5ABB-866B-4AC6-97BF-8AA5A3F7AA42}"/>
              </a:ext>
            </a:extLst>
          </p:cNvPr>
          <p:cNvSpPr txBox="1"/>
          <p:nvPr/>
        </p:nvSpPr>
        <p:spPr>
          <a:xfrm>
            <a:off x="4693224" y="6657945"/>
            <a:ext cx="227818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243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3E4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8DF2CD-2A07-42D7-A0C7-9D674B642251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Book Shop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b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i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shop that sells books</a:t>
            </a:r>
          </a:p>
        </p:txBody>
      </p:sp>
      <p:pic>
        <p:nvPicPr>
          <p:cNvPr id="6146" name="Picture 2" descr="The Bookshop: The story of Australia's oldest LGBT bookstore - BBC News">
            <a:extLst>
              <a:ext uri="{FF2B5EF4-FFF2-40B4-BE49-F238E27FC236}">
                <a16:creationId xmlns:a16="http://schemas.microsoft.com/office/drawing/2014/main" id="{84FCDE85-0BFC-4F34-9690-78DBA024F6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5775" b="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326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t Store Retail Software | Pet Store POS system | Unified commerce software">
            <a:extLst>
              <a:ext uri="{FF2B5EF4-FFF2-40B4-BE49-F238E27FC236}">
                <a16:creationId xmlns:a16="http://schemas.microsoft.com/office/drawing/2014/main" id="{DBEC6243-7BE9-411C-B04C-A2937589C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894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361D22-C76E-471F-9F0D-E5A2A678DA6F}"/>
              </a:ext>
            </a:extLst>
          </p:cNvPr>
          <p:cNvSpPr txBox="1"/>
          <p:nvPr/>
        </p:nvSpPr>
        <p:spPr>
          <a:xfrm>
            <a:off x="8973229" y="354434"/>
            <a:ext cx="2762054" cy="59253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800" b="1" dirty="0">
                <a:latin typeface="Andika"/>
              </a:rPr>
              <a:t>Pet Shop</a:t>
            </a:r>
          </a:p>
          <a:p>
            <a:pPr algn="ctr"/>
            <a:endParaRPr lang="en-US" sz="4800" b="1" dirty="0">
              <a:latin typeface="Andika"/>
            </a:endParaRPr>
          </a:p>
          <a:p>
            <a:pPr algn="ctr">
              <a:lnSpc>
                <a:spcPct val="150000"/>
              </a:lnSpc>
            </a:pPr>
            <a:r>
              <a:rPr lang="en-US" sz="3200" i="1" dirty="0">
                <a:latin typeface="Andika"/>
              </a:rPr>
              <a:t>a shop that sells pet animals, such as cats, dogs and birds and their supplies</a:t>
            </a:r>
          </a:p>
        </p:txBody>
      </p:sp>
    </p:spTree>
    <p:extLst>
      <p:ext uri="{BB962C8B-B14F-4D97-AF65-F5344CB8AC3E}">
        <p14:creationId xmlns:p14="http://schemas.microsoft.com/office/powerpoint/2010/main" val="1862770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823C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46D621-7E00-4E01-8ED1-256D4D12FBB8}"/>
              </a:ext>
            </a:extLst>
          </p:cNvPr>
          <p:cNvSpPr txBox="1"/>
          <p:nvPr/>
        </p:nvSpPr>
        <p:spPr>
          <a:xfrm>
            <a:off x="289249" y="2510395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E1417E"/>
              </a:buClr>
            </a:pPr>
            <a:r>
              <a:rPr lang="en-US" sz="2400" b="1" dirty="0">
                <a:solidFill>
                  <a:srgbClr val="FFFFFF"/>
                </a:solidFill>
              </a:rPr>
              <a:t>Stationery Shop</a:t>
            </a:r>
            <a:endParaRPr lang="en-US" sz="2400"/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rgbClr val="E1417E"/>
              </a:buClr>
              <a:buFont typeface="Wingdings 2" pitchFamily="18" charset="2"/>
              <a:buChar char=""/>
            </a:pPr>
            <a:endParaRPr lang="en-US" sz="24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E1417E"/>
              </a:buClr>
            </a:pPr>
            <a:r>
              <a:rPr lang="en-US" sz="2400" i="1" dirty="0">
                <a:solidFill>
                  <a:srgbClr val="FFFFFF"/>
                </a:solidFill>
              </a:rPr>
              <a:t>a shop that sells stationery and related things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E1417E"/>
              </a:buClr>
              <a:buFont typeface="Wingdings 2" pitchFamily="18" charset="2"/>
              <a:buChar char=""/>
            </a:pP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8194" name="Picture 2" descr="How To Open A Stationery Store?">
            <a:extLst>
              <a:ext uri="{FF2B5EF4-FFF2-40B4-BE49-F238E27FC236}">
                <a16:creationId xmlns:a16="http://schemas.microsoft.com/office/drawing/2014/main" id="{FC1F4652-04F5-4A10-B039-C465E7D08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8" r="3364"/>
          <a:stretch/>
        </p:blipFill>
        <p:spPr bwMode="auto">
          <a:xfrm>
            <a:off x="5137463" y="758953"/>
            <a:ext cx="6193767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517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446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BE1F24-540E-4B5B-92AE-16681E847E14}"/>
              </a:ext>
            </a:extLst>
          </p:cNvPr>
          <p:cNvSpPr txBox="1"/>
          <p:nvPr/>
        </p:nvSpPr>
        <p:spPr>
          <a:xfrm>
            <a:off x="313062" y="2010332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D0A868"/>
              </a:buClr>
            </a:pPr>
            <a:r>
              <a:rPr lang="en-US" sz="3600" b="1" dirty="0">
                <a:solidFill>
                  <a:srgbClr val="FFFFFF"/>
                </a:solidFill>
              </a:rPr>
              <a:t>Hairdresser Salon </a:t>
            </a:r>
            <a:endParaRPr lang="en-US" sz="3600"/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rgbClr val="D0A868"/>
              </a:buClr>
              <a:buFont typeface="Wingdings 2" pitchFamily="18" charset="2"/>
              <a:buChar char=""/>
            </a:pPr>
            <a:endParaRPr lang="en-US" sz="36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D0A868"/>
              </a:buClr>
            </a:pPr>
            <a:r>
              <a:rPr lang="en-US" sz="3600" i="1" dirty="0">
                <a:solidFill>
                  <a:srgbClr val="FFFFFF"/>
                </a:solidFill>
              </a:rPr>
              <a:t>a business which offers hairdressing services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D0A868"/>
              </a:buClr>
              <a:buFont typeface="Wingdings 2" pitchFamily="18" charset="2"/>
              <a:buChar char=""/>
            </a:pP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1026" name="Picture 2" descr="Marketing for a hair salon | How to advertise a hairdressing salon?">
            <a:extLst>
              <a:ext uri="{FF2B5EF4-FFF2-40B4-BE49-F238E27FC236}">
                <a16:creationId xmlns:a16="http://schemas.microsoft.com/office/drawing/2014/main" id="{D4F71972-CFFC-4664-9F6B-373DFAC1A5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42"/>
          <a:stretch/>
        </p:blipFill>
        <p:spPr bwMode="auto">
          <a:xfrm>
            <a:off x="5137463" y="758953"/>
            <a:ext cx="6193767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946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155D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5B1A6-2922-4B13-B596-20F406A6F59B}"/>
              </a:ext>
            </a:extLst>
          </p:cNvPr>
          <p:cNvSpPr txBox="1"/>
          <p:nvPr/>
        </p:nvSpPr>
        <p:spPr>
          <a:xfrm>
            <a:off x="524404" y="2072354"/>
            <a:ext cx="368507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Florist</a:t>
            </a:r>
            <a:endParaRPr lang="en-US" dirty="0"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b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i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shop that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i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 sells flowers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b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Florist legal issues | Business Law Donut">
            <a:extLst>
              <a:ext uri="{FF2B5EF4-FFF2-40B4-BE49-F238E27FC236}">
                <a16:creationId xmlns:a16="http://schemas.microsoft.com/office/drawing/2014/main" id="{C8527AAC-E78B-445D-9A96-DB03424C9C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37" b="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6633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7 Advantages of Enrolling in Beautician Courses - Kapils Salon">
            <a:extLst>
              <a:ext uri="{FF2B5EF4-FFF2-40B4-BE49-F238E27FC236}">
                <a16:creationId xmlns:a16="http://schemas.microsoft.com/office/drawing/2014/main" id="{1FB8472B-97A5-4DD6-9848-9F0EB2C4B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92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0431BF-F406-405F-8B25-BA6BBEF9E0FE}"/>
              </a:ext>
            </a:extLst>
          </p:cNvPr>
          <p:cNvSpPr txBox="1"/>
          <p:nvPr/>
        </p:nvSpPr>
        <p:spPr>
          <a:xfrm>
            <a:off x="8166346" y="366623"/>
            <a:ext cx="362253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ndika"/>
              </a:rPr>
              <a:t>Beauty Salon</a:t>
            </a:r>
          </a:p>
          <a:p>
            <a:pPr algn="ctr"/>
            <a:endParaRPr lang="en-US" sz="4800" b="1" dirty="0">
              <a:latin typeface="Andika"/>
            </a:endParaRPr>
          </a:p>
          <a:p>
            <a:pPr algn="ctr">
              <a:lnSpc>
                <a:spcPct val="150000"/>
              </a:lnSpc>
            </a:pPr>
            <a:r>
              <a:rPr lang="en-US" sz="3600" i="1" dirty="0">
                <a:latin typeface="Andika"/>
              </a:rPr>
              <a:t>a business which offers beauty treatments</a:t>
            </a:r>
          </a:p>
          <a:p>
            <a:pPr algn="ctr"/>
            <a:endParaRPr lang="en-US" sz="3200" b="1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2361317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663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EBCE1F-89FA-4134-ADA4-AA7E1C285759}"/>
              </a:ext>
            </a:extLst>
          </p:cNvPr>
          <p:cNvSpPr txBox="1"/>
          <p:nvPr/>
        </p:nvSpPr>
        <p:spPr>
          <a:xfrm>
            <a:off x="289249" y="2510395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CCD071"/>
              </a:buClr>
            </a:pPr>
            <a:r>
              <a:rPr lang="en-US" sz="3200" b="1" dirty="0" err="1">
                <a:solidFill>
                  <a:srgbClr val="FFFFFF"/>
                </a:solidFill>
              </a:rPr>
              <a:t>Jewellery</a:t>
            </a:r>
            <a:r>
              <a:rPr lang="en-US" sz="3200" b="1" dirty="0">
                <a:solidFill>
                  <a:srgbClr val="FFFFFF"/>
                </a:solidFill>
              </a:rPr>
              <a:t> Shop</a:t>
            </a:r>
            <a:endParaRPr lang="en-US" sz="3200"/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rgbClr val="CCD071"/>
              </a:buClr>
              <a:buFont typeface="Wingdings 2" pitchFamily="18" charset="2"/>
              <a:buChar char=""/>
            </a:pPr>
            <a:endParaRPr lang="en-US" sz="3200" b="1" dirty="0">
              <a:solidFill>
                <a:srgbClr val="FFFFFF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rgbClr val="CCD071"/>
              </a:buClr>
            </a:pPr>
            <a:r>
              <a:rPr lang="en-US" sz="3200" i="1" dirty="0">
                <a:solidFill>
                  <a:srgbClr val="FFFFFF"/>
                </a:solidFill>
              </a:rPr>
              <a:t>a shop that sells watches and </a:t>
            </a:r>
            <a:r>
              <a:rPr lang="en-US" sz="3200" i="1" dirty="0" err="1">
                <a:solidFill>
                  <a:srgbClr val="FFFFFF"/>
                </a:solidFill>
              </a:rPr>
              <a:t>jewellery</a:t>
            </a:r>
            <a:endParaRPr lang="en-US" sz="3200" i="1" dirty="0">
              <a:solidFill>
                <a:srgbClr val="FFFFFF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CCD071"/>
              </a:buClr>
              <a:buFont typeface="Wingdings 2" pitchFamily="18" charset="2"/>
              <a:buChar char=""/>
            </a:pP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3076" name="Picture 4" descr="Mumbai: Man arrested for stealing jewellery worth over Rs 53 lakh, says  Police | Cities News,The Indian Express">
            <a:extLst>
              <a:ext uri="{FF2B5EF4-FFF2-40B4-BE49-F238E27FC236}">
                <a16:creationId xmlns:a16="http://schemas.microsoft.com/office/drawing/2014/main" id="{F72259E7-A2EE-4B29-AB51-E7531321E5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6" r="24458"/>
          <a:stretch/>
        </p:blipFill>
        <p:spPr bwMode="auto">
          <a:xfrm>
            <a:off x="5137463" y="758953"/>
            <a:ext cx="6193767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3899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9" name="Rectangle 138">
            <a:extLst>
              <a:ext uri="{FF2B5EF4-FFF2-40B4-BE49-F238E27FC236}">
                <a16:creationId xmlns:a16="http://schemas.microsoft.com/office/drawing/2014/main" id="{3AFD7E30-4FA2-4EF8-BB3C-096AAC3EE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4BC7293-0492-4B68-88EF-6362B3E9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A38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5B29E9-0192-4CD5-B642-E70E562EFD27}"/>
              </a:ext>
            </a:extLst>
          </p:cNvPr>
          <p:cNvSpPr txBox="1"/>
          <p:nvPr/>
        </p:nvSpPr>
        <p:spPr>
          <a:xfrm>
            <a:off x="1069849" y="1298448"/>
            <a:ext cx="3258688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i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Department Store?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i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800" b="1" i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a mall? </a:t>
            </a:r>
            <a:endParaRPr lang="en-US" sz="3800" i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800" b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hildren's Thinking - J. Saenz Portfolio">
            <a:extLst>
              <a:ext uri="{FF2B5EF4-FFF2-40B4-BE49-F238E27FC236}">
                <a16:creationId xmlns:a16="http://schemas.microsoft.com/office/drawing/2014/main" id="{A816811E-A3BE-45EC-8353-E4A8849347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47" r="-1" b="-1"/>
          <a:stretch/>
        </p:blipFill>
        <p:spPr bwMode="auto">
          <a:xfrm>
            <a:off x="6442235" y="759599"/>
            <a:ext cx="6367268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Rectangle 142">
            <a:extLst>
              <a:ext uri="{FF2B5EF4-FFF2-40B4-BE49-F238E27FC236}">
                <a16:creationId xmlns:a16="http://schemas.microsoft.com/office/drawing/2014/main" id="{7F22716B-0B4A-4DF5-8C68-165745EDF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9460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5C3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72F8B0-960B-4415-A7A6-612B0B393709}"/>
              </a:ext>
            </a:extLst>
          </p:cNvPr>
          <p:cNvSpPr txBox="1"/>
          <p:nvPr/>
        </p:nvSpPr>
        <p:spPr>
          <a:xfrm>
            <a:off x="253530" y="1712676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82880" algn="just" defTabSz="914400">
              <a:lnSpc>
                <a:spcPct val="90000"/>
              </a:lnSpc>
              <a:spcAft>
                <a:spcPts val="600"/>
              </a:spcAft>
              <a:buClr>
                <a:srgbClr val="A46FFF"/>
              </a:buClr>
              <a:buFont typeface="Wingdings 2" pitchFamily="18" charset="2"/>
              <a:buChar char=""/>
            </a:pPr>
            <a:r>
              <a:rPr lang="en-US" sz="2400" b="1" dirty="0">
                <a:solidFill>
                  <a:srgbClr val="FFFFFF"/>
                </a:solidFill>
              </a:rPr>
              <a:t>A mall</a:t>
            </a:r>
            <a:endParaRPr lang="en-US"/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rgbClr val="A46FFF"/>
              </a:buClr>
            </a:pPr>
            <a:r>
              <a:rPr lang="en-US" sz="2400" dirty="0">
                <a:solidFill>
                  <a:srgbClr val="FFFFFF"/>
                </a:solidFill>
              </a:rPr>
              <a:t>A </a:t>
            </a:r>
            <a:r>
              <a:rPr lang="en-US" sz="2400" b="1" dirty="0">
                <a:solidFill>
                  <a:srgbClr val="FFFFFF"/>
                </a:solidFill>
              </a:rPr>
              <a:t>mall</a:t>
            </a:r>
            <a:r>
              <a:rPr lang="en-US" sz="2400" dirty="0">
                <a:solidFill>
                  <a:srgbClr val="FFFFFF"/>
                </a:solidFill>
              </a:rPr>
              <a:t> or </a:t>
            </a:r>
            <a:r>
              <a:rPr lang="en-US" sz="2400" b="1" dirty="0">
                <a:solidFill>
                  <a:srgbClr val="FFFFFF"/>
                </a:solidFill>
              </a:rPr>
              <a:t>shopping</a:t>
            </a:r>
            <a:r>
              <a:rPr lang="en-US" sz="2400" dirty="0">
                <a:solidFill>
                  <a:srgbClr val="FFFFFF"/>
                </a:solidFill>
              </a:rPr>
              <a:t> </a:t>
            </a:r>
            <a:r>
              <a:rPr lang="en-US" sz="2400" b="1" dirty="0" err="1">
                <a:solidFill>
                  <a:srgbClr val="FFFFFF"/>
                </a:solidFill>
              </a:rPr>
              <a:t>centre</a:t>
            </a: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is a huge building with shops selling a variety of things.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rgbClr val="A46FFF"/>
              </a:buClr>
            </a:pPr>
            <a:r>
              <a:rPr lang="en-US" sz="2400" dirty="0">
                <a:solidFill>
                  <a:srgbClr val="FFFFFF"/>
                </a:solidFill>
              </a:rPr>
              <a:t>In a mall, shoppers can go from one building unit to another through the walkways.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9218" name="Picture 2" descr="Can You Sightsee At A Mall? Yes. | Adventurous Kate">
            <a:extLst>
              <a:ext uri="{FF2B5EF4-FFF2-40B4-BE49-F238E27FC236}">
                <a16:creationId xmlns:a16="http://schemas.microsoft.com/office/drawing/2014/main" id="{8E3969DB-CB3B-469E-84A3-C43680F88B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r="5437" b="1"/>
          <a:stretch/>
        </p:blipFill>
        <p:spPr bwMode="auto">
          <a:xfrm>
            <a:off x="5137463" y="758953"/>
            <a:ext cx="6193767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387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8DFFECBC-3365-4A8E-B5C9-F04909FEC8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3"/>
            <a:ext cx="4642228" cy="5330952"/>
          </a:xfrm>
          <a:prstGeom prst="rect">
            <a:avLst/>
          </a:prstGeom>
          <a:solidFill>
            <a:srgbClr val="3542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187A0-ECC7-416F-BF10-0567EE68B322}"/>
              </a:ext>
            </a:extLst>
          </p:cNvPr>
          <p:cNvSpPr txBox="1"/>
          <p:nvPr/>
        </p:nvSpPr>
        <p:spPr>
          <a:xfrm>
            <a:off x="313062" y="1498364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182880" algn="just" defTabSz="914400">
              <a:lnSpc>
                <a:spcPct val="90000"/>
              </a:lnSpc>
              <a:spcAft>
                <a:spcPts val="600"/>
              </a:spcAft>
              <a:buClr>
                <a:srgbClr val="EBC17C"/>
              </a:buClr>
              <a:buFont typeface="Wingdings 2" pitchFamily="18" charset="2"/>
              <a:buChar char=""/>
            </a:pPr>
            <a:r>
              <a:rPr lang="en-US" sz="2400" b="1" dirty="0">
                <a:solidFill>
                  <a:srgbClr val="FFFFFF"/>
                </a:solidFill>
              </a:rPr>
              <a:t>A department store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rgbClr val="EBC17C"/>
              </a:buClr>
            </a:pPr>
            <a:r>
              <a:rPr lang="en-US" sz="2400" dirty="0">
                <a:solidFill>
                  <a:srgbClr val="FFFFFF"/>
                </a:solidFill>
              </a:rPr>
              <a:t>A department store  is a place where more residential (things which we generally buy often for our home) and personal things are sold. It is just a single retail business establishment.</a:t>
            </a:r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rgbClr val="EBC17C"/>
              </a:buClr>
            </a:pPr>
            <a:r>
              <a:rPr lang="en-US" sz="2400" dirty="0">
                <a:solidFill>
                  <a:srgbClr val="FFFFFF"/>
                </a:solidFill>
              </a:rPr>
              <a:t>A department store can be accommodated in a mall.</a:t>
            </a:r>
            <a:endParaRPr lang="en-US" b="1">
              <a:solidFill>
                <a:srgbClr val="FFFFFF"/>
              </a:solidFill>
            </a:endParaRPr>
          </a:p>
        </p:txBody>
      </p:sp>
      <p:pic>
        <p:nvPicPr>
          <p:cNvPr id="10244" name="Picture 4" descr="Department Store Replenishment Automation | RELEX Solutions">
            <a:extLst>
              <a:ext uri="{FF2B5EF4-FFF2-40B4-BE49-F238E27FC236}">
                <a16:creationId xmlns:a16="http://schemas.microsoft.com/office/drawing/2014/main" id="{40040064-C541-4A02-ADDA-5D445B3E4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9" r="30580" b="-1"/>
          <a:stretch/>
        </p:blipFill>
        <p:spPr bwMode="auto">
          <a:xfrm>
            <a:off x="5137463" y="758953"/>
            <a:ext cx="6193767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47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89433518-3909-462F-8303-864C2A8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9599"/>
            <a:ext cx="7052486" cy="5334001"/>
          </a:xfrm>
          <a:prstGeom prst="rect">
            <a:avLst/>
          </a:prstGeom>
          <a:solidFill>
            <a:srgbClr val="745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561F932-FC7D-4B2D-9EBB-8AFF9D75F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cting Magazine What is an Objective? - Acting Magazine">
            <a:extLst>
              <a:ext uri="{FF2B5EF4-FFF2-40B4-BE49-F238E27FC236}">
                <a16:creationId xmlns:a16="http://schemas.microsoft.com/office/drawing/2014/main" id="{4A454A64-9C24-4D00-B978-770507E587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6870" r="25818"/>
          <a:stretch/>
        </p:blipFill>
        <p:spPr>
          <a:xfrm>
            <a:off x="7545032" y="759599"/>
            <a:ext cx="3778286" cy="5330650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0613EF-873A-44FA-8BE9-3917BCF576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6095997" cy="5334001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CBCB8C3-31ED-4C9A-8A89-244BC9B88E6C}"/>
              </a:ext>
            </a:extLst>
          </p:cNvPr>
          <p:cNvSpPr txBox="1">
            <a:spLocks/>
          </p:cNvSpPr>
          <p:nvPr/>
        </p:nvSpPr>
        <p:spPr>
          <a:xfrm>
            <a:off x="289248" y="2510395"/>
            <a:ext cx="6451109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4AF3C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cap="none" dirty="0">
                <a:solidFill>
                  <a:srgbClr val="FFFFFF"/>
                </a:solidFill>
              </a:rPr>
              <a:t>Lesson Objectives:</a:t>
            </a:r>
          </a:p>
          <a:p>
            <a:pPr mar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4AF3C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cap="none" dirty="0">
                <a:solidFill>
                  <a:srgbClr val="FFFFFF"/>
                </a:solidFill>
              </a:rPr>
              <a:t>During this lesson I will:</a:t>
            </a:r>
          </a:p>
          <a:p>
            <a:pPr marL="457200" lv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4AF3C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FFFFFF"/>
                </a:solidFill>
              </a:rPr>
              <a:t>learn the meaning of new words.</a:t>
            </a:r>
          </a:p>
          <a:p>
            <a:pPr marL="457200" lv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4AF3C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FFFFFF"/>
                </a:solidFill>
              </a:rPr>
              <a:t>listen to a text being read aloud.</a:t>
            </a:r>
          </a:p>
          <a:p>
            <a:pPr marL="457200" lv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4AF3C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FFFFFF"/>
                </a:solidFill>
              </a:rPr>
              <a:t>read a text silently and aloud.</a:t>
            </a:r>
          </a:p>
          <a:p>
            <a:pPr marL="457200" lv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4AF3C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dirty="0">
                <a:solidFill>
                  <a:srgbClr val="FFFFFF"/>
                </a:solidFill>
              </a:rPr>
              <a:t>answer questions about the text.</a:t>
            </a:r>
          </a:p>
          <a:p>
            <a:pPr mar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4AF3C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cap="none">
              <a:solidFill>
                <a:srgbClr val="FFFFFF"/>
              </a:solidFill>
            </a:endParaRPr>
          </a:p>
          <a:p>
            <a:pPr indent="-182880">
              <a:lnSpc>
                <a:spcPct val="90000"/>
              </a:lnSpc>
              <a:buClr>
                <a:srgbClr val="F4AF3C"/>
              </a:buClr>
              <a:buFont typeface="Wingdings 2" pitchFamily="18" charset="2"/>
              <a:buChar char=""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9B5071-2661-447E-AF39-E0496739F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FFFFFF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48697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3A01A4C-F044-4C05-862F-76A135E468F0}"/>
              </a:ext>
            </a:extLst>
          </p:cNvPr>
          <p:cNvSpPr txBox="1">
            <a:spLocks/>
          </p:cNvSpPr>
          <p:nvPr/>
        </p:nvSpPr>
        <p:spPr>
          <a:xfrm>
            <a:off x="282805" y="-369094"/>
            <a:ext cx="12565930" cy="71360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Arial" panose="020B0604020202020204" pitchFamily="34" charset="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u="sng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Pre-Teaching of Words</a:t>
            </a:r>
            <a:r>
              <a:rPr lang="en-US" sz="4000" b="1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: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 escalator	      </a:t>
            </a:r>
            <a:r>
              <a:rPr lang="en-US" sz="3600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a moving stairway </a:t>
            </a:r>
            <a:endParaRPr lang="en-US" sz="3600" kern="0" cap="none">
              <a:solidFill>
                <a:srgbClr val="000000"/>
              </a:solidFill>
              <a:latin typeface="Andika"/>
              <a:ea typeface="Calibri" pitchFamily="34"/>
              <a:cs typeface="Times New Roman" pitchFamily="18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10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 a sob               </a:t>
            </a:r>
            <a:r>
              <a:rPr lang="en-US" sz="3600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to cry noisily</a:t>
            </a:r>
            <a:endParaRPr lang="en-US" sz="3600" kern="0" cap="none">
              <a:solidFill>
                <a:srgbClr val="000000"/>
              </a:solidFill>
              <a:latin typeface="Andika"/>
              <a:ea typeface="Calibri" pitchFamily="34"/>
              <a:cs typeface="Times New Roman" pitchFamily="18"/>
            </a:endParaRP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3600" b="1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 extract </a:t>
            </a:r>
            <a:r>
              <a:rPr lang="en-US" sz="3600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          a selection from a piece of writing</a:t>
            </a:r>
          </a:p>
          <a:p>
            <a:pPr algn="just">
              <a:lnSpc>
                <a:spcPct val="20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pitchFamily="2" charset="2"/>
              <a:buChar char="Ø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 events            </a:t>
            </a:r>
            <a:r>
              <a:rPr lang="en-US" sz="3600" kern="0" cap="none" dirty="0">
                <a:solidFill>
                  <a:srgbClr val="000000"/>
                </a:solidFill>
                <a:latin typeface="Andika"/>
                <a:ea typeface="Calibri" pitchFamily="34"/>
                <a:cs typeface="Times New Roman"/>
              </a:rPr>
              <a:t>social occasions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0838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3B11AE-D431-4679-9D36-B0BBF18140E6}"/>
              </a:ext>
            </a:extLst>
          </p:cNvPr>
          <p:cNvSpPr/>
          <p:nvPr/>
        </p:nvSpPr>
        <p:spPr>
          <a:xfrm>
            <a:off x="1264150" y="782126"/>
            <a:ext cx="7556605" cy="3864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1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  <a:endParaRPr lang="en-US" sz="3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story on the handout.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exercises on your worksheet.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Then try to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ANSWER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question: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           WHAT IS THE STORY ABOUT?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58491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02E8E4-3982-4884-AA0F-68EC37047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B3F61-F91A-45E6-81DA-F22A4CBAC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8"/>
            <a:ext cx="1286934" cy="533399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AA19785-5F0C-47B4-811B-616A1463101D}"/>
              </a:ext>
            </a:extLst>
          </p:cNvPr>
          <p:cNvSpPr/>
          <p:nvPr/>
        </p:nvSpPr>
        <p:spPr>
          <a:xfrm>
            <a:off x="1447802" y="1405464"/>
            <a:ext cx="10063445" cy="46905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2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Let’s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DISCUSS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question.</a:t>
            </a:r>
            <a:endParaRPr lang="en-US"/>
          </a:p>
          <a:p>
            <a:pPr algn="just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story took place in a brand, new shopping mall. Anna went there with her Aunt Jemima and Uncle Bob. There, Anna met a little boy. While they were shopping, Aunt Jemima lost an earring while Uncle Bob forgot his new computer disc.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1CB9A-4C6B-4843-B8E9-CD0071D3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00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102E8E4-3982-4884-AA0F-68EC37047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EB3F61-F91A-45E6-81DA-F22A4CBAC4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8"/>
            <a:ext cx="1286934" cy="5333999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41A4180-0FFB-4B2C-8BB4-B71BD19F1D0D}"/>
              </a:ext>
            </a:extLst>
          </p:cNvPr>
          <p:cNvSpPr/>
          <p:nvPr/>
        </p:nvSpPr>
        <p:spPr>
          <a:xfrm>
            <a:off x="1447802" y="917307"/>
            <a:ext cx="10289664" cy="46905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3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  <a:endParaRPr lang="en-US" sz="32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story and questions again. Then try to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ANSWER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these questions:</a:t>
            </a:r>
          </a:p>
          <a:p>
            <a:pPr marL="5143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Describe the shopping mall.</a:t>
            </a:r>
          </a:p>
          <a:p>
            <a:pPr marL="5143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When did Aunt Jemima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realise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that she had lost her earring?</a:t>
            </a:r>
          </a:p>
          <a:p>
            <a:pPr marL="5143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Why was the small boy crying?</a:t>
            </a:r>
          </a:p>
          <a:p>
            <a:pPr marL="514350"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did Uncle Bob leave his disc?</a:t>
            </a:r>
          </a:p>
          <a:p>
            <a:pPr marL="5143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List all the shops mentioned in the story. </a:t>
            </a:r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0D1CB9A-4C6B-4843-B8E9-CD0071D37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42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567E38-6663-4BE6-B3A1-0743549D0464}"/>
              </a:ext>
            </a:extLst>
          </p:cNvPr>
          <p:cNvSpPr/>
          <p:nvPr/>
        </p:nvSpPr>
        <p:spPr>
          <a:xfrm>
            <a:off x="0" y="-154074"/>
            <a:ext cx="8649841" cy="224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2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Step </a:t>
            </a:r>
            <a:r>
              <a:rPr lang="mt-MT" sz="3200" b="1" u="sng" kern="0" dirty="0">
                <a:solidFill>
                  <a:srgbClr val="000000"/>
                </a:solidFill>
                <a:latin typeface="Andika"/>
                <a:ea typeface="Calibri" pitchFamily="34"/>
              </a:rPr>
              <a:t>4:</a:t>
            </a:r>
            <a:r>
              <a:rPr lang="mt-MT" sz="32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 </a:t>
            </a:r>
            <a:r>
              <a:rPr lang="en-US" sz="3200" kern="0" dirty="0">
                <a:solidFill>
                  <a:srgbClr val="000000"/>
                </a:solidFill>
                <a:latin typeface="Andika"/>
                <a:ea typeface="Calibri" pitchFamily="34"/>
              </a:rPr>
              <a:t>Let’s </a:t>
            </a:r>
            <a:r>
              <a:rPr lang="mt-MT" sz="3200" b="1" kern="0" dirty="0">
                <a:solidFill>
                  <a:srgbClr val="000000"/>
                </a:solidFill>
                <a:latin typeface="Andika"/>
                <a:ea typeface="Calibri" pitchFamily="34"/>
              </a:rPr>
              <a:t>DISCUSS</a:t>
            </a:r>
            <a:r>
              <a:rPr lang="mt-MT" sz="3200" kern="0" dirty="0">
                <a:solidFill>
                  <a:srgbClr val="000000"/>
                </a:solidFill>
                <a:latin typeface="Andika"/>
                <a:ea typeface="Calibri" pitchFamily="34"/>
              </a:rPr>
              <a:t> the questions</a:t>
            </a:r>
            <a:endParaRPr lang="en-US" sz="3200" kern="0" dirty="0">
              <a:solidFill>
                <a:srgbClr val="000000"/>
              </a:solidFill>
              <a:latin typeface="Andika"/>
              <a:ea typeface="Calibri" pitchFamily="34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kern="0" dirty="0">
              <a:solidFill>
                <a:srgbClr val="000000"/>
              </a:solidFill>
              <a:latin typeface="Andika"/>
              <a:ea typeface="Calibri" pitchFamily="34"/>
            </a:endParaRPr>
          </a:p>
          <a:p>
            <a:pPr lvl="0" algn="just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200" b="1" kern="0" dirty="0">
              <a:solidFill>
                <a:srgbClr val="7030A0"/>
              </a:solidFill>
              <a:latin typeface="Andika"/>
              <a:ea typeface="Calibri" pitchFamily="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B5463C-C0D8-4E74-88B4-6091D7E79B17}"/>
              </a:ext>
            </a:extLst>
          </p:cNvPr>
          <p:cNvSpPr/>
          <p:nvPr/>
        </p:nvSpPr>
        <p:spPr>
          <a:xfrm>
            <a:off x="0" y="394143"/>
            <a:ext cx="12779605" cy="88894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kern="0" dirty="0">
              <a:solidFill>
                <a:srgbClr val="000000"/>
              </a:solidFill>
              <a:latin typeface="Andika"/>
              <a:ea typeface="Calibri" pitchFamily="34"/>
            </a:endParaRPr>
          </a:p>
          <a:p>
            <a:pPr lvl="0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800" kern="0" dirty="0">
                <a:solidFill>
                  <a:srgbClr val="000000"/>
                </a:solidFill>
                <a:latin typeface="Andika"/>
                <a:ea typeface="Calibri" pitchFamily="34"/>
              </a:rPr>
              <a:t>1. </a:t>
            </a:r>
            <a:r>
              <a:rPr lang="en-GB" sz="2400" kern="0" dirty="0">
                <a:solidFill>
                  <a:srgbClr val="000000"/>
                </a:solidFill>
                <a:latin typeface="Andika"/>
                <a:ea typeface="Calibri" pitchFamily="34"/>
              </a:rPr>
              <a:t>Describe the shopping mall.</a:t>
            </a:r>
          </a:p>
          <a:p>
            <a:pPr lvl="0"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kern="0" dirty="0">
                <a:latin typeface="Andika"/>
                <a:ea typeface="Calibri" pitchFamily="34"/>
              </a:rPr>
              <a:t>It was brand new and </a:t>
            </a:r>
            <a:r>
              <a:rPr lang="en-GB" sz="2400" b="1" i="1" kern="0" dirty="0">
                <a:latin typeface="Andika"/>
                <a:ea typeface="Calibri" pitchFamily="34"/>
              </a:rPr>
              <a:t>bigger than the old mall. It had four escalators and a lift.</a:t>
            </a: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latin typeface="Andika"/>
                <a:ea typeface="Calibri" pitchFamily="34"/>
              </a:rPr>
              <a:t>2. When did Aunt Jemima </a:t>
            </a:r>
            <a:r>
              <a:rPr lang="en-US" sz="2400" kern="0" dirty="0" err="1">
                <a:latin typeface="Andika"/>
                <a:ea typeface="Calibri" pitchFamily="34"/>
              </a:rPr>
              <a:t>realise</a:t>
            </a:r>
            <a:r>
              <a:rPr lang="en-US" sz="2400" kern="0" dirty="0">
                <a:latin typeface="Andika"/>
                <a:ea typeface="Calibri" pitchFamily="34"/>
              </a:rPr>
              <a:t> that she had lost her earring?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kern="0" dirty="0">
                <a:latin typeface="Andika"/>
                <a:ea typeface="Calibri" pitchFamily="34"/>
              </a:rPr>
              <a:t>She </a:t>
            </a:r>
            <a:r>
              <a:rPr lang="en-US" sz="2400" b="1" i="1" kern="0" dirty="0" err="1">
                <a:latin typeface="Andika"/>
                <a:ea typeface="Calibri" pitchFamily="34"/>
              </a:rPr>
              <a:t>realised</a:t>
            </a:r>
            <a:r>
              <a:rPr lang="en-US" sz="2400" b="1" i="1" kern="0" dirty="0">
                <a:latin typeface="Andika"/>
                <a:ea typeface="Calibri" pitchFamily="34"/>
              </a:rPr>
              <a:t> that she had lost her earring while she was trying on a scarf in a clothes </a:t>
            </a:r>
          </a:p>
          <a:p>
            <a:pPr defTabSz="9144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kern="0" dirty="0">
                <a:latin typeface="Andika"/>
                <a:ea typeface="Calibri" pitchFamily="34"/>
              </a:rPr>
              <a:t>shop</a:t>
            </a:r>
            <a:r>
              <a:rPr lang="en-US" sz="2400" i="1" kern="0" dirty="0">
                <a:latin typeface="Andika"/>
                <a:ea typeface="Calibri" pitchFamily="34"/>
              </a:rPr>
              <a:t>.</a:t>
            </a: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latin typeface="Andika"/>
                <a:ea typeface="Calibri" pitchFamily="34"/>
              </a:rPr>
              <a:t>3. Why was the small boy crying? </a:t>
            </a: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kern="0" dirty="0">
                <a:latin typeface="Andika"/>
                <a:ea typeface="Calibri" pitchFamily="34"/>
              </a:rPr>
              <a:t>He had dropped his toy car and lost a piece from it. </a:t>
            </a:r>
            <a:endParaRPr lang="en-US" sz="2400" i="1" kern="0" dirty="0">
              <a:latin typeface="Andika"/>
              <a:ea typeface="Calibri" pitchFamily="34"/>
            </a:endParaRP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kern="0" dirty="0">
                <a:latin typeface="Andika"/>
                <a:ea typeface="Calibri" pitchFamily="34"/>
              </a:rPr>
              <a:t>4. Where did Uncle Bob leave his disc? </a:t>
            </a: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1" kern="0" dirty="0">
                <a:latin typeface="Andika"/>
                <a:ea typeface="Calibri" pitchFamily="34"/>
              </a:rPr>
              <a:t>He left it in the clothes shop.</a:t>
            </a: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i="1" kern="0" dirty="0">
                <a:latin typeface="Andika"/>
                <a:ea typeface="Calibri" pitchFamily="34"/>
              </a:rPr>
              <a:t>5. </a:t>
            </a:r>
            <a:r>
              <a:rPr lang="en-US" sz="2400" kern="0" dirty="0">
                <a:latin typeface="Andika"/>
                <a:ea typeface="Calibri" pitchFamily="34"/>
              </a:rPr>
              <a:t>List all the shops mentioned in  the story.                                                                              </a:t>
            </a:r>
            <a:r>
              <a:rPr lang="en-US" sz="2400" b="1" i="1" kern="0" dirty="0">
                <a:latin typeface="Andika"/>
                <a:ea typeface="Calibri" pitchFamily="34"/>
              </a:rPr>
              <a:t>Computer shop, clothes shop and café. </a:t>
            </a:r>
            <a:endParaRPr lang="en-GB" sz="2400" kern="0" dirty="0">
              <a:latin typeface="Andika"/>
              <a:ea typeface="Calibri" pitchFamily="34"/>
            </a:endParaRP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i="1" kern="0" dirty="0">
              <a:solidFill>
                <a:srgbClr val="000000"/>
              </a:solidFill>
              <a:latin typeface="Andika"/>
              <a:ea typeface="Calibri" pitchFamily="34"/>
            </a:endParaRP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000000"/>
              </a:solidFill>
              <a:latin typeface="Andika"/>
              <a:ea typeface="Calibri" pitchFamily="34"/>
            </a:endParaRPr>
          </a:p>
          <a:p>
            <a:pPr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kern="0" dirty="0">
              <a:solidFill>
                <a:srgbClr val="000000"/>
              </a:solidFill>
              <a:latin typeface="Andika"/>
              <a:ea typeface="Calibri" pitchFamily="34"/>
            </a:endParaRPr>
          </a:p>
          <a:p>
            <a:pPr lvl="0" defTabSz="91440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2800" i="1" kern="0" dirty="0">
              <a:solidFill>
                <a:srgbClr val="000000"/>
              </a:solidFill>
              <a:latin typeface="Andika"/>
              <a:ea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596038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799688-A65C-4846-822E-8B7A3731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8376FC-75EF-4E04-AAE7-50AC47B4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733717-8978-4840-8762-A474DFA62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9599"/>
            <a:ext cx="4642228" cy="5334001"/>
          </a:xfrm>
          <a:prstGeom prst="rect">
            <a:avLst/>
          </a:prstGeom>
          <a:solidFill>
            <a:srgbClr val="6B3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C973C3-2117-4F56-A472-8EAACD3B8372}"/>
              </a:ext>
            </a:extLst>
          </p:cNvPr>
          <p:cNvSpPr/>
          <p:nvPr/>
        </p:nvSpPr>
        <p:spPr>
          <a:xfrm>
            <a:off x="289249" y="1319771"/>
            <a:ext cx="4551897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rgbClr val="D8296F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u="sng" dirty="0">
                <a:solidFill>
                  <a:srgbClr val="FFFFFF"/>
                </a:solidFill>
              </a:rPr>
              <a:t>Step 5</a:t>
            </a:r>
            <a:r>
              <a:rPr lang="en-US" sz="2800" dirty="0">
                <a:solidFill>
                  <a:srgbClr val="FFFFFF"/>
                </a:solidFill>
              </a:rPr>
              <a:t>: </a:t>
            </a:r>
            <a:endParaRPr lang="en-US" sz="2800"/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rgbClr val="D8296F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dirty="0">
              <a:solidFill>
                <a:srgbClr val="FFFFFF"/>
              </a:solidFill>
            </a:endParaRPr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rgbClr val="D8296F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FFFFFF"/>
                </a:solidFill>
              </a:rPr>
              <a:t>LISTEN </a:t>
            </a:r>
            <a:r>
              <a:rPr lang="en-US" sz="2800" dirty="0">
                <a:solidFill>
                  <a:srgbClr val="FFFFFF"/>
                </a:solidFill>
              </a:rPr>
              <a:t>to me as I read</a:t>
            </a:r>
            <a:r>
              <a:rPr lang="en-US" sz="2800" b="1" dirty="0">
                <a:solidFill>
                  <a:srgbClr val="FFFFFF"/>
                </a:solidFill>
              </a:rPr>
              <a:t> </a:t>
            </a:r>
            <a:r>
              <a:rPr lang="en-US" sz="2800" dirty="0">
                <a:solidFill>
                  <a:srgbClr val="FFFFFF"/>
                </a:solidFill>
              </a:rPr>
              <a:t>the story and the questions aloud.</a:t>
            </a:r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rgbClr val="D8296F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800" b="1" dirty="0">
              <a:solidFill>
                <a:srgbClr val="FFFFFF"/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rgbClr val="D8296F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1" dirty="0">
                <a:solidFill>
                  <a:srgbClr val="FFFFFF"/>
                </a:solidFill>
              </a:rPr>
              <a:t>FOLLOW </a:t>
            </a:r>
            <a:r>
              <a:rPr lang="en-US" sz="2800" dirty="0">
                <a:solidFill>
                  <a:srgbClr val="FFFFFF"/>
                </a:solidFill>
              </a:rPr>
              <a:t>your text and </a:t>
            </a:r>
            <a:r>
              <a:rPr lang="en-US" sz="2800" b="1" dirty="0">
                <a:solidFill>
                  <a:srgbClr val="FFFFFF"/>
                </a:solidFill>
              </a:rPr>
              <a:t>READ </a:t>
            </a:r>
            <a:r>
              <a:rPr lang="en-US" sz="2800" dirty="0">
                <a:solidFill>
                  <a:srgbClr val="FFFFFF"/>
                </a:solidFill>
              </a:rPr>
              <a:t>it silently.</a:t>
            </a:r>
          </a:p>
        </p:txBody>
      </p:sp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8E58EBEF-6E3A-4403-8904-936D2DD4F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7463" y="1164199"/>
            <a:ext cx="6193767" cy="4521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136373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BBB681-F4D2-40F2-ACC3-DE0B4B488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58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388ED0-1FEF-4E11-B488-BD661D1AC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58470"/>
            <a:ext cx="11237976" cy="58978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18311B-8A06-4DD5-833E-BD8397A6D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9536" y="771434"/>
            <a:ext cx="7612928" cy="52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65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513A1B-18D5-47FE-91C3-09C07EE63EBC}"/>
              </a:ext>
            </a:extLst>
          </p:cNvPr>
          <p:cNvSpPr/>
          <p:nvPr/>
        </p:nvSpPr>
        <p:spPr>
          <a:xfrm>
            <a:off x="1121275" y="67751"/>
            <a:ext cx="6461231" cy="3864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Step 6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  <a:endParaRPr lang="en-US" sz="36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text 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ALOUD. </a:t>
            </a:r>
          </a:p>
          <a:p>
            <a:pPr lvl="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PAUSE </a:t>
            </a: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recording.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12499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27C386B-FBEE-434F-B519-2A935AF42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375817A-056B-4CE4-B7C6-AEC869A699B6}"/>
              </a:ext>
            </a:extLst>
          </p:cNvPr>
          <p:cNvSpPr/>
          <p:nvPr/>
        </p:nvSpPr>
        <p:spPr>
          <a:xfrm>
            <a:off x="1337757" y="-727354"/>
            <a:ext cx="6597678" cy="3840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u="sng" spc="-100" dirty="0">
                <a:latin typeface="+mj-lt"/>
                <a:ea typeface="+mj-ea"/>
                <a:cs typeface="+mj-cs"/>
              </a:rPr>
              <a:t>Step 7</a:t>
            </a:r>
            <a:r>
              <a:rPr lang="en-US" sz="5400" spc="-100" dirty="0">
                <a:latin typeface="+mj-lt"/>
                <a:ea typeface="+mj-ea"/>
                <a:cs typeface="+mj-cs"/>
              </a:rPr>
              <a:t>: </a:t>
            </a:r>
            <a:endParaRPr lang="en-US" sz="1600"/>
          </a:p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400" b="1" spc="-100" dirty="0">
                <a:latin typeface="+mj-lt"/>
                <a:ea typeface="+mj-ea"/>
                <a:cs typeface="+mj-cs"/>
              </a:rPr>
              <a:t>WORK OUT </a:t>
            </a:r>
            <a:r>
              <a:rPr lang="en-US" sz="5400" spc="-100" dirty="0">
                <a:latin typeface="+mj-lt"/>
                <a:ea typeface="+mj-ea"/>
                <a:cs typeface="+mj-cs"/>
              </a:rPr>
              <a:t>the Questions Worksheet.</a:t>
            </a:r>
            <a:endParaRPr lang="en-US" sz="5400" dirty="0"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6085C62-ADF2-4CC0-B14D-F4B678F11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72832"/>
            <a:ext cx="1194619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4EF5D1-2322-4C79-BA38-EDD477732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16784" y="758952"/>
            <a:ext cx="278312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251246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612B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884F-EF7C-436A-8C1F-7AAE55D362AB}"/>
              </a:ext>
            </a:extLst>
          </p:cNvPr>
          <p:cNvSpPr/>
          <p:nvPr/>
        </p:nvSpPr>
        <p:spPr>
          <a:xfrm>
            <a:off x="476779" y="-666083"/>
            <a:ext cx="368507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5900" b="1" u="sng" cap="all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</a:t>
            </a:r>
            <a:r>
              <a:rPr lang="en-US" sz="5900" b="1" u="sng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tep</a:t>
            </a:r>
            <a:r>
              <a:rPr lang="en-US" sz="5900" b="1" u="sng" cap="all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8</a:t>
            </a:r>
            <a:r>
              <a:rPr lang="en-US" sz="5900" cap="all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</a:p>
        </p:txBody>
      </p:sp>
      <p:pic>
        <p:nvPicPr>
          <p:cNvPr id="4" name="Picture 3" descr="TIME TO REVISE">
            <a:extLst>
              <a:ext uri="{FF2B5EF4-FFF2-40B4-BE49-F238E27FC236}">
                <a16:creationId xmlns:a16="http://schemas.microsoft.com/office/drawing/2014/main" id="{CB2ABF89-D442-4694-BB6B-5F1BB201C3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7" r="7033" b="2"/>
          <a:stretch/>
        </p:blipFill>
        <p:spPr>
          <a:xfrm>
            <a:off x="5120640" y="759599"/>
            <a:ext cx="6367271" cy="533065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Rectangle 16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4218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A799688-A65C-4846-822E-8B7A3731B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08376FC-75EF-4E04-AAE7-50AC47B404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8F6DC1F-9116-4111-8F58-6FEE4E71C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E4B1AE-C79F-4C53-9482-446EC01BCC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86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806CF4D-1691-4E27-8620-7ED33665AFCB}"/>
              </a:ext>
            </a:extLst>
          </p:cNvPr>
          <p:cNvSpPr txBox="1">
            <a:spLocks/>
          </p:cNvSpPr>
          <p:nvPr/>
        </p:nvSpPr>
        <p:spPr>
          <a:xfrm>
            <a:off x="3869267" y="864108"/>
            <a:ext cx="3585891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9BE5F"/>
              </a:buClr>
              <a:buSzPct val="100000"/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b="1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Download these resources: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9BE5F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Reading Text Handout</a:t>
            </a:r>
          </a:p>
          <a:p>
            <a:pPr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9BE5F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Worksheet</a:t>
            </a:r>
          </a:p>
          <a:p>
            <a:pPr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9BE5F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cap="non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Answers Handout</a:t>
            </a:r>
          </a:p>
          <a:p>
            <a:pPr marL="0" indent="-18288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F9BE5F"/>
              </a:buClr>
              <a:buSzPct val="100000"/>
              <a:buFont typeface="Wingdings 2" pitchFamily="18" charset="2"/>
              <a:buChar char="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cap="none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>
              <a:lnSpc>
                <a:spcPct val="90000"/>
              </a:lnSpc>
              <a:buClr>
                <a:srgbClr val="F9BE5F"/>
              </a:buClr>
              <a:buFont typeface="Wingdings 2" pitchFamily="18" charset="2"/>
              <a:buChar char=""/>
            </a:pPr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" name="Picture 8" descr="Resources - Sustainability-based lesson plans for teachers">
            <a:extLst>
              <a:ext uri="{FF2B5EF4-FFF2-40B4-BE49-F238E27FC236}">
                <a16:creationId xmlns:a16="http://schemas.microsoft.com/office/drawing/2014/main" id="{2EFFA5EF-5266-44A9-9514-AC208DF581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12" r="33696"/>
          <a:stretch/>
        </p:blipFill>
        <p:spPr>
          <a:xfrm>
            <a:off x="7818120" y="977822"/>
            <a:ext cx="3474720" cy="4902355"/>
          </a:xfrm>
          <a:prstGeom prst="rect">
            <a:avLst/>
          </a:prstGeom>
          <a:noFill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B9BC52A-979C-4CAD-A00D-2D6E821B2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553370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AFD7E30-4FA2-4EF8-BB3C-096AAC3EE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4BC7293-0492-4B68-88EF-6362B3E9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3A5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5C7AFB-9B8D-40B5-9A7C-382DA50A7E6F}"/>
              </a:ext>
            </a:extLst>
          </p:cNvPr>
          <p:cNvSpPr/>
          <p:nvPr/>
        </p:nvSpPr>
        <p:spPr>
          <a:xfrm>
            <a:off x="1069849" y="1298448"/>
            <a:ext cx="3258688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u="sng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Step 9</a:t>
            </a:r>
            <a:r>
              <a:rPr lang="en-US" sz="34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4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lvl="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400" b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CHECK</a:t>
            </a:r>
            <a:r>
              <a:rPr lang="en-US" sz="3400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your work using the Answers Handout.</a:t>
            </a:r>
          </a:p>
        </p:txBody>
      </p:sp>
      <p:pic>
        <p:nvPicPr>
          <p:cNvPr id="3" name="Picture 6" descr="Immigration – what would you do if the Home Office comes knocking? | FG  Solicitors">
            <a:extLst>
              <a:ext uri="{FF2B5EF4-FFF2-40B4-BE49-F238E27FC236}">
                <a16:creationId xmlns:a16="http://schemas.microsoft.com/office/drawing/2014/main" id="{432B56A3-4D9E-4F41-A517-617855730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950" y="759599"/>
            <a:ext cx="5330650" cy="5330650"/>
          </a:xfrm>
          <a:prstGeom prst="rect">
            <a:avLst/>
          </a:prstGeom>
          <a:noFill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F22716B-0B4A-4DF5-8C68-165745EDF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76454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AFD7E30-4FA2-4EF8-BB3C-096AAC3EE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BC7293-0492-4B68-88EF-6362B3E9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F8C35-8C5D-468A-94AF-70BEAEBE52C6}"/>
              </a:ext>
            </a:extLst>
          </p:cNvPr>
          <p:cNvSpPr txBox="1"/>
          <p:nvPr/>
        </p:nvSpPr>
        <p:spPr>
          <a:xfrm>
            <a:off x="1069849" y="1298448"/>
            <a:ext cx="3258688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Post-Task :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Write a short email to a friend/relative, to invite him/her to join you on a trip the brand, new mall.  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F97043-8A81-42F1-BA3F-9EE3CBD06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1212297"/>
            <a:ext cx="6367271" cy="442525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F22716B-0B4A-4DF5-8C68-165745EDF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69448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3162304-DA60-4C31-9E2B-E22F8DA75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4AE1EFF-264A-4A42-BEA1-0E875F40D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5DB23C2B-2054-4D8B-9E98-9190F8E0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2">
            <a:extLst>
              <a:ext uri="{FF2B5EF4-FFF2-40B4-BE49-F238E27FC236}">
                <a16:creationId xmlns:a16="http://schemas.microsoft.com/office/drawing/2014/main" id="{665C2FCD-09A4-4B4B-AA73-F330DFE9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582" y="752748"/>
            <a:ext cx="1001483" cy="4744251"/>
          </a:xfrm>
          <a:custGeom>
            <a:avLst/>
            <a:gdLst>
              <a:gd name="connsiteX0" fmla="*/ 0 w 1001483"/>
              <a:gd name="connsiteY0" fmla="*/ 0 h 4744251"/>
              <a:gd name="connsiteX1" fmla="*/ 1001483 w 1001483"/>
              <a:gd name="connsiteY1" fmla="*/ 0 h 4744251"/>
              <a:gd name="connsiteX2" fmla="*/ 0 w 1001483"/>
              <a:gd name="connsiteY2" fmla="*/ 4744251 h 474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1483" h="4744251">
                <a:moveTo>
                  <a:pt x="0" y="0"/>
                </a:moveTo>
                <a:lnTo>
                  <a:pt x="1001483" y="0"/>
                </a:lnTo>
                <a:lnTo>
                  <a:pt x="0" y="47442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7F9BF8-5781-405C-9C2E-0F7F08763DEC}"/>
              </a:ext>
            </a:extLst>
          </p:cNvPr>
          <p:cNvSpPr/>
          <p:nvPr/>
        </p:nvSpPr>
        <p:spPr>
          <a:xfrm>
            <a:off x="1264150" y="1496501"/>
            <a:ext cx="6461231" cy="38649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buFont typeface="Wingdings 2" pitchFamily="18" charset="2"/>
            </a:pP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Keep in mind the </a:t>
            </a: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G.A.P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 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GENRE: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informal, short email (email address of receiver, subject, salutation, closing, …)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AUDIENCE: 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friend/relative  (friendly, chatty style)</a:t>
            </a: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r>
              <a:rPr lang="en-US" sz="2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PURPOSE:</a:t>
            </a:r>
            <a:r>
              <a:rPr lang="en-US" sz="2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to invite a friend/relative on a shopping trip (set a date and time, try to convince him/her, give a valid reason why your friend/ relative should join you, ask friend/relative to reply to your email.)</a:t>
            </a:r>
            <a:br>
              <a:rPr lang="en-US" dirty="0"/>
            </a:br>
            <a:br>
              <a:rPr lang="en-US" dirty="0"/>
            </a:b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Freeform: Shape 14">
            <a:extLst>
              <a:ext uri="{FF2B5EF4-FFF2-40B4-BE49-F238E27FC236}">
                <a16:creationId xmlns:a16="http://schemas.microsoft.com/office/drawing/2014/main" id="{8797B5BC-9873-45F9-97D6-298FB5AF0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87094" y="761999"/>
            <a:ext cx="4208489" cy="5334001"/>
          </a:xfrm>
          <a:custGeom>
            <a:avLst/>
            <a:gdLst>
              <a:gd name="connsiteX0" fmla="*/ 1015642 w 4208489"/>
              <a:gd name="connsiteY0" fmla="*/ 0 h 5334001"/>
              <a:gd name="connsiteX1" fmla="*/ 4208489 w 4208489"/>
              <a:gd name="connsiteY1" fmla="*/ 0 h 5334001"/>
              <a:gd name="connsiteX2" fmla="*/ 4208489 w 4208489"/>
              <a:gd name="connsiteY2" fmla="*/ 5334001 h 5334001"/>
              <a:gd name="connsiteX3" fmla="*/ 0 w 4208489"/>
              <a:gd name="connsiteY3" fmla="*/ 5334001 h 533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08489" h="5334001">
                <a:moveTo>
                  <a:pt x="1015642" y="0"/>
                </a:moveTo>
                <a:lnTo>
                  <a:pt x="4208489" y="0"/>
                </a:lnTo>
                <a:lnTo>
                  <a:pt x="4208489" y="5334001"/>
                </a:lnTo>
                <a:lnTo>
                  <a:pt x="0" y="5334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257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E898F-D367-43CB-8149-7F3810C1F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7154B-AC93-4B1E-94B8-A22FD20CE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D6F322-61A5-47E0-986E-21FEFEB281C9}"/>
              </a:ext>
            </a:extLst>
          </p:cNvPr>
          <p:cNvSpPr txBox="1"/>
          <p:nvPr/>
        </p:nvSpPr>
        <p:spPr>
          <a:xfrm>
            <a:off x="673180" y="1307460"/>
            <a:ext cx="2375282" cy="329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latin typeface="Andika"/>
              </a:rPr>
              <a:t>In your email, 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latin typeface="Andika"/>
              </a:rPr>
              <a:t>make sure 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>
                <a:latin typeface="Andika"/>
              </a:rPr>
              <a:t>to</a:t>
            </a:r>
            <a:r>
              <a:rPr lang="en-US" sz="4000" b="1" dirty="0">
                <a:latin typeface="Andika"/>
              </a:rPr>
              <a:t> </a:t>
            </a:r>
            <a:r>
              <a:rPr lang="en-US" sz="3200" b="1" dirty="0">
                <a:latin typeface="Andika"/>
              </a:rPr>
              <a:t>include:</a:t>
            </a:r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FA9A5583-2CC3-4317-AC5C-A28D83F9B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9579210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88780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37826C-4A8B-4AA5-BE8C-A755B1970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B47C81-5765-4486-9BD1-E0EB32F4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AFD7E30-4FA2-4EF8-BB3C-096AAC3EE2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BC7293-0492-4B68-88EF-6362B3E9BB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774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06FFA8-1A4B-4AD9-951C-0671C9F3D7D2}"/>
              </a:ext>
            </a:extLst>
          </p:cNvPr>
          <p:cNvSpPr txBox="1"/>
          <p:nvPr/>
        </p:nvSpPr>
        <p:spPr>
          <a:xfrm>
            <a:off x="1069849" y="1298448"/>
            <a:ext cx="3258688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Success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607C48-C6FB-4C07-923E-FAA1D4A59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197" y="759599"/>
            <a:ext cx="4984157" cy="533065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F22716B-0B4A-4DF5-8C68-165745EDF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260004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Power of Saying Thank You - Happy Thanksgiving From EB">
            <a:extLst>
              <a:ext uri="{FF2B5EF4-FFF2-40B4-BE49-F238E27FC236}">
                <a16:creationId xmlns:a16="http://schemas.microsoft.com/office/drawing/2014/main" id="{7A1164DA-7DAF-4798-80E0-BB6637C20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13" y="0"/>
            <a:ext cx="10290175" cy="603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C213A9-0AFF-46F1-BABB-280D5B5AD17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356009" y="6005830"/>
            <a:ext cx="4497705" cy="852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9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3B5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16EEBF-8C49-4CBD-B744-A5096F13181B}"/>
              </a:ext>
            </a:extLst>
          </p:cNvPr>
          <p:cNvSpPr txBox="1"/>
          <p:nvPr/>
        </p:nvSpPr>
        <p:spPr>
          <a:xfrm>
            <a:off x="393436" y="1977104"/>
            <a:ext cx="368507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500" b="1" spc="-1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Different shops in the community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5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500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Free Vector | Collection of shops and stores">
            <a:extLst>
              <a:ext uri="{FF2B5EF4-FFF2-40B4-BE49-F238E27FC236}">
                <a16:creationId xmlns:a16="http://schemas.microsoft.com/office/drawing/2014/main" id="{A5B78C6B-63DD-4C6B-8852-33EB011F51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12" b="-1"/>
          <a:stretch/>
        </p:blipFill>
        <p:spPr bwMode="auto">
          <a:xfrm>
            <a:off x="4692015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283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tique stores in NYC for vintage finds and retro clothes">
            <a:extLst>
              <a:ext uri="{FF2B5EF4-FFF2-40B4-BE49-F238E27FC236}">
                <a16:creationId xmlns:a16="http://schemas.microsoft.com/office/drawing/2014/main" id="{B75BBC5E-A7ED-4183-A833-B3BBA8E22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968984"/>
            <a:ext cx="7345567" cy="489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30055A0-D4F5-483B-BC52-74AA0ACB1C9D}"/>
              </a:ext>
            </a:extLst>
          </p:cNvPr>
          <p:cNvSpPr txBox="1"/>
          <p:nvPr/>
        </p:nvSpPr>
        <p:spPr>
          <a:xfrm>
            <a:off x="8814470" y="1107525"/>
            <a:ext cx="3929254" cy="445750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000" b="1" dirty="0">
                <a:latin typeface="Andika"/>
              </a:rPr>
              <a:t>Antique </a:t>
            </a:r>
            <a:endParaRPr lang="en-US"/>
          </a:p>
          <a:p>
            <a:pPr algn="ctr"/>
            <a:r>
              <a:rPr lang="en-US" sz="4000" b="1" dirty="0">
                <a:latin typeface="Andika"/>
              </a:rPr>
              <a:t>Shop</a:t>
            </a:r>
            <a:endParaRPr lang="en-US" dirty="0"/>
          </a:p>
          <a:p>
            <a:endParaRPr lang="en-US" sz="4000" b="1" dirty="0">
              <a:latin typeface="Andika"/>
            </a:endParaRP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Andika"/>
              </a:rPr>
              <a:t>a shop that 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Andika"/>
              </a:rPr>
              <a:t>sells valuable 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Andika"/>
              </a:rPr>
              <a:t>old items </a:t>
            </a:r>
          </a:p>
          <a:p>
            <a:pPr algn="ctr">
              <a:lnSpc>
                <a:spcPct val="150000"/>
              </a:lnSpc>
            </a:pPr>
            <a:r>
              <a:rPr lang="en-US" sz="2800" i="1" dirty="0">
                <a:latin typeface="Andika"/>
              </a:rPr>
              <a:t>and collectables</a:t>
            </a:r>
            <a:endParaRPr lang="en-GB" sz="2800" i="1" dirty="0">
              <a:latin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96634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Rectangle 82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5" name="Rectangle 84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066" name="Rectangle 86">
            <a:extLst>
              <a:ext uri="{FF2B5EF4-FFF2-40B4-BE49-F238E27FC236}">
                <a16:creationId xmlns:a16="http://schemas.microsoft.com/office/drawing/2014/main" id="{2933738F-F83C-4B87-B2FE-47C89029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9BF0EFF-1CF1-4170-85D9-F374F80C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3D4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FA992A-98E9-44EF-B728-6D165A3DC82F}"/>
              </a:ext>
            </a:extLst>
          </p:cNvPr>
          <p:cNvSpPr txBox="1"/>
          <p:nvPr/>
        </p:nvSpPr>
        <p:spPr>
          <a:xfrm>
            <a:off x="241014" y="1526236"/>
            <a:ext cx="2947482" cy="34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b="1" dirty="0">
                <a:solidFill>
                  <a:schemeClr val="bg1"/>
                </a:solidFill>
              </a:rPr>
              <a:t>Greengrocer</a:t>
            </a:r>
            <a:endParaRPr lang="en-US" sz="3600">
              <a:solidFill>
                <a:schemeClr val="bg1"/>
              </a:solidFill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3600" b="1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3600" i="1" dirty="0">
                <a:solidFill>
                  <a:schemeClr val="bg1"/>
                </a:solidFill>
              </a:rPr>
              <a:t>a shop where you can buy fruit and vegetables</a:t>
            </a:r>
          </a:p>
        </p:txBody>
      </p:sp>
      <p:pic>
        <p:nvPicPr>
          <p:cNvPr id="2062" name="Picture 14" descr="Image result for fruit veg shop display | Fruit shop, Fruit and veg shop, Vegetable  shop">
            <a:extLst>
              <a:ext uri="{FF2B5EF4-FFF2-40B4-BE49-F238E27FC236}">
                <a16:creationId xmlns:a16="http://schemas.microsoft.com/office/drawing/2014/main" id="{33B6CEEA-984B-46CC-937C-8518D65400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7" b="6242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ectangle 90">
            <a:extLst>
              <a:ext uri="{FF2B5EF4-FFF2-40B4-BE49-F238E27FC236}">
                <a16:creationId xmlns:a16="http://schemas.microsoft.com/office/drawing/2014/main" id="{3D59E22E-2E4E-400B-B6CD-86ED0436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AutoShape 6" descr="HKV Vegetable shop - Rani Bagh - Home | Facebook">
            <a:extLst>
              <a:ext uri="{FF2B5EF4-FFF2-40B4-BE49-F238E27FC236}">
                <a16:creationId xmlns:a16="http://schemas.microsoft.com/office/drawing/2014/main" id="{5563401B-A3E6-4AFF-8E41-494465398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8" descr="HKV Vegetable shop - Rani Bagh - Home | Facebook">
            <a:extLst>
              <a:ext uri="{FF2B5EF4-FFF2-40B4-BE49-F238E27FC236}">
                <a16:creationId xmlns:a16="http://schemas.microsoft.com/office/drawing/2014/main" id="{B5679484-D462-4959-A3EF-DCF0334994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10" descr="HKV Vegetable shop - Rani Bagh - Home | Facebook">
            <a:extLst>
              <a:ext uri="{FF2B5EF4-FFF2-40B4-BE49-F238E27FC236}">
                <a16:creationId xmlns:a16="http://schemas.microsoft.com/office/drawing/2014/main" id="{4DFFD727-4C79-4307-92B5-2E572DE127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198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68D8C5A-D6A8-4B82-A915-65B3BE9DE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A4306A5-A549-4C0D-A7D2-34D4D4A99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39854EA4-C2EA-4CC9-AB13-F4357EA50E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9C9BC5A-12D7-407E-B635-9C0CD487E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rgbClr val="604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4ADA72-41FC-4536-B69D-17D79450C2C0}"/>
              </a:ext>
            </a:extLst>
          </p:cNvPr>
          <p:cNvSpPr txBox="1"/>
          <p:nvPr/>
        </p:nvSpPr>
        <p:spPr>
          <a:xfrm>
            <a:off x="643467" y="1298448"/>
            <a:ext cx="3685070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Butcher</a:t>
            </a:r>
            <a:endParaRPr lang="en-US" dirty="0"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b="1" spc="-1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i="1" spc="-1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shop that sells meat</a:t>
            </a:r>
          </a:p>
        </p:txBody>
      </p:sp>
      <p:pic>
        <p:nvPicPr>
          <p:cNvPr id="3074" name="Picture 2" descr="M and S Butcher Shop Safi Malta • Restaurant Guide Malta">
            <a:extLst>
              <a:ext uri="{FF2B5EF4-FFF2-40B4-BE49-F238E27FC236}">
                <a16:creationId xmlns:a16="http://schemas.microsoft.com/office/drawing/2014/main" id="{AFA3C952-4807-4451-BB1A-F5F994417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0" r="15652" b="1"/>
          <a:stretch/>
        </p:blipFill>
        <p:spPr bwMode="auto">
          <a:xfrm>
            <a:off x="5120640" y="759599"/>
            <a:ext cx="6367271" cy="533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D5CA3B5C-C1FB-42DE-B567-1CC43D2645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3552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33738F-F83C-4B87-B2FE-47C89029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BF0EFF-1CF1-4170-85D9-F374F80C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A4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554363-3FA4-4C1A-93EA-B99EAE9C72A6}"/>
              </a:ext>
            </a:extLst>
          </p:cNvPr>
          <p:cNvSpPr txBox="1"/>
          <p:nvPr/>
        </p:nvSpPr>
        <p:spPr>
          <a:xfrm>
            <a:off x="98139" y="1585767"/>
            <a:ext cx="2947482" cy="34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1600" b="1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b="1" dirty="0">
                <a:solidFill>
                  <a:schemeClr val="bg1"/>
                </a:solidFill>
              </a:rPr>
              <a:t>Candy Shop</a:t>
            </a: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400" b="1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i="1" dirty="0">
                <a:solidFill>
                  <a:schemeClr val="bg1"/>
                </a:solidFill>
              </a:rPr>
              <a:t>a shop that sells various kinds of sweets and chocolates</a:t>
            </a:r>
          </a:p>
        </p:txBody>
      </p:sp>
      <p:pic>
        <p:nvPicPr>
          <p:cNvPr id="4098" name="Picture 2" descr="Confectionery store - Wikiwand">
            <a:extLst>
              <a:ext uri="{FF2B5EF4-FFF2-40B4-BE49-F238E27FC236}">
                <a16:creationId xmlns:a16="http://schemas.microsoft.com/office/drawing/2014/main" id="{CDEFE733-596F-439A-969D-6FCFDAF26F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4" b="1185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D59E22E-2E4E-400B-B6CD-86ED0436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7264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FB4B3A-8256-4E39-8994-77FD8A91D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EBF008B-88F3-472A-BA96-CD0281B6C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933738F-F83C-4B87-B2FE-47C89029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BF0EFF-1CF1-4170-85D9-F374F80C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423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58FC89-6DA9-48D4-BB9E-E100A4EE5791}"/>
              </a:ext>
            </a:extLst>
          </p:cNvPr>
          <p:cNvSpPr txBox="1"/>
          <p:nvPr/>
        </p:nvSpPr>
        <p:spPr>
          <a:xfrm>
            <a:off x="181482" y="1800079"/>
            <a:ext cx="2947482" cy="34989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b="1" dirty="0">
                <a:solidFill>
                  <a:schemeClr val="bg1"/>
                </a:solidFill>
              </a:rPr>
              <a:t>Sports Shop</a:t>
            </a:r>
            <a:endParaRPr lang="en-US" sz="2800">
              <a:solidFill>
                <a:schemeClr val="bg1"/>
              </a:solidFill>
            </a:endParaRPr>
          </a:p>
          <a:p>
            <a:pPr indent="-18288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</a:pPr>
            <a:endParaRPr lang="en-US" sz="2800" b="1" dirty="0">
              <a:solidFill>
                <a:schemeClr val="bg1"/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800" i="1" dirty="0">
                <a:solidFill>
                  <a:schemeClr val="bg1"/>
                </a:solidFill>
              </a:rPr>
              <a:t>a shop that sells sportswear and sports equipment</a:t>
            </a:r>
          </a:p>
        </p:txBody>
      </p:sp>
      <p:pic>
        <p:nvPicPr>
          <p:cNvPr id="5122" name="Picture 2" descr="يلزم الى الآن تفيض فقط sportswear shop - dsvdedommel.com">
            <a:extLst>
              <a:ext uri="{FF2B5EF4-FFF2-40B4-BE49-F238E27FC236}">
                <a16:creationId xmlns:a16="http://schemas.microsoft.com/office/drawing/2014/main" id="{26FF5DB8-4291-43CD-A787-6F4A34A1F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" r="1930" b="-1"/>
          <a:stretch/>
        </p:blipFill>
        <p:spPr bwMode="auto">
          <a:xfrm>
            <a:off x="3778897" y="758952"/>
            <a:ext cx="7772401" cy="533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3D59E22E-2E4E-400B-B6CD-86ED04367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8668936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C671144226CB47AEB985B793084D1F" ma:contentTypeVersion="12" ma:contentTypeDescription="Create a new document." ma:contentTypeScope="" ma:versionID="e31607a7761edd683048e63200c157e0">
  <xsd:schema xmlns:xsd="http://www.w3.org/2001/XMLSchema" xmlns:xs="http://www.w3.org/2001/XMLSchema" xmlns:p="http://schemas.microsoft.com/office/2006/metadata/properties" xmlns:ns3="fa66959e-e86f-4aa9-8951-d94e00e307c3" xmlns:ns4="c9e4a8ef-117f-40ff-b518-3a0e57a5c37d" targetNamespace="http://schemas.microsoft.com/office/2006/metadata/properties" ma:root="true" ma:fieldsID="8764ed92afcac15896f569d1712cfe97" ns3:_="" ns4:_="">
    <xsd:import namespace="fa66959e-e86f-4aa9-8951-d94e00e307c3"/>
    <xsd:import namespace="c9e4a8ef-117f-40ff-b518-3a0e57a5c37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6959e-e86f-4aa9-8951-d94e00e307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e4a8ef-117f-40ff-b518-3a0e57a5c3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477FFB-7B44-43C4-B725-A78B71BBE516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9e4a8ef-117f-40ff-b518-3a0e57a5c37d"/>
    <ds:schemaRef ds:uri="http://purl.org/dc/elements/1.1/"/>
    <ds:schemaRef ds:uri="http://schemas.microsoft.com/office/2006/metadata/properties"/>
    <ds:schemaRef ds:uri="fa66959e-e86f-4aa9-8951-d94e00e307c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3F177D7-73B2-4CB9-8D93-4DA97D8E94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6959e-e86f-4aa9-8951-d94e00e307c3"/>
    <ds:schemaRef ds:uri="c9e4a8ef-117f-40ff-b518-3a0e57a5c3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85B4C7-47D1-4619-8846-54B5D857EB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641</TotalTime>
  <Words>652</Words>
  <Application>Microsoft Office PowerPoint</Application>
  <PresentationFormat>Widescreen</PresentationFormat>
  <Paragraphs>136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Vanessa Xuereb</dc:creator>
  <cp:lastModifiedBy>Vanessa Xuereb</cp:lastModifiedBy>
  <cp:revision>175</cp:revision>
  <dcterms:created xsi:type="dcterms:W3CDTF">2021-03-28T18:18:56Z</dcterms:created>
  <dcterms:modified xsi:type="dcterms:W3CDTF">2021-10-04T09:38:08Z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0x010100E8C671144226CB47AEB985B793084D1F</vt:lpwstr>
  </property>
</Properties>
</file>