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0D887A-37EC-4149-9CB7-A1A9C0545E08}" v="21" dt="2022-01-03T12:06:30.5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61" d="100"/>
          <a:sy n="61" d="100"/>
        </p:scale>
        <p:origin x="772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rieth Attard" userId="75441522-1268-482d-b74b-a084f810ee66" providerId="ADAL" clId="{4C0D887A-37EC-4149-9CB7-A1A9C0545E08}"/>
    <pc:docChg chg="custSel modSld">
      <pc:chgData name="Urieth Attard" userId="75441522-1268-482d-b74b-a084f810ee66" providerId="ADAL" clId="{4C0D887A-37EC-4149-9CB7-A1A9C0545E08}" dt="2022-01-03T12:06:30.573" v="35" actId="2711"/>
      <pc:docMkLst>
        <pc:docMk/>
      </pc:docMkLst>
      <pc:sldChg chg="modSp mod">
        <pc:chgData name="Urieth Attard" userId="75441522-1268-482d-b74b-a084f810ee66" providerId="ADAL" clId="{4C0D887A-37EC-4149-9CB7-A1A9C0545E08}" dt="2022-01-03T12:03:26.922" v="4" actId="1076"/>
        <pc:sldMkLst>
          <pc:docMk/>
          <pc:sldMk cId="1672717485" sldId="257"/>
        </pc:sldMkLst>
        <pc:spChg chg="mod">
          <ac:chgData name="Urieth Attard" userId="75441522-1268-482d-b74b-a084f810ee66" providerId="ADAL" clId="{4C0D887A-37EC-4149-9CB7-A1A9C0545E08}" dt="2022-01-03T12:02:41.829" v="1"/>
          <ac:spMkLst>
            <pc:docMk/>
            <pc:sldMk cId="1672717485" sldId="257"/>
            <ac:spMk id="2" creationId="{00000000-0000-0000-0000-000000000000}"/>
          </ac:spMkLst>
        </pc:spChg>
        <pc:spChg chg="mod">
          <ac:chgData name="Urieth Attard" userId="75441522-1268-482d-b74b-a084f810ee66" providerId="ADAL" clId="{4C0D887A-37EC-4149-9CB7-A1A9C0545E08}" dt="2022-01-03T12:03:26.922" v="4" actId="1076"/>
          <ac:spMkLst>
            <pc:docMk/>
            <pc:sldMk cId="1672717485" sldId="257"/>
            <ac:spMk id="2050" creationId="{00000000-0000-0000-0000-000000000000}"/>
          </ac:spMkLst>
        </pc:spChg>
      </pc:sldChg>
      <pc:sldChg chg="modSp">
        <pc:chgData name="Urieth Attard" userId="75441522-1268-482d-b74b-a084f810ee66" providerId="ADAL" clId="{4C0D887A-37EC-4149-9CB7-A1A9C0545E08}" dt="2022-01-03T12:03:32.725" v="5" actId="2711"/>
        <pc:sldMkLst>
          <pc:docMk/>
          <pc:sldMk cId="2157343122" sldId="258"/>
        </pc:sldMkLst>
        <pc:spChg chg="mod">
          <ac:chgData name="Urieth Attard" userId="75441522-1268-482d-b74b-a084f810ee66" providerId="ADAL" clId="{4C0D887A-37EC-4149-9CB7-A1A9C0545E08}" dt="2022-01-03T12:03:32.725" v="5" actId="2711"/>
          <ac:spMkLst>
            <pc:docMk/>
            <pc:sldMk cId="2157343122" sldId="258"/>
            <ac:spMk id="113666" creationId="{00000000-0000-0000-0000-000000000000}"/>
          </ac:spMkLst>
        </pc:spChg>
      </pc:sldChg>
      <pc:sldChg chg="modSp">
        <pc:chgData name="Urieth Attard" userId="75441522-1268-482d-b74b-a084f810ee66" providerId="ADAL" clId="{4C0D887A-37EC-4149-9CB7-A1A9C0545E08}" dt="2022-01-03T12:03:41.332" v="6" actId="2711"/>
        <pc:sldMkLst>
          <pc:docMk/>
          <pc:sldMk cId="1221418248" sldId="259"/>
        </pc:sldMkLst>
        <pc:spChg chg="mod">
          <ac:chgData name="Urieth Attard" userId="75441522-1268-482d-b74b-a084f810ee66" providerId="ADAL" clId="{4C0D887A-37EC-4149-9CB7-A1A9C0545E08}" dt="2022-01-03T12:03:41.332" v="6" actId="2711"/>
          <ac:spMkLst>
            <pc:docMk/>
            <pc:sldMk cId="1221418248" sldId="259"/>
            <ac:spMk id="5124" creationId="{00000000-0000-0000-0000-000000000000}"/>
          </ac:spMkLst>
        </pc:spChg>
      </pc:sldChg>
      <pc:sldChg chg="modSp">
        <pc:chgData name="Urieth Attard" userId="75441522-1268-482d-b74b-a084f810ee66" providerId="ADAL" clId="{4C0D887A-37EC-4149-9CB7-A1A9C0545E08}" dt="2022-01-03T12:03:50.786" v="7" actId="2711"/>
        <pc:sldMkLst>
          <pc:docMk/>
          <pc:sldMk cId="3507410670" sldId="260"/>
        </pc:sldMkLst>
        <pc:spChg chg="mod">
          <ac:chgData name="Urieth Attard" userId="75441522-1268-482d-b74b-a084f810ee66" providerId="ADAL" clId="{4C0D887A-37EC-4149-9CB7-A1A9C0545E08}" dt="2022-01-03T12:03:50.786" v="7" actId="2711"/>
          <ac:spMkLst>
            <pc:docMk/>
            <pc:sldMk cId="3507410670" sldId="260"/>
            <ac:spMk id="6146" creationId="{00000000-0000-0000-0000-000000000000}"/>
          </ac:spMkLst>
        </pc:spChg>
      </pc:sldChg>
      <pc:sldChg chg="modSp">
        <pc:chgData name="Urieth Attard" userId="75441522-1268-482d-b74b-a084f810ee66" providerId="ADAL" clId="{4C0D887A-37EC-4149-9CB7-A1A9C0545E08}" dt="2022-01-03T12:04:09.226" v="8" actId="2711"/>
        <pc:sldMkLst>
          <pc:docMk/>
          <pc:sldMk cId="750333234" sldId="262"/>
        </pc:sldMkLst>
        <pc:spChg chg="mod">
          <ac:chgData name="Urieth Attard" userId="75441522-1268-482d-b74b-a084f810ee66" providerId="ADAL" clId="{4C0D887A-37EC-4149-9CB7-A1A9C0545E08}" dt="2022-01-03T12:04:09.226" v="8" actId="2711"/>
          <ac:spMkLst>
            <pc:docMk/>
            <pc:sldMk cId="750333234" sldId="262"/>
            <ac:spMk id="8194" creationId="{00000000-0000-0000-0000-000000000000}"/>
          </ac:spMkLst>
        </pc:spChg>
      </pc:sldChg>
      <pc:sldChg chg="modSp mod">
        <pc:chgData name="Urieth Attard" userId="75441522-1268-482d-b74b-a084f810ee66" providerId="ADAL" clId="{4C0D887A-37EC-4149-9CB7-A1A9C0545E08}" dt="2022-01-03T12:04:21.229" v="10" actId="1076"/>
        <pc:sldMkLst>
          <pc:docMk/>
          <pc:sldMk cId="2993318578" sldId="264"/>
        </pc:sldMkLst>
        <pc:spChg chg="mod">
          <ac:chgData name="Urieth Attard" userId="75441522-1268-482d-b74b-a084f810ee66" providerId="ADAL" clId="{4C0D887A-37EC-4149-9CB7-A1A9C0545E08}" dt="2022-01-03T12:04:21.229" v="10" actId="1076"/>
          <ac:spMkLst>
            <pc:docMk/>
            <pc:sldMk cId="2993318578" sldId="264"/>
            <ac:spMk id="114690" creationId="{00000000-0000-0000-0000-000000000000}"/>
          </ac:spMkLst>
        </pc:spChg>
      </pc:sldChg>
      <pc:sldChg chg="modSp mod">
        <pc:chgData name="Urieth Attard" userId="75441522-1268-482d-b74b-a084f810ee66" providerId="ADAL" clId="{4C0D887A-37EC-4149-9CB7-A1A9C0545E08}" dt="2022-01-03T12:04:35.142" v="13" actId="179"/>
        <pc:sldMkLst>
          <pc:docMk/>
          <pc:sldMk cId="605457419" sldId="265"/>
        </pc:sldMkLst>
        <pc:spChg chg="mod">
          <ac:chgData name="Urieth Attard" userId="75441522-1268-482d-b74b-a084f810ee66" providerId="ADAL" clId="{4C0D887A-37EC-4149-9CB7-A1A9C0545E08}" dt="2022-01-03T12:04:35.142" v="13" actId="179"/>
          <ac:spMkLst>
            <pc:docMk/>
            <pc:sldMk cId="605457419" sldId="265"/>
            <ac:spMk id="11266" creationId="{00000000-0000-0000-0000-000000000000}"/>
          </ac:spMkLst>
        </pc:spChg>
      </pc:sldChg>
      <pc:sldChg chg="modSp mod">
        <pc:chgData name="Urieth Attard" userId="75441522-1268-482d-b74b-a084f810ee66" providerId="ADAL" clId="{4C0D887A-37EC-4149-9CB7-A1A9C0545E08}" dt="2022-01-03T12:04:53.866" v="20" actId="179"/>
        <pc:sldMkLst>
          <pc:docMk/>
          <pc:sldMk cId="4052053575" sldId="266"/>
        </pc:sldMkLst>
        <pc:spChg chg="mod">
          <ac:chgData name="Urieth Attard" userId="75441522-1268-482d-b74b-a084f810ee66" providerId="ADAL" clId="{4C0D887A-37EC-4149-9CB7-A1A9C0545E08}" dt="2022-01-03T12:04:53.866" v="20" actId="179"/>
          <ac:spMkLst>
            <pc:docMk/>
            <pc:sldMk cId="4052053575" sldId="266"/>
            <ac:spMk id="12290" creationId="{00000000-0000-0000-0000-000000000000}"/>
          </ac:spMkLst>
        </pc:spChg>
      </pc:sldChg>
      <pc:sldChg chg="modSp mod">
        <pc:chgData name="Urieth Attard" userId="75441522-1268-482d-b74b-a084f810ee66" providerId="ADAL" clId="{4C0D887A-37EC-4149-9CB7-A1A9C0545E08}" dt="2022-01-03T12:05:08.303" v="23" actId="179"/>
        <pc:sldMkLst>
          <pc:docMk/>
          <pc:sldMk cId="1264265847" sldId="267"/>
        </pc:sldMkLst>
        <pc:spChg chg="mod">
          <ac:chgData name="Urieth Attard" userId="75441522-1268-482d-b74b-a084f810ee66" providerId="ADAL" clId="{4C0D887A-37EC-4149-9CB7-A1A9C0545E08}" dt="2022-01-03T12:05:08.303" v="23" actId="179"/>
          <ac:spMkLst>
            <pc:docMk/>
            <pc:sldMk cId="1264265847" sldId="267"/>
            <ac:spMk id="13314" creationId="{00000000-0000-0000-0000-000000000000}"/>
          </ac:spMkLst>
        </pc:spChg>
      </pc:sldChg>
      <pc:sldChg chg="modSp mod">
        <pc:chgData name="Urieth Attard" userId="75441522-1268-482d-b74b-a084f810ee66" providerId="ADAL" clId="{4C0D887A-37EC-4149-9CB7-A1A9C0545E08}" dt="2022-01-03T12:05:26.616" v="26" actId="179"/>
        <pc:sldMkLst>
          <pc:docMk/>
          <pc:sldMk cId="1335124527" sldId="268"/>
        </pc:sldMkLst>
        <pc:spChg chg="mod">
          <ac:chgData name="Urieth Attard" userId="75441522-1268-482d-b74b-a084f810ee66" providerId="ADAL" clId="{4C0D887A-37EC-4149-9CB7-A1A9C0545E08}" dt="2022-01-03T12:05:26.616" v="26" actId="179"/>
          <ac:spMkLst>
            <pc:docMk/>
            <pc:sldMk cId="1335124527" sldId="268"/>
            <ac:spMk id="14338" creationId="{00000000-0000-0000-0000-000000000000}"/>
          </ac:spMkLst>
        </pc:spChg>
      </pc:sldChg>
      <pc:sldChg chg="modSp mod">
        <pc:chgData name="Urieth Attard" userId="75441522-1268-482d-b74b-a084f810ee66" providerId="ADAL" clId="{4C0D887A-37EC-4149-9CB7-A1A9C0545E08}" dt="2022-01-03T12:05:38.387" v="28" actId="179"/>
        <pc:sldMkLst>
          <pc:docMk/>
          <pc:sldMk cId="1710831286" sldId="269"/>
        </pc:sldMkLst>
        <pc:spChg chg="mod">
          <ac:chgData name="Urieth Attard" userId="75441522-1268-482d-b74b-a084f810ee66" providerId="ADAL" clId="{4C0D887A-37EC-4149-9CB7-A1A9C0545E08}" dt="2022-01-03T12:05:38.387" v="28" actId="179"/>
          <ac:spMkLst>
            <pc:docMk/>
            <pc:sldMk cId="1710831286" sldId="269"/>
            <ac:spMk id="15362" creationId="{00000000-0000-0000-0000-000000000000}"/>
          </ac:spMkLst>
        </pc:spChg>
      </pc:sldChg>
      <pc:sldChg chg="delSp modSp mod delAnim">
        <pc:chgData name="Urieth Attard" userId="75441522-1268-482d-b74b-a084f810ee66" providerId="ADAL" clId="{4C0D887A-37EC-4149-9CB7-A1A9C0545E08}" dt="2022-01-03T12:05:47.898" v="30" actId="478"/>
        <pc:sldMkLst>
          <pc:docMk/>
          <pc:sldMk cId="2534748417" sldId="270"/>
        </pc:sldMkLst>
        <pc:spChg chg="del">
          <ac:chgData name="Urieth Attard" userId="75441522-1268-482d-b74b-a084f810ee66" providerId="ADAL" clId="{4C0D887A-37EC-4149-9CB7-A1A9C0545E08}" dt="2022-01-03T12:05:47.898" v="30" actId="478"/>
          <ac:spMkLst>
            <pc:docMk/>
            <pc:sldMk cId="2534748417" sldId="270"/>
            <ac:spMk id="112642" creationId="{00000000-0000-0000-0000-000000000000}"/>
          </ac:spMkLst>
        </pc:spChg>
        <pc:spChg chg="mod">
          <ac:chgData name="Urieth Attard" userId="75441522-1268-482d-b74b-a084f810ee66" providerId="ADAL" clId="{4C0D887A-37EC-4149-9CB7-A1A9C0545E08}" dt="2022-01-03T12:05:45.677" v="29" actId="2711"/>
          <ac:spMkLst>
            <pc:docMk/>
            <pc:sldMk cId="2534748417" sldId="270"/>
            <ac:spMk id="112643" creationId="{00000000-0000-0000-0000-000000000000}"/>
          </ac:spMkLst>
        </pc:spChg>
      </pc:sldChg>
      <pc:sldChg chg="modSp">
        <pc:chgData name="Urieth Attard" userId="75441522-1268-482d-b74b-a084f810ee66" providerId="ADAL" clId="{4C0D887A-37EC-4149-9CB7-A1A9C0545E08}" dt="2022-01-03T12:06:00.198" v="31" actId="2711"/>
        <pc:sldMkLst>
          <pc:docMk/>
          <pc:sldMk cId="2598715882" sldId="271"/>
        </pc:sldMkLst>
        <pc:spChg chg="mod">
          <ac:chgData name="Urieth Attard" userId="75441522-1268-482d-b74b-a084f810ee66" providerId="ADAL" clId="{4C0D887A-37EC-4149-9CB7-A1A9C0545E08}" dt="2022-01-03T12:06:00.198" v="31" actId="2711"/>
          <ac:spMkLst>
            <pc:docMk/>
            <pc:sldMk cId="2598715882" sldId="271"/>
            <ac:spMk id="17411" creationId="{00000000-0000-0000-0000-000000000000}"/>
          </ac:spMkLst>
        </pc:spChg>
      </pc:sldChg>
      <pc:sldChg chg="modSp">
        <pc:chgData name="Urieth Attard" userId="75441522-1268-482d-b74b-a084f810ee66" providerId="ADAL" clId="{4C0D887A-37EC-4149-9CB7-A1A9C0545E08}" dt="2022-01-03T12:06:08.714" v="32" actId="2711"/>
        <pc:sldMkLst>
          <pc:docMk/>
          <pc:sldMk cId="414452512" sldId="272"/>
        </pc:sldMkLst>
        <pc:spChg chg="mod">
          <ac:chgData name="Urieth Attard" userId="75441522-1268-482d-b74b-a084f810ee66" providerId="ADAL" clId="{4C0D887A-37EC-4149-9CB7-A1A9C0545E08}" dt="2022-01-03T12:06:08.714" v="32" actId="2711"/>
          <ac:spMkLst>
            <pc:docMk/>
            <pc:sldMk cId="414452512" sldId="272"/>
            <ac:spMk id="18434" creationId="{00000000-0000-0000-0000-000000000000}"/>
          </ac:spMkLst>
        </pc:spChg>
      </pc:sldChg>
      <pc:sldChg chg="modSp">
        <pc:chgData name="Urieth Attard" userId="75441522-1268-482d-b74b-a084f810ee66" providerId="ADAL" clId="{4C0D887A-37EC-4149-9CB7-A1A9C0545E08}" dt="2022-01-03T12:06:16.447" v="33" actId="2711"/>
        <pc:sldMkLst>
          <pc:docMk/>
          <pc:sldMk cId="3321946893" sldId="273"/>
        </pc:sldMkLst>
        <pc:spChg chg="mod">
          <ac:chgData name="Urieth Attard" userId="75441522-1268-482d-b74b-a084f810ee66" providerId="ADAL" clId="{4C0D887A-37EC-4149-9CB7-A1A9C0545E08}" dt="2022-01-03T12:06:16.447" v="33" actId="2711"/>
          <ac:spMkLst>
            <pc:docMk/>
            <pc:sldMk cId="3321946893" sldId="273"/>
            <ac:spMk id="19458" creationId="{00000000-0000-0000-0000-000000000000}"/>
          </ac:spMkLst>
        </pc:spChg>
      </pc:sldChg>
      <pc:sldChg chg="modSp">
        <pc:chgData name="Urieth Attard" userId="75441522-1268-482d-b74b-a084f810ee66" providerId="ADAL" clId="{4C0D887A-37EC-4149-9CB7-A1A9C0545E08}" dt="2022-01-03T12:06:24.595" v="34" actId="2711"/>
        <pc:sldMkLst>
          <pc:docMk/>
          <pc:sldMk cId="3470127948" sldId="274"/>
        </pc:sldMkLst>
        <pc:spChg chg="mod">
          <ac:chgData name="Urieth Attard" userId="75441522-1268-482d-b74b-a084f810ee66" providerId="ADAL" clId="{4C0D887A-37EC-4149-9CB7-A1A9C0545E08}" dt="2022-01-03T12:06:24.595" v="34" actId="2711"/>
          <ac:spMkLst>
            <pc:docMk/>
            <pc:sldMk cId="3470127948" sldId="274"/>
            <ac:spMk id="20483" creationId="{00000000-0000-0000-0000-000000000000}"/>
          </ac:spMkLst>
        </pc:spChg>
      </pc:sldChg>
      <pc:sldChg chg="modSp">
        <pc:chgData name="Urieth Attard" userId="75441522-1268-482d-b74b-a084f810ee66" providerId="ADAL" clId="{4C0D887A-37EC-4149-9CB7-A1A9C0545E08}" dt="2022-01-03T12:06:30.573" v="35" actId="2711"/>
        <pc:sldMkLst>
          <pc:docMk/>
          <pc:sldMk cId="1738557304" sldId="275"/>
        </pc:sldMkLst>
        <pc:spChg chg="mod">
          <ac:chgData name="Urieth Attard" userId="75441522-1268-482d-b74b-a084f810ee66" providerId="ADAL" clId="{4C0D887A-37EC-4149-9CB7-A1A9C0545E08}" dt="2022-01-03T12:06:30.573" v="35" actId="2711"/>
          <ac:spMkLst>
            <pc:docMk/>
            <pc:sldMk cId="1738557304" sldId="275"/>
            <ac:spMk id="2150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867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148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168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361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0F39F4F5-F4D2-4D2A-AB60-88D37ADCB869}" type="datetimeFigureOut">
              <a:rPr lang="en-US" smtClean="0"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74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783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1/3/2022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896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1/3/2022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9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1/3/2022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319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03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1/3/2022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4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74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9950" y="1720985"/>
            <a:ext cx="8604250" cy="22733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b="1" dirty="0">
                <a:solidFill>
                  <a:srgbClr val="FF6600"/>
                </a:solidFill>
                <a:effectLst/>
                <a:latin typeface="FuturaHandwritten" panose="02000603000000000000" pitchFamily="2" charset="0"/>
                <a:ea typeface="FuturaHandwritten" panose="02000603000000000000" pitchFamily="2" charset="0"/>
              </a:rPr>
              <a:t>MISSING DIALOGUE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17485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6"/>
          <p:cNvSpPr txBox="1">
            <a:spLocks noChangeArrowheads="1"/>
          </p:cNvSpPr>
          <p:nvPr/>
        </p:nvSpPr>
        <p:spPr bwMode="auto">
          <a:xfrm>
            <a:off x="2208213" y="1484313"/>
            <a:ext cx="8123456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714375" indent="-714375">
              <a:spcBef>
                <a:spcPct val="50000"/>
              </a:spcBef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A: I want some _____. 	  		How _____ you?</a:t>
            </a:r>
          </a:p>
          <a:p>
            <a:pPr>
              <a:spcBef>
                <a:spcPct val="50000"/>
              </a:spcBef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B: I want some ____.</a:t>
            </a:r>
          </a:p>
          <a:p>
            <a:pPr>
              <a:spcBef>
                <a:spcPct val="50000"/>
              </a:spcBef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A: ____.</a:t>
            </a:r>
          </a:p>
        </p:txBody>
      </p:sp>
    </p:spTree>
    <p:extLst>
      <p:ext uri="{BB962C8B-B14F-4D97-AF65-F5344CB8AC3E}">
        <p14:creationId xmlns:p14="http://schemas.microsoft.com/office/powerpoint/2010/main" val="4052053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6"/>
          <p:cNvSpPr txBox="1">
            <a:spLocks noChangeArrowheads="1"/>
          </p:cNvSpPr>
          <p:nvPr/>
        </p:nvSpPr>
        <p:spPr bwMode="auto">
          <a:xfrm>
            <a:off x="2208214" y="1484313"/>
            <a:ext cx="6911975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809625" indent="-809625">
              <a:spcBef>
                <a:spcPct val="50000"/>
              </a:spcBef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A: I ____ some _____. 	How _____ you?</a:t>
            </a:r>
          </a:p>
          <a:p>
            <a:pPr>
              <a:spcBef>
                <a:spcPct val="50000"/>
              </a:spcBef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B: I ____ some ____. </a:t>
            </a:r>
          </a:p>
          <a:p>
            <a:pPr>
              <a:spcBef>
                <a:spcPct val="50000"/>
              </a:spcBef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A: ____.</a:t>
            </a:r>
          </a:p>
        </p:txBody>
      </p:sp>
    </p:spTree>
    <p:extLst>
      <p:ext uri="{BB962C8B-B14F-4D97-AF65-F5344CB8AC3E}">
        <p14:creationId xmlns:p14="http://schemas.microsoft.com/office/powerpoint/2010/main" val="1264265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8"/>
          <p:cNvSpPr txBox="1">
            <a:spLocks noChangeArrowheads="1"/>
          </p:cNvSpPr>
          <p:nvPr/>
        </p:nvSpPr>
        <p:spPr bwMode="auto">
          <a:xfrm>
            <a:off x="2208214" y="1484313"/>
            <a:ext cx="7056437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893763" indent="-893763">
              <a:spcBef>
                <a:spcPct val="50000"/>
              </a:spcBef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A: I ____ some _____. ___ _____ ___?</a:t>
            </a:r>
          </a:p>
          <a:p>
            <a:pPr>
              <a:spcBef>
                <a:spcPct val="50000"/>
              </a:spcBef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B: I ____ some ____. </a:t>
            </a:r>
          </a:p>
          <a:p>
            <a:pPr>
              <a:spcBef>
                <a:spcPct val="50000"/>
              </a:spcBef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A: ____.</a:t>
            </a:r>
          </a:p>
        </p:txBody>
      </p:sp>
    </p:spTree>
    <p:extLst>
      <p:ext uri="{BB962C8B-B14F-4D97-AF65-F5344CB8AC3E}">
        <p14:creationId xmlns:p14="http://schemas.microsoft.com/office/powerpoint/2010/main" val="1335124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6"/>
          <p:cNvSpPr txBox="1">
            <a:spLocks noChangeArrowheads="1"/>
          </p:cNvSpPr>
          <p:nvPr/>
        </p:nvSpPr>
        <p:spPr bwMode="auto">
          <a:xfrm>
            <a:off x="2208213" y="1484313"/>
            <a:ext cx="7200900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714375" indent="-714375">
              <a:spcBef>
                <a:spcPct val="50000"/>
              </a:spcBef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A: _ ____ ____ _____.  ___ _____ ___?</a:t>
            </a:r>
          </a:p>
          <a:p>
            <a:pPr>
              <a:spcBef>
                <a:spcPct val="50000"/>
              </a:spcBef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B: _ ____ ____ ____. </a:t>
            </a:r>
          </a:p>
          <a:p>
            <a:pPr>
              <a:spcBef>
                <a:spcPct val="50000"/>
              </a:spcBef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A: ____.</a:t>
            </a:r>
          </a:p>
        </p:txBody>
      </p:sp>
    </p:spTree>
    <p:extLst>
      <p:ext uri="{BB962C8B-B14F-4D97-AF65-F5344CB8AC3E}">
        <p14:creationId xmlns:p14="http://schemas.microsoft.com/office/powerpoint/2010/main" val="1710831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1992314" y="1389982"/>
            <a:ext cx="8137525" cy="1366838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altLang="ko-KR" sz="8000" dirty="0">
                <a:solidFill>
                  <a:schemeClr val="hlink"/>
                </a:solidFill>
                <a:latin typeface="FuturaHandwritten" panose="02000603000000000000" pitchFamily="2" charset="0"/>
                <a:ea typeface="FuturaHandwritten" panose="02000603000000000000" pitchFamily="2" charset="0"/>
              </a:rPr>
              <a:t>DIALOGUE 3</a:t>
            </a:r>
          </a:p>
        </p:txBody>
      </p:sp>
    </p:spTree>
    <p:extLst>
      <p:ext uri="{BB962C8B-B14F-4D97-AF65-F5344CB8AC3E}">
        <p14:creationId xmlns:p14="http://schemas.microsoft.com/office/powerpoint/2010/main" val="253474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2279651" y="1412876"/>
            <a:ext cx="770572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endParaRPr lang="ko-KR" altLang="ko-KR" sz="4800">
              <a:solidFill>
                <a:srgbClr val="0000FF"/>
              </a:solidFill>
              <a:ea typeface="굴림" charset="-127"/>
            </a:endParaRP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1992313" y="981075"/>
            <a:ext cx="7993062" cy="437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45000"/>
              </a:lnSpc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A: I’m hungry. </a:t>
            </a:r>
          </a:p>
          <a:p>
            <a:pPr>
              <a:lnSpc>
                <a:spcPct val="145000"/>
              </a:lnSpc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B: Me, too.</a:t>
            </a:r>
          </a:p>
          <a:p>
            <a:pPr>
              <a:lnSpc>
                <a:spcPct val="145000"/>
              </a:lnSpc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A: What do you want?</a:t>
            </a:r>
          </a:p>
          <a:p>
            <a:pPr>
              <a:lnSpc>
                <a:spcPct val="145000"/>
              </a:lnSpc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B: I want some sandwiches.</a:t>
            </a:r>
          </a:p>
        </p:txBody>
      </p:sp>
    </p:spTree>
    <p:extLst>
      <p:ext uri="{BB962C8B-B14F-4D97-AF65-F5344CB8AC3E}">
        <p14:creationId xmlns:p14="http://schemas.microsoft.com/office/powerpoint/2010/main" val="2598715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ChangeArrowheads="1"/>
          </p:cNvSpPr>
          <p:nvPr/>
        </p:nvSpPr>
        <p:spPr bwMode="auto">
          <a:xfrm>
            <a:off x="1992313" y="981075"/>
            <a:ext cx="7993062" cy="437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45000"/>
              </a:lnSpc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A: I’m ______. </a:t>
            </a:r>
          </a:p>
          <a:p>
            <a:pPr>
              <a:lnSpc>
                <a:spcPct val="145000"/>
              </a:lnSpc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B: Me, too.</a:t>
            </a:r>
          </a:p>
          <a:p>
            <a:pPr>
              <a:lnSpc>
                <a:spcPct val="145000"/>
              </a:lnSpc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A: What do you ____?</a:t>
            </a:r>
          </a:p>
          <a:p>
            <a:pPr>
              <a:lnSpc>
                <a:spcPct val="145000"/>
              </a:lnSpc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B: I want some sandwiches.</a:t>
            </a:r>
          </a:p>
        </p:txBody>
      </p:sp>
    </p:spTree>
    <p:extLst>
      <p:ext uri="{BB962C8B-B14F-4D97-AF65-F5344CB8AC3E}">
        <p14:creationId xmlns:p14="http://schemas.microsoft.com/office/powerpoint/2010/main" val="414452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ChangeArrowheads="1"/>
          </p:cNvSpPr>
          <p:nvPr/>
        </p:nvSpPr>
        <p:spPr bwMode="auto">
          <a:xfrm>
            <a:off x="1992314" y="981075"/>
            <a:ext cx="8207375" cy="437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45000"/>
              </a:lnSpc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A: I’m ______. </a:t>
            </a:r>
          </a:p>
          <a:p>
            <a:pPr>
              <a:lnSpc>
                <a:spcPct val="145000"/>
              </a:lnSpc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B: Me, ___.</a:t>
            </a:r>
          </a:p>
          <a:p>
            <a:pPr>
              <a:lnSpc>
                <a:spcPct val="145000"/>
              </a:lnSpc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A: What do you ____?</a:t>
            </a:r>
          </a:p>
          <a:p>
            <a:pPr>
              <a:lnSpc>
                <a:spcPct val="145000"/>
              </a:lnSpc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B: I ____ some sandwiches.</a:t>
            </a:r>
          </a:p>
        </p:txBody>
      </p:sp>
    </p:spTree>
    <p:extLst>
      <p:ext uri="{BB962C8B-B14F-4D97-AF65-F5344CB8AC3E}">
        <p14:creationId xmlns:p14="http://schemas.microsoft.com/office/powerpoint/2010/main" val="3321946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2279650" y="1484314"/>
            <a:ext cx="7632700" cy="3887787"/>
          </a:xfrm>
        </p:spPr>
        <p:txBody>
          <a:bodyPr/>
          <a:lstStyle/>
          <a:p>
            <a:pPr marL="0" indent="0">
              <a:spcBef>
                <a:spcPct val="50000"/>
              </a:spcBef>
              <a:buNone/>
            </a:pPr>
            <a:endParaRPr lang="en-US" altLang="ko-KR" sz="4800">
              <a:solidFill>
                <a:srgbClr val="0000FF"/>
              </a:solidFill>
              <a:ea typeface="굴림" charset="-127"/>
            </a:endParaRPr>
          </a:p>
          <a:p>
            <a:pPr marL="0" indent="0">
              <a:spcBef>
                <a:spcPct val="50000"/>
              </a:spcBef>
              <a:buNone/>
            </a:pPr>
            <a:endParaRPr lang="en-US" altLang="ko-KR" sz="4800">
              <a:solidFill>
                <a:srgbClr val="0000FF"/>
              </a:solidFill>
              <a:ea typeface="굴림" charset="-127"/>
            </a:endParaRP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992314" y="981075"/>
            <a:ext cx="8207375" cy="437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45000"/>
              </a:lnSpc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A: I’m ______. </a:t>
            </a:r>
          </a:p>
          <a:p>
            <a:pPr>
              <a:lnSpc>
                <a:spcPct val="145000"/>
              </a:lnSpc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B: Me, ___.</a:t>
            </a:r>
          </a:p>
          <a:p>
            <a:pPr>
              <a:lnSpc>
                <a:spcPct val="145000"/>
              </a:lnSpc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A: ____ do you ____?</a:t>
            </a:r>
          </a:p>
          <a:p>
            <a:pPr>
              <a:lnSpc>
                <a:spcPct val="145000"/>
              </a:lnSpc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B: I ____ ____ sandwiches.</a:t>
            </a:r>
          </a:p>
        </p:txBody>
      </p:sp>
    </p:spTree>
    <p:extLst>
      <p:ext uri="{BB962C8B-B14F-4D97-AF65-F5344CB8AC3E}">
        <p14:creationId xmlns:p14="http://schemas.microsoft.com/office/powerpoint/2010/main" val="3470127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1847850" y="260350"/>
            <a:ext cx="8135938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45000"/>
              </a:lnSpc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A: _’_ ______. </a:t>
            </a:r>
          </a:p>
          <a:p>
            <a:pPr>
              <a:lnSpc>
                <a:spcPct val="145000"/>
              </a:lnSpc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B: __, ___.</a:t>
            </a:r>
          </a:p>
          <a:p>
            <a:pPr>
              <a:lnSpc>
                <a:spcPct val="145000"/>
              </a:lnSpc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A: ____ __ ___ ____?</a:t>
            </a:r>
          </a:p>
          <a:p>
            <a:pPr>
              <a:lnSpc>
                <a:spcPct val="145000"/>
              </a:lnSpc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B: _ ____ ____   __________.</a:t>
            </a:r>
          </a:p>
        </p:txBody>
      </p:sp>
    </p:spTree>
    <p:extLst>
      <p:ext uri="{BB962C8B-B14F-4D97-AF65-F5344CB8AC3E}">
        <p14:creationId xmlns:p14="http://schemas.microsoft.com/office/powerpoint/2010/main" val="1738557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636229" y="2293186"/>
            <a:ext cx="7589837" cy="1600200"/>
          </a:xfrm>
        </p:spPr>
        <p:txBody>
          <a:bodyPr/>
          <a:lstStyle/>
          <a:p>
            <a:pPr eaLnBrk="1" hangingPunct="1"/>
            <a:r>
              <a:rPr lang="en-US" altLang="ko-KR" sz="8800" dirty="0">
                <a:solidFill>
                  <a:srgbClr val="9900CC"/>
                </a:solidFill>
                <a:latin typeface="FuturaHandwritten" panose="02000603000000000000" pitchFamily="2" charset="0"/>
                <a:ea typeface="FuturaHandwritten" panose="02000603000000000000" pitchFamily="2" charset="0"/>
              </a:rPr>
              <a:t>DIALOGUE 1</a:t>
            </a:r>
          </a:p>
        </p:txBody>
      </p:sp>
    </p:spTree>
    <p:extLst>
      <p:ext uri="{BB962C8B-B14F-4D97-AF65-F5344CB8AC3E}">
        <p14:creationId xmlns:p14="http://schemas.microsoft.com/office/powerpoint/2010/main" val="215734312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136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927351" y="3141663"/>
            <a:ext cx="6913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endParaRPr lang="ko-KR" altLang="ko-KR">
              <a:latin typeface="Tahoma" panose="020B0604030504040204" pitchFamily="34" charset="0"/>
              <a:ea typeface="굴림" charset="-127"/>
            </a:endParaRP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2640013" y="1557338"/>
            <a:ext cx="72009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endParaRPr lang="ko-KR" altLang="ko-KR" sz="4800">
              <a:solidFill>
                <a:srgbClr val="6600CC"/>
              </a:solidFill>
              <a:ea typeface="굴림" charset="-127"/>
            </a:endParaRP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2279650" y="1125538"/>
            <a:ext cx="6985000" cy="411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A: What do you want?</a:t>
            </a:r>
          </a:p>
          <a:p>
            <a:pPr>
              <a:spcBef>
                <a:spcPct val="50000"/>
              </a:spcBef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B: I want some cookies.</a:t>
            </a:r>
          </a:p>
          <a:p>
            <a:pPr>
              <a:spcBef>
                <a:spcPct val="50000"/>
              </a:spcBef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A: Here you are.</a:t>
            </a:r>
          </a:p>
          <a:p>
            <a:pPr>
              <a:spcBef>
                <a:spcPct val="50000"/>
              </a:spcBef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B: Thank you.</a:t>
            </a:r>
          </a:p>
        </p:txBody>
      </p:sp>
    </p:spTree>
    <p:extLst>
      <p:ext uri="{BB962C8B-B14F-4D97-AF65-F5344CB8AC3E}">
        <p14:creationId xmlns:p14="http://schemas.microsoft.com/office/powerpoint/2010/main" val="1221418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2279650" y="1125538"/>
            <a:ext cx="7200900" cy="411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A: What do you ____?</a:t>
            </a:r>
          </a:p>
          <a:p>
            <a:pPr>
              <a:spcBef>
                <a:spcPct val="50000"/>
              </a:spcBef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B: I want some cookies.</a:t>
            </a:r>
          </a:p>
          <a:p>
            <a:pPr>
              <a:spcBef>
                <a:spcPct val="50000"/>
              </a:spcBef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A: ____ you are. </a:t>
            </a:r>
          </a:p>
          <a:p>
            <a:pPr>
              <a:spcBef>
                <a:spcPct val="50000"/>
              </a:spcBef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B: Thank you.</a:t>
            </a:r>
          </a:p>
        </p:txBody>
      </p:sp>
    </p:spTree>
    <p:extLst>
      <p:ext uri="{BB962C8B-B14F-4D97-AF65-F5344CB8AC3E}">
        <p14:creationId xmlns:p14="http://schemas.microsoft.com/office/powerpoint/2010/main" val="3507410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2279650" y="1125538"/>
            <a:ext cx="7488238" cy="411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4800" dirty="0">
                <a:solidFill>
                  <a:schemeClr val="accent5"/>
                </a:solidFill>
                <a:ea typeface="굴림" charset="-127"/>
              </a:rPr>
              <a:t>A: What do you ____?</a:t>
            </a:r>
          </a:p>
          <a:p>
            <a:pPr>
              <a:spcBef>
                <a:spcPct val="50000"/>
              </a:spcBef>
            </a:pPr>
            <a:r>
              <a:rPr lang="en-US" altLang="ko-KR" sz="4800" dirty="0">
                <a:solidFill>
                  <a:schemeClr val="accent5"/>
                </a:solidFill>
                <a:ea typeface="굴림" charset="-127"/>
              </a:rPr>
              <a:t>B: I want some _______.</a:t>
            </a:r>
          </a:p>
          <a:p>
            <a:pPr>
              <a:spcBef>
                <a:spcPct val="50000"/>
              </a:spcBef>
            </a:pPr>
            <a:r>
              <a:rPr lang="en-US" altLang="ko-KR" sz="4800" dirty="0">
                <a:solidFill>
                  <a:schemeClr val="accent5"/>
                </a:solidFill>
                <a:ea typeface="굴림" charset="-127"/>
              </a:rPr>
              <a:t>A: ____ you are. </a:t>
            </a:r>
          </a:p>
          <a:p>
            <a:pPr>
              <a:spcBef>
                <a:spcPct val="50000"/>
              </a:spcBef>
            </a:pPr>
            <a:r>
              <a:rPr lang="en-US" altLang="ko-KR" sz="4800" dirty="0">
                <a:solidFill>
                  <a:schemeClr val="accent5"/>
                </a:solidFill>
                <a:ea typeface="굴림" charset="-127"/>
              </a:rPr>
              <a:t>B: _____ you.</a:t>
            </a:r>
          </a:p>
        </p:txBody>
      </p:sp>
    </p:spTree>
    <p:extLst>
      <p:ext uri="{BB962C8B-B14F-4D97-AF65-F5344CB8AC3E}">
        <p14:creationId xmlns:p14="http://schemas.microsoft.com/office/powerpoint/2010/main" val="309061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279651" y="1125538"/>
            <a:ext cx="7561263" cy="411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A: ____ do you ____?</a:t>
            </a:r>
          </a:p>
          <a:p>
            <a:pPr>
              <a:spcBef>
                <a:spcPct val="50000"/>
              </a:spcBef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B: I want ____ _______.</a:t>
            </a:r>
          </a:p>
          <a:p>
            <a:pPr>
              <a:spcBef>
                <a:spcPct val="50000"/>
              </a:spcBef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A: ____ you are. </a:t>
            </a:r>
          </a:p>
          <a:p>
            <a:pPr>
              <a:spcBef>
                <a:spcPct val="50000"/>
              </a:spcBef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B: _____ you.</a:t>
            </a:r>
          </a:p>
        </p:txBody>
      </p:sp>
    </p:spTree>
    <p:extLst>
      <p:ext uri="{BB962C8B-B14F-4D97-AF65-F5344CB8AC3E}">
        <p14:creationId xmlns:p14="http://schemas.microsoft.com/office/powerpoint/2010/main" val="750333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2279651" y="1125538"/>
            <a:ext cx="7777163" cy="411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ko-KR" sz="4800" dirty="0">
                <a:solidFill>
                  <a:schemeClr val="accent5"/>
                </a:solidFill>
                <a:ea typeface="굴림" charset="-127"/>
              </a:rPr>
              <a:t>A: ____ __ ___ ____?</a:t>
            </a:r>
          </a:p>
          <a:p>
            <a:pPr>
              <a:spcBef>
                <a:spcPct val="50000"/>
              </a:spcBef>
            </a:pPr>
            <a:r>
              <a:rPr lang="en-US" altLang="ko-KR" sz="4800" dirty="0">
                <a:solidFill>
                  <a:schemeClr val="accent5"/>
                </a:solidFill>
                <a:ea typeface="굴림" charset="-127"/>
              </a:rPr>
              <a:t>B: _ ____ ____ _______.</a:t>
            </a:r>
          </a:p>
          <a:p>
            <a:pPr>
              <a:spcBef>
                <a:spcPct val="50000"/>
              </a:spcBef>
            </a:pPr>
            <a:r>
              <a:rPr lang="en-US" altLang="ko-KR" sz="4800" dirty="0">
                <a:solidFill>
                  <a:schemeClr val="accent5"/>
                </a:solidFill>
                <a:ea typeface="굴림" charset="-127"/>
              </a:rPr>
              <a:t>A: ____ ___ ___. </a:t>
            </a:r>
          </a:p>
          <a:p>
            <a:pPr>
              <a:spcBef>
                <a:spcPct val="50000"/>
              </a:spcBef>
            </a:pPr>
            <a:r>
              <a:rPr lang="en-US" altLang="ko-KR" sz="4800" dirty="0">
                <a:solidFill>
                  <a:schemeClr val="accent5"/>
                </a:solidFill>
                <a:ea typeface="굴림" charset="-127"/>
              </a:rPr>
              <a:t>B: _____ ___.</a:t>
            </a:r>
          </a:p>
        </p:txBody>
      </p:sp>
    </p:spTree>
    <p:extLst>
      <p:ext uri="{BB962C8B-B14F-4D97-AF65-F5344CB8AC3E}">
        <p14:creationId xmlns:p14="http://schemas.microsoft.com/office/powerpoint/2010/main" val="277858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773052" y="2501072"/>
            <a:ext cx="6870700" cy="1600200"/>
          </a:xfrm>
        </p:spPr>
        <p:txBody>
          <a:bodyPr/>
          <a:lstStyle/>
          <a:p>
            <a:pPr eaLnBrk="1" hangingPunct="1"/>
            <a:r>
              <a:rPr lang="en-US" altLang="ko-KR" sz="8000" dirty="0">
                <a:solidFill>
                  <a:srgbClr val="FF3300"/>
                </a:solidFill>
                <a:latin typeface="FuturaHandwritten" panose="02000603000000000000" pitchFamily="2" charset="0"/>
                <a:ea typeface="FuturaHandwritten" panose="02000603000000000000" pitchFamily="2" charset="0"/>
              </a:rPr>
              <a:t>DIALOGUE 2</a:t>
            </a:r>
          </a:p>
        </p:txBody>
      </p:sp>
    </p:spTree>
    <p:extLst>
      <p:ext uri="{BB962C8B-B14F-4D97-AF65-F5344CB8AC3E}">
        <p14:creationId xmlns:p14="http://schemas.microsoft.com/office/powerpoint/2010/main" val="2993318578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  <p:bldP spid="114690" grpId="1"/>
      <p:bldP spid="114690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2208212" y="1484313"/>
            <a:ext cx="8291621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714375" indent="-714375">
              <a:spcBef>
                <a:spcPct val="50000"/>
              </a:spcBef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A: I want some milk. 		How about you?</a:t>
            </a:r>
          </a:p>
          <a:p>
            <a:pPr>
              <a:spcBef>
                <a:spcPct val="50000"/>
              </a:spcBef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B: I want some water.</a:t>
            </a:r>
          </a:p>
          <a:p>
            <a:pPr>
              <a:spcBef>
                <a:spcPct val="50000"/>
              </a:spcBef>
            </a:pPr>
            <a:r>
              <a:rPr lang="en-US" altLang="ko-KR" sz="4800" dirty="0">
                <a:solidFill>
                  <a:schemeClr val="accent5"/>
                </a:solidFill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A: Okay.</a:t>
            </a:r>
          </a:p>
        </p:txBody>
      </p:sp>
    </p:spTree>
    <p:extLst>
      <p:ext uri="{BB962C8B-B14F-4D97-AF65-F5344CB8AC3E}">
        <p14:creationId xmlns:p14="http://schemas.microsoft.com/office/powerpoint/2010/main" val="6054574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703</TotalTime>
  <Words>339</Words>
  <Application>Microsoft Office PowerPoint</Application>
  <PresentationFormat>Widescreen</PresentationFormat>
  <Paragraphs>59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Andika</vt:lpstr>
      <vt:lpstr>Comic Sans MS</vt:lpstr>
      <vt:lpstr>FuturaHandwritten</vt:lpstr>
      <vt:lpstr>Rockwell</vt:lpstr>
      <vt:lpstr>Rockwell Condensed</vt:lpstr>
      <vt:lpstr>Tahoma</vt:lpstr>
      <vt:lpstr>Wingdings</vt:lpstr>
      <vt:lpstr>Wood Type</vt:lpstr>
      <vt:lpstr>MISSING DIALOGUE</vt:lpstr>
      <vt:lpstr>DIALOGUE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DIALOGUE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MISSING DIALOGUE</dc:title>
  <dc:creator>Melchor Bernardo</dc:creator>
  <cp:lastModifiedBy>Urieth Attard</cp:lastModifiedBy>
  <cp:revision>2</cp:revision>
  <dcterms:created xsi:type="dcterms:W3CDTF">2017-10-01T13:56:51Z</dcterms:created>
  <dcterms:modified xsi:type="dcterms:W3CDTF">2022-01-03T12:06:32Z</dcterms:modified>
</cp:coreProperties>
</file>