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A9F4D-B5CB-4214-A422-3709010DB954}" v="193" dt="2022-06-24T07:40:28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236A9F4D-B5CB-4214-A422-3709010DB954}"/>
    <pc:docChg chg="undo custSel addSld delSld modSld sldOrd">
      <pc:chgData name="Urieth Attard" userId="75441522-1268-482d-b74b-a084f810ee66" providerId="ADAL" clId="{236A9F4D-B5CB-4214-A422-3709010DB954}" dt="2022-06-24T07:40:28.354" v="5070"/>
      <pc:docMkLst>
        <pc:docMk/>
      </pc:docMkLst>
      <pc:sldChg chg="addSp modSp mod">
        <pc:chgData name="Urieth Attard" userId="75441522-1268-482d-b74b-a084f810ee66" providerId="ADAL" clId="{236A9F4D-B5CB-4214-A422-3709010DB954}" dt="2022-06-23T09:39:07.418" v="4326" actId="1076"/>
        <pc:sldMkLst>
          <pc:docMk/>
          <pc:sldMk cId="3240022093" sldId="256"/>
        </pc:sldMkLst>
        <pc:spChg chg="mod">
          <ac:chgData name="Urieth Attard" userId="75441522-1268-482d-b74b-a084f810ee66" providerId="ADAL" clId="{236A9F4D-B5CB-4214-A422-3709010DB954}" dt="2022-06-23T09:38:41.099" v="4320" actId="122"/>
          <ac:spMkLst>
            <pc:docMk/>
            <pc:sldMk cId="3240022093" sldId="256"/>
            <ac:spMk id="2" creationId="{00EE808C-41DB-A99A-8AC1-E05EC47D440F}"/>
          </ac:spMkLst>
        </pc:spChg>
        <pc:spChg chg="mod">
          <ac:chgData name="Urieth Attard" userId="75441522-1268-482d-b74b-a084f810ee66" providerId="ADAL" clId="{236A9F4D-B5CB-4214-A422-3709010DB954}" dt="2022-06-23T09:39:07.418" v="4326" actId="1076"/>
          <ac:spMkLst>
            <pc:docMk/>
            <pc:sldMk cId="3240022093" sldId="256"/>
            <ac:spMk id="3" creationId="{737D28B0-60C1-7D7D-4EED-B6157D511407}"/>
          </ac:spMkLst>
        </pc:spChg>
        <pc:picChg chg="add mod">
          <ac:chgData name="Urieth Attard" userId="75441522-1268-482d-b74b-a084f810ee66" providerId="ADAL" clId="{236A9F4D-B5CB-4214-A422-3709010DB954}" dt="2022-06-23T09:38:49.784" v="4322" actId="1076"/>
          <ac:picMkLst>
            <pc:docMk/>
            <pc:sldMk cId="3240022093" sldId="256"/>
            <ac:picMk id="4" creationId="{68EC728D-F923-E57E-D8EA-CAE2F58BBC16}"/>
          </ac:picMkLst>
        </pc:picChg>
        <pc:picChg chg="add mod">
          <ac:chgData name="Urieth Attard" userId="75441522-1268-482d-b74b-a084f810ee66" providerId="ADAL" clId="{236A9F4D-B5CB-4214-A422-3709010DB954}" dt="2022-06-23T09:38:53.455" v="4324" actId="1076"/>
          <ac:picMkLst>
            <pc:docMk/>
            <pc:sldMk cId="3240022093" sldId="256"/>
            <ac:picMk id="5" creationId="{4C6B3AE9-17CD-38C0-193E-F6E170D2699C}"/>
          </ac:picMkLst>
        </pc:picChg>
      </pc:sldChg>
      <pc:sldChg chg="addSp delSp modSp mod delDesignElem">
        <pc:chgData name="Urieth Attard" userId="75441522-1268-482d-b74b-a084f810ee66" providerId="ADAL" clId="{236A9F4D-B5CB-4214-A422-3709010DB954}" dt="2022-06-23T09:49:31.492" v="4863" actId="113"/>
        <pc:sldMkLst>
          <pc:docMk/>
          <pc:sldMk cId="1901178402" sldId="257"/>
        </pc:sldMkLst>
        <pc:spChg chg="mod">
          <ac:chgData name="Urieth Attard" userId="75441522-1268-482d-b74b-a084f810ee66" providerId="ADAL" clId="{236A9F4D-B5CB-4214-A422-3709010DB954}" dt="2022-06-23T09:44:18.617" v="4367" actId="20577"/>
          <ac:spMkLst>
            <pc:docMk/>
            <pc:sldMk cId="1901178402" sldId="257"/>
            <ac:spMk id="2" creationId="{C3D5AC54-6F2E-EC4C-E25C-2CE55C748E24}"/>
          </ac:spMkLst>
        </pc:spChg>
        <pc:spChg chg="mod">
          <ac:chgData name="Urieth Attard" userId="75441522-1268-482d-b74b-a084f810ee66" providerId="ADAL" clId="{236A9F4D-B5CB-4214-A422-3709010DB954}" dt="2022-06-23T09:49:31.492" v="4863" actId="113"/>
          <ac:spMkLst>
            <pc:docMk/>
            <pc:sldMk cId="1901178402" sldId="257"/>
            <ac:spMk id="3" creationId="{2464E758-78DB-FB65-E66E-24CBF9C02485}"/>
          </ac:spMkLst>
        </pc:spChg>
        <pc:picChg chg="add del">
          <ac:chgData name="Urieth Attard" userId="75441522-1268-482d-b74b-a084f810ee66" providerId="ADAL" clId="{236A9F4D-B5CB-4214-A422-3709010DB954}" dt="2022-06-15T08:49:52.912" v="27" actId="21"/>
          <ac:picMkLst>
            <pc:docMk/>
            <pc:sldMk cId="1901178402" sldId="257"/>
            <ac:picMk id="4" creationId="{980EE5F8-D27C-13C3-2DC8-2415AF04756C}"/>
          </ac:picMkLst>
        </pc:picChg>
        <pc:cxnChg chg="del">
          <ac:chgData name="Urieth Attard" userId="75441522-1268-482d-b74b-a084f810ee66" providerId="ADAL" clId="{236A9F4D-B5CB-4214-A422-3709010DB954}" dt="2022-06-23T08:35:04.069" v="2079"/>
          <ac:cxnSpMkLst>
            <pc:docMk/>
            <pc:sldMk cId="1901178402" sldId="257"/>
            <ac:cxnSpMk id="1031" creationId="{A7F400EE-A8A5-48AF-B4D6-291B52C6F0B0}"/>
          </ac:cxnSpMkLst>
        </pc:cxnChg>
      </pc:sldChg>
      <pc:sldChg chg="addSp delSp modSp add mod delAnim modAnim delDesignElem">
        <pc:chgData name="Urieth Attard" userId="75441522-1268-482d-b74b-a084f810ee66" providerId="ADAL" clId="{236A9F4D-B5CB-4214-A422-3709010DB954}" dt="2022-06-24T07:39:39.550" v="5058"/>
        <pc:sldMkLst>
          <pc:docMk/>
          <pc:sldMk cId="771218137" sldId="258"/>
        </pc:sldMkLst>
        <pc:spChg chg="mod">
          <ac:chgData name="Urieth Attard" userId="75441522-1268-482d-b74b-a084f810ee66" providerId="ADAL" clId="{236A9F4D-B5CB-4214-A422-3709010DB954}" dt="2022-06-23T09:44:22.947" v="4369" actId="20577"/>
          <ac:spMkLst>
            <pc:docMk/>
            <pc:sldMk cId="771218137" sldId="258"/>
            <ac:spMk id="2" creationId="{C3D5AC54-6F2E-EC4C-E25C-2CE55C748E24}"/>
          </ac:spMkLst>
        </pc:spChg>
        <pc:spChg chg="del mod">
          <ac:chgData name="Urieth Attard" userId="75441522-1268-482d-b74b-a084f810ee66" providerId="ADAL" clId="{236A9F4D-B5CB-4214-A422-3709010DB954}" dt="2022-06-15T08:56:32.589" v="375" actId="478"/>
          <ac:spMkLst>
            <pc:docMk/>
            <pc:sldMk cId="771218137" sldId="258"/>
            <ac:spMk id="3" creationId="{2464E758-78DB-FB65-E66E-24CBF9C02485}"/>
          </ac:spMkLst>
        </pc:spChg>
        <pc:spChg chg="add mod topLvl">
          <ac:chgData name="Urieth Attard" userId="75441522-1268-482d-b74b-a084f810ee66" providerId="ADAL" clId="{236A9F4D-B5CB-4214-A422-3709010DB954}" dt="2022-06-23T09:50:27.099" v="4872" actId="113"/>
          <ac:spMkLst>
            <pc:docMk/>
            <pc:sldMk cId="771218137" sldId="258"/>
            <ac:spMk id="4" creationId="{55CC0741-0FC8-369B-B7E7-791C1D98E56E}"/>
          </ac:spMkLst>
        </pc:spChg>
        <pc:spChg chg="add del mod">
          <ac:chgData name="Urieth Attard" userId="75441522-1268-482d-b74b-a084f810ee66" providerId="ADAL" clId="{236A9F4D-B5CB-4214-A422-3709010DB954}" dt="2022-06-22T20:41:26.941" v="1567" actId="478"/>
          <ac:spMkLst>
            <pc:docMk/>
            <pc:sldMk cId="771218137" sldId="258"/>
            <ac:spMk id="8" creationId="{1C5517CC-2A5D-138F-65B1-747436EEC717}"/>
          </ac:spMkLst>
        </pc:spChg>
        <pc:spChg chg="add mod">
          <ac:chgData name="Urieth Attard" userId="75441522-1268-482d-b74b-a084f810ee66" providerId="ADAL" clId="{236A9F4D-B5CB-4214-A422-3709010DB954}" dt="2022-06-23T08:17:46.123" v="1916" actId="1076"/>
          <ac:spMkLst>
            <pc:docMk/>
            <pc:sldMk cId="771218137" sldId="258"/>
            <ac:spMk id="9" creationId="{BE6EFC70-BAC4-FDD7-DA76-DDEBF9848E33}"/>
          </ac:spMkLst>
        </pc:spChg>
        <pc:spChg chg="add mod topLvl">
          <ac:chgData name="Urieth Attard" userId="75441522-1268-482d-b74b-a084f810ee66" providerId="ADAL" clId="{236A9F4D-B5CB-4214-A422-3709010DB954}" dt="2022-06-23T09:51:28.206" v="4935" actId="20577"/>
          <ac:spMkLst>
            <pc:docMk/>
            <pc:sldMk cId="771218137" sldId="258"/>
            <ac:spMk id="10" creationId="{051AD097-4287-8F35-E3C1-36FEBFF9A5F8}"/>
          </ac:spMkLst>
        </pc:spChg>
        <pc:spChg chg="add mod ord topLvl">
          <ac:chgData name="Urieth Attard" userId="75441522-1268-482d-b74b-a084f810ee66" providerId="ADAL" clId="{236A9F4D-B5CB-4214-A422-3709010DB954}" dt="2022-06-23T09:51:40.186" v="4936" actId="20577"/>
          <ac:spMkLst>
            <pc:docMk/>
            <pc:sldMk cId="771218137" sldId="258"/>
            <ac:spMk id="11" creationId="{84DEDA37-C00A-0A16-0A88-8C645C670CE7}"/>
          </ac:spMkLst>
        </pc:spChg>
        <pc:spChg chg="add mod topLvl">
          <ac:chgData name="Urieth Attard" userId="75441522-1268-482d-b74b-a084f810ee66" providerId="ADAL" clId="{236A9F4D-B5CB-4214-A422-3709010DB954}" dt="2022-06-23T09:48:45.073" v="4715" actId="14100"/>
          <ac:spMkLst>
            <pc:docMk/>
            <pc:sldMk cId="771218137" sldId="258"/>
            <ac:spMk id="12" creationId="{344214AB-27D5-A892-B767-70FC22ED6AE4}"/>
          </ac:spMkLst>
        </pc:spChg>
        <pc:spChg chg="add mod">
          <ac:chgData name="Urieth Attard" userId="75441522-1268-482d-b74b-a084f810ee66" providerId="ADAL" clId="{236A9F4D-B5CB-4214-A422-3709010DB954}" dt="2022-06-24T07:35:48.076" v="4978" actId="1076"/>
          <ac:spMkLst>
            <pc:docMk/>
            <pc:sldMk cId="771218137" sldId="258"/>
            <ac:spMk id="42" creationId="{12465CF4-1447-9BFF-D490-261D92324BBF}"/>
          </ac:spMkLst>
        </pc:spChg>
        <pc:grpChg chg="add del mod">
          <ac:chgData name="Urieth Attard" userId="75441522-1268-482d-b74b-a084f810ee66" providerId="ADAL" clId="{236A9F4D-B5CB-4214-A422-3709010DB954}" dt="2022-06-23T08:14:02.520" v="1890" actId="165"/>
          <ac:grpSpMkLst>
            <pc:docMk/>
            <pc:sldMk cId="771218137" sldId="258"/>
            <ac:grpSpMk id="19" creationId="{8E01845E-2C60-50F7-E181-158EFF4F0E02}"/>
          </ac:grpSpMkLst>
        </pc:grpChg>
        <pc:grpChg chg="add del mod">
          <ac:chgData name="Urieth Attard" userId="75441522-1268-482d-b74b-a084f810ee66" providerId="ADAL" clId="{236A9F4D-B5CB-4214-A422-3709010DB954}" dt="2022-06-23T08:13:14.095" v="1881" actId="165"/>
          <ac:grpSpMkLst>
            <pc:docMk/>
            <pc:sldMk cId="771218137" sldId="258"/>
            <ac:grpSpMk id="22" creationId="{8EEBF390-61AF-1098-1C9E-1621070F6A35}"/>
          </ac:grpSpMkLst>
        </pc:grpChg>
        <pc:grpChg chg="add del mod">
          <ac:chgData name="Urieth Attard" userId="75441522-1268-482d-b74b-a084f810ee66" providerId="ADAL" clId="{236A9F4D-B5CB-4214-A422-3709010DB954}" dt="2022-06-23T08:34:34.544" v="2069" actId="478"/>
          <ac:grpSpMkLst>
            <pc:docMk/>
            <pc:sldMk cId="771218137" sldId="258"/>
            <ac:grpSpMk id="25" creationId="{5BC0DF27-46D1-B831-886D-E081DD87CD7D}"/>
          </ac:grpSpMkLst>
        </pc:grpChg>
        <pc:grpChg chg="add del mod">
          <ac:chgData name="Urieth Attard" userId="75441522-1268-482d-b74b-a084f810ee66" providerId="ADAL" clId="{236A9F4D-B5CB-4214-A422-3709010DB954}" dt="2022-06-23T08:34:33.745" v="2068" actId="478"/>
          <ac:grpSpMkLst>
            <pc:docMk/>
            <pc:sldMk cId="771218137" sldId="258"/>
            <ac:grpSpMk id="27" creationId="{8A9459D2-8489-1C9C-7D4C-6A7AF9E86D9D}"/>
          </ac:grpSpMkLst>
        </pc:grpChg>
        <pc:grpChg chg="add del mod">
          <ac:chgData name="Urieth Attard" userId="75441522-1268-482d-b74b-a084f810ee66" providerId="ADAL" clId="{236A9F4D-B5CB-4214-A422-3709010DB954}" dt="2022-06-23T08:33:46.391" v="2055" actId="165"/>
          <ac:grpSpMkLst>
            <pc:docMk/>
            <pc:sldMk cId="771218137" sldId="258"/>
            <ac:grpSpMk id="28" creationId="{1B1A999C-3BAD-BC75-679D-041890A4112D}"/>
          </ac:grpSpMkLst>
        </pc:grpChg>
        <pc:grpChg chg="add del mod">
          <ac:chgData name="Urieth Attard" userId="75441522-1268-482d-b74b-a084f810ee66" providerId="ADAL" clId="{236A9F4D-B5CB-4214-A422-3709010DB954}" dt="2022-06-23T08:34:08.784" v="2062" actId="478"/>
          <ac:grpSpMkLst>
            <pc:docMk/>
            <pc:sldMk cId="771218137" sldId="258"/>
            <ac:grpSpMk id="31" creationId="{BD29FADC-4CED-76F3-A581-AB16E7663E15}"/>
          </ac:grpSpMkLst>
        </pc:grpChg>
        <pc:grpChg chg="add del mod">
          <ac:chgData name="Urieth Attard" userId="75441522-1268-482d-b74b-a084f810ee66" providerId="ADAL" clId="{236A9F4D-B5CB-4214-A422-3709010DB954}" dt="2022-06-23T08:33:15.045" v="2043" actId="165"/>
          <ac:grpSpMkLst>
            <pc:docMk/>
            <pc:sldMk cId="771218137" sldId="258"/>
            <ac:grpSpMk id="34" creationId="{A9BBE941-2E3D-EDDA-6305-64A4B52D2DBF}"/>
          </ac:grpSpMkLst>
        </pc:grpChg>
        <pc:picChg chg="add del mod">
          <ac:chgData name="Urieth Attard" userId="75441522-1268-482d-b74b-a084f810ee66" providerId="ADAL" clId="{236A9F4D-B5CB-4214-A422-3709010DB954}" dt="2022-06-22T20:12:50.622" v="977" actId="478"/>
          <ac:picMkLst>
            <pc:docMk/>
            <pc:sldMk cId="771218137" sldId="258"/>
            <ac:picMk id="5" creationId="{0BA3CDD9-12B2-EA4B-E09D-6FC1EAC52029}"/>
          </ac:picMkLst>
        </pc:picChg>
        <pc:picChg chg="add del mod">
          <ac:chgData name="Urieth Attard" userId="75441522-1268-482d-b74b-a084f810ee66" providerId="ADAL" clId="{236A9F4D-B5CB-4214-A422-3709010DB954}" dt="2022-06-15T08:52:52.936" v="98" actId="478"/>
          <ac:picMkLst>
            <pc:docMk/>
            <pc:sldMk cId="771218137" sldId="258"/>
            <ac:picMk id="6" creationId="{C978D959-FCC0-5A5C-C028-15774B42BF52}"/>
          </ac:picMkLst>
        </pc:picChg>
        <pc:picChg chg="add mod">
          <ac:chgData name="Urieth Attard" userId="75441522-1268-482d-b74b-a084f810ee66" providerId="ADAL" clId="{236A9F4D-B5CB-4214-A422-3709010DB954}" dt="2022-06-23T08:36:20.002" v="2097" actId="1076"/>
          <ac:picMkLst>
            <pc:docMk/>
            <pc:sldMk cId="771218137" sldId="258"/>
            <ac:picMk id="41" creationId="{E58A50BB-CDEB-80C6-FB6B-2AEB92FF0F87}"/>
          </ac:picMkLst>
        </pc:picChg>
        <pc:picChg chg="mod">
          <ac:chgData name="Urieth Attard" userId="75441522-1268-482d-b74b-a084f810ee66" providerId="ADAL" clId="{236A9F4D-B5CB-4214-A422-3709010DB954}" dt="2022-06-23T09:50:11.856" v="4865" actId="14100"/>
          <ac:picMkLst>
            <pc:docMk/>
            <pc:sldMk cId="771218137" sldId="258"/>
            <ac:picMk id="1026" creationId="{D2FAAB83-E675-B04E-3C88-A4617F3332F0}"/>
          </ac:picMkLst>
        </pc:picChg>
        <pc:picChg chg="add mod">
          <ac:chgData name="Urieth Attard" userId="75441522-1268-482d-b74b-a084f810ee66" providerId="ADAL" clId="{236A9F4D-B5CB-4214-A422-3709010DB954}" dt="2022-06-23T09:44:28.280" v="4370" actId="1076"/>
          <ac:picMkLst>
            <pc:docMk/>
            <pc:sldMk cId="771218137" sldId="258"/>
            <ac:picMk id="2050" creationId="{BF67A4A5-62B1-1D89-708A-0D4FA8F22057}"/>
          </ac:picMkLst>
        </pc:picChg>
        <pc:cxnChg chg="add del mod topLvl">
          <ac:chgData name="Urieth Attard" userId="75441522-1268-482d-b74b-a084f810ee66" providerId="ADAL" clId="{236A9F4D-B5CB-4214-A422-3709010DB954}" dt="2022-06-23T08:33:48.503" v="2056" actId="478"/>
          <ac:cxnSpMkLst>
            <pc:docMk/>
            <pc:sldMk cId="771218137" sldId="258"/>
            <ac:cxnSpMk id="7" creationId="{E20F6700-4603-1CBF-BFDD-2500D5CF0F0F}"/>
          </ac:cxnSpMkLst>
        </pc:cxnChg>
        <pc:cxnChg chg="add mod topLvl">
          <ac:chgData name="Urieth Attard" userId="75441522-1268-482d-b74b-a084f810ee66" providerId="ADAL" clId="{236A9F4D-B5CB-4214-A422-3709010DB954}" dt="2022-06-23T08:34:34.544" v="2069" actId="478"/>
          <ac:cxnSpMkLst>
            <pc:docMk/>
            <pc:sldMk cId="771218137" sldId="258"/>
            <ac:cxnSpMk id="14" creationId="{B01BEA02-ED3A-2B38-5CCB-DB8143BB380D}"/>
          </ac:cxnSpMkLst>
        </pc:cxnChg>
        <pc:cxnChg chg="add del mod topLvl">
          <ac:chgData name="Urieth Attard" userId="75441522-1268-482d-b74b-a084f810ee66" providerId="ADAL" clId="{236A9F4D-B5CB-4214-A422-3709010DB954}" dt="2022-06-23T08:34:33.745" v="2068" actId="478"/>
          <ac:cxnSpMkLst>
            <pc:docMk/>
            <pc:sldMk cId="771218137" sldId="258"/>
            <ac:cxnSpMk id="17" creationId="{F8514A12-D5BB-3704-D816-D4B553E9BEC5}"/>
          </ac:cxnSpMkLst>
        </pc:cxnChg>
        <pc:cxnChg chg="add del mod topLvl">
          <ac:chgData name="Urieth Attard" userId="75441522-1268-482d-b74b-a084f810ee66" providerId="ADAL" clId="{236A9F4D-B5CB-4214-A422-3709010DB954}" dt="2022-06-23T08:34:08.784" v="2062" actId="478"/>
          <ac:cxnSpMkLst>
            <pc:docMk/>
            <pc:sldMk cId="771218137" sldId="258"/>
            <ac:cxnSpMk id="30" creationId="{A66FEF30-FF58-2FCA-7B7F-F05FCE08468D}"/>
          </ac:cxnSpMkLst>
        </pc:cxnChg>
        <pc:cxnChg chg="add del mod topLvl">
          <ac:chgData name="Urieth Attard" userId="75441522-1268-482d-b74b-a084f810ee66" providerId="ADAL" clId="{236A9F4D-B5CB-4214-A422-3709010DB954}" dt="2022-06-23T08:33:17.305" v="2044" actId="478"/>
          <ac:cxnSpMkLst>
            <pc:docMk/>
            <pc:sldMk cId="771218137" sldId="258"/>
            <ac:cxnSpMk id="33" creationId="{75E50A66-6347-1214-20B5-A77A8F574A47}"/>
          </ac:cxnSpMkLst>
        </pc:cxnChg>
        <pc:cxnChg chg="add del">
          <ac:chgData name="Urieth Attard" userId="75441522-1268-482d-b74b-a084f810ee66" providerId="ADAL" clId="{236A9F4D-B5CB-4214-A422-3709010DB954}" dt="2022-06-23T08:35:34.377" v="2084" actId="478"/>
          <ac:cxnSpMkLst>
            <pc:docMk/>
            <pc:sldMk cId="771218137" sldId="258"/>
            <ac:cxnSpMk id="37" creationId="{E424F423-D5F2-D302-4C7D-759F9862079C}"/>
          </ac:cxnSpMkLst>
        </pc:cxnChg>
        <pc:cxnChg chg="del">
          <ac:chgData name="Urieth Attard" userId="75441522-1268-482d-b74b-a084f810ee66" providerId="ADAL" clId="{236A9F4D-B5CB-4214-A422-3709010DB954}" dt="2022-06-23T08:35:04.069" v="2079"/>
          <ac:cxnSpMkLst>
            <pc:docMk/>
            <pc:sldMk cId="771218137" sldId="258"/>
            <ac:cxnSpMk id="1031" creationId="{A7F400EE-A8A5-48AF-B4D6-291B52C6F0B0}"/>
          </ac:cxnSpMkLst>
        </pc:cxnChg>
      </pc:sldChg>
      <pc:sldChg chg="addSp modSp new mod ord">
        <pc:chgData name="Urieth Attard" userId="75441522-1268-482d-b74b-a084f810ee66" providerId="ADAL" clId="{236A9F4D-B5CB-4214-A422-3709010DB954}" dt="2022-06-23T09:44:07.033" v="4365" actId="732"/>
        <pc:sldMkLst>
          <pc:docMk/>
          <pc:sldMk cId="1446296209" sldId="259"/>
        </pc:sldMkLst>
        <pc:spChg chg="mod">
          <ac:chgData name="Urieth Attard" userId="75441522-1268-482d-b74b-a084f810ee66" providerId="ADAL" clId="{236A9F4D-B5CB-4214-A422-3709010DB954}" dt="2022-06-23T09:39:18.157" v="4327" actId="108"/>
          <ac:spMkLst>
            <pc:docMk/>
            <pc:sldMk cId="1446296209" sldId="259"/>
            <ac:spMk id="2" creationId="{537DA6FD-D235-69B6-8D50-6F3691D2C890}"/>
          </ac:spMkLst>
        </pc:spChg>
        <pc:spChg chg="mod">
          <ac:chgData name="Urieth Attard" userId="75441522-1268-482d-b74b-a084f810ee66" providerId="ADAL" clId="{236A9F4D-B5CB-4214-A422-3709010DB954}" dt="2022-06-23T09:43:41.999" v="4363" actId="27636"/>
          <ac:spMkLst>
            <pc:docMk/>
            <pc:sldMk cId="1446296209" sldId="259"/>
            <ac:spMk id="3" creationId="{349974F4-5CB3-9445-1F5F-AAE60514BFB3}"/>
          </ac:spMkLst>
        </pc:spChg>
        <pc:grpChg chg="add mod">
          <ac:chgData name="Urieth Attard" userId="75441522-1268-482d-b74b-a084f810ee66" providerId="ADAL" clId="{236A9F4D-B5CB-4214-A422-3709010DB954}" dt="2022-06-23T09:44:07.033" v="4365" actId="732"/>
          <ac:grpSpMkLst>
            <pc:docMk/>
            <pc:sldMk cId="1446296209" sldId="259"/>
            <ac:grpSpMk id="7" creationId="{D5CB56B5-554A-02FF-652A-0FAAA253166F}"/>
          </ac:grpSpMkLst>
        </pc:grpChg>
        <pc:picChg chg="add mod">
          <ac:chgData name="Urieth Attard" userId="75441522-1268-482d-b74b-a084f810ee66" providerId="ADAL" clId="{236A9F4D-B5CB-4214-A422-3709010DB954}" dt="2022-06-23T09:44:07.033" v="4365" actId="732"/>
          <ac:picMkLst>
            <pc:docMk/>
            <pc:sldMk cId="1446296209" sldId="259"/>
            <ac:picMk id="4" creationId="{5132C091-B64D-BE66-05AA-B7F392F475B7}"/>
          </ac:picMkLst>
        </pc:picChg>
        <pc:picChg chg="add mod">
          <ac:chgData name="Urieth Attard" userId="75441522-1268-482d-b74b-a084f810ee66" providerId="ADAL" clId="{236A9F4D-B5CB-4214-A422-3709010DB954}" dt="2022-06-23T09:44:07.033" v="4365" actId="732"/>
          <ac:picMkLst>
            <pc:docMk/>
            <pc:sldMk cId="1446296209" sldId="259"/>
            <ac:picMk id="5" creationId="{953050D4-FF64-08D1-24CA-1D52A9B3E0FB}"/>
          </ac:picMkLst>
        </pc:picChg>
        <pc:picChg chg="add mod">
          <ac:chgData name="Urieth Attard" userId="75441522-1268-482d-b74b-a084f810ee66" providerId="ADAL" clId="{236A9F4D-B5CB-4214-A422-3709010DB954}" dt="2022-06-23T09:44:07.033" v="4365" actId="732"/>
          <ac:picMkLst>
            <pc:docMk/>
            <pc:sldMk cId="1446296209" sldId="259"/>
            <ac:picMk id="6" creationId="{1D119454-060B-A281-7C32-5DFC93E40844}"/>
          </ac:picMkLst>
        </pc:picChg>
      </pc:sldChg>
      <pc:sldChg chg="delSp add del delDesignElem">
        <pc:chgData name="Urieth Attard" userId="75441522-1268-482d-b74b-a084f810ee66" providerId="ADAL" clId="{236A9F4D-B5CB-4214-A422-3709010DB954}" dt="2022-06-23T08:47:02.142" v="2297" actId="47"/>
        <pc:sldMkLst>
          <pc:docMk/>
          <pc:sldMk cId="3777557173" sldId="260"/>
        </pc:sldMkLst>
        <pc:cxnChg chg="del">
          <ac:chgData name="Urieth Attard" userId="75441522-1268-482d-b74b-a084f810ee66" providerId="ADAL" clId="{236A9F4D-B5CB-4214-A422-3709010DB954}" dt="2022-06-23T08:35:04.069" v="2079"/>
          <ac:cxnSpMkLst>
            <pc:docMk/>
            <pc:sldMk cId="3777557173" sldId="260"/>
            <ac:cxnSpMk id="1031" creationId="{A7F400EE-A8A5-48AF-B4D6-291B52C6F0B0}"/>
          </ac:cxnSpMkLst>
        </pc:cxnChg>
      </pc:sldChg>
      <pc:sldChg chg="addSp delSp modSp add mod ord delDesignElem">
        <pc:chgData name="Urieth Attard" userId="75441522-1268-482d-b74b-a084f810ee66" providerId="ADAL" clId="{236A9F4D-B5CB-4214-A422-3709010DB954}" dt="2022-06-24T07:36:52.803" v="5031" actId="20577"/>
        <pc:sldMkLst>
          <pc:docMk/>
          <pc:sldMk cId="88044884" sldId="261"/>
        </pc:sldMkLst>
        <pc:spChg chg="mod">
          <ac:chgData name="Urieth Attard" userId="75441522-1268-482d-b74b-a084f810ee66" providerId="ADAL" clId="{236A9F4D-B5CB-4214-A422-3709010DB954}" dt="2022-06-23T08:47:45.851" v="2319" actId="1076"/>
          <ac:spMkLst>
            <pc:docMk/>
            <pc:sldMk cId="88044884" sldId="261"/>
            <ac:spMk id="2" creationId="{C3D5AC54-6F2E-EC4C-E25C-2CE55C748E24}"/>
          </ac:spMkLst>
        </pc:spChg>
        <pc:spChg chg="mod">
          <ac:chgData name="Urieth Attard" userId="75441522-1268-482d-b74b-a084f810ee66" providerId="ADAL" clId="{236A9F4D-B5CB-4214-A422-3709010DB954}" dt="2022-06-24T07:36:52.803" v="5031" actId="20577"/>
          <ac:spMkLst>
            <pc:docMk/>
            <pc:sldMk cId="88044884" sldId="261"/>
            <ac:spMk id="3" creationId="{2464E758-78DB-FB65-E66E-24CBF9C02485}"/>
          </ac:spMkLst>
        </pc:spChg>
        <pc:picChg chg="add del mod">
          <ac:chgData name="Urieth Attard" userId="75441522-1268-482d-b74b-a084f810ee66" providerId="ADAL" clId="{236A9F4D-B5CB-4214-A422-3709010DB954}" dt="2022-06-23T08:28:30.522" v="1948" actId="478"/>
          <ac:picMkLst>
            <pc:docMk/>
            <pc:sldMk cId="88044884" sldId="261"/>
            <ac:picMk id="4" creationId="{6B6E5274-0055-24F4-92D6-93C067F18516}"/>
          </ac:picMkLst>
        </pc:picChg>
        <pc:picChg chg="add mod">
          <ac:chgData name="Urieth Attard" userId="75441522-1268-482d-b74b-a084f810ee66" providerId="ADAL" clId="{236A9F4D-B5CB-4214-A422-3709010DB954}" dt="2022-06-23T08:29:00.722" v="1952" actId="1076"/>
          <ac:picMkLst>
            <pc:docMk/>
            <pc:sldMk cId="88044884" sldId="261"/>
            <ac:picMk id="5" creationId="{0AE4AD7F-3305-B1F5-C42A-25674E4EC069}"/>
          </ac:picMkLst>
        </pc:picChg>
        <pc:picChg chg="del">
          <ac:chgData name="Urieth Attard" userId="75441522-1268-482d-b74b-a084f810ee66" providerId="ADAL" clId="{236A9F4D-B5CB-4214-A422-3709010DB954}" dt="2022-06-23T08:21:21.869" v="1934" actId="478"/>
          <ac:picMkLst>
            <pc:docMk/>
            <pc:sldMk cId="88044884" sldId="261"/>
            <ac:picMk id="1026" creationId="{D2FAAB83-E675-B04E-3C88-A4617F3332F0}"/>
          </ac:picMkLst>
        </pc:picChg>
        <pc:picChg chg="add del">
          <ac:chgData name="Urieth Attard" userId="75441522-1268-482d-b74b-a084f810ee66" providerId="ADAL" clId="{236A9F4D-B5CB-4214-A422-3709010DB954}" dt="2022-06-23T08:28:35.341" v="1950" actId="478"/>
          <ac:picMkLst>
            <pc:docMk/>
            <pc:sldMk cId="88044884" sldId="261"/>
            <ac:picMk id="1028" creationId="{10901C9A-1ED3-AC28-0F4C-C79079C2ADF9}"/>
          </ac:picMkLst>
        </pc:picChg>
        <pc:picChg chg="add del mod">
          <ac:chgData name="Urieth Attard" userId="75441522-1268-482d-b74b-a084f810ee66" providerId="ADAL" clId="{236A9F4D-B5CB-4214-A422-3709010DB954}" dt="2022-06-23T08:43:09.518" v="2198" actId="478"/>
          <ac:picMkLst>
            <pc:docMk/>
            <pc:sldMk cId="88044884" sldId="261"/>
            <ac:picMk id="1030" creationId="{DEC77F67-9E4F-4C93-2664-7549568CF71D}"/>
          </ac:picMkLst>
        </pc:picChg>
        <pc:cxnChg chg="del">
          <ac:chgData name="Urieth Attard" userId="75441522-1268-482d-b74b-a084f810ee66" providerId="ADAL" clId="{236A9F4D-B5CB-4214-A422-3709010DB954}" dt="2022-06-23T08:35:04.069" v="2079"/>
          <ac:cxnSpMkLst>
            <pc:docMk/>
            <pc:sldMk cId="88044884" sldId="261"/>
            <ac:cxnSpMk id="1031" creationId="{A7F400EE-A8A5-48AF-B4D6-291B52C6F0B0}"/>
          </ac:cxnSpMkLst>
        </pc:cxnChg>
      </pc:sldChg>
      <pc:sldChg chg="addSp delSp modSp add mod ord modAnim">
        <pc:chgData name="Urieth Attard" userId="75441522-1268-482d-b74b-a084f810ee66" providerId="ADAL" clId="{236A9F4D-B5CB-4214-A422-3709010DB954}" dt="2022-06-24T07:38:51.804" v="5050"/>
        <pc:sldMkLst>
          <pc:docMk/>
          <pc:sldMk cId="134691255" sldId="262"/>
        </pc:sldMkLst>
        <pc:spChg chg="mod">
          <ac:chgData name="Urieth Attard" userId="75441522-1268-482d-b74b-a084f810ee66" providerId="ADAL" clId="{236A9F4D-B5CB-4214-A422-3709010DB954}" dt="2022-06-23T09:22:37.643" v="2777" actId="1076"/>
          <ac:spMkLst>
            <pc:docMk/>
            <pc:sldMk cId="134691255" sldId="262"/>
            <ac:spMk id="2" creationId="{C3D5AC54-6F2E-EC4C-E25C-2CE55C748E24}"/>
          </ac:spMkLst>
        </pc:spChg>
        <pc:spChg chg="mod">
          <ac:chgData name="Urieth Attard" userId="75441522-1268-482d-b74b-a084f810ee66" providerId="ADAL" clId="{236A9F4D-B5CB-4214-A422-3709010DB954}" dt="2022-06-24T07:37:22.968" v="5032" actId="1076"/>
          <ac:spMkLst>
            <pc:docMk/>
            <pc:sldMk cId="134691255" sldId="262"/>
            <ac:spMk id="4" creationId="{55CC0741-0FC8-369B-B7E7-791C1D98E56E}"/>
          </ac:spMkLst>
        </pc:spChg>
        <pc:spChg chg="mod">
          <ac:chgData name="Urieth Attard" userId="75441522-1268-482d-b74b-a084f810ee66" providerId="ADAL" clId="{236A9F4D-B5CB-4214-A422-3709010DB954}" dt="2022-06-24T07:37:24.728" v="5033" actId="1076"/>
          <ac:spMkLst>
            <pc:docMk/>
            <pc:sldMk cId="134691255" sldId="262"/>
            <ac:spMk id="10" creationId="{051AD097-4287-8F35-E3C1-36FEBFF9A5F8}"/>
          </ac:spMkLst>
        </pc:spChg>
        <pc:spChg chg="mod">
          <ac:chgData name="Urieth Attard" userId="75441522-1268-482d-b74b-a084f810ee66" providerId="ADAL" clId="{236A9F4D-B5CB-4214-A422-3709010DB954}" dt="2022-06-24T07:37:30.228" v="5035" actId="1076"/>
          <ac:spMkLst>
            <pc:docMk/>
            <pc:sldMk cId="134691255" sldId="262"/>
            <ac:spMk id="11" creationId="{84DEDA37-C00A-0A16-0A88-8C645C670CE7}"/>
          </ac:spMkLst>
        </pc:spChg>
        <pc:spChg chg="mod">
          <ac:chgData name="Urieth Attard" userId="75441522-1268-482d-b74b-a084f810ee66" providerId="ADAL" clId="{236A9F4D-B5CB-4214-A422-3709010DB954}" dt="2022-06-24T07:37:27.692" v="5034" actId="1076"/>
          <ac:spMkLst>
            <pc:docMk/>
            <pc:sldMk cId="134691255" sldId="262"/>
            <ac:spMk id="12" creationId="{344214AB-27D5-A892-B767-70FC22ED6AE4}"/>
          </ac:spMkLst>
        </pc:spChg>
        <pc:spChg chg="add mod">
          <ac:chgData name="Urieth Attard" userId="75441522-1268-482d-b74b-a084f810ee66" providerId="ADAL" clId="{236A9F4D-B5CB-4214-A422-3709010DB954}" dt="2022-06-24T07:38:25.236" v="5040"/>
          <ac:spMkLst>
            <pc:docMk/>
            <pc:sldMk cId="134691255" sldId="262"/>
            <ac:spMk id="14" creationId="{5251C6C0-A516-1B93-7E8B-56EE00E16D26}"/>
          </ac:spMkLst>
        </pc:spChg>
        <pc:picChg chg="add mod">
          <ac:chgData name="Urieth Attard" userId="75441522-1268-482d-b74b-a084f810ee66" providerId="ADAL" clId="{236A9F4D-B5CB-4214-A422-3709010DB954}" dt="2022-06-24T07:38:30.878" v="5041" actId="1076"/>
          <ac:picMkLst>
            <pc:docMk/>
            <pc:sldMk cId="134691255" sldId="262"/>
            <ac:picMk id="13" creationId="{4105FCDD-135E-111D-BADD-F71364EA900E}"/>
          </ac:picMkLst>
        </pc:picChg>
        <pc:picChg chg="del">
          <ac:chgData name="Urieth Attard" userId="75441522-1268-482d-b74b-a084f810ee66" providerId="ADAL" clId="{236A9F4D-B5CB-4214-A422-3709010DB954}" dt="2022-06-23T08:51:00.454" v="2452" actId="478"/>
          <ac:picMkLst>
            <pc:docMk/>
            <pc:sldMk cId="134691255" sldId="262"/>
            <ac:picMk id="1026" creationId="{D2FAAB83-E675-B04E-3C88-A4617F3332F0}"/>
          </ac:picMkLst>
        </pc:picChg>
      </pc:sldChg>
      <pc:sldChg chg="addSp delSp modSp add mod ord">
        <pc:chgData name="Urieth Attard" userId="75441522-1268-482d-b74b-a084f810ee66" providerId="ADAL" clId="{236A9F4D-B5CB-4214-A422-3709010DB954}" dt="2022-06-23T09:37:29.813" v="4254" actId="113"/>
        <pc:sldMkLst>
          <pc:docMk/>
          <pc:sldMk cId="686960252" sldId="263"/>
        </pc:sldMkLst>
        <pc:spChg chg="mod">
          <ac:chgData name="Urieth Attard" userId="75441522-1268-482d-b74b-a084f810ee66" providerId="ADAL" clId="{236A9F4D-B5CB-4214-A422-3709010DB954}" dt="2022-06-23T09:26:24.744" v="3091" actId="26606"/>
          <ac:spMkLst>
            <pc:docMk/>
            <pc:sldMk cId="686960252" sldId="263"/>
            <ac:spMk id="2" creationId="{C3D5AC54-6F2E-EC4C-E25C-2CE55C748E24}"/>
          </ac:spMkLst>
        </pc:spChg>
        <pc:spChg chg="mod">
          <ac:chgData name="Urieth Attard" userId="75441522-1268-482d-b74b-a084f810ee66" providerId="ADAL" clId="{236A9F4D-B5CB-4214-A422-3709010DB954}" dt="2022-06-23T09:37:29.813" v="4254" actId="113"/>
          <ac:spMkLst>
            <pc:docMk/>
            <pc:sldMk cId="686960252" sldId="263"/>
            <ac:spMk id="3" creationId="{2464E758-78DB-FB65-E66E-24CBF9C02485}"/>
          </ac:spMkLst>
        </pc:spChg>
        <pc:spChg chg="add del">
          <ac:chgData name="Urieth Attard" userId="75441522-1268-482d-b74b-a084f810ee66" providerId="ADAL" clId="{236A9F4D-B5CB-4214-A422-3709010DB954}" dt="2022-06-23T09:26:24.744" v="3091" actId="26606"/>
          <ac:spMkLst>
            <pc:docMk/>
            <pc:sldMk cId="686960252" sldId="263"/>
            <ac:spMk id="3079" creationId="{21AC6A30-4F22-4C0F-B278-19C5B8A80C55}"/>
          </ac:spMkLst>
        </pc:spChg>
        <pc:spChg chg="add del">
          <ac:chgData name="Urieth Attard" userId="75441522-1268-482d-b74b-a084f810ee66" providerId="ADAL" clId="{236A9F4D-B5CB-4214-A422-3709010DB954}" dt="2022-06-23T09:26:24.744" v="3091" actId="26606"/>
          <ac:spMkLst>
            <pc:docMk/>
            <pc:sldMk cId="686960252" sldId="263"/>
            <ac:spMk id="3081" creationId="{BB4335AD-65B1-44E4-90AF-264024FE4BD2}"/>
          </ac:spMkLst>
        </pc:spChg>
        <pc:picChg chg="del mod">
          <ac:chgData name="Urieth Attard" userId="75441522-1268-482d-b74b-a084f810ee66" providerId="ADAL" clId="{236A9F4D-B5CB-4214-A422-3709010DB954}" dt="2022-06-23T09:26:28.279" v="3093" actId="478"/>
          <ac:picMkLst>
            <pc:docMk/>
            <pc:sldMk cId="686960252" sldId="263"/>
            <ac:picMk id="5" creationId="{0AE4AD7F-3305-B1F5-C42A-25674E4EC069}"/>
          </ac:picMkLst>
        </pc:picChg>
        <pc:picChg chg="add del mod ord">
          <ac:chgData name="Urieth Attard" userId="75441522-1268-482d-b74b-a084f810ee66" providerId="ADAL" clId="{236A9F4D-B5CB-4214-A422-3709010DB954}" dt="2022-06-23T09:29:24.981" v="3361" actId="478"/>
          <ac:picMkLst>
            <pc:docMk/>
            <pc:sldMk cId="686960252" sldId="263"/>
            <ac:picMk id="3074" creationId="{D427D748-B8C0-D673-12BA-128B17B9D45D}"/>
          </ac:picMkLst>
        </pc:picChg>
        <pc:picChg chg="add mod">
          <ac:chgData name="Urieth Attard" userId="75441522-1268-482d-b74b-a084f810ee66" providerId="ADAL" clId="{236A9F4D-B5CB-4214-A422-3709010DB954}" dt="2022-06-23T09:27:25.752" v="3100" actId="1076"/>
          <ac:picMkLst>
            <pc:docMk/>
            <pc:sldMk cId="686960252" sldId="263"/>
            <ac:picMk id="3076" creationId="{DA229E9E-BD2A-31E5-EEEA-FB80B86370D3}"/>
          </ac:picMkLst>
        </pc:picChg>
      </pc:sldChg>
      <pc:sldChg chg="addSp delSp modSp add mod ord modAnim">
        <pc:chgData name="Urieth Attard" userId="75441522-1268-482d-b74b-a084f810ee66" providerId="ADAL" clId="{236A9F4D-B5CB-4214-A422-3709010DB954}" dt="2022-06-24T07:40:28.354" v="5070"/>
        <pc:sldMkLst>
          <pc:docMk/>
          <pc:sldMk cId="2032005824" sldId="264"/>
        </pc:sldMkLst>
        <pc:spChg chg="mod">
          <ac:chgData name="Urieth Attard" userId="75441522-1268-482d-b74b-a084f810ee66" providerId="ADAL" clId="{236A9F4D-B5CB-4214-A422-3709010DB954}" dt="2022-06-23T09:36:14.688" v="4084" actId="1076"/>
          <ac:spMkLst>
            <pc:docMk/>
            <pc:sldMk cId="2032005824" sldId="264"/>
            <ac:spMk id="2" creationId="{C3D5AC54-6F2E-EC4C-E25C-2CE55C748E24}"/>
          </ac:spMkLst>
        </pc:spChg>
        <pc:spChg chg="mod">
          <ac:chgData name="Urieth Attard" userId="75441522-1268-482d-b74b-a084f810ee66" providerId="ADAL" clId="{236A9F4D-B5CB-4214-A422-3709010DB954}" dt="2022-06-23T09:35:58.400" v="4070" actId="1076"/>
          <ac:spMkLst>
            <pc:docMk/>
            <pc:sldMk cId="2032005824" sldId="264"/>
            <ac:spMk id="4" creationId="{55CC0741-0FC8-369B-B7E7-791C1D98E56E}"/>
          </ac:spMkLst>
        </pc:spChg>
        <pc:spChg chg="mod">
          <ac:chgData name="Urieth Attard" userId="75441522-1268-482d-b74b-a084f810ee66" providerId="ADAL" clId="{236A9F4D-B5CB-4214-A422-3709010DB954}" dt="2022-06-23T09:31:52.549" v="3633" actId="122"/>
          <ac:spMkLst>
            <pc:docMk/>
            <pc:sldMk cId="2032005824" sldId="264"/>
            <ac:spMk id="10" creationId="{051AD097-4287-8F35-E3C1-36FEBFF9A5F8}"/>
          </ac:spMkLst>
        </pc:spChg>
        <pc:spChg chg="mod">
          <ac:chgData name="Urieth Attard" userId="75441522-1268-482d-b74b-a084f810ee66" providerId="ADAL" clId="{236A9F4D-B5CB-4214-A422-3709010DB954}" dt="2022-06-23T09:37:57.713" v="4262" actId="14100"/>
          <ac:spMkLst>
            <pc:docMk/>
            <pc:sldMk cId="2032005824" sldId="264"/>
            <ac:spMk id="11" creationId="{84DEDA37-C00A-0A16-0A88-8C645C670CE7}"/>
          </ac:spMkLst>
        </pc:spChg>
        <pc:spChg chg="mod">
          <ac:chgData name="Urieth Attard" userId="75441522-1268-482d-b74b-a084f810ee66" providerId="ADAL" clId="{236A9F4D-B5CB-4214-A422-3709010DB954}" dt="2022-06-23T09:36:01.769" v="4072" actId="14100"/>
          <ac:spMkLst>
            <pc:docMk/>
            <pc:sldMk cId="2032005824" sldId="264"/>
            <ac:spMk id="12" creationId="{344214AB-27D5-A892-B767-70FC22ED6AE4}"/>
          </ac:spMkLst>
        </pc:spChg>
        <pc:spChg chg="add mod">
          <ac:chgData name="Urieth Attard" userId="75441522-1268-482d-b74b-a084f810ee66" providerId="ADAL" clId="{236A9F4D-B5CB-4214-A422-3709010DB954}" dt="2022-06-23T09:37:53.524" v="4261" actId="1076"/>
          <ac:spMkLst>
            <pc:docMk/>
            <pc:sldMk cId="2032005824" sldId="264"/>
            <ac:spMk id="15" creationId="{74C6A557-B022-EB0F-5D6B-C4B7D429220D}"/>
          </ac:spMkLst>
        </pc:spChg>
        <pc:spChg chg="add mod">
          <ac:chgData name="Urieth Attard" userId="75441522-1268-482d-b74b-a084f810ee66" providerId="ADAL" clId="{236A9F4D-B5CB-4214-A422-3709010DB954}" dt="2022-06-23T09:36:06.161" v="4073" actId="14100"/>
          <ac:spMkLst>
            <pc:docMk/>
            <pc:sldMk cId="2032005824" sldId="264"/>
            <ac:spMk id="16" creationId="{C29B949D-210A-62E5-6E39-FCC56692C2C2}"/>
          </ac:spMkLst>
        </pc:spChg>
        <pc:picChg chg="del mod">
          <ac:chgData name="Urieth Attard" userId="75441522-1268-482d-b74b-a084f810ee66" providerId="ADAL" clId="{236A9F4D-B5CB-4214-A422-3709010DB954}" dt="2022-06-23T09:28:01.438" v="3126" actId="478"/>
          <ac:picMkLst>
            <pc:docMk/>
            <pc:sldMk cId="2032005824" sldId="264"/>
            <ac:picMk id="13" creationId="{4105FCDD-135E-111D-BADD-F71364EA900E}"/>
          </ac:picMkLst>
        </pc:picChg>
        <pc:picChg chg="add del mod">
          <ac:chgData name="Urieth Attard" userId="75441522-1268-482d-b74b-a084f810ee66" providerId="ADAL" clId="{236A9F4D-B5CB-4214-A422-3709010DB954}" dt="2022-06-23T09:35:52.037" v="4068" actId="478"/>
          <ac:picMkLst>
            <pc:docMk/>
            <pc:sldMk cId="2032005824" sldId="264"/>
            <ac:picMk id="14" creationId="{3B9EA6F1-2733-C848-2E73-C880DB58E066}"/>
          </ac:picMkLst>
        </pc:picChg>
        <pc:picChg chg="add mod">
          <ac:chgData name="Urieth Attard" userId="75441522-1268-482d-b74b-a084f810ee66" providerId="ADAL" clId="{236A9F4D-B5CB-4214-A422-3709010DB954}" dt="2022-06-23T09:38:01.195" v="4263" actId="1076"/>
          <ac:picMkLst>
            <pc:docMk/>
            <pc:sldMk cId="2032005824" sldId="264"/>
            <ac:picMk id="17" creationId="{9CDA2CDB-5A6F-879F-53A6-39F81DC36C0A}"/>
          </ac:picMkLst>
        </pc:picChg>
      </pc:sldChg>
      <pc:sldChg chg="addSp delSp modSp add mod ord">
        <pc:chgData name="Urieth Attard" userId="75441522-1268-482d-b74b-a084f810ee66" providerId="ADAL" clId="{236A9F4D-B5CB-4214-A422-3709010DB954}" dt="2022-06-23T09:53:53.007" v="4975" actId="1076"/>
        <pc:sldMkLst>
          <pc:docMk/>
          <pc:sldMk cId="3846977868" sldId="265"/>
        </pc:sldMkLst>
        <pc:spChg chg="mod">
          <ac:chgData name="Urieth Attard" userId="75441522-1268-482d-b74b-a084f810ee66" providerId="ADAL" clId="{236A9F4D-B5CB-4214-A422-3709010DB954}" dt="2022-06-23T09:52:47.338" v="4970" actId="1076"/>
          <ac:spMkLst>
            <pc:docMk/>
            <pc:sldMk cId="3846977868" sldId="265"/>
            <ac:spMk id="2" creationId="{00EE808C-41DB-A99A-8AC1-E05EC47D440F}"/>
          </ac:spMkLst>
        </pc:spChg>
        <pc:spChg chg="del mod">
          <ac:chgData name="Urieth Attard" userId="75441522-1268-482d-b74b-a084f810ee66" providerId="ADAL" clId="{236A9F4D-B5CB-4214-A422-3709010DB954}" dt="2022-06-23T09:53:27.563" v="4971" actId="478"/>
          <ac:spMkLst>
            <pc:docMk/>
            <pc:sldMk cId="3846977868" sldId="265"/>
            <ac:spMk id="3" creationId="{737D28B0-60C1-7D7D-4EED-B6157D511407}"/>
          </ac:spMkLst>
        </pc:spChg>
        <pc:picChg chg="add mod">
          <ac:chgData name="Urieth Attard" userId="75441522-1268-482d-b74b-a084f810ee66" providerId="ADAL" clId="{236A9F4D-B5CB-4214-A422-3709010DB954}" dt="2022-06-23T09:52:25.521" v="4966" actId="732"/>
          <ac:picMkLst>
            <pc:docMk/>
            <pc:sldMk cId="3846977868" sldId="265"/>
            <ac:picMk id="6" creationId="{58805B26-576F-2DB7-1297-FEE3010037EF}"/>
          </ac:picMkLst>
        </pc:picChg>
        <pc:picChg chg="add mod">
          <ac:chgData name="Urieth Attard" userId="75441522-1268-482d-b74b-a084f810ee66" providerId="ADAL" clId="{236A9F4D-B5CB-4214-A422-3709010DB954}" dt="2022-06-23T09:52:39.713" v="4969" actId="732"/>
          <ac:picMkLst>
            <pc:docMk/>
            <pc:sldMk cId="3846977868" sldId="265"/>
            <ac:picMk id="7" creationId="{AE0F42D0-85D7-5FE0-B004-6EA1723C8B88}"/>
          </ac:picMkLst>
        </pc:picChg>
        <pc:picChg chg="add mod">
          <ac:chgData name="Urieth Attard" userId="75441522-1268-482d-b74b-a084f810ee66" providerId="ADAL" clId="{236A9F4D-B5CB-4214-A422-3709010DB954}" dt="2022-06-23T09:53:53.007" v="4975" actId="1076"/>
          <ac:picMkLst>
            <pc:docMk/>
            <pc:sldMk cId="3846977868" sldId="265"/>
            <ac:picMk id="8" creationId="{8CBD2120-5E86-AB0B-DE17-69B024EF8A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4844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7567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85373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946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106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1786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508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460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3906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4436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94705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6054-CD99-4667-B06C-8CC84E86CF22}" type="datetimeFigureOut">
              <a:rPr lang="en-MT" smtClean="0"/>
              <a:t>24/06/2022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2780-34DA-4C15-B9BF-7BDCDB9E440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36828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808C-41DB-A99A-8AC1-E05EC47D4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Wild Animals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D28B0-60C1-7D7D-4EED-B6157D51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414" y="4115282"/>
            <a:ext cx="9144000" cy="1655762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Year 5</a:t>
            </a:r>
          </a:p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Theme: Animals</a:t>
            </a:r>
          </a:p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Focus: Speaking</a:t>
            </a:r>
            <a:endParaRPr lang="en-MT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68EC728D-F923-E57E-D8EA-CAE2F58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81" y="2080263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4C6B3AE9-17CD-38C0-193E-F6E170D2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47" y="2080263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2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A6FD-D235-69B6-8D50-6F3691D2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Success Criteria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74F4-5CB3-9445-1F5F-AAE60514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1345" cy="47748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When describing an animal I can:</a:t>
            </a:r>
          </a:p>
          <a:p>
            <a:pPr marL="457200" lvl="1" indent="-457200">
              <a:lnSpc>
                <a:spcPct val="150000"/>
              </a:lnSpc>
              <a:spcBef>
                <a:spcPts val="1000"/>
              </a:spcBef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Describe the animal’s appearance</a:t>
            </a:r>
          </a:p>
          <a:p>
            <a:pPr marL="457200" lvl="1" indent="-457200">
              <a:lnSpc>
                <a:spcPct val="150000"/>
              </a:lnSpc>
              <a:spcBef>
                <a:spcPts val="1000"/>
              </a:spcBef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Talk about where the animal lives and what it eats</a:t>
            </a:r>
          </a:p>
          <a:p>
            <a:pPr marL="457200" lvl="1" indent="-457200">
              <a:lnSpc>
                <a:spcPct val="150000"/>
              </a:lnSpc>
              <a:spcBef>
                <a:spcPts val="1000"/>
              </a:spcBef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Use the present simple (third person singular and plural)</a:t>
            </a:r>
          </a:p>
          <a:p>
            <a:pPr marL="457200" lvl="1" indent="-457200">
              <a:lnSpc>
                <a:spcPct val="150000"/>
              </a:lnSpc>
              <a:spcBef>
                <a:spcPts val="1000"/>
              </a:spcBef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Link ideas using connectives</a:t>
            </a:r>
          </a:p>
          <a:p>
            <a:pPr marL="457200" lvl="1" indent="-457200">
              <a:lnSpc>
                <a:spcPct val="150000"/>
              </a:lnSpc>
              <a:spcBef>
                <a:spcPts val="1000"/>
              </a:spcBef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Use adjectives to give more details about the animal.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CB56B5-554A-02FF-652A-0FAAA253166F}"/>
              </a:ext>
            </a:extLst>
          </p:cNvPr>
          <p:cNvGrpSpPr/>
          <p:nvPr/>
        </p:nvGrpSpPr>
        <p:grpSpPr>
          <a:xfrm>
            <a:off x="5052191" y="75406"/>
            <a:ext cx="7045216" cy="1905000"/>
            <a:chOff x="5052191" y="75406"/>
            <a:chExt cx="7045216" cy="1905000"/>
          </a:xfrm>
        </p:grpSpPr>
        <p:pic>
          <p:nvPicPr>
            <p:cNvPr id="4" name="Picture 2" descr="squiggly line Icon - Download squiggly line Icon 2615726 | Noun Project">
              <a:extLst>
                <a:ext uri="{FF2B5EF4-FFF2-40B4-BE49-F238E27FC236}">
                  <a16:creationId xmlns:a16="http://schemas.microsoft.com/office/drawing/2014/main" id="{5132C091-B64D-BE66-05AA-B7F392F47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191" y="75406"/>
              <a:ext cx="3149162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squiggly line Icon - Download squiggly line Icon 2615726 | Noun Project">
              <a:extLst>
                <a:ext uri="{FF2B5EF4-FFF2-40B4-BE49-F238E27FC236}">
                  <a16:creationId xmlns:a16="http://schemas.microsoft.com/office/drawing/2014/main" id="{953050D4-FF64-08D1-24CA-1D52A9B3E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826" y="75406"/>
              <a:ext cx="3149162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squiggly line Icon - Download squiggly line Icon 2615726 | Noun Project">
              <a:extLst>
                <a:ext uri="{FF2B5EF4-FFF2-40B4-BE49-F238E27FC236}">
                  <a16:creationId xmlns:a16="http://schemas.microsoft.com/office/drawing/2014/main" id="{1D119454-060B-A281-7C32-5DFC93E40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42"/>
            <a:stretch/>
          </p:blipFill>
          <p:spPr bwMode="auto">
            <a:xfrm>
              <a:off x="9897461" y="75406"/>
              <a:ext cx="2199946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629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an Elephant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E758-78DB-FB65-E66E-24CBF9C0248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22683">
            <a:off x="5239940" y="1919025"/>
            <a:ext cx="6170216" cy="4460888"/>
          </a:xfrm>
          <a:custGeom>
            <a:avLst/>
            <a:gdLst>
              <a:gd name="connsiteX0" fmla="*/ 0 w 3922986"/>
              <a:gd name="connsiteY0" fmla="*/ 0 h 4351338"/>
              <a:gd name="connsiteX1" fmla="*/ 653831 w 3922986"/>
              <a:gd name="connsiteY1" fmla="*/ 0 h 4351338"/>
              <a:gd name="connsiteX2" fmla="*/ 1307662 w 3922986"/>
              <a:gd name="connsiteY2" fmla="*/ 0 h 4351338"/>
              <a:gd name="connsiteX3" fmla="*/ 2000723 w 3922986"/>
              <a:gd name="connsiteY3" fmla="*/ 0 h 4351338"/>
              <a:gd name="connsiteX4" fmla="*/ 2733014 w 3922986"/>
              <a:gd name="connsiteY4" fmla="*/ 0 h 4351338"/>
              <a:gd name="connsiteX5" fmla="*/ 3347615 w 3922986"/>
              <a:gd name="connsiteY5" fmla="*/ 0 h 4351338"/>
              <a:gd name="connsiteX6" fmla="*/ 3922986 w 3922986"/>
              <a:gd name="connsiteY6" fmla="*/ 0 h 4351338"/>
              <a:gd name="connsiteX7" fmla="*/ 3922986 w 3922986"/>
              <a:gd name="connsiteY7" fmla="*/ 665133 h 4351338"/>
              <a:gd name="connsiteX8" fmla="*/ 3922986 w 3922986"/>
              <a:gd name="connsiteY8" fmla="*/ 1330266 h 4351338"/>
              <a:gd name="connsiteX9" fmla="*/ 3922986 w 3922986"/>
              <a:gd name="connsiteY9" fmla="*/ 1951886 h 4351338"/>
              <a:gd name="connsiteX10" fmla="*/ 3922986 w 3922986"/>
              <a:gd name="connsiteY10" fmla="*/ 2442965 h 4351338"/>
              <a:gd name="connsiteX11" fmla="*/ 3922986 w 3922986"/>
              <a:gd name="connsiteY11" fmla="*/ 3021072 h 4351338"/>
              <a:gd name="connsiteX12" fmla="*/ 3922986 w 3922986"/>
              <a:gd name="connsiteY12" fmla="*/ 3512151 h 4351338"/>
              <a:gd name="connsiteX13" fmla="*/ 3922986 w 3922986"/>
              <a:gd name="connsiteY13" fmla="*/ 4351338 h 4351338"/>
              <a:gd name="connsiteX14" fmla="*/ 3308385 w 3922986"/>
              <a:gd name="connsiteY14" fmla="*/ 4351338 h 4351338"/>
              <a:gd name="connsiteX15" fmla="*/ 2615324 w 3922986"/>
              <a:gd name="connsiteY15" fmla="*/ 4351338 h 4351338"/>
              <a:gd name="connsiteX16" fmla="*/ 1922263 w 3922986"/>
              <a:gd name="connsiteY16" fmla="*/ 4351338 h 4351338"/>
              <a:gd name="connsiteX17" fmla="*/ 1346892 w 3922986"/>
              <a:gd name="connsiteY17" fmla="*/ 4351338 h 4351338"/>
              <a:gd name="connsiteX18" fmla="*/ 653831 w 3922986"/>
              <a:gd name="connsiteY18" fmla="*/ 4351338 h 4351338"/>
              <a:gd name="connsiteX19" fmla="*/ 0 w 3922986"/>
              <a:gd name="connsiteY19" fmla="*/ 4351338 h 4351338"/>
              <a:gd name="connsiteX20" fmla="*/ 0 w 3922986"/>
              <a:gd name="connsiteY20" fmla="*/ 3773232 h 4351338"/>
              <a:gd name="connsiteX21" fmla="*/ 0 w 3922986"/>
              <a:gd name="connsiteY21" fmla="*/ 3108099 h 4351338"/>
              <a:gd name="connsiteX22" fmla="*/ 0 w 3922986"/>
              <a:gd name="connsiteY22" fmla="*/ 2529992 h 4351338"/>
              <a:gd name="connsiteX23" fmla="*/ 0 w 3922986"/>
              <a:gd name="connsiteY23" fmla="*/ 1951886 h 4351338"/>
              <a:gd name="connsiteX24" fmla="*/ 0 w 3922986"/>
              <a:gd name="connsiteY24" fmla="*/ 1460806 h 4351338"/>
              <a:gd name="connsiteX25" fmla="*/ 0 w 3922986"/>
              <a:gd name="connsiteY25" fmla="*/ 752160 h 4351338"/>
              <a:gd name="connsiteX26" fmla="*/ 0 w 3922986"/>
              <a:gd name="connsiteY2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2986" h="4351338" fill="none" extrusionOk="0">
                <a:moveTo>
                  <a:pt x="0" y="0"/>
                </a:moveTo>
                <a:cubicBezTo>
                  <a:pt x="136083" y="15859"/>
                  <a:pt x="435925" y="6859"/>
                  <a:pt x="653831" y="0"/>
                </a:cubicBezTo>
                <a:cubicBezTo>
                  <a:pt x="871737" y="-6859"/>
                  <a:pt x="1135466" y="124"/>
                  <a:pt x="1307662" y="0"/>
                </a:cubicBezTo>
                <a:cubicBezTo>
                  <a:pt x="1479858" y="-124"/>
                  <a:pt x="1725922" y="20168"/>
                  <a:pt x="2000723" y="0"/>
                </a:cubicBezTo>
                <a:cubicBezTo>
                  <a:pt x="2275524" y="-20168"/>
                  <a:pt x="2537467" y="-21292"/>
                  <a:pt x="2733014" y="0"/>
                </a:cubicBezTo>
                <a:cubicBezTo>
                  <a:pt x="2928561" y="21292"/>
                  <a:pt x="3139708" y="-6026"/>
                  <a:pt x="3347615" y="0"/>
                </a:cubicBezTo>
                <a:cubicBezTo>
                  <a:pt x="3555522" y="6026"/>
                  <a:pt x="3776233" y="-25182"/>
                  <a:pt x="3922986" y="0"/>
                </a:cubicBezTo>
                <a:cubicBezTo>
                  <a:pt x="3896107" y="174488"/>
                  <a:pt x="3904087" y="501948"/>
                  <a:pt x="3922986" y="665133"/>
                </a:cubicBezTo>
                <a:cubicBezTo>
                  <a:pt x="3941885" y="828318"/>
                  <a:pt x="3947958" y="1099723"/>
                  <a:pt x="3922986" y="1330266"/>
                </a:cubicBezTo>
                <a:cubicBezTo>
                  <a:pt x="3898014" y="1560809"/>
                  <a:pt x="3910042" y="1680114"/>
                  <a:pt x="3922986" y="1951886"/>
                </a:cubicBezTo>
                <a:cubicBezTo>
                  <a:pt x="3935930" y="2223658"/>
                  <a:pt x="3902292" y="2269165"/>
                  <a:pt x="3922986" y="2442965"/>
                </a:cubicBezTo>
                <a:cubicBezTo>
                  <a:pt x="3943680" y="2616765"/>
                  <a:pt x="3933617" y="2815424"/>
                  <a:pt x="3922986" y="3021072"/>
                </a:cubicBezTo>
                <a:cubicBezTo>
                  <a:pt x="3912355" y="3226720"/>
                  <a:pt x="3936935" y="3290758"/>
                  <a:pt x="3922986" y="3512151"/>
                </a:cubicBezTo>
                <a:cubicBezTo>
                  <a:pt x="3909037" y="3733544"/>
                  <a:pt x="3917681" y="4098748"/>
                  <a:pt x="3922986" y="4351338"/>
                </a:cubicBezTo>
                <a:cubicBezTo>
                  <a:pt x="3753370" y="4321558"/>
                  <a:pt x="3576918" y="4354937"/>
                  <a:pt x="3308385" y="4351338"/>
                </a:cubicBezTo>
                <a:cubicBezTo>
                  <a:pt x="3039852" y="4347739"/>
                  <a:pt x="2816551" y="4357666"/>
                  <a:pt x="2615324" y="4351338"/>
                </a:cubicBezTo>
                <a:cubicBezTo>
                  <a:pt x="2414097" y="4345010"/>
                  <a:pt x="2189732" y="4322301"/>
                  <a:pt x="1922263" y="4351338"/>
                </a:cubicBezTo>
                <a:cubicBezTo>
                  <a:pt x="1654794" y="4380375"/>
                  <a:pt x="1472572" y="4353709"/>
                  <a:pt x="1346892" y="4351338"/>
                </a:cubicBezTo>
                <a:cubicBezTo>
                  <a:pt x="1221212" y="4348967"/>
                  <a:pt x="864660" y="4322978"/>
                  <a:pt x="653831" y="4351338"/>
                </a:cubicBezTo>
                <a:cubicBezTo>
                  <a:pt x="443002" y="4379698"/>
                  <a:pt x="293516" y="4342047"/>
                  <a:pt x="0" y="4351338"/>
                </a:cubicBezTo>
                <a:cubicBezTo>
                  <a:pt x="16815" y="4193731"/>
                  <a:pt x="-26114" y="3988875"/>
                  <a:pt x="0" y="3773232"/>
                </a:cubicBezTo>
                <a:cubicBezTo>
                  <a:pt x="26114" y="3557589"/>
                  <a:pt x="7129" y="3275994"/>
                  <a:pt x="0" y="3108099"/>
                </a:cubicBezTo>
                <a:cubicBezTo>
                  <a:pt x="-7129" y="2940204"/>
                  <a:pt x="20231" y="2807311"/>
                  <a:pt x="0" y="2529992"/>
                </a:cubicBezTo>
                <a:cubicBezTo>
                  <a:pt x="-20231" y="2252673"/>
                  <a:pt x="4355" y="2072443"/>
                  <a:pt x="0" y="1951886"/>
                </a:cubicBezTo>
                <a:cubicBezTo>
                  <a:pt x="-4355" y="1831329"/>
                  <a:pt x="2064" y="1658152"/>
                  <a:pt x="0" y="1460806"/>
                </a:cubicBezTo>
                <a:cubicBezTo>
                  <a:pt x="-2064" y="1263460"/>
                  <a:pt x="-2813" y="934951"/>
                  <a:pt x="0" y="752160"/>
                </a:cubicBezTo>
                <a:cubicBezTo>
                  <a:pt x="2813" y="569369"/>
                  <a:pt x="-451" y="297794"/>
                  <a:pt x="0" y="0"/>
                </a:cubicBezTo>
                <a:close/>
              </a:path>
              <a:path w="3922986" h="4351338" stroke="0" extrusionOk="0">
                <a:moveTo>
                  <a:pt x="0" y="0"/>
                </a:moveTo>
                <a:cubicBezTo>
                  <a:pt x="305039" y="23157"/>
                  <a:pt x="348585" y="21849"/>
                  <a:pt x="653831" y="0"/>
                </a:cubicBezTo>
                <a:cubicBezTo>
                  <a:pt x="959077" y="-21849"/>
                  <a:pt x="1105070" y="26702"/>
                  <a:pt x="1229202" y="0"/>
                </a:cubicBezTo>
                <a:cubicBezTo>
                  <a:pt x="1353334" y="-26702"/>
                  <a:pt x="1670107" y="-4918"/>
                  <a:pt x="1883033" y="0"/>
                </a:cubicBezTo>
                <a:cubicBezTo>
                  <a:pt x="2095959" y="4918"/>
                  <a:pt x="2341513" y="-7844"/>
                  <a:pt x="2497634" y="0"/>
                </a:cubicBezTo>
                <a:cubicBezTo>
                  <a:pt x="2653755" y="7844"/>
                  <a:pt x="2921790" y="3512"/>
                  <a:pt x="3112236" y="0"/>
                </a:cubicBezTo>
                <a:cubicBezTo>
                  <a:pt x="3302682" y="-3512"/>
                  <a:pt x="3646422" y="-30896"/>
                  <a:pt x="3922986" y="0"/>
                </a:cubicBezTo>
                <a:cubicBezTo>
                  <a:pt x="3904320" y="134541"/>
                  <a:pt x="3934099" y="484139"/>
                  <a:pt x="3922986" y="665133"/>
                </a:cubicBezTo>
                <a:cubicBezTo>
                  <a:pt x="3911873" y="846127"/>
                  <a:pt x="3924329" y="1045904"/>
                  <a:pt x="3922986" y="1243239"/>
                </a:cubicBezTo>
                <a:cubicBezTo>
                  <a:pt x="3921643" y="1440574"/>
                  <a:pt x="3957821" y="1646640"/>
                  <a:pt x="3922986" y="1951886"/>
                </a:cubicBezTo>
                <a:cubicBezTo>
                  <a:pt x="3888151" y="2257132"/>
                  <a:pt x="3951438" y="2413101"/>
                  <a:pt x="3922986" y="2617019"/>
                </a:cubicBezTo>
                <a:cubicBezTo>
                  <a:pt x="3894534" y="2820937"/>
                  <a:pt x="3922853" y="2957279"/>
                  <a:pt x="3922986" y="3195125"/>
                </a:cubicBezTo>
                <a:cubicBezTo>
                  <a:pt x="3923119" y="3432971"/>
                  <a:pt x="3896209" y="3530825"/>
                  <a:pt x="3922986" y="3816745"/>
                </a:cubicBezTo>
                <a:cubicBezTo>
                  <a:pt x="3949763" y="4102665"/>
                  <a:pt x="3911530" y="4212154"/>
                  <a:pt x="3922986" y="4351338"/>
                </a:cubicBezTo>
                <a:cubicBezTo>
                  <a:pt x="3699792" y="4368063"/>
                  <a:pt x="3487569" y="4353598"/>
                  <a:pt x="3347615" y="4351338"/>
                </a:cubicBezTo>
                <a:cubicBezTo>
                  <a:pt x="3207661" y="4349078"/>
                  <a:pt x="2846317" y="4371294"/>
                  <a:pt x="2654554" y="4351338"/>
                </a:cubicBezTo>
                <a:cubicBezTo>
                  <a:pt x="2462791" y="4331382"/>
                  <a:pt x="2305274" y="4358762"/>
                  <a:pt x="2000723" y="4351338"/>
                </a:cubicBezTo>
                <a:cubicBezTo>
                  <a:pt x="1696172" y="4343914"/>
                  <a:pt x="1587451" y="4358105"/>
                  <a:pt x="1268432" y="4351338"/>
                </a:cubicBezTo>
                <a:cubicBezTo>
                  <a:pt x="949413" y="4344571"/>
                  <a:pt x="887074" y="4357972"/>
                  <a:pt x="575371" y="4351338"/>
                </a:cubicBezTo>
                <a:cubicBezTo>
                  <a:pt x="263668" y="4344704"/>
                  <a:pt x="283507" y="4348649"/>
                  <a:pt x="0" y="4351338"/>
                </a:cubicBezTo>
                <a:cubicBezTo>
                  <a:pt x="-7418" y="4053869"/>
                  <a:pt x="8955" y="3860827"/>
                  <a:pt x="0" y="3642692"/>
                </a:cubicBezTo>
                <a:cubicBezTo>
                  <a:pt x="-8955" y="3424557"/>
                  <a:pt x="-13253" y="3383791"/>
                  <a:pt x="0" y="3151612"/>
                </a:cubicBezTo>
                <a:cubicBezTo>
                  <a:pt x="13253" y="2919433"/>
                  <a:pt x="1491" y="2723070"/>
                  <a:pt x="0" y="2573506"/>
                </a:cubicBezTo>
                <a:cubicBezTo>
                  <a:pt x="-1491" y="2423942"/>
                  <a:pt x="11400" y="2166554"/>
                  <a:pt x="0" y="1951886"/>
                </a:cubicBezTo>
                <a:cubicBezTo>
                  <a:pt x="-11400" y="1737218"/>
                  <a:pt x="2219" y="1409792"/>
                  <a:pt x="0" y="1243239"/>
                </a:cubicBezTo>
                <a:cubicBezTo>
                  <a:pt x="-2219" y="1076686"/>
                  <a:pt x="-24535" y="831727"/>
                  <a:pt x="0" y="665133"/>
                </a:cubicBezTo>
                <a:cubicBezTo>
                  <a:pt x="24535" y="498539"/>
                  <a:pt x="-5302" y="22910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Animal</a:t>
            </a:r>
            <a:r>
              <a:rPr lang="en-GB" sz="2400" dirty="0">
                <a:latin typeface="KG Neatly Printed" panose="02000506000000020003" pitchFamily="2" charset="0"/>
              </a:rPr>
              <a:t>: elephant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Lives</a:t>
            </a:r>
            <a:r>
              <a:rPr lang="en-GB" sz="2400" dirty="0">
                <a:latin typeface="KG Neatly Printed" panose="02000506000000020003" pitchFamily="2" charset="0"/>
              </a:rPr>
              <a:t>: Africa, India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Sleeps</a:t>
            </a:r>
            <a:r>
              <a:rPr lang="en-GB" sz="2400" dirty="0">
                <a:latin typeface="KG Neatly Printed" panose="02000506000000020003" pitchFamily="2" charset="0"/>
              </a:rPr>
              <a:t>: at night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Eats</a:t>
            </a:r>
            <a:r>
              <a:rPr lang="en-GB" sz="2400" dirty="0">
                <a:latin typeface="KG Neatly Printed" panose="02000506000000020003" pitchFamily="2" charset="0"/>
              </a:rPr>
              <a:t>: grass, leaves, root of trees, branches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It has</a:t>
            </a:r>
            <a:r>
              <a:rPr lang="en-GB" sz="2400" dirty="0">
                <a:latin typeface="KG Neatly Printed" panose="02000506000000020003" pitchFamily="2" charset="0"/>
              </a:rPr>
              <a:t>: small eyes, big ears, long trunk, two tusks to dig and find food, four legs, long tail; trunk can grow up to 2 metres long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Height</a:t>
            </a:r>
            <a:r>
              <a:rPr lang="en-GB" sz="2400" dirty="0">
                <a:latin typeface="KG Neatly Printed" panose="02000506000000020003" pitchFamily="2" charset="0"/>
              </a:rPr>
              <a:t>: above 3 meters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Length</a:t>
            </a:r>
            <a:r>
              <a:rPr lang="en-GB" sz="2400" dirty="0">
                <a:latin typeface="KG Neatly Printed" panose="02000506000000020003" pitchFamily="2" charset="0"/>
              </a:rPr>
              <a:t>: 6 – 7.5 meters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Weight</a:t>
            </a:r>
            <a:r>
              <a:rPr lang="en-GB" sz="2400" dirty="0">
                <a:latin typeface="KG Neatly Printed" panose="02000506000000020003" pitchFamily="2" charset="0"/>
              </a:rPr>
              <a:t>: up to 8,000kg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Distance</a:t>
            </a:r>
            <a:r>
              <a:rPr lang="en-GB" sz="2400" dirty="0">
                <a:latin typeface="KG Neatly Printed" panose="02000506000000020003" pitchFamily="2" charset="0"/>
              </a:rPr>
              <a:t>: up to 500 km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Duration</a:t>
            </a:r>
            <a:r>
              <a:rPr lang="en-GB" sz="2400" dirty="0">
                <a:latin typeface="KG Neatly Printed" panose="02000506000000020003" pitchFamily="2" charset="0"/>
              </a:rPr>
              <a:t> of life: 60-70 years.</a:t>
            </a:r>
          </a:p>
          <a:p>
            <a:pPr marL="0" indent="0">
              <a:buNone/>
            </a:pPr>
            <a:r>
              <a:rPr lang="en-GB" sz="2400" b="1" dirty="0">
                <a:latin typeface="KG Neatly Printed" panose="02000506000000020003" pitchFamily="2" charset="0"/>
              </a:rPr>
              <a:t>Interesting fact</a:t>
            </a:r>
            <a:r>
              <a:rPr lang="en-GB" sz="2400" dirty="0">
                <a:latin typeface="KG Neatly Printed" panose="02000506000000020003" pitchFamily="2" charset="0"/>
              </a:rPr>
              <a:t>: they show affection to each other by touching trunks or rubbing shoulders together</a:t>
            </a:r>
          </a:p>
        </p:txBody>
      </p:sp>
      <p:pic>
        <p:nvPicPr>
          <p:cNvPr id="1026" name="Picture 2" descr="elephant - Wikidata">
            <a:extLst>
              <a:ext uri="{FF2B5EF4-FFF2-40B4-BE49-F238E27FC236}">
                <a16:creationId xmlns:a16="http://schemas.microsoft.com/office/drawing/2014/main" id="{D2FAAB83-E675-B04E-3C88-A4617F333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7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160" y="-201059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an Elephant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pic>
        <p:nvPicPr>
          <p:cNvPr id="1026" name="Picture 2" descr="elephant - Wikidata">
            <a:extLst>
              <a:ext uri="{FF2B5EF4-FFF2-40B4-BE49-F238E27FC236}">
                <a16:creationId xmlns:a16="http://schemas.microsoft.com/office/drawing/2014/main" id="{D2FAAB83-E675-B04E-3C88-A4617F333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4205036" y="1113202"/>
            <a:ext cx="2882350" cy="4264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CC0741-0FC8-369B-B7E7-791C1D98E56E}"/>
              </a:ext>
            </a:extLst>
          </p:cNvPr>
          <p:cNvSpPr/>
          <p:nvPr/>
        </p:nvSpPr>
        <p:spPr>
          <a:xfrm>
            <a:off x="91223" y="910292"/>
            <a:ext cx="3612085" cy="19218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Habitat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Elephants are found most often in savannas, grasslands, and forests of Africa and Asia.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1AD097-4287-8F35-E3C1-36FEBFF9A5F8}"/>
              </a:ext>
            </a:extLst>
          </p:cNvPr>
          <p:cNvSpPr/>
          <p:nvPr/>
        </p:nvSpPr>
        <p:spPr>
          <a:xfrm>
            <a:off x="7589114" y="910292"/>
            <a:ext cx="4376873" cy="25187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Trunk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The elephant has a long trunk which it uses to feed or wash itself with.  The trunk can grow up to 2 metres long. It also has two ivory tusks.  It uses these to dig and find food.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4214AB-27D5-A892-B767-70FC22ED6AE4}"/>
              </a:ext>
            </a:extLst>
          </p:cNvPr>
          <p:cNvSpPr/>
          <p:nvPr/>
        </p:nvSpPr>
        <p:spPr>
          <a:xfrm>
            <a:off x="91223" y="3002233"/>
            <a:ext cx="3934239" cy="2090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Size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The African elephant weighs up to 8,000 kg and has a shoulder height of up to 3 metres.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EDA37-C00A-0A16-0A88-8C645C670CE7}"/>
              </a:ext>
            </a:extLst>
          </p:cNvPr>
          <p:cNvSpPr/>
          <p:nvPr/>
        </p:nvSpPr>
        <p:spPr>
          <a:xfrm>
            <a:off x="7589114" y="3667907"/>
            <a:ext cx="4376873" cy="1612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Diet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Elephants are vegetarian and eat grass, leaves, branches and the roots of trees.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0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BF67A4A5-62B1-1D89-708A-0D4FA8F2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E58A50BB-CDEB-80C6-FB6B-2AEB92FF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77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465CF4-1447-9BFF-D490-261D92324BBF}"/>
              </a:ext>
            </a:extLst>
          </p:cNvPr>
          <p:cNvSpPr/>
          <p:nvPr/>
        </p:nvSpPr>
        <p:spPr>
          <a:xfrm>
            <a:off x="586894" y="5377428"/>
            <a:ext cx="11018211" cy="1286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Interesting fact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Elephants show affection with each other by touching trunks or rubbing shoulders together.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333" y="152309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 Lion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E758-78DB-FB65-E66E-24CBF9C0248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92518">
            <a:off x="5554604" y="1678071"/>
            <a:ext cx="5828695" cy="4466896"/>
          </a:xfrm>
          <a:custGeom>
            <a:avLst/>
            <a:gdLst>
              <a:gd name="connsiteX0" fmla="*/ 0 w 3922986"/>
              <a:gd name="connsiteY0" fmla="*/ 0 h 4351338"/>
              <a:gd name="connsiteX1" fmla="*/ 653831 w 3922986"/>
              <a:gd name="connsiteY1" fmla="*/ 0 h 4351338"/>
              <a:gd name="connsiteX2" fmla="*/ 1307662 w 3922986"/>
              <a:gd name="connsiteY2" fmla="*/ 0 h 4351338"/>
              <a:gd name="connsiteX3" fmla="*/ 2000723 w 3922986"/>
              <a:gd name="connsiteY3" fmla="*/ 0 h 4351338"/>
              <a:gd name="connsiteX4" fmla="*/ 2733014 w 3922986"/>
              <a:gd name="connsiteY4" fmla="*/ 0 h 4351338"/>
              <a:gd name="connsiteX5" fmla="*/ 3347615 w 3922986"/>
              <a:gd name="connsiteY5" fmla="*/ 0 h 4351338"/>
              <a:gd name="connsiteX6" fmla="*/ 3922986 w 3922986"/>
              <a:gd name="connsiteY6" fmla="*/ 0 h 4351338"/>
              <a:gd name="connsiteX7" fmla="*/ 3922986 w 3922986"/>
              <a:gd name="connsiteY7" fmla="*/ 665133 h 4351338"/>
              <a:gd name="connsiteX8" fmla="*/ 3922986 w 3922986"/>
              <a:gd name="connsiteY8" fmla="*/ 1330266 h 4351338"/>
              <a:gd name="connsiteX9" fmla="*/ 3922986 w 3922986"/>
              <a:gd name="connsiteY9" fmla="*/ 1951886 h 4351338"/>
              <a:gd name="connsiteX10" fmla="*/ 3922986 w 3922986"/>
              <a:gd name="connsiteY10" fmla="*/ 2442965 h 4351338"/>
              <a:gd name="connsiteX11" fmla="*/ 3922986 w 3922986"/>
              <a:gd name="connsiteY11" fmla="*/ 3021072 h 4351338"/>
              <a:gd name="connsiteX12" fmla="*/ 3922986 w 3922986"/>
              <a:gd name="connsiteY12" fmla="*/ 3512151 h 4351338"/>
              <a:gd name="connsiteX13" fmla="*/ 3922986 w 3922986"/>
              <a:gd name="connsiteY13" fmla="*/ 4351338 h 4351338"/>
              <a:gd name="connsiteX14" fmla="*/ 3308385 w 3922986"/>
              <a:gd name="connsiteY14" fmla="*/ 4351338 h 4351338"/>
              <a:gd name="connsiteX15" fmla="*/ 2615324 w 3922986"/>
              <a:gd name="connsiteY15" fmla="*/ 4351338 h 4351338"/>
              <a:gd name="connsiteX16" fmla="*/ 1922263 w 3922986"/>
              <a:gd name="connsiteY16" fmla="*/ 4351338 h 4351338"/>
              <a:gd name="connsiteX17" fmla="*/ 1346892 w 3922986"/>
              <a:gd name="connsiteY17" fmla="*/ 4351338 h 4351338"/>
              <a:gd name="connsiteX18" fmla="*/ 653831 w 3922986"/>
              <a:gd name="connsiteY18" fmla="*/ 4351338 h 4351338"/>
              <a:gd name="connsiteX19" fmla="*/ 0 w 3922986"/>
              <a:gd name="connsiteY19" fmla="*/ 4351338 h 4351338"/>
              <a:gd name="connsiteX20" fmla="*/ 0 w 3922986"/>
              <a:gd name="connsiteY20" fmla="*/ 3773232 h 4351338"/>
              <a:gd name="connsiteX21" fmla="*/ 0 w 3922986"/>
              <a:gd name="connsiteY21" fmla="*/ 3108099 h 4351338"/>
              <a:gd name="connsiteX22" fmla="*/ 0 w 3922986"/>
              <a:gd name="connsiteY22" fmla="*/ 2529992 h 4351338"/>
              <a:gd name="connsiteX23" fmla="*/ 0 w 3922986"/>
              <a:gd name="connsiteY23" fmla="*/ 1951886 h 4351338"/>
              <a:gd name="connsiteX24" fmla="*/ 0 w 3922986"/>
              <a:gd name="connsiteY24" fmla="*/ 1460806 h 4351338"/>
              <a:gd name="connsiteX25" fmla="*/ 0 w 3922986"/>
              <a:gd name="connsiteY25" fmla="*/ 752160 h 4351338"/>
              <a:gd name="connsiteX26" fmla="*/ 0 w 3922986"/>
              <a:gd name="connsiteY2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2986" h="4351338" fill="none" extrusionOk="0">
                <a:moveTo>
                  <a:pt x="0" y="0"/>
                </a:moveTo>
                <a:cubicBezTo>
                  <a:pt x="136083" y="15859"/>
                  <a:pt x="435925" y="6859"/>
                  <a:pt x="653831" y="0"/>
                </a:cubicBezTo>
                <a:cubicBezTo>
                  <a:pt x="871737" y="-6859"/>
                  <a:pt x="1135466" y="124"/>
                  <a:pt x="1307662" y="0"/>
                </a:cubicBezTo>
                <a:cubicBezTo>
                  <a:pt x="1479858" y="-124"/>
                  <a:pt x="1725922" y="20168"/>
                  <a:pt x="2000723" y="0"/>
                </a:cubicBezTo>
                <a:cubicBezTo>
                  <a:pt x="2275524" y="-20168"/>
                  <a:pt x="2537467" y="-21292"/>
                  <a:pt x="2733014" y="0"/>
                </a:cubicBezTo>
                <a:cubicBezTo>
                  <a:pt x="2928561" y="21292"/>
                  <a:pt x="3139708" y="-6026"/>
                  <a:pt x="3347615" y="0"/>
                </a:cubicBezTo>
                <a:cubicBezTo>
                  <a:pt x="3555522" y="6026"/>
                  <a:pt x="3776233" y="-25182"/>
                  <a:pt x="3922986" y="0"/>
                </a:cubicBezTo>
                <a:cubicBezTo>
                  <a:pt x="3896107" y="174488"/>
                  <a:pt x="3904087" y="501948"/>
                  <a:pt x="3922986" y="665133"/>
                </a:cubicBezTo>
                <a:cubicBezTo>
                  <a:pt x="3941885" y="828318"/>
                  <a:pt x="3947958" y="1099723"/>
                  <a:pt x="3922986" y="1330266"/>
                </a:cubicBezTo>
                <a:cubicBezTo>
                  <a:pt x="3898014" y="1560809"/>
                  <a:pt x="3910042" y="1680114"/>
                  <a:pt x="3922986" y="1951886"/>
                </a:cubicBezTo>
                <a:cubicBezTo>
                  <a:pt x="3935930" y="2223658"/>
                  <a:pt x="3902292" y="2269165"/>
                  <a:pt x="3922986" y="2442965"/>
                </a:cubicBezTo>
                <a:cubicBezTo>
                  <a:pt x="3943680" y="2616765"/>
                  <a:pt x="3933617" y="2815424"/>
                  <a:pt x="3922986" y="3021072"/>
                </a:cubicBezTo>
                <a:cubicBezTo>
                  <a:pt x="3912355" y="3226720"/>
                  <a:pt x="3936935" y="3290758"/>
                  <a:pt x="3922986" y="3512151"/>
                </a:cubicBezTo>
                <a:cubicBezTo>
                  <a:pt x="3909037" y="3733544"/>
                  <a:pt x="3917681" y="4098748"/>
                  <a:pt x="3922986" y="4351338"/>
                </a:cubicBezTo>
                <a:cubicBezTo>
                  <a:pt x="3753370" y="4321558"/>
                  <a:pt x="3576918" y="4354937"/>
                  <a:pt x="3308385" y="4351338"/>
                </a:cubicBezTo>
                <a:cubicBezTo>
                  <a:pt x="3039852" y="4347739"/>
                  <a:pt x="2816551" y="4357666"/>
                  <a:pt x="2615324" y="4351338"/>
                </a:cubicBezTo>
                <a:cubicBezTo>
                  <a:pt x="2414097" y="4345010"/>
                  <a:pt x="2189732" y="4322301"/>
                  <a:pt x="1922263" y="4351338"/>
                </a:cubicBezTo>
                <a:cubicBezTo>
                  <a:pt x="1654794" y="4380375"/>
                  <a:pt x="1472572" y="4353709"/>
                  <a:pt x="1346892" y="4351338"/>
                </a:cubicBezTo>
                <a:cubicBezTo>
                  <a:pt x="1221212" y="4348967"/>
                  <a:pt x="864660" y="4322978"/>
                  <a:pt x="653831" y="4351338"/>
                </a:cubicBezTo>
                <a:cubicBezTo>
                  <a:pt x="443002" y="4379698"/>
                  <a:pt x="293516" y="4342047"/>
                  <a:pt x="0" y="4351338"/>
                </a:cubicBezTo>
                <a:cubicBezTo>
                  <a:pt x="16815" y="4193731"/>
                  <a:pt x="-26114" y="3988875"/>
                  <a:pt x="0" y="3773232"/>
                </a:cubicBezTo>
                <a:cubicBezTo>
                  <a:pt x="26114" y="3557589"/>
                  <a:pt x="7129" y="3275994"/>
                  <a:pt x="0" y="3108099"/>
                </a:cubicBezTo>
                <a:cubicBezTo>
                  <a:pt x="-7129" y="2940204"/>
                  <a:pt x="20231" y="2807311"/>
                  <a:pt x="0" y="2529992"/>
                </a:cubicBezTo>
                <a:cubicBezTo>
                  <a:pt x="-20231" y="2252673"/>
                  <a:pt x="4355" y="2072443"/>
                  <a:pt x="0" y="1951886"/>
                </a:cubicBezTo>
                <a:cubicBezTo>
                  <a:pt x="-4355" y="1831329"/>
                  <a:pt x="2064" y="1658152"/>
                  <a:pt x="0" y="1460806"/>
                </a:cubicBezTo>
                <a:cubicBezTo>
                  <a:pt x="-2064" y="1263460"/>
                  <a:pt x="-2813" y="934951"/>
                  <a:pt x="0" y="752160"/>
                </a:cubicBezTo>
                <a:cubicBezTo>
                  <a:pt x="2813" y="569369"/>
                  <a:pt x="-451" y="297794"/>
                  <a:pt x="0" y="0"/>
                </a:cubicBezTo>
                <a:close/>
              </a:path>
              <a:path w="3922986" h="4351338" stroke="0" extrusionOk="0">
                <a:moveTo>
                  <a:pt x="0" y="0"/>
                </a:moveTo>
                <a:cubicBezTo>
                  <a:pt x="305039" y="23157"/>
                  <a:pt x="348585" y="21849"/>
                  <a:pt x="653831" y="0"/>
                </a:cubicBezTo>
                <a:cubicBezTo>
                  <a:pt x="959077" y="-21849"/>
                  <a:pt x="1105070" y="26702"/>
                  <a:pt x="1229202" y="0"/>
                </a:cubicBezTo>
                <a:cubicBezTo>
                  <a:pt x="1353334" y="-26702"/>
                  <a:pt x="1670107" y="-4918"/>
                  <a:pt x="1883033" y="0"/>
                </a:cubicBezTo>
                <a:cubicBezTo>
                  <a:pt x="2095959" y="4918"/>
                  <a:pt x="2341513" y="-7844"/>
                  <a:pt x="2497634" y="0"/>
                </a:cubicBezTo>
                <a:cubicBezTo>
                  <a:pt x="2653755" y="7844"/>
                  <a:pt x="2921790" y="3512"/>
                  <a:pt x="3112236" y="0"/>
                </a:cubicBezTo>
                <a:cubicBezTo>
                  <a:pt x="3302682" y="-3512"/>
                  <a:pt x="3646422" y="-30896"/>
                  <a:pt x="3922986" y="0"/>
                </a:cubicBezTo>
                <a:cubicBezTo>
                  <a:pt x="3904320" y="134541"/>
                  <a:pt x="3934099" y="484139"/>
                  <a:pt x="3922986" y="665133"/>
                </a:cubicBezTo>
                <a:cubicBezTo>
                  <a:pt x="3911873" y="846127"/>
                  <a:pt x="3924329" y="1045904"/>
                  <a:pt x="3922986" y="1243239"/>
                </a:cubicBezTo>
                <a:cubicBezTo>
                  <a:pt x="3921643" y="1440574"/>
                  <a:pt x="3957821" y="1646640"/>
                  <a:pt x="3922986" y="1951886"/>
                </a:cubicBezTo>
                <a:cubicBezTo>
                  <a:pt x="3888151" y="2257132"/>
                  <a:pt x="3951438" y="2413101"/>
                  <a:pt x="3922986" y="2617019"/>
                </a:cubicBezTo>
                <a:cubicBezTo>
                  <a:pt x="3894534" y="2820937"/>
                  <a:pt x="3922853" y="2957279"/>
                  <a:pt x="3922986" y="3195125"/>
                </a:cubicBezTo>
                <a:cubicBezTo>
                  <a:pt x="3923119" y="3432971"/>
                  <a:pt x="3896209" y="3530825"/>
                  <a:pt x="3922986" y="3816745"/>
                </a:cubicBezTo>
                <a:cubicBezTo>
                  <a:pt x="3949763" y="4102665"/>
                  <a:pt x="3911530" y="4212154"/>
                  <a:pt x="3922986" y="4351338"/>
                </a:cubicBezTo>
                <a:cubicBezTo>
                  <a:pt x="3699792" y="4368063"/>
                  <a:pt x="3487569" y="4353598"/>
                  <a:pt x="3347615" y="4351338"/>
                </a:cubicBezTo>
                <a:cubicBezTo>
                  <a:pt x="3207661" y="4349078"/>
                  <a:pt x="2846317" y="4371294"/>
                  <a:pt x="2654554" y="4351338"/>
                </a:cubicBezTo>
                <a:cubicBezTo>
                  <a:pt x="2462791" y="4331382"/>
                  <a:pt x="2305274" y="4358762"/>
                  <a:pt x="2000723" y="4351338"/>
                </a:cubicBezTo>
                <a:cubicBezTo>
                  <a:pt x="1696172" y="4343914"/>
                  <a:pt x="1587451" y="4358105"/>
                  <a:pt x="1268432" y="4351338"/>
                </a:cubicBezTo>
                <a:cubicBezTo>
                  <a:pt x="949413" y="4344571"/>
                  <a:pt x="887074" y="4357972"/>
                  <a:pt x="575371" y="4351338"/>
                </a:cubicBezTo>
                <a:cubicBezTo>
                  <a:pt x="263668" y="4344704"/>
                  <a:pt x="283507" y="4348649"/>
                  <a:pt x="0" y="4351338"/>
                </a:cubicBezTo>
                <a:cubicBezTo>
                  <a:pt x="-7418" y="4053869"/>
                  <a:pt x="8955" y="3860827"/>
                  <a:pt x="0" y="3642692"/>
                </a:cubicBezTo>
                <a:cubicBezTo>
                  <a:pt x="-8955" y="3424557"/>
                  <a:pt x="-13253" y="3383791"/>
                  <a:pt x="0" y="3151612"/>
                </a:cubicBezTo>
                <a:cubicBezTo>
                  <a:pt x="13253" y="2919433"/>
                  <a:pt x="1491" y="2723070"/>
                  <a:pt x="0" y="2573506"/>
                </a:cubicBezTo>
                <a:cubicBezTo>
                  <a:pt x="-1491" y="2423942"/>
                  <a:pt x="11400" y="2166554"/>
                  <a:pt x="0" y="1951886"/>
                </a:cubicBezTo>
                <a:cubicBezTo>
                  <a:pt x="-11400" y="1737218"/>
                  <a:pt x="2219" y="1409792"/>
                  <a:pt x="0" y="1243239"/>
                </a:cubicBezTo>
                <a:cubicBezTo>
                  <a:pt x="-2219" y="1076686"/>
                  <a:pt x="-24535" y="831727"/>
                  <a:pt x="0" y="665133"/>
                </a:cubicBezTo>
                <a:cubicBezTo>
                  <a:pt x="24535" y="498539"/>
                  <a:pt x="-5302" y="22910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Animal</a:t>
            </a:r>
            <a:r>
              <a:rPr lang="en-GB" sz="3100" dirty="0">
                <a:latin typeface="KG Neatly Printed" panose="02000506000000020003" pitchFamily="2" charset="0"/>
              </a:rPr>
              <a:t>: lion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Lives</a:t>
            </a:r>
            <a:r>
              <a:rPr lang="en-GB" sz="3100" dirty="0">
                <a:latin typeface="KG Neatly Printed" panose="02000506000000020003" pitchFamily="2" charset="0"/>
              </a:rPr>
              <a:t>: Africa, Asia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Sleeps</a:t>
            </a:r>
            <a:r>
              <a:rPr lang="en-GB" sz="3100" dirty="0">
                <a:latin typeface="KG Neatly Printed" panose="02000506000000020003" pitchFamily="2" charset="0"/>
              </a:rPr>
              <a:t>: long periods of time, around 20 hours in a day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Eats</a:t>
            </a:r>
            <a:r>
              <a:rPr lang="en-GB" sz="3100" dirty="0">
                <a:latin typeface="KG Neatly Printed" panose="02000506000000020003" pitchFamily="2" charset="0"/>
              </a:rPr>
              <a:t>: zebra, wildebeest and antelope; lionesses hunt at night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It has</a:t>
            </a:r>
            <a:r>
              <a:rPr lang="en-GB" sz="3100" dirty="0">
                <a:latin typeface="KG Neatly Printed" panose="02000506000000020003" pitchFamily="2" charset="0"/>
              </a:rPr>
              <a:t>: long body, large head, short legs; adult males have a distinctive golden mane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Body length: </a:t>
            </a:r>
            <a:r>
              <a:rPr lang="en-GB" sz="3100" dirty="0">
                <a:latin typeface="KG Neatly Printed" panose="02000506000000020003" pitchFamily="2" charset="0"/>
              </a:rPr>
              <a:t>up to 2.9 metres from nose to tail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Threat</a:t>
            </a:r>
            <a:r>
              <a:rPr lang="en-GB" sz="3100" dirty="0">
                <a:latin typeface="KG Neatly Printed" panose="02000506000000020003" pitchFamily="2" charset="0"/>
              </a:rPr>
              <a:t>: loss of habitat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Habitat</a:t>
            </a:r>
            <a:r>
              <a:rPr lang="en-GB" sz="3100" dirty="0">
                <a:latin typeface="KG Neatly Printed" panose="02000506000000020003" pitchFamily="2" charset="0"/>
              </a:rPr>
              <a:t>: open plains to thick brush and dry thorn forest, in families called prides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Duration</a:t>
            </a:r>
            <a:r>
              <a:rPr lang="en-GB" sz="3100" dirty="0">
                <a:latin typeface="KG Neatly Printed" panose="02000506000000020003" pitchFamily="2" charset="0"/>
              </a:rPr>
              <a:t> of life: up to 21 years in the wild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Interesting fact: </a:t>
            </a:r>
            <a:r>
              <a:rPr lang="en-GB" sz="3100" dirty="0">
                <a:latin typeface="KG Neatly Printed" panose="02000506000000020003" pitchFamily="2" charset="0"/>
              </a:rPr>
              <a:t>a very loud roar</a:t>
            </a:r>
            <a:endParaRPr lang="en-GB" sz="2400" dirty="0">
              <a:latin typeface="KG Neatly Printed" panose="02000506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4AD7F-3305-B1F5-C42A-25674E4E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389" y="-216532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 Lion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CC0741-0FC8-369B-B7E7-791C1D98E56E}"/>
              </a:ext>
            </a:extLst>
          </p:cNvPr>
          <p:cNvSpPr/>
          <p:nvPr/>
        </p:nvSpPr>
        <p:spPr>
          <a:xfrm>
            <a:off x="274304" y="1060959"/>
            <a:ext cx="3612085" cy="22368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Habitat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Lions inhabit a wide range of habitats, from open plains to thick brush and dry thorn forest.  They live in a group called a pride.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1AD097-4287-8F35-E3C1-36FEBFF9A5F8}"/>
              </a:ext>
            </a:extLst>
          </p:cNvPr>
          <p:cNvSpPr/>
          <p:nvPr/>
        </p:nvSpPr>
        <p:spPr>
          <a:xfrm>
            <a:off x="7576557" y="1017348"/>
            <a:ext cx="4376873" cy="1612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Life Cycle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Lions in the wild rarely live more than 8 to 10 years. Lions in zoos have a life span of about 25 years.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4214AB-27D5-A892-B767-70FC22ED6AE4}"/>
              </a:ext>
            </a:extLst>
          </p:cNvPr>
          <p:cNvSpPr/>
          <p:nvPr/>
        </p:nvSpPr>
        <p:spPr>
          <a:xfrm>
            <a:off x="241468" y="3495750"/>
            <a:ext cx="4065744" cy="25722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Appearance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The lion is a well-muscled cat with a long body, large head, and short legs. Adult males are 2.7 to 3 meters long,  from nose to tail.  Adult males have a distinctive golden mane.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EDA37-C00A-0A16-0A88-8C645C670CE7}"/>
              </a:ext>
            </a:extLst>
          </p:cNvPr>
          <p:cNvSpPr/>
          <p:nvPr/>
        </p:nvSpPr>
        <p:spPr>
          <a:xfrm>
            <a:off x="7576557" y="2922348"/>
            <a:ext cx="4202545" cy="20492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Diet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Lionesses usually do most of the pride’s hunting, mainly at night. They hunt animals such as zebra, wildebeest, and antelope. 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0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BF67A4A5-62B1-1D89-708A-0D4FA8F2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E58A50BB-CDEB-80C6-FB6B-2AEB92FF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77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5FCDD-135E-111D-BADD-F71364EA9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61" y="1412292"/>
            <a:ext cx="2783887" cy="3965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51C6C0-A516-1B93-7E8B-56EE00E16D26}"/>
              </a:ext>
            </a:extLst>
          </p:cNvPr>
          <p:cNvSpPr/>
          <p:nvPr/>
        </p:nvSpPr>
        <p:spPr>
          <a:xfrm>
            <a:off x="5959366" y="5377428"/>
            <a:ext cx="5645739" cy="1286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Interesting fact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A lion’s roar can be heard up to eight kilometres away.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333" y="152309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 Panda Bear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E758-78DB-FB65-E66E-24CBF9C0248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92518">
            <a:off x="5534780" y="1692789"/>
            <a:ext cx="6194266" cy="4917852"/>
          </a:xfrm>
          <a:custGeom>
            <a:avLst/>
            <a:gdLst>
              <a:gd name="connsiteX0" fmla="*/ 0 w 3922986"/>
              <a:gd name="connsiteY0" fmla="*/ 0 h 4351338"/>
              <a:gd name="connsiteX1" fmla="*/ 653831 w 3922986"/>
              <a:gd name="connsiteY1" fmla="*/ 0 h 4351338"/>
              <a:gd name="connsiteX2" fmla="*/ 1307662 w 3922986"/>
              <a:gd name="connsiteY2" fmla="*/ 0 h 4351338"/>
              <a:gd name="connsiteX3" fmla="*/ 2000723 w 3922986"/>
              <a:gd name="connsiteY3" fmla="*/ 0 h 4351338"/>
              <a:gd name="connsiteX4" fmla="*/ 2733014 w 3922986"/>
              <a:gd name="connsiteY4" fmla="*/ 0 h 4351338"/>
              <a:gd name="connsiteX5" fmla="*/ 3347615 w 3922986"/>
              <a:gd name="connsiteY5" fmla="*/ 0 h 4351338"/>
              <a:gd name="connsiteX6" fmla="*/ 3922986 w 3922986"/>
              <a:gd name="connsiteY6" fmla="*/ 0 h 4351338"/>
              <a:gd name="connsiteX7" fmla="*/ 3922986 w 3922986"/>
              <a:gd name="connsiteY7" fmla="*/ 665133 h 4351338"/>
              <a:gd name="connsiteX8" fmla="*/ 3922986 w 3922986"/>
              <a:gd name="connsiteY8" fmla="*/ 1330266 h 4351338"/>
              <a:gd name="connsiteX9" fmla="*/ 3922986 w 3922986"/>
              <a:gd name="connsiteY9" fmla="*/ 1951886 h 4351338"/>
              <a:gd name="connsiteX10" fmla="*/ 3922986 w 3922986"/>
              <a:gd name="connsiteY10" fmla="*/ 2442965 h 4351338"/>
              <a:gd name="connsiteX11" fmla="*/ 3922986 w 3922986"/>
              <a:gd name="connsiteY11" fmla="*/ 3021072 h 4351338"/>
              <a:gd name="connsiteX12" fmla="*/ 3922986 w 3922986"/>
              <a:gd name="connsiteY12" fmla="*/ 3512151 h 4351338"/>
              <a:gd name="connsiteX13" fmla="*/ 3922986 w 3922986"/>
              <a:gd name="connsiteY13" fmla="*/ 4351338 h 4351338"/>
              <a:gd name="connsiteX14" fmla="*/ 3308385 w 3922986"/>
              <a:gd name="connsiteY14" fmla="*/ 4351338 h 4351338"/>
              <a:gd name="connsiteX15" fmla="*/ 2615324 w 3922986"/>
              <a:gd name="connsiteY15" fmla="*/ 4351338 h 4351338"/>
              <a:gd name="connsiteX16" fmla="*/ 1922263 w 3922986"/>
              <a:gd name="connsiteY16" fmla="*/ 4351338 h 4351338"/>
              <a:gd name="connsiteX17" fmla="*/ 1346892 w 3922986"/>
              <a:gd name="connsiteY17" fmla="*/ 4351338 h 4351338"/>
              <a:gd name="connsiteX18" fmla="*/ 653831 w 3922986"/>
              <a:gd name="connsiteY18" fmla="*/ 4351338 h 4351338"/>
              <a:gd name="connsiteX19" fmla="*/ 0 w 3922986"/>
              <a:gd name="connsiteY19" fmla="*/ 4351338 h 4351338"/>
              <a:gd name="connsiteX20" fmla="*/ 0 w 3922986"/>
              <a:gd name="connsiteY20" fmla="*/ 3773232 h 4351338"/>
              <a:gd name="connsiteX21" fmla="*/ 0 w 3922986"/>
              <a:gd name="connsiteY21" fmla="*/ 3108099 h 4351338"/>
              <a:gd name="connsiteX22" fmla="*/ 0 w 3922986"/>
              <a:gd name="connsiteY22" fmla="*/ 2529992 h 4351338"/>
              <a:gd name="connsiteX23" fmla="*/ 0 w 3922986"/>
              <a:gd name="connsiteY23" fmla="*/ 1951886 h 4351338"/>
              <a:gd name="connsiteX24" fmla="*/ 0 w 3922986"/>
              <a:gd name="connsiteY24" fmla="*/ 1460806 h 4351338"/>
              <a:gd name="connsiteX25" fmla="*/ 0 w 3922986"/>
              <a:gd name="connsiteY25" fmla="*/ 752160 h 4351338"/>
              <a:gd name="connsiteX26" fmla="*/ 0 w 3922986"/>
              <a:gd name="connsiteY2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2986" h="4351338" fill="none" extrusionOk="0">
                <a:moveTo>
                  <a:pt x="0" y="0"/>
                </a:moveTo>
                <a:cubicBezTo>
                  <a:pt x="136083" y="15859"/>
                  <a:pt x="435925" y="6859"/>
                  <a:pt x="653831" y="0"/>
                </a:cubicBezTo>
                <a:cubicBezTo>
                  <a:pt x="871737" y="-6859"/>
                  <a:pt x="1135466" y="124"/>
                  <a:pt x="1307662" y="0"/>
                </a:cubicBezTo>
                <a:cubicBezTo>
                  <a:pt x="1479858" y="-124"/>
                  <a:pt x="1725922" y="20168"/>
                  <a:pt x="2000723" y="0"/>
                </a:cubicBezTo>
                <a:cubicBezTo>
                  <a:pt x="2275524" y="-20168"/>
                  <a:pt x="2537467" y="-21292"/>
                  <a:pt x="2733014" y="0"/>
                </a:cubicBezTo>
                <a:cubicBezTo>
                  <a:pt x="2928561" y="21292"/>
                  <a:pt x="3139708" y="-6026"/>
                  <a:pt x="3347615" y="0"/>
                </a:cubicBezTo>
                <a:cubicBezTo>
                  <a:pt x="3555522" y="6026"/>
                  <a:pt x="3776233" y="-25182"/>
                  <a:pt x="3922986" y="0"/>
                </a:cubicBezTo>
                <a:cubicBezTo>
                  <a:pt x="3896107" y="174488"/>
                  <a:pt x="3904087" y="501948"/>
                  <a:pt x="3922986" y="665133"/>
                </a:cubicBezTo>
                <a:cubicBezTo>
                  <a:pt x="3941885" y="828318"/>
                  <a:pt x="3947958" y="1099723"/>
                  <a:pt x="3922986" y="1330266"/>
                </a:cubicBezTo>
                <a:cubicBezTo>
                  <a:pt x="3898014" y="1560809"/>
                  <a:pt x="3910042" y="1680114"/>
                  <a:pt x="3922986" y="1951886"/>
                </a:cubicBezTo>
                <a:cubicBezTo>
                  <a:pt x="3935930" y="2223658"/>
                  <a:pt x="3902292" y="2269165"/>
                  <a:pt x="3922986" y="2442965"/>
                </a:cubicBezTo>
                <a:cubicBezTo>
                  <a:pt x="3943680" y="2616765"/>
                  <a:pt x="3933617" y="2815424"/>
                  <a:pt x="3922986" y="3021072"/>
                </a:cubicBezTo>
                <a:cubicBezTo>
                  <a:pt x="3912355" y="3226720"/>
                  <a:pt x="3936935" y="3290758"/>
                  <a:pt x="3922986" y="3512151"/>
                </a:cubicBezTo>
                <a:cubicBezTo>
                  <a:pt x="3909037" y="3733544"/>
                  <a:pt x="3917681" y="4098748"/>
                  <a:pt x="3922986" y="4351338"/>
                </a:cubicBezTo>
                <a:cubicBezTo>
                  <a:pt x="3753370" y="4321558"/>
                  <a:pt x="3576918" y="4354937"/>
                  <a:pt x="3308385" y="4351338"/>
                </a:cubicBezTo>
                <a:cubicBezTo>
                  <a:pt x="3039852" y="4347739"/>
                  <a:pt x="2816551" y="4357666"/>
                  <a:pt x="2615324" y="4351338"/>
                </a:cubicBezTo>
                <a:cubicBezTo>
                  <a:pt x="2414097" y="4345010"/>
                  <a:pt x="2189732" y="4322301"/>
                  <a:pt x="1922263" y="4351338"/>
                </a:cubicBezTo>
                <a:cubicBezTo>
                  <a:pt x="1654794" y="4380375"/>
                  <a:pt x="1472572" y="4353709"/>
                  <a:pt x="1346892" y="4351338"/>
                </a:cubicBezTo>
                <a:cubicBezTo>
                  <a:pt x="1221212" y="4348967"/>
                  <a:pt x="864660" y="4322978"/>
                  <a:pt x="653831" y="4351338"/>
                </a:cubicBezTo>
                <a:cubicBezTo>
                  <a:pt x="443002" y="4379698"/>
                  <a:pt x="293516" y="4342047"/>
                  <a:pt x="0" y="4351338"/>
                </a:cubicBezTo>
                <a:cubicBezTo>
                  <a:pt x="16815" y="4193731"/>
                  <a:pt x="-26114" y="3988875"/>
                  <a:pt x="0" y="3773232"/>
                </a:cubicBezTo>
                <a:cubicBezTo>
                  <a:pt x="26114" y="3557589"/>
                  <a:pt x="7129" y="3275994"/>
                  <a:pt x="0" y="3108099"/>
                </a:cubicBezTo>
                <a:cubicBezTo>
                  <a:pt x="-7129" y="2940204"/>
                  <a:pt x="20231" y="2807311"/>
                  <a:pt x="0" y="2529992"/>
                </a:cubicBezTo>
                <a:cubicBezTo>
                  <a:pt x="-20231" y="2252673"/>
                  <a:pt x="4355" y="2072443"/>
                  <a:pt x="0" y="1951886"/>
                </a:cubicBezTo>
                <a:cubicBezTo>
                  <a:pt x="-4355" y="1831329"/>
                  <a:pt x="2064" y="1658152"/>
                  <a:pt x="0" y="1460806"/>
                </a:cubicBezTo>
                <a:cubicBezTo>
                  <a:pt x="-2064" y="1263460"/>
                  <a:pt x="-2813" y="934951"/>
                  <a:pt x="0" y="752160"/>
                </a:cubicBezTo>
                <a:cubicBezTo>
                  <a:pt x="2813" y="569369"/>
                  <a:pt x="-451" y="297794"/>
                  <a:pt x="0" y="0"/>
                </a:cubicBezTo>
                <a:close/>
              </a:path>
              <a:path w="3922986" h="4351338" stroke="0" extrusionOk="0">
                <a:moveTo>
                  <a:pt x="0" y="0"/>
                </a:moveTo>
                <a:cubicBezTo>
                  <a:pt x="305039" y="23157"/>
                  <a:pt x="348585" y="21849"/>
                  <a:pt x="653831" y="0"/>
                </a:cubicBezTo>
                <a:cubicBezTo>
                  <a:pt x="959077" y="-21849"/>
                  <a:pt x="1105070" y="26702"/>
                  <a:pt x="1229202" y="0"/>
                </a:cubicBezTo>
                <a:cubicBezTo>
                  <a:pt x="1353334" y="-26702"/>
                  <a:pt x="1670107" y="-4918"/>
                  <a:pt x="1883033" y="0"/>
                </a:cubicBezTo>
                <a:cubicBezTo>
                  <a:pt x="2095959" y="4918"/>
                  <a:pt x="2341513" y="-7844"/>
                  <a:pt x="2497634" y="0"/>
                </a:cubicBezTo>
                <a:cubicBezTo>
                  <a:pt x="2653755" y="7844"/>
                  <a:pt x="2921790" y="3512"/>
                  <a:pt x="3112236" y="0"/>
                </a:cubicBezTo>
                <a:cubicBezTo>
                  <a:pt x="3302682" y="-3512"/>
                  <a:pt x="3646422" y="-30896"/>
                  <a:pt x="3922986" y="0"/>
                </a:cubicBezTo>
                <a:cubicBezTo>
                  <a:pt x="3904320" y="134541"/>
                  <a:pt x="3934099" y="484139"/>
                  <a:pt x="3922986" y="665133"/>
                </a:cubicBezTo>
                <a:cubicBezTo>
                  <a:pt x="3911873" y="846127"/>
                  <a:pt x="3924329" y="1045904"/>
                  <a:pt x="3922986" y="1243239"/>
                </a:cubicBezTo>
                <a:cubicBezTo>
                  <a:pt x="3921643" y="1440574"/>
                  <a:pt x="3957821" y="1646640"/>
                  <a:pt x="3922986" y="1951886"/>
                </a:cubicBezTo>
                <a:cubicBezTo>
                  <a:pt x="3888151" y="2257132"/>
                  <a:pt x="3951438" y="2413101"/>
                  <a:pt x="3922986" y="2617019"/>
                </a:cubicBezTo>
                <a:cubicBezTo>
                  <a:pt x="3894534" y="2820937"/>
                  <a:pt x="3922853" y="2957279"/>
                  <a:pt x="3922986" y="3195125"/>
                </a:cubicBezTo>
                <a:cubicBezTo>
                  <a:pt x="3923119" y="3432971"/>
                  <a:pt x="3896209" y="3530825"/>
                  <a:pt x="3922986" y="3816745"/>
                </a:cubicBezTo>
                <a:cubicBezTo>
                  <a:pt x="3949763" y="4102665"/>
                  <a:pt x="3911530" y="4212154"/>
                  <a:pt x="3922986" y="4351338"/>
                </a:cubicBezTo>
                <a:cubicBezTo>
                  <a:pt x="3699792" y="4368063"/>
                  <a:pt x="3487569" y="4353598"/>
                  <a:pt x="3347615" y="4351338"/>
                </a:cubicBezTo>
                <a:cubicBezTo>
                  <a:pt x="3207661" y="4349078"/>
                  <a:pt x="2846317" y="4371294"/>
                  <a:pt x="2654554" y="4351338"/>
                </a:cubicBezTo>
                <a:cubicBezTo>
                  <a:pt x="2462791" y="4331382"/>
                  <a:pt x="2305274" y="4358762"/>
                  <a:pt x="2000723" y="4351338"/>
                </a:cubicBezTo>
                <a:cubicBezTo>
                  <a:pt x="1696172" y="4343914"/>
                  <a:pt x="1587451" y="4358105"/>
                  <a:pt x="1268432" y="4351338"/>
                </a:cubicBezTo>
                <a:cubicBezTo>
                  <a:pt x="949413" y="4344571"/>
                  <a:pt x="887074" y="4357972"/>
                  <a:pt x="575371" y="4351338"/>
                </a:cubicBezTo>
                <a:cubicBezTo>
                  <a:pt x="263668" y="4344704"/>
                  <a:pt x="283507" y="4348649"/>
                  <a:pt x="0" y="4351338"/>
                </a:cubicBezTo>
                <a:cubicBezTo>
                  <a:pt x="-7418" y="4053869"/>
                  <a:pt x="8955" y="3860827"/>
                  <a:pt x="0" y="3642692"/>
                </a:cubicBezTo>
                <a:cubicBezTo>
                  <a:pt x="-8955" y="3424557"/>
                  <a:pt x="-13253" y="3383791"/>
                  <a:pt x="0" y="3151612"/>
                </a:cubicBezTo>
                <a:cubicBezTo>
                  <a:pt x="13253" y="2919433"/>
                  <a:pt x="1491" y="2723070"/>
                  <a:pt x="0" y="2573506"/>
                </a:cubicBezTo>
                <a:cubicBezTo>
                  <a:pt x="-1491" y="2423942"/>
                  <a:pt x="11400" y="2166554"/>
                  <a:pt x="0" y="1951886"/>
                </a:cubicBezTo>
                <a:cubicBezTo>
                  <a:pt x="-11400" y="1737218"/>
                  <a:pt x="2219" y="1409792"/>
                  <a:pt x="0" y="1243239"/>
                </a:cubicBezTo>
                <a:cubicBezTo>
                  <a:pt x="-2219" y="1076686"/>
                  <a:pt x="-24535" y="831727"/>
                  <a:pt x="0" y="665133"/>
                </a:cubicBezTo>
                <a:cubicBezTo>
                  <a:pt x="24535" y="498539"/>
                  <a:pt x="-5302" y="22910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Animal</a:t>
            </a:r>
            <a:r>
              <a:rPr lang="en-GB" sz="3100" dirty="0">
                <a:latin typeface="KG Neatly Printed" panose="02000506000000020003" pitchFamily="2" charset="0"/>
              </a:rPr>
              <a:t>: panda bear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Lives</a:t>
            </a:r>
            <a:r>
              <a:rPr lang="en-GB" sz="3100" dirty="0">
                <a:latin typeface="KG Neatly Printed" panose="02000506000000020003" pitchFamily="2" charset="0"/>
              </a:rPr>
              <a:t>: China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Eats</a:t>
            </a:r>
            <a:r>
              <a:rPr lang="en-GB" sz="3100" dirty="0">
                <a:latin typeface="KG Neatly Printed" panose="02000506000000020003" pitchFamily="2" charset="0"/>
              </a:rPr>
              <a:t>: bamboo, flowers, vines, grass and honey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Appearance</a:t>
            </a:r>
            <a:r>
              <a:rPr lang="en-GB" sz="3100" dirty="0">
                <a:latin typeface="KG Neatly Printed" panose="02000506000000020003" pitchFamily="2" charset="0"/>
              </a:rPr>
              <a:t>: looks like a bear; </a:t>
            </a:r>
            <a:r>
              <a:rPr lang="en-GB" sz="3200" dirty="0">
                <a:solidFill>
                  <a:schemeClr val="tx1"/>
                </a:solidFill>
                <a:latin typeface="KG Neatly Printed" panose="02000506000000020003" pitchFamily="2" charset="0"/>
              </a:rPr>
              <a:t>legs, shoulders, ears and oval patches around the eyes are black; the rest of the coat is white.</a:t>
            </a:r>
            <a:endParaRPr lang="en-GB" sz="3100" dirty="0">
              <a:latin typeface="KG Neatly Printed" panose="02000506000000020003" pitchFamily="2" charset="0"/>
            </a:endParaRP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Size: </a:t>
            </a:r>
            <a:r>
              <a:rPr lang="en-GB" sz="3100" dirty="0">
                <a:latin typeface="KG Neatly Printed" panose="02000506000000020003" pitchFamily="2" charset="0"/>
              </a:rPr>
              <a:t>up to 1.6 metres long; weighs 75 to 100 kilograms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Threat</a:t>
            </a:r>
            <a:r>
              <a:rPr lang="en-GB" sz="3100" dirty="0">
                <a:latin typeface="KG Neatly Printed" panose="02000506000000020003" pitchFamily="2" charset="0"/>
              </a:rPr>
              <a:t>: fewer than 180 pandas in captivity and fewer than 1,600 pandas in the wild; very rare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Habitat</a:t>
            </a:r>
            <a:r>
              <a:rPr lang="en-GB" sz="3100" dirty="0">
                <a:latin typeface="KG Neatly Printed" panose="02000506000000020003" pitchFamily="2" charset="0"/>
              </a:rPr>
              <a:t>: cold bamboo forests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Diet</a:t>
            </a:r>
            <a:r>
              <a:rPr lang="en-GB" sz="3100" dirty="0">
                <a:latin typeface="KG Neatly Printed" panose="02000506000000020003" pitchFamily="2" charset="0"/>
              </a:rPr>
              <a:t>: bamboo shoots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Life Span</a:t>
            </a:r>
            <a:r>
              <a:rPr lang="en-GB" sz="3100" dirty="0">
                <a:latin typeface="KG Neatly Printed" panose="02000506000000020003" pitchFamily="2" charset="0"/>
              </a:rPr>
              <a:t>: in the wild – unknown; in captivity: +20 years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Status</a:t>
            </a:r>
            <a:r>
              <a:rPr lang="en-GB" sz="3100" dirty="0">
                <a:latin typeface="KG Neatly Printed" panose="02000506000000020003" pitchFamily="2" charset="0"/>
              </a:rPr>
              <a:t>: endangered</a:t>
            </a:r>
          </a:p>
          <a:p>
            <a:pPr marL="0" indent="0">
              <a:buNone/>
            </a:pPr>
            <a:r>
              <a:rPr lang="en-GB" sz="3100" b="1" dirty="0">
                <a:latin typeface="KG Neatly Printed" panose="02000506000000020003" pitchFamily="2" charset="0"/>
              </a:rPr>
              <a:t>Interesting fact</a:t>
            </a:r>
            <a:r>
              <a:rPr lang="en-GB" sz="3100" dirty="0">
                <a:latin typeface="KG Neatly Printed" panose="02000506000000020003" pitchFamily="2" charset="0"/>
              </a:rPr>
              <a:t>: can swim; are good tree climbers; enlarged wrist bone that looks like a thumb to grasp objects</a:t>
            </a:r>
            <a:endParaRPr lang="en-GB" sz="2400" dirty="0">
              <a:latin typeface="KG Neatly Printed" panose="02000506000000020003" pitchFamily="2" charset="0"/>
            </a:endParaRPr>
          </a:p>
        </p:txBody>
      </p:sp>
      <p:pic>
        <p:nvPicPr>
          <p:cNvPr id="3076" name="Picture 4" descr="Giant Pandas Are No Longer an Endangered Species | PEOPLE.com">
            <a:extLst>
              <a:ext uri="{FF2B5EF4-FFF2-40B4-BE49-F238E27FC236}">
                <a16:creationId xmlns:a16="http://schemas.microsoft.com/office/drawing/2014/main" id="{DA229E9E-BD2A-31E5-EEEA-FB80B8637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33126"/>
          <a:stretch/>
        </p:blipFill>
        <p:spPr bwMode="auto">
          <a:xfrm>
            <a:off x="0" y="0"/>
            <a:ext cx="4825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6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AC54-6F2E-EC4C-E25C-2CE55C7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181" y="-248115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Describing A Panda Bear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CC0741-0FC8-369B-B7E7-791C1D98E56E}"/>
              </a:ext>
            </a:extLst>
          </p:cNvPr>
          <p:cNvSpPr/>
          <p:nvPr/>
        </p:nvSpPr>
        <p:spPr>
          <a:xfrm>
            <a:off x="274303" y="1102357"/>
            <a:ext cx="3612085" cy="11184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Habitat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Pandas live in thick, cold bamboo forests.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1AD097-4287-8F35-E3C1-36FEBFF9A5F8}"/>
              </a:ext>
            </a:extLst>
          </p:cNvPr>
          <p:cNvSpPr/>
          <p:nvPr/>
        </p:nvSpPr>
        <p:spPr>
          <a:xfrm>
            <a:off x="7573659" y="1021681"/>
            <a:ext cx="4376873" cy="1612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Life Span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The panda’s lifespan in the wild is unknown but in captivity they can live for more than 20 years.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4214AB-27D5-A892-B767-70FC22ED6AE4}"/>
              </a:ext>
            </a:extLst>
          </p:cNvPr>
          <p:cNvSpPr/>
          <p:nvPr/>
        </p:nvSpPr>
        <p:spPr>
          <a:xfrm>
            <a:off x="241468" y="2426663"/>
            <a:ext cx="3826035" cy="25722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Appearance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Pandas are famous for their black and white markings.  The legs, shoulders, ears and oval patches around the eyes are black while the rest of the coat is white.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EDA37-C00A-0A16-0A88-8C645C670CE7}"/>
              </a:ext>
            </a:extLst>
          </p:cNvPr>
          <p:cNvSpPr/>
          <p:nvPr/>
        </p:nvSpPr>
        <p:spPr>
          <a:xfrm>
            <a:off x="7611185" y="2847371"/>
            <a:ext cx="4306511" cy="1871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Diet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A panda bear feeds mostly on bamboo, a tall woody plant full of fibre.  They also eat flowers, vines, grasses,  green corn and honey.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0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BF67A4A5-62B1-1D89-708A-0D4FA8F2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E58A50BB-CDEB-80C6-FB6B-2AEB92FF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77" y="-389668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C6A557-B022-EB0F-5D6B-C4B7D429220D}"/>
              </a:ext>
            </a:extLst>
          </p:cNvPr>
          <p:cNvSpPr/>
          <p:nvPr/>
        </p:nvSpPr>
        <p:spPr>
          <a:xfrm>
            <a:off x="7573659" y="4989770"/>
            <a:ext cx="4306511" cy="16930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Size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Pandas weigh around 75 to 100 kilograms and reach 1.6 metres in length.</a:t>
            </a:r>
            <a:endParaRPr lang="en-GB" sz="2400" b="1" dirty="0">
              <a:solidFill>
                <a:schemeClr val="tx1"/>
              </a:solidFill>
              <a:latin typeface="KG Neatly Printed" panose="02000506000000020003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9B949D-210A-62E5-6E39-FCC56692C2C2}"/>
              </a:ext>
            </a:extLst>
          </p:cNvPr>
          <p:cNvSpPr/>
          <p:nvPr/>
        </p:nvSpPr>
        <p:spPr>
          <a:xfrm>
            <a:off x="274303" y="5204837"/>
            <a:ext cx="6904263" cy="14964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KG Neatly Printed" panose="02000506000000020003" pitchFamily="2" charset="0"/>
              </a:rPr>
              <a:t>Interesting fact</a:t>
            </a:r>
          </a:p>
          <a:p>
            <a:r>
              <a:rPr lang="en-GB" sz="2400" dirty="0">
                <a:solidFill>
                  <a:schemeClr val="tx1"/>
                </a:solidFill>
                <a:latin typeface="KG Neatly Printed" panose="02000506000000020003" pitchFamily="2" charset="0"/>
              </a:rPr>
              <a:t>They are good tree climbers and can also swim to escape predators.  Pandas use an enlarged wrist bone that looks like a thumb to grasp objects like bamboo.</a:t>
            </a:r>
          </a:p>
        </p:txBody>
      </p:sp>
      <p:pic>
        <p:nvPicPr>
          <p:cNvPr id="17" name="Picture 4" descr="Giant Pandas Are No Longer an Endangered Species | PEOPLE.com">
            <a:extLst>
              <a:ext uri="{FF2B5EF4-FFF2-40B4-BE49-F238E27FC236}">
                <a16:creationId xmlns:a16="http://schemas.microsoft.com/office/drawing/2014/main" id="{9CDA2CDB-5A6F-879F-53A6-39F81DC3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33126"/>
          <a:stretch/>
        </p:blipFill>
        <p:spPr bwMode="auto">
          <a:xfrm>
            <a:off x="4400664" y="991976"/>
            <a:ext cx="2839834" cy="4036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20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808C-41DB-A99A-8AC1-E05EC47D4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828" y="1248487"/>
            <a:ext cx="9144000" cy="2387600"/>
          </a:xfrm>
        </p:spPr>
        <p:txBody>
          <a:bodyPr/>
          <a:lstStyle/>
          <a:p>
            <a:r>
              <a:rPr lang="en-GB" sz="5400" dirty="0">
                <a:latin typeface="Modern Love Caps" panose="020B0604020202020204" pitchFamily="82" charset="0"/>
                <a:cs typeface="Dreaming Outloud Script Pro" panose="03050502040304050704" pitchFamily="66" charset="0"/>
              </a:rPr>
              <a:t>Thank You </a:t>
            </a:r>
            <a:endParaRPr lang="en-MT" sz="5400" dirty="0">
              <a:latin typeface="Modern Love Caps" panose="020B0604020202020204" pitchFamily="82" charset="0"/>
              <a:cs typeface="Dreaming Outloud Script Pro" panose="03050502040304050704" pitchFamily="66" charset="0"/>
            </a:endParaRPr>
          </a:p>
        </p:txBody>
      </p:sp>
      <p:pic>
        <p:nvPicPr>
          <p:cNvPr id="4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68EC728D-F923-E57E-D8EA-CAE2F58B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81" y="2080263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4C6B3AE9-17CD-38C0-193E-F6E170D2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47" y="2080263"/>
            <a:ext cx="31491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58805B26-576F-2DB7-1297-FEE30100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2"/>
          <a:stretch/>
        </p:blipFill>
        <p:spPr bwMode="auto">
          <a:xfrm>
            <a:off x="2350705" y="2080263"/>
            <a:ext cx="232245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quiggly line Icon - Download squiggly line Icon 2615726 | Noun Project">
            <a:extLst>
              <a:ext uri="{FF2B5EF4-FFF2-40B4-BE49-F238E27FC236}">
                <a16:creationId xmlns:a16="http://schemas.microsoft.com/office/drawing/2014/main" id="{AE0F42D0-85D7-5FE0-B004-6EA1723C8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/>
          <a:stretch/>
        </p:blipFill>
        <p:spPr bwMode="auto">
          <a:xfrm>
            <a:off x="7714592" y="2080263"/>
            <a:ext cx="220553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D2120-5E86-AB0B-DE17-69B024EF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71" y="5913396"/>
            <a:ext cx="2322457" cy="6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809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Andika</vt:lpstr>
      <vt:lpstr>Arial</vt:lpstr>
      <vt:lpstr>Calibri</vt:lpstr>
      <vt:lpstr>Calibri Light</vt:lpstr>
      <vt:lpstr>KG Neatly Printed</vt:lpstr>
      <vt:lpstr>Modern Love Caps</vt:lpstr>
      <vt:lpstr>Office Theme</vt:lpstr>
      <vt:lpstr>Describing Wild Animals</vt:lpstr>
      <vt:lpstr>Success Criteria</vt:lpstr>
      <vt:lpstr>Describing an Elephant</vt:lpstr>
      <vt:lpstr>Describing an Elephant</vt:lpstr>
      <vt:lpstr>Describing a Lion</vt:lpstr>
      <vt:lpstr>Describing A Lion</vt:lpstr>
      <vt:lpstr>Describing a Panda Bear</vt:lpstr>
      <vt:lpstr>Describing A Panda Bear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an animal</dc:title>
  <dc:creator>Urieth Attard</dc:creator>
  <cp:lastModifiedBy>Urieth Attard</cp:lastModifiedBy>
  <cp:revision>1</cp:revision>
  <dcterms:created xsi:type="dcterms:W3CDTF">2022-06-13T09:58:07Z</dcterms:created>
  <dcterms:modified xsi:type="dcterms:W3CDTF">2022-06-24T07:40:37Z</dcterms:modified>
</cp:coreProperties>
</file>