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67" r:id="rId5"/>
    <p:sldId id="315" r:id="rId6"/>
    <p:sldId id="316" r:id="rId7"/>
    <p:sldId id="299" r:id="rId8"/>
    <p:sldId id="318" r:id="rId9"/>
    <p:sldId id="263" r:id="rId10"/>
    <p:sldId id="311" r:id="rId11"/>
    <p:sldId id="319" r:id="rId12"/>
    <p:sldId id="300" r:id="rId13"/>
    <p:sldId id="317" r:id="rId14"/>
    <p:sldId id="301" r:id="rId15"/>
    <p:sldId id="321" r:id="rId16"/>
  </p:sldIdLst>
  <p:sldSz cx="12192000" cy="6858000"/>
  <p:notesSz cx="6858000" cy="9144000"/>
  <p:embeddedFontLst>
    <p:embeddedFont>
      <p:font typeface="Abadi" panose="020B0604020104020204" pitchFamily="34" charset="0"/>
      <p:regular r:id="rId18"/>
    </p:embeddedFont>
    <p:embeddedFont>
      <p:font typeface="Abadi Extra Light" panose="020B0204020104020204" pitchFamily="34" charset="0"/>
      <p:regular r:id="rId19"/>
    </p:embeddedFont>
    <p:embeddedFont>
      <p:font typeface="All Things Pink" panose="02000203000000000000" pitchFamily="2" charset="0"/>
      <p:regular r:id="rId20"/>
    </p:embeddedFont>
    <p:embeddedFont>
      <p:font typeface="Andika" panose="02000000000000000000" pitchFamily="2" charset="0"/>
      <p:regular r:id="rId21"/>
    </p:embeddedFont>
    <p:embeddedFont>
      <p:font typeface="Borders Divide, But Hearts Shal" pitchFamily="2" charset="0"/>
      <p:regular r:id="rId22"/>
    </p:embeddedFont>
    <p:embeddedFont>
      <p:font typeface="Bradley Hand ITC" panose="03070402050302030203" pitchFamily="66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volini" panose="03000502040302020204" pitchFamily="66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CCCC"/>
    <a:srgbClr val="FF9933"/>
    <a:srgbClr val="FF66FF"/>
    <a:srgbClr val="66FF66"/>
    <a:srgbClr val="339933"/>
    <a:srgbClr val="FFC000"/>
    <a:srgbClr val="660066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1B802-FF5E-4341-9CD7-9057F546D5DD}" v="1549" dt="2021-03-22T20:57:4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6" autoAdjust="0"/>
  </p:normalViewPr>
  <p:slideViewPr>
    <p:cSldViewPr snapToGrid="0">
      <p:cViewPr varScale="1">
        <p:scale>
          <a:sx n="77" d="100"/>
          <a:sy n="77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5C81B802-FF5E-4341-9CD7-9057F546D5DD}"/>
    <pc:docChg chg="undo redo custSel addSld delSld modSld sldOrd">
      <pc:chgData name="Urieth Attard" userId="75441522-1268-482d-b74b-a084f810ee66" providerId="ADAL" clId="{5C81B802-FF5E-4341-9CD7-9057F546D5DD}" dt="2021-03-22T20:57:46.963" v="4581" actId="1076"/>
      <pc:docMkLst>
        <pc:docMk/>
      </pc:docMkLst>
      <pc:sldChg chg="addSp delSp modSp add setBg delAnim modAnim modNotesTx">
        <pc:chgData name="Urieth Attard" userId="75441522-1268-482d-b74b-a084f810ee66" providerId="ADAL" clId="{5C81B802-FF5E-4341-9CD7-9057F546D5DD}" dt="2021-03-20T22:58:00.478" v="4444"/>
        <pc:sldMkLst>
          <pc:docMk/>
          <pc:sldMk cId="3492176730" sldId="263"/>
        </pc:sldMkLst>
        <pc:spChg chg="mod">
          <ac:chgData name="Urieth Attard" userId="75441522-1268-482d-b74b-a084f810ee66" providerId="ADAL" clId="{5C81B802-FF5E-4341-9CD7-9057F546D5DD}" dt="2021-03-20T21:31:43.901" v="3837" actId="5793"/>
          <ac:spMkLst>
            <pc:docMk/>
            <pc:sldMk cId="3492176730" sldId="263"/>
            <ac:spMk id="2" creationId="{CD4A20E6-6FC2-45B2-841D-52C47ECB03E2}"/>
          </ac:spMkLst>
        </pc:spChg>
        <pc:spChg chg="del">
          <ac:chgData name="Urieth Attard" userId="75441522-1268-482d-b74b-a084f810ee66" providerId="ADAL" clId="{5C81B802-FF5E-4341-9CD7-9057F546D5DD}" dt="2021-03-20T21:31:49.293" v="3838" actId="478"/>
          <ac:spMkLst>
            <pc:docMk/>
            <pc:sldMk cId="3492176730" sldId="263"/>
            <ac:spMk id="3" creationId="{AA7E9E5A-5A90-42DC-8745-D46D0497C28C}"/>
          </ac:spMkLst>
        </pc:spChg>
        <pc:spChg chg="del">
          <ac:chgData name="Urieth Attard" userId="75441522-1268-482d-b74b-a084f810ee66" providerId="ADAL" clId="{5C81B802-FF5E-4341-9CD7-9057F546D5DD}" dt="2021-03-20T21:31:59.858" v="3840" actId="478"/>
          <ac:spMkLst>
            <pc:docMk/>
            <pc:sldMk cId="3492176730" sldId="263"/>
            <ac:spMk id="4" creationId="{1805A8C7-53DF-486F-8574-E59295760C38}"/>
          </ac:spMkLst>
        </pc:spChg>
        <pc:spChg chg="del">
          <ac:chgData name="Urieth Attard" userId="75441522-1268-482d-b74b-a084f810ee66" providerId="ADAL" clId="{5C81B802-FF5E-4341-9CD7-9057F546D5DD}" dt="2021-03-20T21:31:59.858" v="3840" actId="478"/>
          <ac:spMkLst>
            <pc:docMk/>
            <pc:sldMk cId="3492176730" sldId="263"/>
            <ac:spMk id="5" creationId="{C2A9A898-569F-4806-BF7B-52877188AA64}"/>
          </ac:spMkLst>
        </pc:spChg>
        <pc:spChg chg="del">
          <ac:chgData name="Urieth Attard" userId="75441522-1268-482d-b74b-a084f810ee66" providerId="ADAL" clId="{5C81B802-FF5E-4341-9CD7-9057F546D5DD}" dt="2021-03-20T21:31:59.858" v="3840" actId="478"/>
          <ac:spMkLst>
            <pc:docMk/>
            <pc:sldMk cId="3492176730" sldId="263"/>
            <ac:spMk id="6" creationId="{D0326B86-7175-4329-AD67-5BD2AA1D470C}"/>
          </ac:spMkLst>
        </pc:spChg>
        <pc:spChg chg="del">
          <ac:chgData name="Urieth Attard" userId="75441522-1268-482d-b74b-a084f810ee66" providerId="ADAL" clId="{5C81B802-FF5E-4341-9CD7-9057F546D5DD}" dt="2021-03-20T21:31:59.858" v="3840" actId="478"/>
          <ac:spMkLst>
            <pc:docMk/>
            <pc:sldMk cId="3492176730" sldId="263"/>
            <ac:spMk id="7" creationId="{711D7E24-C1AA-4B73-AAFF-F48CC9207B18}"/>
          </ac:spMkLst>
        </pc:spChg>
        <pc:spChg chg="del">
          <ac:chgData name="Urieth Attard" userId="75441522-1268-482d-b74b-a084f810ee66" providerId="ADAL" clId="{5C81B802-FF5E-4341-9CD7-9057F546D5DD}" dt="2021-03-20T21:31:59.858" v="3840" actId="478"/>
          <ac:spMkLst>
            <pc:docMk/>
            <pc:sldMk cId="3492176730" sldId="263"/>
            <ac:spMk id="8" creationId="{3141F3E5-33F1-4BDB-9DFA-2603A8F3D8C1}"/>
          </ac:spMkLst>
        </pc:spChg>
        <pc:spChg chg="add mod">
          <ac:chgData name="Urieth Attard" userId="75441522-1268-482d-b74b-a084f810ee66" providerId="ADAL" clId="{5C81B802-FF5E-4341-9CD7-9057F546D5DD}" dt="2021-03-20T22:57:47.462" v="4440" actId="1076"/>
          <ac:spMkLst>
            <pc:docMk/>
            <pc:sldMk cId="3492176730" sldId="263"/>
            <ac:spMk id="11" creationId="{EA6DF6AB-88A7-470D-883D-BC6FD0632D18}"/>
          </ac:spMkLst>
        </pc:spChg>
        <pc:spChg chg="add mod">
          <ac:chgData name="Urieth Attard" userId="75441522-1268-482d-b74b-a084f810ee66" providerId="ADAL" clId="{5C81B802-FF5E-4341-9CD7-9057F546D5DD}" dt="2021-03-20T22:57:58.119" v="4443" actId="1076"/>
          <ac:spMkLst>
            <pc:docMk/>
            <pc:sldMk cId="3492176730" sldId="263"/>
            <ac:spMk id="14" creationId="{905D9541-4AB2-47EC-994B-A92B9ED4872B}"/>
          </ac:spMkLst>
        </pc:spChg>
        <pc:picChg chg="add mod">
          <ac:chgData name="Urieth Attard" userId="75441522-1268-482d-b74b-a084f810ee66" providerId="ADAL" clId="{5C81B802-FF5E-4341-9CD7-9057F546D5DD}" dt="2021-03-20T21:36:00.656" v="4120" actId="14100"/>
          <ac:picMkLst>
            <pc:docMk/>
            <pc:sldMk cId="3492176730" sldId="263"/>
            <ac:picMk id="7170" creationId="{719F2F7C-7888-43FD-BE51-556C57E76BBF}"/>
          </ac:picMkLst>
        </pc:picChg>
      </pc:sldChg>
      <pc:sldChg chg="addSp delSp modSp modAnim modNotesTx">
        <pc:chgData name="Urieth Attard" userId="75441522-1268-482d-b74b-a084f810ee66" providerId="ADAL" clId="{5C81B802-FF5E-4341-9CD7-9057F546D5DD}" dt="2021-03-20T23:05:34.973" v="4559" actId="20577"/>
        <pc:sldMkLst>
          <pc:docMk/>
          <pc:sldMk cId="2347273538" sldId="299"/>
        </pc:sldMkLst>
        <pc:spChg chg="add del mod">
          <ac:chgData name="Urieth Attard" userId="75441522-1268-482d-b74b-a084f810ee66" providerId="ADAL" clId="{5C81B802-FF5E-4341-9CD7-9057F546D5DD}" dt="2021-03-20T09:48:52.369" v="1825" actId="478"/>
          <ac:spMkLst>
            <pc:docMk/>
            <pc:sldMk cId="2347273538" sldId="299"/>
            <ac:spMk id="2" creationId="{EF787603-6A0F-4280-B644-F79C49C7549E}"/>
          </ac:spMkLst>
        </pc:spChg>
        <pc:spChg chg="mod">
          <ac:chgData name="Urieth Attard" userId="75441522-1268-482d-b74b-a084f810ee66" providerId="ADAL" clId="{5C81B802-FF5E-4341-9CD7-9057F546D5DD}" dt="2021-03-20T23:05:34.973" v="4559" actId="20577"/>
          <ac:spMkLst>
            <pc:docMk/>
            <pc:sldMk cId="2347273538" sldId="299"/>
            <ac:spMk id="3" creationId="{1AA3AB99-407E-4365-B95A-53FBFE947A73}"/>
          </ac:spMkLst>
        </pc:spChg>
        <pc:picChg chg="add mod ord">
          <ac:chgData name="Urieth Attard" userId="75441522-1268-482d-b74b-a084f810ee66" providerId="ADAL" clId="{5C81B802-FF5E-4341-9CD7-9057F546D5DD}" dt="2021-03-20T08:39:07.747" v="247" actId="1076"/>
          <ac:picMkLst>
            <pc:docMk/>
            <pc:sldMk cId="2347273538" sldId="299"/>
            <ac:picMk id="6" creationId="{9D9BDA1D-4350-4CF3-B985-BD54465A421B}"/>
          </ac:picMkLst>
        </pc:picChg>
        <pc:picChg chg="del mod">
          <ac:chgData name="Urieth Attard" userId="75441522-1268-482d-b74b-a084f810ee66" providerId="ADAL" clId="{5C81B802-FF5E-4341-9CD7-9057F546D5DD}" dt="2021-03-20T08:38:19.372" v="235" actId="478"/>
          <ac:picMkLst>
            <pc:docMk/>
            <pc:sldMk cId="2347273538" sldId="299"/>
            <ac:picMk id="1026" creationId="{D6B061DA-09A3-412E-BDED-634156BBF024}"/>
          </ac:picMkLst>
        </pc:picChg>
        <pc:picChg chg="add del">
          <ac:chgData name="Urieth Attard" userId="75441522-1268-482d-b74b-a084f810ee66" providerId="ADAL" clId="{5C81B802-FF5E-4341-9CD7-9057F546D5DD}" dt="2021-03-20T08:37:42.058" v="228" actId="478"/>
          <ac:picMkLst>
            <pc:docMk/>
            <pc:sldMk cId="2347273538" sldId="299"/>
            <ac:picMk id="2050" creationId="{1FBB0510-EA75-4F03-A7DB-46A2065E168F}"/>
          </ac:picMkLst>
        </pc:picChg>
        <pc:picChg chg="add del">
          <ac:chgData name="Urieth Attard" userId="75441522-1268-482d-b74b-a084f810ee66" providerId="ADAL" clId="{5C81B802-FF5E-4341-9CD7-9057F546D5DD}" dt="2021-03-20T08:37:52.984" v="230" actId="478"/>
          <ac:picMkLst>
            <pc:docMk/>
            <pc:sldMk cId="2347273538" sldId="299"/>
            <ac:picMk id="2052" creationId="{6E341CD7-BC47-48ED-B45C-968DDD74458C}"/>
          </ac:picMkLst>
        </pc:picChg>
      </pc:sldChg>
      <pc:sldChg chg="addSp delSp modSp ord addAnim delAnim modAnim modNotesTx">
        <pc:chgData name="Urieth Attard" userId="75441522-1268-482d-b74b-a084f810ee66" providerId="ADAL" clId="{5C81B802-FF5E-4341-9CD7-9057F546D5DD}" dt="2021-03-20T23:09:05.743" v="4579" actId="20577"/>
        <pc:sldMkLst>
          <pc:docMk/>
          <pc:sldMk cId="2243650956" sldId="300"/>
        </pc:sldMkLst>
        <pc:spChg chg="mod">
          <ac:chgData name="Urieth Attard" userId="75441522-1268-482d-b74b-a084f810ee66" providerId="ADAL" clId="{5C81B802-FF5E-4341-9CD7-9057F546D5DD}" dt="2021-03-20T23:08:36.575" v="4577" actId="20577"/>
          <ac:spMkLst>
            <pc:docMk/>
            <pc:sldMk cId="2243650956" sldId="300"/>
            <ac:spMk id="2" creationId="{DF79F15C-3ABB-4420-89A1-F264C7807FDA}"/>
          </ac:spMkLst>
        </pc:spChg>
        <pc:spChg chg="del mod">
          <ac:chgData name="Urieth Attard" userId="75441522-1268-482d-b74b-a084f810ee66" providerId="ADAL" clId="{5C81B802-FF5E-4341-9CD7-9057F546D5DD}" dt="2021-03-20T09:00:41.344" v="725" actId="478"/>
          <ac:spMkLst>
            <pc:docMk/>
            <pc:sldMk cId="2243650956" sldId="300"/>
            <ac:spMk id="3" creationId="{66AA1AC0-F2E3-45B8-8B48-B49F849125E7}"/>
          </ac:spMkLst>
        </pc:spChg>
        <pc:spChg chg="add del mod">
          <ac:chgData name="Urieth Attard" userId="75441522-1268-482d-b74b-a084f810ee66" providerId="ADAL" clId="{5C81B802-FF5E-4341-9CD7-9057F546D5DD}" dt="2021-03-20T09:27:02.684" v="1189" actId="478"/>
          <ac:spMkLst>
            <pc:docMk/>
            <pc:sldMk cId="2243650956" sldId="300"/>
            <ac:spMk id="5" creationId="{4B62A9B1-E546-4E20-A779-B013FE5C2496}"/>
          </ac:spMkLst>
        </pc:spChg>
        <pc:spChg chg="add del mod">
          <ac:chgData name="Urieth Attard" userId="75441522-1268-482d-b74b-a084f810ee66" providerId="ADAL" clId="{5C81B802-FF5E-4341-9CD7-9057F546D5DD}" dt="2021-03-20T09:27:05.282" v="1190" actId="478"/>
          <ac:spMkLst>
            <pc:docMk/>
            <pc:sldMk cId="2243650956" sldId="300"/>
            <ac:spMk id="6" creationId="{872D614F-1CC1-4E44-ACCC-69502212EE37}"/>
          </ac:spMkLst>
        </pc:spChg>
        <pc:spChg chg="add del mod">
          <ac:chgData name="Urieth Attard" userId="75441522-1268-482d-b74b-a084f810ee66" providerId="ADAL" clId="{5C81B802-FF5E-4341-9CD7-9057F546D5DD}" dt="2021-03-20T09:27:08.032" v="1191" actId="478"/>
          <ac:spMkLst>
            <pc:docMk/>
            <pc:sldMk cId="2243650956" sldId="300"/>
            <ac:spMk id="7" creationId="{1648EF48-46EE-4C9D-9079-EF410B0723E4}"/>
          </ac:spMkLst>
        </pc:spChg>
        <pc:spChg chg="add del mod">
          <ac:chgData name="Urieth Attard" userId="75441522-1268-482d-b74b-a084f810ee66" providerId="ADAL" clId="{5C81B802-FF5E-4341-9CD7-9057F546D5DD}" dt="2021-03-20T09:27:24.053" v="1192" actId="478"/>
          <ac:spMkLst>
            <pc:docMk/>
            <pc:sldMk cId="2243650956" sldId="300"/>
            <ac:spMk id="8" creationId="{8B82FF13-9A0C-407F-835B-288225C44267}"/>
          </ac:spMkLst>
        </pc:spChg>
        <pc:spChg chg="add del mod">
          <ac:chgData name="Urieth Attard" userId="75441522-1268-482d-b74b-a084f810ee66" providerId="ADAL" clId="{5C81B802-FF5E-4341-9CD7-9057F546D5DD}" dt="2021-03-20T09:27:24.053" v="1192" actId="478"/>
          <ac:spMkLst>
            <pc:docMk/>
            <pc:sldMk cId="2243650956" sldId="300"/>
            <ac:spMk id="9" creationId="{49B1D469-8E3D-4FCF-812E-7A1395ED04CE}"/>
          </ac:spMkLst>
        </pc:spChg>
        <pc:spChg chg="add del mod">
          <ac:chgData name="Urieth Attard" userId="75441522-1268-482d-b74b-a084f810ee66" providerId="ADAL" clId="{5C81B802-FF5E-4341-9CD7-9057F546D5DD}" dt="2021-03-20T09:27:24.053" v="1192" actId="478"/>
          <ac:spMkLst>
            <pc:docMk/>
            <pc:sldMk cId="2243650956" sldId="300"/>
            <ac:spMk id="10" creationId="{3F9C24C5-A988-4815-8608-4646F431D964}"/>
          </ac:spMkLst>
        </pc:spChg>
        <pc:spChg chg="add del mod">
          <ac:chgData name="Urieth Attard" userId="75441522-1268-482d-b74b-a084f810ee66" providerId="ADAL" clId="{5C81B802-FF5E-4341-9CD7-9057F546D5DD}" dt="2021-03-20T09:27:24.053" v="1192" actId="478"/>
          <ac:spMkLst>
            <pc:docMk/>
            <pc:sldMk cId="2243650956" sldId="300"/>
            <ac:spMk id="11" creationId="{528700B6-9F0D-4852-BFC6-E741BF2681C5}"/>
          </ac:spMkLst>
        </pc:spChg>
        <pc:spChg chg="add mod ord">
          <ac:chgData name="Urieth Attard" userId="75441522-1268-482d-b74b-a084f810ee66" providerId="ADAL" clId="{5C81B802-FF5E-4341-9CD7-9057F546D5DD}" dt="2021-03-20T09:29:11.335" v="1351" actId="1076"/>
          <ac:spMkLst>
            <pc:docMk/>
            <pc:sldMk cId="2243650956" sldId="300"/>
            <ac:spMk id="13" creationId="{47AAFE4B-4E80-44CE-A287-F3EAAABAC744}"/>
          </ac:spMkLst>
        </pc:spChg>
        <pc:graphicFrameChg chg="add mod">
          <ac:chgData name="Urieth Attard" userId="75441522-1268-482d-b74b-a084f810ee66" providerId="ADAL" clId="{5C81B802-FF5E-4341-9CD7-9057F546D5DD}" dt="2021-03-20T23:09:05.743" v="4579" actId="20577"/>
          <ac:graphicFrameMkLst>
            <pc:docMk/>
            <pc:sldMk cId="2243650956" sldId="300"/>
            <ac:graphicFrameMk id="4" creationId="{9EE1FFAA-0B74-45F8-B454-2433A3250070}"/>
          </ac:graphicFrameMkLst>
        </pc:graphicFrameChg>
        <pc:graphicFrameChg chg="add del mod">
          <ac:chgData name="Urieth Attard" userId="75441522-1268-482d-b74b-a084f810ee66" providerId="ADAL" clId="{5C81B802-FF5E-4341-9CD7-9057F546D5DD}" dt="2021-03-20T09:26:49.078" v="1187" actId="1032"/>
          <ac:graphicFrameMkLst>
            <pc:docMk/>
            <pc:sldMk cId="2243650956" sldId="300"/>
            <ac:graphicFrameMk id="12" creationId="{CA24CA2D-5AA9-4068-8C40-C3913A7BB389}"/>
          </ac:graphicFrameMkLst>
        </pc:graphicFrameChg>
        <pc:graphicFrameChg chg="add del modGraphic">
          <ac:chgData name="Urieth Attard" userId="75441522-1268-482d-b74b-a084f810ee66" providerId="ADAL" clId="{5C81B802-FF5E-4341-9CD7-9057F546D5DD}" dt="2021-03-20T21:36:48.664" v="4134" actId="478"/>
          <ac:graphicFrameMkLst>
            <pc:docMk/>
            <pc:sldMk cId="2243650956" sldId="300"/>
            <ac:graphicFrameMk id="15" creationId="{A518527C-8FAE-48A1-9ECC-623AA5EDA75C}"/>
          </ac:graphicFrameMkLst>
        </pc:graphicFrameChg>
        <pc:picChg chg="add mod">
          <ac:chgData name="Urieth Attard" userId="75441522-1268-482d-b74b-a084f810ee66" providerId="ADAL" clId="{5C81B802-FF5E-4341-9CD7-9057F546D5DD}" dt="2021-03-20T09:29:56.493" v="1359" actId="1076"/>
          <ac:picMkLst>
            <pc:docMk/>
            <pc:sldMk cId="2243650956" sldId="300"/>
            <ac:picMk id="4098" creationId="{AC7732A8-4D78-47A5-AB2F-CE30061EB575}"/>
          </ac:picMkLst>
        </pc:picChg>
      </pc:sldChg>
      <pc:sldChg chg="addSp modSp modAnim modNotesTx">
        <pc:chgData name="Urieth Attard" userId="75441522-1268-482d-b74b-a084f810ee66" providerId="ADAL" clId="{5C81B802-FF5E-4341-9CD7-9057F546D5DD}" dt="2021-03-20T23:04:40.503" v="4530"/>
        <pc:sldMkLst>
          <pc:docMk/>
          <pc:sldMk cId="2166095226" sldId="301"/>
        </pc:sldMkLst>
        <pc:spChg chg="add mod ord">
          <ac:chgData name="Urieth Attard" userId="75441522-1268-482d-b74b-a084f810ee66" providerId="ADAL" clId="{5C81B802-FF5E-4341-9CD7-9057F546D5DD}" dt="2021-03-20T09:21:33.077" v="951" actId="14100"/>
          <ac:spMkLst>
            <pc:docMk/>
            <pc:sldMk cId="2166095226" sldId="301"/>
            <ac:spMk id="2" creationId="{AB291AE2-DBCF-4981-B1F0-38F1B8A21594}"/>
          </ac:spMkLst>
        </pc:spChg>
        <pc:spChg chg="mod">
          <ac:chgData name="Urieth Attard" userId="75441522-1268-482d-b74b-a084f810ee66" providerId="ADAL" clId="{5C81B802-FF5E-4341-9CD7-9057F546D5DD}" dt="2021-03-20T09:20:32.343" v="935" actId="1076"/>
          <ac:spMkLst>
            <pc:docMk/>
            <pc:sldMk cId="2166095226" sldId="301"/>
            <ac:spMk id="6" creationId="{7A1C9B53-708B-4905-B46B-57FD78C02A4A}"/>
          </ac:spMkLst>
        </pc:spChg>
        <pc:spChg chg="mod">
          <ac:chgData name="Urieth Attard" userId="75441522-1268-482d-b74b-a084f810ee66" providerId="ADAL" clId="{5C81B802-FF5E-4341-9CD7-9057F546D5DD}" dt="2021-03-20T09:21:43.815" v="954" actId="1076"/>
          <ac:spMkLst>
            <pc:docMk/>
            <pc:sldMk cId="2166095226" sldId="301"/>
            <ac:spMk id="7" creationId="{B57AEFF9-6F26-4143-B1CE-36AD03DC3D66}"/>
          </ac:spMkLst>
        </pc:spChg>
        <pc:spChg chg="mod">
          <ac:chgData name="Urieth Attard" userId="75441522-1268-482d-b74b-a084f810ee66" providerId="ADAL" clId="{5C81B802-FF5E-4341-9CD7-9057F546D5DD}" dt="2021-03-20T09:09:24.572" v="914" actId="14100"/>
          <ac:spMkLst>
            <pc:docMk/>
            <pc:sldMk cId="2166095226" sldId="301"/>
            <ac:spMk id="16" creationId="{9DE587AA-9B46-4584-8402-97109EA0EE67}"/>
          </ac:spMkLst>
        </pc:spChg>
        <pc:spChg chg="mod">
          <ac:chgData name="Urieth Attard" userId="75441522-1268-482d-b74b-a084f810ee66" providerId="ADAL" clId="{5C81B802-FF5E-4341-9CD7-9057F546D5DD}" dt="2021-03-20T09:19:48.832" v="925" actId="1076"/>
          <ac:spMkLst>
            <pc:docMk/>
            <pc:sldMk cId="2166095226" sldId="301"/>
            <ac:spMk id="17" creationId="{5D341919-7CE4-4014-8396-EF2CF854C4E5}"/>
          </ac:spMkLst>
        </pc:spChg>
        <pc:spChg chg="mod">
          <ac:chgData name="Urieth Attard" userId="75441522-1268-482d-b74b-a084f810ee66" providerId="ADAL" clId="{5C81B802-FF5E-4341-9CD7-9057F546D5DD}" dt="2021-03-20T09:09:41.368" v="918" actId="1076"/>
          <ac:spMkLst>
            <pc:docMk/>
            <pc:sldMk cId="2166095226" sldId="301"/>
            <ac:spMk id="18" creationId="{7EABC058-24D6-4C23-85B5-8568056F581C}"/>
          </ac:spMkLst>
        </pc:spChg>
        <pc:spChg chg="mod">
          <ac:chgData name="Urieth Attard" userId="75441522-1268-482d-b74b-a084f810ee66" providerId="ADAL" clId="{5C81B802-FF5E-4341-9CD7-9057F546D5DD}" dt="2021-03-20T09:21:46.929" v="955" actId="1076"/>
          <ac:spMkLst>
            <pc:docMk/>
            <pc:sldMk cId="2166095226" sldId="301"/>
            <ac:spMk id="19" creationId="{6F75EF24-4F71-4647-8D4A-D7F205F0D6A5}"/>
          </ac:spMkLst>
        </pc:spChg>
        <pc:spChg chg="mod">
          <ac:chgData name="Urieth Attard" userId="75441522-1268-482d-b74b-a084f810ee66" providerId="ADAL" clId="{5C81B802-FF5E-4341-9CD7-9057F546D5DD}" dt="2021-03-20T09:20:59.613" v="942" actId="14100"/>
          <ac:spMkLst>
            <pc:docMk/>
            <pc:sldMk cId="2166095226" sldId="301"/>
            <ac:spMk id="20" creationId="{F07517E2-BA4B-42C5-8BA4-45C14F690572}"/>
          </ac:spMkLst>
        </pc:spChg>
        <pc:spChg chg="mod">
          <ac:chgData name="Urieth Attard" userId="75441522-1268-482d-b74b-a084f810ee66" providerId="ADAL" clId="{5C81B802-FF5E-4341-9CD7-9057F546D5DD}" dt="2021-03-20T09:21:22.922" v="948" actId="1076"/>
          <ac:spMkLst>
            <pc:docMk/>
            <pc:sldMk cId="2166095226" sldId="301"/>
            <ac:spMk id="21" creationId="{AABA1319-171E-4915-A76B-DCBEFA77F098}"/>
          </ac:spMkLst>
        </pc:spChg>
        <pc:spChg chg="mod">
          <ac:chgData name="Urieth Attard" userId="75441522-1268-482d-b74b-a084f810ee66" providerId="ADAL" clId="{5C81B802-FF5E-4341-9CD7-9057F546D5DD}" dt="2021-03-20T09:20:25.677" v="933" actId="1076"/>
          <ac:spMkLst>
            <pc:docMk/>
            <pc:sldMk cId="2166095226" sldId="301"/>
            <ac:spMk id="22" creationId="{BFE067EC-7359-4FA4-9E67-468AB003600F}"/>
          </ac:spMkLst>
        </pc:spChg>
        <pc:picChg chg="mod">
          <ac:chgData name="Urieth Attard" userId="75441522-1268-482d-b74b-a084f810ee66" providerId="ADAL" clId="{5C81B802-FF5E-4341-9CD7-9057F546D5DD}" dt="2021-03-20T09:21:36.680" v="952" actId="1076"/>
          <ac:picMkLst>
            <pc:docMk/>
            <pc:sldMk cId="2166095226" sldId="301"/>
            <ac:picMk id="5" creationId="{0D05C1DB-9D90-4D49-8EA4-26115E78963B}"/>
          </ac:picMkLst>
        </pc:picChg>
      </pc:sldChg>
      <pc:sldChg chg="addSp delSp modSp ord modAnim">
        <pc:chgData name="Urieth Attard" userId="75441522-1268-482d-b74b-a084f810ee66" providerId="ADAL" clId="{5C81B802-FF5E-4341-9CD7-9057F546D5DD}" dt="2021-03-20T23:08:11.150" v="4567"/>
        <pc:sldMkLst>
          <pc:docMk/>
          <pc:sldMk cId="1714522873" sldId="311"/>
        </pc:sldMkLst>
        <pc:spChg chg="del mod ord">
          <ac:chgData name="Urieth Attard" userId="75441522-1268-482d-b74b-a084f810ee66" providerId="ADAL" clId="{5C81B802-FF5E-4341-9CD7-9057F546D5DD}" dt="2021-03-20T10:04:01.853" v="2088" actId="478"/>
          <ac:spMkLst>
            <pc:docMk/>
            <pc:sldMk cId="1714522873" sldId="311"/>
            <ac:spMk id="3" creationId="{AC65E075-6602-4E14-9641-9342AED724C8}"/>
          </ac:spMkLst>
        </pc:spChg>
        <pc:spChg chg="add del mod">
          <ac:chgData name="Urieth Attard" userId="75441522-1268-482d-b74b-a084f810ee66" providerId="ADAL" clId="{5C81B802-FF5E-4341-9CD7-9057F546D5DD}" dt="2021-03-20T10:05:16.198" v="2101" actId="478"/>
          <ac:spMkLst>
            <pc:docMk/>
            <pc:sldMk cId="1714522873" sldId="311"/>
            <ac:spMk id="4" creationId="{5236429A-3F85-484C-B31E-89F69CED4D9A}"/>
          </ac:spMkLst>
        </pc:spChg>
        <pc:spChg chg="add mod topLvl">
          <ac:chgData name="Urieth Attard" userId="75441522-1268-482d-b74b-a084f810ee66" providerId="ADAL" clId="{5C81B802-FF5E-4341-9CD7-9057F546D5DD}" dt="2021-03-20T23:08:03.513" v="4566" actId="165"/>
          <ac:spMkLst>
            <pc:docMk/>
            <pc:sldMk cId="1714522873" sldId="311"/>
            <ac:spMk id="6" creationId="{B76D1DC7-F731-470B-BEED-872AB498E2F5}"/>
          </ac:spMkLst>
        </pc:spChg>
        <pc:spChg chg="add mod">
          <ac:chgData name="Urieth Attard" userId="75441522-1268-482d-b74b-a084f810ee66" providerId="ADAL" clId="{5C81B802-FF5E-4341-9CD7-9057F546D5DD}" dt="2021-03-20T10:40:54.796" v="2998" actId="14100"/>
          <ac:spMkLst>
            <pc:docMk/>
            <pc:sldMk cId="1714522873" sldId="311"/>
            <ac:spMk id="8" creationId="{2809A1AE-A4D9-45C9-BE21-CBFA8C1EAC43}"/>
          </ac:spMkLst>
        </pc:spChg>
        <pc:spChg chg="add del">
          <ac:chgData name="Urieth Attard" userId="75441522-1268-482d-b74b-a084f810ee66" providerId="ADAL" clId="{5C81B802-FF5E-4341-9CD7-9057F546D5DD}" dt="2021-03-20T10:05:02.705" v="2100" actId="478"/>
          <ac:spMkLst>
            <pc:docMk/>
            <pc:sldMk cId="1714522873" sldId="311"/>
            <ac:spMk id="10" creationId="{F6798C53-3CFE-41CD-A5AB-65886749D9ED}"/>
          </ac:spMkLst>
        </pc:spChg>
        <pc:spChg chg="add mod topLvl">
          <ac:chgData name="Urieth Attard" userId="75441522-1268-482d-b74b-a084f810ee66" providerId="ADAL" clId="{5C81B802-FF5E-4341-9CD7-9057F546D5DD}" dt="2021-03-20T23:08:03.513" v="4566" actId="165"/>
          <ac:spMkLst>
            <pc:docMk/>
            <pc:sldMk cId="1714522873" sldId="311"/>
            <ac:spMk id="12" creationId="{682FBF63-33DC-461A-8E73-0B0C2EC487D8}"/>
          </ac:spMkLst>
        </pc:spChg>
        <pc:spChg chg="add mod topLvl">
          <ac:chgData name="Urieth Attard" userId="75441522-1268-482d-b74b-a084f810ee66" providerId="ADAL" clId="{5C81B802-FF5E-4341-9CD7-9057F546D5DD}" dt="2021-03-20T23:08:03.513" v="4566" actId="165"/>
          <ac:spMkLst>
            <pc:docMk/>
            <pc:sldMk cId="1714522873" sldId="311"/>
            <ac:spMk id="16" creationId="{6A4717A7-4346-4E0A-B9C3-D1E2C77BEB1C}"/>
          </ac:spMkLst>
        </pc:spChg>
        <pc:spChg chg="add mod topLvl">
          <ac:chgData name="Urieth Attard" userId="75441522-1268-482d-b74b-a084f810ee66" providerId="ADAL" clId="{5C81B802-FF5E-4341-9CD7-9057F546D5DD}" dt="2021-03-20T23:07:53.836" v="4565" actId="165"/>
          <ac:spMkLst>
            <pc:docMk/>
            <pc:sldMk cId="1714522873" sldId="311"/>
            <ac:spMk id="18" creationId="{4274490A-E363-45FB-A2E9-1D02231D2E15}"/>
          </ac:spMkLst>
        </pc:spChg>
        <pc:grpChg chg="add del mod topLvl">
          <ac:chgData name="Urieth Attard" userId="75441522-1268-482d-b74b-a084f810ee66" providerId="ADAL" clId="{5C81B802-FF5E-4341-9CD7-9057F546D5DD}" dt="2021-03-20T23:08:03.513" v="4566" actId="165"/>
          <ac:grpSpMkLst>
            <pc:docMk/>
            <pc:sldMk cId="1714522873" sldId="311"/>
            <ac:grpSpMk id="17" creationId="{EA6652BC-5F0A-4861-A140-684F1FA8CFF0}"/>
          </ac:grpSpMkLst>
        </pc:grpChg>
        <pc:grpChg chg="add del mod">
          <ac:chgData name="Urieth Attard" userId="75441522-1268-482d-b74b-a084f810ee66" providerId="ADAL" clId="{5C81B802-FF5E-4341-9CD7-9057F546D5DD}" dt="2021-03-20T23:07:53.836" v="4565" actId="165"/>
          <ac:grpSpMkLst>
            <pc:docMk/>
            <pc:sldMk cId="1714522873" sldId="311"/>
            <ac:grpSpMk id="19" creationId="{998DB0A7-6431-494C-8DD1-8BD4C3AA110E}"/>
          </ac:grpSpMkLst>
        </pc:grpChg>
        <pc:picChg chg="add del mod">
          <ac:chgData name="Urieth Attard" userId="75441522-1268-482d-b74b-a084f810ee66" providerId="ADAL" clId="{5C81B802-FF5E-4341-9CD7-9057F546D5DD}" dt="2021-03-20T10:32:20.753" v="2837" actId="478"/>
          <ac:picMkLst>
            <pc:docMk/>
            <pc:sldMk cId="1714522873" sldId="311"/>
            <ac:picMk id="5" creationId="{4180FE1E-6650-4E02-AE07-1FD9750926B0}"/>
          </ac:picMkLst>
        </pc:picChg>
        <pc:picChg chg="add mod topLvl">
          <ac:chgData name="Urieth Attard" userId="75441522-1268-482d-b74b-a084f810ee66" providerId="ADAL" clId="{5C81B802-FF5E-4341-9CD7-9057F546D5DD}" dt="2021-03-20T23:08:03.513" v="4566" actId="165"/>
          <ac:picMkLst>
            <pc:docMk/>
            <pc:sldMk cId="1714522873" sldId="311"/>
            <ac:picMk id="9" creationId="{A7CBB826-B4DC-4099-BCF0-1121C9A30E69}"/>
          </ac:picMkLst>
        </pc:picChg>
        <pc:picChg chg="add del">
          <ac:chgData name="Urieth Attard" userId="75441522-1268-482d-b74b-a084f810ee66" providerId="ADAL" clId="{5C81B802-FF5E-4341-9CD7-9057F546D5DD}" dt="2021-03-20T10:05:02.705" v="2100" actId="478"/>
          <ac:picMkLst>
            <pc:docMk/>
            <pc:sldMk cId="1714522873" sldId="311"/>
            <ac:picMk id="11" creationId="{015775CC-F6A0-4497-B5CE-CE7E63637F05}"/>
          </ac:picMkLst>
        </pc:picChg>
        <pc:picChg chg="add mod topLvl">
          <ac:chgData name="Urieth Attard" userId="75441522-1268-482d-b74b-a084f810ee66" providerId="ADAL" clId="{5C81B802-FF5E-4341-9CD7-9057F546D5DD}" dt="2021-03-20T23:08:03.513" v="4566" actId="165"/>
          <ac:picMkLst>
            <pc:docMk/>
            <pc:sldMk cId="1714522873" sldId="311"/>
            <ac:picMk id="15" creationId="{4C24228D-E791-4555-A1D0-239987274194}"/>
          </ac:picMkLst>
        </pc:picChg>
        <pc:picChg chg="add del mod">
          <ac:chgData name="Urieth Attard" userId="75441522-1268-482d-b74b-a084f810ee66" providerId="ADAL" clId="{5C81B802-FF5E-4341-9CD7-9057F546D5DD}" dt="2021-03-20T08:34:34.279" v="156" actId="478"/>
          <ac:picMkLst>
            <pc:docMk/>
            <pc:sldMk cId="1714522873" sldId="311"/>
            <ac:picMk id="1026" creationId="{7D94DFE1-55D4-4656-A8E2-118011D73C0A}"/>
          </ac:picMkLst>
        </pc:picChg>
        <pc:picChg chg="add del mod">
          <ac:chgData name="Urieth Attard" userId="75441522-1268-482d-b74b-a084f810ee66" providerId="ADAL" clId="{5C81B802-FF5E-4341-9CD7-9057F546D5DD}" dt="2021-03-20T10:04:03.720" v="2089" actId="478"/>
          <ac:picMkLst>
            <pc:docMk/>
            <pc:sldMk cId="1714522873" sldId="311"/>
            <ac:picMk id="1028" creationId="{07AFED2F-4194-4D04-8977-CE22AADD08EE}"/>
          </ac:picMkLst>
        </pc:picChg>
        <pc:picChg chg="add mod topLvl modCrop">
          <ac:chgData name="Urieth Attard" userId="75441522-1268-482d-b74b-a084f810ee66" providerId="ADAL" clId="{5C81B802-FF5E-4341-9CD7-9057F546D5DD}" dt="2021-03-20T23:08:03.513" v="4566" actId="165"/>
          <ac:picMkLst>
            <pc:docMk/>
            <pc:sldMk cId="1714522873" sldId="311"/>
            <ac:picMk id="1030" creationId="{81D926B4-8075-451D-A979-06E860B2037C}"/>
          </ac:picMkLst>
        </pc:picChg>
        <pc:picChg chg="add mod topLvl modCrop">
          <ac:chgData name="Urieth Attard" userId="75441522-1268-482d-b74b-a084f810ee66" providerId="ADAL" clId="{5C81B802-FF5E-4341-9CD7-9057F546D5DD}" dt="2021-03-20T23:08:03.513" v="4566" actId="165"/>
          <ac:picMkLst>
            <pc:docMk/>
            <pc:sldMk cId="1714522873" sldId="311"/>
            <ac:picMk id="1032" creationId="{B3ADA61B-D3E6-4D37-96D8-5311B843D90A}"/>
          </ac:picMkLst>
        </pc:picChg>
        <pc:picChg chg="add mod ord">
          <ac:chgData name="Urieth Attard" userId="75441522-1268-482d-b74b-a084f810ee66" providerId="ADAL" clId="{5C81B802-FF5E-4341-9CD7-9057F546D5DD}" dt="2021-03-20T10:41:00.196" v="2999" actId="14100"/>
          <ac:picMkLst>
            <pc:docMk/>
            <pc:sldMk cId="1714522873" sldId="311"/>
            <ac:picMk id="1034" creationId="{78E80495-CE8A-423C-9B68-1A3B4EFA914E}"/>
          </ac:picMkLst>
        </pc:picChg>
        <pc:picChg chg="add mod topLvl">
          <ac:chgData name="Urieth Attard" userId="75441522-1268-482d-b74b-a084f810ee66" providerId="ADAL" clId="{5C81B802-FF5E-4341-9CD7-9057F546D5DD}" dt="2021-03-20T23:07:53.836" v="4565" actId="165"/>
          <ac:picMkLst>
            <pc:docMk/>
            <pc:sldMk cId="1714522873" sldId="311"/>
            <ac:picMk id="1036" creationId="{05F5EF08-40EF-4A6A-B7E4-9DE021ECD663}"/>
          </ac:picMkLst>
        </pc:picChg>
        <pc:picChg chg="del mod">
          <ac:chgData name="Urieth Attard" userId="75441522-1268-482d-b74b-a084f810ee66" providerId="ADAL" clId="{5C81B802-FF5E-4341-9CD7-9057F546D5DD}" dt="2021-03-20T10:37:01.004" v="2882" actId="478"/>
          <ac:picMkLst>
            <pc:docMk/>
            <pc:sldMk cId="1714522873" sldId="311"/>
            <ac:picMk id="2050" creationId="{50374764-E952-4AC4-9CCA-EE55D5EED552}"/>
          </ac:picMkLst>
        </pc:picChg>
        <pc:cxnChg chg="add del mod">
          <ac:chgData name="Urieth Attard" userId="75441522-1268-482d-b74b-a084f810ee66" providerId="ADAL" clId="{5C81B802-FF5E-4341-9CD7-9057F546D5DD}" dt="2021-03-20T10:24:56.776" v="2813" actId="478"/>
          <ac:cxnSpMkLst>
            <pc:docMk/>
            <pc:sldMk cId="1714522873" sldId="311"/>
            <ac:cxnSpMk id="13" creationId="{31331DC6-6AA7-43D4-807E-6A9303226AB3}"/>
          </ac:cxnSpMkLst>
        </pc:cxnChg>
      </pc:sldChg>
      <pc:sldChg chg="modSp add">
        <pc:chgData name="Urieth Attard" userId="75441522-1268-482d-b74b-a084f810ee66" providerId="ADAL" clId="{5C81B802-FF5E-4341-9CD7-9057F546D5DD}" dt="2021-03-22T20:57:46.963" v="4581" actId="1076"/>
        <pc:sldMkLst>
          <pc:docMk/>
          <pc:sldMk cId="2421257369" sldId="315"/>
        </pc:sldMkLst>
        <pc:spChg chg="mod">
          <ac:chgData name="Urieth Attard" userId="75441522-1268-482d-b74b-a084f810ee66" providerId="ADAL" clId="{5C81B802-FF5E-4341-9CD7-9057F546D5DD}" dt="2021-03-22T20:57:40.008" v="4580"/>
          <ac:spMkLst>
            <pc:docMk/>
            <pc:sldMk cId="2421257369" sldId="315"/>
            <ac:spMk id="11" creationId="{B56D0684-977D-4AE8-A56B-F7BBB30FF0B1}"/>
          </ac:spMkLst>
        </pc:spChg>
        <pc:spChg chg="mod">
          <ac:chgData name="Urieth Attard" userId="75441522-1268-482d-b74b-a084f810ee66" providerId="ADAL" clId="{5C81B802-FF5E-4341-9CD7-9057F546D5DD}" dt="2021-03-22T20:57:46.963" v="4581" actId="1076"/>
          <ac:spMkLst>
            <pc:docMk/>
            <pc:sldMk cId="2421257369" sldId="315"/>
            <ac:spMk id="14" creationId="{A961A400-1C26-4EAA-87F8-504EA2056B75}"/>
          </ac:spMkLst>
        </pc:spChg>
      </pc:sldChg>
      <pc:sldChg chg="addSp delSp modSp add">
        <pc:chgData name="Urieth Attard" userId="75441522-1268-482d-b74b-a084f810ee66" providerId="ADAL" clId="{5C81B802-FF5E-4341-9CD7-9057F546D5DD}" dt="2021-03-20T22:56:51.314" v="4432" actId="207"/>
        <pc:sldMkLst>
          <pc:docMk/>
          <pc:sldMk cId="2808312611" sldId="316"/>
        </pc:sldMkLst>
        <pc:spChg chg="mod">
          <ac:chgData name="Urieth Attard" userId="75441522-1268-482d-b74b-a084f810ee66" providerId="ADAL" clId="{5C81B802-FF5E-4341-9CD7-9057F546D5DD}" dt="2021-03-20T22:54:01.924" v="4168" actId="1076"/>
          <ac:spMkLst>
            <pc:docMk/>
            <pc:sldMk cId="2808312611" sldId="316"/>
            <ac:spMk id="2" creationId="{8D4ED53B-8230-4C36-9720-599714DF2D7B}"/>
          </ac:spMkLst>
        </pc:spChg>
        <pc:spChg chg="mod">
          <ac:chgData name="Urieth Attard" userId="75441522-1268-482d-b74b-a084f810ee66" providerId="ADAL" clId="{5C81B802-FF5E-4341-9CD7-9057F546D5DD}" dt="2021-03-20T22:56:20.305" v="4429" actId="207"/>
          <ac:spMkLst>
            <pc:docMk/>
            <pc:sldMk cId="2808312611" sldId="316"/>
            <ac:spMk id="11" creationId="{A26E9CFD-8B9E-4D05-8ED6-5B41CEACAB25}"/>
          </ac:spMkLst>
        </pc:spChg>
        <pc:spChg chg="mod">
          <ac:chgData name="Urieth Attard" userId="75441522-1268-482d-b74b-a084f810ee66" providerId="ADAL" clId="{5C81B802-FF5E-4341-9CD7-9057F546D5DD}" dt="2021-03-20T22:56:34.044" v="4431" actId="207"/>
          <ac:spMkLst>
            <pc:docMk/>
            <pc:sldMk cId="2808312611" sldId="316"/>
            <ac:spMk id="12" creationId="{EB9EF41A-3E6A-4B81-9DF4-4C6C837241D6}"/>
          </ac:spMkLst>
        </pc:spChg>
        <pc:spChg chg="mod">
          <ac:chgData name="Urieth Attard" userId="75441522-1268-482d-b74b-a084f810ee66" providerId="ADAL" clId="{5C81B802-FF5E-4341-9CD7-9057F546D5DD}" dt="2021-03-20T22:56:51.314" v="4432" actId="207"/>
          <ac:spMkLst>
            <pc:docMk/>
            <pc:sldMk cId="2808312611" sldId="316"/>
            <ac:spMk id="13" creationId="{B895C837-4C78-4D02-8B95-5EB234D478CD}"/>
          </ac:spMkLst>
        </pc:spChg>
        <pc:picChg chg="add del">
          <ac:chgData name="Urieth Attard" userId="75441522-1268-482d-b74b-a084f810ee66" providerId="ADAL" clId="{5C81B802-FF5E-4341-9CD7-9057F546D5DD}" dt="2021-03-20T08:38:00.036" v="232"/>
          <ac:picMkLst>
            <pc:docMk/>
            <pc:sldMk cId="2808312611" sldId="316"/>
            <ac:picMk id="3074" creationId="{F7F708BB-1DA2-4CDE-B987-654EB6C673BE}"/>
          </ac:picMkLst>
        </pc:picChg>
      </pc:sldChg>
      <pc:sldChg chg="modSp add ord setBg modNotesTx">
        <pc:chgData name="Urieth Attard" userId="75441522-1268-482d-b74b-a084f810ee66" providerId="ADAL" clId="{5C81B802-FF5E-4341-9CD7-9057F546D5DD}" dt="2021-03-20T21:28:55.984" v="3828" actId="6549"/>
        <pc:sldMkLst>
          <pc:docMk/>
          <pc:sldMk cId="2022564268" sldId="317"/>
        </pc:sldMkLst>
        <pc:spChg chg="mod">
          <ac:chgData name="Urieth Attard" userId="75441522-1268-482d-b74b-a084f810ee66" providerId="ADAL" clId="{5C81B802-FF5E-4341-9CD7-9057F546D5DD}" dt="2021-03-20T10:56:59.585" v="3723" actId="20577"/>
          <ac:spMkLst>
            <pc:docMk/>
            <pc:sldMk cId="2022564268" sldId="317"/>
            <ac:spMk id="2" creationId="{DF79F15C-3ABB-4420-89A1-F264C7807FDA}"/>
          </ac:spMkLst>
        </pc:spChg>
        <pc:graphicFrameChg chg="mod">
          <ac:chgData name="Urieth Attard" userId="75441522-1268-482d-b74b-a084f810ee66" providerId="ADAL" clId="{5C81B802-FF5E-4341-9CD7-9057F546D5DD}" dt="2021-03-20T21:28:48.190" v="3827" actId="20577"/>
          <ac:graphicFrameMkLst>
            <pc:docMk/>
            <pc:sldMk cId="2022564268" sldId="317"/>
            <ac:graphicFrameMk id="4" creationId="{9EE1FFAA-0B74-45F8-B454-2433A3250070}"/>
          </ac:graphicFrameMkLst>
        </pc:graphicFrameChg>
      </pc:sldChg>
      <pc:sldChg chg="addSp delSp modSp add modAnim modNotesTx">
        <pc:chgData name="Urieth Attard" userId="75441522-1268-482d-b74b-a084f810ee66" providerId="ADAL" clId="{5C81B802-FF5E-4341-9CD7-9057F546D5DD}" dt="2021-03-20T22:57:35.685" v="4439"/>
        <pc:sldMkLst>
          <pc:docMk/>
          <pc:sldMk cId="1023411349" sldId="318"/>
        </pc:sldMkLst>
        <pc:spChg chg="del">
          <ac:chgData name="Urieth Attard" userId="75441522-1268-482d-b74b-a084f810ee66" providerId="ADAL" clId="{5C81B802-FF5E-4341-9CD7-9057F546D5DD}" dt="2021-03-20T09:32:38.417" v="1479" actId="478"/>
          <ac:spMkLst>
            <pc:docMk/>
            <pc:sldMk cId="1023411349" sldId="318"/>
            <ac:spMk id="2" creationId="{EF787603-6A0F-4280-B644-F79C49C7549E}"/>
          </ac:spMkLst>
        </pc:spChg>
        <pc:spChg chg="mod">
          <ac:chgData name="Urieth Attard" userId="75441522-1268-482d-b74b-a084f810ee66" providerId="ADAL" clId="{5C81B802-FF5E-4341-9CD7-9057F546D5DD}" dt="2021-03-20T21:27:17.764" v="3824" actId="6549"/>
          <ac:spMkLst>
            <pc:docMk/>
            <pc:sldMk cId="1023411349" sldId="318"/>
            <ac:spMk id="3" creationId="{1AA3AB99-407E-4365-B95A-53FBFE947A73}"/>
          </ac:spMkLst>
        </pc:spChg>
        <pc:spChg chg="add mod">
          <ac:chgData name="Urieth Attard" userId="75441522-1268-482d-b74b-a084f810ee66" providerId="ADAL" clId="{5C81B802-FF5E-4341-9CD7-9057F546D5DD}" dt="2021-03-20T21:26:49.952" v="3806" actId="208"/>
          <ac:spMkLst>
            <pc:docMk/>
            <pc:sldMk cId="1023411349" sldId="318"/>
            <ac:spMk id="4" creationId="{0B4F5F9D-6E24-4D21-8052-D688934E833C}"/>
          </ac:spMkLst>
        </pc:spChg>
        <pc:spChg chg="add mod">
          <ac:chgData name="Urieth Attard" userId="75441522-1268-482d-b74b-a084f810ee66" providerId="ADAL" clId="{5C81B802-FF5E-4341-9CD7-9057F546D5DD}" dt="2021-03-20T21:27:01.626" v="3816" actId="1035"/>
          <ac:spMkLst>
            <pc:docMk/>
            <pc:sldMk cId="1023411349" sldId="318"/>
            <ac:spMk id="7" creationId="{B2DCF29E-7E56-4CB4-B5AB-D31C196A15B9}"/>
          </ac:spMkLst>
        </pc:spChg>
        <pc:spChg chg="add mod">
          <ac:chgData name="Urieth Attard" userId="75441522-1268-482d-b74b-a084f810ee66" providerId="ADAL" clId="{5C81B802-FF5E-4341-9CD7-9057F546D5DD}" dt="2021-03-20T21:27:07.074" v="3820" actId="20577"/>
          <ac:spMkLst>
            <pc:docMk/>
            <pc:sldMk cId="1023411349" sldId="318"/>
            <ac:spMk id="8" creationId="{771AFD56-C165-472C-9E72-63EE62ACD7F6}"/>
          </ac:spMkLst>
        </pc:spChg>
      </pc:sldChg>
      <pc:sldChg chg="addSp delSp modSp new add modAnim">
        <pc:chgData name="Urieth Attard" userId="75441522-1268-482d-b74b-a084f810ee66" providerId="ADAL" clId="{5C81B802-FF5E-4341-9CD7-9057F546D5DD}" dt="2021-03-20T23:03:23.122" v="4520"/>
        <pc:sldMkLst>
          <pc:docMk/>
          <pc:sldMk cId="3078146703" sldId="319"/>
        </pc:sldMkLst>
        <pc:spChg chg="add mod">
          <ac:chgData name="Urieth Attard" userId="75441522-1268-482d-b74b-a084f810ee66" providerId="ADAL" clId="{5C81B802-FF5E-4341-9CD7-9057F546D5DD}" dt="2021-03-20T10:47:57.309" v="3278" actId="20577"/>
          <ac:spMkLst>
            <pc:docMk/>
            <pc:sldMk cId="3078146703" sldId="319"/>
            <ac:spMk id="5" creationId="{A1CBCC37-616E-49F5-94AF-C7239471F179}"/>
          </ac:spMkLst>
        </pc:spChg>
        <pc:spChg chg="add mod">
          <ac:chgData name="Urieth Attard" userId="75441522-1268-482d-b74b-a084f810ee66" providerId="ADAL" clId="{5C81B802-FF5E-4341-9CD7-9057F546D5DD}" dt="2021-03-20T22:58:47.806" v="4462" actId="164"/>
          <ac:spMkLst>
            <pc:docMk/>
            <pc:sldMk cId="3078146703" sldId="319"/>
            <ac:spMk id="6" creationId="{EA938AF1-3E19-43F3-BF27-9E4B31F8096E}"/>
          </ac:spMkLst>
        </pc:spChg>
        <pc:spChg chg="add mod">
          <ac:chgData name="Urieth Attard" userId="75441522-1268-482d-b74b-a084f810ee66" providerId="ADAL" clId="{5C81B802-FF5E-4341-9CD7-9057F546D5DD}" dt="2021-03-20T10:56:08.776" v="3625" actId="1076"/>
          <ac:spMkLst>
            <pc:docMk/>
            <pc:sldMk cId="3078146703" sldId="319"/>
            <ac:spMk id="9" creationId="{8E2ACA48-CC9A-4027-8612-C90D71002118}"/>
          </ac:spMkLst>
        </pc:spChg>
        <pc:spChg chg="add del">
          <ac:chgData name="Urieth Attard" userId="75441522-1268-482d-b74b-a084f810ee66" providerId="ADAL" clId="{5C81B802-FF5E-4341-9CD7-9057F546D5DD}" dt="2021-03-20T10:45:15.719" v="3134"/>
          <ac:spMkLst>
            <pc:docMk/>
            <pc:sldMk cId="3078146703" sldId="319"/>
            <ac:spMk id="11" creationId="{87B99FF7-7DBC-43EE-8871-DFEBAA600482}"/>
          </ac:spMkLst>
        </pc:spChg>
        <pc:spChg chg="add del">
          <ac:chgData name="Urieth Attard" userId="75441522-1268-482d-b74b-a084f810ee66" providerId="ADAL" clId="{5C81B802-FF5E-4341-9CD7-9057F546D5DD}" dt="2021-03-20T10:45:26.568" v="3136"/>
          <ac:spMkLst>
            <pc:docMk/>
            <pc:sldMk cId="3078146703" sldId="319"/>
            <ac:spMk id="12" creationId="{36ECC332-1D88-4C16-8318-103143186F7A}"/>
          </ac:spMkLst>
        </pc:spChg>
        <pc:spChg chg="add del">
          <ac:chgData name="Urieth Attard" userId="75441522-1268-482d-b74b-a084f810ee66" providerId="ADAL" clId="{5C81B802-FF5E-4341-9CD7-9057F546D5DD}" dt="2021-03-20T10:45:40.214" v="3138"/>
          <ac:spMkLst>
            <pc:docMk/>
            <pc:sldMk cId="3078146703" sldId="319"/>
            <ac:spMk id="13" creationId="{B536F52D-814D-4DC9-BCC7-3D92CB7AEAD7}"/>
          </ac:spMkLst>
        </pc:spChg>
        <pc:spChg chg="add mod">
          <ac:chgData name="Urieth Attard" userId="75441522-1268-482d-b74b-a084f810ee66" providerId="ADAL" clId="{5C81B802-FF5E-4341-9CD7-9057F546D5DD}" dt="2021-03-20T10:55:40.002" v="3620" actId="113"/>
          <ac:spMkLst>
            <pc:docMk/>
            <pc:sldMk cId="3078146703" sldId="319"/>
            <ac:spMk id="14" creationId="{AA671FDE-D2EF-4E00-922B-9B9978B9EE0A}"/>
          </ac:spMkLst>
        </pc:spChg>
        <pc:spChg chg="add mod">
          <ac:chgData name="Urieth Attard" userId="75441522-1268-482d-b74b-a084f810ee66" providerId="ADAL" clId="{5C81B802-FF5E-4341-9CD7-9057F546D5DD}" dt="2021-03-20T10:46:54.013" v="3195" actId="20577"/>
          <ac:spMkLst>
            <pc:docMk/>
            <pc:sldMk cId="3078146703" sldId="319"/>
            <ac:spMk id="17" creationId="{7BD21417-B22C-4608-9EAB-7216D6410446}"/>
          </ac:spMkLst>
        </pc:spChg>
        <pc:spChg chg="add mod">
          <ac:chgData name="Urieth Attard" userId="75441522-1268-482d-b74b-a084f810ee66" providerId="ADAL" clId="{5C81B802-FF5E-4341-9CD7-9057F546D5DD}" dt="2021-03-20T10:55:48.728" v="3622" actId="113"/>
          <ac:spMkLst>
            <pc:docMk/>
            <pc:sldMk cId="3078146703" sldId="319"/>
            <ac:spMk id="20" creationId="{DEA01D96-1333-447A-BB11-D68503E35FF2}"/>
          </ac:spMkLst>
        </pc:spChg>
        <pc:spChg chg="add mod">
          <ac:chgData name="Urieth Attard" userId="75441522-1268-482d-b74b-a084f810ee66" providerId="ADAL" clId="{5C81B802-FF5E-4341-9CD7-9057F546D5DD}" dt="2021-03-20T10:55:51.988" v="3623" actId="113"/>
          <ac:spMkLst>
            <pc:docMk/>
            <pc:sldMk cId="3078146703" sldId="319"/>
            <ac:spMk id="23" creationId="{76B1075D-5DDD-4249-835B-A1D02E2D9FA1}"/>
          </ac:spMkLst>
        </pc:spChg>
        <pc:spChg chg="add mod">
          <ac:chgData name="Urieth Attard" userId="75441522-1268-482d-b74b-a084f810ee66" providerId="ADAL" clId="{5C81B802-FF5E-4341-9CD7-9057F546D5DD}" dt="2021-03-20T10:55:58.068" v="3624" actId="113"/>
          <ac:spMkLst>
            <pc:docMk/>
            <pc:sldMk cId="3078146703" sldId="319"/>
            <ac:spMk id="32" creationId="{875708D1-076B-4377-AD18-860F4B93E5D3}"/>
          </ac:spMkLst>
        </pc:spChg>
        <pc:spChg chg="add mod">
          <ac:chgData name="Urieth Attard" userId="75441522-1268-482d-b74b-a084f810ee66" providerId="ADAL" clId="{5C81B802-FF5E-4341-9CD7-9057F546D5DD}" dt="2021-03-20T10:55:45.202" v="3621" actId="113"/>
          <ac:spMkLst>
            <pc:docMk/>
            <pc:sldMk cId="3078146703" sldId="319"/>
            <ac:spMk id="35" creationId="{E655C758-295B-4DA4-A7E8-97F6B98CFA8B}"/>
          </ac:spMkLst>
        </pc:spChg>
        <pc:spChg chg="add mod">
          <ac:chgData name="Urieth Attard" userId="75441522-1268-482d-b74b-a084f810ee66" providerId="ADAL" clId="{5C81B802-FF5E-4341-9CD7-9057F546D5DD}" dt="2021-03-20T10:51:18.670" v="3457" actId="14100"/>
          <ac:spMkLst>
            <pc:docMk/>
            <pc:sldMk cId="3078146703" sldId="319"/>
            <ac:spMk id="45" creationId="{7EDF6F8A-33E2-4808-96A9-5879A9C41A6E}"/>
          </ac:spMkLst>
        </pc:spChg>
        <pc:spChg chg="add mod">
          <ac:chgData name="Urieth Attard" userId="75441522-1268-482d-b74b-a084f810ee66" providerId="ADAL" clId="{5C81B802-FF5E-4341-9CD7-9057F546D5DD}" dt="2021-03-20T22:59:21.969" v="4473" actId="164"/>
          <ac:spMkLst>
            <pc:docMk/>
            <pc:sldMk cId="3078146703" sldId="319"/>
            <ac:spMk id="46" creationId="{25943433-9BC5-4E0D-A237-DCBD705B0FAE}"/>
          </ac:spMkLst>
        </pc:spChg>
        <pc:spChg chg="add mod">
          <ac:chgData name="Urieth Attard" userId="75441522-1268-482d-b74b-a084f810ee66" providerId="ADAL" clId="{5C81B802-FF5E-4341-9CD7-9057F546D5DD}" dt="2021-03-20T22:59:21.969" v="4473" actId="164"/>
          <ac:spMkLst>
            <pc:docMk/>
            <pc:sldMk cId="3078146703" sldId="319"/>
            <ac:spMk id="47" creationId="{411778EF-9628-4AEF-A330-A05BD588F1F4}"/>
          </ac:spMkLst>
        </pc:spChg>
        <pc:spChg chg="add mod">
          <ac:chgData name="Urieth Attard" userId="75441522-1268-482d-b74b-a084f810ee66" providerId="ADAL" clId="{5C81B802-FF5E-4341-9CD7-9057F546D5DD}" dt="2021-03-20T23:00:05.771" v="4476" actId="164"/>
          <ac:spMkLst>
            <pc:docMk/>
            <pc:sldMk cId="3078146703" sldId="319"/>
            <ac:spMk id="48" creationId="{58E3713F-D616-4BF4-8F07-F5ECC728A1D0}"/>
          </ac:spMkLst>
        </pc:spChg>
        <pc:spChg chg="add mod">
          <ac:chgData name="Urieth Attard" userId="75441522-1268-482d-b74b-a084f810ee66" providerId="ADAL" clId="{5C81B802-FF5E-4341-9CD7-9057F546D5DD}" dt="2021-03-20T23:00:05.771" v="4476" actId="164"/>
          <ac:spMkLst>
            <pc:docMk/>
            <pc:sldMk cId="3078146703" sldId="319"/>
            <ac:spMk id="49" creationId="{E65FB30B-6C89-4DDC-B45E-294AFE890AE2}"/>
          </ac:spMkLst>
        </pc:spChg>
        <pc:spChg chg="add mod">
          <ac:chgData name="Urieth Attard" userId="75441522-1268-482d-b74b-a084f810ee66" providerId="ADAL" clId="{5C81B802-FF5E-4341-9CD7-9057F546D5DD}" dt="2021-03-20T10:52:19.562" v="3495" actId="14100"/>
          <ac:spMkLst>
            <pc:docMk/>
            <pc:sldMk cId="3078146703" sldId="319"/>
            <ac:spMk id="50" creationId="{C01774EC-8D1A-411C-A554-961DCD6542AB}"/>
          </ac:spMkLst>
        </pc:spChg>
        <pc:spChg chg="add mod">
          <ac:chgData name="Urieth Attard" userId="75441522-1268-482d-b74b-a084f810ee66" providerId="ADAL" clId="{5C81B802-FF5E-4341-9CD7-9057F546D5DD}" dt="2021-03-20T10:52:30.458" v="3498" actId="14100"/>
          <ac:spMkLst>
            <pc:docMk/>
            <pc:sldMk cId="3078146703" sldId="319"/>
            <ac:spMk id="51" creationId="{7425391E-5839-47E7-B790-455A2219FFDC}"/>
          </ac:spMkLst>
        </pc:spChg>
        <pc:spChg chg="add mod">
          <ac:chgData name="Urieth Attard" userId="75441522-1268-482d-b74b-a084f810ee66" providerId="ADAL" clId="{5C81B802-FF5E-4341-9CD7-9057F546D5DD}" dt="2021-03-20T10:52:47.941" v="3501" actId="14100"/>
          <ac:spMkLst>
            <pc:docMk/>
            <pc:sldMk cId="3078146703" sldId="319"/>
            <ac:spMk id="52" creationId="{627A5C88-98AF-4732-98A0-38572FDEC1EB}"/>
          </ac:spMkLst>
        </pc:spChg>
        <pc:spChg chg="add mod">
          <ac:chgData name="Urieth Attard" userId="75441522-1268-482d-b74b-a084f810ee66" providerId="ADAL" clId="{5C81B802-FF5E-4341-9CD7-9057F546D5DD}" dt="2021-03-20T10:53:19.953" v="3508" actId="14100"/>
          <ac:spMkLst>
            <pc:docMk/>
            <pc:sldMk cId="3078146703" sldId="319"/>
            <ac:spMk id="55" creationId="{2588D6DB-3632-479D-9E77-341673E3FC86}"/>
          </ac:spMkLst>
        </pc:spChg>
        <pc:spChg chg="add mod">
          <ac:chgData name="Urieth Attard" userId="75441522-1268-482d-b74b-a084f810ee66" providerId="ADAL" clId="{5C81B802-FF5E-4341-9CD7-9057F546D5DD}" dt="2021-03-20T10:53:26.348" v="3510" actId="1076"/>
          <ac:spMkLst>
            <pc:docMk/>
            <pc:sldMk cId="3078146703" sldId="319"/>
            <ac:spMk id="56" creationId="{D85FF743-CDB1-4676-AC32-78C3D4271C35}"/>
          </ac:spMkLst>
        </pc:spChg>
        <pc:spChg chg="add mod">
          <ac:chgData name="Urieth Attard" userId="75441522-1268-482d-b74b-a084f810ee66" providerId="ADAL" clId="{5C81B802-FF5E-4341-9CD7-9057F546D5DD}" dt="2021-03-20T23:02:05.706" v="4511" actId="164"/>
          <ac:spMkLst>
            <pc:docMk/>
            <pc:sldMk cId="3078146703" sldId="319"/>
            <ac:spMk id="57" creationId="{2611FB85-1CCA-41D9-A13F-9B234A441517}"/>
          </ac:spMkLst>
        </pc:spChg>
        <pc:spChg chg="add mod">
          <ac:chgData name="Urieth Attard" userId="75441522-1268-482d-b74b-a084f810ee66" providerId="ADAL" clId="{5C81B802-FF5E-4341-9CD7-9057F546D5DD}" dt="2021-03-20T23:02:05.706" v="4511" actId="164"/>
          <ac:spMkLst>
            <pc:docMk/>
            <pc:sldMk cId="3078146703" sldId="319"/>
            <ac:spMk id="58" creationId="{D0CAF94D-8326-4B1B-91CA-FAA5776820B5}"/>
          </ac:spMkLst>
        </pc:spChg>
        <pc:grpChg chg="add mod">
          <ac:chgData name="Urieth Attard" userId="75441522-1268-482d-b74b-a084f810ee66" providerId="ADAL" clId="{5C81B802-FF5E-4341-9CD7-9057F546D5DD}" dt="2021-03-20T22:58:47.806" v="4462" actId="164"/>
          <ac:grpSpMkLst>
            <pc:docMk/>
            <pc:sldMk cId="3078146703" sldId="319"/>
            <ac:grpSpMk id="60" creationId="{EB431832-C0ED-4347-A4B9-F21A28317790}"/>
          </ac:grpSpMkLst>
        </pc:grpChg>
        <pc:grpChg chg="add mod">
          <ac:chgData name="Urieth Attard" userId="75441522-1268-482d-b74b-a084f810ee66" providerId="ADAL" clId="{5C81B802-FF5E-4341-9CD7-9057F546D5DD}" dt="2021-03-20T22:59:21.969" v="4473" actId="164"/>
          <ac:grpSpMkLst>
            <pc:docMk/>
            <pc:sldMk cId="3078146703" sldId="319"/>
            <ac:grpSpMk id="61" creationId="{2EC237BC-87C7-4959-AC33-B0D5360F0375}"/>
          </ac:grpSpMkLst>
        </pc:grpChg>
        <pc:grpChg chg="add mod">
          <ac:chgData name="Urieth Attard" userId="75441522-1268-482d-b74b-a084f810ee66" providerId="ADAL" clId="{5C81B802-FF5E-4341-9CD7-9057F546D5DD}" dt="2021-03-20T23:00:05.771" v="4476" actId="164"/>
          <ac:grpSpMkLst>
            <pc:docMk/>
            <pc:sldMk cId="3078146703" sldId="319"/>
            <ac:grpSpMk id="62" creationId="{4565351F-1C8D-4F37-87A9-0FCEF4E30962}"/>
          </ac:grpSpMkLst>
        </pc:grpChg>
        <pc:grpChg chg="add mod">
          <ac:chgData name="Urieth Attard" userId="75441522-1268-482d-b74b-a084f810ee66" providerId="ADAL" clId="{5C81B802-FF5E-4341-9CD7-9057F546D5DD}" dt="2021-03-20T23:02:05.706" v="4511" actId="164"/>
          <ac:grpSpMkLst>
            <pc:docMk/>
            <pc:sldMk cId="3078146703" sldId="319"/>
            <ac:grpSpMk id="63" creationId="{E6E86F81-B163-45CB-8EFD-B43386BDE6C0}"/>
          </ac:grpSpMkLst>
        </pc:grpChg>
        <pc:picChg chg="add mod">
          <ac:chgData name="Urieth Attard" userId="75441522-1268-482d-b74b-a084f810ee66" providerId="ADAL" clId="{5C81B802-FF5E-4341-9CD7-9057F546D5DD}" dt="2021-03-20T10:50:37.548" v="3444" actId="1076"/>
          <ac:picMkLst>
            <pc:docMk/>
            <pc:sldMk cId="3078146703" sldId="319"/>
            <ac:picMk id="4" creationId="{E80029B1-ADD6-4DA3-AE6F-3469904D6F68}"/>
          </ac:picMkLst>
        </pc:picChg>
        <pc:cxnChg chg="add mod">
          <ac:chgData name="Urieth Attard" userId="75441522-1268-482d-b74b-a084f810ee66" providerId="ADAL" clId="{5C81B802-FF5E-4341-9CD7-9057F546D5DD}" dt="2021-03-20T22:58:47.806" v="4462" actId="164"/>
          <ac:cxnSpMkLst>
            <pc:docMk/>
            <pc:sldMk cId="3078146703" sldId="319"/>
            <ac:cxnSpMk id="7" creationId="{2555B3B3-0F33-41A6-B7B7-CF3E2DDECEAB}"/>
          </ac:cxnSpMkLst>
        </pc:cxnChg>
        <pc:cxnChg chg="add mod">
          <ac:chgData name="Urieth Attard" userId="75441522-1268-482d-b74b-a084f810ee66" providerId="ADAL" clId="{5C81B802-FF5E-4341-9CD7-9057F546D5DD}" dt="2021-03-20T10:56:15.455" v="3627" actId="14100"/>
          <ac:cxnSpMkLst>
            <pc:docMk/>
            <pc:sldMk cId="3078146703" sldId="319"/>
            <ac:cxnSpMk id="10" creationId="{BA68819B-CEE7-43E4-9803-DF1265FD8141}"/>
          </ac:cxnSpMkLst>
        </pc:cxnChg>
        <pc:cxnChg chg="add mod">
          <ac:chgData name="Urieth Attard" userId="75441522-1268-482d-b74b-a084f810ee66" providerId="ADAL" clId="{5C81B802-FF5E-4341-9CD7-9057F546D5DD}" dt="2021-03-20T10:46:13.015" v="3142" actId="14100"/>
          <ac:cxnSpMkLst>
            <pc:docMk/>
            <pc:sldMk cId="3078146703" sldId="319"/>
            <ac:cxnSpMk id="15" creationId="{8C7844EE-E927-453C-90ED-2A15A7F8861B}"/>
          </ac:cxnSpMkLst>
        </pc:cxnChg>
        <pc:cxnChg chg="add mod">
          <ac:chgData name="Urieth Attard" userId="75441522-1268-482d-b74b-a084f810ee66" providerId="ADAL" clId="{5C81B802-FF5E-4341-9CD7-9057F546D5DD}" dt="2021-03-20T10:46:46.023" v="3145" actId="14100"/>
          <ac:cxnSpMkLst>
            <pc:docMk/>
            <pc:sldMk cId="3078146703" sldId="319"/>
            <ac:cxnSpMk id="18" creationId="{07F923A1-C31F-4C89-AED1-0056D8D88DC2}"/>
          </ac:cxnSpMkLst>
        </pc:cxnChg>
        <pc:cxnChg chg="add mod">
          <ac:chgData name="Urieth Attard" userId="75441522-1268-482d-b74b-a084f810ee66" providerId="ADAL" clId="{5C81B802-FF5E-4341-9CD7-9057F546D5DD}" dt="2021-03-20T10:47:21.719" v="3198" actId="14100"/>
          <ac:cxnSpMkLst>
            <pc:docMk/>
            <pc:sldMk cId="3078146703" sldId="319"/>
            <ac:cxnSpMk id="21" creationId="{9B47627D-B49A-4CA2-B4EF-9BA1C4006835}"/>
          </ac:cxnSpMkLst>
        </pc:cxnChg>
        <pc:cxnChg chg="add mod">
          <ac:chgData name="Urieth Attard" userId="75441522-1268-482d-b74b-a084f810ee66" providerId="ADAL" clId="{5C81B802-FF5E-4341-9CD7-9057F546D5DD}" dt="2021-03-20T10:50:58.009" v="3451" actId="14100"/>
          <ac:cxnSpMkLst>
            <pc:docMk/>
            <pc:sldMk cId="3078146703" sldId="319"/>
            <ac:cxnSpMk id="24" creationId="{6FE951F9-7046-4755-9D37-88B48C6AE01D}"/>
          </ac:cxnSpMkLst>
        </pc:cxnChg>
        <pc:cxnChg chg="add mod">
          <ac:chgData name="Urieth Attard" userId="75441522-1268-482d-b74b-a084f810ee66" providerId="ADAL" clId="{5C81B802-FF5E-4341-9CD7-9057F546D5DD}" dt="2021-03-20T10:51:06.338" v="3454" actId="1076"/>
          <ac:cxnSpMkLst>
            <pc:docMk/>
            <pc:sldMk cId="3078146703" sldId="319"/>
            <ac:cxnSpMk id="31" creationId="{68FC93B2-4C2C-4FC1-A18B-197421D26C86}"/>
          </ac:cxnSpMkLst>
        </pc:cxnChg>
        <pc:cxnChg chg="add mod">
          <ac:chgData name="Urieth Attard" userId="75441522-1268-482d-b74b-a084f810ee66" providerId="ADAL" clId="{5C81B802-FF5E-4341-9CD7-9057F546D5DD}" dt="2021-03-20T10:53:08.168" v="3505" actId="14100"/>
          <ac:cxnSpMkLst>
            <pc:docMk/>
            <pc:sldMk cId="3078146703" sldId="319"/>
            <ac:cxnSpMk id="36" creationId="{87D0DE5B-DF12-4452-89FB-68EE54B6F808}"/>
          </ac:cxnSpMkLst>
        </pc:cxnChg>
      </pc:sldChg>
      <pc:sldChg chg="addSp delSp modSp new add">
        <pc:chgData name="Urieth Attard" userId="75441522-1268-482d-b74b-a084f810ee66" providerId="ADAL" clId="{5C81B802-FF5E-4341-9CD7-9057F546D5DD}" dt="2021-03-20T21:49:49.494" v="4150" actId="14100"/>
        <pc:sldMkLst>
          <pc:docMk/>
          <pc:sldMk cId="1022962034" sldId="321"/>
        </pc:sldMkLst>
        <pc:spChg chg="del">
          <ac:chgData name="Urieth Attard" userId="75441522-1268-482d-b74b-a084f810ee66" providerId="ADAL" clId="{5C81B802-FF5E-4341-9CD7-9057F546D5DD}" dt="2021-03-20T21:49:39.669" v="4147" actId="478"/>
          <ac:spMkLst>
            <pc:docMk/>
            <pc:sldMk cId="1022962034" sldId="321"/>
            <ac:spMk id="2" creationId="{7E8B02AB-D99F-4D16-9A52-96CB3D9E18FC}"/>
          </ac:spMkLst>
        </pc:spChg>
        <pc:spChg chg="del">
          <ac:chgData name="Urieth Attard" userId="75441522-1268-482d-b74b-a084f810ee66" providerId="ADAL" clId="{5C81B802-FF5E-4341-9CD7-9057F546D5DD}" dt="2021-03-20T21:49:44.365" v="4148" actId="478"/>
          <ac:spMkLst>
            <pc:docMk/>
            <pc:sldMk cId="1022962034" sldId="321"/>
            <ac:spMk id="3" creationId="{B5217702-95AF-4079-AD26-B1261528C45A}"/>
          </ac:spMkLst>
        </pc:spChg>
        <pc:picChg chg="add mod">
          <ac:chgData name="Urieth Attard" userId="75441522-1268-482d-b74b-a084f810ee66" providerId="ADAL" clId="{5C81B802-FF5E-4341-9CD7-9057F546D5DD}" dt="2021-03-20T21:49:49.494" v="4150" actId="14100"/>
          <ac:picMkLst>
            <pc:docMk/>
            <pc:sldMk cId="1022962034" sldId="321"/>
            <ac:picMk id="4" creationId="{2F89B48A-D123-448A-9631-BE684334BC0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03079-A4B0-4ED5-8F46-7AADFA7F4C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E5C94C0-B6A7-4A0B-B0AE-A0AC36EDE772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greeted her friend</a:t>
          </a:r>
          <a:endParaRPr lang="en-GB" dirty="0"/>
        </a:p>
      </dgm:t>
    </dgm:pt>
    <dgm:pt modelId="{96CE6755-AA33-4C5A-9236-C4725FBB39E2}" type="parTrans" cxnId="{1C9B613E-EC70-400D-BCBD-307AE771D8B5}">
      <dgm:prSet/>
      <dgm:spPr/>
      <dgm:t>
        <a:bodyPr/>
        <a:lstStyle/>
        <a:p>
          <a:endParaRPr lang="en-GB"/>
        </a:p>
      </dgm:t>
    </dgm:pt>
    <dgm:pt modelId="{F16C4F88-009D-405C-997D-B13391C682F0}" type="sibTrans" cxnId="{1C9B613E-EC70-400D-BCBD-307AE771D8B5}">
      <dgm:prSet/>
      <dgm:spPr/>
      <dgm:t>
        <a:bodyPr/>
        <a:lstStyle/>
        <a:p>
          <a:endParaRPr lang="en-GB"/>
        </a:p>
      </dgm:t>
    </dgm:pt>
    <dgm:pt modelId="{15E4DADF-34E7-4A90-B73A-2405BC5E0E0A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told Nicole what her favourite sport is</a:t>
          </a:r>
          <a:endParaRPr lang="en-GB" dirty="0"/>
        </a:p>
      </dgm:t>
    </dgm:pt>
    <dgm:pt modelId="{B4479C79-0B34-47EC-84D8-CD952280C1C2}" type="parTrans" cxnId="{E899AFDD-FBB5-4805-8155-AFADC7126B31}">
      <dgm:prSet/>
      <dgm:spPr/>
      <dgm:t>
        <a:bodyPr/>
        <a:lstStyle/>
        <a:p>
          <a:endParaRPr lang="en-GB"/>
        </a:p>
      </dgm:t>
    </dgm:pt>
    <dgm:pt modelId="{569BA2AA-3C9C-4C45-9B21-34E40C1CF6C4}" type="sibTrans" cxnId="{E899AFDD-FBB5-4805-8155-AFADC7126B31}">
      <dgm:prSet/>
      <dgm:spPr/>
      <dgm:t>
        <a:bodyPr/>
        <a:lstStyle/>
        <a:p>
          <a:endParaRPr lang="en-GB"/>
        </a:p>
      </dgm:t>
    </dgm:pt>
    <dgm:pt modelId="{2D13DA65-6411-4764-B4F7-EE6FAA1096AC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wrote about how often she practises this sport</a:t>
          </a:r>
          <a:endParaRPr lang="en-GB" dirty="0"/>
        </a:p>
      </dgm:t>
    </dgm:pt>
    <dgm:pt modelId="{EB9747D6-0B91-4332-BC4D-35F1B8C73755}" type="parTrans" cxnId="{45B70767-633F-4F48-BE07-AFFB0A42EA95}">
      <dgm:prSet/>
      <dgm:spPr/>
      <dgm:t>
        <a:bodyPr/>
        <a:lstStyle/>
        <a:p>
          <a:endParaRPr lang="en-GB"/>
        </a:p>
      </dgm:t>
    </dgm:pt>
    <dgm:pt modelId="{5A6BCED0-2A88-4E2E-8B83-A996F40B73D7}" type="sibTrans" cxnId="{45B70767-633F-4F48-BE07-AFFB0A42EA95}">
      <dgm:prSet/>
      <dgm:spPr/>
      <dgm:t>
        <a:bodyPr/>
        <a:lstStyle/>
        <a:p>
          <a:endParaRPr lang="en-GB"/>
        </a:p>
      </dgm:t>
    </dgm:pt>
    <dgm:pt modelId="{F306DE52-A927-4F52-8D44-401906633B7F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mentioned a piece of equipment that she uses</a:t>
          </a:r>
          <a:endParaRPr lang="en-GB" dirty="0"/>
        </a:p>
      </dgm:t>
    </dgm:pt>
    <dgm:pt modelId="{4BF2A230-685E-4F26-8734-B924F67708B6}" type="parTrans" cxnId="{19D47B77-10D8-4A90-B6CB-C44460C6588D}">
      <dgm:prSet/>
      <dgm:spPr/>
      <dgm:t>
        <a:bodyPr/>
        <a:lstStyle/>
        <a:p>
          <a:endParaRPr lang="en-GB"/>
        </a:p>
      </dgm:t>
    </dgm:pt>
    <dgm:pt modelId="{B2698FEB-4EBB-4344-89A3-04CCFC8EB278}" type="sibTrans" cxnId="{19D47B77-10D8-4A90-B6CB-C44460C6588D}">
      <dgm:prSet/>
      <dgm:spPr/>
      <dgm:t>
        <a:bodyPr/>
        <a:lstStyle/>
        <a:p>
          <a:endParaRPr lang="en-GB"/>
        </a:p>
      </dgm:t>
    </dgm:pt>
    <dgm:pt modelId="{23F0FBE1-01F8-442C-B662-5BE54AA0FA83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explained where she practises the sport </a:t>
          </a:r>
        </a:p>
      </dgm:t>
    </dgm:pt>
    <dgm:pt modelId="{510DF1CA-6427-4CC7-97D1-4F4F7EF1CF18}" type="parTrans" cxnId="{3A6027E7-119D-4F05-B43E-CEE421F2FA99}">
      <dgm:prSet/>
      <dgm:spPr/>
      <dgm:t>
        <a:bodyPr/>
        <a:lstStyle/>
        <a:p>
          <a:endParaRPr lang="en-GB"/>
        </a:p>
      </dgm:t>
    </dgm:pt>
    <dgm:pt modelId="{A066F581-7E35-4751-A4D4-6D2625A7EE16}" type="sibTrans" cxnId="{3A6027E7-119D-4F05-B43E-CEE421F2FA99}">
      <dgm:prSet/>
      <dgm:spPr/>
      <dgm:t>
        <a:bodyPr/>
        <a:lstStyle/>
        <a:p>
          <a:endParaRPr lang="en-GB"/>
        </a:p>
      </dgm:t>
    </dgm:pt>
    <dgm:pt modelId="{AE90157B-85E0-42FC-8956-33DD4009F4AB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described what she wears</a:t>
          </a:r>
        </a:p>
      </dgm:t>
    </dgm:pt>
    <dgm:pt modelId="{65102823-26A3-4290-AC2A-FF9D5BF38768}" type="parTrans" cxnId="{EF8C78F0-1ED6-4F21-AA32-B44FA7788DD5}">
      <dgm:prSet/>
      <dgm:spPr/>
      <dgm:t>
        <a:bodyPr/>
        <a:lstStyle/>
        <a:p>
          <a:endParaRPr lang="en-GB"/>
        </a:p>
      </dgm:t>
    </dgm:pt>
    <dgm:pt modelId="{3C3AEA42-82FA-41F7-BCDA-9768B4AD5DCE}" type="sibTrans" cxnId="{EF8C78F0-1ED6-4F21-AA32-B44FA7788DD5}">
      <dgm:prSet/>
      <dgm:spPr/>
      <dgm:t>
        <a:bodyPr/>
        <a:lstStyle/>
        <a:p>
          <a:endParaRPr lang="en-GB"/>
        </a:p>
      </dgm:t>
    </dgm:pt>
    <dgm:pt modelId="{0948AFF2-A2B9-460A-8CEE-2C910782D410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gave reasons why she likes this sport</a:t>
          </a:r>
        </a:p>
      </dgm:t>
    </dgm:pt>
    <dgm:pt modelId="{D1370872-C55C-4232-9EA7-D1D5FE36302E}" type="parTrans" cxnId="{AC03F4F7-F91C-42A3-9822-3B754FE12B8E}">
      <dgm:prSet/>
      <dgm:spPr/>
      <dgm:t>
        <a:bodyPr/>
        <a:lstStyle/>
        <a:p>
          <a:endParaRPr lang="en-GB"/>
        </a:p>
      </dgm:t>
    </dgm:pt>
    <dgm:pt modelId="{5D99B1BF-1AE0-48B2-BB5E-FFDB1E4BC28C}" type="sibTrans" cxnId="{AC03F4F7-F91C-42A3-9822-3B754FE12B8E}">
      <dgm:prSet/>
      <dgm:spPr/>
      <dgm:t>
        <a:bodyPr/>
        <a:lstStyle/>
        <a:p>
          <a:endParaRPr lang="en-GB"/>
        </a:p>
      </dgm:t>
    </dgm:pt>
    <dgm:pt modelId="{6DE6260D-1F85-4273-81C3-838BF6F09741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encouraged her friend to try this sport</a:t>
          </a:r>
        </a:p>
      </dgm:t>
    </dgm:pt>
    <dgm:pt modelId="{817D7AD8-942B-411A-80A7-EB5A670EE274}" type="parTrans" cxnId="{D6893740-17D2-4F0F-A463-72D3458D4D52}">
      <dgm:prSet/>
      <dgm:spPr/>
      <dgm:t>
        <a:bodyPr/>
        <a:lstStyle/>
        <a:p>
          <a:endParaRPr lang="en-GB"/>
        </a:p>
      </dgm:t>
    </dgm:pt>
    <dgm:pt modelId="{A034136E-94B3-4621-9FDF-CE68B947B8C6}" type="sibTrans" cxnId="{D6893740-17D2-4F0F-A463-72D3458D4D52}">
      <dgm:prSet/>
      <dgm:spPr/>
      <dgm:t>
        <a:bodyPr/>
        <a:lstStyle/>
        <a:p>
          <a:endParaRPr lang="en-GB"/>
        </a:p>
      </dgm:t>
    </dgm:pt>
    <dgm:pt modelId="{F328E86D-899B-4368-9A1C-5BF0B143D9EA}" type="pres">
      <dgm:prSet presAssocID="{30003079-A4B0-4ED5-8F46-7AADFA7F4CE0}" presName="diagram" presStyleCnt="0">
        <dgm:presLayoutVars>
          <dgm:dir/>
          <dgm:resizeHandles val="exact"/>
        </dgm:presLayoutVars>
      </dgm:prSet>
      <dgm:spPr/>
    </dgm:pt>
    <dgm:pt modelId="{E2B51C45-43AA-4C6F-97F2-739D9AC75617}" type="pres">
      <dgm:prSet presAssocID="{5E5C94C0-B6A7-4A0B-B0AE-A0AC36EDE772}" presName="node" presStyleLbl="node1" presStyleIdx="0" presStyleCnt="8">
        <dgm:presLayoutVars>
          <dgm:bulletEnabled val="1"/>
        </dgm:presLayoutVars>
      </dgm:prSet>
      <dgm:spPr/>
    </dgm:pt>
    <dgm:pt modelId="{708A9782-93EB-4E77-8CE0-79DFFA190417}" type="pres">
      <dgm:prSet presAssocID="{F16C4F88-009D-405C-997D-B13391C682F0}" presName="sibTrans" presStyleCnt="0"/>
      <dgm:spPr/>
    </dgm:pt>
    <dgm:pt modelId="{1C799841-7701-420A-A5B9-5B72B0ADC239}" type="pres">
      <dgm:prSet presAssocID="{15E4DADF-34E7-4A90-B73A-2405BC5E0E0A}" presName="node" presStyleLbl="node1" presStyleIdx="1" presStyleCnt="8">
        <dgm:presLayoutVars>
          <dgm:bulletEnabled val="1"/>
        </dgm:presLayoutVars>
      </dgm:prSet>
      <dgm:spPr/>
    </dgm:pt>
    <dgm:pt modelId="{E495FE16-0D38-4304-AC95-E8769F761A83}" type="pres">
      <dgm:prSet presAssocID="{569BA2AA-3C9C-4C45-9B21-34E40C1CF6C4}" presName="sibTrans" presStyleCnt="0"/>
      <dgm:spPr/>
    </dgm:pt>
    <dgm:pt modelId="{7CA801B7-D056-4CF3-8D8F-B94D5E2C027D}" type="pres">
      <dgm:prSet presAssocID="{2D13DA65-6411-4764-B4F7-EE6FAA1096AC}" presName="node" presStyleLbl="node1" presStyleIdx="2" presStyleCnt="8">
        <dgm:presLayoutVars>
          <dgm:bulletEnabled val="1"/>
        </dgm:presLayoutVars>
      </dgm:prSet>
      <dgm:spPr/>
    </dgm:pt>
    <dgm:pt modelId="{B6C47DE6-E3DD-4D02-91C2-51A6A91EC0E3}" type="pres">
      <dgm:prSet presAssocID="{5A6BCED0-2A88-4E2E-8B83-A996F40B73D7}" presName="sibTrans" presStyleCnt="0"/>
      <dgm:spPr/>
    </dgm:pt>
    <dgm:pt modelId="{1F96CE5C-B733-4BCA-8392-D9038EF567D6}" type="pres">
      <dgm:prSet presAssocID="{23F0FBE1-01F8-442C-B662-5BE54AA0FA83}" presName="node" presStyleLbl="node1" presStyleIdx="3" presStyleCnt="8">
        <dgm:presLayoutVars>
          <dgm:bulletEnabled val="1"/>
        </dgm:presLayoutVars>
      </dgm:prSet>
      <dgm:spPr/>
    </dgm:pt>
    <dgm:pt modelId="{BAA7C911-2258-43BD-BE9F-6CEA6264F4EB}" type="pres">
      <dgm:prSet presAssocID="{A066F581-7E35-4751-A4D4-6D2625A7EE16}" presName="sibTrans" presStyleCnt="0"/>
      <dgm:spPr/>
    </dgm:pt>
    <dgm:pt modelId="{6FE2D8C5-2781-4771-AF99-9FDE211BA042}" type="pres">
      <dgm:prSet presAssocID="{AE90157B-85E0-42FC-8956-33DD4009F4AB}" presName="node" presStyleLbl="node1" presStyleIdx="4" presStyleCnt="8">
        <dgm:presLayoutVars>
          <dgm:bulletEnabled val="1"/>
        </dgm:presLayoutVars>
      </dgm:prSet>
      <dgm:spPr/>
    </dgm:pt>
    <dgm:pt modelId="{C5F83DA0-7BD5-4C8B-A1A1-3D312C665957}" type="pres">
      <dgm:prSet presAssocID="{3C3AEA42-82FA-41F7-BCDA-9768B4AD5DCE}" presName="sibTrans" presStyleCnt="0"/>
      <dgm:spPr/>
    </dgm:pt>
    <dgm:pt modelId="{CBD936A9-9EEE-43DD-AB79-B539486E84ED}" type="pres">
      <dgm:prSet presAssocID="{F306DE52-A927-4F52-8D44-401906633B7F}" presName="node" presStyleLbl="node1" presStyleIdx="5" presStyleCnt="8">
        <dgm:presLayoutVars>
          <dgm:bulletEnabled val="1"/>
        </dgm:presLayoutVars>
      </dgm:prSet>
      <dgm:spPr/>
    </dgm:pt>
    <dgm:pt modelId="{8CD89489-B596-444D-98A6-83EF845A5E17}" type="pres">
      <dgm:prSet presAssocID="{B2698FEB-4EBB-4344-89A3-04CCFC8EB278}" presName="sibTrans" presStyleCnt="0"/>
      <dgm:spPr/>
    </dgm:pt>
    <dgm:pt modelId="{2CC04EC6-BD44-49C8-B129-763188AF0B80}" type="pres">
      <dgm:prSet presAssocID="{0948AFF2-A2B9-460A-8CEE-2C910782D410}" presName="node" presStyleLbl="node1" presStyleIdx="6" presStyleCnt="8">
        <dgm:presLayoutVars>
          <dgm:bulletEnabled val="1"/>
        </dgm:presLayoutVars>
      </dgm:prSet>
      <dgm:spPr/>
    </dgm:pt>
    <dgm:pt modelId="{798B8DF0-EC18-453D-880A-CFB5A99BEB78}" type="pres">
      <dgm:prSet presAssocID="{5D99B1BF-1AE0-48B2-BB5E-FFDB1E4BC28C}" presName="sibTrans" presStyleCnt="0"/>
      <dgm:spPr/>
    </dgm:pt>
    <dgm:pt modelId="{703BA015-9396-4BB6-A8E4-784D12AD11E5}" type="pres">
      <dgm:prSet presAssocID="{6DE6260D-1F85-4273-81C3-838BF6F09741}" presName="node" presStyleLbl="node1" presStyleIdx="7" presStyleCnt="8">
        <dgm:presLayoutVars>
          <dgm:bulletEnabled val="1"/>
        </dgm:presLayoutVars>
      </dgm:prSet>
      <dgm:spPr/>
    </dgm:pt>
  </dgm:ptLst>
  <dgm:cxnLst>
    <dgm:cxn modelId="{D957690C-D9FE-424D-8972-D1454A1F584F}" type="presOf" srcId="{6DE6260D-1F85-4273-81C3-838BF6F09741}" destId="{703BA015-9396-4BB6-A8E4-784D12AD11E5}" srcOrd="0" destOrd="0" presId="urn:microsoft.com/office/officeart/2005/8/layout/default"/>
    <dgm:cxn modelId="{1C9B613E-EC70-400D-BCBD-307AE771D8B5}" srcId="{30003079-A4B0-4ED5-8F46-7AADFA7F4CE0}" destId="{5E5C94C0-B6A7-4A0B-B0AE-A0AC36EDE772}" srcOrd="0" destOrd="0" parTransId="{96CE6755-AA33-4C5A-9236-C4725FBB39E2}" sibTransId="{F16C4F88-009D-405C-997D-B13391C682F0}"/>
    <dgm:cxn modelId="{D6893740-17D2-4F0F-A463-72D3458D4D52}" srcId="{30003079-A4B0-4ED5-8F46-7AADFA7F4CE0}" destId="{6DE6260D-1F85-4273-81C3-838BF6F09741}" srcOrd="7" destOrd="0" parTransId="{817D7AD8-942B-411A-80A7-EB5A670EE274}" sibTransId="{A034136E-94B3-4621-9FDF-CE68B947B8C6}"/>
    <dgm:cxn modelId="{45B70767-633F-4F48-BE07-AFFB0A42EA95}" srcId="{30003079-A4B0-4ED5-8F46-7AADFA7F4CE0}" destId="{2D13DA65-6411-4764-B4F7-EE6FAA1096AC}" srcOrd="2" destOrd="0" parTransId="{EB9747D6-0B91-4332-BC4D-35F1B8C73755}" sibTransId="{5A6BCED0-2A88-4E2E-8B83-A996F40B73D7}"/>
    <dgm:cxn modelId="{3EED8E72-4676-4795-8498-E62375E43D9D}" type="presOf" srcId="{15E4DADF-34E7-4A90-B73A-2405BC5E0E0A}" destId="{1C799841-7701-420A-A5B9-5B72B0ADC239}" srcOrd="0" destOrd="0" presId="urn:microsoft.com/office/officeart/2005/8/layout/default"/>
    <dgm:cxn modelId="{19D47B77-10D8-4A90-B6CB-C44460C6588D}" srcId="{30003079-A4B0-4ED5-8F46-7AADFA7F4CE0}" destId="{F306DE52-A927-4F52-8D44-401906633B7F}" srcOrd="5" destOrd="0" parTransId="{4BF2A230-685E-4F26-8734-B924F67708B6}" sibTransId="{B2698FEB-4EBB-4344-89A3-04CCFC8EB278}"/>
    <dgm:cxn modelId="{56FE2E83-2036-4EC4-8A71-2DC954DE4CE2}" type="presOf" srcId="{5E5C94C0-B6A7-4A0B-B0AE-A0AC36EDE772}" destId="{E2B51C45-43AA-4C6F-97F2-739D9AC75617}" srcOrd="0" destOrd="0" presId="urn:microsoft.com/office/officeart/2005/8/layout/default"/>
    <dgm:cxn modelId="{2E705986-32AF-464B-A314-8F2FDCA4FBAC}" type="presOf" srcId="{F306DE52-A927-4F52-8D44-401906633B7F}" destId="{CBD936A9-9EEE-43DD-AB79-B539486E84ED}" srcOrd="0" destOrd="0" presId="urn:microsoft.com/office/officeart/2005/8/layout/default"/>
    <dgm:cxn modelId="{81336BAA-86EF-4005-8197-FA692167CE2F}" type="presOf" srcId="{2D13DA65-6411-4764-B4F7-EE6FAA1096AC}" destId="{7CA801B7-D056-4CF3-8D8F-B94D5E2C027D}" srcOrd="0" destOrd="0" presId="urn:microsoft.com/office/officeart/2005/8/layout/default"/>
    <dgm:cxn modelId="{638E87AE-4108-49FB-B212-580E0E495EAD}" type="presOf" srcId="{0948AFF2-A2B9-460A-8CEE-2C910782D410}" destId="{2CC04EC6-BD44-49C8-B129-763188AF0B80}" srcOrd="0" destOrd="0" presId="urn:microsoft.com/office/officeart/2005/8/layout/default"/>
    <dgm:cxn modelId="{882B36C1-D64F-4949-8C40-339C75BC0139}" type="presOf" srcId="{30003079-A4B0-4ED5-8F46-7AADFA7F4CE0}" destId="{F328E86D-899B-4368-9A1C-5BF0B143D9EA}" srcOrd="0" destOrd="0" presId="urn:microsoft.com/office/officeart/2005/8/layout/default"/>
    <dgm:cxn modelId="{06E418C6-1050-4DB0-A452-97CCDB8146BA}" type="presOf" srcId="{23F0FBE1-01F8-442C-B662-5BE54AA0FA83}" destId="{1F96CE5C-B733-4BCA-8392-D9038EF567D6}" srcOrd="0" destOrd="0" presId="urn:microsoft.com/office/officeart/2005/8/layout/default"/>
    <dgm:cxn modelId="{E899AFDD-FBB5-4805-8155-AFADC7126B31}" srcId="{30003079-A4B0-4ED5-8F46-7AADFA7F4CE0}" destId="{15E4DADF-34E7-4A90-B73A-2405BC5E0E0A}" srcOrd="1" destOrd="0" parTransId="{B4479C79-0B34-47EC-84D8-CD952280C1C2}" sibTransId="{569BA2AA-3C9C-4C45-9B21-34E40C1CF6C4}"/>
    <dgm:cxn modelId="{3A6027E7-119D-4F05-B43E-CEE421F2FA99}" srcId="{30003079-A4B0-4ED5-8F46-7AADFA7F4CE0}" destId="{23F0FBE1-01F8-442C-B662-5BE54AA0FA83}" srcOrd="3" destOrd="0" parTransId="{510DF1CA-6427-4CC7-97D1-4F4F7EF1CF18}" sibTransId="{A066F581-7E35-4751-A4D4-6D2625A7EE16}"/>
    <dgm:cxn modelId="{EF8C78F0-1ED6-4F21-AA32-B44FA7788DD5}" srcId="{30003079-A4B0-4ED5-8F46-7AADFA7F4CE0}" destId="{AE90157B-85E0-42FC-8956-33DD4009F4AB}" srcOrd="4" destOrd="0" parTransId="{65102823-26A3-4290-AC2A-FF9D5BF38768}" sibTransId="{3C3AEA42-82FA-41F7-BCDA-9768B4AD5DCE}"/>
    <dgm:cxn modelId="{D14499F6-48F7-4051-A373-34B05130B5BF}" type="presOf" srcId="{AE90157B-85E0-42FC-8956-33DD4009F4AB}" destId="{6FE2D8C5-2781-4771-AF99-9FDE211BA042}" srcOrd="0" destOrd="0" presId="urn:microsoft.com/office/officeart/2005/8/layout/default"/>
    <dgm:cxn modelId="{AC03F4F7-F91C-42A3-9822-3B754FE12B8E}" srcId="{30003079-A4B0-4ED5-8F46-7AADFA7F4CE0}" destId="{0948AFF2-A2B9-460A-8CEE-2C910782D410}" srcOrd="6" destOrd="0" parTransId="{D1370872-C55C-4232-9EA7-D1D5FE36302E}" sibTransId="{5D99B1BF-1AE0-48B2-BB5E-FFDB1E4BC28C}"/>
    <dgm:cxn modelId="{7F735AE8-69E7-40B8-8F19-E851A1CFE773}" type="presParOf" srcId="{F328E86D-899B-4368-9A1C-5BF0B143D9EA}" destId="{E2B51C45-43AA-4C6F-97F2-739D9AC75617}" srcOrd="0" destOrd="0" presId="urn:microsoft.com/office/officeart/2005/8/layout/default"/>
    <dgm:cxn modelId="{7491CF87-E22E-4EF8-BA3A-8A08865DB328}" type="presParOf" srcId="{F328E86D-899B-4368-9A1C-5BF0B143D9EA}" destId="{708A9782-93EB-4E77-8CE0-79DFFA190417}" srcOrd="1" destOrd="0" presId="urn:microsoft.com/office/officeart/2005/8/layout/default"/>
    <dgm:cxn modelId="{72DD75E6-C841-4071-BD45-3D22E944B3C7}" type="presParOf" srcId="{F328E86D-899B-4368-9A1C-5BF0B143D9EA}" destId="{1C799841-7701-420A-A5B9-5B72B0ADC239}" srcOrd="2" destOrd="0" presId="urn:microsoft.com/office/officeart/2005/8/layout/default"/>
    <dgm:cxn modelId="{6E0F90B0-AFAC-4865-BEAC-E62CBD7D88F0}" type="presParOf" srcId="{F328E86D-899B-4368-9A1C-5BF0B143D9EA}" destId="{E495FE16-0D38-4304-AC95-E8769F761A83}" srcOrd="3" destOrd="0" presId="urn:microsoft.com/office/officeart/2005/8/layout/default"/>
    <dgm:cxn modelId="{49601B30-E531-4888-B5A1-FB03145DA908}" type="presParOf" srcId="{F328E86D-899B-4368-9A1C-5BF0B143D9EA}" destId="{7CA801B7-D056-4CF3-8D8F-B94D5E2C027D}" srcOrd="4" destOrd="0" presId="urn:microsoft.com/office/officeart/2005/8/layout/default"/>
    <dgm:cxn modelId="{4F1ABC6B-CE07-401C-9753-532ECEB7FBC4}" type="presParOf" srcId="{F328E86D-899B-4368-9A1C-5BF0B143D9EA}" destId="{B6C47DE6-E3DD-4D02-91C2-51A6A91EC0E3}" srcOrd="5" destOrd="0" presId="urn:microsoft.com/office/officeart/2005/8/layout/default"/>
    <dgm:cxn modelId="{F04A5B7B-6967-4C53-9C3F-630D93D3249D}" type="presParOf" srcId="{F328E86D-899B-4368-9A1C-5BF0B143D9EA}" destId="{1F96CE5C-B733-4BCA-8392-D9038EF567D6}" srcOrd="6" destOrd="0" presId="urn:microsoft.com/office/officeart/2005/8/layout/default"/>
    <dgm:cxn modelId="{FC2F7367-3ED3-469B-9E16-D0AF13A38F03}" type="presParOf" srcId="{F328E86D-899B-4368-9A1C-5BF0B143D9EA}" destId="{BAA7C911-2258-43BD-BE9F-6CEA6264F4EB}" srcOrd="7" destOrd="0" presId="urn:microsoft.com/office/officeart/2005/8/layout/default"/>
    <dgm:cxn modelId="{C0AE0A5B-E8C5-464C-96F3-A23C32B89396}" type="presParOf" srcId="{F328E86D-899B-4368-9A1C-5BF0B143D9EA}" destId="{6FE2D8C5-2781-4771-AF99-9FDE211BA042}" srcOrd="8" destOrd="0" presId="urn:microsoft.com/office/officeart/2005/8/layout/default"/>
    <dgm:cxn modelId="{7D6956B4-FCFE-4FAB-AF9F-BC81AC6624DE}" type="presParOf" srcId="{F328E86D-899B-4368-9A1C-5BF0B143D9EA}" destId="{C5F83DA0-7BD5-4C8B-A1A1-3D312C665957}" srcOrd="9" destOrd="0" presId="urn:microsoft.com/office/officeart/2005/8/layout/default"/>
    <dgm:cxn modelId="{2447D889-E0DE-4463-BFBC-4335E58EDE1F}" type="presParOf" srcId="{F328E86D-899B-4368-9A1C-5BF0B143D9EA}" destId="{CBD936A9-9EEE-43DD-AB79-B539486E84ED}" srcOrd="10" destOrd="0" presId="urn:microsoft.com/office/officeart/2005/8/layout/default"/>
    <dgm:cxn modelId="{18DB9919-3561-49F3-A63F-1BFF08C6521B}" type="presParOf" srcId="{F328E86D-899B-4368-9A1C-5BF0B143D9EA}" destId="{8CD89489-B596-444D-98A6-83EF845A5E17}" srcOrd="11" destOrd="0" presId="urn:microsoft.com/office/officeart/2005/8/layout/default"/>
    <dgm:cxn modelId="{D98A71A3-23E3-4FB0-B258-8E497FB0F665}" type="presParOf" srcId="{F328E86D-899B-4368-9A1C-5BF0B143D9EA}" destId="{2CC04EC6-BD44-49C8-B129-763188AF0B80}" srcOrd="12" destOrd="0" presId="urn:microsoft.com/office/officeart/2005/8/layout/default"/>
    <dgm:cxn modelId="{BCFF81F2-11A1-4EBB-86CD-B04D1D9B307F}" type="presParOf" srcId="{F328E86D-899B-4368-9A1C-5BF0B143D9EA}" destId="{798B8DF0-EC18-453D-880A-CFB5A99BEB78}" srcOrd="13" destOrd="0" presId="urn:microsoft.com/office/officeart/2005/8/layout/default"/>
    <dgm:cxn modelId="{8F75B3BE-10E7-4C64-BF7D-E1B012590548}" type="presParOf" srcId="{F328E86D-899B-4368-9A1C-5BF0B143D9EA}" destId="{703BA015-9396-4BB6-A8E4-784D12AD11E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03079-A4B0-4ED5-8F46-7AADFA7F4C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E5C94C0-B6A7-4A0B-B0AE-A0AC36EDE772}">
      <dgm:prSet phldrT="[Text]"/>
      <dgm:spPr/>
      <dgm:t>
        <a:bodyPr/>
        <a:lstStyle/>
        <a:p>
          <a:r>
            <a:rPr lang="en-GB" dirty="0"/>
            <a:t>greet</a:t>
          </a:r>
          <a:r>
            <a:rPr lang="en-GB" baseline="0" dirty="0"/>
            <a:t> my friend</a:t>
          </a:r>
          <a:endParaRPr lang="en-GB" dirty="0"/>
        </a:p>
      </dgm:t>
    </dgm:pt>
    <dgm:pt modelId="{96CE6755-AA33-4C5A-9236-C4725FBB39E2}" type="parTrans" cxnId="{1C9B613E-EC70-400D-BCBD-307AE771D8B5}">
      <dgm:prSet/>
      <dgm:spPr/>
      <dgm:t>
        <a:bodyPr/>
        <a:lstStyle/>
        <a:p>
          <a:endParaRPr lang="en-GB"/>
        </a:p>
      </dgm:t>
    </dgm:pt>
    <dgm:pt modelId="{F16C4F88-009D-405C-997D-B13391C682F0}" type="sibTrans" cxnId="{1C9B613E-EC70-400D-BCBD-307AE771D8B5}">
      <dgm:prSet/>
      <dgm:spPr/>
      <dgm:t>
        <a:bodyPr/>
        <a:lstStyle/>
        <a:p>
          <a:endParaRPr lang="en-GB"/>
        </a:p>
      </dgm:t>
    </dgm:pt>
    <dgm:pt modelId="{15E4DADF-34E7-4A90-B73A-2405BC5E0E0A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tell the reader what my favourite sport is</a:t>
          </a:r>
          <a:endParaRPr lang="en-GB" dirty="0"/>
        </a:p>
      </dgm:t>
    </dgm:pt>
    <dgm:pt modelId="{B4479C79-0B34-47EC-84D8-CD952280C1C2}" type="parTrans" cxnId="{E899AFDD-FBB5-4805-8155-AFADC7126B31}">
      <dgm:prSet/>
      <dgm:spPr/>
      <dgm:t>
        <a:bodyPr/>
        <a:lstStyle/>
        <a:p>
          <a:endParaRPr lang="en-GB"/>
        </a:p>
      </dgm:t>
    </dgm:pt>
    <dgm:pt modelId="{569BA2AA-3C9C-4C45-9B21-34E40C1CF6C4}" type="sibTrans" cxnId="{E899AFDD-FBB5-4805-8155-AFADC7126B31}">
      <dgm:prSet/>
      <dgm:spPr/>
      <dgm:t>
        <a:bodyPr/>
        <a:lstStyle/>
        <a:p>
          <a:endParaRPr lang="en-GB"/>
        </a:p>
      </dgm:t>
    </dgm:pt>
    <dgm:pt modelId="{2D13DA65-6411-4764-B4F7-EE6FAA1096AC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say something about how often I practise this sport </a:t>
          </a:r>
          <a:endParaRPr lang="en-GB" dirty="0"/>
        </a:p>
      </dgm:t>
    </dgm:pt>
    <dgm:pt modelId="{EB9747D6-0B91-4332-BC4D-35F1B8C73755}" type="parTrans" cxnId="{45B70767-633F-4F48-BE07-AFFB0A42EA95}">
      <dgm:prSet/>
      <dgm:spPr/>
      <dgm:t>
        <a:bodyPr/>
        <a:lstStyle/>
        <a:p>
          <a:endParaRPr lang="en-GB"/>
        </a:p>
      </dgm:t>
    </dgm:pt>
    <dgm:pt modelId="{5A6BCED0-2A88-4E2E-8B83-A996F40B73D7}" type="sibTrans" cxnId="{45B70767-633F-4F48-BE07-AFFB0A42EA95}">
      <dgm:prSet/>
      <dgm:spPr/>
      <dgm:t>
        <a:bodyPr/>
        <a:lstStyle/>
        <a:p>
          <a:endParaRPr lang="en-GB"/>
        </a:p>
      </dgm:t>
    </dgm:pt>
    <dgm:pt modelId="{F306DE52-A927-4F52-8D44-401906633B7F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mention some equipment that I use</a:t>
          </a:r>
          <a:endParaRPr lang="en-GB" dirty="0"/>
        </a:p>
      </dgm:t>
    </dgm:pt>
    <dgm:pt modelId="{4BF2A230-685E-4F26-8734-B924F67708B6}" type="parTrans" cxnId="{19D47B77-10D8-4A90-B6CB-C44460C6588D}">
      <dgm:prSet/>
      <dgm:spPr/>
      <dgm:t>
        <a:bodyPr/>
        <a:lstStyle/>
        <a:p>
          <a:endParaRPr lang="en-GB"/>
        </a:p>
      </dgm:t>
    </dgm:pt>
    <dgm:pt modelId="{B2698FEB-4EBB-4344-89A3-04CCFC8EB278}" type="sibTrans" cxnId="{19D47B77-10D8-4A90-B6CB-C44460C6588D}">
      <dgm:prSet/>
      <dgm:spPr/>
      <dgm:t>
        <a:bodyPr/>
        <a:lstStyle/>
        <a:p>
          <a:endParaRPr lang="en-GB"/>
        </a:p>
      </dgm:t>
    </dgm:pt>
    <dgm:pt modelId="{23F0FBE1-01F8-442C-B662-5BE54AA0FA83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explain where I practise it </a:t>
          </a:r>
        </a:p>
      </dgm:t>
    </dgm:pt>
    <dgm:pt modelId="{510DF1CA-6427-4CC7-97D1-4F4F7EF1CF18}" type="parTrans" cxnId="{3A6027E7-119D-4F05-B43E-CEE421F2FA99}">
      <dgm:prSet/>
      <dgm:spPr/>
      <dgm:t>
        <a:bodyPr/>
        <a:lstStyle/>
        <a:p>
          <a:endParaRPr lang="en-GB"/>
        </a:p>
      </dgm:t>
    </dgm:pt>
    <dgm:pt modelId="{A066F581-7E35-4751-A4D4-6D2625A7EE16}" type="sibTrans" cxnId="{3A6027E7-119D-4F05-B43E-CEE421F2FA99}">
      <dgm:prSet/>
      <dgm:spPr/>
      <dgm:t>
        <a:bodyPr/>
        <a:lstStyle/>
        <a:p>
          <a:endParaRPr lang="en-GB"/>
        </a:p>
      </dgm:t>
    </dgm:pt>
    <dgm:pt modelId="{AE90157B-85E0-42FC-8956-33DD4009F4AB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describe what I wear</a:t>
          </a:r>
        </a:p>
      </dgm:t>
    </dgm:pt>
    <dgm:pt modelId="{65102823-26A3-4290-AC2A-FF9D5BF38768}" type="parTrans" cxnId="{EF8C78F0-1ED6-4F21-AA32-B44FA7788DD5}">
      <dgm:prSet/>
      <dgm:spPr/>
      <dgm:t>
        <a:bodyPr/>
        <a:lstStyle/>
        <a:p>
          <a:endParaRPr lang="en-GB"/>
        </a:p>
      </dgm:t>
    </dgm:pt>
    <dgm:pt modelId="{3C3AEA42-82FA-41F7-BCDA-9768B4AD5DCE}" type="sibTrans" cxnId="{EF8C78F0-1ED6-4F21-AA32-B44FA7788DD5}">
      <dgm:prSet/>
      <dgm:spPr/>
      <dgm:t>
        <a:bodyPr/>
        <a:lstStyle/>
        <a:p>
          <a:endParaRPr lang="en-GB"/>
        </a:p>
      </dgm:t>
    </dgm:pt>
    <dgm:pt modelId="{0948AFF2-A2B9-460A-8CEE-2C910782D410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conclude by giving reasons why I like this sport.</a:t>
          </a:r>
        </a:p>
      </dgm:t>
    </dgm:pt>
    <dgm:pt modelId="{D1370872-C55C-4232-9EA7-D1D5FE36302E}" type="parTrans" cxnId="{AC03F4F7-F91C-42A3-9822-3B754FE12B8E}">
      <dgm:prSet/>
      <dgm:spPr/>
      <dgm:t>
        <a:bodyPr/>
        <a:lstStyle/>
        <a:p>
          <a:endParaRPr lang="en-GB"/>
        </a:p>
      </dgm:t>
    </dgm:pt>
    <dgm:pt modelId="{5D99B1BF-1AE0-48B2-BB5E-FFDB1E4BC28C}" type="sibTrans" cxnId="{AC03F4F7-F91C-42A3-9822-3B754FE12B8E}">
      <dgm:prSet/>
      <dgm:spPr/>
      <dgm:t>
        <a:bodyPr/>
        <a:lstStyle/>
        <a:p>
          <a:endParaRPr lang="en-GB"/>
        </a:p>
      </dgm:t>
    </dgm:pt>
    <dgm:pt modelId="{7F5393EB-B9D5-44D7-9EE9-C06A22AAF14E}" type="pres">
      <dgm:prSet presAssocID="{30003079-A4B0-4ED5-8F46-7AADFA7F4CE0}" presName="Name0" presStyleCnt="0">
        <dgm:presLayoutVars>
          <dgm:chMax val="7"/>
          <dgm:chPref val="7"/>
          <dgm:dir/>
        </dgm:presLayoutVars>
      </dgm:prSet>
      <dgm:spPr/>
    </dgm:pt>
    <dgm:pt modelId="{A381BCC0-AD61-4B8D-AEA4-8437C8F3369D}" type="pres">
      <dgm:prSet presAssocID="{30003079-A4B0-4ED5-8F46-7AADFA7F4CE0}" presName="Name1" presStyleCnt="0"/>
      <dgm:spPr/>
    </dgm:pt>
    <dgm:pt modelId="{496E4E54-E72A-42BC-9803-59868B085554}" type="pres">
      <dgm:prSet presAssocID="{30003079-A4B0-4ED5-8F46-7AADFA7F4CE0}" presName="cycle" presStyleCnt="0"/>
      <dgm:spPr/>
    </dgm:pt>
    <dgm:pt modelId="{93BC9AD0-F174-4958-A733-7B5853B07ABF}" type="pres">
      <dgm:prSet presAssocID="{30003079-A4B0-4ED5-8F46-7AADFA7F4CE0}" presName="srcNode" presStyleLbl="node1" presStyleIdx="0" presStyleCnt="7"/>
      <dgm:spPr/>
    </dgm:pt>
    <dgm:pt modelId="{7E30AAC8-7194-484B-8C52-F0C3CD1B0D09}" type="pres">
      <dgm:prSet presAssocID="{30003079-A4B0-4ED5-8F46-7AADFA7F4CE0}" presName="conn" presStyleLbl="parChTrans1D2" presStyleIdx="0" presStyleCnt="1"/>
      <dgm:spPr/>
    </dgm:pt>
    <dgm:pt modelId="{45544E67-9C5D-4766-AF8A-637D4C4A1541}" type="pres">
      <dgm:prSet presAssocID="{30003079-A4B0-4ED5-8F46-7AADFA7F4CE0}" presName="extraNode" presStyleLbl="node1" presStyleIdx="0" presStyleCnt="7"/>
      <dgm:spPr/>
    </dgm:pt>
    <dgm:pt modelId="{AFEC4193-21DD-4962-AD0F-3B9223279B29}" type="pres">
      <dgm:prSet presAssocID="{30003079-A4B0-4ED5-8F46-7AADFA7F4CE0}" presName="dstNode" presStyleLbl="node1" presStyleIdx="0" presStyleCnt="7"/>
      <dgm:spPr/>
    </dgm:pt>
    <dgm:pt modelId="{901ACA61-F44B-4651-AD71-B61A6CD659F0}" type="pres">
      <dgm:prSet presAssocID="{5E5C94C0-B6A7-4A0B-B0AE-A0AC36EDE772}" presName="text_1" presStyleLbl="node1" presStyleIdx="0" presStyleCnt="7">
        <dgm:presLayoutVars>
          <dgm:bulletEnabled val="1"/>
        </dgm:presLayoutVars>
      </dgm:prSet>
      <dgm:spPr/>
    </dgm:pt>
    <dgm:pt modelId="{13410628-CE46-40B1-8CAD-9E2E289EC35D}" type="pres">
      <dgm:prSet presAssocID="{5E5C94C0-B6A7-4A0B-B0AE-A0AC36EDE772}" presName="accent_1" presStyleCnt="0"/>
      <dgm:spPr/>
    </dgm:pt>
    <dgm:pt modelId="{ECA2D3EC-73BB-4C0F-8757-F79898349587}" type="pres">
      <dgm:prSet presAssocID="{5E5C94C0-B6A7-4A0B-B0AE-A0AC36EDE772}" presName="accentRepeatNode" presStyleLbl="solidFgAcc1" presStyleIdx="0" presStyleCnt="7"/>
      <dgm:spPr/>
    </dgm:pt>
    <dgm:pt modelId="{38FEAE13-33F7-4B43-B0ED-DF02A4DBA6B2}" type="pres">
      <dgm:prSet presAssocID="{15E4DADF-34E7-4A90-B73A-2405BC5E0E0A}" presName="text_2" presStyleLbl="node1" presStyleIdx="1" presStyleCnt="7">
        <dgm:presLayoutVars>
          <dgm:bulletEnabled val="1"/>
        </dgm:presLayoutVars>
      </dgm:prSet>
      <dgm:spPr/>
    </dgm:pt>
    <dgm:pt modelId="{701634EA-F723-4B16-8BF9-7FF634F1C825}" type="pres">
      <dgm:prSet presAssocID="{15E4DADF-34E7-4A90-B73A-2405BC5E0E0A}" presName="accent_2" presStyleCnt="0"/>
      <dgm:spPr/>
    </dgm:pt>
    <dgm:pt modelId="{06F51F8A-C25E-428C-9304-5F2A57F75D86}" type="pres">
      <dgm:prSet presAssocID="{15E4DADF-34E7-4A90-B73A-2405BC5E0E0A}" presName="accentRepeatNode" presStyleLbl="solidFgAcc1" presStyleIdx="1" presStyleCnt="7"/>
      <dgm:spPr/>
    </dgm:pt>
    <dgm:pt modelId="{FEB03E10-BCF7-4DAB-86AE-CCA88580581C}" type="pres">
      <dgm:prSet presAssocID="{2D13DA65-6411-4764-B4F7-EE6FAA1096AC}" presName="text_3" presStyleLbl="node1" presStyleIdx="2" presStyleCnt="7">
        <dgm:presLayoutVars>
          <dgm:bulletEnabled val="1"/>
        </dgm:presLayoutVars>
      </dgm:prSet>
      <dgm:spPr/>
    </dgm:pt>
    <dgm:pt modelId="{F1E9568F-32C2-47F8-8917-286ED055E9B6}" type="pres">
      <dgm:prSet presAssocID="{2D13DA65-6411-4764-B4F7-EE6FAA1096AC}" presName="accent_3" presStyleCnt="0"/>
      <dgm:spPr/>
    </dgm:pt>
    <dgm:pt modelId="{A3EFFD17-621D-41A8-BFA2-AEE6EE3B9399}" type="pres">
      <dgm:prSet presAssocID="{2D13DA65-6411-4764-B4F7-EE6FAA1096AC}" presName="accentRepeatNode" presStyleLbl="solidFgAcc1" presStyleIdx="2" presStyleCnt="7"/>
      <dgm:spPr/>
    </dgm:pt>
    <dgm:pt modelId="{2ECF92BE-F32D-442D-9073-3928CC1D6573}" type="pres">
      <dgm:prSet presAssocID="{23F0FBE1-01F8-442C-B662-5BE54AA0FA83}" presName="text_4" presStyleLbl="node1" presStyleIdx="3" presStyleCnt="7">
        <dgm:presLayoutVars>
          <dgm:bulletEnabled val="1"/>
        </dgm:presLayoutVars>
      </dgm:prSet>
      <dgm:spPr/>
    </dgm:pt>
    <dgm:pt modelId="{EE2F9016-7587-433E-9D27-03F3400210B5}" type="pres">
      <dgm:prSet presAssocID="{23F0FBE1-01F8-442C-B662-5BE54AA0FA83}" presName="accent_4" presStyleCnt="0"/>
      <dgm:spPr/>
    </dgm:pt>
    <dgm:pt modelId="{A0A6B6C1-0903-434E-ACE0-DDBA789D8CBE}" type="pres">
      <dgm:prSet presAssocID="{23F0FBE1-01F8-442C-B662-5BE54AA0FA83}" presName="accentRepeatNode" presStyleLbl="solidFgAcc1" presStyleIdx="3" presStyleCnt="7"/>
      <dgm:spPr/>
    </dgm:pt>
    <dgm:pt modelId="{1A0AE226-162A-4D53-86B5-81AFCE022A37}" type="pres">
      <dgm:prSet presAssocID="{AE90157B-85E0-42FC-8956-33DD4009F4AB}" presName="text_5" presStyleLbl="node1" presStyleIdx="4" presStyleCnt="7">
        <dgm:presLayoutVars>
          <dgm:bulletEnabled val="1"/>
        </dgm:presLayoutVars>
      </dgm:prSet>
      <dgm:spPr/>
    </dgm:pt>
    <dgm:pt modelId="{7BD88A9E-516E-44E3-A56E-D726FA72A987}" type="pres">
      <dgm:prSet presAssocID="{AE90157B-85E0-42FC-8956-33DD4009F4AB}" presName="accent_5" presStyleCnt="0"/>
      <dgm:spPr/>
    </dgm:pt>
    <dgm:pt modelId="{3CE10E6C-D085-4FF6-9517-FD27980B394D}" type="pres">
      <dgm:prSet presAssocID="{AE90157B-85E0-42FC-8956-33DD4009F4AB}" presName="accentRepeatNode" presStyleLbl="solidFgAcc1" presStyleIdx="4" presStyleCnt="7"/>
      <dgm:spPr/>
    </dgm:pt>
    <dgm:pt modelId="{550CAFF6-5AC4-4A6E-9720-79F3C58FA040}" type="pres">
      <dgm:prSet presAssocID="{F306DE52-A927-4F52-8D44-401906633B7F}" presName="text_6" presStyleLbl="node1" presStyleIdx="5" presStyleCnt="7">
        <dgm:presLayoutVars>
          <dgm:bulletEnabled val="1"/>
        </dgm:presLayoutVars>
      </dgm:prSet>
      <dgm:spPr/>
    </dgm:pt>
    <dgm:pt modelId="{2ADD9E99-B828-4BD2-8802-B63A8369AD51}" type="pres">
      <dgm:prSet presAssocID="{F306DE52-A927-4F52-8D44-401906633B7F}" presName="accent_6" presStyleCnt="0"/>
      <dgm:spPr/>
    </dgm:pt>
    <dgm:pt modelId="{66A9BAEE-2618-45DC-A1D7-1B3D632DDFE7}" type="pres">
      <dgm:prSet presAssocID="{F306DE52-A927-4F52-8D44-401906633B7F}" presName="accentRepeatNode" presStyleLbl="solidFgAcc1" presStyleIdx="5" presStyleCnt="7"/>
      <dgm:spPr/>
    </dgm:pt>
    <dgm:pt modelId="{15CFAB08-3857-4C33-AF1C-CE6B16981C20}" type="pres">
      <dgm:prSet presAssocID="{0948AFF2-A2B9-460A-8CEE-2C910782D410}" presName="text_7" presStyleLbl="node1" presStyleIdx="6" presStyleCnt="7">
        <dgm:presLayoutVars>
          <dgm:bulletEnabled val="1"/>
        </dgm:presLayoutVars>
      </dgm:prSet>
      <dgm:spPr/>
    </dgm:pt>
    <dgm:pt modelId="{7556D7C6-07EF-40C3-879D-14BBBE25001A}" type="pres">
      <dgm:prSet presAssocID="{0948AFF2-A2B9-460A-8CEE-2C910782D410}" presName="accent_7" presStyleCnt="0"/>
      <dgm:spPr/>
    </dgm:pt>
    <dgm:pt modelId="{1473C4E7-889D-4EE7-B4FF-39E3C7235B0A}" type="pres">
      <dgm:prSet presAssocID="{0948AFF2-A2B9-460A-8CEE-2C910782D410}" presName="accentRepeatNode" presStyleLbl="solidFgAcc1" presStyleIdx="6" presStyleCnt="7"/>
      <dgm:spPr/>
    </dgm:pt>
  </dgm:ptLst>
  <dgm:cxnLst>
    <dgm:cxn modelId="{E4D5E71A-5D5E-4860-9D24-EE95F1AE06B8}" type="presOf" srcId="{0948AFF2-A2B9-460A-8CEE-2C910782D410}" destId="{15CFAB08-3857-4C33-AF1C-CE6B16981C20}" srcOrd="0" destOrd="0" presId="urn:microsoft.com/office/officeart/2008/layout/VerticalCurvedList"/>
    <dgm:cxn modelId="{C7F75F26-D97A-477E-B881-F33BFAF95BE2}" type="presOf" srcId="{2D13DA65-6411-4764-B4F7-EE6FAA1096AC}" destId="{FEB03E10-BCF7-4DAB-86AE-CCA88580581C}" srcOrd="0" destOrd="0" presId="urn:microsoft.com/office/officeart/2008/layout/VerticalCurvedList"/>
    <dgm:cxn modelId="{4BD00034-3F5A-4856-AABF-33441CEB9A0E}" type="presOf" srcId="{F16C4F88-009D-405C-997D-B13391C682F0}" destId="{7E30AAC8-7194-484B-8C52-F0C3CD1B0D09}" srcOrd="0" destOrd="0" presId="urn:microsoft.com/office/officeart/2008/layout/VerticalCurvedList"/>
    <dgm:cxn modelId="{1C9B613E-EC70-400D-BCBD-307AE771D8B5}" srcId="{30003079-A4B0-4ED5-8F46-7AADFA7F4CE0}" destId="{5E5C94C0-B6A7-4A0B-B0AE-A0AC36EDE772}" srcOrd="0" destOrd="0" parTransId="{96CE6755-AA33-4C5A-9236-C4725FBB39E2}" sibTransId="{F16C4F88-009D-405C-997D-B13391C682F0}"/>
    <dgm:cxn modelId="{1F5A625C-618A-44BC-B086-FD827207CFF9}" type="presOf" srcId="{F306DE52-A927-4F52-8D44-401906633B7F}" destId="{550CAFF6-5AC4-4A6E-9720-79F3C58FA040}" srcOrd="0" destOrd="0" presId="urn:microsoft.com/office/officeart/2008/layout/VerticalCurvedList"/>
    <dgm:cxn modelId="{45B70767-633F-4F48-BE07-AFFB0A42EA95}" srcId="{30003079-A4B0-4ED5-8F46-7AADFA7F4CE0}" destId="{2D13DA65-6411-4764-B4F7-EE6FAA1096AC}" srcOrd="2" destOrd="0" parTransId="{EB9747D6-0B91-4332-BC4D-35F1B8C73755}" sibTransId="{5A6BCED0-2A88-4E2E-8B83-A996F40B73D7}"/>
    <dgm:cxn modelId="{A948326B-AC1D-4282-B354-172F7E9F414F}" type="presOf" srcId="{23F0FBE1-01F8-442C-B662-5BE54AA0FA83}" destId="{2ECF92BE-F32D-442D-9073-3928CC1D6573}" srcOrd="0" destOrd="0" presId="urn:microsoft.com/office/officeart/2008/layout/VerticalCurvedList"/>
    <dgm:cxn modelId="{19D47B77-10D8-4A90-B6CB-C44460C6588D}" srcId="{30003079-A4B0-4ED5-8F46-7AADFA7F4CE0}" destId="{F306DE52-A927-4F52-8D44-401906633B7F}" srcOrd="5" destOrd="0" parTransId="{4BF2A230-685E-4F26-8734-B924F67708B6}" sibTransId="{B2698FEB-4EBB-4344-89A3-04CCFC8EB278}"/>
    <dgm:cxn modelId="{2CF2A157-0E4A-4789-8B74-1C21B1AD8B76}" type="presOf" srcId="{AE90157B-85E0-42FC-8956-33DD4009F4AB}" destId="{1A0AE226-162A-4D53-86B5-81AFCE022A37}" srcOrd="0" destOrd="0" presId="urn:microsoft.com/office/officeart/2008/layout/VerticalCurvedList"/>
    <dgm:cxn modelId="{2333C485-FEE1-4380-9BE9-37F549EC4195}" type="presOf" srcId="{5E5C94C0-B6A7-4A0B-B0AE-A0AC36EDE772}" destId="{901ACA61-F44B-4651-AD71-B61A6CD659F0}" srcOrd="0" destOrd="0" presId="urn:microsoft.com/office/officeart/2008/layout/VerticalCurvedList"/>
    <dgm:cxn modelId="{B9BE88C1-6877-44D0-B15B-E841336037D9}" type="presOf" srcId="{15E4DADF-34E7-4A90-B73A-2405BC5E0E0A}" destId="{38FEAE13-33F7-4B43-B0ED-DF02A4DBA6B2}" srcOrd="0" destOrd="0" presId="urn:microsoft.com/office/officeart/2008/layout/VerticalCurvedList"/>
    <dgm:cxn modelId="{3A667CD8-33A6-4AA9-9A97-85C2024DD488}" type="presOf" srcId="{30003079-A4B0-4ED5-8F46-7AADFA7F4CE0}" destId="{7F5393EB-B9D5-44D7-9EE9-C06A22AAF14E}" srcOrd="0" destOrd="0" presId="urn:microsoft.com/office/officeart/2008/layout/VerticalCurvedList"/>
    <dgm:cxn modelId="{E899AFDD-FBB5-4805-8155-AFADC7126B31}" srcId="{30003079-A4B0-4ED5-8F46-7AADFA7F4CE0}" destId="{15E4DADF-34E7-4A90-B73A-2405BC5E0E0A}" srcOrd="1" destOrd="0" parTransId="{B4479C79-0B34-47EC-84D8-CD952280C1C2}" sibTransId="{569BA2AA-3C9C-4C45-9B21-34E40C1CF6C4}"/>
    <dgm:cxn modelId="{3A6027E7-119D-4F05-B43E-CEE421F2FA99}" srcId="{30003079-A4B0-4ED5-8F46-7AADFA7F4CE0}" destId="{23F0FBE1-01F8-442C-B662-5BE54AA0FA83}" srcOrd="3" destOrd="0" parTransId="{510DF1CA-6427-4CC7-97D1-4F4F7EF1CF18}" sibTransId="{A066F581-7E35-4751-A4D4-6D2625A7EE16}"/>
    <dgm:cxn modelId="{EF8C78F0-1ED6-4F21-AA32-B44FA7788DD5}" srcId="{30003079-A4B0-4ED5-8F46-7AADFA7F4CE0}" destId="{AE90157B-85E0-42FC-8956-33DD4009F4AB}" srcOrd="4" destOrd="0" parTransId="{65102823-26A3-4290-AC2A-FF9D5BF38768}" sibTransId="{3C3AEA42-82FA-41F7-BCDA-9768B4AD5DCE}"/>
    <dgm:cxn modelId="{AC03F4F7-F91C-42A3-9822-3B754FE12B8E}" srcId="{30003079-A4B0-4ED5-8F46-7AADFA7F4CE0}" destId="{0948AFF2-A2B9-460A-8CEE-2C910782D410}" srcOrd="6" destOrd="0" parTransId="{D1370872-C55C-4232-9EA7-D1D5FE36302E}" sibTransId="{5D99B1BF-1AE0-48B2-BB5E-FFDB1E4BC28C}"/>
    <dgm:cxn modelId="{DCCED4DE-85ED-49CD-AFEA-F1A1F8D910C2}" type="presParOf" srcId="{7F5393EB-B9D5-44D7-9EE9-C06A22AAF14E}" destId="{A381BCC0-AD61-4B8D-AEA4-8437C8F3369D}" srcOrd="0" destOrd="0" presId="urn:microsoft.com/office/officeart/2008/layout/VerticalCurvedList"/>
    <dgm:cxn modelId="{23A91330-17DD-41A6-9D1B-B6EAF7E78026}" type="presParOf" srcId="{A381BCC0-AD61-4B8D-AEA4-8437C8F3369D}" destId="{496E4E54-E72A-42BC-9803-59868B085554}" srcOrd="0" destOrd="0" presId="urn:microsoft.com/office/officeart/2008/layout/VerticalCurvedList"/>
    <dgm:cxn modelId="{92860E6A-48DC-4D1E-BB91-6778F6D0F474}" type="presParOf" srcId="{496E4E54-E72A-42BC-9803-59868B085554}" destId="{93BC9AD0-F174-4958-A733-7B5853B07ABF}" srcOrd="0" destOrd="0" presId="urn:microsoft.com/office/officeart/2008/layout/VerticalCurvedList"/>
    <dgm:cxn modelId="{195A5354-3894-4DAD-ABCE-2F4B82CFCE82}" type="presParOf" srcId="{496E4E54-E72A-42BC-9803-59868B085554}" destId="{7E30AAC8-7194-484B-8C52-F0C3CD1B0D09}" srcOrd="1" destOrd="0" presId="urn:microsoft.com/office/officeart/2008/layout/VerticalCurvedList"/>
    <dgm:cxn modelId="{B437F413-2DFB-4F4C-80A6-F6FD6B8BDCB8}" type="presParOf" srcId="{496E4E54-E72A-42BC-9803-59868B085554}" destId="{45544E67-9C5D-4766-AF8A-637D4C4A1541}" srcOrd="2" destOrd="0" presId="urn:microsoft.com/office/officeart/2008/layout/VerticalCurvedList"/>
    <dgm:cxn modelId="{360DC1FD-9884-4909-85C2-31331F7D5594}" type="presParOf" srcId="{496E4E54-E72A-42BC-9803-59868B085554}" destId="{AFEC4193-21DD-4962-AD0F-3B9223279B29}" srcOrd="3" destOrd="0" presId="urn:microsoft.com/office/officeart/2008/layout/VerticalCurvedList"/>
    <dgm:cxn modelId="{E7D6998A-BF6F-49FC-9A7A-92790F878264}" type="presParOf" srcId="{A381BCC0-AD61-4B8D-AEA4-8437C8F3369D}" destId="{901ACA61-F44B-4651-AD71-B61A6CD659F0}" srcOrd="1" destOrd="0" presId="urn:microsoft.com/office/officeart/2008/layout/VerticalCurvedList"/>
    <dgm:cxn modelId="{8E0319C5-1E5E-42E4-A283-58B09F9C8E49}" type="presParOf" srcId="{A381BCC0-AD61-4B8D-AEA4-8437C8F3369D}" destId="{13410628-CE46-40B1-8CAD-9E2E289EC35D}" srcOrd="2" destOrd="0" presId="urn:microsoft.com/office/officeart/2008/layout/VerticalCurvedList"/>
    <dgm:cxn modelId="{B68C386B-CAB9-45F1-9749-5E7A4D42C846}" type="presParOf" srcId="{13410628-CE46-40B1-8CAD-9E2E289EC35D}" destId="{ECA2D3EC-73BB-4C0F-8757-F79898349587}" srcOrd="0" destOrd="0" presId="urn:microsoft.com/office/officeart/2008/layout/VerticalCurvedList"/>
    <dgm:cxn modelId="{2A01CBA9-D4FA-4532-A8C5-D23A8F62D5A6}" type="presParOf" srcId="{A381BCC0-AD61-4B8D-AEA4-8437C8F3369D}" destId="{38FEAE13-33F7-4B43-B0ED-DF02A4DBA6B2}" srcOrd="3" destOrd="0" presId="urn:microsoft.com/office/officeart/2008/layout/VerticalCurvedList"/>
    <dgm:cxn modelId="{456A76F1-163D-4D2E-9854-C4E0885DEB89}" type="presParOf" srcId="{A381BCC0-AD61-4B8D-AEA4-8437C8F3369D}" destId="{701634EA-F723-4B16-8BF9-7FF634F1C825}" srcOrd="4" destOrd="0" presId="urn:microsoft.com/office/officeart/2008/layout/VerticalCurvedList"/>
    <dgm:cxn modelId="{CDB4B09C-2330-4C15-8413-78D4EDBC7940}" type="presParOf" srcId="{701634EA-F723-4B16-8BF9-7FF634F1C825}" destId="{06F51F8A-C25E-428C-9304-5F2A57F75D86}" srcOrd="0" destOrd="0" presId="urn:microsoft.com/office/officeart/2008/layout/VerticalCurvedList"/>
    <dgm:cxn modelId="{A114A3F3-0B79-4F2A-A34F-14B0EF52791C}" type="presParOf" srcId="{A381BCC0-AD61-4B8D-AEA4-8437C8F3369D}" destId="{FEB03E10-BCF7-4DAB-86AE-CCA88580581C}" srcOrd="5" destOrd="0" presId="urn:microsoft.com/office/officeart/2008/layout/VerticalCurvedList"/>
    <dgm:cxn modelId="{7A2C27C7-27A8-4A5D-A589-35A3B56C50D3}" type="presParOf" srcId="{A381BCC0-AD61-4B8D-AEA4-8437C8F3369D}" destId="{F1E9568F-32C2-47F8-8917-286ED055E9B6}" srcOrd="6" destOrd="0" presId="urn:microsoft.com/office/officeart/2008/layout/VerticalCurvedList"/>
    <dgm:cxn modelId="{F39514C2-F448-4E87-92A8-B8A167205016}" type="presParOf" srcId="{F1E9568F-32C2-47F8-8917-286ED055E9B6}" destId="{A3EFFD17-621D-41A8-BFA2-AEE6EE3B9399}" srcOrd="0" destOrd="0" presId="urn:microsoft.com/office/officeart/2008/layout/VerticalCurvedList"/>
    <dgm:cxn modelId="{258AF0F3-5CBC-40CD-9019-D6BBF3F3AD9D}" type="presParOf" srcId="{A381BCC0-AD61-4B8D-AEA4-8437C8F3369D}" destId="{2ECF92BE-F32D-442D-9073-3928CC1D6573}" srcOrd="7" destOrd="0" presId="urn:microsoft.com/office/officeart/2008/layout/VerticalCurvedList"/>
    <dgm:cxn modelId="{A7F354C0-941D-43CC-B7CC-79D0056C240E}" type="presParOf" srcId="{A381BCC0-AD61-4B8D-AEA4-8437C8F3369D}" destId="{EE2F9016-7587-433E-9D27-03F3400210B5}" srcOrd="8" destOrd="0" presId="urn:microsoft.com/office/officeart/2008/layout/VerticalCurvedList"/>
    <dgm:cxn modelId="{795C5E7C-B053-41B2-849B-60EB1822D888}" type="presParOf" srcId="{EE2F9016-7587-433E-9D27-03F3400210B5}" destId="{A0A6B6C1-0903-434E-ACE0-DDBA789D8CBE}" srcOrd="0" destOrd="0" presId="urn:microsoft.com/office/officeart/2008/layout/VerticalCurvedList"/>
    <dgm:cxn modelId="{3200DF48-7401-4A9A-A87B-BBA8785EDD65}" type="presParOf" srcId="{A381BCC0-AD61-4B8D-AEA4-8437C8F3369D}" destId="{1A0AE226-162A-4D53-86B5-81AFCE022A37}" srcOrd="9" destOrd="0" presId="urn:microsoft.com/office/officeart/2008/layout/VerticalCurvedList"/>
    <dgm:cxn modelId="{325086A6-8F02-476B-849A-192A267561FC}" type="presParOf" srcId="{A381BCC0-AD61-4B8D-AEA4-8437C8F3369D}" destId="{7BD88A9E-516E-44E3-A56E-D726FA72A987}" srcOrd="10" destOrd="0" presId="urn:microsoft.com/office/officeart/2008/layout/VerticalCurvedList"/>
    <dgm:cxn modelId="{7B45F0FF-75A3-4F34-9E12-6314B0C2B9C8}" type="presParOf" srcId="{7BD88A9E-516E-44E3-A56E-D726FA72A987}" destId="{3CE10E6C-D085-4FF6-9517-FD27980B394D}" srcOrd="0" destOrd="0" presId="urn:microsoft.com/office/officeart/2008/layout/VerticalCurvedList"/>
    <dgm:cxn modelId="{28A420AC-65D2-44BD-82F8-3C066C80B081}" type="presParOf" srcId="{A381BCC0-AD61-4B8D-AEA4-8437C8F3369D}" destId="{550CAFF6-5AC4-4A6E-9720-79F3C58FA040}" srcOrd="11" destOrd="0" presId="urn:microsoft.com/office/officeart/2008/layout/VerticalCurvedList"/>
    <dgm:cxn modelId="{2D12C5E0-9916-4683-9276-273840E65803}" type="presParOf" srcId="{A381BCC0-AD61-4B8D-AEA4-8437C8F3369D}" destId="{2ADD9E99-B828-4BD2-8802-B63A8369AD51}" srcOrd="12" destOrd="0" presId="urn:microsoft.com/office/officeart/2008/layout/VerticalCurvedList"/>
    <dgm:cxn modelId="{989099F3-5DFE-4ECF-A9E9-2C333B869969}" type="presParOf" srcId="{2ADD9E99-B828-4BD2-8802-B63A8369AD51}" destId="{66A9BAEE-2618-45DC-A1D7-1B3D632DDFE7}" srcOrd="0" destOrd="0" presId="urn:microsoft.com/office/officeart/2008/layout/VerticalCurvedList"/>
    <dgm:cxn modelId="{EF953655-A7AE-4FF7-B95A-3127E933E149}" type="presParOf" srcId="{A381BCC0-AD61-4B8D-AEA4-8437C8F3369D}" destId="{15CFAB08-3857-4C33-AF1C-CE6B16981C20}" srcOrd="13" destOrd="0" presId="urn:microsoft.com/office/officeart/2008/layout/VerticalCurvedList"/>
    <dgm:cxn modelId="{D6599B60-33FC-4740-8C3D-33B0FA52C651}" type="presParOf" srcId="{A381BCC0-AD61-4B8D-AEA4-8437C8F3369D}" destId="{7556D7C6-07EF-40C3-879D-14BBBE25001A}" srcOrd="14" destOrd="0" presId="urn:microsoft.com/office/officeart/2008/layout/VerticalCurvedList"/>
    <dgm:cxn modelId="{B8030C2D-0E9A-4874-B9D0-E219CB9A5D01}" type="presParOf" srcId="{7556D7C6-07EF-40C3-879D-14BBBE25001A}" destId="{1473C4E7-889D-4EE7-B4FF-39E3C7235B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51C45-43AA-4C6F-97F2-739D9AC75617}">
      <dsp:nvSpPr>
        <dsp:cNvPr id="0" name=""/>
        <dsp:cNvSpPr/>
      </dsp:nvSpPr>
      <dsp:spPr>
        <a:xfrm>
          <a:off x="988533" y="4365"/>
          <a:ext cx="2704968" cy="1622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greeted her friend</a:t>
          </a:r>
          <a:endParaRPr lang="en-GB" sz="2200" kern="1200" dirty="0"/>
        </a:p>
      </dsp:txBody>
      <dsp:txXfrm>
        <a:off x="988533" y="4365"/>
        <a:ext cx="2704968" cy="1622981"/>
      </dsp:txXfrm>
    </dsp:sp>
    <dsp:sp modelId="{1C799841-7701-420A-A5B9-5B72B0ADC239}">
      <dsp:nvSpPr>
        <dsp:cNvPr id="0" name=""/>
        <dsp:cNvSpPr/>
      </dsp:nvSpPr>
      <dsp:spPr>
        <a:xfrm>
          <a:off x="3963998" y="4365"/>
          <a:ext cx="2704968" cy="16229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told Nicole what her favourite sport is</a:t>
          </a:r>
          <a:endParaRPr lang="en-GB" sz="2200" kern="1200" dirty="0"/>
        </a:p>
      </dsp:txBody>
      <dsp:txXfrm>
        <a:off x="3963998" y="4365"/>
        <a:ext cx="2704968" cy="1622981"/>
      </dsp:txXfrm>
    </dsp:sp>
    <dsp:sp modelId="{7CA801B7-D056-4CF3-8D8F-B94D5E2C027D}">
      <dsp:nvSpPr>
        <dsp:cNvPr id="0" name=""/>
        <dsp:cNvSpPr/>
      </dsp:nvSpPr>
      <dsp:spPr>
        <a:xfrm>
          <a:off x="6939464" y="4365"/>
          <a:ext cx="2704968" cy="1622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wrote about how often she practises this sport</a:t>
          </a:r>
          <a:endParaRPr lang="en-GB" sz="2200" kern="1200" dirty="0"/>
        </a:p>
      </dsp:txBody>
      <dsp:txXfrm>
        <a:off x="6939464" y="4365"/>
        <a:ext cx="2704968" cy="1622981"/>
      </dsp:txXfrm>
    </dsp:sp>
    <dsp:sp modelId="{1F96CE5C-B733-4BCA-8392-D9038EF567D6}">
      <dsp:nvSpPr>
        <dsp:cNvPr id="0" name=""/>
        <dsp:cNvSpPr/>
      </dsp:nvSpPr>
      <dsp:spPr>
        <a:xfrm>
          <a:off x="988533" y="1897842"/>
          <a:ext cx="2704968" cy="16229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explained where she practises the sport </a:t>
          </a:r>
        </a:p>
      </dsp:txBody>
      <dsp:txXfrm>
        <a:off x="988533" y="1897842"/>
        <a:ext cx="2704968" cy="1622981"/>
      </dsp:txXfrm>
    </dsp:sp>
    <dsp:sp modelId="{6FE2D8C5-2781-4771-AF99-9FDE211BA042}">
      <dsp:nvSpPr>
        <dsp:cNvPr id="0" name=""/>
        <dsp:cNvSpPr/>
      </dsp:nvSpPr>
      <dsp:spPr>
        <a:xfrm>
          <a:off x="3963998" y="1897842"/>
          <a:ext cx="2704968" cy="16229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described what she wears</a:t>
          </a:r>
        </a:p>
      </dsp:txBody>
      <dsp:txXfrm>
        <a:off x="3963998" y="1897842"/>
        <a:ext cx="2704968" cy="1622981"/>
      </dsp:txXfrm>
    </dsp:sp>
    <dsp:sp modelId="{CBD936A9-9EEE-43DD-AB79-B539486E84ED}">
      <dsp:nvSpPr>
        <dsp:cNvPr id="0" name=""/>
        <dsp:cNvSpPr/>
      </dsp:nvSpPr>
      <dsp:spPr>
        <a:xfrm>
          <a:off x="6939464" y="1897842"/>
          <a:ext cx="2704968" cy="1622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mentioned a piece of equipment that she uses</a:t>
          </a:r>
          <a:endParaRPr lang="en-GB" sz="2200" kern="1200" dirty="0"/>
        </a:p>
      </dsp:txBody>
      <dsp:txXfrm>
        <a:off x="6939464" y="1897842"/>
        <a:ext cx="2704968" cy="1622981"/>
      </dsp:txXfrm>
    </dsp:sp>
    <dsp:sp modelId="{2CC04EC6-BD44-49C8-B129-763188AF0B80}">
      <dsp:nvSpPr>
        <dsp:cNvPr id="0" name=""/>
        <dsp:cNvSpPr/>
      </dsp:nvSpPr>
      <dsp:spPr>
        <a:xfrm>
          <a:off x="2476266" y="3791320"/>
          <a:ext cx="2704968" cy="16229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gave reasons why she likes this sport</a:t>
          </a:r>
        </a:p>
      </dsp:txBody>
      <dsp:txXfrm>
        <a:off x="2476266" y="3791320"/>
        <a:ext cx="2704968" cy="1622981"/>
      </dsp:txXfrm>
    </dsp:sp>
    <dsp:sp modelId="{703BA015-9396-4BB6-A8E4-784D12AD11E5}">
      <dsp:nvSpPr>
        <dsp:cNvPr id="0" name=""/>
        <dsp:cNvSpPr/>
      </dsp:nvSpPr>
      <dsp:spPr>
        <a:xfrm>
          <a:off x="5451731" y="3791320"/>
          <a:ext cx="2704968" cy="1622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encouraged her friend to try this sport</a:t>
          </a:r>
        </a:p>
      </dsp:txBody>
      <dsp:txXfrm>
        <a:off x="5451731" y="3791320"/>
        <a:ext cx="2704968" cy="1622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0AAC8-7194-484B-8C52-F0C3CD1B0D0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ACA61-F44B-4651-AD71-B61A6CD659F0}">
      <dsp:nvSpPr>
        <dsp:cNvPr id="0" name=""/>
        <dsp:cNvSpPr/>
      </dsp:nvSpPr>
      <dsp:spPr>
        <a:xfrm>
          <a:off x="380119" y="246332"/>
          <a:ext cx="8877224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greet</a:t>
          </a:r>
          <a:r>
            <a:rPr lang="en-GB" sz="2000" kern="1200" baseline="0" dirty="0"/>
            <a:t> my friend</a:t>
          </a:r>
          <a:endParaRPr lang="en-GB" sz="2000" kern="1200" dirty="0"/>
        </a:p>
      </dsp:txBody>
      <dsp:txXfrm>
        <a:off x="380119" y="246332"/>
        <a:ext cx="8877224" cy="492448"/>
      </dsp:txXfrm>
    </dsp:sp>
    <dsp:sp modelId="{ECA2D3EC-73BB-4C0F-8757-F79898349587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AE13-33F7-4B43-B0ED-DF02A4DBA6B2}">
      <dsp:nvSpPr>
        <dsp:cNvPr id="0" name=""/>
        <dsp:cNvSpPr/>
      </dsp:nvSpPr>
      <dsp:spPr>
        <a:xfrm>
          <a:off x="826075" y="985438"/>
          <a:ext cx="8431268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tell the reader what my favourite sport is</a:t>
          </a:r>
          <a:endParaRPr lang="en-GB" sz="2000" kern="1200" dirty="0"/>
        </a:p>
      </dsp:txBody>
      <dsp:txXfrm>
        <a:off x="826075" y="985438"/>
        <a:ext cx="8431268" cy="492448"/>
      </dsp:txXfrm>
    </dsp:sp>
    <dsp:sp modelId="{06F51F8A-C25E-428C-9304-5F2A57F75D86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03E10-BCF7-4DAB-86AE-CCA88580581C}">
      <dsp:nvSpPr>
        <dsp:cNvPr id="0" name=""/>
        <dsp:cNvSpPr/>
      </dsp:nvSpPr>
      <dsp:spPr>
        <a:xfrm>
          <a:off x="1070457" y="1724003"/>
          <a:ext cx="8186886" cy="4924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say something about how often I practise this sport </a:t>
          </a:r>
          <a:endParaRPr lang="en-GB" sz="2000" kern="1200" dirty="0"/>
        </a:p>
      </dsp:txBody>
      <dsp:txXfrm>
        <a:off x="1070457" y="1724003"/>
        <a:ext cx="8186886" cy="492448"/>
      </dsp:txXfrm>
    </dsp:sp>
    <dsp:sp modelId="{A3EFFD17-621D-41A8-BFA2-AEE6EE3B9399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F92BE-F32D-442D-9073-3928CC1D6573}">
      <dsp:nvSpPr>
        <dsp:cNvPr id="0" name=""/>
        <dsp:cNvSpPr/>
      </dsp:nvSpPr>
      <dsp:spPr>
        <a:xfrm>
          <a:off x="1148486" y="2463109"/>
          <a:ext cx="8108857" cy="4924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explain where I practise it </a:t>
          </a:r>
        </a:p>
      </dsp:txBody>
      <dsp:txXfrm>
        <a:off x="1148486" y="2463109"/>
        <a:ext cx="8108857" cy="492448"/>
      </dsp:txXfrm>
    </dsp:sp>
    <dsp:sp modelId="{A0A6B6C1-0903-434E-ACE0-DDBA789D8CBE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E226-162A-4D53-86B5-81AFCE022A37}">
      <dsp:nvSpPr>
        <dsp:cNvPr id="0" name=""/>
        <dsp:cNvSpPr/>
      </dsp:nvSpPr>
      <dsp:spPr>
        <a:xfrm>
          <a:off x="1070457" y="3202215"/>
          <a:ext cx="8186886" cy="4924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describe what I wear</a:t>
          </a:r>
        </a:p>
      </dsp:txBody>
      <dsp:txXfrm>
        <a:off x="1070457" y="3202215"/>
        <a:ext cx="8186886" cy="492448"/>
      </dsp:txXfrm>
    </dsp:sp>
    <dsp:sp modelId="{3CE10E6C-D085-4FF6-9517-FD27980B394D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CAFF6-5AC4-4A6E-9720-79F3C58FA040}">
      <dsp:nvSpPr>
        <dsp:cNvPr id="0" name=""/>
        <dsp:cNvSpPr/>
      </dsp:nvSpPr>
      <dsp:spPr>
        <a:xfrm>
          <a:off x="826075" y="3940779"/>
          <a:ext cx="8431268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mention some equipment that I use</a:t>
          </a:r>
          <a:endParaRPr lang="en-GB" sz="2000" kern="1200" dirty="0"/>
        </a:p>
      </dsp:txBody>
      <dsp:txXfrm>
        <a:off x="826075" y="3940779"/>
        <a:ext cx="8431268" cy="492448"/>
      </dsp:txXfrm>
    </dsp:sp>
    <dsp:sp modelId="{66A9BAEE-2618-45DC-A1D7-1B3D632DDFE7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FAB08-3857-4C33-AF1C-CE6B16981C20}">
      <dsp:nvSpPr>
        <dsp:cNvPr id="0" name=""/>
        <dsp:cNvSpPr/>
      </dsp:nvSpPr>
      <dsp:spPr>
        <a:xfrm>
          <a:off x="380119" y="4679885"/>
          <a:ext cx="8877224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conclude by giving reasons why I like this sport.</a:t>
          </a:r>
        </a:p>
      </dsp:txBody>
      <dsp:txXfrm>
        <a:off x="380119" y="4679885"/>
        <a:ext cx="8877224" cy="492448"/>
      </dsp:txXfrm>
    </dsp:sp>
    <dsp:sp modelId="{1473C4E7-889D-4EE7-B4FF-39E3C7235B0A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B2A0-CE6A-4B67-9F01-CFE1C8FCFFE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13DE-6C4E-42F8-B8CC-64CB9327C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4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Hello children.  This is our 5</a:t>
            </a:r>
            <a:r>
              <a:rPr lang="en-GB" baseline="30000" dirty="0"/>
              <a:t>th</a:t>
            </a:r>
            <a:r>
              <a:rPr lang="en-GB" dirty="0"/>
              <a:t> lesson on the topic Sports and Games.  In this lesson we are going to write a description of our favourite sport or game.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55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that I know how I need to organise my writing, I can start planning it.</a:t>
            </a:r>
          </a:p>
          <a:p>
            <a:endParaRPr lang="en-GB" dirty="0"/>
          </a:p>
          <a:p>
            <a:r>
              <a:rPr lang="en-GB" dirty="0"/>
              <a:t>My favourite sport is volleyball.  I’m going to jot down some ideas that I can include in my writing.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Since this is not a story, the ideas do not need to be one after the other.  There is no particular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5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may also refer to the drawing of their favourite sport.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8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IMP: Although the writing of a report is not recommended among the genres listed for Year 3 in the Supporting Document, it can still be used to assess descriptive writing.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0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liked reading about Maya’s favourite sport – what about you?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let’s take a closer look at what Maya wrote.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5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learners jot down ideas individually then come back as a whole group and discuss.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6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2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9BBC-415A-49C6-B547-CB32DC7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3031C-4ADC-4F80-B366-4060FC9CB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6370-48C5-4956-AF86-C754185A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153D-C841-48F4-A2A7-A1A2C3D3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F3E2-8E51-442E-8942-42E0215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CAEC-08F5-47BF-B488-7D7CBC37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A4272-E55A-4196-860D-7A74A2A6C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745E9-DA4D-4988-8C0A-5A8B84BB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91C1-8694-4705-A748-2CD6F86B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D2AA-42E7-4268-823B-9D02966B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7CC57-8736-4A7D-8FAD-21CF6CA54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A2798-87A8-4923-BDEC-481F5732F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3A23D-F05F-4757-BA30-6E921F0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89D4-D0A8-4C13-9DD9-92E1C0F7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2480E-880B-4BF9-80E2-39987D0C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D45F-2453-4018-8B3B-393BCC0B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7734-7A80-482E-95FE-B41CD279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BBEF-9487-4E03-A593-91F88B99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8EBE2-97A6-4B19-9DAD-DD81B99F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A4A5-DB37-4727-AF2C-C604C98E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2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2E30-40D1-4ABB-AB57-F0028D7B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9DF18-D603-4EA4-86C8-0DF9E7EC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92B47-7727-4CC2-ABF3-19DD75CB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33093-E9F9-4C44-8C5E-F0753E8B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5311-EB25-4701-9778-57AEE55E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CF9D-2F8C-493E-8A83-3BD0925F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3C0E-60F8-4F57-A513-F5944FF7C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F719F-0FAA-484D-81D1-CCC2F222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45F36-12AB-4C42-9064-B4F87650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A54F0-0A20-4B24-9B4D-F957C95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6E6A-B54F-4042-BE26-AC2179E9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8A82-86FD-4C76-A024-0FFE362C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01CC-4FD1-4937-B565-CB09E84E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30427-4122-42A9-B71D-140B2D646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0DBF8-3FBF-46D2-9CC2-224CD9DA9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769A0-5F7F-4EAC-A1E2-9D8513AB7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044D3-C977-498A-B19C-3CB7AC74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A7CEB-1859-4A0B-AC28-9DBDBF93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D0157-C1F3-48FF-9090-DDBB170D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BD86-9A36-4012-B5C6-667FC151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D54E4-D1BC-4260-8698-2FBE5B59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1893A-C974-4EB5-93D6-EBA30AA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7D269-6691-487A-80D4-1BCEF60F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F2639-78BB-471A-A830-4071B925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295F5-BCFB-4BF0-98B2-9D369308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F160D-6DC3-4F87-80FD-15DF219C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1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69AB-57FC-4954-BF15-79B7424E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A4BF-05F7-4859-864C-3AE9AF2E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D97EE-37E2-4CEF-8A41-CD02DD31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358D4-187B-4424-B2B6-50C12959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5ED6-4FCF-4A05-8ECF-7AFFAB26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515F3-74DD-4434-943E-C8BD6B0F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6F94-FB27-4959-B44E-110B5165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90DA8-1D35-47EF-81B4-F981FC0E8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5CD9A-477B-405A-8236-B66A75E2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69A2-DD52-4E08-B75D-999D0422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F2E1C-E59A-4E3E-A17F-3320ABE1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E9FE6-F84F-445F-A143-CEFDFC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11C41-7C5B-4966-B4A4-7E2D72EF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C6CC-1F70-4985-8514-C28A8459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5442-0AC7-4BE9-97C7-6D601180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39A-2A3D-4C58-9128-1033A4C1D442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780D-F0E5-449A-B444-1BC6FBAEA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9F5D-2C84-48DC-B6A5-ACCEC5A1A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ports background">
            <a:extLst>
              <a:ext uri="{FF2B5EF4-FFF2-40B4-BE49-F238E27FC236}">
                <a16:creationId xmlns:a16="http://schemas.microsoft.com/office/drawing/2014/main" id="{29817418-FA4F-4F0F-8581-041B0E8A5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GB" b="1" dirty="0">
                <a:ln w="22225">
                  <a:solidFill>
                    <a:schemeClr val="tx1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Sports and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C2842-0827-4AED-BCA2-5C8FD3F3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5 - Writing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F15C-3ABB-4420-89A1-F264C780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306131"/>
            <a:ext cx="9540596" cy="336923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write a good message, I need to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E1FFAA-0B74-45F8-B454-2433A3250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224742"/>
              </p:ext>
            </p:extLst>
          </p:nvPr>
        </p:nvGraphicFramePr>
        <p:xfrm>
          <a:off x="1264744" y="943424"/>
          <a:ext cx="93296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62A9B1-E546-4E20-A779-B013FE5C2496}"/>
              </a:ext>
            </a:extLst>
          </p:cNvPr>
          <p:cNvSpPr/>
          <p:nvPr/>
        </p:nvSpPr>
        <p:spPr>
          <a:xfrm>
            <a:off x="1418678" y="1048528"/>
            <a:ext cx="357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D614F-1CC1-4E44-ACCC-69502212EE37}"/>
              </a:ext>
            </a:extLst>
          </p:cNvPr>
          <p:cNvSpPr/>
          <p:nvPr/>
        </p:nvSpPr>
        <p:spPr>
          <a:xfrm>
            <a:off x="1807447" y="1786439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2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8EF48-46EE-4C9D-9079-EF410B0723E4}"/>
              </a:ext>
            </a:extLst>
          </p:cNvPr>
          <p:cNvSpPr/>
          <p:nvPr/>
        </p:nvSpPr>
        <p:spPr>
          <a:xfrm>
            <a:off x="2036837" y="2555880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3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2FF13-9A0C-407F-835B-288225C44267}"/>
              </a:ext>
            </a:extLst>
          </p:cNvPr>
          <p:cNvSpPr/>
          <p:nvPr/>
        </p:nvSpPr>
        <p:spPr>
          <a:xfrm>
            <a:off x="2096616" y="3304823"/>
            <a:ext cx="5164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4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D469-8E3D-4FCF-812E-7A1395ED04CE}"/>
              </a:ext>
            </a:extLst>
          </p:cNvPr>
          <p:cNvSpPr/>
          <p:nvPr/>
        </p:nvSpPr>
        <p:spPr>
          <a:xfrm>
            <a:off x="2046455" y="3989913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5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C24C5-A988-4815-8608-4646F431D964}"/>
              </a:ext>
            </a:extLst>
          </p:cNvPr>
          <p:cNvSpPr/>
          <p:nvPr/>
        </p:nvSpPr>
        <p:spPr>
          <a:xfrm>
            <a:off x="1804241" y="4759354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6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8700B6-9F0D-4852-BFC6-E741BF2681C5}"/>
              </a:ext>
            </a:extLst>
          </p:cNvPr>
          <p:cNvSpPr/>
          <p:nvPr/>
        </p:nvSpPr>
        <p:spPr>
          <a:xfrm>
            <a:off x="1438124" y="5508831"/>
            <a:ext cx="437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l Things Pink" panose="02000203000000000000" pitchFamily="2" charset="0"/>
                <a:ea typeface="All Things Pink" panose="02000203000000000000" pitchFamily="2" charset="0"/>
              </a:rPr>
              <a:t>7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l Things Pink" panose="02000203000000000000" pitchFamily="2" charset="0"/>
              <a:ea typeface="All Things Pink" panose="020002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2D3EC-73BB-4C0F-8757-F798983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ACA61-F44B-4651-AD71-B61A6CD65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51F8A-C25E-428C-9304-5F2A57F7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EAE13-33F7-4B43-B0ED-DF02A4DBA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FFD17-621D-41A8-BFA2-AEE6EE3B9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03E10-BCF7-4DAB-86AE-CCA885805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6B6C1-0903-434E-ACE0-DDBA789D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F92BE-F32D-442D-9073-3928CC1D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E10E6C-D085-4FF6-9517-FD27980B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AE226-162A-4D53-86B5-81AFCE022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9BAEE-2618-45DC-A1D7-1B3D632DD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CAFF6-5AC4-4A6E-9720-79F3C58FA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3C4E7-889D-4EE7-B4FF-39E3C7235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FAB08-3857-4C33-AF1C-CE6B16981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91AE2-DBCF-4981-B1F0-38F1B8A21594}"/>
              </a:ext>
            </a:extLst>
          </p:cNvPr>
          <p:cNvSpPr/>
          <p:nvPr/>
        </p:nvSpPr>
        <p:spPr>
          <a:xfrm>
            <a:off x="4162097" y="1397876"/>
            <a:ext cx="3503676" cy="33328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mage result for volleyball clipart">
            <a:extLst>
              <a:ext uri="{FF2B5EF4-FFF2-40B4-BE49-F238E27FC236}">
                <a16:creationId xmlns:a16="http://schemas.microsoft.com/office/drawing/2014/main" id="{0D05C1DB-9D90-4D49-8EA4-26115E78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9" y="1642515"/>
            <a:ext cx="1765695" cy="24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1C9B53-708B-4905-B46B-57FD78C02A4A}"/>
              </a:ext>
            </a:extLst>
          </p:cNvPr>
          <p:cNvSpPr/>
          <p:nvPr/>
        </p:nvSpPr>
        <p:spPr>
          <a:xfrm>
            <a:off x="4306824" y="3818902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volleyball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57AEFF9-6F26-4143-B1CE-36AD03DC3D66}"/>
              </a:ext>
            </a:extLst>
          </p:cNvPr>
          <p:cNvSpPr/>
          <p:nvPr/>
        </p:nvSpPr>
        <p:spPr>
          <a:xfrm>
            <a:off x="1752814" y="190131"/>
            <a:ext cx="3019897" cy="1452384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nce a week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DE587AA-9B46-4584-8402-97109EA0EE67}"/>
              </a:ext>
            </a:extLst>
          </p:cNvPr>
          <p:cNvSpPr/>
          <p:nvPr/>
        </p:nvSpPr>
        <p:spPr>
          <a:xfrm>
            <a:off x="154227" y="1973375"/>
            <a:ext cx="3197174" cy="796469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eam sport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5D341919-7CE4-4014-8396-EF2CF854C4E5}"/>
              </a:ext>
            </a:extLst>
          </p:cNvPr>
          <p:cNvSpPr/>
          <p:nvPr/>
        </p:nvSpPr>
        <p:spPr>
          <a:xfrm>
            <a:off x="426768" y="4967564"/>
            <a:ext cx="3076909" cy="1452384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ndoor court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EABC058-24D6-4C23-85B5-8568056F581C}"/>
              </a:ext>
            </a:extLst>
          </p:cNvPr>
          <p:cNvSpPr/>
          <p:nvPr/>
        </p:nvSpPr>
        <p:spPr>
          <a:xfrm>
            <a:off x="426768" y="3152481"/>
            <a:ext cx="3503676" cy="1452384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 teams of six players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6F75EF24-4F71-4647-8D4A-D7F205F0D6A5}"/>
              </a:ext>
            </a:extLst>
          </p:cNvPr>
          <p:cNvSpPr/>
          <p:nvPr/>
        </p:nvSpPr>
        <p:spPr>
          <a:xfrm>
            <a:off x="6894787" y="119230"/>
            <a:ext cx="3387761" cy="1452384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all and a high net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07517E2-BA4B-42C5-8BA4-45C14F690572}"/>
              </a:ext>
            </a:extLst>
          </p:cNvPr>
          <p:cNvSpPr/>
          <p:nvPr/>
        </p:nvSpPr>
        <p:spPr>
          <a:xfrm>
            <a:off x="7809186" y="1829600"/>
            <a:ext cx="4167901" cy="2764215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the ball with hand or arm and throw it over the net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ABA1319-171E-4915-A76B-DCBEFA77F098}"/>
              </a:ext>
            </a:extLst>
          </p:cNvPr>
          <p:cNvSpPr/>
          <p:nvPr/>
        </p:nvSpPr>
        <p:spPr>
          <a:xfrm>
            <a:off x="8147850" y="4660240"/>
            <a:ext cx="3878742" cy="1827193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T-shirt and shorts/tracksuit and gym shoes 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BFE067EC-7359-4FA4-9E67-468AB003600F}"/>
              </a:ext>
            </a:extLst>
          </p:cNvPr>
          <p:cNvSpPr/>
          <p:nvPr/>
        </p:nvSpPr>
        <p:spPr>
          <a:xfrm>
            <a:off x="3930444" y="4988732"/>
            <a:ext cx="3878742" cy="1827193"/>
          </a:xfrm>
          <a:prstGeom prst="cloud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Makes me fast, strong and healthy.</a:t>
            </a:r>
          </a:p>
        </p:txBody>
      </p:sp>
    </p:spTree>
    <p:extLst>
      <p:ext uri="{BB962C8B-B14F-4D97-AF65-F5344CB8AC3E}">
        <p14:creationId xmlns:p14="http://schemas.microsoft.com/office/powerpoint/2010/main" val="21660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9B48A-D123-448A-9631-BE684334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1" y="472967"/>
            <a:ext cx="11173965" cy="56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2" y="945630"/>
            <a:ext cx="11093251" cy="5637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Outcomes </a:t>
            </a:r>
            <a:r>
              <a:rPr lang="en-GB" sz="16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 5.9 I can write a paragraph appropriately for an audience and with a purpose; W5.12 I can make a text more interesting or more relevant to me by changing the vocabulary 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</a:t>
            </a:r>
            <a:r>
              <a:rPr lang="en-GB" sz="16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W5.14 I can use resources to help me plan my written work and present it accurately.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6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6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6679" y="6441194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English Primary Department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72D6F-2BDA-45F9-8FF7-54B0F5580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29" y="6251035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924" y="525517"/>
            <a:ext cx="9411659" cy="663974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write a short message.  </a:t>
            </a:r>
          </a:p>
        </p:txBody>
      </p: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E9CFD-8B9E-4D05-8ED6-5B41CEACAB25}"/>
              </a:ext>
            </a:extLst>
          </p:cNvPr>
          <p:cNvSpPr/>
          <p:nvPr/>
        </p:nvSpPr>
        <p:spPr>
          <a:xfrm>
            <a:off x="4919219" y="1885646"/>
            <a:ext cx="7130026" cy="1659090"/>
          </a:xfrm>
          <a:custGeom>
            <a:avLst/>
            <a:gdLst>
              <a:gd name="connsiteX0" fmla="*/ 0 w 7130026"/>
              <a:gd name="connsiteY0" fmla="*/ 241517 h 1449073"/>
              <a:gd name="connsiteX1" fmla="*/ 241517 w 7130026"/>
              <a:gd name="connsiteY1" fmla="*/ 0 h 1449073"/>
              <a:gd name="connsiteX2" fmla="*/ 6888509 w 7130026"/>
              <a:gd name="connsiteY2" fmla="*/ 0 h 1449073"/>
              <a:gd name="connsiteX3" fmla="*/ 7130026 w 7130026"/>
              <a:gd name="connsiteY3" fmla="*/ 241517 h 1449073"/>
              <a:gd name="connsiteX4" fmla="*/ 7130026 w 7130026"/>
              <a:gd name="connsiteY4" fmla="*/ 1207556 h 1449073"/>
              <a:gd name="connsiteX5" fmla="*/ 6888509 w 7130026"/>
              <a:gd name="connsiteY5" fmla="*/ 1449073 h 1449073"/>
              <a:gd name="connsiteX6" fmla="*/ 241517 w 7130026"/>
              <a:gd name="connsiteY6" fmla="*/ 1449073 h 1449073"/>
              <a:gd name="connsiteX7" fmla="*/ 0 w 7130026"/>
              <a:gd name="connsiteY7" fmla="*/ 1207556 h 1449073"/>
              <a:gd name="connsiteX8" fmla="*/ 0 w 7130026"/>
              <a:gd name="connsiteY8" fmla="*/ 241517 h 14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449073">
                <a:moveTo>
                  <a:pt x="0" y="241517"/>
                </a:moveTo>
                <a:cubicBezTo>
                  <a:pt x="0" y="108131"/>
                  <a:pt x="108131" y="0"/>
                  <a:pt x="241517" y="0"/>
                </a:cubicBezTo>
                <a:lnTo>
                  <a:pt x="6888509" y="0"/>
                </a:lnTo>
                <a:cubicBezTo>
                  <a:pt x="7021895" y="0"/>
                  <a:pt x="7130026" y="108131"/>
                  <a:pt x="7130026" y="241517"/>
                </a:cubicBezTo>
                <a:lnTo>
                  <a:pt x="7130026" y="1207556"/>
                </a:lnTo>
                <a:cubicBezTo>
                  <a:pt x="7130026" y="1340942"/>
                  <a:pt x="7021895" y="1449073"/>
                  <a:pt x="6888509" y="1449073"/>
                </a:cubicBezTo>
                <a:lnTo>
                  <a:pt x="241517" y="1449073"/>
                </a:lnTo>
                <a:cubicBezTo>
                  <a:pt x="108131" y="1449073"/>
                  <a:pt x="0" y="1340942"/>
                  <a:pt x="0" y="1207556"/>
                </a:cubicBezTo>
                <a:lnTo>
                  <a:pt x="0" y="241517"/>
                </a:lnTo>
                <a:close/>
              </a:path>
            </a:pathLst>
          </a:custGeom>
          <a:solidFill>
            <a:srgbClr val="FF993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58" tIns="192658" rIns="192658" bIns="192658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plan what I want to include in the message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9EF41A-3E6A-4B81-9DF4-4C6C837241D6}"/>
              </a:ext>
            </a:extLst>
          </p:cNvPr>
          <p:cNvSpPr/>
          <p:nvPr/>
        </p:nvSpPr>
        <p:spPr>
          <a:xfrm>
            <a:off x="4919219" y="3615712"/>
            <a:ext cx="7130026" cy="1591858"/>
          </a:xfrm>
          <a:custGeom>
            <a:avLst/>
            <a:gdLst>
              <a:gd name="connsiteX0" fmla="*/ 0 w 7130026"/>
              <a:gd name="connsiteY0" fmla="*/ 231730 h 1390352"/>
              <a:gd name="connsiteX1" fmla="*/ 231730 w 7130026"/>
              <a:gd name="connsiteY1" fmla="*/ 0 h 1390352"/>
              <a:gd name="connsiteX2" fmla="*/ 6898296 w 7130026"/>
              <a:gd name="connsiteY2" fmla="*/ 0 h 1390352"/>
              <a:gd name="connsiteX3" fmla="*/ 7130026 w 7130026"/>
              <a:gd name="connsiteY3" fmla="*/ 231730 h 1390352"/>
              <a:gd name="connsiteX4" fmla="*/ 7130026 w 7130026"/>
              <a:gd name="connsiteY4" fmla="*/ 1158622 h 1390352"/>
              <a:gd name="connsiteX5" fmla="*/ 6898296 w 7130026"/>
              <a:gd name="connsiteY5" fmla="*/ 1390352 h 1390352"/>
              <a:gd name="connsiteX6" fmla="*/ 231730 w 7130026"/>
              <a:gd name="connsiteY6" fmla="*/ 1390352 h 1390352"/>
              <a:gd name="connsiteX7" fmla="*/ 0 w 7130026"/>
              <a:gd name="connsiteY7" fmla="*/ 1158622 h 1390352"/>
              <a:gd name="connsiteX8" fmla="*/ 0 w 7130026"/>
              <a:gd name="connsiteY8" fmla="*/ 231730 h 1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390352">
                <a:moveTo>
                  <a:pt x="0" y="231730"/>
                </a:moveTo>
                <a:cubicBezTo>
                  <a:pt x="0" y="103749"/>
                  <a:pt x="103749" y="0"/>
                  <a:pt x="231730" y="0"/>
                </a:cubicBezTo>
                <a:lnTo>
                  <a:pt x="6898296" y="0"/>
                </a:lnTo>
                <a:cubicBezTo>
                  <a:pt x="7026277" y="0"/>
                  <a:pt x="7130026" y="103749"/>
                  <a:pt x="7130026" y="231730"/>
                </a:cubicBezTo>
                <a:lnTo>
                  <a:pt x="7130026" y="1158622"/>
                </a:lnTo>
                <a:cubicBezTo>
                  <a:pt x="7130026" y="1286603"/>
                  <a:pt x="7026277" y="1390352"/>
                  <a:pt x="6898296" y="1390352"/>
                </a:cubicBezTo>
                <a:lnTo>
                  <a:pt x="231730" y="1390352"/>
                </a:lnTo>
                <a:cubicBezTo>
                  <a:pt x="103749" y="1390352"/>
                  <a:pt x="0" y="1286603"/>
                  <a:pt x="0" y="1158622"/>
                </a:cubicBezTo>
                <a:lnTo>
                  <a:pt x="0" y="231730"/>
                </a:lnTo>
                <a:close/>
              </a:path>
            </a:pathLst>
          </a:custGeom>
          <a:solidFill>
            <a:srgbClr val="33CCCC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91" tIns="189791" rIns="189791" bIns="189791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write a short paragraph to describe my favourite sport</a:t>
            </a: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95C837-4C78-4D02-8B95-5EB234D478CD}"/>
              </a:ext>
            </a:extLst>
          </p:cNvPr>
          <p:cNvSpPr/>
          <p:nvPr/>
        </p:nvSpPr>
        <p:spPr>
          <a:xfrm>
            <a:off x="4919219" y="5278546"/>
            <a:ext cx="7130026" cy="1393578"/>
          </a:xfrm>
          <a:custGeom>
            <a:avLst/>
            <a:gdLst>
              <a:gd name="connsiteX0" fmla="*/ 0 w 7130026"/>
              <a:gd name="connsiteY0" fmla="*/ 144197 h 865162"/>
              <a:gd name="connsiteX1" fmla="*/ 144197 w 7130026"/>
              <a:gd name="connsiteY1" fmla="*/ 0 h 865162"/>
              <a:gd name="connsiteX2" fmla="*/ 6985829 w 7130026"/>
              <a:gd name="connsiteY2" fmla="*/ 0 h 865162"/>
              <a:gd name="connsiteX3" fmla="*/ 7130026 w 7130026"/>
              <a:gd name="connsiteY3" fmla="*/ 144197 h 865162"/>
              <a:gd name="connsiteX4" fmla="*/ 7130026 w 7130026"/>
              <a:gd name="connsiteY4" fmla="*/ 720965 h 865162"/>
              <a:gd name="connsiteX5" fmla="*/ 6985829 w 7130026"/>
              <a:gd name="connsiteY5" fmla="*/ 865162 h 865162"/>
              <a:gd name="connsiteX6" fmla="*/ 144197 w 7130026"/>
              <a:gd name="connsiteY6" fmla="*/ 865162 h 865162"/>
              <a:gd name="connsiteX7" fmla="*/ 0 w 7130026"/>
              <a:gd name="connsiteY7" fmla="*/ 720965 h 865162"/>
              <a:gd name="connsiteX8" fmla="*/ 0 w 7130026"/>
              <a:gd name="connsiteY8" fmla="*/ 144197 h 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865162">
                <a:moveTo>
                  <a:pt x="0" y="144197"/>
                </a:moveTo>
                <a:cubicBezTo>
                  <a:pt x="0" y="64559"/>
                  <a:pt x="64559" y="0"/>
                  <a:pt x="144197" y="0"/>
                </a:cubicBezTo>
                <a:lnTo>
                  <a:pt x="6985829" y="0"/>
                </a:lnTo>
                <a:cubicBezTo>
                  <a:pt x="7065467" y="0"/>
                  <a:pt x="7130026" y="64559"/>
                  <a:pt x="7130026" y="144197"/>
                </a:cubicBezTo>
                <a:lnTo>
                  <a:pt x="7130026" y="720965"/>
                </a:lnTo>
                <a:cubicBezTo>
                  <a:pt x="7130026" y="800603"/>
                  <a:pt x="7065467" y="865162"/>
                  <a:pt x="6985829" y="865162"/>
                </a:cubicBezTo>
                <a:lnTo>
                  <a:pt x="144197" y="865162"/>
                </a:lnTo>
                <a:cubicBezTo>
                  <a:pt x="64559" y="865162"/>
                  <a:pt x="0" y="800603"/>
                  <a:pt x="0" y="720965"/>
                </a:cubicBezTo>
                <a:lnTo>
                  <a:pt x="0" y="144197"/>
                </a:lnTo>
                <a:close/>
              </a:path>
            </a:pathLst>
          </a:custGeom>
          <a:solidFill>
            <a:srgbClr val="9933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154" tIns="164154" rIns="164154" bIns="164154" numCol="1" spcCol="1270" anchor="ctr" anchorCtr="0">
            <a:noAutofit/>
          </a:bodyPr>
          <a:lstStyle/>
          <a:p>
            <a:pPr marL="0" lvl="0" indent="0" algn="l" defTabSz="1422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improve my writing by revising and editing it</a:t>
            </a: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6" name="Picture 2" descr="Free Poetry Cliparts, Download Free Clip Art, Free Clip Art on Clipart  Library">
            <a:extLst>
              <a:ext uri="{FF2B5EF4-FFF2-40B4-BE49-F238E27FC236}">
                <a16:creationId xmlns:a16="http://schemas.microsoft.com/office/drawing/2014/main" id="{3C977534-E34D-4D20-9C2E-96B414F7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" y="1783190"/>
            <a:ext cx="32861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9D9BDA1D-4350-4CF3-B985-BD54465A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AB99-407E-4365-B95A-53FBFE94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310" y="1406418"/>
            <a:ext cx="8522127" cy="4045163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3200" b="1" dirty="0">
                <a:latin typeface="Bradley Hand ITC" panose="03070402050302030203" pitchFamily="66" charset="0"/>
                <a:ea typeface="All Things Pink" panose="02000203000000000000" pitchFamily="2" charset="0"/>
                <a:cs typeface="Andika" panose="02000000000000000000" pitchFamily="2" charset="0"/>
              </a:rPr>
              <a:t>Your friend would like to take up a new sport.  She sends you a message to ask you about your favourite sport.  Reply to her message and give her some information about it. 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GB" sz="3200" b="1" dirty="0">
              <a:latin typeface="Bradley Hand ITC" panose="03070402050302030203" pitchFamily="66" charset="0"/>
              <a:ea typeface="All Things Pink" panose="02000203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9D9BDA1D-4350-4CF3-B985-BD54465A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AB99-407E-4365-B95A-53FBFE94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780" y="1406418"/>
            <a:ext cx="8522127" cy="4045163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3200" b="1" dirty="0">
                <a:latin typeface="Bradley Hand ITC" panose="03070402050302030203" pitchFamily="66" charset="0"/>
                <a:ea typeface="All Things Pink" panose="02000203000000000000" pitchFamily="2" charset="0"/>
                <a:cs typeface="Andika" panose="02000000000000000000" pitchFamily="2" charset="0"/>
              </a:rPr>
              <a:t>Genre – a message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latin typeface="Bradley Hand ITC" panose="03070402050302030203" pitchFamily="66" charset="0"/>
                <a:ea typeface="All Things Pink" panose="02000203000000000000" pitchFamily="2" charset="0"/>
                <a:cs typeface="Andika" panose="02000000000000000000" pitchFamily="2" charset="0"/>
              </a:rPr>
              <a:t>Audience – your friend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latin typeface="Bradley Hand ITC" panose="03070402050302030203" pitchFamily="66" charset="0"/>
                <a:ea typeface="All Things Pink" panose="02000203000000000000" pitchFamily="2" charset="0"/>
                <a:cs typeface="Andika" panose="02000000000000000000" pitchFamily="2" charset="0"/>
              </a:rPr>
              <a:t>Purpose – to describe your favourite sport 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GB" sz="3200" b="1" dirty="0">
              <a:latin typeface="Bradley Hand ITC" panose="03070402050302030203" pitchFamily="66" charset="0"/>
              <a:ea typeface="All Things Pink" panose="02000203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F5F9D-6E24-4D21-8052-D688934E833C}"/>
              </a:ext>
            </a:extLst>
          </p:cNvPr>
          <p:cNvSpPr/>
          <p:nvPr/>
        </p:nvSpPr>
        <p:spPr>
          <a:xfrm>
            <a:off x="2230758" y="148537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CF29E-7E56-4CB4-B5AB-D31C196A15B9}"/>
              </a:ext>
            </a:extLst>
          </p:cNvPr>
          <p:cNvSpPr/>
          <p:nvPr/>
        </p:nvSpPr>
        <p:spPr>
          <a:xfrm>
            <a:off x="2241178" y="244260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A</a:t>
            </a:r>
            <a:endParaRPr lang="en-US" sz="54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AFD56-C165-472C-9E72-63EE62ACD7F6}"/>
              </a:ext>
            </a:extLst>
          </p:cNvPr>
          <p:cNvSpPr/>
          <p:nvPr/>
        </p:nvSpPr>
        <p:spPr>
          <a:xfrm>
            <a:off x="2243332" y="342899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234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D9A6E-F71A-4552-8608-75C810F3FDFB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A20E6-6FC2-45B2-841D-52C47ECB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28" y="344737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Think about…</a:t>
            </a:r>
          </a:p>
        </p:txBody>
      </p:sp>
      <p:pic>
        <p:nvPicPr>
          <p:cNvPr id="2050" name="Picture 2" descr="Idea Think Vector SVG Icon - SVG Repo">
            <a:extLst>
              <a:ext uri="{FF2B5EF4-FFF2-40B4-BE49-F238E27FC236}">
                <a16:creationId xmlns:a16="http://schemas.microsoft.com/office/drawing/2014/main" id="{35BAF454-505D-407E-8EF3-1D0460B9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295891"/>
            <a:ext cx="1374410" cy="1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6DF6AB-88A7-470D-883D-BC6FD063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81" y="2506662"/>
            <a:ext cx="4213764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would you write in the message?  Make a list of 5 points to write about.</a:t>
            </a:r>
          </a:p>
        </p:txBody>
      </p:sp>
      <p:pic>
        <p:nvPicPr>
          <p:cNvPr id="7170" name="Picture 2" descr="NOTEPAD.jpg (327×388) | Letter writing paper, Clip art, Note paper">
            <a:extLst>
              <a:ext uri="{FF2B5EF4-FFF2-40B4-BE49-F238E27FC236}">
                <a16:creationId xmlns:a16="http://schemas.microsoft.com/office/drawing/2014/main" id="{719F2F7C-7888-43FD-BE51-556C57E7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84" y="1829161"/>
            <a:ext cx="4669525" cy="50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5D9541-4AB2-47EC-994B-A92B9ED4872B}"/>
              </a:ext>
            </a:extLst>
          </p:cNvPr>
          <p:cNvSpPr txBox="1">
            <a:spLocks/>
          </p:cNvSpPr>
          <p:nvPr/>
        </p:nvSpPr>
        <p:spPr>
          <a:xfrm>
            <a:off x="6668474" y="2659749"/>
            <a:ext cx="3011554" cy="4045163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800" b="1" dirty="0">
                <a:latin typeface="Cavolini" panose="03000502040302020204" pitchFamily="66" charset="0"/>
                <a:ea typeface="All Things Pink" panose="02000203000000000000" pitchFamily="2" charset="0"/>
                <a:cs typeface="Cavolini" panose="03000502040302020204" pitchFamily="66" charset="0"/>
              </a:rPr>
              <a:t>Say which is my favourite sport</a:t>
            </a:r>
          </a:p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chemeClr val="bg1"/>
                </a:solidFill>
                <a:latin typeface="Cavolini" panose="03000502040302020204" pitchFamily="66" charset="0"/>
                <a:ea typeface="All Things Pink" panose="02000203000000000000" pitchFamily="2" charset="0"/>
                <a:cs typeface="Cavolini" panose="03000502040302020204" pitchFamily="66" charset="0"/>
              </a:rPr>
              <a:t>…..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endParaRPr lang="en-GB" sz="3200" b="1" dirty="0">
              <a:latin typeface="Cavolini" panose="03000502040302020204" pitchFamily="66" charset="0"/>
              <a:ea typeface="All Things Pink" panose="02000203000000000000" pitchFamily="2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efault WhatsApp background for people who lost it. Requested by  u/Marvin_der_kuhle. : whatsapp">
            <a:extLst>
              <a:ext uri="{FF2B5EF4-FFF2-40B4-BE49-F238E27FC236}">
                <a16:creationId xmlns:a16="http://schemas.microsoft.com/office/drawing/2014/main" id="{78E80495-CE8A-423C-9B68-1A3B4EFA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72" y="487051"/>
            <a:ext cx="5720255" cy="62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9A1AE-A4D9-45C9-BE21-CBFA8C1EAC43}"/>
              </a:ext>
            </a:extLst>
          </p:cNvPr>
          <p:cNvSpPr/>
          <p:nvPr/>
        </p:nvSpPr>
        <p:spPr>
          <a:xfrm>
            <a:off x="3266742" y="231228"/>
            <a:ext cx="5720255" cy="6550572"/>
          </a:xfrm>
          <a:prstGeom prst="roundRect">
            <a:avLst>
              <a:gd name="adj" fmla="val 12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BB826-B4DC-4099-BCF0-1121C9A30E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41" y="245096"/>
            <a:ext cx="5720255" cy="85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2FBF63-33DC-461A-8E73-0B0C2EC487D8}"/>
              </a:ext>
            </a:extLst>
          </p:cNvPr>
          <p:cNvSpPr/>
          <p:nvPr/>
        </p:nvSpPr>
        <p:spPr>
          <a:xfrm>
            <a:off x="3481692" y="1557131"/>
            <a:ext cx="5171089" cy="5012203"/>
          </a:xfrm>
          <a:prstGeom prst="wedgeRoundRectCallout">
            <a:avLst>
              <a:gd name="adj1" fmla="val 54950"/>
              <a:gd name="adj2" fmla="val -105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600" dirty="0"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600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Borders Divide, But Hearts Shal" pitchFamily="2" charset="0"/>
                <a:ea typeface="Calibri" panose="020F0502020204030204" pitchFamily="34" charset="0"/>
                <a:cs typeface="IrisUPC" panose="020B0502040204020203" pitchFamily="34" charset="-34"/>
              </a:rPr>
              <a:t>Nicole, how are you? My favourite sport is swimming.  </a:t>
            </a:r>
            <a:r>
              <a:rPr lang="en-GB" sz="2600" dirty="0">
                <a:latin typeface="Borders Divide, But Hearts Shal" pitchFamily="2" charset="0"/>
                <a:ea typeface="Calibri" panose="020F0502020204030204" pitchFamily="34" charset="0"/>
                <a:cs typeface="IrisUPC" panose="020B0502040204020203" pitchFamily="34" charset="-34"/>
              </a:rPr>
              <a:t>I have swimming class once a week in an indoor swimming pool.  I wear a swimsuit and goggles. My swimming coach is Mr David.  I can swim by myself but sometimes I use a noodle. I really enjoy this sport because it keeps me healthy.  You should try it, too!</a:t>
            </a:r>
            <a:endParaRPr lang="en-GB" sz="2600" dirty="0">
              <a:effectLst/>
              <a:latin typeface="Borders Divide, But Hearts Shal" pitchFamily="2" charset="0"/>
              <a:ea typeface="Calibri" panose="020F0502020204030204" pitchFamily="34" charset="0"/>
              <a:cs typeface="IrisUPC" panose="020B05020402040202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D1DC7-F731-470B-BEED-872AB498E2F5}"/>
              </a:ext>
            </a:extLst>
          </p:cNvPr>
          <p:cNvSpPr/>
          <p:nvPr/>
        </p:nvSpPr>
        <p:spPr>
          <a:xfrm>
            <a:off x="3266741" y="520656"/>
            <a:ext cx="5720255" cy="851958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Face expression cute little girl smiling Vector Image">
            <a:extLst>
              <a:ext uri="{FF2B5EF4-FFF2-40B4-BE49-F238E27FC236}">
                <a16:creationId xmlns:a16="http://schemas.microsoft.com/office/drawing/2014/main" id="{81D926B4-8075-451D-A979-06E860B2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4676" r="8389" b="24904"/>
          <a:stretch/>
        </p:blipFill>
        <p:spPr bwMode="auto">
          <a:xfrm>
            <a:off x="3655624" y="575138"/>
            <a:ext cx="709437" cy="7261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 Back Arrow Button Comments - White Arrow Png Icon - Free Transparent PNG  Download - PNGkey">
            <a:extLst>
              <a:ext uri="{FF2B5EF4-FFF2-40B4-BE49-F238E27FC236}">
                <a16:creationId xmlns:a16="http://schemas.microsoft.com/office/drawing/2014/main" id="{B3ADA61B-D3E6-4D37-96D8-5311B843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14789" r="2742" b="8701"/>
          <a:stretch/>
        </p:blipFill>
        <p:spPr bwMode="auto">
          <a:xfrm>
            <a:off x="3364510" y="826439"/>
            <a:ext cx="234364" cy="2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4228D-E791-4555-A1D0-2399872741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75E54"/>
              </a:clrFrom>
              <a:clrTo>
                <a:srgbClr val="075E5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074" y="528154"/>
            <a:ext cx="1954922" cy="7501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4717A7-4346-4E0A-B9C3-D1E2C77BEB1C}"/>
              </a:ext>
            </a:extLst>
          </p:cNvPr>
          <p:cNvSpPr txBox="1"/>
          <p:nvPr/>
        </p:nvSpPr>
        <p:spPr>
          <a:xfrm>
            <a:off x="4361113" y="739049"/>
            <a:ext cx="977462" cy="37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Nicole</a:t>
            </a:r>
          </a:p>
        </p:txBody>
      </p:sp>
      <p:pic>
        <p:nvPicPr>
          <p:cNvPr id="1036" name="Picture 12" descr="Hide Unseen Online status from whatsapp | Application android, App, Google  play apps">
            <a:extLst>
              <a:ext uri="{FF2B5EF4-FFF2-40B4-BE49-F238E27FC236}">
                <a16:creationId xmlns:a16="http://schemas.microsoft.com/office/drawing/2014/main" id="{05F5EF08-40EF-4A6A-B7E4-9DE021EC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47" y="6066063"/>
            <a:ext cx="252249" cy="2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74490A-E363-45FB-A2E9-1D02231D2E15}"/>
              </a:ext>
            </a:extLst>
          </p:cNvPr>
          <p:cNvSpPr txBox="1"/>
          <p:nvPr/>
        </p:nvSpPr>
        <p:spPr>
          <a:xfrm>
            <a:off x="7200232" y="6043974"/>
            <a:ext cx="80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14:30</a:t>
            </a:r>
          </a:p>
        </p:txBody>
      </p:sp>
    </p:spTree>
    <p:extLst>
      <p:ext uri="{BB962C8B-B14F-4D97-AF65-F5344CB8AC3E}">
        <p14:creationId xmlns:p14="http://schemas.microsoft.com/office/powerpoint/2010/main" val="17145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A5E6-67F0-4CA0-9279-01CB53FB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03DB-0397-4924-A9D3-D8D5A889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0" descr="Default WhatsApp background for people who lost it. Requested by  u/Marvin_der_kuhle. : whatsapp">
            <a:extLst>
              <a:ext uri="{FF2B5EF4-FFF2-40B4-BE49-F238E27FC236}">
                <a16:creationId xmlns:a16="http://schemas.microsoft.com/office/drawing/2014/main" id="{E80029B1-ADD6-4DA3-AE6F-3469904D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2486" y="-2680657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1CBCC37-616E-49F5-94AF-C7239471F179}"/>
              </a:ext>
            </a:extLst>
          </p:cNvPr>
          <p:cNvSpPr/>
          <p:nvPr/>
        </p:nvSpPr>
        <p:spPr>
          <a:xfrm>
            <a:off x="2565724" y="308686"/>
            <a:ext cx="6578276" cy="6240627"/>
          </a:xfrm>
          <a:prstGeom prst="wedgeRoundRectCallout">
            <a:avLst>
              <a:gd name="adj1" fmla="val 56372"/>
              <a:gd name="adj2" fmla="val -300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800" dirty="0"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800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Borders Divide, But Hearts Shal" pitchFamily="2" charset="0"/>
                <a:ea typeface="Calibri" panose="020F0502020204030204" pitchFamily="34" charset="0"/>
                <a:cs typeface="IrisUPC" panose="020B0502040204020203" pitchFamily="34" charset="-34"/>
              </a:rPr>
              <a:t>Nicole, how are you? My favourite sport is swimming.  </a:t>
            </a:r>
            <a:r>
              <a:rPr lang="en-GB" sz="2800" dirty="0">
                <a:latin typeface="Borders Divide, But Hearts Shal" pitchFamily="2" charset="0"/>
                <a:ea typeface="Calibri" panose="020F0502020204030204" pitchFamily="34" charset="0"/>
                <a:cs typeface="IrisUPC" panose="020B0502040204020203" pitchFamily="34" charset="-34"/>
              </a:rPr>
              <a:t>I have swimming class once a week in an indoor swimming pool.  It is heated so I never feel cold.  I wear a swimsuit and goggles.  I can swim by myself but sometimes I use a noodle. I really enjoy this sport because it keeps me healthy.  You should try it, too!</a:t>
            </a:r>
            <a:endParaRPr lang="en-GB" sz="2800" dirty="0">
              <a:effectLst/>
              <a:latin typeface="Borders Divide, But Hearts Shal" pitchFamily="2" charset="0"/>
              <a:ea typeface="Calibri" panose="020F0502020204030204" pitchFamily="34" charset="0"/>
              <a:cs typeface="IrisUPC" panose="020B0502040204020203" pitchFamily="34" charset="-34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431832-C0ED-4347-A4B9-F21A28317790}"/>
              </a:ext>
            </a:extLst>
          </p:cNvPr>
          <p:cNvGrpSpPr/>
          <p:nvPr/>
        </p:nvGrpSpPr>
        <p:grpSpPr>
          <a:xfrm>
            <a:off x="130375" y="465931"/>
            <a:ext cx="3117322" cy="1736646"/>
            <a:chOff x="130375" y="465931"/>
            <a:chExt cx="3117322" cy="17366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938AF1-3E19-43F3-BF27-9E4B31F8096E}"/>
                </a:ext>
              </a:extLst>
            </p:cNvPr>
            <p:cNvSpPr txBox="1"/>
            <p:nvPr/>
          </p:nvSpPr>
          <p:spPr>
            <a:xfrm>
              <a:off x="130375" y="465931"/>
              <a:ext cx="2153314" cy="17366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She started by </a:t>
              </a:r>
              <a:r>
                <a:rPr lang="en-GB" sz="1600" b="1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greeting</a:t>
              </a:r>
              <a:r>
                <a:rPr lang="en-GB" sz="16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her friend.  She used her friend’s name and asks her how she is. 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555B3B3-0F33-41A6-B7B7-CF3E2DDECEAB}"/>
                </a:ext>
              </a:extLst>
            </p:cNvPr>
            <p:cNvCxnSpPr>
              <a:cxnSpLocks/>
            </p:cNvCxnSpPr>
            <p:nvPr/>
          </p:nvCxnSpPr>
          <p:spPr>
            <a:xfrm>
              <a:off x="2283689" y="724686"/>
              <a:ext cx="964008" cy="3263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E2ACA48-CC9A-4027-8612-C90D71002118}"/>
              </a:ext>
            </a:extLst>
          </p:cNvPr>
          <p:cNvSpPr txBox="1"/>
          <p:nvPr/>
        </p:nvSpPr>
        <p:spPr>
          <a:xfrm>
            <a:off x="9864970" y="122252"/>
            <a:ext cx="2039310" cy="14642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She answered her friend’s question by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telling her what her favourite sport is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68819B-CEE7-43E4-9803-DF1265FD8141}"/>
              </a:ext>
            </a:extLst>
          </p:cNvPr>
          <p:cNvCxnSpPr>
            <a:cxnSpLocks/>
          </p:cNvCxnSpPr>
          <p:nvPr/>
        </p:nvCxnSpPr>
        <p:spPr>
          <a:xfrm flipH="1">
            <a:off x="8763902" y="1051034"/>
            <a:ext cx="1101068" cy="336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671FDE-D2EF-4E00-922B-9B9978B9EE0A}"/>
              </a:ext>
            </a:extLst>
          </p:cNvPr>
          <p:cNvSpPr txBox="1"/>
          <p:nvPr/>
        </p:nvSpPr>
        <p:spPr>
          <a:xfrm>
            <a:off x="10239038" y="2066208"/>
            <a:ext cx="1779367" cy="14642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details about how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often she practises swimming and where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7844EE-E927-453C-90ED-2A15A7F8861B}"/>
              </a:ext>
            </a:extLst>
          </p:cNvPr>
          <p:cNvCxnSpPr>
            <a:cxnSpLocks/>
          </p:cNvCxnSpPr>
          <p:nvPr/>
        </p:nvCxnSpPr>
        <p:spPr>
          <a:xfrm flipH="1" flipV="1">
            <a:off x="7357241" y="2217683"/>
            <a:ext cx="2881797" cy="222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D21417-B22C-4608-9EAB-7216D6410446}"/>
              </a:ext>
            </a:extLst>
          </p:cNvPr>
          <p:cNvSpPr txBox="1"/>
          <p:nvPr/>
        </p:nvSpPr>
        <p:spPr>
          <a:xfrm>
            <a:off x="238816" y="2863283"/>
            <a:ext cx="2153314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Adds more detail to make it sound more interesting.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923A1-C31F-4C89-AED1-0056D8D88DC2}"/>
              </a:ext>
            </a:extLst>
          </p:cNvPr>
          <p:cNvCxnSpPr>
            <a:cxnSpLocks/>
          </p:cNvCxnSpPr>
          <p:nvPr/>
        </p:nvCxnSpPr>
        <p:spPr>
          <a:xfrm>
            <a:off x="2382378" y="3025998"/>
            <a:ext cx="507967" cy="116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A01D96-1333-447A-BB11-D68503E35FF2}"/>
              </a:ext>
            </a:extLst>
          </p:cNvPr>
          <p:cNvSpPr txBox="1"/>
          <p:nvPr/>
        </p:nvSpPr>
        <p:spPr>
          <a:xfrm>
            <a:off x="130375" y="4173356"/>
            <a:ext cx="2153314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Explains what she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wears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47627D-B49A-4CA2-B4EF-9BA1C4006835}"/>
              </a:ext>
            </a:extLst>
          </p:cNvPr>
          <p:cNvCxnSpPr>
            <a:cxnSpLocks/>
          </p:cNvCxnSpPr>
          <p:nvPr/>
        </p:nvCxnSpPr>
        <p:spPr>
          <a:xfrm flipV="1">
            <a:off x="2273937" y="3917621"/>
            <a:ext cx="616408" cy="4184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6B1075D-5DDD-4249-835B-A1D02E2D9FA1}"/>
              </a:ext>
            </a:extLst>
          </p:cNvPr>
          <p:cNvSpPr txBox="1"/>
          <p:nvPr/>
        </p:nvSpPr>
        <p:spPr>
          <a:xfrm>
            <a:off x="138616" y="5325030"/>
            <a:ext cx="2166331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Gives a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reason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why she enjoys this sport.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E951F9-7046-4755-9D37-88B48C6AE01D}"/>
              </a:ext>
            </a:extLst>
          </p:cNvPr>
          <p:cNvCxnSpPr>
            <a:cxnSpLocks/>
          </p:cNvCxnSpPr>
          <p:nvPr/>
        </p:nvCxnSpPr>
        <p:spPr>
          <a:xfrm flipV="1">
            <a:off x="2288414" y="5325030"/>
            <a:ext cx="813113" cy="426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FC93B2-4C2C-4FC1-A18B-197421D26C86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8049227" y="5672063"/>
            <a:ext cx="1267570" cy="284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75708D1-076B-4377-AD18-860F4B93E5D3}"/>
              </a:ext>
            </a:extLst>
          </p:cNvPr>
          <p:cNvSpPr txBox="1"/>
          <p:nvPr/>
        </p:nvSpPr>
        <p:spPr>
          <a:xfrm>
            <a:off x="9316797" y="5496704"/>
            <a:ext cx="2724591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Concludes the message by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encouraging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her friend to try it.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55C758-295B-4DA4-A7E8-97F6B98CFA8B}"/>
              </a:ext>
            </a:extLst>
          </p:cNvPr>
          <p:cNvSpPr txBox="1"/>
          <p:nvPr/>
        </p:nvSpPr>
        <p:spPr>
          <a:xfrm>
            <a:off x="10158473" y="3844467"/>
            <a:ext cx="1743586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some </a:t>
            </a:r>
            <a:r>
              <a:rPr lang="en-GB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equipment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she uses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D0DE5B-DF12-4452-89FB-68EE54B6F808}"/>
              </a:ext>
            </a:extLst>
          </p:cNvPr>
          <p:cNvCxnSpPr>
            <a:cxnSpLocks/>
          </p:cNvCxnSpPr>
          <p:nvPr/>
        </p:nvCxnSpPr>
        <p:spPr>
          <a:xfrm flipH="1">
            <a:off x="8075501" y="3980274"/>
            <a:ext cx="2082972" cy="5367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EDF6F8A-33E2-4808-96A9-5879A9C41A6E}"/>
              </a:ext>
            </a:extLst>
          </p:cNvPr>
          <p:cNvSpPr/>
          <p:nvPr/>
        </p:nvSpPr>
        <p:spPr>
          <a:xfrm>
            <a:off x="2890345" y="1074734"/>
            <a:ext cx="2879834" cy="403123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C237BC-87C7-4959-AC33-B0D5360F0375}"/>
              </a:ext>
            </a:extLst>
          </p:cNvPr>
          <p:cNvGrpSpPr/>
          <p:nvPr/>
        </p:nvGrpSpPr>
        <p:grpSpPr>
          <a:xfrm>
            <a:off x="2947568" y="1093364"/>
            <a:ext cx="5735444" cy="1061762"/>
            <a:chOff x="2947568" y="1093364"/>
            <a:chExt cx="5735444" cy="106176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5943433-9BC5-4E0D-A237-DCBD705B0FAE}"/>
                </a:ext>
              </a:extLst>
            </p:cNvPr>
            <p:cNvSpPr/>
            <p:nvPr/>
          </p:nvSpPr>
          <p:spPr>
            <a:xfrm>
              <a:off x="5803178" y="1093364"/>
              <a:ext cx="2879834" cy="403123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11778EF-9628-4AEF-A330-A05BD588F1F4}"/>
                </a:ext>
              </a:extLst>
            </p:cNvPr>
            <p:cNvSpPr/>
            <p:nvPr/>
          </p:nvSpPr>
          <p:spPr>
            <a:xfrm>
              <a:off x="2947568" y="1752003"/>
              <a:ext cx="1340653" cy="403123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65351F-1C8D-4F37-87A9-0FCEF4E30962}"/>
              </a:ext>
            </a:extLst>
          </p:cNvPr>
          <p:cNvGrpSpPr/>
          <p:nvPr/>
        </p:nvGrpSpPr>
        <p:grpSpPr>
          <a:xfrm>
            <a:off x="2900857" y="1715371"/>
            <a:ext cx="5528441" cy="1073987"/>
            <a:chOff x="2900857" y="1715371"/>
            <a:chExt cx="5528441" cy="107398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8E3713F-D616-4BF4-8F07-F5ECC728A1D0}"/>
                </a:ext>
              </a:extLst>
            </p:cNvPr>
            <p:cNvSpPr/>
            <p:nvPr/>
          </p:nvSpPr>
          <p:spPr>
            <a:xfrm>
              <a:off x="7342360" y="1715371"/>
              <a:ext cx="1086938" cy="403123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65FB30B-6C89-4DDC-B45E-294AFE890AE2}"/>
                </a:ext>
              </a:extLst>
            </p:cNvPr>
            <p:cNvSpPr/>
            <p:nvPr/>
          </p:nvSpPr>
          <p:spPr>
            <a:xfrm flipV="1">
              <a:off x="2900857" y="2362909"/>
              <a:ext cx="4533024" cy="426449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01774EC-8D1A-411C-A554-961DCD6542AB}"/>
              </a:ext>
            </a:extLst>
          </p:cNvPr>
          <p:cNvSpPr/>
          <p:nvPr/>
        </p:nvSpPr>
        <p:spPr>
          <a:xfrm flipV="1">
            <a:off x="2851701" y="3007658"/>
            <a:ext cx="3959002" cy="426449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425391E-5839-47E7-B790-455A2219FFDC}"/>
              </a:ext>
            </a:extLst>
          </p:cNvPr>
          <p:cNvSpPr/>
          <p:nvPr/>
        </p:nvSpPr>
        <p:spPr>
          <a:xfrm flipV="1">
            <a:off x="2900857" y="3596596"/>
            <a:ext cx="2995446" cy="426449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27A5C88-98AF-4732-98A0-38572FDEC1EB}"/>
              </a:ext>
            </a:extLst>
          </p:cNvPr>
          <p:cNvSpPr/>
          <p:nvPr/>
        </p:nvSpPr>
        <p:spPr>
          <a:xfrm flipV="1">
            <a:off x="5896303" y="4313354"/>
            <a:ext cx="2179198" cy="426449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88D6DB-3632-479D-9E77-341673E3FC86}"/>
              </a:ext>
            </a:extLst>
          </p:cNvPr>
          <p:cNvSpPr/>
          <p:nvPr/>
        </p:nvSpPr>
        <p:spPr>
          <a:xfrm flipV="1">
            <a:off x="2925684" y="4950633"/>
            <a:ext cx="2995446" cy="426449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85FF743-CDB1-4676-AC32-78C3D4271C35}"/>
              </a:ext>
            </a:extLst>
          </p:cNvPr>
          <p:cNvSpPr/>
          <p:nvPr/>
        </p:nvSpPr>
        <p:spPr>
          <a:xfrm flipV="1">
            <a:off x="4699869" y="5529955"/>
            <a:ext cx="2995446" cy="426449"/>
          </a:xfrm>
          <a:prstGeom prst="roundRect">
            <a:avLst/>
          </a:prstGeom>
          <a:solidFill>
            <a:srgbClr val="00B0F0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E86F81-B163-45CB-8EFD-B43386BDE6C0}"/>
              </a:ext>
            </a:extLst>
          </p:cNvPr>
          <p:cNvGrpSpPr/>
          <p:nvPr/>
        </p:nvGrpSpPr>
        <p:grpSpPr>
          <a:xfrm>
            <a:off x="2925684" y="4898580"/>
            <a:ext cx="5595685" cy="1039887"/>
            <a:chOff x="2925684" y="4898580"/>
            <a:chExt cx="5595685" cy="103988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611FB85-1CCA-41D9-A13F-9B234A441517}"/>
                </a:ext>
              </a:extLst>
            </p:cNvPr>
            <p:cNvSpPr/>
            <p:nvPr/>
          </p:nvSpPr>
          <p:spPr>
            <a:xfrm flipV="1">
              <a:off x="7501453" y="4898580"/>
              <a:ext cx="1019916" cy="426449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CAF94D-8326-4B1B-91CA-FAA5776820B5}"/>
                </a:ext>
              </a:extLst>
            </p:cNvPr>
            <p:cNvSpPr/>
            <p:nvPr/>
          </p:nvSpPr>
          <p:spPr>
            <a:xfrm flipV="1">
              <a:off x="2925684" y="5512018"/>
              <a:ext cx="1658086" cy="426449"/>
            </a:xfrm>
            <a:prstGeom prst="roundRect">
              <a:avLst/>
            </a:prstGeom>
            <a:solidFill>
              <a:srgbClr val="00B0F0">
                <a:alpha val="1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781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  <p:bldP spid="32" grpId="0" animBg="1"/>
      <p:bldP spid="35" grpId="0" animBg="1"/>
      <p:bldP spid="45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AAFE4B-4E80-44CE-A287-F3EAAABAC744}"/>
              </a:ext>
            </a:extLst>
          </p:cNvPr>
          <p:cNvSpPr/>
          <p:nvPr/>
        </p:nvSpPr>
        <p:spPr>
          <a:xfrm>
            <a:off x="0" y="0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9F15C-3ABB-4420-89A1-F264C780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25" y="337957"/>
            <a:ext cx="9540596" cy="336923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did the writer include in her message?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E1FFAA-0B74-45F8-B454-2433A3250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390169"/>
              </p:ext>
            </p:extLst>
          </p:nvPr>
        </p:nvGraphicFramePr>
        <p:xfrm>
          <a:off x="726613" y="1208352"/>
          <a:ext cx="106329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Thinking - Free user icons">
            <a:extLst>
              <a:ext uri="{FF2B5EF4-FFF2-40B4-BE49-F238E27FC236}">
                <a16:creationId xmlns:a16="http://schemas.microsoft.com/office/drawing/2014/main" id="{AC7732A8-4D78-47A5-AB2F-CE30061E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4" y="230981"/>
            <a:ext cx="1099938" cy="10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51C45-43AA-4C6F-97F2-739D9AC75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99841-7701-420A-A5B9-5B72B0ADC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801B7-D056-4CF3-8D8F-B94D5E2C0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6CE5C-B733-4BCA-8392-D9038EF56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2D8C5-2781-4771-AF99-9FDE211B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936A9-9EEE-43DD-AB79-B539486E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04EC6-BD44-49C8-B129-763188AF0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BA015-9396-4BB6-A8E4-784D12AD1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3" ma:contentTypeDescription="Create a new document." ma:contentTypeScope="" ma:versionID="80bd06f5540f124fb2c5fcd2d0d42155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f44ea7170d057543772f3ecbc16b49d8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C108E7-C150-45F1-BF1D-2DEC989E7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ECE41-0C5A-4933-ADE3-ED6034226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9BB76E-8D88-433E-A451-CE614B1927C7}">
  <ds:schemaRefs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811</Words>
  <Application>Microsoft Office PowerPoint</Application>
  <PresentationFormat>Widescreen</PresentationFormat>
  <Paragraphs>103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Cavolini</vt:lpstr>
      <vt:lpstr>Borders Divide, But Hearts Shal</vt:lpstr>
      <vt:lpstr>All Things Pink</vt:lpstr>
      <vt:lpstr>Abadi</vt:lpstr>
      <vt:lpstr>Calibri</vt:lpstr>
      <vt:lpstr>Andika</vt:lpstr>
      <vt:lpstr>Abadi Extra Light</vt:lpstr>
      <vt:lpstr>Bradley Hand ITC</vt:lpstr>
      <vt:lpstr>Calibri Light</vt:lpstr>
      <vt:lpstr>Office Theme</vt:lpstr>
      <vt:lpstr>Sports and Games</vt:lpstr>
      <vt:lpstr>Notes for the Educator</vt:lpstr>
      <vt:lpstr>I am learning how to write a short message.  </vt:lpstr>
      <vt:lpstr>PowerPoint Presentation</vt:lpstr>
      <vt:lpstr>PowerPoint Presentation</vt:lpstr>
      <vt:lpstr>Think about…</vt:lpstr>
      <vt:lpstr>PowerPoint Presentation</vt:lpstr>
      <vt:lpstr>PowerPoint Presentation</vt:lpstr>
      <vt:lpstr>What did the writer include in her message?</vt:lpstr>
      <vt:lpstr>To write a good message, I need to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Filling in an application</dc:title>
  <dc:creator>urieth aquilina</dc:creator>
  <cp:lastModifiedBy>urieth aquilina</cp:lastModifiedBy>
  <cp:revision>23</cp:revision>
  <dcterms:created xsi:type="dcterms:W3CDTF">2021-02-08T19:50:12Z</dcterms:created>
  <dcterms:modified xsi:type="dcterms:W3CDTF">2021-03-22T20:57:52Z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0x010100F345B802E7915E4A9EAE50A554949258</vt:lpwstr>
  </property>
</Properties>
</file>