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30" r:id="rId3"/>
    <p:sldId id="331" r:id="rId4"/>
    <p:sldId id="299" r:id="rId5"/>
    <p:sldId id="343" r:id="rId6"/>
    <p:sldId id="340" r:id="rId7"/>
    <p:sldId id="308" r:id="rId8"/>
    <p:sldId id="334" r:id="rId9"/>
    <p:sldId id="335" r:id="rId10"/>
    <p:sldId id="336" r:id="rId11"/>
    <p:sldId id="341" r:id="rId12"/>
    <p:sldId id="337" r:id="rId13"/>
    <p:sldId id="394" r:id="rId14"/>
    <p:sldId id="3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CC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B0AA8-7B20-4388-8745-284DEEF41917}" v="532" dt="2021-03-26T12:58:55.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8670" autoAdjust="0"/>
  </p:normalViewPr>
  <p:slideViewPr>
    <p:cSldViewPr snapToGrid="0">
      <p:cViewPr varScale="1">
        <p:scale>
          <a:sx n="64" d="100"/>
          <a:sy n="64"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7A1B0AA8-7B20-4388-8745-284DEEF41917}"/>
    <pc:docChg chg="undo custSel addSld delSld modSld sldOrd">
      <pc:chgData name="Urieth Attard" userId="75441522-1268-482d-b74b-a084f810ee66" providerId="ADAL" clId="{7A1B0AA8-7B20-4388-8745-284DEEF41917}" dt="2021-03-26T12:58:55.106" v="1989" actId="6549"/>
      <pc:docMkLst>
        <pc:docMk/>
      </pc:docMkLst>
      <pc:sldChg chg="addSp delSp modSp add">
        <pc:chgData name="Urieth Attard" userId="75441522-1268-482d-b74b-a084f810ee66" providerId="ADAL" clId="{7A1B0AA8-7B20-4388-8745-284DEEF41917}" dt="2021-03-26T12:58:49.222" v="1988" actId="1076"/>
        <pc:sldMkLst>
          <pc:docMk/>
          <pc:sldMk cId="2808312611" sldId="299"/>
        </pc:sldMkLst>
        <pc:spChg chg="mod">
          <ac:chgData name="Urieth Attard" userId="75441522-1268-482d-b74b-a084f810ee66" providerId="ADAL" clId="{7A1B0AA8-7B20-4388-8745-284DEEF41917}" dt="2021-03-26T12:58:20.250" v="1982" actId="1076"/>
          <ac:spMkLst>
            <pc:docMk/>
            <pc:sldMk cId="2808312611" sldId="299"/>
            <ac:spMk id="2" creationId="{8D4ED53B-8230-4C36-9720-599714DF2D7B}"/>
          </ac:spMkLst>
        </pc:spChg>
        <pc:spChg chg="mod">
          <ac:chgData name="Urieth Attard" userId="75441522-1268-482d-b74b-a084f810ee66" providerId="ADAL" clId="{7A1B0AA8-7B20-4388-8745-284DEEF41917}" dt="2021-03-26T12:58:15.168" v="1981" actId="207"/>
          <ac:spMkLst>
            <pc:docMk/>
            <pc:sldMk cId="2808312611" sldId="299"/>
            <ac:spMk id="4" creationId="{CD67DB90-85D3-4756-9EC2-6EB94DB1C20F}"/>
          </ac:spMkLst>
        </pc:spChg>
        <pc:spChg chg="mod">
          <ac:chgData name="Urieth Attard" userId="75441522-1268-482d-b74b-a084f810ee66" providerId="ADAL" clId="{7A1B0AA8-7B20-4388-8745-284DEEF41917}" dt="2021-03-26T12:41:53.797" v="1031" actId="6549"/>
          <ac:spMkLst>
            <pc:docMk/>
            <pc:sldMk cId="2808312611" sldId="299"/>
            <ac:spMk id="11" creationId="{A26E9CFD-8B9E-4D05-8ED6-5B41CEACAB25}"/>
          </ac:spMkLst>
        </pc:spChg>
        <pc:spChg chg="mod">
          <ac:chgData name="Urieth Attard" userId="75441522-1268-482d-b74b-a084f810ee66" providerId="ADAL" clId="{7A1B0AA8-7B20-4388-8745-284DEEF41917}" dt="2021-03-26T12:42:30.717" v="1087" actId="20577"/>
          <ac:spMkLst>
            <pc:docMk/>
            <pc:sldMk cId="2808312611" sldId="299"/>
            <ac:spMk id="12" creationId="{EB9EF41A-3E6A-4B81-9DF4-4C6C837241D6}"/>
          </ac:spMkLst>
        </pc:spChg>
        <pc:picChg chg="add mod">
          <ac:chgData name="Urieth Attard" userId="75441522-1268-482d-b74b-a084f810ee66" providerId="ADAL" clId="{7A1B0AA8-7B20-4388-8745-284DEEF41917}" dt="2021-03-26T12:43:05.242" v="1091" actId="14100"/>
          <ac:picMkLst>
            <pc:docMk/>
            <pc:sldMk cId="2808312611" sldId="299"/>
            <ac:picMk id="3" creationId="{93F0C0E4-8B99-4127-920D-C59CD13F2837}"/>
          </ac:picMkLst>
        </pc:picChg>
        <pc:picChg chg="del">
          <ac:chgData name="Urieth Attard" userId="75441522-1268-482d-b74b-a084f810ee66" providerId="ADAL" clId="{7A1B0AA8-7B20-4388-8745-284DEEF41917}" dt="2021-03-26T12:42:05.770" v="1051" actId="478"/>
          <ac:picMkLst>
            <pc:docMk/>
            <pc:sldMk cId="2808312611" sldId="299"/>
            <ac:picMk id="1026" creationId="{3C977534-E34D-4D20-9C2E-96B414F7D064}"/>
          </ac:picMkLst>
        </pc:picChg>
        <pc:picChg chg="add mod">
          <ac:chgData name="Urieth Attard" userId="75441522-1268-482d-b74b-a084f810ee66" providerId="ADAL" clId="{7A1B0AA8-7B20-4388-8745-284DEEF41917}" dt="2021-03-26T12:58:49.222" v="1988" actId="1076"/>
          <ac:picMkLst>
            <pc:docMk/>
            <pc:sldMk cId="2808312611" sldId="299"/>
            <ac:picMk id="1028" creationId="{84EF9291-6D38-4BBE-B269-B266A4D304DB}"/>
          </ac:picMkLst>
        </pc:picChg>
        <pc:picChg chg="del">
          <ac:chgData name="Urieth Attard" userId="75441522-1268-482d-b74b-a084f810ee66" providerId="ADAL" clId="{7A1B0AA8-7B20-4388-8745-284DEEF41917}" dt="2021-03-26T12:58:37.339" v="1983" actId="478"/>
          <ac:picMkLst>
            <pc:docMk/>
            <pc:sldMk cId="2808312611" sldId="299"/>
            <ac:picMk id="4098" creationId="{07E050BF-ED3A-461D-A302-E8FE9262DEEC}"/>
          </ac:picMkLst>
        </pc:picChg>
      </pc:sldChg>
      <pc:sldChg chg="addSp modSp ord setBg modAnim modNotesTx">
        <pc:chgData name="Urieth Attard" userId="75441522-1268-482d-b74b-a084f810ee66" providerId="ADAL" clId="{7A1B0AA8-7B20-4388-8745-284DEEF41917}" dt="2021-03-26T12:43:16.391" v="1092" actId="2085"/>
        <pc:sldMkLst>
          <pc:docMk/>
          <pc:sldMk cId="1385280681" sldId="308"/>
        </pc:sldMkLst>
        <pc:spChg chg="add mod ord">
          <ac:chgData name="Urieth Attard" userId="75441522-1268-482d-b74b-a084f810ee66" providerId="ADAL" clId="{7A1B0AA8-7B20-4388-8745-284DEEF41917}" dt="2021-03-26T12:43:16.391" v="1092" actId="2085"/>
          <ac:spMkLst>
            <pc:docMk/>
            <pc:sldMk cId="1385280681" sldId="308"/>
            <ac:spMk id="2" creationId="{E02DA713-7E81-442F-8F36-6757B9D95F2D}"/>
          </ac:spMkLst>
        </pc:spChg>
        <pc:spChg chg="mod">
          <ac:chgData name="Urieth Attard" userId="75441522-1268-482d-b74b-a084f810ee66" providerId="ADAL" clId="{7A1B0AA8-7B20-4388-8745-284DEEF41917}" dt="2021-03-26T12:38:56.944" v="886" actId="1076"/>
          <ac:spMkLst>
            <pc:docMk/>
            <pc:sldMk cId="1385280681" sldId="308"/>
            <ac:spMk id="6" creationId="{32E1C2C3-BD00-418B-BEB6-989EA8F7E468}"/>
          </ac:spMkLst>
        </pc:spChg>
        <pc:graphicFrameChg chg="modGraphic">
          <ac:chgData name="Urieth Attard" userId="75441522-1268-482d-b74b-a084f810ee66" providerId="ADAL" clId="{7A1B0AA8-7B20-4388-8745-284DEEF41917}" dt="2021-03-12T21:12:17.667" v="863" actId="20577"/>
          <ac:graphicFrameMkLst>
            <pc:docMk/>
            <pc:sldMk cId="1385280681" sldId="308"/>
            <ac:graphicFrameMk id="12" creationId="{849DAD9C-1B57-4F59-B276-15DBF16813E7}"/>
          </ac:graphicFrameMkLst>
        </pc:graphicFrameChg>
        <pc:picChg chg="mod">
          <ac:chgData name="Urieth Attard" userId="75441522-1268-482d-b74b-a084f810ee66" providerId="ADAL" clId="{7A1B0AA8-7B20-4388-8745-284DEEF41917}" dt="2021-03-26T12:38:53.717" v="885" actId="1076"/>
          <ac:picMkLst>
            <pc:docMk/>
            <pc:sldMk cId="1385280681" sldId="308"/>
            <ac:picMk id="3074" creationId="{692A35E6-26A2-4169-B2A3-BAF7B99D9814}"/>
          </ac:picMkLst>
        </pc:picChg>
      </pc:sldChg>
      <pc:sldChg chg="modSp modNotesTx">
        <pc:chgData name="Urieth Attard" userId="75441522-1268-482d-b74b-a084f810ee66" providerId="ADAL" clId="{7A1B0AA8-7B20-4388-8745-284DEEF41917}" dt="2021-03-26T12:34:34.877" v="875" actId="6549"/>
        <pc:sldMkLst>
          <pc:docMk/>
          <pc:sldMk cId="320545773" sldId="330"/>
        </pc:sldMkLst>
        <pc:spChg chg="mod">
          <ac:chgData name="Urieth Attard" userId="75441522-1268-482d-b74b-a084f810ee66" providerId="ADAL" clId="{7A1B0AA8-7B20-4388-8745-284DEEF41917}" dt="2021-03-26T12:34:00.551" v="867" actId="20577"/>
          <ac:spMkLst>
            <pc:docMk/>
            <pc:sldMk cId="320545773" sldId="330"/>
            <ac:spMk id="3" creationId="{400C2842-0827-4AED-BCA2-5C8FD3F3C1C3}"/>
          </ac:spMkLst>
        </pc:spChg>
      </pc:sldChg>
      <pc:sldChg chg="addSp delSp modSp modNotesTx">
        <pc:chgData name="Urieth Attard" userId="75441522-1268-482d-b74b-a084f810ee66" providerId="ADAL" clId="{7A1B0AA8-7B20-4388-8745-284DEEF41917}" dt="2021-03-26T12:57:57.206" v="1980" actId="478"/>
        <pc:sldMkLst>
          <pc:docMk/>
          <pc:sldMk cId="475563304" sldId="331"/>
        </pc:sldMkLst>
        <pc:spChg chg="del">
          <ac:chgData name="Urieth Attard" userId="75441522-1268-482d-b74b-a084f810ee66" providerId="ADAL" clId="{7A1B0AA8-7B20-4388-8745-284DEEF41917}" dt="2021-03-26T12:57:55.133" v="1979" actId="478"/>
          <ac:spMkLst>
            <pc:docMk/>
            <pc:sldMk cId="475563304" sldId="331"/>
            <ac:spMk id="2" creationId="{1C672698-C2C6-45EC-8871-8AD445669C77}"/>
          </ac:spMkLst>
        </pc:spChg>
        <pc:spChg chg="del">
          <ac:chgData name="Urieth Attard" userId="75441522-1268-482d-b74b-a084f810ee66" providerId="ADAL" clId="{7A1B0AA8-7B20-4388-8745-284DEEF41917}" dt="2021-03-26T12:57:57.206" v="1980" actId="478"/>
          <ac:spMkLst>
            <pc:docMk/>
            <pc:sldMk cId="475563304" sldId="331"/>
            <ac:spMk id="3" creationId="{3ECF3B8A-FDBB-4D7F-ABCB-58FAE10F1215}"/>
          </ac:spMkLst>
        </pc:spChg>
        <pc:spChg chg="add mod">
          <ac:chgData name="Urieth Attard" userId="75441522-1268-482d-b74b-a084f810ee66" providerId="ADAL" clId="{7A1B0AA8-7B20-4388-8745-284DEEF41917}" dt="2021-03-12T21:09:45.925" v="832" actId="2711"/>
          <ac:spMkLst>
            <pc:docMk/>
            <pc:sldMk cId="475563304" sldId="331"/>
            <ac:spMk id="4" creationId="{A87DDFCA-85DF-4E64-8B5B-C71C14DFD9E1}"/>
          </ac:spMkLst>
        </pc:spChg>
        <pc:picChg chg="mod">
          <ac:chgData name="Urieth Attard" userId="75441522-1268-482d-b74b-a084f810ee66" providerId="ADAL" clId="{7A1B0AA8-7B20-4388-8745-284DEEF41917}" dt="2021-03-12T21:08:08.187" v="814" actId="1076"/>
          <ac:picMkLst>
            <pc:docMk/>
            <pc:sldMk cId="475563304" sldId="331"/>
            <ac:picMk id="1028" creationId="{617D14D1-0211-4C7A-B409-D5704DBF9000}"/>
          </ac:picMkLst>
        </pc:picChg>
      </pc:sldChg>
      <pc:sldChg chg="addSp delSp modSp del">
        <pc:chgData name="Urieth Attard" userId="75441522-1268-482d-b74b-a084f810ee66" providerId="ADAL" clId="{7A1B0AA8-7B20-4388-8745-284DEEF41917}" dt="2021-03-26T12:37:43.819" v="877" actId="47"/>
        <pc:sldMkLst>
          <pc:docMk/>
          <pc:sldMk cId="2769158986" sldId="332"/>
        </pc:sldMkLst>
        <pc:spChg chg="add mod">
          <ac:chgData name="Urieth Attard" userId="75441522-1268-482d-b74b-a084f810ee66" providerId="ADAL" clId="{7A1B0AA8-7B20-4388-8745-284DEEF41917}" dt="2021-03-12T20:27:32.830" v="112" actId="1076"/>
          <ac:spMkLst>
            <pc:docMk/>
            <pc:sldMk cId="2769158986" sldId="332"/>
            <ac:spMk id="3" creationId="{1FBDB8C8-3D17-4A17-8E23-EB35B066DAE2}"/>
          </ac:spMkLst>
        </pc:spChg>
        <pc:spChg chg="add mod">
          <ac:chgData name="Urieth Attard" userId="75441522-1268-482d-b74b-a084f810ee66" providerId="ADAL" clId="{7A1B0AA8-7B20-4388-8745-284DEEF41917}" dt="2021-03-12T20:27:50.422" v="123" actId="20577"/>
          <ac:spMkLst>
            <pc:docMk/>
            <pc:sldMk cId="2769158986" sldId="332"/>
            <ac:spMk id="12" creationId="{B61AE3AA-6A25-48EC-8F10-BE5BBCC84E77}"/>
          </ac:spMkLst>
        </pc:spChg>
        <pc:spChg chg="add mod">
          <ac:chgData name="Urieth Attard" userId="75441522-1268-482d-b74b-a084f810ee66" providerId="ADAL" clId="{7A1B0AA8-7B20-4388-8745-284DEEF41917}" dt="2021-03-12T20:28:05.968" v="134" actId="20577"/>
          <ac:spMkLst>
            <pc:docMk/>
            <pc:sldMk cId="2769158986" sldId="332"/>
            <ac:spMk id="14" creationId="{2136FA10-70EA-40A6-994C-364FD2932E54}"/>
          </ac:spMkLst>
        </pc:spChg>
        <pc:spChg chg="add mod">
          <ac:chgData name="Urieth Attard" userId="75441522-1268-482d-b74b-a084f810ee66" providerId="ADAL" clId="{7A1B0AA8-7B20-4388-8745-284DEEF41917}" dt="2021-03-12T20:29:06.115" v="168" actId="20577"/>
          <ac:spMkLst>
            <pc:docMk/>
            <pc:sldMk cId="2769158986" sldId="332"/>
            <ac:spMk id="15" creationId="{ACC48B13-7BAB-4A69-B459-C9A60FC5B331}"/>
          </ac:spMkLst>
        </pc:spChg>
        <pc:spChg chg="add mod">
          <ac:chgData name="Urieth Attard" userId="75441522-1268-482d-b74b-a084f810ee66" providerId="ADAL" clId="{7A1B0AA8-7B20-4388-8745-284DEEF41917}" dt="2021-03-12T20:28:41.701" v="160" actId="6549"/>
          <ac:spMkLst>
            <pc:docMk/>
            <pc:sldMk cId="2769158986" sldId="332"/>
            <ac:spMk id="16" creationId="{C1158392-25F4-4C78-9858-EBC9300279CB}"/>
          </ac:spMkLst>
        </pc:spChg>
        <pc:spChg chg="add">
          <ac:chgData name="Urieth Attard" userId="75441522-1268-482d-b74b-a084f810ee66" providerId="ADAL" clId="{7A1B0AA8-7B20-4388-8745-284DEEF41917}" dt="2021-03-12T20:28:48.539" v="161"/>
          <ac:spMkLst>
            <pc:docMk/>
            <pc:sldMk cId="2769158986" sldId="332"/>
            <ac:spMk id="17" creationId="{82724B31-AA85-497E-A475-8C0F5BEBE377}"/>
          </ac:spMkLst>
        </pc:spChg>
        <pc:spChg chg="add mod">
          <ac:chgData name="Urieth Attard" userId="75441522-1268-482d-b74b-a084f810ee66" providerId="ADAL" clId="{7A1B0AA8-7B20-4388-8745-284DEEF41917}" dt="2021-03-12T20:29:16.173" v="173" actId="20577"/>
          <ac:spMkLst>
            <pc:docMk/>
            <pc:sldMk cId="2769158986" sldId="332"/>
            <ac:spMk id="18" creationId="{E8B5D887-DB11-45F2-B210-AAE5FACB83F2}"/>
          </ac:spMkLst>
        </pc:spChg>
        <pc:picChg chg="add del">
          <ac:chgData name="Urieth Attard" userId="75441522-1268-482d-b74b-a084f810ee66" providerId="ADAL" clId="{7A1B0AA8-7B20-4388-8745-284DEEF41917}" dt="2021-03-12T20:27:54.909" v="125" actId="478"/>
          <ac:picMkLst>
            <pc:docMk/>
            <pc:sldMk cId="2769158986" sldId="332"/>
            <ac:picMk id="13" creationId="{0D9B21FA-FD39-4337-951E-C2611060553E}"/>
          </ac:picMkLst>
        </pc:picChg>
        <pc:picChg chg="mod">
          <ac:chgData name="Urieth Attard" userId="75441522-1268-482d-b74b-a084f810ee66" providerId="ADAL" clId="{7A1B0AA8-7B20-4388-8745-284DEEF41917}" dt="2021-03-12T20:27:47.320" v="115" actId="1076"/>
          <ac:picMkLst>
            <pc:docMk/>
            <pc:sldMk cId="2769158986" sldId="332"/>
            <ac:picMk id="1028" creationId="{CDA63AF2-3A8A-474C-A8A2-64988F5947C6}"/>
          </ac:picMkLst>
        </pc:picChg>
      </pc:sldChg>
      <pc:sldChg chg="addSp modSp del modNotesTx">
        <pc:chgData name="Urieth Attard" userId="75441522-1268-482d-b74b-a084f810ee66" providerId="ADAL" clId="{7A1B0AA8-7B20-4388-8745-284DEEF41917}" dt="2021-03-26T12:37:44.498" v="878" actId="47"/>
        <pc:sldMkLst>
          <pc:docMk/>
          <pc:sldMk cId="1372757294" sldId="333"/>
        </pc:sldMkLst>
        <pc:spChg chg="add mod">
          <ac:chgData name="Urieth Attard" userId="75441522-1268-482d-b74b-a084f810ee66" providerId="ADAL" clId="{7A1B0AA8-7B20-4388-8745-284DEEF41917}" dt="2021-03-12T20:26:44.070" v="92" actId="2085"/>
          <ac:spMkLst>
            <pc:docMk/>
            <pc:sldMk cId="1372757294" sldId="333"/>
            <ac:spMk id="3" creationId="{B344DA07-9A2C-44A2-A5CE-B50154320A3B}"/>
          </ac:spMkLst>
        </pc:spChg>
        <pc:spChg chg="add mod">
          <ac:chgData name="Urieth Attard" userId="75441522-1268-482d-b74b-a084f810ee66" providerId="ADAL" clId="{7A1B0AA8-7B20-4388-8745-284DEEF41917}" dt="2021-03-12T20:29:30.092" v="176" actId="2085"/>
          <ac:spMkLst>
            <pc:docMk/>
            <pc:sldMk cId="1372757294" sldId="333"/>
            <ac:spMk id="7" creationId="{5FDA49B5-35FC-4704-8953-8F08253FF291}"/>
          </ac:spMkLst>
        </pc:spChg>
        <pc:spChg chg="add mod">
          <ac:chgData name="Urieth Attard" userId="75441522-1268-482d-b74b-a084f810ee66" providerId="ADAL" clId="{7A1B0AA8-7B20-4388-8745-284DEEF41917}" dt="2021-03-12T20:29:33.111" v="182" actId="20577"/>
          <ac:spMkLst>
            <pc:docMk/>
            <pc:sldMk cId="1372757294" sldId="333"/>
            <ac:spMk id="8" creationId="{24421D81-3ADC-4053-AD45-A277B3907C4D}"/>
          </ac:spMkLst>
        </pc:spChg>
        <pc:spChg chg="add mod">
          <ac:chgData name="Urieth Attard" userId="75441522-1268-482d-b74b-a084f810ee66" providerId="ADAL" clId="{7A1B0AA8-7B20-4388-8745-284DEEF41917}" dt="2021-03-12T20:29:50.012" v="194" actId="20577"/>
          <ac:spMkLst>
            <pc:docMk/>
            <pc:sldMk cId="1372757294" sldId="333"/>
            <ac:spMk id="9" creationId="{0E1A3446-D56D-4A19-B65F-BE7D459DB9CF}"/>
          </ac:spMkLst>
        </pc:spChg>
        <pc:picChg chg="mod">
          <ac:chgData name="Urieth Attard" userId="75441522-1268-482d-b74b-a084f810ee66" providerId="ADAL" clId="{7A1B0AA8-7B20-4388-8745-284DEEF41917}" dt="2021-03-12T20:29:39.785" v="185" actId="1076"/>
          <ac:picMkLst>
            <pc:docMk/>
            <pc:sldMk cId="1372757294" sldId="333"/>
            <ac:picMk id="5" creationId="{47DB6420-309A-45F8-B91D-E6E645498DD4}"/>
          </ac:picMkLst>
        </pc:picChg>
        <pc:picChg chg="add mod">
          <ac:chgData name="Urieth Attard" userId="75441522-1268-482d-b74b-a084f810ee66" providerId="ADAL" clId="{7A1B0AA8-7B20-4388-8745-284DEEF41917}" dt="2021-03-12T20:26:07.036" v="88" actId="1076"/>
          <ac:picMkLst>
            <pc:docMk/>
            <pc:sldMk cId="1372757294" sldId="333"/>
            <ac:picMk id="1026" creationId="{011D9BF1-A22B-4430-B3DD-62F6C11F22FD}"/>
          </ac:picMkLst>
        </pc:picChg>
        <pc:picChg chg="add mod">
          <ac:chgData name="Urieth Attard" userId="75441522-1268-482d-b74b-a084f810ee66" providerId="ADAL" clId="{7A1B0AA8-7B20-4388-8745-284DEEF41917}" dt="2021-03-12T20:26:51.230" v="95" actId="1076"/>
          <ac:picMkLst>
            <pc:docMk/>
            <pc:sldMk cId="1372757294" sldId="333"/>
            <ac:picMk id="1028" creationId="{D057251C-DBFB-414E-9129-F84098B7F3ED}"/>
          </ac:picMkLst>
        </pc:picChg>
      </pc:sldChg>
      <pc:sldChg chg="addSp modSp setBg modAnim">
        <pc:chgData name="Urieth Attard" userId="75441522-1268-482d-b74b-a084f810ee66" providerId="ADAL" clId="{7A1B0AA8-7B20-4388-8745-284DEEF41917}" dt="2021-03-26T12:43:35.338" v="1096" actId="1076"/>
        <pc:sldMkLst>
          <pc:docMk/>
          <pc:sldMk cId="824394690" sldId="334"/>
        </pc:sldMkLst>
        <pc:spChg chg="add ord">
          <ac:chgData name="Urieth Attard" userId="75441522-1268-482d-b74b-a084f810ee66" providerId="ADAL" clId="{7A1B0AA8-7B20-4388-8745-284DEEF41917}" dt="2021-03-26T12:43:33.811" v="1095" actId="167"/>
          <ac:spMkLst>
            <pc:docMk/>
            <pc:sldMk cId="824394690" sldId="334"/>
            <ac:spMk id="7" creationId="{39DE6FA9-23E1-4DE4-885B-E922B107095A}"/>
          </ac:spMkLst>
        </pc:spChg>
        <pc:graphicFrameChg chg="mod modGraphic">
          <ac:chgData name="Urieth Attard" userId="75441522-1268-482d-b74b-a084f810ee66" providerId="ADAL" clId="{7A1B0AA8-7B20-4388-8745-284DEEF41917}" dt="2021-03-12T21:12:00.690" v="856" actId="20577"/>
          <ac:graphicFrameMkLst>
            <pc:docMk/>
            <pc:sldMk cId="824394690" sldId="334"/>
            <ac:graphicFrameMk id="12" creationId="{849DAD9C-1B57-4F59-B276-15DBF16813E7}"/>
          </ac:graphicFrameMkLst>
        </pc:graphicFrameChg>
        <pc:picChg chg="mod">
          <ac:chgData name="Urieth Attard" userId="75441522-1268-482d-b74b-a084f810ee66" providerId="ADAL" clId="{7A1B0AA8-7B20-4388-8745-284DEEF41917}" dt="2021-03-26T12:43:35.338" v="1096" actId="1076"/>
          <ac:picMkLst>
            <pc:docMk/>
            <pc:sldMk cId="824394690" sldId="334"/>
            <ac:picMk id="11" creationId="{4B0F2D8C-8609-4E28-9414-E14B3298FFAB}"/>
          </ac:picMkLst>
        </pc:picChg>
      </pc:sldChg>
      <pc:sldChg chg="addSp modSp setBg modAnim">
        <pc:chgData name="Urieth Attard" userId="75441522-1268-482d-b74b-a084f810ee66" providerId="ADAL" clId="{7A1B0AA8-7B20-4388-8745-284DEEF41917}" dt="2021-03-26T12:43:46.631" v="1099" actId="167"/>
        <pc:sldMkLst>
          <pc:docMk/>
          <pc:sldMk cId="2716309064" sldId="335"/>
        </pc:sldMkLst>
        <pc:spChg chg="add ord">
          <ac:chgData name="Urieth Attard" userId="75441522-1268-482d-b74b-a084f810ee66" providerId="ADAL" clId="{7A1B0AA8-7B20-4388-8745-284DEEF41917}" dt="2021-03-26T12:43:46.631" v="1099" actId="167"/>
          <ac:spMkLst>
            <pc:docMk/>
            <pc:sldMk cId="2716309064" sldId="335"/>
            <ac:spMk id="10" creationId="{A796C251-F41C-42C6-9647-D22FFB68ED79}"/>
          </ac:spMkLst>
        </pc:spChg>
        <pc:graphicFrameChg chg="mod modGraphic">
          <ac:chgData name="Urieth Attard" userId="75441522-1268-482d-b74b-a084f810ee66" providerId="ADAL" clId="{7A1B0AA8-7B20-4388-8745-284DEEF41917}" dt="2021-03-12T21:11:45.200" v="849" actId="20577"/>
          <ac:graphicFrameMkLst>
            <pc:docMk/>
            <pc:sldMk cId="2716309064" sldId="335"/>
            <ac:graphicFrameMk id="12" creationId="{849DAD9C-1B57-4F59-B276-15DBF16813E7}"/>
          </ac:graphicFrameMkLst>
        </pc:graphicFrameChg>
      </pc:sldChg>
      <pc:sldChg chg="addSp modSp setBg modAnim">
        <pc:chgData name="Urieth Attard" userId="75441522-1268-482d-b74b-a084f810ee66" providerId="ADAL" clId="{7A1B0AA8-7B20-4388-8745-284DEEF41917}" dt="2021-03-26T12:44:01.679" v="1102"/>
        <pc:sldMkLst>
          <pc:docMk/>
          <pc:sldMk cId="3849061533" sldId="336"/>
        </pc:sldMkLst>
        <pc:spChg chg="add ord">
          <ac:chgData name="Urieth Attard" userId="75441522-1268-482d-b74b-a084f810ee66" providerId="ADAL" clId="{7A1B0AA8-7B20-4388-8745-284DEEF41917}" dt="2021-03-26T12:43:57.530" v="1101" actId="167"/>
          <ac:spMkLst>
            <pc:docMk/>
            <pc:sldMk cId="3849061533" sldId="336"/>
            <ac:spMk id="7" creationId="{623162D3-3AE2-4797-BDD8-339E0CAF5ED4}"/>
          </ac:spMkLst>
        </pc:spChg>
        <pc:graphicFrameChg chg="mod modGraphic">
          <ac:chgData name="Urieth Attard" userId="75441522-1268-482d-b74b-a084f810ee66" providerId="ADAL" clId="{7A1B0AA8-7B20-4388-8745-284DEEF41917}" dt="2021-03-12T21:11:50.142" v="851" actId="20577"/>
          <ac:graphicFrameMkLst>
            <pc:docMk/>
            <pc:sldMk cId="3849061533" sldId="336"/>
            <ac:graphicFrameMk id="12" creationId="{849DAD9C-1B57-4F59-B276-15DBF16813E7}"/>
          </ac:graphicFrameMkLst>
        </pc:graphicFrameChg>
      </pc:sldChg>
      <pc:sldChg chg="addSp modSp add del modAnim modNotesTx">
        <pc:chgData name="Urieth Attard" userId="75441522-1268-482d-b74b-a084f810ee66" providerId="ADAL" clId="{7A1B0AA8-7B20-4388-8745-284DEEF41917}" dt="2021-03-26T12:56:20.538" v="1969" actId="20577"/>
        <pc:sldMkLst>
          <pc:docMk/>
          <pc:sldMk cId="2296545847" sldId="337"/>
        </pc:sldMkLst>
        <pc:spChg chg="add mod">
          <ac:chgData name="Urieth Attard" userId="75441522-1268-482d-b74b-a084f810ee66" providerId="ADAL" clId="{7A1B0AA8-7B20-4388-8745-284DEEF41917}" dt="2021-03-26T12:55:24.421" v="1781" actId="14100"/>
          <ac:spMkLst>
            <pc:docMk/>
            <pc:sldMk cId="2296545847" sldId="337"/>
            <ac:spMk id="2" creationId="{E601D39C-CB87-4916-8A21-C88E0B0B0382}"/>
          </ac:spMkLst>
        </pc:spChg>
        <pc:spChg chg="mod">
          <ac:chgData name="Urieth Attard" userId="75441522-1268-482d-b74b-a084f810ee66" providerId="ADAL" clId="{7A1B0AA8-7B20-4388-8745-284DEEF41917}" dt="2021-03-12T21:11:21.304" v="843" actId="27636"/>
          <ac:spMkLst>
            <pc:docMk/>
            <pc:sldMk cId="2296545847" sldId="337"/>
            <ac:spMk id="3" creationId="{17A07ABF-0190-41DB-85B2-0C8DCDF60426}"/>
          </ac:spMkLst>
        </pc:spChg>
        <pc:spChg chg="mod">
          <ac:chgData name="Urieth Attard" userId="75441522-1268-482d-b74b-a084f810ee66" providerId="ADAL" clId="{7A1B0AA8-7B20-4388-8745-284DEEF41917}" dt="2021-03-26T12:54:46.533" v="1735" actId="14100"/>
          <ac:spMkLst>
            <pc:docMk/>
            <pc:sldMk cId="2296545847" sldId="337"/>
            <ac:spMk id="4" creationId="{72B0792A-092C-4CDA-94AD-2719EA50DEA9}"/>
          </ac:spMkLst>
        </pc:spChg>
        <pc:spChg chg="mod">
          <ac:chgData name="Urieth Attard" userId="75441522-1268-482d-b74b-a084f810ee66" providerId="ADAL" clId="{7A1B0AA8-7B20-4388-8745-284DEEF41917}" dt="2021-03-26T12:54:49.324" v="1736" actId="14100"/>
          <ac:spMkLst>
            <pc:docMk/>
            <pc:sldMk cId="2296545847" sldId="337"/>
            <ac:spMk id="6" creationId="{639C4124-7999-4200-AB58-FDACC54B6A5D}"/>
          </ac:spMkLst>
        </pc:spChg>
        <pc:spChg chg="mod">
          <ac:chgData name="Urieth Attard" userId="75441522-1268-482d-b74b-a084f810ee66" providerId="ADAL" clId="{7A1B0AA8-7B20-4388-8745-284DEEF41917}" dt="2021-03-26T12:55:43.889" v="1803" actId="20577"/>
          <ac:spMkLst>
            <pc:docMk/>
            <pc:sldMk cId="2296545847" sldId="337"/>
            <ac:spMk id="7" creationId="{065F655D-F307-4352-BF0B-A16B8542E850}"/>
          </ac:spMkLst>
        </pc:spChg>
      </pc:sldChg>
      <pc:sldChg chg="addSp delSp modSp add del modAnim">
        <pc:chgData name="Urieth Attard" userId="75441522-1268-482d-b74b-a084f810ee66" providerId="ADAL" clId="{7A1B0AA8-7B20-4388-8745-284DEEF41917}" dt="2021-03-26T12:57:26.227" v="1973" actId="47"/>
        <pc:sldMkLst>
          <pc:docMk/>
          <pc:sldMk cId="385534675" sldId="338"/>
        </pc:sldMkLst>
        <pc:spChg chg="add">
          <ac:chgData name="Urieth Attard" userId="75441522-1268-482d-b74b-a084f810ee66" providerId="ADAL" clId="{7A1B0AA8-7B20-4388-8745-284DEEF41917}" dt="2021-03-12T20:59:15.914" v="662"/>
          <ac:spMkLst>
            <pc:docMk/>
            <pc:sldMk cId="385534675" sldId="338"/>
            <ac:spMk id="20" creationId="{22837203-B1C1-4570-AD71-C4CF63708574}"/>
          </ac:spMkLst>
        </pc:spChg>
        <pc:spChg chg="add mod">
          <ac:chgData name="Urieth Attard" userId="75441522-1268-482d-b74b-a084f810ee66" providerId="ADAL" clId="{7A1B0AA8-7B20-4388-8745-284DEEF41917}" dt="2021-03-12T21:01:52.395" v="707" actId="14100"/>
          <ac:spMkLst>
            <pc:docMk/>
            <pc:sldMk cId="385534675" sldId="338"/>
            <ac:spMk id="21" creationId="{6C224D05-1C8E-46D2-B309-B788ED166DF2}"/>
          </ac:spMkLst>
        </pc:spChg>
        <pc:spChg chg="add mod">
          <ac:chgData name="Urieth Attard" userId="75441522-1268-482d-b74b-a084f810ee66" providerId="ADAL" clId="{7A1B0AA8-7B20-4388-8745-284DEEF41917}" dt="2021-03-12T20:59:31.789" v="667" actId="1076"/>
          <ac:spMkLst>
            <pc:docMk/>
            <pc:sldMk cId="385534675" sldId="338"/>
            <ac:spMk id="22" creationId="{24E1D645-B47C-4150-BE34-FCB2A855DC61}"/>
          </ac:spMkLst>
        </pc:spChg>
        <pc:spChg chg="add mod">
          <ac:chgData name="Urieth Attard" userId="75441522-1268-482d-b74b-a084f810ee66" providerId="ADAL" clId="{7A1B0AA8-7B20-4388-8745-284DEEF41917}" dt="2021-03-12T21:03:57.808" v="737" actId="1076"/>
          <ac:spMkLst>
            <pc:docMk/>
            <pc:sldMk cId="385534675" sldId="338"/>
            <ac:spMk id="23" creationId="{476BB08D-F360-4EC7-90A5-1748FDCC477D}"/>
          </ac:spMkLst>
        </pc:spChg>
        <pc:spChg chg="add mod">
          <ac:chgData name="Urieth Attard" userId="75441522-1268-482d-b74b-a084f810ee66" providerId="ADAL" clId="{7A1B0AA8-7B20-4388-8745-284DEEF41917}" dt="2021-03-12T21:02:32.695" v="717" actId="14100"/>
          <ac:spMkLst>
            <pc:docMk/>
            <pc:sldMk cId="385534675" sldId="338"/>
            <ac:spMk id="24" creationId="{8D08490E-E1CF-4C5E-9E2A-E688D71145E7}"/>
          </ac:spMkLst>
        </pc:spChg>
        <pc:spChg chg="add mod">
          <ac:chgData name="Urieth Attard" userId="75441522-1268-482d-b74b-a084f810ee66" providerId="ADAL" clId="{7A1B0AA8-7B20-4388-8745-284DEEF41917}" dt="2021-03-12T21:02:46.946" v="721" actId="14100"/>
          <ac:spMkLst>
            <pc:docMk/>
            <pc:sldMk cId="385534675" sldId="338"/>
            <ac:spMk id="25" creationId="{BF6AF375-5E7F-4122-A4F1-2C59073A3EE0}"/>
          </ac:spMkLst>
        </pc:spChg>
        <pc:spChg chg="add mod">
          <ac:chgData name="Urieth Attard" userId="75441522-1268-482d-b74b-a084f810ee66" providerId="ADAL" clId="{7A1B0AA8-7B20-4388-8745-284DEEF41917}" dt="2021-03-12T21:02:59.585" v="724" actId="14100"/>
          <ac:spMkLst>
            <pc:docMk/>
            <pc:sldMk cId="385534675" sldId="338"/>
            <ac:spMk id="26" creationId="{C1859492-E612-420D-A933-5FF072346E2F}"/>
          </ac:spMkLst>
        </pc:spChg>
        <pc:spChg chg="mod">
          <ac:chgData name="Urieth Attard" userId="75441522-1268-482d-b74b-a084f810ee66" providerId="ADAL" clId="{7A1B0AA8-7B20-4388-8745-284DEEF41917}" dt="2021-03-12T21:04:01.310" v="738" actId="1076"/>
          <ac:spMkLst>
            <pc:docMk/>
            <pc:sldMk cId="385534675" sldId="338"/>
            <ac:spMk id="29" creationId="{8CF115D6-E2EA-4B29-B848-427148388083}"/>
          </ac:spMkLst>
        </pc:spChg>
        <pc:spChg chg="mod">
          <ac:chgData name="Urieth Attard" userId="75441522-1268-482d-b74b-a084f810ee66" providerId="ADAL" clId="{7A1B0AA8-7B20-4388-8745-284DEEF41917}" dt="2021-03-12T21:02:27.514" v="715" actId="1076"/>
          <ac:spMkLst>
            <pc:docMk/>
            <pc:sldMk cId="385534675" sldId="338"/>
            <ac:spMk id="30" creationId="{C23E9DA4-9A71-4E13-9B9D-A22C64ED8032}"/>
          </ac:spMkLst>
        </pc:spChg>
        <pc:spChg chg="mod">
          <ac:chgData name="Urieth Attard" userId="75441522-1268-482d-b74b-a084f810ee66" providerId="ADAL" clId="{7A1B0AA8-7B20-4388-8745-284DEEF41917}" dt="2021-03-12T21:00:31.278" v="687" actId="1076"/>
          <ac:spMkLst>
            <pc:docMk/>
            <pc:sldMk cId="385534675" sldId="338"/>
            <ac:spMk id="32" creationId="{53EBDCF8-087F-4C11-A354-9E9885E60A08}"/>
          </ac:spMkLst>
        </pc:spChg>
        <pc:spChg chg="mod">
          <ac:chgData name="Urieth Attard" userId="75441522-1268-482d-b74b-a084f810ee66" providerId="ADAL" clId="{7A1B0AA8-7B20-4388-8745-284DEEF41917}" dt="2021-03-12T21:00:47.644" v="693" actId="1076"/>
          <ac:spMkLst>
            <pc:docMk/>
            <pc:sldMk cId="385534675" sldId="338"/>
            <ac:spMk id="33" creationId="{39F32945-B0B1-4225-B9D5-F9DC80B3F75A}"/>
          </ac:spMkLst>
        </pc:spChg>
        <pc:spChg chg="add mod">
          <ac:chgData name="Urieth Attard" userId="75441522-1268-482d-b74b-a084f810ee66" providerId="ADAL" clId="{7A1B0AA8-7B20-4388-8745-284DEEF41917}" dt="2021-03-12T21:04:47.547" v="753" actId="14100"/>
          <ac:spMkLst>
            <pc:docMk/>
            <pc:sldMk cId="385534675" sldId="338"/>
            <ac:spMk id="34" creationId="{F6F3735F-2B1C-41AF-B33A-E27666ABEAAC}"/>
          </ac:spMkLst>
        </pc:spChg>
        <pc:picChg chg="mod">
          <ac:chgData name="Urieth Attard" userId="75441522-1268-482d-b74b-a084f810ee66" providerId="ADAL" clId="{7A1B0AA8-7B20-4388-8745-284DEEF41917}" dt="2021-03-12T21:05:18.899" v="761" actId="1076"/>
          <ac:picMkLst>
            <pc:docMk/>
            <pc:sldMk cId="385534675" sldId="338"/>
            <ac:picMk id="3074" creationId="{B395C891-9EA9-473F-BEFA-754534A39209}"/>
          </ac:picMkLst>
        </pc:picChg>
        <pc:picChg chg="mod">
          <ac:chgData name="Urieth Attard" userId="75441522-1268-482d-b74b-a084f810ee66" providerId="ADAL" clId="{7A1B0AA8-7B20-4388-8745-284DEEF41917}" dt="2021-03-12T21:01:42.686" v="704" actId="1076"/>
          <ac:picMkLst>
            <pc:docMk/>
            <pc:sldMk cId="385534675" sldId="338"/>
            <ac:picMk id="3078" creationId="{F98C8ECF-818B-471E-9A78-21BBBF9C26A8}"/>
          </ac:picMkLst>
        </pc:picChg>
        <pc:picChg chg="mod">
          <ac:chgData name="Urieth Attard" userId="75441522-1268-482d-b74b-a084f810ee66" providerId="ADAL" clId="{7A1B0AA8-7B20-4388-8745-284DEEF41917}" dt="2021-03-12T21:02:05.580" v="710" actId="1076"/>
          <ac:picMkLst>
            <pc:docMk/>
            <pc:sldMk cId="385534675" sldId="338"/>
            <ac:picMk id="3080" creationId="{EBFE4618-9DF4-4A20-AB31-1C1C74BB010C}"/>
          </ac:picMkLst>
        </pc:picChg>
        <pc:picChg chg="mod">
          <ac:chgData name="Urieth Attard" userId="75441522-1268-482d-b74b-a084f810ee66" providerId="ADAL" clId="{7A1B0AA8-7B20-4388-8745-284DEEF41917}" dt="2021-03-12T21:04:03.315" v="739" actId="1076"/>
          <ac:picMkLst>
            <pc:docMk/>
            <pc:sldMk cId="385534675" sldId="338"/>
            <ac:picMk id="3082" creationId="{7E382FB3-BDDC-4A1A-B4D6-8C5EDEBC9704}"/>
          </ac:picMkLst>
        </pc:picChg>
        <pc:picChg chg="mod">
          <ac:chgData name="Urieth Attard" userId="75441522-1268-482d-b74b-a084f810ee66" providerId="ADAL" clId="{7A1B0AA8-7B20-4388-8745-284DEEF41917}" dt="2021-03-12T21:02:29.672" v="716" actId="1076"/>
          <ac:picMkLst>
            <pc:docMk/>
            <pc:sldMk cId="385534675" sldId="338"/>
            <ac:picMk id="3084" creationId="{1EF26E30-559C-4E57-911D-498E7FDFD58F}"/>
          </ac:picMkLst>
        </pc:picChg>
        <pc:picChg chg="mod">
          <ac:chgData name="Urieth Attard" userId="75441522-1268-482d-b74b-a084f810ee66" providerId="ADAL" clId="{7A1B0AA8-7B20-4388-8745-284DEEF41917}" dt="2021-03-12T21:02:56.578" v="723" actId="14100"/>
          <ac:picMkLst>
            <pc:docMk/>
            <pc:sldMk cId="385534675" sldId="338"/>
            <ac:picMk id="3088" creationId="{8DC91CA5-999F-4EB7-B850-4506513CF69C}"/>
          </ac:picMkLst>
        </pc:picChg>
        <pc:picChg chg="mod">
          <ac:chgData name="Urieth Attard" userId="75441522-1268-482d-b74b-a084f810ee66" providerId="ADAL" clId="{7A1B0AA8-7B20-4388-8745-284DEEF41917}" dt="2021-03-12T21:00:44.736" v="692" actId="1076"/>
          <ac:picMkLst>
            <pc:docMk/>
            <pc:sldMk cId="385534675" sldId="338"/>
            <ac:picMk id="3090" creationId="{88113D16-AF95-47DF-83EE-D964E1068AB7}"/>
          </ac:picMkLst>
        </pc:picChg>
        <pc:picChg chg="del mod">
          <ac:chgData name="Urieth Attard" userId="75441522-1268-482d-b74b-a084f810ee66" providerId="ADAL" clId="{7A1B0AA8-7B20-4388-8745-284DEEF41917}" dt="2021-03-12T21:02:03.459" v="709" actId="478"/>
          <ac:picMkLst>
            <pc:docMk/>
            <pc:sldMk cId="385534675" sldId="338"/>
            <ac:picMk id="3096" creationId="{30B9C89E-E402-4856-849C-25FC7D92D77A}"/>
          </ac:picMkLst>
        </pc:picChg>
        <pc:cxnChg chg="add mod">
          <ac:chgData name="Urieth Attard" userId="75441522-1268-482d-b74b-a084f810ee66" providerId="ADAL" clId="{7A1B0AA8-7B20-4388-8745-284DEEF41917}" dt="2021-03-12T21:03:35.581" v="730" actId="14100"/>
          <ac:cxnSpMkLst>
            <pc:docMk/>
            <pc:sldMk cId="385534675" sldId="338"/>
            <ac:cxnSpMk id="3" creationId="{1C6CDECF-45C9-485D-A695-1F94A43E0C28}"/>
          </ac:cxnSpMkLst>
        </pc:cxnChg>
        <pc:cxnChg chg="add mod">
          <ac:chgData name="Urieth Attard" userId="75441522-1268-482d-b74b-a084f810ee66" providerId="ADAL" clId="{7A1B0AA8-7B20-4388-8745-284DEEF41917}" dt="2021-03-12T21:03:44.040" v="733" actId="14100"/>
          <ac:cxnSpMkLst>
            <pc:docMk/>
            <pc:sldMk cId="385534675" sldId="338"/>
            <ac:cxnSpMk id="35" creationId="{E3C8A9B6-B3A6-4CBC-802F-94EBBA7C2A35}"/>
          </ac:cxnSpMkLst>
        </pc:cxnChg>
        <pc:cxnChg chg="add mod">
          <ac:chgData name="Urieth Attard" userId="75441522-1268-482d-b74b-a084f810ee66" providerId="ADAL" clId="{7A1B0AA8-7B20-4388-8745-284DEEF41917}" dt="2021-03-12T21:03:54.669" v="736" actId="14100"/>
          <ac:cxnSpMkLst>
            <pc:docMk/>
            <pc:sldMk cId="385534675" sldId="338"/>
            <ac:cxnSpMk id="36" creationId="{29AC66DD-F810-480A-8C6B-014ECE589081}"/>
          </ac:cxnSpMkLst>
        </pc:cxnChg>
        <pc:cxnChg chg="add mod">
          <ac:chgData name="Urieth Attard" userId="75441522-1268-482d-b74b-a084f810ee66" providerId="ADAL" clId="{7A1B0AA8-7B20-4388-8745-284DEEF41917}" dt="2021-03-12T21:04:12.126" v="742" actId="14100"/>
          <ac:cxnSpMkLst>
            <pc:docMk/>
            <pc:sldMk cId="385534675" sldId="338"/>
            <ac:cxnSpMk id="37" creationId="{1764AB4C-7D48-44B0-94B1-4852E53FD787}"/>
          </ac:cxnSpMkLst>
        </pc:cxnChg>
        <pc:cxnChg chg="add mod">
          <ac:chgData name="Urieth Attard" userId="75441522-1268-482d-b74b-a084f810ee66" providerId="ADAL" clId="{7A1B0AA8-7B20-4388-8745-284DEEF41917}" dt="2021-03-12T21:04:23.303" v="746" actId="14100"/>
          <ac:cxnSpMkLst>
            <pc:docMk/>
            <pc:sldMk cId="385534675" sldId="338"/>
            <ac:cxnSpMk id="38" creationId="{3E79964A-CD16-4885-9CB6-4C57DEC933DC}"/>
          </ac:cxnSpMkLst>
        </pc:cxnChg>
        <pc:cxnChg chg="add mod">
          <ac:chgData name="Urieth Attard" userId="75441522-1268-482d-b74b-a084f810ee66" providerId="ADAL" clId="{7A1B0AA8-7B20-4388-8745-284DEEF41917}" dt="2021-03-12T21:04:33.459" v="749" actId="14100"/>
          <ac:cxnSpMkLst>
            <pc:docMk/>
            <pc:sldMk cId="385534675" sldId="338"/>
            <ac:cxnSpMk id="40" creationId="{363149E2-A829-42E8-B63E-86EAE053A453}"/>
          </ac:cxnSpMkLst>
        </pc:cxnChg>
        <pc:cxnChg chg="add mod">
          <ac:chgData name="Urieth Attard" userId="75441522-1268-482d-b74b-a084f810ee66" providerId="ADAL" clId="{7A1B0AA8-7B20-4388-8745-284DEEF41917}" dt="2021-03-12T21:04:40.761" v="752" actId="14100"/>
          <ac:cxnSpMkLst>
            <pc:docMk/>
            <pc:sldMk cId="385534675" sldId="338"/>
            <ac:cxnSpMk id="42" creationId="{4C0E8929-8906-482D-8504-0BF2864475DA}"/>
          </ac:cxnSpMkLst>
        </pc:cxnChg>
        <pc:cxnChg chg="add mod">
          <ac:chgData name="Urieth Attard" userId="75441522-1268-482d-b74b-a084f810ee66" providerId="ADAL" clId="{7A1B0AA8-7B20-4388-8745-284DEEF41917}" dt="2021-03-12T21:05:23.326" v="762" actId="1076"/>
          <ac:cxnSpMkLst>
            <pc:docMk/>
            <pc:sldMk cId="385534675" sldId="338"/>
            <ac:cxnSpMk id="44" creationId="{0193A763-7EAF-459D-9DD6-2A81E2406063}"/>
          </ac:cxnSpMkLst>
        </pc:cxnChg>
      </pc:sldChg>
      <pc:sldChg chg="addSp delSp modSp ord">
        <pc:chgData name="Urieth Attard" userId="75441522-1268-482d-b74b-a084f810ee66" providerId="ADAL" clId="{7A1B0AA8-7B20-4388-8745-284DEEF41917}" dt="2021-03-26T12:47:05.929" v="1285" actId="14100"/>
        <pc:sldMkLst>
          <pc:docMk/>
          <pc:sldMk cId="3294063330" sldId="340"/>
        </pc:sldMkLst>
        <pc:spChg chg="del">
          <ac:chgData name="Urieth Attard" userId="75441522-1268-482d-b74b-a084f810ee66" providerId="ADAL" clId="{7A1B0AA8-7B20-4388-8745-284DEEF41917}" dt="2021-03-26T12:45:00.902" v="1111" actId="478"/>
          <ac:spMkLst>
            <pc:docMk/>
            <pc:sldMk cId="3294063330" sldId="340"/>
            <ac:spMk id="2" creationId="{D105A980-ADC5-486E-8E36-F5F03D243BF5}"/>
          </ac:spMkLst>
        </pc:spChg>
        <pc:spChg chg="add del">
          <ac:chgData name="Urieth Attard" userId="75441522-1268-482d-b74b-a084f810ee66" providerId="ADAL" clId="{7A1B0AA8-7B20-4388-8745-284DEEF41917}" dt="2021-03-26T12:45:02.872" v="1112" actId="478"/>
          <ac:spMkLst>
            <pc:docMk/>
            <pc:sldMk cId="3294063330" sldId="340"/>
            <ac:spMk id="3" creationId="{94735CB8-41CC-414F-9D05-5905BD60BE7A}"/>
          </ac:spMkLst>
        </pc:spChg>
        <pc:spChg chg="del">
          <ac:chgData name="Urieth Attard" userId="75441522-1268-482d-b74b-a084f810ee66" providerId="ADAL" clId="{7A1B0AA8-7B20-4388-8745-284DEEF41917}" dt="2021-03-26T12:44:56.059" v="1109" actId="478"/>
          <ac:spMkLst>
            <pc:docMk/>
            <pc:sldMk cId="3294063330" sldId="340"/>
            <ac:spMk id="6" creationId="{29B87964-83DE-4AE9-95D3-FBC17EEF4061}"/>
          </ac:spMkLst>
        </pc:spChg>
        <pc:spChg chg="del">
          <ac:chgData name="Urieth Attard" userId="75441522-1268-482d-b74b-a084f810ee66" providerId="ADAL" clId="{7A1B0AA8-7B20-4388-8745-284DEEF41917}" dt="2021-03-26T12:44:58.743" v="1110" actId="478"/>
          <ac:spMkLst>
            <pc:docMk/>
            <pc:sldMk cId="3294063330" sldId="340"/>
            <ac:spMk id="7" creationId="{B3E877AD-C125-4381-BCDF-E31168E437AC}"/>
          </ac:spMkLst>
        </pc:spChg>
        <pc:spChg chg="mod">
          <ac:chgData name="Urieth Attard" userId="75441522-1268-482d-b74b-a084f810ee66" providerId="ADAL" clId="{7A1B0AA8-7B20-4388-8745-284DEEF41917}" dt="2021-03-26T12:45:24.812" v="1144" actId="14100"/>
          <ac:spMkLst>
            <pc:docMk/>
            <pc:sldMk cId="3294063330" sldId="340"/>
            <ac:spMk id="8" creationId="{F65876E8-267F-4C63-98E8-EB493520159E}"/>
          </ac:spMkLst>
        </pc:spChg>
        <pc:spChg chg="mod">
          <ac:chgData name="Urieth Attard" userId="75441522-1268-482d-b74b-a084f810ee66" providerId="ADAL" clId="{7A1B0AA8-7B20-4388-8745-284DEEF41917}" dt="2021-03-26T12:45:54.613" v="1187" actId="20577"/>
          <ac:spMkLst>
            <pc:docMk/>
            <pc:sldMk cId="3294063330" sldId="340"/>
            <ac:spMk id="9" creationId="{2D9A246D-18FD-4AA4-BB73-5D86095C6968}"/>
          </ac:spMkLst>
        </pc:spChg>
        <pc:spChg chg="mod">
          <ac:chgData name="Urieth Attard" userId="75441522-1268-482d-b74b-a084f810ee66" providerId="ADAL" clId="{7A1B0AA8-7B20-4388-8745-284DEEF41917}" dt="2021-03-26T12:46:36.720" v="1229" actId="1076"/>
          <ac:spMkLst>
            <pc:docMk/>
            <pc:sldMk cId="3294063330" sldId="340"/>
            <ac:spMk id="10" creationId="{9CFFA0FF-A7DC-4B26-84E0-1E65EABBA080}"/>
          </ac:spMkLst>
        </pc:spChg>
        <pc:spChg chg="mod">
          <ac:chgData name="Urieth Attard" userId="75441522-1268-482d-b74b-a084f810ee66" providerId="ADAL" clId="{7A1B0AA8-7B20-4388-8745-284DEEF41917}" dt="2021-03-26T12:45:10.639" v="1121" actId="20577"/>
          <ac:spMkLst>
            <pc:docMk/>
            <pc:sldMk cId="3294063330" sldId="340"/>
            <ac:spMk id="11" creationId="{D497FC80-A50A-4434-9099-DBCD2521A5F1}"/>
          </ac:spMkLst>
        </pc:spChg>
        <pc:spChg chg="add del mod">
          <ac:chgData name="Urieth Attard" userId="75441522-1268-482d-b74b-a084f810ee66" providerId="ADAL" clId="{7A1B0AA8-7B20-4388-8745-284DEEF41917}" dt="2021-03-26T12:44:45.279" v="1106"/>
          <ac:spMkLst>
            <pc:docMk/>
            <pc:sldMk cId="3294063330" sldId="340"/>
            <ac:spMk id="12" creationId="{D7FC3AAC-9D46-4361-81A0-798E192564ED}"/>
          </ac:spMkLst>
        </pc:spChg>
        <pc:spChg chg="add mod">
          <ac:chgData name="Urieth Attard" userId="75441522-1268-482d-b74b-a084f810ee66" providerId="ADAL" clId="{7A1B0AA8-7B20-4388-8745-284DEEF41917}" dt="2021-03-26T12:46:43.237" v="1232" actId="14100"/>
          <ac:spMkLst>
            <pc:docMk/>
            <pc:sldMk cId="3294063330" sldId="340"/>
            <ac:spMk id="15" creationId="{4420961D-6740-4B10-A2C5-70795AF8434A}"/>
          </ac:spMkLst>
        </pc:spChg>
        <pc:spChg chg="add mod">
          <ac:chgData name="Urieth Attard" userId="75441522-1268-482d-b74b-a084f810ee66" providerId="ADAL" clId="{7A1B0AA8-7B20-4388-8745-284DEEF41917}" dt="2021-03-26T12:47:05.929" v="1285" actId="14100"/>
          <ac:spMkLst>
            <pc:docMk/>
            <pc:sldMk cId="3294063330" sldId="340"/>
            <ac:spMk id="16" creationId="{E86E074C-F9C9-48BD-9FB4-8454D2485F6A}"/>
          </ac:spMkLst>
        </pc:spChg>
        <pc:picChg chg="del">
          <ac:chgData name="Urieth Attard" userId="75441522-1268-482d-b74b-a084f810ee66" providerId="ADAL" clId="{7A1B0AA8-7B20-4388-8745-284DEEF41917}" dt="2021-03-26T12:44:53.847" v="1108" actId="478"/>
          <ac:picMkLst>
            <pc:docMk/>
            <pc:sldMk cId="3294063330" sldId="340"/>
            <ac:picMk id="4" creationId="{4A61A229-5F6F-4943-BB51-EF52B34931E1}"/>
          </ac:picMkLst>
        </pc:picChg>
        <pc:picChg chg="del">
          <ac:chgData name="Urieth Attard" userId="75441522-1268-482d-b74b-a084f810ee66" providerId="ADAL" clId="{7A1B0AA8-7B20-4388-8745-284DEEF41917}" dt="2021-03-26T12:44:42.556" v="1104" actId="478"/>
          <ac:picMkLst>
            <pc:docMk/>
            <pc:sldMk cId="3294063330" sldId="340"/>
            <ac:picMk id="5" creationId="{63A4E3D2-6A05-4265-BBB7-896DF0B31D4A}"/>
          </ac:picMkLst>
        </pc:picChg>
        <pc:picChg chg="add mod">
          <ac:chgData name="Urieth Attard" userId="75441522-1268-482d-b74b-a084f810ee66" providerId="ADAL" clId="{7A1B0AA8-7B20-4388-8745-284DEEF41917}" dt="2021-03-26T12:45:59.591" v="1189" actId="1076"/>
          <ac:picMkLst>
            <pc:docMk/>
            <pc:sldMk cId="3294063330" sldId="340"/>
            <ac:picMk id="13" creationId="{184CAE59-6991-41F4-A231-F1E146715CB4}"/>
          </ac:picMkLst>
        </pc:picChg>
        <pc:picChg chg="add del">
          <ac:chgData name="Urieth Attard" userId="75441522-1268-482d-b74b-a084f810ee66" providerId="ADAL" clId="{7A1B0AA8-7B20-4388-8745-284DEEF41917}" dt="2021-03-26T12:46:14.143" v="1191" actId="478"/>
          <ac:picMkLst>
            <pc:docMk/>
            <pc:sldMk cId="3294063330" sldId="340"/>
            <ac:picMk id="14" creationId="{59C8AA55-AD46-4F16-8912-59BF80E21E13}"/>
          </ac:picMkLst>
        </pc:picChg>
      </pc:sldChg>
      <pc:sldChg chg="addSp delSp modSp ord delAnim modAnim">
        <pc:chgData name="Urieth Attard" userId="75441522-1268-482d-b74b-a084f810ee66" providerId="ADAL" clId="{7A1B0AA8-7B20-4388-8745-284DEEF41917}" dt="2021-03-26T12:53:18.045" v="1430" actId="1440"/>
        <pc:sldMkLst>
          <pc:docMk/>
          <pc:sldMk cId="2101301494" sldId="341"/>
        </pc:sldMkLst>
        <pc:spChg chg="add mod">
          <ac:chgData name="Urieth Attard" userId="75441522-1268-482d-b74b-a084f810ee66" providerId="ADAL" clId="{7A1B0AA8-7B20-4388-8745-284DEEF41917}" dt="2021-03-12T20:49:13.187" v="498" actId="208"/>
          <ac:spMkLst>
            <pc:docMk/>
            <pc:sldMk cId="2101301494" sldId="341"/>
            <ac:spMk id="3" creationId="{BA77F018-A232-4CC5-A78D-D2C01351F4D7}"/>
          </ac:spMkLst>
        </pc:spChg>
        <pc:spChg chg="mod">
          <ac:chgData name="Urieth Attard" userId="75441522-1268-482d-b74b-a084f810ee66" providerId="ADAL" clId="{7A1B0AA8-7B20-4388-8745-284DEEF41917}" dt="2021-03-26T12:53:01.957" v="1427" actId="1076"/>
          <ac:spMkLst>
            <pc:docMk/>
            <pc:sldMk cId="2101301494" sldId="341"/>
            <ac:spMk id="15" creationId="{73A88C31-36A2-4811-931B-4080A7567F64}"/>
          </ac:spMkLst>
        </pc:spChg>
        <pc:spChg chg="add mod">
          <ac:chgData name="Urieth Attard" userId="75441522-1268-482d-b74b-a084f810ee66" providerId="ADAL" clId="{7A1B0AA8-7B20-4388-8745-284DEEF41917}" dt="2021-03-26T12:48:52.576" v="1313" actId="14100"/>
          <ac:spMkLst>
            <pc:docMk/>
            <pc:sldMk cId="2101301494" sldId="341"/>
            <ac:spMk id="22" creationId="{917A60A9-4FEC-46D9-9F01-A7D73A4D1FE7}"/>
          </ac:spMkLst>
        </pc:spChg>
        <pc:spChg chg="add mod">
          <ac:chgData name="Urieth Attard" userId="75441522-1268-482d-b74b-a084f810ee66" providerId="ADAL" clId="{7A1B0AA8-7B20-4388-8745-284DEEF41917}" dt="2021-03-26T12:49:06.026" v="1319" actId="1076"/>
          <ac:spMkLst>
            <pc:docMk/>
            <pc:sldMk cId="2101301494" sldId="341"/>
            <ac:spMk id="23" creationId="{122EA698-44E3-485A-8784-FA01951DF82D}"/>
          </ac:spMkLst>
        </pc:spChg>
        <pc:spChg chg="add mod">
          <ac:chgData name="Urieth Attard" userId="75441522-1268-482d-b74b-a084f810ee66" providerId="ADAL" clId="{7A1B0AA8-7B20-4388-8745-284DEEF41917}" dt="2021-03-12T20:50:29.345" v="549" actId="1076"/>
          <ac:spMkLst>
            <pc:docMk/>
            <pc:sldMk cId="2101301494" sldId="341"/>
            <ac:spMk id="24" creationId="{41371242-AD14-4308-A470-BF78E22509FC}"/>
          </ac:spMkLst>
        </pc:spChg>
        <pc:spChg chg="mod">
          <ac:chgData name="Urieth Attard" userId="75441522-1268-482d-b74b-a084f810ee66" providerId="ADAL" clId="{7A1B0AA8-7B20-4388-8745-284DEEF41917}" dt="2021-03-12T20:51:43.831" v="575" actId="1076"/>
          <ac:spMkLst>
            <pc:docMk/>
            <pc:sldMk cId="2101301494" sldId="341"/>
            <ac:spMk id="25" creationId="{AAE76513-7B29-4730-9FEB-3B7B0F01894D}"/>
          </ac:spMkLst>
        </pc:spChg>
        <pc:spChg chg="add mod">
          <ac:chgData name="Urieth Attard" userId="75441522-1268-482d-b74b-a084f810ee66" providerId="ADAL" clId="{7A1B0AA8-7B20-4388-8745-284DEEF41917}" dt="2021-03-12T20:52:41.909" v="588" actId="14100"/>
          <ac:spMkLst>
            <pc:docMk/>
            <pc:sldMk cId="2101301494" sldId="341"/>
            <ac:spMk id="26" creationId="{47DC2C80-23CC-427A-A7EB-60A73B8D647C}"/>
          </ac:spMkLst>
        </pc:spChg>
        <pc:spChg chg="add mod">
          <ac:chgData name="Urieth Attard" userId="75441522-1268-482d-b74b-a084f810ee66" providerId="ADAL" clId="{7A1B0AA8-7B20-4388-8745-284DEEF41917}" dt="2021-03-12T20:53:17.315" v="596" actId="1076"/>
          <ac:spMkLst>
            <pc:docMk/>
            <pc:sldMk cId="2101301494" sldId="341"/>
            <ac:spMk id="27" creationId="{B1E5CDE5-15E1-486B-AE44-2C2F0ED8F3CA}"/>
          </ac:spMkLst>
        </pc:spChg>
        <pc:spChg chg="add mod">
          <ac:chgData name="Urieth Attard" userId="75441522-1268-482d-b74b-a084f810ee66" providerId="ADAL" clId="{7A1B0AA8-7B20-4388-8745-284DEEF41917}" dt="2021-03-12T20:51:39.451" v="573" actId="1076"/>
          <ac:spMkLst>
            <pc:docMk/>
            <pc:sldMk cId="2101301494" sldId="341"/>
            <ac:spMk id="28" creationId="{A82BE517-3EEB-4993-82CD-A73BB0E0D877}"/>
          </ac:spMkLst>
        </pc:spChg>
        <pc:spChg chg="mod">
          <ac:chgData name="Urieth Attard" userId="75441522-1268-482d-b74b-a084f810ee66" providerId="ADAL" clId="{7A1B0AA8-7B20-4388-8745-284DEEF41917}" dt="2021-03-12T20:50:31.984" v="550" actId="1076"/>
          <ac:spMkLst>
            <pc:docMk/>
            <pc:sldMk cId="2101301494" sldId="341"/>
            <ac:spMk id="29" creationId="{8CF115D6-E2EA-4B29-B848-427148388083}"/>
          </ac:spMkLst>
        </pc:spChg>
        <pc:spChg chg="mod">
          <ac:chgData name="Urieth Attard" userId="75441522-1268-482d-b74b-a084f810ee66" providerId="ADAL" clId="{7A1B0AA8-7B20-4388-8745-284DEEF41917}" dt="2021-03-12T20:52:54.463" v="591" actId="1076"/>
          <ac:spMkLst>
            <pc:docMk/>
            <pc:sldMk cId="2101301494" sldId="341"/>
            <ac:spMk id="30" creationId="{C23E9DA4-9A71-4E13-9B9D-A22C64ED8032}"/>
          </ac:spMkLst>
        </pc:spChg>
        <pc:spChg chg="add mod">
          <ac:chgData name="Urieth Attard" userId="75441522-1268-482d-b74b-a084f810ee66" providerId="ADAL" clId="{7A1B0AA8-7B20-4388-8745-284DEEF41917}" dt="2021-03-12T20:51:35.810" v="572" actId="1076"/>
          <ac:spMkLst>
            <pc:docMk/>
            <pc:sldMk cId="2101301494" sldId="341"/>
            <ac:spMk id="31" creationId="{3723854B-9EC3-43FA-9DB1-02EC0C067DD5}"/>
          </ac:spMkLst>
        </pc:spChg>
        <pc:spChg chg="add mod">
          <ac:chgData name="Urieth Attard" userId="75441522-1268-482d-b74b-a084f810ee66" providerId="ADAL" clId="{7A1B0AA8-7B20-4388-8745-284DEEF41917}" dt="2021-03-12T20:55:23.095" v="639" actId="14100"/>
          <ac:spMkLst>
            <pc:docMk/>
            <pc:sldMk cId="2101301494" sldId="341"/>
            <ac:spMk id="34" creationId="{C0544955-02CA-4725-B17F-2C006C321DA1}"/>
          </ac:spMkLst>
        </pc:spChg>
        <pc:spChg chg="add mod">
          <ac:chgData name="Urieth Attard" userId="75441522-1268-482d-b74b-a084f810ee66" providerId="ADAL" clId="{7A1B0AA8-7B20-4388-8745-284DEEF41917}" dt="2021-03-12T20:54:36.559" v="625" actId="20577"/>
          <ac:spMkLst>
            <pc:docMk/>
            <pc:sldMk cId="2101301494" sldId="341"/>
            <ac:spMk id="37" creationId="{A3402F54-8D32-4C13-B0D3-4DBFA21FF724}"/>
          </ac:spMkLst>
        </pc:spChg>
        <pc:spChg chg="add del">
          <ac:chgData name="Urieth Attard" userId="75441522-1268-482d-b74b-a084f810ee66" providerId="ADAL" clId="{7A1B0AA8-7B20-4388-8745-284DEEF41917}" dt="2021-03-12T20:54:48.561" v="627" actId="478"/>
          <ac:spMkLst>
            <pc:docMk/>
            <pc:sldMk cId="2101301494" sldId="341"/>
            <ac:spMk id="38" creationId="{9F6C7D22-2582-49D9-8ED8-10F711C8FBCC}"/>
          </ac:spMkLst>
        </pc:spChg>
        <pc:picChg chg="mod modCrop">
          <ac:chgData name="Urieth Attard" userId="75441522-1268-482d-b74b-a084f810ee66" providerId="ADAL" clId="{7A1B0AA8-7B20-4388-8745-284DEEF41917}" dt="2021-03-12T20:56:16.504" v="651" actId="732"/>
          <ac:picMkLst>
            <pc:docMk/>
            <pc:sldMk cId="2101301494" sldId="341"/>
            <ac:picMk id="2" creationId="{385C435E-0B2F-4F64-B1F5-27000E33E9FA}"/>
          </ac:picMkLst>
        </pc:picChg>
        <pc:picChg chg="mod">
          <ac:chgData name="Urieth Attard" userId="75441522-1268-482d-b74b-a084f810ee66" providerId="ADAL" clId="{7A1B0AA8-7B20-4388-8745-284DEEF41917}" dt="2021-03-26T12:53:18.045" v="1430" actId="1440"/>
          <ac:picMkLst>
            <pc:docMk/>
            <pc:sldMk cId="2101301494" sldId="341"/>
            <ac:picMk id="19" creationId="{7079FFC6-C1FD-4D01-8C9C-38B65705BF2B}"/>
          </ac:picMkLst>
        </pc:picChg>
        <pc:picChg chg="del mod">
          <ac:chgData name="Urieth Attard" userId="75441522-1268-482d-b74b-a084f810ee66" providerId="ADAL" clId="{7A1B0AA8-7B20-4388-8745-284DEEF41917}" dt="2021-03-26T12:48:24.545" v="1288" actId="478"/>
          <ac:picMkLst>
            <pc:docMk/>
            <pc:sldMk cId="2101301494" sldId="341"/>
            <ac:picMk id="1026" creationId="{3990766A-5F05-412A-A2C7-8887F776DD49}"/>
          </ac:picMkLst>
        </pc:picChg>
        <pc:picChg chg="mod">
          <ac:chgData name="Urieth Attard" userId="75441522-1268-482d-b74b-a084f810ee66" providerId="ADAL" clId="{7A1B0AA8-7B20-4388-8745-284DEEF41917}" dt="2021-03-12T20:50:33.788" v="551" actId="1076"/>
          <ac:picMkLst>
            <pc:docMk/>
            <pc:sldMk cId="2101301494" sldId="341"/>
            <ac:picMk id="1028" creationId="{89C384F1-B1A3-4002-B24E-8437DC3B0389}"/>
          </ac:picMkLst>
        </pc:picChg>
        <pc:picChg chg="mod">
          <ac:chgData name="Urieth Attard" userId="75441522-1268-482d-b74b-a084f810ee66" providerId="ADAL" clId="{7A1B0AA8-7B20-4388-8745-284DEEF41917}" dt="2021-03-12T20:52:45.904" v="590" actId="1076"/>
          <ac:picMkLst>
            <pc:docMk/>
            <pc:sldMk cId="2101301494" sldId="341"/>
            <ac:picMk id="1030" creationId="{ACE20A94-B2DC-486C-BEC4-C757C5102E2D}"/>
          </ac:picMkLst>
        </pc:picChg>
        <pc:picChg chg="mod">
          <ac:chgData name="Urieth Attard" userId="75441522-1268-482d-b74b-a084f810ee66" providerId="ADAL" clId="{7A1B0AA8-7B20-4388-8745-284DEEF41917}" dt="2021-03-12T20:55:17.142" v="637" actId="14100"/>
          <ac:picMkLst>
            <pc:docMk/>
            <pc:sldMk cId="2101301494" sldId="341"/>
            <ac:picMk id="1032" creationId="{E6B9A68D-C408-4810-BBA3-EF498546DC2C}"/>
          </ac:picMkLst>
        </pc:picChg>
        <pc:picChg chg="mod">
          <ac:chgData name="Urieth Attard" userId="75441522-1268-482d-b74b-a084f810ee66" providerId="ADAL" clId="{7A1B0AA8-7B20-4388-8745-284DEEF41917}" dt="2021-03-12T20:51:40.807" v="574" actId="1076"/>
          <ac:picMkLst>
            <pc:docMk/>
            <pc:sldMk cId="2101301494" sldId="341"/>
            <ac:picMk id="1034" creationId="{E54E0A02-4EED-4017-B25D-0F3BE6900AF8}"/>
          </ac:picMkLst>
        </pc:picChg>
        <pc:picChg chg="mod">
          <ac:chgData name="Urieth Attard" userId="75441522-1268-482d-b74b-a084f810ee66" providerId="ADAL" clId="{7A1B0AA8-7B20-4388-8745-284DEEF41917}" dt="2021-03-12T20:51:07.380" v="562" actId="1076"/>
          <ac:picMkLst>
            <pc:docMk/>
            <pc:sldMk cId="2101301494" sldId="341"/>
            <ac:picMk id="1036" creationId="{27CAD6F3-524C-4938-A2B5-6027DA059A8E}"/>
          </ac:picMkLst>
        </pc:picChg>
        <pc:picChg chg="add mod">
          <ac:chgData name="Urieth Attard" userId="75441522-1268-482d-b74b-a084f810ee66" providerId="ADAL" clId="{7A1B0AA8-7B20-4388-8745-284DEEF41917}" dt="2021-03-26T12:53:06.943" v="1428" actId="1076"/>
          <ac:picMkLst>
            <pc:docMk/>
            <pc:sldMk cId="2101301494" sldId="341"/>
            <ac:picMk id="2050" creationId="{35CBA4E6-D6CD-4ED6-9CB6-EFB7CDAB4BAC}"/>
          </ac:picMkLst>
        </pc:picChg>
        <pc:picChg chg="mod">
          <ac:chgData name="Urieth Attard" userId="75441522-1268-482d-b74b-a084f810ee66" providerId="ADAL" clId="{7A1B0AA8-7B20-4388-8745-284DEEF41917}" dt="2021-03-26T12:49:03.233" v="1318" actId="1076"/>
          <ac:picMkLst>
            <pc:docMk/>
            <pc:sldMk cId="2101301494" sldId="341"/>
            <ac:picMk id="3078" creationId="{F98C8ECF-818B-471E-9A78-21BBBF9C26A8}"/>
          </ac:picMkLst>
        </pc:picChg>
        <pc:cxnChg chg="add mod">
          <ac:chgData name="Urieth Attard" userId="75441522-1268-482d-b74b-a084f810ee66" providerId="ADAL" clId="{7A1B0AA8-7B20-4388-8745-284DEEF41917}" dt="2021-03-12T20:49:25.091" v="501" actId="1582"/>
          <ac:cxnSpMkLst>
            <pc:docMk/>
            <pc:sldMk cId="2101301494" sldId="341"/>
            <ac:cxnSpMk id="5" creationId="{660C0698-7E0E-41FD-877A-62F95B6342F6}"/>
          </ac:cxnSpMkLst>
        </pc:cxnChg>
        <pc:cxnChg chg="add mod">
          <ac:chgData name="Urieth Attard" userId="75441522-1268-482d-b74b-a084f810ee66" providerId="ADAL" clId="{7A1B0AA8-7B20-4388-8745-284DEEF41917}" dt="2021-03-26T12:48:46.682" v="1311" actId="14100"/>
          <ac:cxnSpMkLst>
            <pc:docMk/>
            <pc:sldMk cId="2101301494" sldId="341"/>
            <ac:cxnSpMk id="20" creationId="{98207801-D8B0-45B1-BC56-055FD78F85A5}"/>
          </ac:cxnSpMkLst>
        </pc:cxnChg>
        <pc:cxnChg chg="add mod">
          <ac:chgData name="Urieth Attard" userId="75441522-1268-482d-b74b-a084f810ee66" providerId="ADAL" clId="{7A1B0AA8-7B20-4388-8745-284DEEF41917}" dt="2021-03-12T20:52:28.586" v="586" actId="1076"/>
          <ac:cxnSpMkLst>
            <pc:docMk/>
            <pc:sldMk cId="2101301494" sldId="341"/>
            <ac:cxnSpMk id="35" creationId="{73A49F79-D75A-4CA0-A53F-377C43D64011}"/>
          </ac:cxnSpMkLst>
        </pc:cxnChg>
        <pc:cxnChg chg="add mod">
          <ac:chgData name="Urieth Attard" userId="75441522-1268-482d-b74b-a084f810ee66" providerId="ADAL" clId="{7A1B0AA8-7B20-4388-8745-284DEEF41917}" dt="2021-03-12T20:53:14.455" v="595" actId="14100"/>
          <ac:cxnSpMkLst>
            <pc:docMk/>
            <pc:sldMk cId="2101301494" sldId="341"/>
            <ac:cxnSpMk id="36" creationId="{951B9430-0949-42C5-AF93-F8FFA0945F96}"/>
          </ac:cxnSpMkLst>
        </pc:cxnChg>
        <pc:cxnChg chg="add mod">
          <ac:chgData name="Urieth Attard" userId="75441522-1268-482d-b74b-a084f810ee66" providerId="ADAL" clId="{7A1B0AA8-7B20-4388-8745-284DEEF41917}" dt="2021-03-12T20:54:57.400" v="630" actId="14100"/>
          <ac:cxnSpMkLst>
            <pc:docMk/>
            <pc:sldMk cId="2101301494" sldId="341"/>
            <ac:cxnSpMk id="39" creationId="{E6720C30-47AA-4030-8B83-AAA19B3FC6F7}"/>
          </ac:cxnSpMkLst>
        </pc:cxnChg>
        <pc:cxnChg chg="add mod">
          <ac:chgData name="Urieth Attard" userId="75441522-1268-482d-b74b-a084f810ee66" providerId="ADAL" clId="{7A1B0AA8-7B20-4388-8745-284DEEF41917}" dt="2021-03-12T20:55:05.015" v="633" actId="14100"/>
          <ac:cxnSpMkLst>
            <pc:docMk/>
            <pc:sldMk cId="2101301494" sldId="341"/>
            <ac:cxnSpMk id="40" creationId="{662258A0-A5E0-44E8-8272-333FF1DD843E}"/>
          </ac:cxnSpMkLst>
        </pc:cxnChg>
        <pc:cxnChg chg="add mod">
          <ac:chgData name="Urieth Attard" userId="75441522-1268-482d-b74b-a084f810ee66" providerId="ADAL" clId="{7A1B0AA8-7B20-4388-8745-284DEEF41917}" dt="2021-03-12T20:55:12.349" v="636" actId="14100"/>
          <ac:cxnSpMkLst>
            <pc:docMk/>
            <pc:sldMk cId="2101301494" sldId="341"/>
            <ac:cxnSpMk id="41" creationId="{030BD644-970D-4754-A8E4-2780819CFD6E}"/>
          </ac:cxnSpMkLst>
        </pc:cxnChg>
        <pc:cxnChg chg="add mod">
          <ac:chgData name="Urieth Attard" userId="75441522-1268-482d-b74b-a084f810ee66" providerId="ADAL" clId="{7A1B0AA8-7B20-4388-8745-284DEEF41917}" dt="2021-03-12T20:55:37.957" v="643" actId="1076"/>
          <ac:cxnSpMkLst>
            <pc:docMk/>
            <pc:sldMk cId="2101301494" sldId="341"/>
            <ac:cxnSpMk id="43" creationId="{275A4203-801B-4658-95ED-ADD0352BE62B}"/>
          </ac:cxnSpMkLst>
        </pc:cxnChg>
      </pc:sldChg>
      <pc:sldChg chg="modSp add del modNotesTx">
        <pc:chgData name="Urieth Attard" userId="75441522-1268-482d-b74b-a084f810ee66" providerId="ADAL" clId="{7A1B0AA8-7B20-4388-8745-284DEEF41917}" dt="2021-03-26T12:57:28.147" v="1974" actId="47"/>
        <pc:sldMkLst>
          <pc:docMk/>
          <pc:sldMk cId="3982450983" sldId="342"/>
        </pc:sldMkLst>
        <pc:spChg chg="mod">
          <ac:chgData name="Urieth Attard" userId="75441522-1268-482d-b74b-a084f810ee66" providerId="ADAL" clId="{7A1B0AA8-7B20-4388-8745-284DEEF41917}" dt="2021-03-12T21:05:41.874" v="767" actId="20577"/>
          <ac:spMkLst>
            <pc:docMk/>
            <pc:sldMk cId="3982450983" sldId="342"/>
            <ac:spMk id="7" creationId="{B3E877AD-C125-4381-BCDF-E31168E437AC}"/>
          </ac:spMkLst>
        </pc:spChg>
      </pc:sldChg>
      <pc:sldChg chg="addSp delSp modSp new add modAnim modNotesTx">
        <pc:chgData name="Urieth Attard" userId="75441522-1268-482d-b74b-a084f810ee66" providerId="ADAL" clId="{7A1B0AA8-7B20-4388-8745-284DEEF41917}" dt="2021-03-26T12:58:55.106" v="1989" actId="6549"/>
        <pc:sldMkLst>
          <pc:docMk/>
          <pc:sldMk cId="553465391" sldId="343"/>
        </pc:sldMkLst>
        <pc:spChg chg="del">
          <ac:chgData name="Urieth Attard" userId="75441522-1268-482d-b74b-a084f810ee66" providerId="ADAL" clId="{7A1B0AA8-7B20-4388-8745-284DEEF41917}" dt="2021-03-12T20:36:19.659" v="325" actId="478"/>
          <ac:spMkLst>
            <pc:docMk/>
            <pc:sldMk cId="553465391" sldId="343"/>
            <ac:spMk id="2" creationId="{B78345EC-DE62-426B-BE28-7E8B9682CF24}"/>
          </ac:spMkLst>
        </pc:spChg>
        <pc:spChg chg="del mod">
          <ac:chgData name="Urieth Attard" userId="75441522-1268-482d-b74b-a084f810ee66" providerId="ADAL" clId="{7A1B0AA8-7B20-4388-8745-284DEEF41917}" dt="2021-03-12T20:36:12.600" v="323" actId="478"/>
          <ac:spMkLst>
            <pc:docMk/>
            <pc:sldMk cId="553465391" sldId="343"/>
            <ac:spMk id="3" creationId="{D469DBC3-BBE2-4078-8A96-57E000090DA9}"/>
          </ac:spMkLst>
        </pc:spChg>
        <pc:spChg chg="add del mod">
          <ac:chgData name="Urieth Attard" userId="75441522-1268-482d-b74b-a084f810ee66" providerId="ADAL" clId="{7A1B0AA8-7B20-4388-8745-284DEEF41917}" dt="2021-03-12T20:36:17.532" v="324" actId="478"/>
          <ac:spMkLst>
            <pc:docMk/>
            <pc:sldMk cId="553465391" sldId="343"/>
            <ac:spMk id="5" creationId="{6E467FEA-ADC7-44FE-9A78-6F7B7E995750}"/>
          </ac:spMkLst>
        </pc:spChg>
        <pc:spChg chg="add mod">
          <ac:chgData name="Urieth Attard" userId="75441522-1268-482d-b74b-a084f810ee66" providerId="ADAL" clId="{7A1B0AA8-7B20-4388-8745-284DEEF41917}" dt="2021-03-26T12:58:55.106" v="1989" actId="6549"/>
          <ac:spMkLst>
            <pc:docMk/>
            <pc:sldMk cId="553465391" sldId="343"/>
            <ac:spMk id="6" creationId="{E8B36BFF-2129-4C25-AA06-E9601A1981C6}"/>
          </ac:spMkLst>
        </pc:spChg>
        <pc:spChg chg="add mod">
          <ac:chgData name="Urieth Attard" userId="75441522-1268-482d-b74b-a084f810ee66" providerId="ADAL" clId="{7A1B0AA8-7B20-4388-8745-284DEEF41917}" dt="2021-03-12T20:45:14.473" v="411" actId="688"/>
          <ac:spMkLst>
            <pc:docMk/>
            <pc:sldMk cId="553465391" sldId="343"/>
            <ac:spMk id="9" creationId="{C8B11CC4-9840-4CA8-A05B-14514F6D3DDE}"/>
          </ac:spMkLst>
        </pc:spChg>
        <pc:picChg chg="add del">
          <ac:chgData name="Urieth Attard" userId="75441522-1268-482d-b74b-a084f810ee66" providerId="ADAL" clId="{7A1B0AA8-7B20-4388-8745-284DEEF41917}" dt="2021-03-12T20:36:50.431" v="327" actId="478"/>
          <ac:picMkLst>
            <pc:docMk/>
            <pc:sldMk cId="553465391" sldId="343"/>
            <ac:picMk id="2050" creationId="{FC05ADED-480C-4391-BDB7-7094D9744E9E}"/>
          </ac:picMkLst>
        </pc:picChg>
        <pc:picChg chg="add mod modCrop">
          <ac:chgData name="Urieth Attard" userId="75441522-1268-482d-b74b-a084f810ee66" providerId="ADAL" clId="{7A1B0AA8-7B20-4388-8745-284DEEF41917}" dt="2021-03-12T20:42:52.910" v="401" actId="1076"/>
          <ac:picMkLst>
            <pc:docMk/>
            <pc:sldMk cId="553465391" sldId="343"/>
            <ac:picMk id="2052" creationId="{506FFA13-F8A8-48B9-A8A9-6CAD14B38142}"/>
          </ac:picMkLst>
        </pc:picChg>
        <pc:picChg chg="add mod modCrop">
          <ac:chgData name="Urieth Attard" userId="75441522-1268-482d-b74b-a084f810ee66" providerId="ADAL" clId="{7A1B0AA8-7B20-4388-8745-284DEEF41917}" dt="2021-03-12T20:43:07.267" v="404" actId="732"/>
          <ac:picMkLst>
            <pc:docMk/>
            <pc:sldMk cId="553465391" sldId="343"/>
            <ac:picMk id="2054" creationId="{DB177460-9347-4B54-AF59-385ABF449004}"/>
          </ac:picMkLst>
        </pc:picChg>
      </pc:sldChg>
      <pc:sldChg chg="addSp delSp modSp add del ord delAnim modAnim">
        <pc:chgData name="Urieth Attard" userId="75441522-1268-482d-b74b-a084f810ee66" providerId="ADAL" clId="{7A1B0AA8-7B20-4388-8745-284DEEF41917}" dt="2021-03-26T12:57:19.640" v="1971" actId="47"/>
        <pc:sldMkLst>
          <pc:docMk/>
          <pc:sldMk cId="2565409415" sldId="344"/>
        </pc:sldMkLst>
        <pc:spChg chg="mod">
          <ac:chgData name="Urieth Attard" userId="75441522-1268-482d-b74b-a084f810ee66" providerId="ADAL" clId="{7A1B0AA8-7B20-4388-8745-284DEEF41917}" dt="2021-03-12T20:46:05.448" v="417" actId="20577"/>
          <ac:spMkLst>
            <pc:docMk/>
            <pc:sldMk cId="2565409415" sldId="344"/>
            <ac:spMk id="6" creationId="{E8B36BFF-2129-4C25-AA06-E9601A1981C6}"/>
          </ac:spMkLst>
        </pc:spChg>
        <pc:spChg chg="mod">
          <ac:chgData name="Urieth Attard" userId="75441522-1268-482d-b74b-a084f810ee66" providerId="ADAL" clId="{7A1B0AA8-7B20-4388-8745-284DEEF41917}" dt="2021-03-12T20:47:16.466" v="485" actId="1076"/>
          <ac:spMkLst>
            <pc:docMk/>
            <pc:sldMk cId="2565409415" sldId="344"/>
            <ac:spMk id="9" creationId="{C8B11CC4-9840-4CA8-A05B-14514F6D3DDE}"/>
          </ac:spMkLst>
        </pc:spChg>
        <pc:picChg chg="del">
          <ac:chgData name="Urieth Attard" userId="75441522-1268-482d-b74b-a084f810ee66" providerId="ADAL" clId="{7A1B0AA8-7B20-4388-8745-284DEEF41917}" dt="2021-03-12T20:46:55.589" v="457" actId="478"/>
          <ac:picMkLst>
            <pc:docMk/>
            <pc:sldMk cId="2565409415" sldId="344"/>
            <ac:picMk id="2054" creationId="{DB177460-9347-4B54-AF59-385ABF449004}"/>
          </ac:picMkLst>
        </pc:picChg>
        <pc:picChg chg="add del">
          <ac:chgData name="Urieth Attard" userId="75441522-1268-482d-b74b-a084f810ee66" providerId="ADAL" clId="{7A1B0AA8-7B20-4388-8745-284DEEF41917}" dt="2021-03-12T20:47:43.285" v="487" actId="478"/>
          <ac:picMkLst>
            <pc:docMk/>
            <pc:sldMk cId="2565409415" sldId="344"/>
            <ac:picMk id="3074" creationId="{E0F2C48C-4CF4-4838-873A-C57D50F5520C}"/>
          </ac:picMkLst>
        </pc:picChg>
        <pc:picChg chg="add mod">
          <ac:chgData name="Urieth Attard" userId="75441522-1268-482d-b74b-a084f810ee66" providerId="ADAL" clId="{7A1B0AA8-7B20-4388-8745-284DEEF41917}" dt="2021-03-12T20:48:14.427" v="491"/>
          <ac:picMkLst>
            <pc:docMk/>
            <pc:sldMk cId="2565409415" sldId="344"/>
            <ac:picMk id="3076" creationId="{9C424C6E-6352-486D-BF81-019729A40716}"/>
          </ac:picMkLst>
        </pc:picChg>
      </pc:sldChg>
      <pc:sldChg chg="modSp add">
        <pc:chgData name="Urieth Attard" userId="75441522-1268-482d-b74b-a084f810ee66" providerId="ADAL" clId="{7A1B0AA8-7B20-4388-8745-284DEEF41917}" dt="2021-03-26T12:57:22.864" v="1972" actId="6549"/>
        <pc:sldMkLst>
          <pc:docMk/>
          <pc:sldMk cId="1942366179" sldId="394"/>
        </pc:sldMkLst>
        <pc:spChg chg="mod">
          <ac:chgData name="Urieth Attard" userId="75441522-1268-482d-b74b-a084f810ee66" providerId="ADAL" clId="{7A1B0AA8-7B20-4388-8745-284DEEF41917}" dt="2021-03-26T12:57:22.864" v="1972" actId="6549"/>
          <ac:spMkLst>
            <pc:docMk/>
            <pc:sldMk cId="1942366179" sldId="394"/>
            <ac:spMk id="45" creationId="{B66E399B-73F3-45A4-B786-515CB75DD182}"/>
          </ac:spMkLst>
        </pc:spChg>
      </pc:sldChg>
      <pc:sldChg chg="addSp delSp add del setBg delDesignElem">
        <pc:chgData name="Urieth Attard" userId="75441522-1268-482d-b74b-a084f810ee66" providerId="ADAL" clId="{7A1B0AA8-7B20-4388-8745-284DEEF41917}" dt="2021-03-26T12:57:46.168" v="1978"/>
        <pc:sldMkLst>
          <pc:docMk/>
          <pc:sldMk cId="2961034297" sldId="395"/>
        </pc:sldMkLst>
        <pc:spChg chg="add del">
          <ac:chgData name="Urieth Attard" userId="75441522-1268-482d-b74b-a084f810ee66" providerId="ADAL" clId="{7A1B0AA8-7B20-4388-8745-284DEEF41917}" dt="2021-03-26T12:57:46.144" v="1977"/>
          <ac:spMkLst>
            <pc:docMk/>
            <pc:sldMk cId="2961034297" sldId="395"/>
            <ac:spMk id="24" creationId="{19D32F93-50AC-4C46-A5DB-291C60DDB7BD}"/>
          </ac:spMkLst>
        </pc:spChg>
        <pc:spChg chg="add del">
          <ac:chgData name="Urieth Attard" userId="75441522-1268-482d-b74b-a084f810ee66" providerId="ADAL" clId="{7A1B0AA8-7B20-4388-8745-284DEEF41917}" dt="2021-03-26T12:57:46.144" v="1977"/>
          <ac:spMkLst>
            <pc:docMk/>
            <pc:sldMk cId="2961034297" sldId="395"/>
            <ac:spMk id="25" creationId="{827DC2C4-B485-428A-BF4A-472D2967F47F}"/>
          </ac:spMkLst>
        </pc:spChg>
        <pc:spChg chg="add del">
          <ac:chgData name="Urieth Attard" userId="75441522-1268-482d-b74b-a084f810ee66" providerId="ADAL" clId="{7A1B0AA8-7B20-4388-8745-284DEEF41917}" dt="2021-03-26T12:57:46.144" v="1977"/>
          <ac:spMkLst>
            <pc:docMk/>
            <pc:sldMk cId="2961034297" sldId="395"/>
            <ac:spMk id="26" creationId="{EE04B5EB-F158-4507-90DD-BD23620C7C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lesson we’re going to practise talking about our pets. Do you know which are the world’s most popular pets?  Write down a list of animals which you think are the most popular pets across the world. </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a:t>
            </a:fld>
            <a:endParaRPr lang="en-GB"/>
          </a:p>
        </p:txBody>
      </p:sp>
    </p:spTree>
    <p:extLst>
      <p:ext uri="{BB962C8B-B14F-4D97-AF65-F5344CB8AC3E}">
        <p14:creationId xmlns:p14="http://schemas.microsoft.com/office/powerpoint/2010/main" val="325853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this infographic the most popular pets are: dogs, cats, birds and fish. Did you make a correct guess? Why do you think most people prefer dogs?  I think because dogs are very loyal animals, and they’re friendly too.</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a:t>
            </a:fld>
            <a:endParaRPr lang="en-GB"/>
          </a:p>
        </p:txBody>
      </p:sp>
    </p:spTree>
    <p:extLst>
      <p:ext uri="{BB962C8B-B14F-4D97-AF65-F5344CB8AC3E}">
        <p14:creationId xmlns:p14="http://schemas.microsoft.com/office/powerpoint/2010/main" val="105572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activity we are going to talk about our pets. We can also think back to how the teenagers we listened to in the Listening Lesson described their pets. Let’s see if we can refresh our memories.</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55409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309211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6</a:t>
            </a:fld>
            <a:endParaRPr lang="en-GB"/>
          </a:p>
        </p:txBody>
      </p:sp>
    </p:spTree>
    <p:extLst>
      <p:ext uri="{BB962C8B-B14F-4D97-AF65-F5344CB8AC3E}">
        <p14:creationId xmlns:p14="http://schemas.microsoft.com/office/powerpoint/2010/main" val="160679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first we need to brainstorm ideas of what our pet needs.  This is the way I will be organising my ideas – these will remind me of the important points I need to tell my friend. </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10</a:t>
            </a:fld>
            <a:endParaRPr lang="en-GB"/>
          </a:p>
        </p:txBody>
      </p:sp>
    </p:spTree>
    <p:extLst>
      <p:ext uri="{BB962C8B-B14F-4D97-AF65-F5344CB8AC3E}">
        <p14:creationId xmlns:p14="http://schemas.microsoft.com/office/powerpoint/2010/main" val="302776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I am going to use these ideas to talk about my pet cat.  I have a pet cat called Ozzy.  He is black with white markings around his face and white socks on his legs.  His eyes are green. He  is a Persian cat so he his fur is long and soft.  He eats dried cat food twice a day and drinks fresh water.  Ozzy is playful and he loves being around people.  I brush his long fur everyday.</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19312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it’s your turn to write your email.  Learners might use the Graphic Organiser used in Lesson 5 Speaking.</a:t>
            </a:r>
          </a:p>
        </p:txBody>
      </p:sp>
      <p:sp>
        <p:nvSpPr>
          <p:cNvPr id="4" name="Slide Number Placeholder 3"/>
          <p:cNvSpPr>
            <a:spLocks noGrp="1"/>
          </p:cNvSpPr>
          <p:nvPr>
            <p:ph type="sldNum" sz="quarter" idx="5"/>
          </p:nvPr>
        </p:nvSpPr>
        <p:spPr/>
        <p:txBody>
          <a:bodyPr/>
          <a:lstStyle/>
          <a:p>
            <a:fld id="{84695503-973E-44E8-804E-40028B9AFC33}" type="slidenum">
              <a:rPr lang="en-GB" smtClean="0"/>
              <a:t>12</a:t>
            </a:fld>
            <a:endParaRPr lang="en-GB"/>
          </a:p>
        </p:txBody>
      </p:sp>
    </p:spTree>
    <p:extLst>
      <p:ext uri="{BB962C8B-B14F-4D97-AF65-F5344CB8AC3E}">
        <p14:creationId xmlns:p14="http://schemas.microsoft.com/office/powerpoint/2010/main" val="31836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26/03/2021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26/03/2021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t - Scenic Roots Garden Center">
            <a:extLst>
              <a:ext uri="{FF2B5EF4-FFF2-40B4-BE49-F238E27FC236}">
                <a16:creationId xmlns:a16="http://schemas.microsoft.com/office/drawing/2014/main" id="{71C3B158-3C51-4F1A-AA6A-0190C1208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Pets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7782910" y="5242675"/>
            <a:ext cx="4330262" cy="683284"/>
          </a:xfrm>
        </p:spPr>
        <p:txBody>
          <a:bodyPr>
            <a:normAutofit/>
          </a:bodyPr>
          <a:lstStyle/>
          <a:p>
            <a:r>
              <a:rPr lang="en-GB"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5 - Speaking</a:t>
            </a:r>
          </a:p>
        </p:txBody>
      </p:sp>
    </p:spTree>
    <p:extLst>
      <p:ext uri="{BB962C8B-B14F-4D97-AF65-F5344CB8AC3E}">
        <p14:creationId xmlns:p14="http://schemas.microsoft.com/office/powerpoint/2010/main" val="32054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ree dog clipart, ready for PERSONAL and COMMERCIAL projects! | Dog clip art,  Dog bowls, Clip art">
            <a:extLst>
              <a:ext uri="{FF2B5EF4-FFF2-40B4-BE49-F238E27FC236}">
                <a16:creationId xmlns:a16="http://schemas.microsoft.com/office/drawing/2014/main" id="{F98C8ECF-818B-471E-9A78-21BBBF9C26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36"/>
          <a:stretch/>
        </p:blipFill>
        <p:spPr bwMode="auto">
          <a:xfrm>
            <a:off x="8833227" y="2748434"/>
            <a:ext cx="2143125" cy="12559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8CF115D6-E2EA-4B29-B848-427148388083}"/>
              </a:ext>
            </a:extLst>
          </p:cNvPr>
          <p:cNvSpPr/>
          <p:nvPr/>
        </p:nvSpPr>
        <p:spPr>
          <a:xfrm>
            <a:off x="8705082" y="6302894"/>
            <a:ext cx="1484702"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backyard</a:t>
            </a:r>
            <a:endPar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30" name="Rectangle 29">
            <a:extLst>
              <a:ext uri="{FF2B5EF4-FFF2-40B4-BE49-F238E27FC236}">
                <a16:creationId xmlns:a16="http://schemas.microsoft.com/office/drawing/2014/main" id="{C23E9DA4-9A71-4E13-9B9D-A22C64ED8032}"/>
              </a:ext>
            </a:extLst>
          </p:cNvPr>
          <p:cNvSpPr/>
          <p:nvPr/>
        </p:nvSpPr>
        <p:spPr>
          <a:xfrm>
            <a:off x="5876134" y="6283019"/>
            <a:ext cx="867545"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a:t>
            </a: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oys </a:t>
            </a:r>
          </a:p>
        </p:txBody>
      </p:sp>
      <p:sp>
        <p:nvSpPr>
          <p:cNvPr id="32" name="Rectangle 31">
            <a:extLst>
              <a:ext uri="{FF2B5EF4-FFF2-40B4-BE49-F238E27FC236}">
                <a16:creationId xmlns:a16="http://schemas.microsoft.com/office/drawing/2014/main" id="{53EBDCF8-087F-4C11-A354-9E9885E60A08}"/>
              </a:ext>
            </a:extLst>
          </p:cNvPr>
          <p:cNvSpPr/>
          <p:nvPr/>
        </p:nvSpPr>
        <p:spPr>
          <a:xfrm>
            <a:off x="1194496" y="528657"/>
            <a:ext cx="98937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brush</a:t>
            </a:r>
            <a:endPar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33" name="Rectangle 32">
            <a:extLst>
              <a:ext uri="{FF2B5EF4-FFF2-40B4-BE49-F238E27FC236}">
                <a16:creationId xmlns:a16="http://schemas.microsoft.com/office/drawing/2014/main" id="{39F32945-B0B1-4225-B9D5-F9DC80B3F75A}"/>
              </a:ext>
            </a:extLst>
          </p:cNvPr>
          <p:cNvSpPr/>
          <p:nvPr/>
        </p:nvSpPr>
        <p:spPr>
          <a:xfrm>
            <a:off x="4042421" y="297824"/>
            <a:ext cx="126989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cuddles</a:t>
            </a:r>
            <a:endPar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19" name="Picture 2" descr="https://lh3.googleusercontent.com/QQJBvWSb2RauEIwocOON3ScfIHNLcHHDcEcSUpp7EQP85-Od325ylE0XnwgPu-_aStFdv4m1wV4g1hdiAVhsBZLpps2CfDUfZQ2Z6gHpmjvRbC8gLROBOFbLUM7cdpfmHR9Do3FrrJxs7zMojjPPNnFYxDADEyIScqurzJaYoT64gZDFKZqRaIZkmgkBu1IPNVJGURu9HrXaywl3-MnA3sShxmCvoeo5A3SAa7Lva_M1C4YEPUpZb_Bbl5ma4KHYN6m0FFIziN14-fC8KXlXC4017vl40kER3bsKlDp62su6CKdZLBRajk4OKPhJBVXABuXPOCwXQDDMiSRxGkgAmjCmCfLieFFZTTE46QRDWqEVdLTh59LdwL3Xdj1IwsIrp5DL-eg6pu_44PRhwgENhxv4TFu132s5nAzPrGmblYA707u_uDI73E0pq0YOWXEDoZ3u6RBagPiA8rhiw3Omh1wsQ1g4KAM811xBJUT0S3oM888b-caYbHmbWYDAQJ9yQ0URuGV7FWKP87zQzhGBEcOR62uV6HQoIo9z5Zn50KbFO4fCjitPAhfKIl2U2EcmAsLFmE6Iwht71qfVcf4E5vlq6os-OLYawvmADNcpAKMqcc1vAKiQ7ScXQ1ioN0CBGiSow7qYGqKUkgvXLNoMcXQs4t0_tzxKExyDSVE8jVL8D9iA0rlj2JJQpj-jj78=w532-h943-no?authuser=0">
            <a:extLst>
              <a:ext uri="{FF2B5EF4-FFF2-40B4-BE49-F238E27FC236}">
                <a16:creationId xmlns:a16="http://schemas.microsoft.com/office/drawing/2014/main" id="{7079FFC6-C1FD-4D01-8C9C-38B65705BF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2" b="31700"/>
          <a:stretch/>
        </p:blipFill>
        <p:spPr bwMode="auto">
          <a:xfrm>
            <a:off x="4187503" y="1922479"/>
            <a:ext cx="3187030" cy="2877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ᐈ Backyard clip art stock backgrounds, Royalty Free back yard cliparts |  download on Depositphotos®">
            <a:extLst>
              <a:ext uri="{FF2B5EF4-FFF2-40B4-BE49-F238E27FC236}">
                <a16:creationId xmlns:a16="http://schemas.microsoft.com/office/drawing/2014/main" id="{89C384F1-B1A3-4002-B24E-8437DC3B0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602" y="5005030"/>
            <a:ext cx="1645995" cy="1329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t Toys clipart, cliparts of Cat Toys free download (wmf, eps, emf, svg,  png, gif) formats">
            <a:extLst>
              <a:ext uri="{FF2B5EF4-FFF2-40B4-BE49-F238E27FC236}">
                <a16:creationId xmlns:a16="http://schemas.microsoft.com/office/drawing/2014/main" id="{ACE20A94-B2DC-486C-BEC4-C757C5102E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939" y="5489920"/>
            <a:ext cx="1070256" cy="1070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p clipart - Clip Art Library">
            <a:extLst>
              <a:ext uri="{FF2B5EF4-FFF2-40B4-BE49-F238E27FC236}">
                <a16:creationId xmlns:a16="http://schemas.microsoft.com/office/drawing/2014/main" id="{E6B9A68D-C408-4810-BBA3-EF498546D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727" y="138666"/>
            <a:ext cx="840618" cy="13134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Cat Litter Cliparts, Download Free Clip Art, Free Clip Art on Clipart  Library">
            <a:extLst>
              <a:ext uri="{FF2B5EF4-FFF2-40B4-BE49-F238E27FC236}">
                <a16:creationId xmlns:a16="http://schemas.microsoft.com/office/drawing/2014/main" id="{E54E0A02-4EED-4017-B25D-0F3BE6900A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456" y="2939830"/>
            <a:ext cx="1395807" cy="128906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AE76513-7B29-4730-9FEB-3B7B0F01894D}"/>
              </a:ext>
            </a:extLst>
          </p:cNvPr>
          <p:cNvSpPr/>
          <p:nvPr/>
        </p:nvSpPr>
        <p:spPr>
          <a:xfrm>
            <a:off x="1107123" y="4067730"/>
            <a:ext cx="98616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litter</a:t>
            </a: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p>
        </p:txBody>
      </p:sp>
      <p:pic>
        <p:nvPicPr>
          <p:cNvPr id="1036" name="Picture 12" descr="Brush clipart cat, Picture #130024 brush clipart cat">
            <a:extLst>
              <a:ext uri="{FF2B5EF4-FFF2-40B4-BE49-F238E27FC236}">
                <a16:creationId xmlns:a16="http://schemas.microsoft.com/office/drawing/2014/main" id="{27CAD6F3-524C-4938-A2B5-6027DA059A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98" y="990322"/>
            <a:ext cx="1867472" cy="139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85C435E-0B2F-4F64-B1F5-27000E33E9FA}"/>
              </a:ext>
            </a:extLst>
          </p:cNvPr>
          <p:cNvPicPr>
            <a:picLocks noChangeAspect="1"/>
          </p:cNvPicPr>
          <p:nvPr/>
        </p:nvPicPr>
        <p:blipFill rotWithShape="1">
          <a:blip r:embed="rId10"/>
          <a:srcRect l="4465" t="4948" r="6835" b="7243"/>
          <a:stretch/>
        </p:blipFill>
        <p:spPr>
          <a:xfrm>
            <a:off x="1333948" y="4786199"/>
            <a:ext cx="1523006" cy="1623703"/>
          </a:xfrm>
          <a:prstGeom prst="rect">
            <a:avLst/>
          </a:prstGeom>
        </p:spPr>
      </p:pic>
      <p:cxnSp>
        <p:nvCxnSpPr>
          <p:cNvPr id="5" name="Straight Arrow Connector 4">
            <a:extLst>
              <a:ext uri="{FF2B5EF4-FFF2-40B4-BE49-F238E27FC236}">
                <a16:creationId xmlns:a16="http://schemas.microsoft.com/office/drawing/2014/main" id="{660C0698-7E0E-41FD-877A-62F95B6342F6}"/>
              </a:ext>
            </a:extLst>
          </p:cNvPr>
          <p:cNvCxnSpPr/>
          <p:nvPr/>
        </p:nvCxnSpPr>
        <p:spPr>
          <a:xfrm flipV="1">
            <a:off x="7374533" y="1452132"/>
            <a:ext cx="1330549" cy="739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207801-D8B0-45B1-BC56-055FD78F85A5}"/>
              </a:ext>
            </a:extLst>
          </p:cNvPr>
          <p:cNvCxnSpPr>
            <a:cxnSpLocks/>
          </p:cNvCxnSpPr>
          <p:nvPr/>
        </p:nvCxnSpPr>
        <p:spPr>
          <a:xfrm>
            <a:off x="7392518" y="3331760"/>
            <a:ext cx="5483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17A60A9-4FEC-46D9-9F01-A7D73A4D1FE7}"/>
              </a:ext>
            </a:extLst>
          </p:cNvPr>
          <p:cNvSpPr/>
          <p:nvPr/>
        </p:nvSpPr>
        <p:spPr>
          <a:xfrm>
            <a:off x="8266626" y="2626476"/>
            <a:ext cx="3276329"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22EA698-44E3-485A-8784-FA01951DF82D}"/>
              </a:ext>
            </a:extLst>
          </p:cNvPr>
          <p:cNvSpPr/>
          <p:nvPr/>
        </p:nvSpPr>
        <p:spPr>
          <a:xfrm>
            <a:off x="8304644" y="4017121"/>
            <a:ext cx="3187030"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t>
            </a: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ry food and water</a:t>
            </a:r>
          </a:p>
        </p:txBody>
      </p:sp>
      <p:sp>
        <p:nvSpPr>
          <p:cNvPr id="24" name="Rectangle: Rounded Corners 23">
            <a:extLst>
              <a:ext uri="{FF2B5EF4-FFF2-40B4-BE49-F238E27FC236}">
                <a16:creationId xmlns:a16="http://schemas.microsoft.com/office/drawing/2014/main" id="{41371242-AD14-4308-A470-BF78E22509FC}"/>
              </a:ext>
            </a:extLst>
          </p:cNvPr>
          <p:cNvSpPr/>
          <p:nvPr/>
        </p:nvSpPr>
        <p:spPr>
          <a:xfrm>
            <a:off x="8288116" y="4897466"/>
            <a:ext cx="235924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47DC2C80-23CC-427A-A7EB-60A73B8D647C}"/>
              </a:ext>
            </a:extLst>
          </p:cNvPr>
          <p:cNvSpPr/>
          <p:nvPr/>
        </p:nvSpPr>
        <p:spPr>
          <a:xfrm>
            <a:off x="4723016" y="5322307"/>
            <a:ext cx="1995401" cy="153648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B1E5CDE5-15E1-486B-AE44-2C2F0ED8F3CA}"/>
              </a:ext>
            </a:extLst>
          </p:cNvPr>
          <p:cNvSpPr/>
          <p:nvPr/>
        </p:nvSpPr>
        <p:spPr>
          <a:xfrm>
            <a:off x="936170" y="4745545"/>
            <a:ext cx="235924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A82BE517-3EEB-4993-82CD-A73BB0E0D877}"/>
              </a:ext>
            </a:extLst>
          </p:cNvPr>
          <p:cNvSpPr/>
          <p:nvPr/>
        </p:nvSpPr>
        <p:spPr>
          <a:xfrm>
            <a:off x="167428" y="2763718"/>
            <a:ext cx="2016442" cy="171485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3723854B-9EC3-43FA-9DB1-02EC0C067DD5}"/>
              </a:ext>
            </a:extLst>
          </p:cNvPr>
          <p:cNvSpPr/>
          <p:nvPr/>
        </p:nvSpPr>
        <p:spPr>
          <a:xfrm>
            <a:off x="512807" y="476304"/>
            <a:ext cx="2359239" cy="20410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C0544955-02CA-4725-B17F-2C006C321DA1}"/>
              </a:ext>
            </a:extLst>
          </p:cNvPr>
          <p:cNvSpPr/>
          <p:nvPr/>
        </p:nvSpPr>
        <p:spPr>
          <a:xfrm>
            <a:off x="3866157" y="74165"/>
            <a:ext cx="2689483" cy="137796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73A49F79-D75A-4CA0-A53F-377C43D64011}"/>
              </a:ext>
            </a:extLst>
          </p:cNvPr>
          <p:cNvCxnSpPr>
            <a:cxnSpLocks/>
          </p:cNvCxnSpPr>
          <p:nvPr/>
        </p:nvCxnSpPr>
        <p:spPr>
          <a:xfrm>
            <a:off x="7374533" y="3870962"/>
            <a:ext cx="1028927" cy="1145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51B9430-0949-42C5-AF93-F8FFA0945F96}"/>
              </a:ext>
            </a:extLst>
          </p:cNvPr>
          <p:cNvCxnSpPr>
            <a:cxnSpLocks/>
            <a:endCxn id="26" idx="0"/>
          </p:cNvCxnSpPr>
          <p:nvPr/>
        </p:nvCxnSpPr>
        <p:spPr>
          <a:xfrm flipH="1">
            <a:off x="5720717" y="4749577"/>
            <a:ext cx="55538" cy="57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3402F54-8D32-4C13-B0D3-4DBFA21FF724}"/>
              </a:ext>
            </a:extLst>
          </p:cNvPr>
          <p:cNvSpPr/>
          <p:nvPr/>
        </p:nvSpPr>
        <p:spPr>
          <a:xfrm>
            <a:off x="992791" y="6229895"/>
            <a:ext cx="2271776"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cleans himself</a:t>
            </a: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p>
        </p:txBody>
      </p:sp>
      <p:cxnSp>
        <p:nvCxnSpPr>
          <p:cNvPr id="39" name="Straight Arrow Connector 38">
            <a:extLst>
              <a:ext uri="{FF2B5EF4-FFF2-40B4-BE49-F238E27FC236}">
                <a16:creationId xmlns:a16="http://schemas.microsoft.com/office/drawing/2014/main" id="{E6720C30-47AA-4030-8B83-AAA19B3FC6F7}"/>
              </a:ext>
            </a:extLst>
          </p:cNvPr>
          <p:cNvCxnSpPr>
            <a:cxnSpLocks/>
          </p:cNvCxnSpPr>
          <p:nvPr/>
        </p:nvCxnSpPr>
        <p:spPr>
          <a:xfrm flipH="1">
            <a:off x="3257392" y="4529395"/>
            <a:ext cx="930111" cy="341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2258A0-A5E0-44E8-8272-333FF1DD843E}"/>
              </a:ext>
            </a:extLst>
          </p:cNvPr>
          <p:cNvCxnSpPr>
            <a:cxnSpLocks/>
          </p:cNvCxnSpPr>
          <p:nvPr/>
        </p:nvCxnSpPr>
        <p:spPr>
          <a:xfrm flipH="1" flipV="1">
            <a:off x="2183870" y="3273365"/>
            <a:ext cx="2016186" cy="161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30BD644-970D-4754-A8E4-2780819CFD6E}"/>
              </a:ext>
            </a:extLst>
          </p:cNvPr>
          <p:cNvCxnSpPr>
            <a:cxnSpLocks/>
          </p:cNvCxnSpPr>
          <p:nvPr/>
        </p:nvCxnSpPr>
        <p:spPr>
          <a:xfrm flipH="1" flipV="1">
            <a:off x="2876293" y="2305030"/>
            <a:ext cx="1284019" cy="321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75A4203-801B-4658-95ED-ADD0352BE62B}"/>
              </a:ext>
            </a:extLst>
          </p:cNvPr>
          <p:cNvCxnSpPr>
            <a:cxnSpLocks/>
          </p:cNvCxnSpPr>
          <p:nvPr/>
        </p:nvCxnSpPr>
        <p:spPr>
          <a:xfrm flipH="1" flipV="1">
            <a:off x="5414298" y="1466272"/>
            <a:ext cx="27769" cy="467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6476C64-3F90-4BF7-B01F-1A130D8691FD}"/>
              </a:ext>
            </a:extLst>
          </p:cNvPr>
          <p:cNvGrpSpPr/>
          <p:nvPr/>
        </p:nvGrpSpPr>
        <p:grpSpPr>
          <a:xfrm>
            <a:off x="8689990" y="8154"/>
            <a:ext cx="3202122" cy="2091348"/>
            <a:chOff x="8689990" y="8154"/>
            <a:chExt cx="3202122" cy="2091348"/>
          </a:xfrm>
        </p:grpSpPr>
        <p:sp>
          <p:nvSpPr>
            <p:cNvPr id="15" name="Rectangle 14">
              <a:extLst>
                <a:ext uri="{FF2B5EF4-FFF2-40B4-BE49-F238E27FC236}">
                  <a16:creationId xmlns:a16="http://schemas.microsoft.com/office/drawing/2014/main" id="{73A88C31-36A2-4811-931B-4080A7567F64}"/>
                </a:ext>
              </a:extLst>
            </p:cNvPr>
            <p:cNvSpPr/>
            <p:nvPr/>
          </p:nvSpPr>
          <p:spPr>
            <a:xfrm>
              <a:off x="8689990" y="529842"/>
              <a:ext cx="3096195"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Black with white markings around face, white socks; green eyes</a:t>
              </a:r>
              <a:endPar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Library of eye banner free free png files ▻▻▻ Clipart Art 2019">
              <a:extLst>
                <a:ext uri="{FF2B5EF4-FFF2-40B4-BE49-F238E27FC236}">
                  <a16:creationId xmlns:a16="http://schemas.microsoft.com/office/drawing/2014/main" id="{35CBA4E6-D6CD-4ED6-9CB6-EFB7CDAB4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572754" y="8154"/>
              <a:ext cx="865902" cy="416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13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25" grpId="0"/>
      <p:bldP spid="22" grpId="0" animBg="1"/>
      <p:bldP spid="23" grpId="0"/>
      <p:bldP spid="24" grpId="0" animBg="1"/>
      <p:bldP spid="26" grpId="0" animBg="1"/>
      <p:bldP spid="27" grpId="0" animBg="1"/>
      <p:bldP spid="28" grpId="0" animBg="1"/>
      <p:bldP spid="31" grpId="0" animBg="1"/>
      <p:bldP spid="34"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07ABF-0190-41DB-85B2-0C8DCDF60426}"/>
              </a:ext>
            </a:extLst>
          </p:cNvPr>
          <p:cNvSpPr>
            <a:spLocks noGrp="1"/>
          </p:cNvSpPr>
          <p:nvPr>
            <p:ph idx="1"/>
          </p:nvPr>
        </p:nvSpPr>
        <p:spPr>
          <a:xfrm>
            <a:off x="269033" y="286074"/>
            <a:ext cx="4435314" cy="2214530"/>
          </a:xfrm>
        </p:spPr>
        <p:txBody>
          <a:bodyPr>
            <a:normAutofit/>
          </a:bodyPr>
          <a:lstStyle/>
          <a:p>
            <a:r>
              <a:rPr lang="en-GB" dirty="0">
                <a:latin typeface="Andika" panose="02000000000000000000" pitchFamily="2" charset="0"/>
                <a:ea typeface="Andika" panose="02000000000000000000" pitchFamily="2" charset="0"/>
                <a:cs typeface="Andika" panose="02000000000000000000" pitchFamily="2" charset="0"/>
              </a:rPr>
              <a:t>Name</a:t>
            </a:r>
          </a:p>
          <a:p>
            <a:r>
              <a:rPr lang="en-GB" dirty="0">
                <a:latin typeface="Andika" panose="02000000000000000000" pitchFamily="2" charset="0"/>
                <a:ea typeface="Andika" panose="02000000000000000000" pitchFamily="2" charset="0"/>
                <a:cs typeface="Andika" panose="02000000000000000000" pitchFamily="2" charset="0"/>
              </a:rPr>
              <a:t>Appearance</a:t>
            </a:r>
          </a:p>
          <a:p>
            <a:r>
              <a:rPr lang="en-GB" dirty="0">
                <a:latin typeface="Andika" panose="02000000000000000000" pitchFamily="2" charset="0"/>
                <a:ea typeface="Andika" panose="02000000000000000000" pitchFamily="2" charset="0"/>
                <a:cs typeface="Andika" panose="02000000000000000000" pitchFamily="2" charset="0"/>
              </a:rPr>
              <a:t>Feeding habits</a:t>
            </a:r>
          </a:p>
          <a:p>
            <a:r>
              <a:rPr lang="en-GB" dirty="0">
                <a:latin typeface="Andika" panose="02000000000000000000" pitchFamily="2" charset="0"/>
                <a:ea typeface="Andika" panose="02000000000000000000" pitchFamily="2" charset="0"/>
                <a:cs typeface="Andika" panose="02000000000000000000" pitchFamily="2" charset="0"/>
              </a:rPr>
              <a:t>Interesting information </a:t>
            </a:r>
          </a:p>
        </p:txBody>
      </p:sp>
      <p:pic>
        <p:nvPicPr>
          <p:cNvPr id="1026" name="Picture 2" descr="https://lh3.googleusercontent.com/QQJBvWSb2RauEIwocOON3ScfIHNLcHHDcEcSUpp7EQP85-Od325ylE0XnwgPu-_aStFdv4m1wV4g1hdiAVhsBZLpps2CfDUfZQ2Z6gHpmjvRbC8gLROBOFbLUM7cdpfmHR9Do3FrrJxs7zMojjPPNnFYxDADEyIScqurzJaYoT64gZDFKZqRaIZkmgkBu1IPNVJGURu9HrXaywl3-MnA3sShxmCvoeo5A3SAa7Lva_M1C4YEPUpZb_Bbl5ma4KHYN6m0FFIziN14-fC8KXlXC4017vl40kER3bsKlDp62su6CKdZLBRajk4OKPhJBVXABuXPOCwXQDDMiSRxGkgAmjCmCfLieFFZTTE46QRDWqEVdLTh59LdwL3Xdj1IwsIrp5DL-eg6pu_44PRhwgENhxv4TFu132s5nAzPrGmblYA707u_uDI73E0pq0YOWXEDoZ3u6RBagPiA8rhiw3Omh1wsQ1g4KAM811xBJUT0S3oM888b-caYbHmbWYDAQJ9yQ0URuGV7FWKP87zQzhGBEcOR62uV6HQoIo9z5Zn50KbFO4fCjitPAhfKIl2U2EcmAsLFmE6Iwht71qfVcf4E5vlq6os-OLYawvmADNcpAKMqcc1vAKiQ7ScXQ1ioN0CBGiSow7qYGqKUkgvXLNoMcXQs4t0_tzxKExyDSVE8jVL8D9iA0rlj2JJQpj-jj78=w532-h943-no?authuser=0">
            <a:extLst>
              <a:ext uri="{FF2B5EF4-FFF2-40B4-BE49-F238E27FC236}">
                <a16:creationId xmlns:a16="http://schemas.microsoft.com/office/drawing/2014/main" id="{6D7E6EEE-2293-42E7-B0ED-1838156DE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52" b="31700"/>
          <a:stretch/>
        </p:blipFill>
        <p:spPr bwMode="auto">
          <a:xfrm>
            <a:off x="1015029" y="2878494"/>
            <a:ext cx="3854450" cy="3480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allout: Line 3">
            <a:extLst>
              <a:ext uri="{FF2B5EF4-FFF2-40B4-BE49-F238E27FC236}">
                <a16:creationId xmlns:a16="http://schemas.microsoft.com/office/drawing/2014/main" id="{72B0792A-092C-4CDA-94AD-2719EA50DEA9}"/>
              </a:ext>
            </a:extLst>
          </p:cNvPr>
          <p:cNvSpPr/>
          <p:nvPr/>
        </p:nvSpPr>
        <p:spPr>
          <a:xfrm>
            <a:off x="3699590" y="101680"/>
            <a:ext cx="1440822" cy="603413"/>
          </a:xfrm>
          <a:prstGeom prst="borderCallout1">
            <a:avLst>
              <a:gd name="adj1" fmla="val 113075"/>
              <a:gd name="adj2" fmla="val 35569"/>
              <a:gd name="adj3" fmla="val 451141"/>
              <a:gd name="adj4" fmla="val 13496"/>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Ozzy</a:t>
            </a:r>
          </a:p>
        </p:txBody>
      </p:sp>
      <p:sp>
        <p:nvSpPr>
          <p:cNvPr id="6" name="Callout: Line 5">
            <a:extLst>
              <a:ext uri="{FF2B5EF4-FFF2-40B4-BE49-F238E27FC236}">
                <a16:creationId xmlns:a16="http://schemas.microsoft.com/office/drawing/2014/main" id="{639C4124-7999-4200-AB58-FDACC54B6A5D}"/>
              </a:ext>
            </a:extLst>
          </p:cNvPr>
          <p:cNvSpPr/>
          <p:nvPr/>
        </p:nvSpPr>
        <p:spPr>
          <a:xfrm>
            <a:off x="5859624" y="1"/>
            <a:ext cx="6229739" cy="2764368"/>
          </a:xfrm>
          <a:prstGeom prst="borderCallout1">
            <a:avLst>
              <a:gd name="adj1" fmla="val 62047"/>
              <a:gd name="adj2" fmla="val -1016"/>
              <a:gd name="adj3" fmla="val 134068"/>
              <a:gd name="adj4" fmla="val -3302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32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Callout: Line 6">
            <a:extLst>
              <a:ext uri="{FF2B5EF4-FFF2-40B4-BE49-F238E27FC236}">
                <a16:creationId xmlns:a16="http://schemas.microsoft.com/office/drawing/2014/main" id="{065F655D-F307-4352-BF0B-A16B8542E850}"/>
              </a:ext>
            </a:extLst>
          </p:cNvPr>
          <p:cNvSpPr/>
          <p:nvPr/>
        </p:nvSpPr>
        <p:spPr>
          <a:xfrm>
            <a:off x="6760028" y="2878494"/>
            <a:ext cx="5016758" cy="1776248"/>
          </a:xfrm>
          <a:prstGeom prst="borderCallout1">
            <a:avLst>
              <a:gd name="adj1" fmla="val 62047"/>
              <a:gd name="adj2" fmla="val -1016"/>
              <a:gd name="adj3" fmla="val 68029"/>
              <a:gd name="adj4" fmla="val -3911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dried cat food twice a day and fresh water</a:t>
            </a:r>
          </a:p>
        </p:txBody>
      </p:sp>
      <p:sp>
        <p:nvSpPr>
          <p:cNvPr id="8" name="Callout: Line 7">
            <a:extLst>
              <a:ext uri="{FF2B5EF4-FFF2-40B4-BE49-F238E27FC236}">
                <a16:creationId xmlns:a16="http://schemas.microsoft.com/office/drawing/2014/main" id="{E6D8C1F1-1A79-4846-A4E1-A93774A415B9}"/>
              </a:ext>
            </a:extLst>
          </p:cNvPr>
          <p:cNvSpPr/>
          <p:nvPr/>
        </p:nvSpPr>
        <p:spPr>
          <a:xfrm>
            <a:off x="6760028" y="4811171"/>
            <a:ext cx="5085183" cy="1945149"/>
          </a:xfrm>
          <a:prstGeom prst="borderCallout1">
            <a:avLst>
              <a:gd name="adj1" fmla="val 41946"/>
              <a:gd name="adj2" fmla="val 1423"/>
              <a:gd name="adj3" fmla="val 36058"/>
              <a:gd name="adj4" fmla="val -43771"/>
            </a:avLst>
          </a:prstGeom>
          <a:solidFill>
            <a:srgbClr val="7030A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playful, loving, loves being around people; loves playing with toys, brush his long hair</a:t>
            </a:r>
          </a:p>
        </p:txBody>
      </p:sp>
      <p:sp>
        <p:nvSpPr>
          <p:cNvPr id="2" name="Rectangle 1">
            <a:extLst>
              <a:ext uri="{FF2B5EF4-FFF2-40B4-BE49-F238E27FC236}">
                <a16:creationId xmlns:a16="http://schemas.microsoft.com/office/drawing/2014/main" id="{E601D39C-CB87-4916-8A21-C88E0B0B0382}"/>
              </a:ext>
            </a:extLst>
          </p:cNvPr>
          <p:cNvSpPr/>
          <p:nvPr/>
        </p:nvSpPr>
        <p:spPr>
          <a:xfrm>
            <a:off x="5932801" y="16172"/>
            <a:ext cx="6156562" cy="2862322"/>
          </a:xfrm>
          <a:prstGeom prst="rect">
            <a:avLst/>
          </a:prstGeom>
        </p:spPr>
        <p:txBody>
          <a:bodyPr wrap="square">
            <a:spAutoFit/>
          </a:bodyPr>
          <a:lstStyle/>
          <a:p>
            <a:pPr marL="571500" indent="-571500">
              <a:buFont typeface="Arial" panose="020B0604020202020204" pitchFamily="34" charset="0"/>
              <a:buChar char="•"/>
            </a:pP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black with white markings around face, white socks, </a:t>
            </a:r>
          </a:p>
          <a:p>
            <a:pPr marL="571500" indent="-571500">
              <a:buFont typeface="Arial" panose="020B0604020202020204" pitchFamily="34" charset="0"/>
              <a:buChar char="•"/>
            </a:pP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green eyes</a:t>
            </a:r>
          </a:p>
          <a:p>
            <a:pPr marL="571500" indent="-571500">
              <a:buFont typeface="Arial" panose="020B0604020202020204" pitchFamily="34" charset="0"/>
              <a:buChar char="•"/>
            </a:pPr>
            <a:r>
              <a:rPr lang="en-US" sz="36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long soft fur - Persian</a:t>
            </a:r>
          </a:p>
        </p:txBody>
      </p:sp>
    </p:spTree>
    <p:extLst>
      <p:ext uri="{BB962C8B-B14F-4D97-AF65-F5344CB8AC3E}">
        <p14:creationId xmlns:p14="http://schemas.microsoft.com/office/powerpoint/2010/main" val="22965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2837203-B1C1-4570-AD71-C4CF63708574}"/>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6C224D05-1C8E-46D2-B309-B788ED166DF2}"/>
              </a:ext>
            </a:extLst>
          </p:cNvPr>
          <p:cNvSpPr/>
          <p:nvPr/>
        </p:nvSpPr>
        <p:spPr>
          <a:xfrm>
            <a:off x="9278800" y="2243271"/>
            <a:ext cx="2473837" cy="23510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4E1D645-B47C-4150-BE34-FCB2A855DC61}"/>
              </a:ext>
            </a:extLst>
          </p:cNvPr>
          <p:cNvSpPr/>
          <p:nvPr/>
        </p:nvSpPr>
        <p:spPr>
          <a:xfrm>
            <a:off x="8565607" y="4870489"/>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76BB08D-F360-4EC7-90A5-1748FDCC477D}"/>
              </a:ext>
            </a:extLst>
          </p:cNvPr>
          <p:cNvSpPr/>
          <p:nvPr/>
        </p:nvSpPr>
        <p:spPr>
          <a:xfrm>
            <a:off x="4422708" y="4990847"/>
            <a:ext cx="3187030" cy="173518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8D08490E-E1CF-4C5E-9E2A-E688D71145E7}"/>
              </a:ext>
            </a:extLst>
          </p:cNvPr>
          <p:cNvSpPr/>
          <p:nvPr/>
        </p:nvSpPr>
        <p:spPr>
          <a:xfrm>
            <a:off x="325069" y="4657279"/>
            <a:ext cx="2442194"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F6AF375-5E7F-4122-A4F1-2C59073A3EE0}"/>
              </a:ext>
            </a:extLst>
          </p:cNvPr>
          <p:cNvSpPr/>
          <p:nvPr/>
        </p:nvSpPr>
        <p:spPr>
          <a:xfrm>
            <a:off x="371196" y="2477534"/>
            <a:ext cx="303708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1859492-E612-420D-A933-5FF072346E2F}"/>
              </a:ext>
            </a:extLst>
          </p:cNvPr>
          <p:cNvSpPr/>
          <p:nvPr/>
        </p:nvSpPr>
        <p:spPr>
          <a:xfrm>
            <a:off x="221246" y="1111170"/>
            <a:ext cx="2587564" cy="113210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F6F3735F-2B1C-41AF-B33A-E27666ABEAAC}"/>
              </a:ext>
            </a:extLst>
          </p:cNvPr>
          <p:cNvSpPr/>
          <p:nvPr/>
        </p:nvSpPr>
        <p:spPr>
          <a:xfrm>
            <a:off x="4695368" y="86123"/>
            <a:ext cx="2842844" cy="16514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1C6CDECF-45C9-485D-A695-1F94A43E0C28}"/>
              </a:ext>
            </a:extLst>
          </p:cNvPr>
          <p:cNvCxnSpPr>
            <a:cxnSpLocks/>
          </p:cNvCxnSpPr>
          <p:nvPr/>
        </p:nvCxnSpPr>
        <p:spPr>
          <a:xfrm flipV="1">
            <a:off x="7951808" y="1359570"/>
            <a:ext cx="753274" cy="8911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3C8A9B6-B3A6-4CBC-802F-94EBBA7C2A35}"/>
              </a:ext>
            </a:extLst>
          </p:cNvPr>
          <p:cNvCxnSpPr>
            <a:cxnSpLocks/>
          </p:cNvCxnSpPr>
          <p:nvPr/>
        </p:nvCxnSpPr>
        <p:spPr>
          <a:xfrm flipV="1">
            <a:off x="8067955" y="3180931"/>
            <a:ext cx="1130637" cy="815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AC66DD-F810-480A-8C6B-014ECE589081}"/>
              </a:ext>
            </a:extLst>
          </p:cNvPr>
          <p:cNvCxnSpPr>
            <a:cxnSpLocks/>
          </p:cNvCxnSpPr>
          <p:nvPr/>
        </p:nvCxnSpPr>
        <p:spPr>
          <a:xfrm>
            <a:off x="8067955" y="4380465"/>
            <a:ext cx="1072510" cy="451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764AB4C-7D48-44B0-94B1-4852E53FD787}"/>
              </a:ext>
            </a:extLst>
          </p:cNvPr>
          <p:cNvCxnSpPr>
            <a:cxnSpLocks/>
          </p:cNvCxnSpPr>
          <p:nvPr/>
        </p:nvCxnSpPr>
        <p:spPr>
          <a:xfrm>
            <a:off x="6096000" y="4712277"/>
            <a:ext cx="0" cy="278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E79964A-CD16-4885-9CB6-4C57DEC933DC}"/>
              </a:ext>
            </a:extLst>
          </p:cNvPr>
          <p:cNvCxnSpPr>
            <a:cxnSpLocks/>
          </p:cNvCxnSpPr>
          <p:nvPr/>
        </p:nvCxnSpPr>
        <p:spPr>
          <a:xfrm flipH="1">
            <a:off x="2783565" y="4490977"/>
            <a:ext cx="1498207" cy="379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63149E2-A829-42E8-B63E-86EAE053A453}"/>
              </a:ext>
            </a:extLst>
          </p:cNvPr>
          <p:cNvCxnSpPr>
            <a:cxnSpLocks/>
            <a:stCxn id="2" idx="1"/>
            <a:endCxn id="25" idx="3"/>
          </p:cNvCxnSpPr>
          <p:nvPr/>
        </p:nvCxnSpPr>
        <p:spPr>
          <a:xfrm flipH="1">
            <a:off x="3408276" y="3401427"/>
            <a:ext cx="873496" cy="2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C0E8929-8906-482D-8504-0BF2864475DA}"/>
              </a:ext>
            </a:extLst>
          </p:cNvPr>
          <p:cNvCxnSpPr>
            <a:cxnSpLocks/>
          </p:cNvCxnSpPr>
          <p:nvPr/>
        </p:nvCxnSpPr>
        <p:spPr>
          <a:xfrm flipH="1" flipV="1">
            <a:off x="2808810" y="1524292"/>
            <a:ext cx="1702618" cy="663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193A763-7EAF-459D-9DD6-2A81E2406063}"/>
              </a:ext>
            </a:extLst>
          </p:cNvPr>
          <p:cNvCxnSpPr>
            <a:cxnSpLocks/>
          </p:cNvCxnSpPr>
          <p:nvPr/>
        </p:nvCxnSpPr>
        <p:spPr>
          <a:xfrm flipV="1">
            <a:off x="5948362" y="1737531"/>
            <a:ext cx="19731" cy="341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09F8A3F-FB88-4B0E-A988-A38D048289BA}"/>
              </a:ext>
            </a:extLst>
          </p:cNvPr>
          <p:cNvSpPr/>
          <p:nvPr/>
        </p:nvSpPr>
        <p:spPr>
          <a:xfrm>
            <a:off x="4281772" y="2090576"/>
            <a:ext cx="3786183" cy="2621701"/>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66E399B-73F3-45A4-B786-515CB75DD182}"/>
              </a:ext>
            </a:extLst>
          </p:cNvPr>
          <p:cNvSpPr/>
          <p:nvPr/>
        </p:nvSpPr>
        <p:spPr>
          <a:xfrm>
            <a:off x="-1096625" y="169927"/>
            <a:ext cx="6824577"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Brainstorm ideas</a:t>
            </a:r>
          </a:p>
        </p:txBody>
      </p:sp>
    </p:spTree>
    <p:extLst>
      <p:ext uri="{BB962C8B-B14F-4D97-AF65-F5344CB8AC3E}">
        <p14:creationId xmlns:p14="http://schemas.microsoft.com/office/powerpoint/2010/main" val="194236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t-ownership-infographic-main">
            <a:extLst>
              <a:ext uri="{FF2B5EF4-FFF2-40B4-BE49-F238E27FC236}">
                <a16:creationId xmlns:a16="http://schemas.microsoft.com/office/drawing/2014/main" id="{617D14D1-0211-4C7A-B409-D5704DBF9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548" y="1273845"/>
            <a:ext cx="8392149" cy="5454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DDFCA-85DF-4E64-8B5B-C71C14DFD9E1}"/>
              </a:ext>
            </a:extLst>
          </p:cNvPr>
          <p:cNvSpPr/>
          <p:nvPr/>
        </p:nvSpPr>
        <p:spPr>
          <a:xfrm>
            <a:off x="2892496" y="230188"/>
            <a:ext cx="5636992"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Janda Safe and Sound" panose="02000503000000020004" pitchFamily="2" charset="0"/>
              </a:rPr>
              <a:t>An Infographic</a:t>
            </a:r>
          </a:p>
        </p:txBody>
      </p:sp>
    </p:spTree>
    <p:extLst>
      <p:ext uri="{BB962C8B-B14F-4D97-AF65-F5344CB8AC3E}">
        <p14:creationId xmlns:p14="http://schemas.microsoft.com/office/powerpoint/2010/main" val="47556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64819" y="48007"/>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describe my pet.</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talk about my pet’s appearance and what it eats.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add more details to describe my pet.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052937"/>
            <a:ext cx="3320981" cy="1754326"/>
          </a:xfrm>
          <a:prstGeom prst="rect">
            <a:avLst/>
          </a:prstGeom>
          <a:noFill/>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Jungle Boy" pitchFamily="2" charset="0"/>
              </a:rPr>
              <a:t>Speaking Activity</a:t>
            </a:r>
            <a:endPar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endParaRP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Describe your pet</a:t>
            </a:r>
          </a:p>
        </p:txBody>
      </p:sp>
      <p:pic>
        <p:nvPicPr>
          <p:cNvPr id="2054" name="Picture 6" descr="Most Creative - Time to choose your favorite pet artwork from our Art  Assignment!">
            <a:extLst>
              <a:ext uri="{FF2B5EF4-FFF2-40B4-BE49-F238E27FC236}">
                <a16:creationId xmlns:a16="http://schemas.microsoft.com/office/drawing/2014/main" id="{DB177460-9347-4B54-AF59-385ABF449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8" r="12227"/>
          <a:stretch/>
        </p:blipFill>
        <p:spPr bwMode="auto">
          <a:xfrm>
            <a:off x="6831105" y="4221032"/>
            <a:ext cx="211925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Oval 7">
            <a:extLst>
              <a:ext uri="{FF2B5EF4-FFF2-40B4-BE49-F238E27FC236}">
                <a16:creationId xmlns:a16="http://schemas.microsoft.com/office/drawing/2014/main" id="{F65876E8-267F-4C63-98E8-EB493520159E}"/>
              </a:ext>
            </a:extLst>
          </p:cNvPr>
          <p:cNvSpPr/>
          <p:nvPr/>
        </p:nvSpPr>
        <p:spPr>
          <a:xfrm>
            <a:off x="8155782" y="1506427"/>
            <a:ext cx="3538913" cy="1290671"/>
          </a:xfrm>
          <a:prstGeom prst="wedgeEllipseCallout">
            <a:avLst>
              <a:gd name="adj1" fmla="val -107007"/>
              <a:gd name="adj2" fmla="val 34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appearance</a:t>
            </a:r>
          </a:p>
        </p:txBody>
      </p:sp>
      <p:sp>
        <p:nvSpPr>
          <p:cNvPr id="9" name="Speech Bubble: Oval 8">
            <a:extLst>
              <a:ext uri="{FF2B5EF4-FFF2-40B4-BE49-F238E27FC236}">
                <a16:creationId xmlns:a16="http://schemas.microsoft.com/office/drawing/2014/main" id="{2D9A246D-18FD-4AA4-BB73-5D86095C6968}"/>
              </a:ext>
            </a:extLst>
          </p:cNvPr>
          <p:cNvSpPr/>
          <p:nvPr/>
        </p:nvSpPr>
        <p:spPr>
          <a:xfrm>
            <a:off x="4311570" y="4960574"/>
            <a:ext cx="3844212" cy="1138288"/>
          </a:xfrm>
          <a:prstGeom prst="wedgeEllipseCallout">
            <a:avLst>
              <a:gd name="adj1" fmla="val -75290"/>
              <a:gd name="adj2" fmla="val -8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it enjoys doing</a:t>
            </a:r>
          </a:p>
        </p:txBody>
      </p:sp>
      <p:sp>
        <p:nvSpPr>
          <p:cNvPr id="10" name="Speech Bubble: Oval 9">
            <a:extLst>
              <a:ext uri="{FF2B5EF4-FFF2-40B4-BE49-F238E27FC236}">
                <a16:creationId xmlns:a16="http://schemas.microsoft.com/office/drawing/2014/main" id="{9CFFA0FF-A7DC-4B26-84E0-1E65EABBA080}"/>
              </a:ext>
            </a:extLst>
          </p:cNvPr>
          <p:cNvSpPr/>
          <p:nvPr/>
        </p:nvSpPr>
        <p:spPr>
          <a:xfrm>
            <a:off x="8347788" y="4030706"/>
            <a:ext cx="3844212" cy="1138287"/>
          </a:xfrm>
          <a:prstGeom prst="wedgeEllipseCallout">
            <a:avLst>
              <a:gd name="adj1" fmla="val -75290"/>
              <a:gd name="adj2" fmla="val -8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food</a:t>
            </a:r>
          </a:p>
        </p:txBody>
      </p:sp>
      <p:sp>
        <p:nvSpPr>
          <p:cNvPr id="11" name="Speech Bubble: Oval 10">
            <a:extLst>
              <a:ext uri="{FF2B5EF4-FFF2-40B4-BE49-F238E27FC236}">
                <a16:creationId xmlns:a16="http://schemas.microsoft.com/office/drawing/2014/main" id="{D497FC80-A50A-4434-9099-DBCD2521A5F1}"/>
              </a:ext>
            </a:extLst>
          </p:cNvPr>
          <p:cNvSpPr/>
          <p:nvPr/>
        </p:nvSpPr>
        <p:spPr>
          <a:xfrm>
            <a:off x="4451685" y="258897"/>
            <a:ext cx="5505061" cy="1290671"/>
          </a:xfrm>
          <a:prstGeom prst="wedgeEllipseCallout">
            <a:avLst>
              <a:gd name="adj1" fmla="val -59282"/>
              <a:gd name="adj2" fmla="val 59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name</a:t>
            </a:r>
          </a:p>
        </p:txBody>
      </p:sp>
      <p:pic>
        <p:nvPicPr>
          <p:cNvPr id="13" name="Picture 12" descr="Girl is Speaking clipart. Free download transparent .PNG | Creazilla">
            <a:extLst>
              <a:ext uri="{FF2B5EF4-FFF2-40B4-BE49-F238E27FC236}">
                <a16:creationId xmlns:a16="http://schemas.microsoft.com/office/drawing/2014/main" id="{184CAE59-6991-41F4-A231-F1E146715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27" y="1034473"/>
            <a:ext cx="4182054" cy="5092016"/>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Oval 14">
            <a:extLst>
              <a:ext uri="{FF2B5EF4-FFF2-40B4-BE49-F238E27FC236}">
                <a16:creationId xmlns:a16="http://schemas.microsoft.com/office/drawing/2014/main" id="{4420961D-6740-4B10-A2C5-70795AF8434A}"/>
              </a:ext>
            </a:extLst>
          </p:cNvPr>
          <p:cNvSpPr/>
          <p:nvPr/>
        </p:nvSpPr>
        <p:spPr>
          <a:xfrm>
            <a:off x="8356888" y="5557345"/>
            <a:ext cx="3337807" cy="1138287"/>
          </a:xfrm>
          <a:prstGeom prst="wedgeEllipseCallout">
            <a:avLst>
              <a:gd name="adj1" fmla="val -72160"/>
              <a:gd name="adj2" fmla="val 12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interesting information</a:t>
            </a:r>
          </a:p>
        </p:txBody>
      </p:sp>
      <p:sp>
        <p:nvSpPr>
          <p:cNvPr id="16" name="Speech Bubble: Oval 15">
            <a:extLst>
              <a:ext uri="{FF2B5EF4-FFF2-40B4-BE49-F238E27FC236}">
                <a16:creationId xmlns:a16="http://schemas.microsoft.com/office/drawing/2014/main" id="{E86E074C-F9C9-48BD-9FB4-8454D2485F6A}"/>
              </a:ext>
            </a:extLst>
          </p:cNvPr>
          <p:cNvSpPr/>
          <p:nvPr/>
        </p:nvSpPr>
        <p:spPr>
          <a:xfrm>
            <a:off x="5010777" y="2892419"/>
            <a:ext cx="3844212" cy="1547234"/>
          </a:xfrm>
          <a:prstGeom prst="wedgeEllipseCallout">
            <a:avLst>
              <a:gd name="adj1" fmla="val -75290"/>
              <a:gd name="adj2" fmla="val -8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where you keep it, e.g. cage</a:t>
            </a:r>
          </a:p>
        </p:txBody>
      </p:sp>
    </p:spTree>
    <p:extLst>
      <p:ext uri="{BB962C8B-B14F-4D97-AF65-F5344CB8AC3E}">
        <p14:creationId xmlns:p14="http://schemas.microsoft.com/office/powerpoint/2010/main" val="32940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30,331 One Teenage Boy Only Stock Photos, Pictures &amp; Royalty-Free Images -  iStock">
            <a:extLst>
              <a:ext uri="{FF2B5EF4-FFF2-40B4-BE49-F238E27FC236}">
                <a16:creationId xmlns:a16="http://schemas.microsoft.com/office/drawing/2014/main" id="{692A35E6-26A2-4169-B2A3-BAF7B99D9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82" r="24570"/>
          <a:stretch/>
        </p:blipFill>
        <p:spPr bwMode="auto">
          <a:xfrm>
            <a:off x="756718" y="1052034"/>
            <a:ext cx="292331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a:extLst>
              <a:ext uri="{FF2B5EF4-FFF2-40B4-BE49-F238E27FC236}">
                <a16:creationId xmlns:a16="http://schemas.microsoft.com/office/drawing/2014/main" id="{32E1C2C3-BD00-418B-BEB6-989EA8F7E468}"/>
              </a:ext>
            </a:extLst>
          </p:cNvPr>
          <p:cNvSpPr/>
          <p:nvPr/>
        </p:nvSpPr>
        <p:spPr>
          <a:xfrm>
            <a:off x="1170280" y="5039609"/>
            <a:ext cx="1513556" cy="923330"/>
          </a:xfrm>
          <a:prstGeom prst="rect">
            <a:avLst/>
          </a:prstGeom>
          <a:noFill/>
        </p:spPr>
        <p:txBody>
          <a:bodyPr wrap="none" lIns="91440" tIns="45720" rIns="91440" bIns="45720">
            <a:spAutoFit/>
          </a:bodyPr>
          <a:lstStyle/>
          <a:p>
            <a:pPr algn="ctr"/>
            <a:r>
              <a:rPr lang="en-US" sz="5400" b="1" cap="none" spc="0" dirty="0">
                <a:ln w="38100">
                  <a:solidFill>
                    <a:schemeClr val="accent1">
                      <a:lumMod val="75000"/>
                    </a:schemeClr>
                  </a:solidFill>
                  <a:prstDash val="solid"/>
                </a:ln>
                <a:solidFill>
                  <a:srgbClr val="CC66FF"/>
                </a:solidFill>
                <a:effectLst/>
                <a:latin typeface="Cooper Black" panose="0208090404030B020404" pitchFamily="18" charset="0"/>
              </a:rPr>
              <a:t>Ben</a:t>
            </a:r>
          </a:p>
        </p:txBody>
      </p:sp>
      <p:grpSp>
        <p:nvGrpSpPr>
          <p:cNvPr id="9" name="Group 8">
            <a:extLst>
              <a:ext uri="{FF2B5EF4-FFF2-40B4-BE49-F238E27FC236}">
                <a16:creationId xmlns:a16="http://schemas.microsoft.com/office/drawing/2014/main" id="{73E91CCE-4BA2-42EC-AE13-BDF79ED79ED4}"/>
              </a:ext>
            </a:extLst>
          </p:cNvPr>
          <p:cNvGrpSpPr/>
          <p:nvPr/>
        </p:nvGrpSpPr>
        <p:grpSpPr>
          <a:xfrm>
            <a:off x="5292453" y="541938"/>
            <a:ext cx="3690508" cy="2453196"/>
            <a:chOff x="10885067" y="-280743"/>
            <a:chExt cx="3211136" cy="2453196"/>
          </a:xfrm>
        </p:grpSpPr>
        <p:pic>
          <p:nvPicPr>
            <p:cNvPr id="3076" name="Picture 4" descr="Study Shows Tarantulas Run Faster in Warm Weather | Time">
              <a:extLst>
                <a:ext uri="{FF2B5EF4-FFF2-40B4-BE49-F238E27FC236}">
                  <a16:creationId xmlns:a16="http://schemas.microsoft.com/office/drawing/2014/main" id="{20C00010-27A3-411D-97CF-C5B9D5E09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490" y="642587"/>
              <a:ext cx="2923311" cy="1529866"/>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6356390B-28A4-4FA0-A80D-C52DAEAD7928}"/>
                </a:ext>
              </a:extLst>
            </p:cNvPr>
            <p:cNvSpPr/>
            <p:nvPr/>
          </p:nvSpPr>
          <p:spPr>
            <a:xfrm>
              <a:off x="10885067" y="-280743"/>
              <a:ext cx="3211136" cy="923330"/>
            </a:xfrm>
            <a:prstGeom prst="rect">
              <a:avLst/>
            </a:prstGeom>
            <a:no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tarantula</a:t>
              </a:r>
            </a:p>
          </p:txBody>
        </p:sp>
      </p:grpSp>
      <p:graphicFrame>
        <p:nvGraphicFramePr>
          <p:cNvPr id="12" name="Table 12">
            <a:extLst>
              <a:ext uri="{FF2B5EF4-FFF2-40B4-BE49-F238E27FC236}">
                <a16:creationId xmlns:a16="http://schemas.microsoft.com/office/drawing/2014/main" id="{849DAD9C-1B57-4F59-B276-15DBF16813E7}"/>
              </a:ext>
            </a:extLst>
          </p:cNvPr>
          <p:cNvGraphicFramePr>
            <a:graphicFrameLocks noGrp="1"/>
          </p:cNvGraphicFramePr>
          <p:nvPr>
            <p:extLst>
              <p:ext uri="{D42A27DB-BD31-4B8C-83A1-F6EECF244321}">
                <p14:modId xmlns:p14="http://schemas.microsoft.com/office/powerpoint/2010/main" val="415649966"/>
              </p:ext>
            </p:extLst>
          </p:nvPr>
        </p:nvGraphicFramePr>
        <p:xfrm>
          <a:off x="4190577" y="3706109"/>
          <a:ext cx="7314067" cy="2667000"/>
        </p:xfrm>
        <a:graphic>
          <a:graphicData uri="http://schemas.openxmlformats.org/drawingml/2006/table">
            <a:tbl>
              <a:tblPr firstRow="1" bandRow="1">
                <a:tableStyleId>{69CF1AB2-1976-4502-BF36-3FF5EA218861}</a:tableStyleId>
              </a:tblPr>
              <a:tblGrid>
                <a:gridCol w="2565617">
                  <a:extLst>
                    <a:ext uri="{9D8B030D-6E8A-4147-A177-3AD203B41FA5}">
                      <a16:colId xmlns:a16="http://schemas.microsoft.com/office/drawing/2014/main" val="2544360269"/>
                    </a:ext>
                  </a:extLst>
                </a:gridCol>
                <a:gridCol w="4748450">
                  <a:extLst>
                    <a:ext uri="{9D8B030D-6E8A-4147-A177-3AD203B41FA5}">
                      <a16:colId xmlns:a16="http://schemas.microsoft.com/office/drawing/2014/main" val="377798967"/>
                    </a:ext>
                  </a:extLst>
                </a:gridCol>
              </a:tblGrid>
              <a:tr h="370840">
                <a:tc>
                  <a:txBody>
                    <a:bodyPr/>
                    <a:lstStyle/>
                    <a:p>
                      <a:r>
                        <a:rPr lang="en-GB" dirty="0">
                          <a:latin typeface="Andika" panose="02000000000000000000" pitchFamily="2" charset="0"/>
                          <a:ea typeface="Andika" panose="02000000000000000000" pitchFamily="2" charset="0"/>
                          <a:cs typeface="Andika" panose="02000000000000000000" pitchFamily="2" charset="0"/>
                        </a:rPr>
                        <a:t>Description</a:t>
                      </a:r>
                    </a:p>
                  </a:txBody>
                  <a:tcPr/>
                </a:tc>
                <a:tc>
                  <a:txBody>
                    <a:bodyPr/>
                    <a:lstStyle/>
                    <a:p>
                      <a:r>
                        <a:rPr lang="en-GB" b="0" dirty="0">
                          <a:latin typeface="Andika" panose="02000000000000000000" pitchFamily="2" charset="0"/>
                          <a:ea typeface="Andika" panose="02000000000000000000" pitchFamily="2" charset="0"/>
                          <a:cs typeface="Andika" panose="02000000000000000000" pitchFamily="2" charset="0"/>
                        </a:rPr>
                        <a:t>unusual, large</a:t>
                      </a:r>
                    </a:p>
                  </a:txBody>
                  <a:tcPr/>
                </a:tc>
                <a:extLst>
                  <a:ext uri="{0D108BD9-81ED-4DB2-BD59-A6C34878D82A}">
                    <a16:rowId xmlns:a16="http://schemas.microsoft.com/office/drawing/2014/main" val="1713150570"/>
                  </a:ext>
                </a:extLst>
              </a:tr>
              <a:tr h="370840">
                <a:tc>
                  <a:txBody>
                    <a:bodyPr/>
                    <a:lstStyle/>
                    <a:p>
                      <a:r>
                        <a:rPr lang="en-GB" b="1" dirty="0">
                          <a:latin typeface="Andika" panose="02000000000000000000" pitchFamily="2" charset="0"/>
                          <a:ea typeface="Andika" panose="02000000000000000000" pitchFamily="2" charset="0"/>
                          <a:cs typeface="Andika" panose="02000000000000000000" pitchFamily="2" charset="0"/>
                        </a:rPr>
                        <a:t>Where it comes from</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South America</a:t>
                      </a:r>
                    </a:p>
                  </a:txBody>
                  <a:tcPr/>
                </a:tc>
                <a:extLst>
                  <a:ext uri="{0D108BD9-81ED-4DB2-BD59-A6C34878D82A}">
                    <a16:rowId xmlns:a16="http://schemas.microsoft.com/office/drawing/2014/main" val="2934185696"/>
                  </a:ext>
                </a:extLst>
              </a:tr>
              <a:tr h="370840">
                <a:tc>
                  <a:txBody>
                    <a:bodyPr/>
                    <a:lstStyle/>
                    <a:p>
                      <a:r>
                        <a:rPr lang="en-GB" b="1" dirty="0">
                          <a:latin typeface="Andika" panose="02000000000000000000" pitchFamily="2" charset="0"/>
                          <a:ea typeface="Andika" panose="02000000000000000000" pitchFamily="2" charset="0"/>
                          <a:cs typeface="Andika" panose="02000000000000000000" pitchFamily="2" charset="0"/>
                        </a:rPr>
                        <a:t>Name</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Fang</a:t>
                      </a:r>
                    </a:p>
                  </a:txBody>
                  <a:tcPr/>
                </a:tc>
                <a:extLst>
                  <a:ext uri="{0D108BD9-81ED-4DB2-BD59-A6C34878D82A}">
                    <a16:rowId xmlns:a16="http://schemas.microsoft.com/office/drawing/2014/main" val="4097209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Feeding habits</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8 times a day</a:t>
                      </a:r>
                    </a:p>
                    <a:p>
                      <a:r>
                        <a:rPr lang="en-GB" dirty="0">
                          <a:latin typeface="Andika" panose="02000000000000000000" pitchFamily="2" charset="0"/>
                          <a:ea typeface="Andika" panose="02000000000000000000" pitchFamily="2" charset="0"/>
                          <a:cs typeface="Andika" panose="02000000000000000000" pitchFamily="2" charset="0"/>
                        </a:rPr>
                        <a:t>live insects bought from the pet shop</a:t>
                      </a:r>
                    </a:p>
                  </a:txBody>
                  <a:tcPr/>
                </a:tc>
                <a:extLst>
                  <a:ext uri="{0D108BD9-81ED-4DB2-BD59-A6C34878D82A}">
                    <a16:rowId xmlns:a16="http://schemas.microsoft.com/office/drawing/2014/main" val="31602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Interesting information</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poisonous hairs on </a:t>
                      </a:r>
                      <a:r>
                        <a:rPr lang="en-GB">
                          <a:latin typeface="Andika" panose="02000000000000000000" pitchFamily="2" charset="0"/>
                          <a:ea typeface="Andika" panose="02000000000000000000" pitchFamily="2" charset="0"/>
                          <a:cs typeface="Andika" panose="02000000000000000000" pitchFamily="2" charset="0"/>
                        </a:rPr>
                        <a:t>Fang’s legs,</a:t>
                      </a:r>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Ben has to be careful when he takes Fang out of his box</a:t>
                      </a:r>
                    </a:p>
                  </a:txBody>
                  <a:tcPr/>
                </a:tc>
                <a:extLst>
                  <a:ext uri="{0D108BD9-81ED-4DB2-BD59-A6C34878D82A}">
                    <a16:rowId xmlns:a16="http://schemas.microsoft.com/office/drawing/2014/main" val="3172392615"/>
                  </a:ext>
                </a:extLst>
              </a:tr>
            </a:tbl>
          </a:graphicData>
        </a:graphic>
      </p:graphicFrame>
    </p:spTree>
    <p:extLst>
      <p:ext uri="{BB962C8B-B14F-4D97-AF65-F5344CB8AC3E}">
        <p14:creationId xmlns:p14="http://schemas.microsoft.com/office/powerpoint/2010/main" val="13852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DE6FA9-23E1-4DE4-885B-E922B107095A}"/>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356390B-28A4-4FA0-A80D-C52DAEAD7928}"/>
              </a:ext>
            </a:extLst>
          </p:cNvPr>
          <p:cNvSpPr/>
          <p:nvPr/>
        </p:nvSpPr>
        <p:spPr>
          <a:xfrm>
            <a:off x="5137001" y="541938"/>
            <a:ext cx="4001417" cy="923330"/>
          </a:xfrm>
          <a:prstGeom prst="rect">
            <a:avLst/>
          </a:prstGeom>
          <a:no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Siamese cat</a:t>
            </a:r>
          </a:p>
        </p:txBody>
      </p:sp>
      <p:graphicFrame>
        <p:nvGraphicFramePr>
          <p:cNvPr id="12" name="Table 12">
            <a:extLst>
              <a:ext uri="{FF2B5EF4-FFF2-40B4-BE49-F238E27FC236}">
                <a16:creationId xmlns:a16="http://schemas.microsoft.com/office/drawing/2014/main" id="{849DAD9C-1B57-4F59-B276-15DBF16813E7}"/>
              </a:ext>
            </a:extLst>
          </p:cNvPr>
          <p:cNvGraphicFramePr>
            <a:graphicFrameLocks noGrp="1"/>
          </p:cNvGraphicFramePr>
          <p:nvPr>
            <p:extLst>
              <p:ext uri="{D42A27DB-BD31-4B8C-83A1-F6EECF244321}">
                <p14:modId xmlns:p14="http://schemas.microsoft.com/office/powerpoint/2010/main" val="1793372135"/>
              </p:ext>
            </p:extLst>
          </p:nvPr>
        </p:nvGraphicFramePr>
        <p:xfrm>
          <a:off x="4199908" y="3715440"/>
          <a:ext cx="7314067" cy="2296160"/>
        </p:xfrm>
        <a:graphic>
          <a:graphicData uri="http://schemas.openxmlformats.org/drawingml/2006/table">
            <a:tbl>
              <a:tblPr firstRow="1" bandRow="1">
                <a:tableStyleId>{69CF1AB2-1976-4502-BF36-3FF5EA218861}</a:tableStyleId>
              </a:tblPr>
              <a:tblGrid>
                <a:gridCol w="2565617">
                  <a:extLst>
                    <a:ext uri="{9D8B030D-6E8A-4147-A177-3AD203B41FA5}">
                      <a16:colId xmlns:a16="http://schemas.microsoft.com/office/drawing/2014/main" val="2544360269"/>
                    </a:ext>
                  </a:extLst>
                </a:gridCol>
                <a:gridCol w="4748450">
                  <a:extLst>
                    <a:ext uri="{9D8B030D-6E8A-4147-A177-3AD203B41FA5}">
                      <a16:colId xmlns:a16="http://schemas.microsoft.com/office/drawing/2014/main" val="377798967"/>
                    </a:ext>
                  </a:extLst>
                </a:gridCol>
              </a:tblGrid>
              <a:tr h="370840">
                <a:tc>
                  <a:txBody>
                    <a:bodyPr/>
                    <a:lstStyle/>
                    <a:p>
                      <a:r>
                        <a:rPr lang="en-GB" dirty="0">
                          <a:latin typeface="Andika" panose="02000000000000000000" pitchFamily="2" charset="0"/>
                          <a:ea typeface="Andika" panose="02000000000000000000" pitchFamily="2" charset="0"/>
                          <a:cs typeface="Andika" panose="02000000000000000000" pitchFamily="2" charset="0"/>
                        </a:rPr>
                        <a:t>Description</a:t>
                      </a:r>
                    </a:p>
                  </a:txBody>
                  <a:tcPr/>
                </a:tc>
                <a:tc>
                  <a:txBody>
                    <a:bodyPr/>
                    <a:lstStyle/>
                    <a:p>
                      <a:r>
                        <a:rPr lang="en-GB" b="0" dirty="0">
                          <a:latin typeface="Andika" panose="02000000000000000000" pitchFamily="2" charset="0"/>
                          <a:ea typeface="Andika" panose="02000000000000000000" pitchFamily="2" charset="0"/>
                          <a:cs typeface="Andika" panose="02000000000000000000" pitchFamily="2" charset="0"/>
                        </a:rPr>
                        <a:t>cream and chocolate brown, blue eyes</a:t>
                      </a:r>
                    </a:p>
                  </a:txBody>
                  <a:tcPr/>
                </a:tc>
                <a:extLst>
                  <a:ext uri="{0D108BD9-81ED-4DB2-BD59-A6C34878D82A}">
                    <a16:rowId xmlns:a16="http://schemas.microsoft.com/office/drawing/2014/main" val="1713150570"/>
                  </a:ext>
                </a:extLst>
              </a:tr>
              <a:tr h="370840">
                <a:tc>
                  <a:txBody>
                    <a:bodyPr/>
                    <a:lstStyle/>
                    <a:p>
                      <a:r>
                        <a:rPr lang="en-GB" b="1" dirty="0">
                          <a:latin typeface="Andika" panose="02000000000000000000" pitchFamily="2" charset="0"/>
                          <a:ea typeface="Andika" panose="02000000000000000000" pitchFamily="2" charset="0"/>
                          <a:cs typeface="Andika" panose="02000000000000000000" pitchFamily="2" charset="0"/>
                        </a:rPr>
                        <a:t>Name</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Choco</a:t>
                      </a:r>
                    </a:p>
                  </a:txBody>
                  <a:tcPr/>
                </a:tc>
                <a:extLst>
                  <a:ext uri="{0D108BD9-81ED-4DB2-BD59-A6C34878D82A}">
                    <a16:rowId xmlns:a16="http://schemas.microsoft.com/office/drawing/2014/main" val="4097209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Feeding habits</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twice a day</a:t>
                      </a:r>
                    </a:p>
                    <a:p>
                      <a:r>
                        <a:rPr lang="en-GB" dirty="0">
                          <a:latin typeface="Andika" panose="02000000000000000000" pitchFamily="2" charset="0"/>
                          <a:ea typeface="Andika" panose="02000000000000000000" pitchFamily="2" charset="0"/>
                          <a:cs typeface="Andika" panose="02000000000000000000" pitchFamily="2" charset="0"/>
                        </a:rPr>
                        <a:t>loves to eat chicken, fish and tins of cat food</a:t>
                      </a:r>
                    </a:p>
                  </a:txBody>
                  <a:tcPr/>
                </a:tc>
                <a:extLst>
                  <a:ext uri="{0D108BD9-81ED-4DB2-BD59-A6C34878D82A}">
                    <a16:rowId xmlns:a16="http://schemas.microsoft.com/office/drawing/2014/main" val="31602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Interesting information</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clever, she can open the kitchen door by jumping up and pushing down the handle.</a:t>
                      </a:r>
                    </a:p>
                  </a:txBody>
                  <a:tcPr/>
                </a:tc>
                <a:extLst>
                  <a:ext uri="{0D108BD9-81ED-4DB2-BD59-A6C34878D82A}">
                    <a16:rowId xmlns:a16="http://schemas.microsoft.com/office/drawing/2014/main" val="3172392615"/>
                  </a:ext>
                </a:extLst>
              </a:tr>
            </a:tbl>
          </a:graphicData>
        </a:graphic>
      </p:graphicFrame>
      <p:sp>
        <p:nvSpPr>
          <p:cNvPr id="10" name="Rectangle 9">
            <a:extLst>
              <a:ext uri="{FF2B5EF4-FFF2-40B4-BE49-F238E27FC236}">
                <a16:creationId xmlns:a16="http://schemas.microsoft.com/office/drawing/2014/main" id="{5616EC7A-891A-4B13-BBB8-A2929FF01A46}"/>
              </a:ext>
            </a:extLst>
          </p:cNvPr>
          <p:cNvSpPr/>
          <p:nvPr/>
        </p:nvSpPr>
        <p:spPr>
          <a:xfrm>
            <a:off x="370966" y="5039609"/>
            <a:ext cx="2534668" cy="923330"/>
          </a:xfrm>
          <a:prstGeom prst="rect">
            <a:avLst/>
          </a:prstGeom>
          <a:noFill/>
        </p:spPr>
        <p:txBody>
          <a:bodyPr wrap="none" lIns="91440" tIns="45720" rIns="91440" bIns="45720">
            <a:spAutoFit/>
          </a:bodyPr>
          <a:lstStyle/>
          <a:p>
            <a:pPr algn="ctr"/>
            <a:r>
              <a:rPr lang="en-US" sz="5400" b="1" cap="none" spc="0" dirty="0">
                <a:ln w="38100">
                  <a:solidFill>
                    <a:schemeClr val="accent1">
                      <a:lumMod val="75000"/>
                    </a:schemeClr>
                  </a:solidFill>
                  <a:prstDash val="solid"/>
                </a:ln>
                <a:solidFill>
                  <a:srgbClr val="CC66FF"/>
                </a:solidFill>
                <a:effectLst/>
                <a:latin typeface="Cooper Black" panose="0208090404030B020404" pitchFamily="18" charset="0"/>
              </a:rPr>
              <a:t>Mandy</a:t>
            </a:r>
          </a:p>
        </p:txBody>
      </p:sp>
      <p:pic>
        <p:nvPicPr>
          <p:cNvPr id="11" name="Picture 2" descr="How To Effectively Parent A 13-Year-Old Girl In The Digital Era - Today's  Mama">
            <a:extLst>
              <a:ext uri="{FF2B5EF4-FFF2-40B4-BE49-F238E27FC236}">
                <a16:creationId xmlns:a16="http://schemas.microsoft.com/office/drawing/2014/main" id="{4B0F2D8C-8609-4E28-9414-E14B3298F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347"/>
          <a:stretch/>
        </p:blipFill>
        <p:spPr bwMode="auto">
          <a:xfrm>
            <a:off x="761461" y="1410242"/>
            <a:ext cx="3011434" cy="29675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Picture 14" descr="9 Facts About the Storied Siamese Cat | Litter-Robot Blog">
            <a:extLst>
              <a:ext uri="{FF2B5EF4-FFF2-40B4-BE49-F238E27FC236}">
                <a16:creationId xmlns:a16="http://schemas.microsoft.com/office/drawing/2014/main" id="{6D1C1B77-6388-48E8-8105-2875580FB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139" y="1465268"/>
            <a:ext cx="32004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243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796C251-F41C-42C6-9647-D22FFB68ED79}"/>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356390B-28A4-4FA0-A80D-C52DAEAD7928}"/>
              </a:ext>
            </a:extLst>
          </p:cNvPr>
          <p:cNvSpPr/>
          <p:nvPr/>
        </p:nvSpPr>
        <p:spPr>
          <a:xfrm>
            <a:off x="6558865" y="541938"/>
            <a:ext cx="1157689" cy="923330"/>
          </a:xfrm>
          <a:prstGeom prst="rect">
            <a:avLst/>
          </a:prstGeom>
          <a:no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rat</a:t>
            </a:r>
          </a:p>
        </p:txBody>
      </p:sp>
      <p:graphicFrame>
        <p:nvGraphicFramePr>
          <p:cNvPr id="12" name="Table 12">
            <a:extLst>
              <a:ext uri="{FF2B5EF4-FFF2-40B4-BE49-F238E27FC236}">
                <a16:creationId xmlns:a16="http://schemas.microsoft.com/office/drawing/2014/main" id="{849DAD9C-1B57-4F59-B276-15DBF16813E7}"/>
              </a:ext>
            </a:extLst>
          </p:cNvPr>
          <p:cNvGraphicFramePr>
            <a:graphicFrameLocks noGrp="1"/>
          </p:cNvGraphicFramePr>
          <p:nvPr>
            <p:extLst>
              <p:ext uri="{D42A27DB-BD31-4B8C-83A1-F6EECF244321}">
                <p14:modId xmlns:p14="http://schemas.microsoft.com/office/powerpoint/2010/main" val="84275244"/>
              </p:ext>
            </p:extLst>
          </p:nvPr>
        </p:nvGraphicFramePr>
        <p:xfrm>
          <a:off x="4199908" y="3715440"/>
          <a:ext cx="7314067" cy="2021840"/>
        </p:xfrm>
        <a:graphic>
          <a:graphicData uri="http://schemas.openxmlformats.org/drawingml/2006/table">
            <a:tbl>
              <a:tblPr firstRow="1" bandRow="1">
                <a:tableStyleId>{69CF1AB2-1976-4502-BF36-3FF5EA218861}</a:tableStyleId>
              </a:tblPr>
              <a:tblGrid>
                <a:gridCol w="2565617">
                  <a:extLst>
                    <a:ext uri="{9D8B030D-6E8A-4147-A177-3AD203B41FA5}">
                      <a16:colId xmlns:a16="http://schemas.microsoft.com/office/drawing/2014/main" val="2544360269"/>
                    </a:ext>
                  </a:extLst>
                </a:gridCol>
                <a:gridCol w="4748450">
                  <a:extLst>
                    <a:ext uri="{9D8B030D-6E8A-4147-A177-3AD203B41FA5}">
                      <a16:colId xmlns:a16="http://schemas.microsoft.com/office/drawing/2014/main" val="377798967"/>
                    </a:ext>
                  </a:extLst>
                </a:gridCol>
              </a:tblGrid>
              <a:tr h="370840">
                <a:tc>
                  <a:txBody>
                    <a:bodyPr/>
                    <a:lstStyle/>
                    <a:p>
                      <a:r>
                        <a:rPr lang="en-GB" dirty="0">
                          <a:latin typeface="Andika" panose="02000000000000000000" pitchFamily="2" charset="0"/>
                          <a:ea typeface="Andika" panose="02000000000000000000" pitchFamily="2" charset="0"/>
                          <a:cs typeface="Andika" panose="02000000000000000000" pitchFamily="2" charset="0"/>
                        </a:rPr>
                        <a:t>Appearance </a:t>
                      </a:r>
                    </a:p>
                  </a:txBody>
                  <a:tcPr/>
                </a:tc>
                <a:tc>
                  <a:txBody>
                    <a:bodyPr/>
                    <a:lstStyle/>
                    <a:p>
                      <a:r>
                        <a:rPr lang="en-GB" b="0" dirty="0">
                          <a:latin typeface="Andika" panose="02000000000000000000" pitchFamily="2" charset="0"/>
                          <a:ea typeface="Andika" panose="02000000000000000000" pitchFamily="2" charset="0"/>
                          <a:cs typeface="Andika" panose="02000000000000000000" pitchFamily="2" charset="0"/>
                        </a:rPr>
                        <a:t>white, pink eyes, long pink tail</a:t>
                      </a:r>
                    </a:p>
                  </a:txBody>
                  <a:tcPr/>
                </a:tc>
                <a:extLst>
                  <a:ext uri="{0D108BD9-81ED-4DB2-BD59-A6C34878D82A}">
                    <a16:rowId xmlns:a16="http://schemas.microsoft.com/office/drawing/2014/main" val="1713150570"/>
                  </a:ext>
                </a:extLst>
              </a:tr>
              <a:tr h="370840">
                <a:tc>
                  <a:txBody>
                    <a:bodyPr/>
                    <a:lstStyle/>
                    <a:p>
                      <a:r>
                        <a:rPr lang="en-GB" b="1" dirty="0">
                          <a:latin typeface="Andika" panose="02000000000000000000" pitchFamily="2" charset="0"/>
                          <a:ea typeface="Andika" panose="02000000000000000000" pitchFamily="2" charset="0"/>
                          <a:cs typeface="Andika" panose="02000000000000000000" pitchFamily="2" charset="0"/>
                        </a:rPr>
                        <a:t>Name</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Rupert</a:t>
                      </a:r>
                    </a:p>
                  </a:txBody>
                  <a:tcPr/>
                </a:tc>
                <a:extLst>
                  <a:ext uri="{0D108BD9-81ED-4DB2-BD59-A6C34878D82A}">
                    <a16:rowId xmlns:a16="http://schemas.microsoft.com/office/drawing/2014/main" val="4097209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Feeding habits</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twice a day</a:t>
                      </a:r>
                    </a:p>
                    <a:p>
                      <a:r>
                        <a:rPr lang="en-GB" dirty="0">
                          <a:latin typeface="Andika" panose="02000000000000000000" pitchFamily="2" charset="0"/>
                          <a:ea typeface="Andika" panose="02000000000000000000" pitchFamily="2" charset="0"/>
                          <a:cs typeface="Andika" panose="02000000000000000000" pitchFamily="2" charset="0"/>
                        </a:rPr>
                        <a:t>seeds and cereal, cheese</a:t>
                      </a:r>
                    </a:p>
                  </a:txBody>
                  <a:tcPr/>
                </a:tc>
                <a:extLst>
                  <a:ext uri="{0D108BD9-81ED-4DB2-BD59-A6C34878D82A}">
                    <a16:rowId xmlns:a16="http://schemas.microsoft.com/office/drawing/2014/main" val="31602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Interesting information</a:t>
                      </a:r>
                    </a:p>
                  </a:txBody>
                  <a:tcPr/>
                </a:tc>
                <a:tc>
                  <a:txBody>
                    <a:bodyPr/>
                    <a:lstStyle/>
                    <a:p>
                      <a:r>
                        <a:rPr lang="en-GB" dirty="0">
                          <a:latin typeface="Andika" panose="02000000000000000000" pitchFamily="2" charset="0"/>
                          <a:ea typeface="Andika" panose="02000000000000000000" pitchFamily="2" charset="0"/>
                          <a:cs typeface="Andika" panose="02000000000000000000" pitchFamily="2" charset="0"/>
                        </a:rPr>
                        <a:t>lives in a cage </a:t>
                      </a:r>
                    </a:p>
                    <a:p>
                      <a:r>
                        <a:rPr lang="en-GB" dirty="0">
                          <a:latin typeface="Andika" panose="02000000000000000000" pitchFamily="2" charset="0"/>
                          <a:ea typeface="Andika" panose="02000000000000000000" pitchFamily="2" charset="0"/>
                          <a:cs typeface="Andika" panose="02000000000000000000" pitchFamily="2" charset="0"/>
                        </a:rPr>
                        <a:t>loves running around </a:t>
                      </a:r>
                      <a:r>
                        <a:rPr lang="en-GB" dirty="0" err="1">
                          <a:latin typeface="Andika" panose="02000000000000000000" pitchFamily="2" charset="0"/>
                          <a:ea typeface="Andika" panose="02000000000000000000" pitchFamily="2" charset="0"/>
                          <a:cs typeface="Andika" panose="02000000000000000000" pitchFamily="2" charset="0"/>
                        </a:rPr>
                        <a:t>julian’s</a:t>
                      </a:r>
                      <a:r>
                        <a:rPr lang="en-GB" dirty="0">
                          <a:latin typeface="Andika" panose="02000000000000000000" pitchFamily="2" charset="0"/>
                          <a:ea typeface="Andika" panose="02000000000000000000" pitchFamily="2" charset="0"/>
                          <a:cs typeface="Andika" panose="02000000000000000000" pitchFamily="2" charset="0"/>
                        </a:rPr>
                        <a:t> room</a:t>
                      </a:r>
                    </a:p>
                  </a:txBody>
                  <a:tcPr/>
                </a:tc>
                <a:extLst>
                  <a:ext uri="{0D108BD9-81ED-4DB2-BD59-A6C34878D82A}">
                    <a16:rowId xmlns:a16="http://schemas.microsoft.com/office/drawing/2014/main" val="3172392615"/>
                  </a:ext>
                </a:extLst>
              </a:tr>
            </a:tbl>
          </a:graphicData>
        </a:graphic>
      </p:graphicFrame>
      <p:sp>
        <p:nvSpPr>
          <p:cNvPr id="7" name="Rectangle 6">
            <a:extLst>
              <a:ext uri="{FF2B5EF4-FFF2-40B4-BE49-F238E27FC236}">
                <a16:creationId xmlns:a16="http://schemas.microsoft.com/office/drawing/2014/main" id="{C94F6F7D-ABF0-4E1B-8F1D-EAD7A4D65F99}"/>
              </a:ext>
            </a:extLst>
          </p:cNvPr>
          <p:cNvSpPr/>
          <p:nvPr/>
        </p:nvSpPr>
        <p:spPr>
          <a:xfrm>
            <a:off x="438750" y="5181089"/>
            <a:ext cx="2446504" cy="923330"/>
          </a:xfrm>
          <a:prstGeom prst="rect">
            <a:avLst/>
          </a:prstGeom>
          <a:noFill/>
        </p:spPr>
        <p:txBody>
          <a:bodyPr wrap="none" lIns="91440" tIns="45720" rIns="91440" bIns="45720">
            <a:spAutoFit/>
          </a:bodyPr>
          <a:lstStyle/>
          <a:p>
            <a:pPr algn="ctr"/>
            <a:r>
              <a:rPr lang="en-US" sz="5400" b="1" cap="none" spc="0" dirty="0">
                <a:ln w="38100">
                  <a:solidFill>
                    <a:schemeClr val="accent1">
                      <a:lumMod val="75000"/>
                    </a:schemeClr>
                  </a:solidFill>
                  <a:prstDash val="solid"/>
                </a:ln>
                <a:solidFill>
                  <a:srgbClr val="CC66FF"/>
                </a:solidFill>
                <a:effectLst/>
                <a:latin typeface="Cooper Black" panose="0208090404030B020404" pitchFamily="18" charset="0"/>
              </a:rPr>
              <a:t>Julian</a:t>
            </a:r>
          </a:p>
        </p:txBody>
      </p:sp>
      <p:pic>
        <p:nvPicPr>
          <p:cNvPr id="9" name="Picture 4" descr="Pin on Ozzy">
            <a:extLst>
              <a:ext uri="{FF2B5EF4-FFF2-40B4-BE49-F238E27FC236}">
                <a16:creationId xmlns:a16="http://schemas.microsoft.com/office/drawing/2014/main" id="{E57C40A6-0FBC-45EE-90AC-B3252505D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10" y="1194926"/>
            <a:ext cx="2857500" cy="3811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0" descr="5 Reasons Why Rats Make Lovely Pets | Pets4Homes">
            <a:extLst>
              <a:ext uri="{FF2B5EF4-FFF2-40B4-BE49-F238E27FC236}">
                <a16:creationId xmlns:a16="http://schemas.microsoft.com/office/drawing/2014/main" id="{1A7D9E1F-4C53-4372-95D3-50F85B98D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24"/>
          <a:stretch/>
        </p:blipFill>
        <p:spPr bwMode="auto">
          <a:xfrm>
            <a:off x="5732765" y="1465268"/>
            <a:ext cx="2809887" cy="1557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163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23162D3-3AE2-4797-BDD8-339E0CAF5ED4}"/>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356390B-28A4-4FA0-A80D-C52DAEAD7928}"/>
              </a:ext>
            </a:extLst>
          </p:cNvPr>
          <p:cNvSpPr/>
          <p:nvPr/>
        </p:nvSpPr>
        <p:spPr>
          <a:xfrm>
            <a:off x="4793468" y="659055"/>
            <a:ext cx="1965603" cy="923330"/>
          </a:xfrm>
          <a:prstGeom prst="rect">
            <a:avLst/>
          </a:prstGeom>
          <a:noFill/>
          <a:ln>
            <a:no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horse</a:t>
            </a:r>
          </a:p>
        </p:txBody>
      </p:sp>
      <p:graphicFrame>
        <p:nvGraphicFramePr>
          <p:cNvPr id="12" name="Table 12">
            <a:extLst>
              <a:ext uri="{FF2B5EF4-FFF2-40B4-BE49-F238E27FC236}">
                <a16:creationId xmlns:a16="http://schemas.microsoft.com/office/drawing/2014/main" id="{849DAD9C-1B57-4F59-B276-15DBF16813E7}"/>
              </a:ext>
            </a:extLst>
          </p:cNvPr>
          <p:cNvGraphicFramePr>
            <a:graphicFrameLocks noGrp="1"/>
          </p:cNvGraphicFramePr>
          <p:nvPr>
            <p:extLst>
              <p:ext uri="{D42A27DB-BD31-4B8C-83A1-F6EECF244321}">
                <p14:modId xmlns:p14="http://schemas.microsoft.com/office/powerpoint/2010/main" val="2079201580"/>
              </p:ext>
            </p:extLst>
          </p:nvPr>
        </p:nvGraphicFramePr>
        <p:xfrm>
          <a:off x="4199908" y="3715440"/>
          <a:ext cx="7314067" cy="2021840"/>
        </p:xfrm>
        <a:graphic>
          <a:graphicData uri="http://schemas.openxmlformats.org/drawingml/2006/table">
            <a:tbl>
              <a:tblPr firstRow="1" bandRow="1">
                <a:tableStyleId>{69CF1AB2-1976-4502-BF36-3FF5EA218861}</a:tableStyleId>
              </a:tblPr>
              <a:tblGrid>
                <a:gridCol w="2565617">
                  <a:extLst>
                    <a:ext uri="{9D8B030D-6E8A-4147-A177-3AD203B41FA5}">
                      <a16:colId xmlns:a16="http://schemas.microsoft.com/office/drawing/2014/main" val="2544360269"/>
                    </a:ext>
                  </a:extLst>
                </a:gridCol>
                <a:gridCol w="4748450">
                  <a:extLst>
                    <a:ext uri="{9D8B030D-6E8A-4147-A177-3AD203B41FA5}">
                      <a16:colId xmlns:a16="http://schemas.microsoft.com/office/drawing/2014/main" val="377798967"/>
                    </a:ext>
                  </a:extLst>
                </a:gridCol>
              </a:tblGrid>
              <a:tr h="370840">
                <a:tc>
                  <a:txBody>
                    <a:bodyPr/>
                    <a:lstStyle/>
                    <a:p>
                      <a:r>
                        <a:rPr lang="en-GB" dirty="0">
                          <a:latin typeface="Andika" panose="02000000000000000000" pitchFamily="2" charset="0"/>
                          <a:ea typeface="Andika" panose="02000000000000000000" pitchFamily="2" charset="0"/>
                          <a:cs typeface="Andika" panose="02000000000000000000" pitchFamily="2" charset="0"/>
                        </a:rPr>
                        <a:t>Description</a:t>
                      </a:r>
                    </a:p>
                  </a:txBody>
                  <a:tcPr/>
                </a:tc>
                <a:tc>
                  <a:txBody>
                    <a:bodyPr/>
                    <a:lstStyle/>
                    <a:p>
                      <a:r>
                        <a:rPr lang="en-GB" sz="1800" b="0" dirty="0">
                          <a:latin typeface="Andika" panose="02000000000000000000" pitchFamily="2" charset="0"/>
                          <a:ea typeface="Andika" panose="02000000000000000000" pitchFamily="2" charset="0"/>
                          <a:cs typeface="Andika" panose="02000000000000000000" pitchFamily="2" charset="0"/>
                        </a:rPr>
                        <a:t>black with white star on her head</a:t>
                      </a:r>
                    </a:p>
                  </a:txBody>
                  <a:tcPr/>
                </a:tc>
                <a:extLst>
                  <a:ext uri="{0D108BD9-81ED-4DB2-BD59-A6C34878D82A}">
                    <a16:rowId xmlns:a16="http://schemas.microsoft.com/office/drawing/2014/main" val="1713150570"/>
                  </a:ext>
                </a:extLst>
              </a:tr>
              <a:tr h="370840">
                <a:tc>
                  <a:txBody>
                    <a:bodyPr/>
                    <a:lstStyle/>
                    <a:p>
                      <a:r>
                        <a:rPr lang="en-GB" b="1" dirty="0">
                          <a:latin typeface="Andika" panose="02000000000000000000" pitchFamily="2" charset="0"/>
                          <a:ea typeface="Andika" panose="02000000000000000000" pitchFamily="2" charset="0"/>
                          <a:cs typeface="Andika" panose="02000000000000000000" pitchFamily="2" charset="0"/>
                        </a:rPr>
                        <a:t>Name</a:t>
                      </a:r>
                    </a:p>
                  </a:txBody>
                  <a:tcPr/>
                </a:tc>
                <a:tc>
                  <a:txBody>
                    <a:bodyPr/>
                    <a:lstStyle/>
                    <a:p>
                      <a:r>
                        <a:rPr lang="en-GB" sz="1800" dirty="0">
                          <a:latin typeface="Andika" panose="02000000000000000000" pitchFamily="2" charset="0"/>
                          <a:ea typeface="Andika" panose="02000000000000000000" pitchFamily="2" charset="0"/>
                          <a:cs typeface="Andika" panose="02000000000000000000" pitchFamily="2" charset="0"/>
                        </a:rPr>
                        <a:t>Starlight</a:t>
                      </a:r>
                    </a:p>
                  </a:txBody>
                  <a:tcPr/>
                </a:tc>
                <a:extLst>
                  <a:ext uri="{0D108BD9-81ED-4DB2-BD59-A6C34878D82A}">
                    <a16:rowId xmlns:a16="http://schemas.microsoft.com/office/drawing/2014/main" val="4097209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Feeding habits</a:t>
                      </a:r>
                    </a:p>
                  </a:txBody>
                  <a:tcPr/>
                </a:tc>
                <a:tc>
                  <a:txBody>
                    <a:bodyPr/>
                    <a:lstStyle/>
                    <a:p>
                      <a:r>
                        <a:rPr lang="en-GB" sz="1800" dirty="0">
                          <a:latin typeface="Andika" panose="02000000000000000000" pitchFamily="2" charset="0"/>
                          <a:ea typeface="Andika" panose="02000000000000000000" pitchFamily="2" charset="0"/>
                          <a:cs typeface="Andika" panose="02000000000000000000" pitchFamily="2" charset="0"/>
                        </a:rPr>
                        <a:t>once a day</a:t>
                      </a:r>
                    </a:p>
                    <a:p>
                      <a:r>
                        <a:rPr lang="en-GB" sz="1800" dirty="0">
                          <a:latin typeface="Andika" panose="02000000000000000000" pitchFamily="2" charset="0"/>
                          <a:ea typeface="Andika" panose="02000000000000000000" pitchFamily="2" charset="0"/>
                          <a:cs typeface="Andika" panose="02000000000000000000" pitchFamily="2" charset="0"/>
                        </a:rPr>
                        <a:t>oats and grass</a:t>
                      </a:r>
                    </a:p>
                  </a:txBody>
                  <a:tcPr/>
                </a:tc>
                <a:extLst>
                  <a:ext uri="{0D108BD9-81ED-4DB2-BD59-A6C34878D82A}">
                    <a16:rowId xmlns:a16="http://schemas.microsoft.com/office/drawing/2014/main" val="31602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ndika" panose="02000000000000000000" pitchFamily="2" charset="0"/>
                          <a:ea typeface="Andika" panose="02000000000000000000" pitchFamily="2" charset="0"/>
                          <a:cs typeface="Andika" panose="02000000000000000000" pitchFamily="2" charset="0"/>
                        </a:rPr>
                        <a:t>Interesting information</a:t>
                      </a:r>
                    </a:p>
                  </a:txBody>
                  <a:tcPr/>
                </a:tc>
                <a:tc>
                  <a:txBody>
                    <a:bodyPr/>
                    <a:lstStyle/>
                    <a:p>
                      <a:r>
                        <a:rPr lang="en-GB" sz="1800" dirty="0">
                          <a:latin typeface="Andika" panose="02000000000000000000" pitchFamily="2" charset="0"/>
                          <a:ea typeface="Andika" panose="02000000000000000000" pitchFamily="2" charset="0"/>
                          <a:cs typeface="Andika" panose="02000000000000000000" pitchFamily="2" charset="0"/>
                        </a:rPr>
                        <a:t>brushes her everyday before school</a:t>
                      </a:r>
                    </a:p>
                    <a:p>
                      <a:r>
                        <a:rPr lang="en-GB" sz="1800" dirty="0">
                          <a:latin typeface="Andika" panose="02000000000000000000" pitchFamily="2" charset="0"/>
                          <a:ea typeface="Andika" panose="02000000000000000000" pitchFamily="2" charset="0"/>
                          <a:cs typeface="Andika" panose="02000000000000000000" pitchFamily="2" charset="0"/>
                        </a:rPr>
                        <a:t>rides her for an hour everyday after school</a:t>
                      </a:r>
                    </a:p>
                  </a:txBody>
                  <a:tcPr/>
                </a:tc>
                <a:extLst>
                  <a:ext uri="{0D108BD9-81ED-4DB2-BD59-A6C34878D82A}">
                    <a16:rowId xmlns:a16="http://schemas.microsoft.com/office/drawing/2014/main" val="3172392615"/>
                  </a:ext>
                </a:extLst>
              </a:tr>
            </a:tbl>
          </a:graphicData>
        </a:graphic>
      </p:graphicFrame>
      <p:sp>
        <p:nvSpPr>
          <p:cNvPr id="10" name="Rectangle 9">
            <a:extLst>
              <a:ext uri="{FF2B5EF4-FFF2-40B4-BE49-F238E27FC236}">
                <a16:creationId xmlns:a16="http://schemas.microsoft.com/office/drawing/2014/main" id="{B9A21308-D9E0-4FAC-AD1D-B7E72D77F548}"/>
              </a:ext>
            </a:extLst>
          </p:cNvPr>
          <p:cNvSpPr/>
          <p:nvPr/>
        </p:nvSpPr>
        <p:spPr>
          <a:xfrm>
            <a:off x="457433" y="5039609"/>
            <a:ext cx="2361737" cy="923330"/>
          </a:xfrm>
          <a:prstGeom prst="rect">
            <a:avLst/>
          </a:prstGeom>
          <a:noFill/>
        </p:spPr>
        <p:txBody>
          <a:bodyPr wrap="none" lIns="91440" tIns="45720" rIns="91440" bIns="45720">
            <a:spAutoFit/>
          </a:bodyPr>
          <a:lstStyle/>
          <a:p>
            <a:pPr algn="ctr"/>
            <a:r>
              <a:rPr lang="en-US" sz="5400" b="1" cap="none" spc="0" dirty="0">
                <a:ln w="38100">
                  <a:solidFill>
                    <a:schemeClr val="accent1">
                      <a:lumMod val="75000"/>
                    </a:schemeClr>
                  </a:solidFill>
                  <a:prstDash val="solid"/>
                </a:ln>
                <a:solidFill>
                  <a:srgbClr val="CC66FF"/>
                </a:solidFill>
                <a:effectLst/>
                <a:latin typeface="Cooper Black" panose="0208090404030B020404" pitchFamily="18" charset="0"/>
              </a:rPr>
              <a:t>Sylvia</a:t>
            </a:r>
          </a:p>
        </p:txBody>
      </p:sp>
      <p:pic>
        <p:nvPicPr>
          <p:cNvPr id="11" name="Picture 2" descr="beautifull girls pics: Indian beautiful teenage girls beautiful and sexy  images">
            <a:extLst>
              <a:ext uri="{FF2B5EF4-FFF2-40B4-BE49-F238E27FC236}">
                <a16:creationId xmlns:a16="http://schemas.microsoft.com/office/drawing/2014/main" id="{9A723F9B-486C-43BB-A2ED-529F48F9B4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65" r="24214" b="35819"/>
          <a:stretch/>
        </p:blipFill>
        <p:spPr bwMode="auto">
          <a:xfrm>
            <a:off x="539815" y="1480480"/>
            <a:ext cx="2470696" cy="347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2" descr="Black horse with white star and golden background. (91) Beautiful Horses -  Photos | Horses, Beautiful horses, Black horses">
            <a:extLst>
              <a:ext uri="{FF2B5EF4-FFF2-40B4-BE49-F238E27FC236}">
                <a16:creationId xmlns:a16="http://schemas.microsoft.com/office/drawing/2014/main" id="{0DEC9825-71D6-4692-A6FC-12EA13BB1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989" y="295168"/>
            <a:ext cx="2100647" cy="313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906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609</Words>
  <Application>Microsoft Office PowerPoint</Application>
  <PresentationFormat>Widescreen</PresentationFormat>
  <Paragraphs>99</Paragraphs>
  <Slides>13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Andika</vt:lpstr>
      <vt:lpstr>Arial</vt:lpstr>
      <vt:lpstr>Calibri</vt:lpstr>
      <vt:lpstr>Calibri Light</vt:lpstr>
      <vt:lpstr>Cooper Black</vt:lpstr>
      <vt:lpstr>Janda Safe and Sound</vt:lpstr>
      <vt:lpstr>Jungle Boy</vt:lpstr>
      <vt:lpstr>Office Theme</vt:lpstr>
      <vt:lpstr>1_Office Theme</vt:lpstr>
      <vt:lpstr>Pets</vt:lpstr>
      <vt:lpstr>PowerPoint Presentation</vt:lpstr>
      <vt:lpstr>I am learning how to describe my pet.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dc:title>
  <dc:creator>urieth aquilina</dc:creator>
  <cp:lastModifiedBy>urieth aquilina</cp:lastModifiedBy>
  <cp:revision>37</cp:revision>
  <dcterms:created xsi:type="dcterms:W3CDTF">2021-02-22T12:52:00Z</dcterms:created>
  <dcterms:modified xsi:type="dcterms:W3CDTF">2021-03-26T15:16:41Z</dcterms:modified>
</cp:coreProperties>
</file>