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4"/>
  </p:sldMasterIdLst>
  <p:notesMasterIdLst>
    <p:notesMasterId r:id="rId19"/>
  </p:notesMasterIdLst>
  <p:sldIdLst>
    <p:sldId id="256" r:id="rId5"/>
    <p:sldId id="257" r:id="rId6"/>
    <p:sldId id="258" r:id="rId7"/>
    <p:sldId id="279" r:id="rId8"/>
    <p:sldId id="28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8B70C-6E92-4B6E-AF61-2BD32DFB8BD4}" v="197" dt="2021-09-29T11:43:14.644"/>
    <p1510:client id="{2F2764C6-77DC-9A03-1458-BD5E38F2BAEC}" v="280" dt="2021-10-01T06:55:56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76" d="100"/>
          <a:sy n="76" d="100"/>
        </p:scale>
        <p:origin x="2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Xuereb" userId="cf06a9f6-2ebd-481e-9fd5-404d201fd7dd" providerId="ADAL" clId="{2685A26E-8912-446F-92D2-3DD68C71BF8F}"/>
    <pc:docChg chg="undo custSel addSld delSld modSld">
      <pc:chgData name="Vanessa Xuereb" userId="cf06a9f6-2ebd-481e-9fd5-404d201fd7dd" providerId="ADAL" clId="{2685A26E-8912-446F-92D2-3DD68C71BF8F}" dt="2021-08-25T10:23:50.443" v="1438" actId="1076"/>
      <pc:docMkLst>
        <pc:docMk/>
      </pc:docMkLst>
      <pc:sldChg chg="addSp modSp">
        <pc:chgData name="Vanessa Xuereb" userId="cf06a9f6-2ebd-481e-9fd5-404d201fd7dd" providerId="ADAL" clId="{2685A26E-8912-446F-92D2-3DD68C71BF8F}" dt="2021-08-25T10:22:49.739" v="1433" actId="5793"/>
        <pc:sldMkLst>
          <pc:docMk/>
          <pc:sldMk cId="1057200840" sldId="256"/>
        </pc:sldMkLst>
        <pc:spChg chg="mod">
          <ac:chgData name="Vanessa Xuereb" userId="cf06a9f6-2ebd-481e-9fd5-404d201fd7dd" providerId="ADAL" clId="{2685A26E-8912-446F-92D2-3DD68C71BF8F}" dt="2021-08-25T10:22:49.739" v="1433" actId="5793"/>
          <ac:spMkLst>
            <pc:docMk/>
            <pc:sldMk cId="1057200840" sldId="256"/>
            <ac:spMk id="3" creationId="{8BAC806F-BE9D-4634-BB8C-C9737F609FFA}"/>
          </ac:spMkLst>
        </pc:spChg>
        <pc:spChg chg="add">
          <ac:chgData name="Vanessa Xuereb" userId="cf06a9f6-2ebd-481e-9fd5-404d201fd7dd" providerId="ADAL" clId="{2685A26E-8912-446F-92D2-3DD68C71BF8F}" dt="2021-08-13T17:26:22.374" v="0" actId="1076"/>
          <ac:spMkLst>
            <pc:docMk/>
            <pc:sldMk cId="1057200840" sldId="256"/>
            <ac:spMk id="12" creationId="{FFB595D3-DDB0-4E5F-BDBA-B673D952C29A}"/>
          </ac:spMkLst>
        </pc:spChg>
        <pc:spChg chg="add">
          <ac:chgData name="Vanessa Xuereb" userId="cf06a9f6-2ebd-481e-9fd5-404d201fd7dd" providerId="ADAL" clId="{2685A26E-8912-446F-92D2-3DD68C71BF8F}" dt="2021-08-13T17:26:35.355" v="1" actId="1076"/>
          <ac:spMkLst>
            <pc:docMk/>
            <pc:sldMk cId="1057200840" sldId="256"/>
            <ac:spMk id="13" creationId="{F65DFF79-AB09-4F0B-ACB9-E1CE3F969600}"/>
          </ac:spMkLst>
        </pc:spChg>
        <pc:spChg chg="add">
          <ac:chgData name="Vanessa Xuereb" userId="cf06a9f6-2ebd-481e-9fd5-404d201fd7dd" providerId="ADAL" clId="{2685A26E-8912-446F-92D2-3DD68C71BF8F}" dt="2021-08-13T17:26:37.524" v="2" actId="1076"/>
          <ac:spMkLst>
            <pc:docMk/>
            <pc:sldMk cId="1057200840" sldId="256"/>
            <ac:spMk id="14" creationId="{AA025B21-5D6B-4C58-BE24-A9CA70144BA3}"/>
          </ac:spMkLst>
        </pc:spChg>
        <pc:spChg chg="add">
          <ac:chgData name="Vanessa Xuereb" userId="cf06a9f6-2ebd-481e-9fd5-404d201fd7dd" providerId="ADAL" clId="{2685A26E-8912-446F-92D2-3DD68C71BF8F}" dt="2021-08-13T17:26:42.179" v="3" actId="1076"/>
          <ac:spMkLst>
            <pc:docMk/>
            <pc:sldMk cId="1057200840" sldId="256"/>
            <ac:spMk id="15" creationId="{79269FFF-7644-4AE4-B89D-A89D61FE84EB}"/>
          </ac:spMkLst>
        </pc:spChg>
        <pc:picChg chg="add mod">
          <ac:chgData name="Vanessa Xuereb" userId="cf06a9f6-2ebd-481e-9fd5-404d201fd7dd" providerId="ADAL" clId="{2685A26E-8912-446F-92D2-3DD68C71BF8F}" dt="2021-08-13T17:27:10.236" v="7" actId="1076"/>
          <ac:picMkLst>
            <pc:docMk/>
            <pc:sldMk cId="1057200840" sldId="256"/>
            <ac:picMk id="1034" creationId="{36E68503-E5AD-45F1-BAE7-A9F7BA153BE5}"/>
          </ac:picMkLst>
        </pc:picChg>
      </pc:sldChg>
      <pc:sldChg chg="modSp">
        <pc:chgData name="Vanessa Xuereb" userId="cf06a9f6-2ebd-481e-9fd5-404d201fd7dd" providerId="ADAL" clId="{2685A26E-8912-446F-92D2-3DD68C71BF8F}" dt="2021-08-14T14:21:44.065" v="1388" actId="20577"/>
        <pc:sldMkLst>
          <pc:docMk/>
          <pc:sldMk cId="2878944676" sldId="257"/>
        </pc:sldMkLst>
        <pc:spChg chg="mod">
          <ac:chgData name="Vanessa Xuereb" userId="cf06a9f6-2ebd-481e-9fd5-404d201fd7dd" providerId="ADAL" clId="{2685A26E-8912-446F-92D2-3DD68C71BF8F}" dt="2021-08-14T14:21:44.065" v="1388" actId="20577"/>
          <ac:spMkLst>
            <pc:docMk/>
            <pc:sldMk cId="2878944676" sldId="257"/>
            <ac:spMk id="6" creationId="{8CE5BD11-4F0D-4A23-907F-CDF84B3AF34F}"/>
          </ac:spMkLst>
        </pc:spChg>
      </pc:sldChg>
      <pc:sldChg chg="modSp">
        <pc:chgData name="Vanessa Xuereb" userId="cf06a9f6-2ebd-481e-9fd5-404d201fd7dd" providerId="ADAL" clId="{2685A26E-8912-446F-92D2-3DD68C71BF8F}" dt="2021-08-14T11:06:18.553" v="1322" actId="20577"/>
        <pc:sldMkLst>
          <pc:docMk/>
          <pc:sldMk cId="3677382399" sldId="258"/>
        </pc:sldMkLst>
        <pc:spChg chg="mod">
          <ac:chgData name="Vanessa Xuereb" userId="cf06a9f6-2ebd-481e-9fd5-404d201fd7dd" providerId="ADAL" clId="{2685A26E-8912-446F-92D2-3DD68C71BF8F}" dt="2021-08-14T11:05:36.269" v="1290" actId="255"/>
          <ac:spMkLst>
            <pc:docMk/>
            <pc:sldMk cId="3677382399" sldId="258"/>
            <ac:spMk id="2" creationId="{A85EACC0-F48F-4269-9DC0-7662D3BB17D3}"/>
          </ac:spMkLst>
        </pc:spChg>
        <pc:spChg chg="mod">
          <ac:chgData name="Vanessa Xuereb" userId="cf06a9f6-2ebd-481e-9fd5-404d201fd7dd" providerId="ADAL" clId="{2685A26E-8912-446F-92D2-3DD68C71BF8F}" dt="2021-08-14T11:06:18.553" v="1322" actId="20577"/>
          <ac:spMkLst>
            <pc:docMk/>
            <pc:sldMk cId="3677382399" sldId="258"/>
            <ac:spMk id="4" creationId="{D62F2EDB-92E4-4539-A2A3-600D9779DA4B}"/>
          </ac:spMkLst>
        </pc:spChg>
        <pc:picChg chg="mod">
          <ac:chgData name="Vanessa Xuereb" userId="cf06a9f6-2ebd-481e-9fd5-404d201fd7dd" providerId="ADAL" clId="{2685A26E-8912-446F-92D2-3DD68C71BF8F}" dt="2021-08-14T11:06:12.478" v="1319" actId="14100"/>
          <ac:picMkLst>
            <pc:docMk/>
            <pc:sldMk cId="3677382399" sldId="258"/>
            <ac:picMk id="6" creationId="{374CA9F3-40C0-4D57-B626-D7F9956EC5EE}"/>
          </ac:picMkLst>
        </pc:picChg>
      </pc:sldChg>
      <pc:sldChg chg="addSp delSp modSp">
        <pc:chgData name="Vanessa Xuereb" userId="cf06a9f6-2ebd-481e-9fd5-404d201fd7dd" providerId="ADAL" clId="{2685A26E-8912-446F-92D2-3DD68C71BF8F}" dt="2021-08-13T17:31:31.990" v="126" actId="14100"/>
        <pc:sldMkLst>
          <pc:docMk/>
          <pc:sldMk cId="2281353220" sldId="259"/>
        </pc:sldMkLst>
        <pc:spChg chg="add">
          <ac:chgData name="Vanessa Xuereb" userId="cf06a9f6-2ebd-481e-9fd5-404d201fd7dd" providerId="ADAL" clId="{2685A26E-8912-446F-92D2-3DD68C71BF8F}" dt="2021-08-13T17:30:58.694" v="118" actId="14100"/>
          <ac:spMkLst>
            <pc:docMk/>
            <pc:sldMk cId="2281353220" sldId="259"/>
            <ac:spMk id="2" creationId="{8B2D5ED7-BA26-42BC-8F1B-5DB370FE2F3B}"/>
          </ac:spMkLst>
        </pc:spChg>
        <pc:spChg chg="add">
          <ac:chgData name="Vanessa Xuereb" userId="cf06a9f6-2ebd-481e-9fd5-404d201fd7dd" providerId="ADAL" clId="{2685A26E-8912-446F-92D2-3DD68C71BF8F}" dt="2021-08-13T17:31:00.409" v="119" actId="14100"/>
          <ac:spMkLst>
            <pc:docMk/>
            <pc:sldMk cId="2281353220" sldId="259"/>
            <ac:spMk id="3" creationId="{79D9E6E0-59F5-4854-A257-66A1C77EB262}"/>
          </ac:spMkLst>
        </pc:spChg>
        <pc:spChg chg="add">
          <ac:chgData name="Vanessa Xuereb" userId="cf06a9f6-2ebd-481e-9fd5-404d201fd7dd" providerId="ADAL" clId="{2685A26E-8912-446F-92D2-3DD68C71BF8F}" dt="2021-08-13T17:31:02.069" v="120" actId="14100"/>
          <ac:spMkLst>
            <pc:docMk/>
            <pc:sldMk cId="2281353220" sldId="259"/>
            <ac:spMk id="4" creationId="{DF4B75B7-1151-4750-BB09-3C34DAB27BEF}"/>
          </ac:spMkLst>
        </pc:spChg>
        <pc:spChg chg="mod">
          <ac:chgData name="Vanessa Xuereb" userId="cf06a9f6-2ebd-481e-9fd5-404d201fd7dd" providerId="ADAL" clId="{2685A26E-8912-446F-92D2-3DD68C71BF8F}" dt="2021-08-13T17:30:25.477" v="116" actId="20577"/>
          <ac:spMkLst>
            <pc:docMk/>
            <pc:sldMk cId="2281353220" sldId="259"/>
            <ac:spMk id="15" creationId="{448FD7AB-D5AA-47A5-8FC4-B0CFFD1B4BF5}"/>
          </ac:spMkLst>
        </pc:spChg>
        <pc:spChg chg="add">
          <ac:chgData name="Vanessa Xuereb" userId="cf06a9f6-2ebd-481e-9fd5-404d201fd7dd" providerId="ADAL" clId="{2685A26E-8912-446F-92D2-3DD68C71BF8F}" dt="2021-08-13T17:31:09.722" v="121" actId="14100"/>
          <ac:spMkLst>
            <pc:docMk/>
            <pc:sldMk cId="2281353220" sldId="259"/>
            <ac:spMk id="16" creationId="{77632961-A736-444D-A101-9347F4A0D3C0}"/>
          </ac:spMkLst>
        </pc:spChg>
        <pc:spChg chg="mod">
          <ac:chgData name="Vanessa Xuereb" userId="cf06a9f6-2ebd-481e-9fd5-404d201fd7dd" providerId="ADAL" clId="{2685A26E-8912-446F-92D2-3DD68C71BF8F}" dt="2021-08-13T17:28:32.391" v="70" actId="20577"/>
          <ac:spMkLst>
            <pc:docMk/>
            <pc:sldMk cId="2281353220" sldId="259"/>
            <ac:spMk id="17" creationId="{AD683473-4F02-4A4C-ACBD-BFD1876C1FBD}"/>
          </ac:spMkLst>
        </pc:spChg>
        <pc:spChg chg="add">
          <ac:chgData name="Vanessa Xuereb" userId="cf06a9f6-2ebd-481e-9fd5-404d201fd7dd" providerId="ADAL" clId="{2685A26E-8912-446F-92D2-3DD68C71BF8F}" dt="2021-08-13T17:31:11.311" v="122" actId="14100"/>
          <ac:spMkLst>
            <pc:docMk/>
            <pc:sldMk cId="2281353220" sldId="259"/>
            <ac:spMk id="18" creationId="{99203633-CF2B-4107-8A49-BCE6C653482C}"/>
          </ac:spMkLst>
        </pc:spChg>
        <pc:picChg chg="add mod">
          <ac:chgData name="Vanessa Xuereb" userId="cf06a9f6-2ebd-481e-9fd5-404d201fd7dd" providerId="ADAL" clId="{2685A26E-8912-446F-92D2-3DD68C71BF8F}" dt="2021-08-13T17:31:31.990" v="126" actId="14100"/>
          <ac:picMkLst>
            <pc:docMk/>
            <pc:sldMk cId="2281353220" sldId="259"/>
            <ac:picMk id="2060" creationId="{A75400D8-4F25-41C1-95C9-D9B75FEB5EA5}"/>
          </ac:picMkLst>
        </pc:picChg>
        <pc:picChg chg="del">
          <ac:chgData name="Vanessa Xuereb" userId="cf06a9f6-2ebd-481e-9fd5-404d201fd7dd" providerId="ADAL" clId="{2685A26E-8912-446F-92D2-3DD68C71BF8F}" dt="2021-08-13T17:30:28.640" v="117" actId="478"/>
          <ac:picMkLst>
            <pc:docMk/>
            <pc:sldMk cId="2281353220" sldId="259"/>
            <ac:picMk id="2068" creationId="{46C60930-74C1-4A64-825B-F9B5E3CCA150}"/>
          </ac:picMkLst>
        </pc:picChg>
      </pc:sldChg>
      <pc:sldChg chg="addSp modSp">
        <pc:chgData name="Vanessa Xuereb" userId="cf06a9f6-2ebd-481e-9fd5-404d201fd7dd" providerId="ADAL" clId="{2685A26E-8912-446F-92D2-3DD68C71BF8F}" dt="2021-08-14T14:15:12.563" v="1369" actId="20577"/>
        <pc:sldMkLst>
          <pc:docMk/>
          <pc:sldMk cId="1948218412" sldId="261"/>
        </pc:sldMkLst>
        <pc:spChg chg="mod">
          <ac:chgData name="Vanessa Xuereb" userId="cf06a9f6-2ebd-481e-9fd5-404d201fd7dd" providerId="ADAL" clId="{2685A26E-8912-446F-92D2-3DD68C71BF8F}" dt="2021-08-14T10:49:32.212" v="1230" actId="255"/>
          <ac:spMkLst>
            <pc:docMk/>
            <pc:sldMk cId="1948218412" sldId="261"/>
            <ac:spMk id="2" creationId="{D935DFCF-113B-4D09-A871-40D0E0DE8B8D}"/>
          </ac:spMkLst>
        </pc:spChg>
        <pc:spChg chg="add mod">
          <ac:chgData name="Vanessa Xuereb" userId="cf06a9f6-2ebd-481e-9fd5-404d201fd7dd" providerId="ADAL" clId="{2685A26E-8912-446F-92D2-3DD68C71BF8F}" dt="2021-08-14T14:15:12.563" v="1369" actId="20577"/>
          <ac:spMkLst>
            <pc:docMk/>
            <pc:sldMk cId="1948218412" sldId="261"/>
            <ac:spMk id="4" creationId="{8FDE3A73-009F-4ACF-8559-C35A19769EA7}"/>
          </ac:spMkLst>
        </pc:spChg>
      </pc:sldChg>
      <pc:sldChg chg="addSp modSp">
        <pc:chgData name="Vanessa Xuereb" userId="cf06a9f6-2ebd-481e-9fd5-404d201fd7dd" providerId="ADAL" clId="{2685A26E-8912-446F-92D2-3DD68C71BF8F}" dt="2021-08-14T10:55:39.500" v="1247" actId="1076"/>
        <pc:sldMkLst>
          <pc:docMk/>
          <pc:sldMk cId="3455105524" sldId="262"/>
        </pc:sldMkLst>
        <pc:spChg chg="mod">
          <ac:chgData name="Vanessa Xuereb" userId="cf06a9f6-2ebd-481e-9fd5-404d201fd7dd" providerId="ADAL" clId="{2685A26E-8912-446F-92D2-3DD68C71BF8F}" dt="2021-08-14T10:51:59.721" v="1243" actId="1076"/>
          <ac:spMkLst>
            <pc:docMk/>
            <pc:sldMk cId="3455105524" sldId="262"/>
            <ac:spMk id="2" creationId="{624CAA20-6CC8-4032-A0A6-69B0F728530C}"/>
          </ac:spMkLst>
        </pc:spChg>
        <pc:picChg chg="add mod">
          <ac:chgData name="Vanessa Xuereb" userId="cf06a9f6-2ebd-481e-9fd5-404d201fd7dd" providerId="ADAL" clId="{2685A26E-8912-446F-92D2-3DD68C71BF8F}" dt="2021-08-14T10:55:39.500" v="1247" actId="1076"/>
          <ac:picMkLst>
            <pc:docMk/>
            <pc:sldMk cId="3455105524" sldId="262"/>
            <ac:picMk id="5" creationId="{B51224E6-5876-4D25-A3C5-5983E8C73804}"/>
          </ac:picMkLst>
        </pc:picChg>
      </pc:sldChg>
      <pc:sldChg chg="modSp">
        <pc:chgData name="Vanessa Xuereb" userId="cf06a9f6-2ebd-481e-9fd5-404d201fd7dd" providerId="ADAL" clId="{2685A26E-8912-446F-92D2-3DD68C71BF8F}" dt="2021-08-14T10:50:28.725" v="1236" actId="1076"/>
        <pc:sldMkLst>
          <pc:docMk/>
          <pc:sldMk cId="1775089867" sldId="263"/>
        </pc:sldMkLst>
        <pc:spChg chg="mod">
          <ac:chgData name="Vanessa Xuereb" userId="cf06a9f6-2ebd-481e-9fd5-404d201fd7dd" providerId="ADAL" clId="{2685A26E-8912-446F-92D2-3DD68C71BF8F}" dt="2021-08-14T10:50:24.908" v="1235" actId="2710"/>
          <ac:spMkLst>
            <pc:docMk/>
            <pc:sldMk cId="1775089867" sldId="263"/>
            <ac:spMk id="3" creationId="{EC630666-A49B-44CD-B81E-98CD829E62B3}"/>
          </ac:spMkLst>
        </pc:spChg>
        <pc:picChg chg="mod">
          <ac:chgData name="Vanessa Xuereb" userId="cf06a9f6-2ebd-481e-9fd5-404d201fd7dd" providerId="ADAL" clId="{2685A26E-8912-446F-92D2-3DD68C71BF8F}" dt="2021-08-14T10:50:28.725" v="1236" actId="1076"/>
          <ac:picMkLst>
            <pc:docMk/>
            <pc:sldMk cId="1775089867" sldId="263"/>
            <ac:picMk id="4" creationId="{8B52CC16-87DE-42E4-BDAC-18B15F95E305}"/>
          </ac:picMkLst>
        </pc:picChg>
      </pc:sldChg>
      <pc:sldChg chg="addSp delSp modSp">
        <pc:chgData name="Vanessa Xuereb" userId="cf06a9f6-2ebd-481e-9fd5-404d201fd7dd" providerId="ADAL" clId="{2685A26E-8912-446F-92D2-3DD68C71BF8F}" dt="2021-08-14T11:10:17.039" v="1360" actId="1076"/>
        <pc:sldMkLst>
          <pc:docMk/>
          <pc:sldMk cId="1443843140" sldId="267"/>
        </pc:sldMkLst>
        <pc:spChg chg="del">
          <ac:chgData name="Vanessa Xuereb" userId="cf06a9f6-2ebd-481e-9fd5-404d201fd7dd" providerId="ADAL" clId="{2685A26E-8912-446F-92D2-3DD68C71BF8F}" dt="2021-08-14T11:06:48.954" v="1349" actId="478"/>
          <ac:spMkLst>
            <pc:docMk/>
            <pc:sldMk cId="1443843140" sldId="267"/>
            <ac:spMk id="6" creationId="{20E73A5B-77A7-48EC-AAB0-D61B653DA21B}"/>
          </ac:spMkLst>
        </pc:spChg>
        <pc:spChg chg="mod">
          <ac:chgData name="Vanessa Xuereb" userId="cf06a9f6-2ebd-481e-9fd5-404d201fd7dd" providerId="ADAL" clId="{2685A26E-8912-446F-92D2-3DD68C71BF8F}" dt="2021-08-14T11:07:05.816" v="1353" actId="1076"/>
          <ac:spMkLst>
            <pc:docMk/>
            <pc:sldMk cId="1443843140" sldId="267"/>
            <ac:spMk id="8" creationId="{CBEF8411-38FF-45B1-BD6A-98BBCC9F08B1}"/>
          </ac:spMkLst>
        </pc:spChg>
        <pc:picChg chg="add mod">
          <ac:chgData name="Vanessa Xuereb" userId="cf06a9f6-2ebd-481e-9fd5-404d201fd7dd" providerId="ADAL" clId="{2685A26E-8912-446F-92D2-3DD68C71BF8F}" dt="2021-08-14T11:10:17.039" v="1360" actId="1076"/>
          <ac:picMkLst>
            <pc:docMk/>
            <pc:sldMk cId="1443843140" sldId="267"/>
            <ac:picMk id="3" creationId="{737807C6-2CD2-4947-A5E1-B40DEA2FB924}"/>
          </ac:picMkLst>
        </pc:picChg>
      </pc:sldChg>
      <pc:sldChg chg="addSp modSp">
        <pc:chgData name="Vanessa Xuereb" userId="cf06a9f6-2ebd-481e-9fd5-404d201fd7dd" providerId="ADAL" clId="{2685A26E-8912-446F-92D2-3DD68C71BF8F}" dt="2021-08-25T10:23:50.443" v="1438" actId="1076"/>
        <pc:sldMkLst>
          <pc:docMk/>
          <pc:sldMk cId="1710400880" sldId="268"/>
        </pc:sldMkLst>
        <pc:picChg chg="mod">
          <ac:chgData name="Vanessa Xuereb" userId="cf06a9f6-2ebd-481e-9fd5-404d201fd7dd" providerId="ADAL" clId="{2685A26E-8912-446F-92D2-3DD68C71BF8F}" dt="2021-08-25T10:23:44.719" v="1436" actId="1076"/>
          <ac:picMkLst>
            <pc:docMk/>
            <pc:sldMk cId="1710400880" sldId="268"/>
            <ac:picMk id="3" creationId="{6E3AF45A-CB89-47F4-B36C-D0B803F1353B}"/>
          </ac:picMkLst>
        </pc:picChg>
        <pc:picChg chg="add mod">
          <ac:chgData name="Vanessa Xuereb" userId="cf06a9f6-2ebd-481e-9fd5-404d201fd7dd" providerId="ADAL" clId="{2685A26E-8912-446F-92D2-3DD68C71BF8F}" dt="2021-08-25T10:23:50.443" v="1438" actId="1076"/>
          <ac:picMkLst>
            <pc:docMk/>
            <pc:sldMk cId="1710400880" sldId="268"/>
            <ac:picMk id="4" creationId="{81C213A9-0AFF-46F1-BABB-280D5B5AD177}"/>
          </ac:picMkLst>
        </pc:picChg>
      </pc:sldChg>
      <pc:sldChg chg="addSp delSp modSp add del delAnim modAnim">
        <pc:chgData name="Vanessa Xuereb" userId="cf06a9f6-2ebd-481e-9fd5-404d201fd7dd" providerId="ADAL" clId="{2685A26E-8912-446F-92D2-3DD68C71BF8F}" dt="2021-08-16T06:20:58.900" v="1415" actId="1038"/>
        <pc:sldMkLst>
          <pc:docMk/>
          <pc:sldMk cId="239054417" sldId="279"/>
        </pc:sldMkLst>
        <pc:spChg chg="add del">
          <ac:chgData name="Vanessa Xuereb" userId="cf06a9f6-2ebd-481e-9fd5-404d201fd7dd" providerId="ADAL" clId="{2685A26E-8912-446F-92D2-3DD68C71BF8F}" dt="2021-08-14T19:11:42.101" v="1389" actId="478"/>
          <ac:spMkLst>
            <pc:docMk/>
            <pc:sldMk cId="239054417" sldId="279"/>
            <ac:spMk id="3" creationId="{3ACD5D95-6B2B-47FD-85E7-E589C049514F}"/>
          </ac:spMkLst>
        </pc:spChg>
        <pc:picChg chg="add mod">
          <ac:chgData name="Vanessa Xuereb" userId="cf06a9f6-2ebd-481e-9fd5-404d201fd7dd" providerId="ADAL" clId="{2685A26E-8912-446F-92D2-3DD68C71BF8F}" dt="2021-08-16T06:20:58.900" v="1415" actId="1038"/>
          <ac:picMkLst>
            <pc:docMk/>
            <pc:sldMk cId="239054417" sldId="279"/>
            <ac:picMk id="3" creationId="{C4001C60-7917-4E72-9BA4-EAAC6813639A}"/>
          </ac:picMkLst>
        </pc:picChg>
        <pc:picChg chg="add del mod">
          <ac:chgData name="Vanessa Xuereb" userId="cf06a9f6-2ebd-481e-9fd5-404d201fd7dd" providerId="ADAL" clId="{2685A26E-8912-446F-92D2-3DD68C71BF8F}" dt="2021-08-15T10:27:48.050" v="1403" actId="478"/>
          <ac:picMkLst>
            <pc:docMk/>
            <pc:sldMk cId="239054417" sldId="279"/>
            <ac:picMk id="4" creationId="{9D4291E6-0AE3-4D99-9EB5-25E134E7263A}"/>
          </ac:picMkLst>
        </pc:picChg>
        <pc:picChg chg="add del">
          <ac:chgData name="Vanessa Xuereb" userId="cf06a9f6-2ebd-481e-9fd5-404d201fd7dd" providerId="ADAL" clId="{2685A26E-8912-446F-92D2-3DD68C71BF8F}" dt="2021-08-13T17:31:38.627" v="128" actId="478"/>
          <ac:picMkLst>
            <pc:docMk/>
            <pc:sldMk cId="239054417" sldId="279"/>
            <ac:picMk id="3074" creationId="{14A7093E-A36F-41A5-8E30-08CBF0D286B5}"/>
          </ac:picMkLst>
        </pc:picChg>
      </pc:sldChg>
      <pc:sldChg chg="addSp delSp modSp add">
        <pc:chgData name="Vanessa Xuereb" userId="cf06a9f6-2ebd-481e-9fd5-404d201fd7dd" providerId="ADAL" clId="{2685A26E-8912-446F-92D2-3DD68C71BF8F}" dt="2021-08-14T14:14:26.362" v="1368" actId="20577"/>
        <pc:sldMkLst>
          <pc:docMk/>
          <pc:sldMk cId="1967309717" sldId="281"/>
        </pc:sldMkLst>
        <pc:spChg chg="add del mod">
          <ac:chgData name="Vanessa Xuereb" userId="cf06a9f6-2ebd-481e-9fd5-404d201fd7dd" providerId="ADAL" clId="{2685A26E-8912-446F-92D2-3DD68C71BF8F}" dt="2021-08-13T17:32:41.108" v="133" actId="122"/>
          <ac:spMkLst>
            <pc:docMk/>
            <pc:sldMk cId="1967309717" sldId="281"/>
            <ac:spMk id="3" creationId="{943B9713-0B98-40D6-BEA5-C63F921B3660}"/>
          </ac:spMkLst>
        </pc:spChg>
        <pc:spChg chg="add mod">
          <ac:chgData name="Vanessa Xuereb" userId="cf06a9f6-2ebd-481e-9fd5-404d201fd7dd" providerId="ADAL" clId="{2685A26E-8912-446F-92D2-3DD68C71BF8F}" dt="2021-08-14T14:14:26.362" v="1368" actId="20577"/>
          <ac:spMkLst>
            <pc:docMk/>
            <pc:sldMk cId="1967309717" sldId="281"/>
            <ac:spMk id="4" creationId="{45BDAA0A-6CEB-42F0-9038-2BD564E1DC9D}"/>
          </ac:spMkLst>
        </pc:spChg>
      </pc:sldChg>
    </pc:docChg>
  </pc:docChgLst>
  <pc:docChgLst>
    <pc:chgData name="Mary Jude Camilleri" userId="S::mary.jude.camilleri@ilearn.edu.mt::d532b959-8ce3-47c7-b170-dad374501405" providerId="AD" clId="Web-{2F2764C6-77DC-9A03-1458-BD5E38F2BAEC}"/>
    <pc:docChg chg="modSld addMainMaster delMainMaster">
      <pc:chgData name="Mary Jude Camilleri" userId="S::mary.jude.camilleri@ilearn.edu.mt::d532b959-8ce3-47c7-b170-dad374501405" providerId="AD" clId="Web-{2F2764C6-77DC-9A03-1458-BD5E38F2BAEC}" dt="2021-10-01T06:55:56.163" v="219" actId="14100"/>
      <pc:docMkLst>
        <pc:docMk/>
      </pc:docMkLst>
      <pc:sldChg chg="addSp delSp modSp mod setBg modClrScheme chgLayout">
        <pc:chgData name="Mary Jude Camilleri" userId="S::mary.jude.camilleri@ilearn.edu.mt::d532b959-8ce3-47c7-b170-dad374501405" providerId="AD" clId="Web-{2F2764C6-77DC-9A03-1458-BD5E38F2BAEC}" dt="2021-10-01T06:55:56.163" v="219" actId="14100"/>
        <pc:sldMkLst>
          <pc:docMk/>
          <pc:sldMk cId="1057200840" sldId="256"/>
        </pc:sldMkLst>
        <pc:spChg chg="mod ord">
          <ac:chgData name="Mary Jude Camilleri" userId="S::mary.jude.camilleri@ilearn.edu.mt::d532b959-8ce3-47c7-b170-dad374501405" providerId="AD" clId="Web-{2F2764C6-77DC-9A03-1458-BD5E38F2BAEC}" dt="2021-10-01T06:55:24.006" v="211" actId="20577"/>
          <ac:spMkLst>
            <pc:docMk/>
            <pc:sldMk cId="1057200840" sldId="256"/>
            <ac:spMk id="2" creationId="{0FF8D6A0-2526-47D4-BA01-F5C20DC27E52}"/>
          </ac:spMkLst>
        </pc:spChg>
        <pc:spChg chg="del mod ord">
          <ac:chgData name="Mary Jude Camilleri" userId="S::mary.jude.camilleri@ilearn.edu.mt::d532b959-8ce3-47c7-b170-dad374501405" providerId="AD" clId="Web-{2F2764C6-77DC-9A03-1458-BD5E38F2BAEC}" dt="2021-10-01T06:55:34.944" v="213"/>
          <ac:spMkLst>
            <pc:docMk/>
            <pc:sldMk cId="1057200840" sldId="256"/>
            <ac:spMk id="3" creationId="{8BAC806F-BE9D-4634-BB8C-C9737F609FFA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55:01.256" v="202"/>
          <ac:spMkLst>
            <pc:docMk/>
            <pc:sldMk cId="1057200840" sldId="256"/>
            <ac:spMk id="7" creationId="{07DA2FEB-E812-466D-A5AD-A28EF35F51F4}"/>
          </ac:spMkLst>
        </pc:spChg>
        <pc:spChg chg="add del mod">
          <ac:chgData name="Mary Jude Camilleri" userId="S::mary.jude.camilleri@ilearn.edu.mt::d532b959-8ce3-47c7-b170-dad374501405" providerId="AD" clId="Web-{2F2764C6-77DC-9A03-1458-BD5E38F2BAEC}" dt="2021-10-01T06:55:45.507" v="215"/>
          <ac:spMkLst>
            <pc:docMk/>
            <pc:sldMk cId="1057200840" sldId="256"/>
            <ac:spMk id="17" creationId="{07A8D6D9-7A54-4400-AEC3-2DF7C83CA202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5:01.256" v="202"/>
          <ac:spMkLst>
            <pc:docMk/>
            <pc:sldMk cId="1057200840" sldId="256"/>
            <ac:spMk id="79" creationId="{73DE2CFE-42F2-48F0-8706-5264E012B10C}"/>
          </ac:spMkLst>
        </pc:spChg>
        <pc:picChg chg="mod ord">
          <ac:chgData name="Mary Jude Camilleri" userId="S::mary.jude.camilleri@ilearn.edu.mt::d532b959-8ce3-47c7-b170-dad374501405" providerId="AD" clId="Web-{2F2764C6-77DC-9A03-1458-BD5E38F2BAEC}" dt="2021-10-01T06:55:56.163" v="219" actId="14100"/>
          <ac:picMkLst>
            <pc:docMk/>
            <pc:sldMk cId="1057200840" sldId="256"/>
            <ac:picMk id="1034" creationId="{36E68503-E5AD-45F1-BAE7-A9F7BA153BE5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2F2764C6-77DC-9A03-1458-BD5E38F2BAEC}" dt="2021-10-01T06:54:53.474" v="201" actId="20577"/>
        <pc:sldMkLst>
          <pc:docMk/>
          <pc:sldMk cId="2878944676" sldId="257"/>
        </pc:sldMkLst>
        <pc:spChg chg="mod ord">
          <ac:chgData name="Mary Jude Camilleri" userId="S::mary.jude.camilleri@ilearn.edu.mt::d532b959-8ce3-47c7-b170-dad374501405" providerId="AD" clId="Web-{2F2764C6-77DC-9A03-1458-BD5E38F2BAEC}" dt="2021-10-01T06:54:40.161" v="197"/>
          <ac:spMkLst>
            <pc:docMk/>
            <pc:sldMk cId="2878944676" sldId="257"/>
            <ac:spMk id="2" creationId="{A85EACC0-F48F-4269-9DC0-7662D3BB17D3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54:40.161" v="197"/>
          <ac:spMkLst>
            <pc:docMk/>
            <pc:sldMk cId="2878944676" sldId="257"/>
            <ac:spMk id="5" creationId="{0DCF61B7-6AE6-4AC2-9857-6D8BD5EAB27F}"/>
          </ac:spMkLst>
        </pc:spChg>
        <pc:spChg chg="mod">
          <ac:chgData name="Mary Jude Camilleri" userId="S::mary.jude.camilleri@ilearn.edu.mt::d532b959-8ce3-47c7-b170-dad374501405" providerId="AD" clId="Web-{2F2764C6-77DC-9A03-1458-BD5E38F2BAEC}" dt="2021-10-01T06:54:53.474" v="201" actId="20577"/>
          <ac:spMkLst>
            <pc:docMk/>
            <pc:sldMk cId="2878944676" sldId="257"/>
            <ac:spMk id="6" creationId="{8CE5BD11-4F0D-4A23-907F-CDF84B3AF34F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4:40.161" v="197"/>
          <ac:spMkLst>
            <pc:docMk/>
            <pc:sldMk cId="2878944676" sldId="257"/>
            <ac:spMk id="12" creationId="{4F7EBAE4-9945-4473-9E34-B2C66EA0F03D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4:40.161" v="197"/>
          <ac:spMkLst>
            <pc:docMk/>
            <pc:sldMk cId="2878944676" sldId="257"/>
            <ac:spMk id="14" creationId="{70BEB1E7-2F88-40BC-B73D-42E5B6F80BFC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4:40.161" v="197"/>
          <ac:spMkLst>
            <pc:docMk/>
            <pc:sldMk cId="2878944676" sldId="257"/>
            <ac:spMk id="16" creationId="{A7B99495-F43F-4D80-A44F-2CB4764EB90B}"/>
          </ac:spMkLst>
        </pc:spChg>
        <pc:picChg chg="mod">
          <ac:chgData name="Mary Jude Camilleri" userId="S::mary.jude.camilleri@ilearn.edu.mt::d532b959-8ce3-47c7-b170-dad374501405" providerId="AD" clId="Web-{2F2764C6-77DC-9A03-1458-BD5E38F2BAEC}" dt="2021-10-01T06:54:40.161" v="197"/>
          <ac:picMkLst>
            <pc:docMk/>
            <pc:sldMk cId="2878944676" sldId="257"/>
            <ac:picMk id="7" creationId="{67607741-8CAC-4C2F-93AC-CBE1CF3EEB13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2F2764C6-77DC-9A03-1458-BD5E38F2BAEC}" dt="2021-10-01T06:54:31.989" v="196"/>
        <pc:sldMkLst>
          <pc:docMk/>
          <pc:sldMk cId="3677382399" sldId="258"/>
        </pc:sldMkLst>
        <pc:spChg chg="mod ord">
          <ac:chgData name="Mary Jude Camilleri" userId="S::mary.jude.camilleri@ilearn.edu.mt::d532b959-8ce3-47c7-b170-dad374501405" providerId="AD" clId="Web-{2F2764C6-77DC-9A03-1458-BD5E38F2BAEC}" dt="2021-10-01T06:54:31.989" v="196"/>
          <ac:spMkLst>
            <pc:docMk/>
            <pc:sldMk cId="3677382399" sldId="258"/>
            <ac:spMk id="2" creationId="{A85EACC0-F48F-4269-9DC0-7662D3BB17D3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54:31.989" v="196"/>
          <ac:spMkLst>
            <pc:docMk/>
            <pc:sldMk cId="3677382399" sldId="258"/>
            <ac:spMk id="4" creationId="{D62F2EDB-92E4-4539-A2A3-600D9779DA4B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54:31.989" v="196"/>
          <ac:spMkLst>
            <pc:docMk/>
            <pc:sldMk cId="3677382399" sldId="258"/>
            <ac:spMk id="5" creationId="{90970762-5C04-4215-8468-D66560DC8980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4:31.989" v="196"/>
          <ac:spMkLst>
            <pc:docMk/>
            <pc:sldMk cId="3677382399" sldId="258"/>
            <ac:spMk id="11" creationId="{4F7EBAE4-9945-4473-9E34-B2C66EA0F03D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4:31.989" v="196"/>
          <ac:spMkLst>
            <pc:docMk/>
            <pc:sldMk cId="3677382399" sldId="258"/>
            <ac:spMk id="13" creationId="{70BEB1E7-2F88-40BC-B73D-42E5B6F80BFC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4:31.989" v="196"/>
          <ac:spMkLst>
            <pc:docMk/>
            <pc:sldMk cId="3677382399" sldId="258"/>
            <ac:spMk id="15" creationId="{A7B99495-F43F-4D80-A44F-2CB4764EB90B}"/>
          </ac:spMkLst>
        </pc:spChg>
        <pc:picChg chg="mod">
          <ac:chgData name="Mary Jude Camilleri" userId="S::mary.jude.camilleri@ilearn.edu.mt::d532b959-8ce3-47c7-b170-dad374501405" providerId="AD" clId="Web-{2F2764C6-77DC-9A03-1458-BD5E38F2BAEC}" dt="2021-10-01T06:54:31.989" v="196"/>
          <ac:picMkLst>
            <pc:docMk/>
            <pc:sldMk cId="3677382399" sldId="258"/>
            <ac:picMk id="6" creationId="{374CA9F3-40C0-4D57-B626-D7F9956EC5EE}"/>
          </ac:picMkLst>
        </pc:picChg>
      </pc:sldChg>
      <pc:sldChg chg="addSp modSp mod setBg modClrScheme setClrOvrMap chgLayout">
        <pc:chgData name="Mary Jude Camilleri" userId="S::mary.jude.camilleri@ilearn.edu.mt::d532b959-8ce3-47c7-b170-dad374501405" providerId="AD" clId="Web-{2F2764C6-77DC-9A03-1458-BD5E38F2BAEC}" dt="2021-10-01T06:52:24.782" v="155"/>
        <pc:sldMkLst>
          <pc:docMk/>
          <pc:sldMk cId="4256650320" sldId="260"/>
        </pc:sldMkLst>
        <pc:spChg chg="mod">
          <ac:chgData name="Mary Jude Camilleri" userId="S::mary.jude.camilleri@ilearn.edu.mt::d532b959-8ce3-47c7-b170-dad374501405" providerId="AD" clId="Web-{2F2764C6-77DC-9A03-1458-BD5E38F2BAEC}" dt="2021-10-01T06:52:24.782" v="155"/>
          <ac:spMkLst>
            <pc:docMk/>
            <pc:sldMk cId="4256650320" sldId="260"/>
            <ac:spMk id="2" creationId="{D8CC0B30-A96A-477F-8ED2-429F0FDF2502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52:24.782" v="155"/>
          <ac:spMkLst>
            <pc:docMk/>
            <pc:sldMk cId="4256650320" sldId="260"/>
            <ac:spMk id="3" creationId="{2726A5C8-B89C-4217-925E-FD1E2EF58BA9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2:24.782" v="155"/>
          <ac:spMkLst>
            <pc:docMk/>
            <pc:sldMk cId="4256650320" sldId="260"/>
            <ac:spMk id="8" creationId="{66B332A4-D438-4773-A77F-5ED49A448D9D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2:24.782" v="155"/>
          <ac:spMkLst>
            <pc:docMk/>
            <pc:sldMk cId="4256650320" sldId="260"/>
            <ac:spMk id="10" creationId="{DF9AD32D-FF05-44F4-BD4D-9CEE89B71EB9}"/>
          </ac:spMkLst>
        </pc:spChg>
      </pc:sldChg>
      <pc:sldChg chg="modSp mod modClrScheme chgLayout">
        <pc:chgData name="Mary Jude Camilleri" userId="S::mary.jude.camilleri@ilearn.edu.mt::d532b959-8ce3-47c7-b170-dad374501405" providerId="AD" clId="Web-{2F2764C6-77DC-9A03-1458-BD5E38F2BAEC}" dt="2021-10-01T06:49:04.042" v="113"/>
        <pc:sldMkLst>
          <pc:docMk/>
          <pc:sldMk cId="1948218412" sldId="261"/>
        </pc:sldMkLst>
        <pc:spChg chg="mod ord">
          <ac:chgData name="Mary Jude Camilleri" userId="S::mary.jude.camilleri@ilearn.edu.mt::d532b959-8ce3-47c7-b170-dad374501405" providerId="AD" clId="Web-{2F2764C6-77DC-9A03-1458-BD5E38F2BAEC}" dt="2021-10-01T06:49:04.042" v="113"/>
          <ac:spMkLst>
            <pc:docMk/>
            <pc:sldMk cId="1948218412" sldId="261"/>
            <ac:spMk id="2" creationId="{D935DFCF-113B-4D09-A871-40D0E0DE8B8D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49:04.042" v="113"/>
          <ac:spMkLst>
            <pc:docMk/>
            <pc:sldMk cId="1948218412" sldId="261"/>
            <ac:spMk id="3" creationId="{82BC4EC7-D959-4B15-AF4D-9AEA77C5CE29}"/>
          </ac:spMkLst>
        </pc:spChg>
      </pc:sldChg>
      <pc:sldChg chg="addSp delSp modSp mod setBg modClrScheme addAnim delAnim setClrOvrMap chgLayout">
        <pc:chgData name="Mary Jude Camilleri" userId="S::mary.jude.camilleri@ilearn.edu.mt::d532b959-8ce3-47c7-b170-dad374501405" providerId="AD" clId="Web-{2F2764C6-77DC-9A03-1458-BD5E38F2BAEC}" dt="2021-10-01T06:49:30.496" v="125"/>
        <pc:sldMkLst>
          <pc:docMk/>
          <pc:sldMk cId="3455105524" sldId="262"/>
        </pc:sldMkLst>
        <pc:spChg chg="mod ord">
          <ac:chgData name="Mary Jude Camilleri" userId="S::mary.jude.camilleri@ilearn.edu.mt::d532b959-8ce3-47c7-b170-dad374501405" providerId="AD" clId="Web-{2F2764C6-77DC-9A03-1458-BD5E38F2BAEC}" dt="2021-10-01T06:49:30.496" v="124"/>
          <ac:spMkLst>
            <pc:docMk/>
            <pc:sldMk cId="3455105524" sldId="262"/>
            <ac:spMk id="2" creationId="{624CAA20-6CC8-4032-A0A6-69B0F728530C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49:30.496" v="124"/>
          <ac:spMkLst>
            <pc:docMk/>
            <pc:sldMk cId="3455105524" sldId="262"/>
            <ac:spMk id="3" creationId="{2C7C9ABE-854E-4D1B-B0BF-B64F54466B53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27.058" v="121"/>
          <ac:spMkLst>
            <pc:docMk/>
            <pc:sldMk cId="3455105524" sldId="262"/>
            <ac:spMk id="7" creationId="{4522B21E-B2B9-4C72-9A71-C87EFD137480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22.215" v="119"/>
          <ac:spMkLst>
            <pc:docMk/>
            <pc:sldMk cId="3455105524" sldId="262"/>
            <ac:spMk id="8" creationId="{66B332A4-D438-4773-A77F-5ED49A448D9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14.339" v="115"/>
          <ac:spMkLst>
            <pc:docMk/>
            <pc:sldMk cId="3455105524" sldId="262"/>
            <ac:spMk id="9" creationId="{C1DD1A8A-57D5-4A81-AD04-532B043C5611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22.215" v="119"/>
          <ac:spMkLst>
            <pc:docMk/>
            <pc:sldMk cId="3455105524" sldId="262"/>
            <ac:spMk id="10" creationId="{DF9AD32D-FF05-44F4-BD4D-9CEE89B71EB9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14.339" v="115"/>
          <ac:spMkLst>
            <pc:docMk/>
            <pc:sldMk cId="3455105524" sldId="262"/>
            <ac:spMk id="11" creationId="{007891EC-4501-44ED-A8C8-B11B6DB767AB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27.058" v="121"/>
          <ac:spMkLst>
            <pc:docMk/>
            <pc:sldMk cId="3455105524" sldId="262"/>
            <ac:spMk id="12" creationId="{871AEA07-1E14-44B4-8E55-64EF049CD66F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27.058" v="121"/>
          <ac:spMkLst>
            <pc:docMk/>
            <pc:sldMk cId="3455105524" sldId="262"/>
            <ac:spMk id="13" creationId="{5EB7D2A2-F448-44D4-938C-DC84CBCB3B1E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30.496" v="123"/>
          <ac:spMkLst>
            <pc:docMk/>
            <pc:sldMk cId="3455105524" sldId="262"/>
            <ac:spMk id="15" creationId="{FFD48BC7-DC40-47DE-87EE-9F4B6ECB9ABB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30.496" v="123"/>
          <ac:spMkLst>
            <pc:docMk/>
            <pc:sldMk cId="3455105524" sldId="262"/>
            <ac:spMk id="16" creationId="{E502BBC7-2C76-46F3-BC24-5985BC13DB88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30.496" v="123"/>
          <ac:spMkLst>
            <pc:docMk/>
            <pc:sldMk cId="3455105524" sldId="262"/>
            <ac:spMk id="17" creationId="{C7F28D52-2A5F-4D23-81AE-7CB8B591C7AF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30.496" v="123"/>
          <ac:spMkLst>
            <pc:docMk/>
            <pc:sldMk cId="3455105524" sldId="262"/>
            <ac:spMk id="18" creationId="{3629484E-3792-4B3D-89AD-7C8A1ED0E0D4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49:30.496" v="124"/>
          <ac:spMkLst>
            <pc:docMk/>
            <pc:sldMk cId="3455105524" sldId="262"/>
            <ac:spMk id="19" creationId="{66B332A4-D438-4773-A77F-5ED49A448D9D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49:30.496" v="124"/>
          <ac:spMkLst>
            <pc:docMk/>
            <pc:sldMk cId="3455105524" sldId="262"/>
            <ac:spMk id="20" creationId="{DF9AD32D-FF05-44F4-BD4D-9CEE89B71EB9}"/>
          </ac:spMkLst>
        </pc:spChg>
        <pc:picChg chg="del">
          <ac:chgData name="Mary Jude Camilleri" userId="S::mary.jude.camilleri@ilearn.edu.mt::d532b959-8ce3-47c7-b170-dad374501405" providerId="AD" clId="Web-{2F2764C6-77DC-9A03-1458-BD5E38F2BAEC}" dt="2021-10-01T06:48:46.323" v="107"/>
          <ac:picMkLst>
            <pc:docMk/>
            <pc:sldMk cId="3455105524" sldId="262"/>
            <ac:picMk id="5" creationId="{B51224E6-5876-4D25-A3C5-5983E8C73804}"/>
          </ac:picMkLst>
        </pc:picChg>
        <pc:picChg chg="add del">
          <ac:chgData name="Mary Jude Camilleri" userId="S::mary.jude.camilleri@ilearn.edu.mt::d532b959-8ce3-47c7-b170-dad374501405" providerId="AD" clId="Web-{2F2764C6-77DC-9A03-1458-BD5E38F2BAEC}" dt="2021-10-01T06:49:14.339" v="115"/>
          <ac:picMkLst>
            <pc:docMk/>
            <pc:sldMk cId="3455105524" sldId="262"/>
            <ac:picMk id="6" creationId="{E7BC5B1E-D7C8-415F-98E9-7DC2D221CB81}"/>
          </ac:picMkLst>
        </pc:picChg>
        <pc:cxnChg chg="add del">
          <ac:chgData name="Mary Jude Camilleri" userId="S::mary.jude.camilleri@ilearn.edu.mt::d532b959-8ce3-47c7-b170-dad374501405" providerId="AD" clId="Web-{2F2764C6-77DC-9A03-1458-BD5E38F2BAEC}" dt="2021-10-01T06:49:27.058" v="121"/>
          <ac:cxnSpMkLst>
            <pc:docMk/>
            <pc:sldMk cId="3455105524" sldId="262"/>
            <ac:cxnSpMk id="14" creationId="{F7C8EA93-3210-4C62-99E9-153C275E3A87}"/>
          </ac:cxnSpMkLst>
        </pc:cxnChg>
      </pc:sldChg>
      <pc:sldChg chg="addSp delSp modSp mod setBg modClrScheme setClrOvrMap chgLayout">
        <pc:chgData name="Mary Jude Camilleri" userId="S::mary.jude.camilleri@ilearn.edu.mt::d532b959-8ce3-47c7-b170-dad374501405" providerId="AD" clId="Web-{2F2764C6-77DC-9A03-1458-BD5E38F2BAEC}" dt="2021-10-01T06:50:21.732" v="133"/>
        <pc:sldMkLst>
          <pc:docMk/>
          <pc:sldMk cId="1775089867" sldId="263"/>
        </pc:sldMkLst>
        <pc:spChg chg="mod ord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2" creationId="{DBF61A68-6959-41BE-834D-B8C4B64996D4}"/>
          </ac:spMkLst>
        </pc:spChg>
        <pc:spChg chg="mod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3" creationId="{EC630666-A49B-44CD-B81E-98CD829E62B3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6" creationId="{0CCC4BA0-1298-4DBD-86F1-B51D8C9D3437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7" creationId="{EEBF1590-3B36-48EE-A89D-3B6F3CB256AB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50.809" v="127"/>
          <ac:spMkLst>
            <pc:docMk/>
            <pc:sldMk cId="1775089867" sldId="263"/>
            <ac:spMk id="9" creationId="{4F74D28C-3268-4E35-8EE1-D92CB4A85A7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49:50.809" v="127"/>
          <ac:spMkLst>
            <pc:docMk/>
            <pc:sldMk cId="1775089867" sldId="263"/>
            <ac:spMk id="11" creationId="{58D44E42-C462-4105-BC86-FE75B4E3C4AF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13" creationId="{AC8F6C8C-AB5A-4548-942D-E3FD40ACBC49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18" creationId="{4F7EBAE4-9945-4473-9E34-B2C66EA0F03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20" creationId="{70BEB1E7-2F88-40BC-B73D-42E5B6F80BFC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0:21.732" v="133"/>
          <ac:spMkLst>
            <pc:docMk/>
            <pc:sldMk cId="1775089867" sldId="263"/>
            <ac:spMk id="22" creationId="{A7B99495-F43F-4D80-A44F-2CB4764EB90B}"/>
          </ac:spMkLst>
        </pc:spChg>
        <pc:picChg chg="mod">
          <ac:chgData name="Mary Jude Camilleri" userId="S::mary.jude.camilleri@ilearn.edu.mt::d532b959-8ce3-47c7-b170-dad374501405" providerId="AD" clId="Web-{2F2764C6-77DC-9A03-1458-BD5E38F2BAEC}" dt="2021-10-01T06:50:21.732" v="133"/>
          <ac:picMkLst>
            <pc:docMk/>
            <pc:sldMk cId="1775089867" sldId="263"/>
            <ac:picMk id="4" creationId="{8B52CC16-87DE-42E4-BDAC-18B15F95E305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2F2764C6-77DC-9A03-1458-BD5E38F2BAEC}" dt="2021-10-01T06:51:04.811" v="143" actId="1076"/>
        <pc:sldMkLst>
          <pc:docMk/>
          <pc:sldMk cId="3320568082" sldId="264"/>
        </pc:sldMkLst>
        <pc:spChg chg="mod ord">
          <ac:chgData name="Mary Jude Camilleri" userId="S::mary.jude.camilleri@ilearn.edu.mt::d532b959-8ce3-47c7-b170-dad374501405" providerId="AD" clId="Web-{2F2764C6-77DC-9A03-1458-BD5E38F2BAEC}" dt="2021-10-01T06:50:28.779" v="134"/>
          <ac:spMkLst>
            <pc:docMk/>
            <pc:sldMk cId="3320568082" sldId="264"/>
            <ac:spMk id="2" creationId="{04D2B585-E0D2-45FD-923A-F431F3C534D7}"/>
          </ac:spMkLst>
        </pc:spChg>
        <pc:spChg chg="mod">
          <ac:chgData name="Mary Jude Camilleri" userId="S::mary.jude.camilleri@ilearn.edu.mt::d532b959-8ce3-47c7-b170-dad374501405" providerId="AD" clId="Web-{2F2764C6-77DC-9A03-1458-BD5E38F2BAEC}" dt="2021-10-01T06:51:02.936" v="142" actId="14100"/>
          <ac:spMkLst>
            <pc:docMk/>
            <pc:sldMk cId="3320568082" sldId="264"/>
            <ac:spMk id="3" creationId="{52A3FC84-71CF-4BC5-B638-77EF0CD8B41F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0:28.779" v="134"/>
          <ac:spMkLst>
            <pc:docMk/>
            <pc:sldMk cId="3320568082" sldId="264"/>
            <ac:spMk id="9" creationId="{2B566528-1B12-4246-9431-5C2D7D081168}"/>
          </ac:spMkLst>
        </pc:spChg>
        <pc:grpChg chg="add">
          <ac:chgData name="Mary Jude Camilleri" userId="S::mary.jude.camilleri@ilearn.edu.mt::d532b959-8ce3-47c7-b170-dad374501405" providerId="AD" clId="Web-{2F2764C6-77DC-9A03-1458-BD5E38F2BAEC}" dt="2021-10-01T06:50:28.779" v="134"/>
          <ac:grpSpMkLst>
            <pc:docMk/>
            <pc:sldMk cId="3320568082" sldId="264"/>
            <ac:grpSpMk id="11" creationId="{828A5161-06F1-46CF-8AD7-844680A59E13}"/>
          </ac:grpSpMkLst>
        </pc:grpChg>
        <pc:grpChg chg="add">
          <ac:chgData name="Mary Jude Camilleri" userId="S::mary.jude.camilleri@ilearn.edu.mt::d532b959-8ce3-47c7-b170-dad374501405" providerId="AD" clId="Web-{2F2764C6-77DC-9A03-1458-BD5E38F2BAEC}" dt="2021-10-01T06:50:28.779" v="134"/>
          <ac:grpSpMkLst>
            <pc:docMk/>
            <pc:sldMk cId="3320568082" sldId="264"/>
            <ac:grpSpMk id="15" creationId="{5995D10D-E9C9-47DB-AE7E-801FEF38F5C9}"/>
          </ac:grpSpMkLst>
        </pc:grpChg>
        <pc:picChg chg="mod">
          <ac:chgData name="Mary Jude Camilleri" userId="S::mary.jude.camilleri@ilearn.edu.mt::d532b959-8ce3-47c7-b170-dad374501405" providerId="AD" clId="Web-{2F2764C6-77DC-9A03-1458-BD5E38F2BAEC}" dt="2021-10-01T06:51:04.811" v="143" actId="1076"/>
          <ac:picMkLst>
            <pc:docMk/>
            <pc:sldMk cId="3320568082" sldId="264"/>
            <ac:picMk id="4" creationId="{AB566619-BAA2-45EF-A4A3-743B02EEF240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2F2764C6-77DC-9A03-1458-BD5E38F2BAEC}" dt="2021-10-01T06:51:17.171" v="144"/>
        <pc:sldMkLst>
          <pc:docMk/>
          <pc:sldMk cId="787808142" sldId="265"/>
        </pc:sldMkLst>
        <pc:spChg chg="mod ord">
          <ac:chgData name="Mary Jude Camilleri" userId="S::mary.jude.camilleri@ilearn.edu.mt::d532b959-8ce3-47c7-b170-dad374501405" providerId="AD" clId="Web-{2F2764C6-77DC-9A03-1458-BD5E38F2BAEC}" dt="2021-10-01T06:51:17.171" v="144"/>
          <ac:spMkLst>
            <pc:docMk/>
            <pc:sldMk cId="787808142" sldId="265"/>
            <ac:spMk id="2" creationId="{E9F48802-78BF-4D3B-9533-45B1E01CC57A}"/>
          </ac:spMkLst>
        </pc:spChg>
        <pc:spChg chg="mod">
          <ac:chgData name="Mary Jude Camilleri" userId="S::mary.jude.camilleri@ilearn.edu.mt::d532b959-8ce3-47c7-b170-dad374501405" providerId="AD" clId="Web-{2F2764C6-77DC-9A03-1458-BD5E38F2BAEC}" dt="2021-10-01T06:51:17.171" v="144"/>
          <ac:spMkLst>
            <pc:docMk/>
            <pc:sldMk cId="787808142" sldId="265"/>
            <ac:spMk id="3" creationId="{332F4267-E1EA-454D-8CDD-0A3B77D74830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17.171" v="144"/>
          <ac:spMkLst>
            <pc:docMk/>
            <pc:sldMk cId="787808142" sldId="265"/>
            <ac:spMk id="9" creationId="{C0B27210-D0CA-4654-B3E3-9ABB4F178EA1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17.171" v="144"/>
          <ac:spMkLst>
            <pc:docMk/>
            <pc:sldMk cId="787808142" sldId="265"/>
            <ac:spMk id="11" creationId="{1DB7C82F-AB7E-4F0C-B829-FA1B9C415180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17.171" v="144"/>
          <ac:spMkLst>
            <pc:docMk/>
            <pc:sldMk cId="787808142" sldId="265"/>
            <ac:spMk id="13" creationId="{70B66945-4967-4040-926D-DCA44313CDAB}"/>
          </ac:spMkLst>
        </pc:spChg>
        <pc:picChg chg="mod">
          <ac:chgData name="Mary Jude Camilleri" userId="S::mary.jude.camilleri@ilearn.edu.mt::d532b959-8ce3-47c7-b170-dad374501405" providerId="AD" clId="Web-{2F2764C6-77DC-9A03-1458-BD5E38F2BAEC}" dt="2021-10-01T06:51:17.171" v="144"/>
          <ac:picMkLst>
            <pc:docMk/>
            <pc:sldMk cId="787808142" sldId="265"/>
            <ac:picMk id="4" creationId="{752B3A3B-2065-46D5-A35E-1A4A649AEBE2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2F2764C6-77DC-9A03-1458-BD5E38F2BAEC}" dt="2021-10-01T06:51:28.156" v="145"/>
        <pc:sldMkLst>
          <pc:docMk/>
          <pc:sldMk cId="1472016671" sldId="266"/>
        </pc:sldMkLst>
        <pc:spChg chg="mod ord">
          <ac:chgData name="Mary Jude Camilleri" userId="S::mary.jude.camilleri@ilearn.edu.mt::d532b959-8ce3-47c7-b170-dad374501405" providerId="AD" clId="Web-{2F2764C6-77DC-9A03-1458-BD5E38F2BAEC}" dt="2021-10-01T06:51:28.156" v="145"/>
          <ac:spMkLst>
            <pc:docMk/>
            <pc:sldMk cId="1472016671" sldId="266"/>
            <ac:spMk id="2" creationId="{8B7C650B-C4C0-4188-85DA-D358CF6B0DBC}"/>
          </ac:spMkLst>
        </pc:spChg>
        <pc:spChg chg="mod">
          <ac:chgData name="Mary Jude Camilleri" userId="S::mary.jude.camilleri@ilearn.edu.mt::d532b959-8ce3-47c7-b170-dad374501405" providerId="AD" clId="Web-{2F2764C6-77DC-9A03-1458-BD5E38F2BAEC}" dt="2021-10-01T06:51:28.156" v="145"/>
          <ac:spMkLst>
            <pc:docMk/>
            <pc:sldMk cId="1472016671" sldId="266"/>
            <ac:spMk id="3" creationId="{DA3B4BD7-B038-4E2C-ABD3-4747612E70AF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28.156" v="145"/>
          <ac:spMkLst>
            <pc:docMk/>
            <pc:sldMk cId="1472016671" sldId="266"/>
            <ac:spMk id="9" creationId="{5B32A67F-3598-4A13-8552-DA884FFCCE57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28.156" v="145"/>
          <ac:spMkLst>
            <pc:docMk/>
            <pc:sldMk cId="1472016671" sldId="266"/>
            <ac:spMk id="11" creationId="{BCC55ACC-A2F6-403C-A3A4-D59B3734D45F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28.156" v="145"/>
          <ac:spMkLst>
            <pc:docMk/>
            <pc:sldMk cId="1472016671" sldId="266"/>
            <ac:spMk id="13" creationId="{598EBA13-C937-430B-9523-439FE21096E6}"/>
          </ac:spMkLst>
        </pc:spChg>
        <pc:picChg chg="mod">
          <ac:chgData name="Mary Jude Camilleri" userId="S::mary.jude.camilleri@ilearn.edu.mt::d532b959-8ce3-47c7-b170-dad374501405" providerId="AD" clId="Web-{2F2764C6-77DC-9A03-1458-BD5E38F2BAEC}" dt="2021-10-01T06:51:28.156" v="145"/>
          <ac:picMkLst>
            <pc:docMk/>
            <pc:sldMk cId="1472016671" sldId="266"/>
            <ac:picMk id="4" creationId="{C380112A-00E8-4526-B406-668A3016ABA3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2F2764C6-77DC-9A03-1458-BD5E38F2BAEC}" dt="2021-10-01T06:51:40.281" v="146"/>
        <pc:sldMkLst>
          <pc:docMk/>
          <pc:sldMk cId="1443843140" sldId="267"/>
        </pc:sldMkLst>
        <pc:spChg chg="mod ord">
          <ac:chgData name="Mary Jude Camilleri" userId="S::mary.jude.camilleri@ilearn.edu.mt::d532b959-8ce3-47c7-b170-dad374501405" providerId="AD" clId="Web-{2F2764C6-77DC-9A03-1458-BD5E38F2BAEC}" dt="2021-10-01T06:51:40.281" v="146"/>
          <ac:spMkLst>
            <pc:docMk/>
            <pc:sldMk cId="1443843140" sldId="267"/>
            <ac:spMk id="4" creationId="{793282E9-020C-43FA-B48F-2D228928E76B}"/>
          </ac:spMkLst>
        </pc:spChg>
        <pc:spChg chg="mod ord">
          <ac:chgData name="Mary Jude Camilleri" userId="S::mary.jude.camilleri@ilearn.edu.mt::d532b959-8ce3-47c7-b170-dad374501405" providerId="AD" clId="Web-{2F2764C6-77DC-9A03-1458-BD5E38F2BAEC}" dt="2021-10-01T06:51:40.281" v="146"/>
          <ac:spMkLst>
            <pc:docMk/>
            <pc:sldMk cId="1443843140" sldId="267"/>
            <ac:spMk id="8" creationId="{CBEF8411-38FF-45B1-BD6A-98BBCC9F08B1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40.281" v="146"/>
          <ac:spMkLst>
            <pc:docMk/>
            <pc:sldMk cId="1443843140" sldId="267"/>
            <ac:spMk id="13" creationId="{C0B27210-D0CA-4654-B3E3-9ABB4F178EA1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40.281" v="146"/>
          <ac:spMkLst>
            <pc:docMk/>
            <pc:sldMk cId="1443843140" sldId="267"/>
            <ac:spMk id="15" creationId="{1DB7C82F-AB7E-4F0C-B829-FA1B9C415180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1:40.281" v="146"/>
          <ac:spMkLst>
            <pc:docMk/>
            <pc:sldMk cId="1443843140" sldId="267"/>
            <ac:spMk id="17" creationId="{70B66945-4967-4040-926D-DCA44313CDAB}"/>
          </ac:spMkLst>
        </pc:spChg>
        <pc:picChg chg="mod">
          <ac:chgData name="Mary Jude Camilleri" userId="S::mary.jude.camilleri@ilearn.edu.mt::d532b959-8ce3-47c7-b170-dad374501405" providerId="AD" clId="Web-{2F2764C6-77DC-9A03-1458-BD5E38F2BAEC}" dt="2021-10-01T06:51:40.281" v="146"/>
          <ac:picMkLst>
            <pc:docMk/>
            <pc:sldMk cId="1443843140" sldId="267"/>
            <ac:picMk id="3" creationId="{737807C6-2CD2-4947-A5E1-B40DEA2FB924}"/>
          </ac:picMkLst>
        </pc:picChg>
      </pc:sldChg>
      <pc:sldChg chg="addSp delSp modSp mod setBg modClrScheme chgLayout">
        <pc:chgData name="Mary Jude Camilleri" userId="S::mary.jude.camilleri@ilearn.edu.mt::d532b959-8ce3-47c7-b170-dad374501405" providerId="AD" clId="Web-{2F2764C6-77DC-9A03-1458-BD5E38F2BAEC}" dt="2021-10-01T06:52:15.454" v="154"/>
        <pc:sldMkLst>
          <pc:docMk/>
          <pc:sldMk cId="1710400880" sldId="268"/>
        </pc:sldMkLst>
        <pc:spChg chg="mod ord">
          <ac:chgData name="Mary Jude Camilleri" userId="S::mary.jude.camilleri@ilearn.edu.mt::d532b959-8ce3-47c7-b170-dad374501405" providerId="AD" clId="Web-{2F2764C6-77DC-9A03-1458-BD5E38F2BAEC}" dt="2021-10-01T06:52:15.454" v="154"/>
          <ac:spMkLst>
            <pc:docMk/>
            <pc:sldMk cId="1710400880" sldId="268"/>
            <ac:spMk id="2" creationId="{1B0F7D20-A2D8-481C-8114-F80B76640ADF}"/>
          </ac:spMkLst>
        </pc:spChg>
        <pc:spChg chg="add mod">
          <ac:chgData name="Mary Jude Camilleri" userId="S::mary.jude.camilleri@ilearn.edu.mt::d532b959-8ce3-47c7-b170-dad374501405" providerId="AD" clId="Web-{2F2764C6-77DC-9A03-1458-BD5E38F2BAEC}" dt="2021-10-01T06:52:15.454" v="154"/>
          <ac:spMkLst>
            <pc:docMk/>
            <pc:sldMk cId="1710400880" sldId="268"/>
            <ac:spMk id="5" creationId="{D41C137E-A9EA-48A2-AA98-503C89C3DBB3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2:15.454" v="154"/>
          <ac:spMkLst>
            <pc:docMk/>
            <pc:sldMk cId="1710400880" sldId="268"/>
            <ac:spMk id="10" creationId="{66E48AFA-8884-4F68-A44F-D2C1E8609C5A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2:15.454" v="154"/>
          <ac:spMkLst>
            <pc:docMk/>
            <pc:sldMk cId="1710400880" sldId="268"/>
            <ac:spMk id="12" creationId="{969D19A6-08CB-498C-93EC-3FFB021FC68A}"/>
          </ac:spMkLst>
        </pc:spChg>
        <pc:picChg chg="add del mod">
          <ac:chgData name="Mary Jude Camilleri" userId="S::mary.jude.camilleri@ilearn.edu.mt::d532b959-8ce3-47c7-b170-dad374501405" providerId="AD" clId="Web-{2F2764C6-77DC-9A03-1458-BD5E38F2BAEC}" dt="2021-10-01T06:52:07.391" v="151"/>
          <ac:picMkLst>
            <pc:docMk/>
            <pc:sldMk cId="1710400880" sldId="268"/>
            <ac:picMk id="3" creationId="{6E3AF45A-CB89-47F4-B36C-D0B803F1353B}"/>
          </ac:picMkLst>
        </pc:picChg>
        <pc:picChg chg="mod">
          <ac:chgData name="Mary Jude Camilleri" userId="S::mary.jude.camilleri@ilearn.edu.mt::d532b959-8ce3-47c7-b170-dad374501405" providerId="AD" clId="Web-{2F2764C6-77DC-9A03-1458-BD5E38F2BAEC}" dt="2021-10-01T06:52:15.454" v="154"/>
          <ac:picMkLst>
            <pc:docMk/>
            <pc:sldMk cId="1710400880" sldId="268"/>
            <ac:picMk id="4" creationId="{81C213A9-0AFF-46F1-BABB-280D5B5AD177}"/>
          </ac:picMkLst>
        </pc:picChg>
      </pc:sldChg>
      <pc:sldChg chg="modSp mod modClrScheme chgLayout">
        <pc:chgData name="Mary Jude Camilleri" userId="S::mary.jude.camilleri@ilearn.edu.mt::d532b959-8ce3-47c7-b170-dad374501405" providerId="AD" clId="Web-{2F2764C6-77DC-9A03-1458-BD5E38F2BAEC}" dt="2021-10-01T06:49:04.042" v="113"/>
        <pc:sldMkLst>
          <pc:docMk/>
          <pc:sldMk cId="239054417" sldId="279"/>
        </pc:sldMkLst>
        <pc:spChg chg="mod ord">
          <ac:chgData name="Mary Jude Camilleri" userId="S::mary.jude.camilleri@ilearn.edu.mt::d532b959-8ce3-47c7-b170-dad374501405" providerId="AD" clId="Web-{2F2764C6-77DC-9A03-1458-BD5E38F2BAEC}" dt="2021-10-01T06:49:04.042" v="113"/>
          <ac:spMkLst>
            <pc:docMk/>
            <pc:sldMk cId="239054417" sldId="279"/>
            <ac:spMk id="2" creationId="{51B92F14-D1FD-45A7-A3A1-D7555EEA2418}"/>
          </ac:spMkLst>
        </pc:spChg>
      </pc:sldChg>
      <pc:sldChg chg="addSp delSp modSp mod setBg modClrScheme setClrOvrMap chgLayout">
        <pc:chgData name="Mary Jude Camilleri" userId="S::mary.jude.camilleri@ilearn.edu.mt::d532b959-8ce3-47c7-b170-dad374501405" providerId="AD" clId="Web-{2F2764C6-77DC-9A03-1458-BD5E38F2BAEC}" dt="2021-10-01T06:54:23.739" v="195" actId="20577"/>
        <pc:sldMkLst>
          <pc:docMk/>
          <pc:sldMk cId="1967309717" sldId="281"/>
        </pc:sldMkLst>
        <pc:spChg chg="mod ord">
          <ac:chgData name="Mary Jude Camilleri" userId="S::mary.jude.camilleri@ilearn.edu.mt::d532b959-8ce3-47c7-b170-dad374501405" providerId="AD" clId="Web-{2F2764C6-77DC-9A03-1458-BD5E38F2BAEC}" dt="2021-10-01T06:53:37.581" v="183"/>
          <ac:spMkLst>
            <pc:docMk/>
            <pc:sldMk cId="1967309717" sldId="281"/>
            <ac:spMk id="2" creationId="{2220AC60-94BB-44E1-973D-7DD75D5C05F6}"/>
          </ac:spMkLst>
        </pc:spChg>
        <pc:spChg chg="add del mod">
          <ac:chgData name="Mary Jude Camilleri" userId="S::mary.jude.camilleri@ilearn.edu.mt::d532b959-8ce3-47c7-b170-dad374501405" providerId="AD" clId="Web-{2F2764C6-77DC-9A03-1458-BD5E38F2BAEC}" dt="2021-10-01T06:54:23.739" v="195" actId="20577"/>
          <ac:spMkLst>
            <pc:docMk/>
            <pc:sldMk cId="1967309717" sldId="281"/>
            <ac:spMk id="4" creationId="{45BDAA0A-6CEB-42F0-9038-2BD564E1DC9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7.581" v="183"/>
          <ac:spMkLst>
            <pc:docMk/>
            <pc:sldMk cId="1967309717" sldId="281"/>
            <ac:spMk id="9" creationId="{907EF6B7-1338-4443-8C46-6A318D952DF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2:40.595" v="157"/>
          <ac:spMkLst>
            <pc:docMk/>
            <pc:sldMk cId="1967309717" sldId="281"/>
            <ac:spMk id="10" creationId="{BACC6370-2D7E-4714-9D71-7542949D7D5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7.581" v="183"/>
          <ac:spMkLst>
            <pc:docMk/>
            <pc:sldMk cId="1967309717" sldId="281"/>
            <ac:spMk id="11" creationId="{DAAE4CDD-124C-4DCF-9584-B6033B545DD5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2:40.595" v="157"/>
          <ac:spMkLst>
            <pc:docMk/>
            <pc:sldMk cId="1967309717" sldId="281"/>
            <ac:spMk id="12" creationId="{F68B3F68-107C-434F-AA38-110D5EA91B85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7.581" v="183"/>
          <ac:spMkLst>
            <pc:docMk/>
            <pc:sldMk cId="1967309717" sldId="281"/>
            <ac:spMk id="13" creationId="{081E4A58-353D-44AE-B2FC-2A74E2E400F7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2:40.595" v="157"/>
          <ac:spMkLst>
            <pc:docMk/>
            <pc:sldMk cId="1967309717" sldId="281"/>
            <ac:spMk id="14" creationId="{AAD0DBB9-1A4B-4391-81D4-CB19F9AB918A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5.269" v="180"/>
          <ac:spMkLst>
            <pc:docMk/>
            <pc:sldMk cId="1967309717" sldId="281"/>
            <ac:spMk id="15" creationId="{AD21898E-86C0-4C8A-A76C-DF33E844C87A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2:40.595" v="157"/>
          <ac:spMkLst>
            <pc:docMk/>
            <pc:sldMk cId="1967309717" sldId="281"/>
            <ac:spMk id="16" creationId="{063BBA22-50EA-4C4D-BE05-F1CE4E63AA56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5.269" v="180"/>
          <ac:spMkLst>
            <pc:docMk/>
            <pc:sldMk cId="1967309717" sldId="281"/>
            <ac:spMk id="17" creationId="{5C8F04BD-D093-45D0-B54C-50FDB308B4EE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2.862" v="178"/>
          <ac:spMkLst>
            <pc:docMk/>
            <pc:sldMk cId="1967309717" sldId="281"/>
            <ac:spMk id="18" creationId="{081EA652-8C6A-4E69-BEB9-170809474553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7.566" v="182"/>
          <ac:spMkLst>
            <pc:docMk/>
            <pc:sldMk cId="1967309717" sldId="281"/>
            <ac:spMk id="19" creationId="{907EF6B7-1338-4443-8C46-6A318D952DFD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2.862" v="178"/>
          <ac:spMkLst>
            <pc:docMk/>
            <pc:sldMk cId="1967309717" sldId="281"/>
            <ac:spMk id="20" creationId="{5298780A-33B9-4EA2-8F67-DE68AD62841B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7.566" v="182"/>
          <ac:spMkLst>
            <pc:docMk/>
            <pc:sldMk cId="1967309717" sldId="281"/>
            <ac:spMk id="21" creationId="{DAAE4CDD-124C-4DCF-9584-B6033B545DD5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2.862" v="178"/>
          <ac:spMkLst>
            <pc:docMk/>
            <pc:sldMk cId="1967309717" sldId="281"/>
            <ac:spMk id="22" creationId="{7F488E8B-4E1E-4402-8935-D4E6C02615C7}"/>
          </ac:spMkLst>
        </pc:spChg>
        <pc:spChg chg="add del">
          <ac:chgData name="Mary Jude Camilleri" userId="S::mary.jude.camilleri@ilearn.edu.mt::d532b959-8ce3-47c7-b170-dad374501405" providerId="AD" clId="Web-{2F2764C6-77DC-9A03-1458-BD5E38F2BAEC}" dt="2021-10-01T06:53:37.566" v="182"/>
          <ac:spMkLst>
            <pc:docMk/>
            <pc:sldMk cId="1967309717" sldId="281"/>
            <ac:spMk id="23" creationId="{081E4A58-353D-44AE-B2FC-2A74E2E400F7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3:37.581" v="183"/>
          <ac:spMkLst>
            <pc:docMk/>
            <pc:sldMk cId="1967309717" sldId="281"/>
            <ac:spMk id="25" creationId="{AD21898E-86C0-4C8A-A76C-DF33E844C87A}"/>
          </ac:spMkLst>
        </pc:spChg>
        <pc:spChg chg="add">
          <ac:chgData name="Mary Jude Camilleri" userId="S::mary.jude.camilleri@ilearn.edu.mt::d532b959-8ce3-47c7-b170-dad374501405" providerId="AD" clId="Web-{2F2764C6-77DC-9A03-1458-BD5E38F2BAEC}" dt="2021-10-01T06:53:37.581" v="183"/>
          <ac:spMkLst>
            <pc:docMk/>
            <pc:sldMk cId="1967309717" sldId="281"/>
            <ac:spMk id="26" creationId="{5C8F04BD-D093-45D0-B54C-50FDB308B4EE}"/>
          </ac:spMkLst>
        </pc:spChg>
        <pc:graphicFrameChg chg="add del">
          <ac:chgData name="Mary Jude Camilleri" userId="S::mary.jude.camilleri@ilearn.edu.mt::d532b959-8ce3-47c7-b170-dad374501405" providerId="AD" clId="Web-{2F2764C6-77DC-9A03-1458-BD5E38F2BAEC}" dt="2021-10-01T06:52:40.595" v="157"/>
          <ac:graphicFrameMkLst>
            <pc:docMk/>
            <pc:sldMk cId="1967309717" sldId="281"/>
            <ac:graphicFrameMk id="6" creationId="{34C6F408-8B45-4F52-952A-FD0916DBB6DA}"/>
          </ac:graphicFrameMkLst>
        </pc:graphicFrameChg>
        <pc:cxnChg chg="add del">
          <ac:chgData name="Mary Jude Camilleri" userId="S::mary.jude.camilleri@ilearn.edu.mt::d532b959-8ce3-47c7-b170-dad374501405" providerId="AD" clId="Web-{2F2764C6-77DC-9A03-1458-BD5E38F2BAEC}" dt="2021-10-01T06:53:32.862" v="178"/>
          <ac:cxnSpMkLst>
            <pc:docMk/>
            <pc:sldMk cId="1967309717" sldId="281"/>
            <ac:cxnSpMk id="24" creationId="{23AAC9B5-8015-485C-ACF9-A750390E9A56}"/>
          </ac:cxnSpMkLst>
        </pc:cxnChg>
      </pc:sldChg>
      <pc:sldMasterChg chg="del delSldLayout">
        <pc:chgData name="Mary Jude Camilleri" userId="S::mary.jude.camilleri@ilearn.edu.mt::d532b959-8ce3-47c7-b170-dad374501405" providerId="AD" clId="Web-{2F2764C6-77DC-9A03-1458-BD5E38F2BAEC}" dt="2021-10-01T06:49:04.042" v="113"/>
        <pc:sldMasterMkLst>
          <pc:docMk/>
          <pc:sldMasterMk cId="0" sldId="2147483648"/>
        </pc:sldMasterMkLst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0" sldId="2147483648"/>
            <pc:sldLayoutMk cId="0" sldId="2147483664"/>
          </pc:sldLayoutMkLst>
        </pc:sldLayoutChg>
      </pc:sldMasterChg>
      <pc:sldMasterChg chg="add addSldLayout modSldLayout">
        <pc:chgData name="Mary Jude Camilleri" userId="S::mary.jude.camilleri@ilearn.edu.mt::d532b959-8ce3-47c7-b170-dad374501405" providerId="AD" clId="Web-{2F2764C6-77DC-9A03-1458-BD5E38F2BAEC}" dt="2021-10-01T06:49:04.042" v="113"/>
        <pc:sldMasterMkLst>
          <pc:docMk/>
          <pc:sldMasterMk cId="2128731228" sldId="2147483665"/>
        </pc:sldMasterMkLst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1391009423" sldId="2147483666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3853294829" sldId="2147483667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819355064" sldId="2147483668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3106682802" sldId="2147483669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325229916" sldId="2147483670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3249189108" sldId="2147483671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3814127624" sldId="2147483672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2173282264" sldId="2147483673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1417980694" sldId="2147483674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957300386" sldId="2147483675"/>
          </pc:sldLayoutMkLst>
        </pc:sldLayoutChg>
        <pc:sldLayoutChg chg="add mod replId">
          <pc:chgData name="Mary Jude Camilleri" userId="S::mary.jude.camilleri@ilearn.edu.mt::d532b959-8ce3-47c7-b170-dad374501405" providerId="AD" clId="Web-{2F2764C6-77DC-9A03-1458-BD5E38F2BAEC}" dt="2021-10-01T06:49:04.042" v="113"/>
          <pc:sldLayoutMkLst>
            <pc:docMk/>
            <pc:sldMasterMk cId="2128731228" sldId="2147483665"/>
            <pc:sldLayoutMk cId="1172675540" sldId="2147483676"/>
          </pc:sldLayoutMkLst>
        </pc:sldLayoutChg>
      </pc:sldMasterChg>
    </pc:docChg>
  </pc:docChgLst>
  <pc:docChgLst>
    <pc:chgData name="Mary Jude Camilleri" userId="S::mary.jude.camilleri@ilearn.edu.mt::d532b959-8ce3-47c7-b170-dad374501405" providerId="AD" clId="Web-{2888B70C-6E92-4B6E-AF61-2BD32DFB8BD4}"/>
    <pc:docChg chg="delSld modSld">
      <pc:chgData name="Mary Jude Camilleri" userId="S::mary.jude.camilleri@ilearn.edu.mt::d532b959-8ce3-47c7-b170-dad374501405" providerId="AD" clId="Web-{2888B70C-6E92-4B6E-AF61-2BD32DFB8BD4}" dt="2021-09-29T11:43:14.644" v="119" actId="20577"/>
      <pc:docMkLst>
        <pc:docMk/>
      </pc:docMkLst>
      <pc:sldChg chg="modSp">
        <pc:chgData name="Mary Jude Camilleri" userId="S::mary.jude.camilleri@ilearn.edu.mt::d532b959-8ce3-47c7-b170-dad374501405" providerId="AD" clId="Web-{2888B70C-6E92-4B6E-AF61-2BD32DFB8BD4}" dt="2021-09-29T11:38:14.499" v="1" actId="14100"/>
        <pc:sldMkLst>
          <pc:docMk/>
          <pc:sldMk cId="1057200840" sldId="256"/>
        </pc:sldMkLst>
        <pc:picChg chg="mod">
          <ac:chgData name="Mary Jude Camilleri" userId="S::mary.jude.camilleri@ilearn.edu.mt::d532b959-8ce3-47c7-b170-dad374501405" providerId="AD" clId="Web-{2888B70C-6E92-4B6E-AF61-2BD32DFB8BD4}" dt="2021-09-29T11:38:14.499" v="1" actId="14100"/>
          <ac:picMkLst>
            <pc:docMk/>
            <pc:sldMk cId="1057200840" sldId="256"/>
            <ac:picMk id="1034" creationId="{36E68503-E5AD-45F1-BAE7-A9F7BA153BE5}"/>
          </ac:picMkLst>
        </pc:picChg>
      </pc:sldChg>
      <pc:sldChg chg="modSp">
        <pc:chgData name="Mary Jude Camilleri" userId="S::mary.jude.camilleri@ilearn.edu.mt::d532b959-8ce3-47c7-b170-dad374501405" providerId="AD" clId="Web-{2888B70C-6E92-4B6E-AF61-2BD32DFB8BD4}" dt="2021-09-29T11:38:17.015" v="3" actId="20577"/>
        <pc:sldMkLst>
          <pc:docMk/>
          <pc:sldMk cId="2878944676" sldId="257"/>
        </pc:sldMkLst>
        <pc:spChg chg="mod">
          <ac:chgData name="Mary Jude Camilleri" userId="S::mary.jude.camilleri@ilearn.edu.mt::d532b959-8ce3-47c7-b170-dad374501405" providerId="AD" clId="Web-{2888B70C-6E92-4B6E-AF61-2BD32DFB8BD4}" dt="2021-09-29T11:38:17.015" v="3" actId="20577"/>
          <ac:spMkLst>
            <pc:docMk/>
            <pc:sldMk cId="2878944676" sldId="257"/>
            <ac:spMk id="6" creationId="{8CE5BD11-4F0D-4A23-907F-CDF84B3AF34F}"/>
          </ac:spMkLst>
        </pc:spChg>
      </pc:sldChg>
      <pc:sldChg chg="modSp">
        <pc:chgData name="Mary Jude Camilleri" userId="S::mary.jude.camilleri@ilearn.edu.mt::d532b959-8ce3-47c7-b170-dad374501405" providerId="AD" clId="Web-{2888B70C-6E92-4B6E-AF61-2BD32DFB8BD4}" dt="2021-09-29T11:43:14.644" v="119" actId="20577"/>
        <pc:sldMkLst>
          <pc:docMk/>
          <pc:sldMk cId="3677382399" sldId="258"/>
        </pc:sldMkLst>
        <pc:spChg chg="mod">
          <ac:chgData name="Mary Jude Camilleri" userId="S::mary.jude.camilleri@ilearn.edu.mt::d532b959-8ce3-47c7-b170-dad374501405" providerId="AD" clId="Web-{2888B70C-6E92-4B6E-AF61-2BD32DFB8BD4}" dt="2021-09-29T11:43:14.644" v="119" actId="20577"/>
          <ac:spMkLst>
            <pc:docMk/>
            <pc:sldMk cId="3677382399" sldId="258"/>
            <ac:spMk id="4" creationId="{D62F2EDB-92E4-4539-A2A3-600D9779DA4B}"/>
          </ac:spMkLst>
        </pc:spChg>
        <pc:picChg chg="mod">
          <ac:chgData name="Mary Jude Camilleri" userId="S::mary.jude.camilleri@ilearn.edu.mt::d532b959-8ce3-47c7-b170-dad374501405" providerId="AD" clId="Web-{2888B70C-6E92-4B6E-AF61-2BD32DFB8BD4}" dt="2021-09-29T11:43:11.003" v="117" actId="14100"/>
          <ac:picMkLst>
            <pc:docMk/>
            <pc:sldMk cId="3677382399" sldId="258"/>
            <ac:picMk id="6" creationId="{374CA9F3-40C0-4D57-B626-D7F9956EC5EE}"/>
          </ac:picMkLst>
        </pc:picChg>
      </pc:sldChg>
      <pc:sldChg chg="delSp del">
        <pc:chgData name="Mary Jude Camilleri" userId="S::mary.jude.camilleri@ilearn.edu.mt::d532b959-8ce3-47c7-b170-dad374501405" providerId="AD" clId="Web-{2888B70C-6E92-4B6E-AF61-2BD32DFB8BD4}" dt="2021-09-29T11:39:29.735" v="6"/>
        <pc:sldMkLst>
          <pc:docMk/>
          <pc:sldMk cId="2281353220" sldId="259"/>
        </pc:sldMkLst>
        <pc:picChg chg="del">
          <ac:chgData name="Mary Jude Camilleri" userId="S::mary.jude.camilleri@ilearn.edu.mt::d532b959-8ce3-47c7-b170-dad374501405" providerId="AD" clId="Web-{2888B70C-6E92-4B6E-AF61-2BD32DFB8BD4}" dt="2021-09-29T11:38:34.265" v="4"/>
          <ac:picMkLst>
            <pc:docMk/>
            <pc:sldMk cId="2281353220" sldId="259"/>
            <ac:picMk id="2060" creationId="{A75400D8-4F25-41C1-95C9-D9B75FEB5EA5}"/>
          </ac:picMkLst>
        </pc:picChg>
      </pc:sldChg>
      <pc:sldChg chg="modSp">
        <pc:chgData name="Mary Jude Camilleri" userId="S::mary.jude.camilleri@ilearn.edu.mt::d532b959-8ce3-47c7-b170-dad374501405" providerId="AD" clId="Web-{2888B70C-6E92-4B6E-AF61-2BD32DFB8BD4}" dt="2021-09-29T11:41:25.283" v="104" actId="20577"/>
        <pc:sldMkLst>
          <pc:docMk/>
          <pc:sldMk cId="1948218412" sldId="261"/>
        </pc:sldMkLst>
        <pc:spChg chg="mod">
          <ac:chgData name="Mary Jude Camilleri" userId="S::mary.jude.camilleri@ilearn.edu.mt::d532b959-8ce3-47c7-b170-dad374501405" providerId="AD" clId="Web-{2888B70C-6E92-4B6E-AF61-2BD32DFB8BD4}" dt="2021-09-29T11:41:25.283" v="104" actId="20577"/>
          <ac:spMkLst>
            <pc:docMk/>
            <pc:sldMk cId="1948218412" sldId="261"/>
            <ac:spMk id="4" creationId="{8FDE3A73-009F-4ACF-8559-C35A19769EA7}"/>
          </ac:spMkLst>
        </pc:spChg>
      </pc:sldChg>
      <pc:sldChg chg="modSp">
        <pc:chgData name="Mary Jude Camilleri" userId="S::mary.jude.camilleri@ilearn.edu.mt::d532b959-8ce3-47c7-b170-dad374501405" providerId="AD" clId="Web-{2888B70C-6E92-4B6E-AF61-2BD32DFB8BD4}" dt="2021-09-29T11:41:34.971" v="106" actId="14100"/>
        <pc:sldMkLst>
          <pc:docMk/>
          <pc:sldMk cId="3455105524" sldId="262"/>
        </pc:sldMkLst>
        <pc:picChg chg="mod">
          <ac:chgData name="Mary Jude Camilleri" userId="S::mary.jude.camilleri@ilearn.edu.mt::d532b959-8ce3-47c7-b170-dad374501405" providerId="AD" clId="Web-{2888B70C-6E92-4B6E-AF61-2BD32DFB8BD4}" dt="2021-09-29T11:41:34.971" v="106" actId="14100"/>
          <ac:picMkLst>
            <pc:docMk/>
            <pc:sldMk cId="3455105524" sldId="262"/>
            <ac:picMk id="5" creationId="{B51224E6-5876-4D25-A3C5-5983E8C73804}"/>
          </ac:picMkLst>
        </pc:picChg>
      </pc:sldChg>
      <pc:sldChg chg="modSp">
        <pc:chgData name="Mary Jude Camilleri" userId="S::mary.jude.camilleri@ilearn.edu.mt::d532b959-8ce3-47c7-b170-dad374501405" providerId="AD" clId="Web-{2888B70C-6E92-4B6E-AF61-2BD32DFB8BD4}" dt="2021-09-29T11:41:55.174" v="107" actId="1076"/>
        <pc:sldMkLst>
          <pc:docMk/>
          <pc:sldMk cId="787808142" sldId="265"/>
        </pc:sldMkLst>
        <pc:picChg chg="mod">
          <ac:chgData name="Mary Jude Camilleri" userId="S::mary.jude.camilleri@ilearn.edu.mt::d532b959-8ce3-47c7-b170-dad374501405" providerId="AD" clId="Web-{2888B70C-6E92-4B6E-AF61-2BD32DFB8BD4}" dt="2021-09-29T11:41:55.174" v="107" actId="1076"/>
          <ac:picMkLst>
            <pc:docMk/>
            <pc:sldMk cId="787808142" sldId="265"/>
            <ac:picMk id="4" creationId="{752B3A3B-2065-46D5-A35E-1A4A649AEBE2}"/>
          </ac:picMkLst>
        </pc:picChg>
      </pc:sldChg>
      <pc:sldChg chg="modSp">
        <pc:chgData name="Mary Jude Camilleri" userId="S::mary.jude.camilleri@ilearn.edu.mt::d532b959-8ce3-47c7-b170-dad374501405" providerId="AD" clId="Web-{2888B70C-6E92-4B6E-AF61-2BD32DFB8BD4}" dt="2021-09-29T11:41:58.612" v="109" actId="14100"/>
        <pc:sldMkLst>
          <pc:docMk/>
          <pc:sldMk cId="1472016671" sldId="266"/>
        </pc:sldMkLst>
        <pc:picChg chg="mod">
          <ac:chgData name="Mary Jude Camilleri" userId="S::mary.jude.camilleri@ilearn.edu.mt::d532b959-8ce3-47c7-b170-dad374501405" providerId="AD" clId="Web-{2888B70C-6E92-4B6E-AF61-2BD32DFB8BD4}" dt="2021-09-29T11:41:58.612" v="109" actId="14100"/>
          <ac:picMkLst>
            <pc:docMk/>
            <pc:sldMk cId="1472016671" sldId="266"/>
            <ac:picMk id="4" creationId="{C380112A-00E8-4526-B406-668A3016ABA3}"/>
          </ac:picMkLst>
        </pc:picChg>
      </pc:sldChg>
      <pc:sldChg chg="modSp">
        <pc:chgData name="Mary Jude Camilleri" userId="S::mary.jude.camilleri@ilearn.edu.mt::d532b959-8ce3-47c7-b170-dad374501405" providerId="AD" clId="Web-{2888B70C-6E92-4B6E-AF61-2BD32DFB8BD4}" dt="2021-09-29T11:42:09.534" v="110" actId="1076"/>
        <pc:sldMkLst>
          <pc:docMk/>
          <pc:sldMk cId="1443843140" sldId="267"/>
        </pc:sldMkLst>
        <pc:spChg chg="mod">
          <ac:chgData name="Mary Jude Camilleri" userId="S::mary.jude.camilleri@ilearn.edu.mt::d532b959-8ce3-47c7-b170-dad374501405" providerId="AD" clId="Web-{2888B70C-6E92-4B6E-AF61-2BD32DFB8BD4}" dt="2021-09-29T11:42:09.534" v="110" actId="1076"/>
          <ac:spMkLst>
            <pc:docMk/>
            <pc:sldMk cId="1443843140" sldId="267"/>
            <ac:spMk id="8" creationId="{CBEF8411-38FF-45B1-BD6A-98BBCC9F08B1}"/>
          </ac:spMkLst>
        </pc:spChg>
      </pc:sldChg>
      <pc:sldChg chg="modSp">
        <pc:chgData name="Mary Jude Camilleri" userId="S::mary.jude.camilleri@ilearn.edu.mt::d532b959-8ce3-47c7-b170-dad374501405" providerId="AD" clId="Web-{2888B70C-6E92-4B6E-AF61-2BD32DFB8BD4}" dt="2021-09-29T11:39:44.219" v="9" actId="14100"/>
        <pc:sldMkLst>
          <pc:docMk/>
          <pc:sldMk cId="239054417" sldId="279"/>
        </pc:sldMkLst>
        <pc:picChg chg="mod">
          <ac:chgData name="Mary Jude Camilleri" userId="S::mary.jude.camilleri@ilearn.edu.mt::d532b959-8ce3-47c7-b170-dad374501405" providerId="AD" clId="Web-{2888B70C-6E92-4B6E-AF61-2BD32DFB8BD4}" dt="2021-09-29T11:39:44.219" v="9" actId="14100"/>
          <ac:picMkLst>
            <pc:docMk/>
            <pc:sldMk cId="239054417" sldId="279"/>
            <ac:picMk id="3" creationId="{C4001C60-7917-4E72-9BA4-EAAC6813639A}"/>
          </ac:picMkLst>
        </pc:picChg>
      </pc:sldChg>
      <pc:sldChg chg="modSp">
        <pc:chgData name="Mary Jude Camilleri" userId="S::mary.jude.camilleri@ilearn.edu.mt::d532b959-8ce3-47c7-b170-dad374501405" providerId="AD" clId="Web-{2888B70C-6E92-4B6E-AF61-2BD32DFB8BD4}" dt="2021-09-29T11:40:59.798" v="101" actId="1076"/>
        <pc:sldMkLst>
          <pc:docMk/>
          <pc:sldMk cId="1967309717" sldId="281"/>
        </pc:sldMkLst>
        <pc:spChg chg="mod">
          <ac:chgData name="Mary Jude Camilleri" userId="S::mary.jude.camilleri@ilearn.edu.mt::d532b959-8ce3-47c7-b170-dad374501405" providerId="AD" clId="Web-{2888B70C-6E92-4B6E-AF61-2BD32DFB8BD4}" dt="2021-09-29T11:40:59.798" v="101" actId="1076"/>
          <ac:spMkLst>
            <pc:docMk/>
            <pc:sldMk cId="1967309717" sldId="281"/>
            <ac:spMk id="4" creationId="{45BDAA0A-6CEB-42F0-9038-2BD564E1DC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9E73A-AB42-4CDC-8534-0666A36479A6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C0EE6-B699-4B5B-BE2F-147C63AF59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79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0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0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7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9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5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8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8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12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8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3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8D6A0-2526-47D4-BA01-F5C20DC2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 fontScale="90000"/>
          </a:bodyPr>
          <a:lstStyle/>
          <a:p>
            <a:r>
              <a:rPr lang="en-US" sz="1600" dirty="0">
                <a:solidFill>
                  <a:srgbClr val="FFFFFF"/>
                </a:solidFill>
                <a:latin typeface="Andika"/>
              </a:rPr>
              <a:t>Lesson 1: Listening</a:t>
            </a:r>
            <a:br>
              <a:rPr lang="en-US" sz="1600" dirty="0">
                <a:latin typeface="Andika"/>
              </a:rPr>
            </a:br>
            <a:br>
              <a:rPr lang="en-US" sz="1600" dirty="0">
                <a:latin typeface="Andika"/>
              </a:rPr>
            </a:br>
            <a:r>
              <a:rPr lang="en-US" sz="1600" dirty="0">
                <a:solidFill>
                  <a:srgbClr val="FFFFFF"/>
                </a:solidFill>
                <a:latin typeface="Andika"/>
              </a:rPr>
              <a:t>Topic:       Communication and Technology</a:t>
            </a:r>
            <a:br>
              <a:rPr lang="en-US" sz="1600" dirty="0">
                <a:solidFill>
                  <a:srgbClr val="FFFFFF"/>
                </a:solidFill>
                <a:latin typeface="Andika"/>
              </a:rPr>
            </a:br>
            <a:br>
              <a:rPr lang="en-US" sz="1600" dirty="0">
                <a:latin typeface="Andika"/>
              </a:rPr>
            </a:br>
            <a:r>
              <a:rPr lang="en-US" sz="1600" dirty="0">
                <a:solidFill>
                  <a:srgbClr val="FFFFFF"/>
                </a:solidFill>
                <a:latin typeface="Andika"/>
              </a:rPr>
              <a:t>Year:        4</a:t>
            </a:r>
            <a:endParaRPr lang="en-GB" sz="1600" dirty="0">
              <a:solidFill>
                <a:srgbClr val="FFFFFF"/>
              </a:solidFill>
              <a:latin typeface="Andika"/>
            </a:endParaRPr>
          </a:p>
        </p:txBody>
      </p:sp>
      <p:pic>
        <p:nvPicPr>
          <p:cNvPr id="1034" name="Picture 10" descr="Technology Uses Worksheet">
            <a:extLst>
              <a:ext uri="{FF2B5EF4-FFF2-40B4-BE49-F238E27FC236}">
                <a16:creationId xmlns:a16="http://schemas.microsoft.com/office/drawing/2014/main" id="{36E68503-E5AD-45F1-BAE7-A9F7BA15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5659" y="2474295"/>
            <a:ext cx="8604679" cy="43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A2FEB-E812-466D-A5AD-A28EF35F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utoShape 4" descr="Two Cute Little Girls Go Shopping. Kid's Fashion. Modern Children... Stock  Photo, Picture And Royalty Free Image. Image 72770630.">
            <a:extLst>
              <a:ext uri="{FF2B5EF4-FFF2-40B4-BE49-F238E27FC236}">
                <a16:creationId xmlns:a16="http://schemas.microsoft.com/office/drawing/2014/main" id="{3BD801D2-47CF-43A6-85A2-0ED76EB714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Two Cute Little Girls Go Shopping. Kid's Fashion. Modern Children... Stock  Photo, Picture And Royalty Free Image. Image 72770630.">
            <a:extLst>
              <a:ext uri="{FF2B5EF4-FFF2-40B4-BE49-F238E27FC236}">
                <a16:creationId xmlns:a16="http://schemas.microsoft.com/office/drawing/2014/main" id="{CB0F1FF1-5C35-4424-BF8B-49B8E6029E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Two Cute Little Girls Go Shopping. Kid's Fashion. Modern Children... Stock  Photo, Picture And Royalty Free Image. Image 72770630.">
            <a:extLst>
              <a:ext uri="{FF2B5EF4-FFF2-40B4-BE49-F238E27FC236}">
                <a16:creationId xmlns:a16="http://schemas.microsoft.com/office/drawing/2014/main" id="{F331208F-5E05-416A-8EBC-C0AF8C2DE8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Who am I? by Philip Bunting">
            <a:extLst>
              <a:ext uri="{FF2B5EF4-FFF2-40B4-BE49-F238E27FC236}">
                <a16:creationId xmlns:a16="http://schemas.microsoft.com/office/drawing/2014/main" id="{245B6723-97A3-4F76-B5C3-C580F6E12D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Who am I? by Philip Bunting">
            <a:extLst>
              <a:ext uri="{FF2B5EF4-FFF2-40B4-BE49-F238E27FC236}">
                <a16:creationId xmlns:a16="http://schemas.microsoft.com/office/drawing/2014/main" id="{EC777033-1E66-430F-AA6C-6178C7B51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Who am I? A philosophical inquiry - Amy Adkins - YouTube">
            <a:extLst>
              <a:ext uri="{FF2B5EF4-FFF2-40B4-BE49-F238E27FC236}">
                <a16:creationId xmlns:a16="http://schemas.microsoft.com/office/drawing/2014/main" id="{E2F10A78-82FB-4B9F-AE55-C6E4A1677E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8" descr="Who am I? by Philip Bunting">
            <a:extLst>
              <a:ext uri="{FF2B5EF4-FFF2-40B4-BE49-F238E27FC236}">
                <a16:creationId xmlns:a16="http://schemas.microsoft.com/office/drawing/2014/main" id="{4087B74B-BF2A-46A0-A240-A69B12EE4E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2" descr="Technology Uses Worksheet | Technology | Teaching Resource">
            <a:extLst>
              <a:ext uri="{FF2B5EF4-FFF2-40B4-BE49-F238E27FC236}">
                <a16:creationId xmlns:a16="http://schemas.microsoft.com/office/drawing/2014/main" id="{FFB595D3-DDB0-4E5F-BDBA-B673D952C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4" descr="Technology Uses Worksheet | Technology | Teaching Resource">
            <a:extLst>
              <a:ext uri="{FF2B5EF4-FFF2-40B4-BE49-F238E27FC236}">
                <a16:creationId xmlns:a16="http://schemas.microsoft.com/office/drawing/2014/main" id="{F65DFF79-AB09-4F0B-ACB9-E1CE3F9696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6" descr="Technology Uses Worksheet | Technology | Teaching Resource">
            <a:extLst>
              <a:ext uri="{FF2B5EF4-FFF2-40B4-BE49-F238E27FC236}">
                <a16:creationId xmlns:a16="http://schemas.microsoft.com/office/drawing/2014/main" id="{AA025B21-5D6B-4C58-BE24-A9CA70144B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8" descr="Technology Uses Worksheet | Technology | Teaching Resource">
            <a:extLst>
              <a:ext uri="{FF2B5EF4-FFF2-40B4-BE49-F238E27FC236}">
                <a16:creationId xmlns:a16="http://schemas.microsoft.com/office/drawing/2014/main" id="{79269FFF-7644-4AE4-B89D-A89D61FE8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00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FC84-71CF-4BC5-B638-77EF0CD8B41F}"/>
              </a:ext>
            </a:extLst>
          </p:cNvPr>
          <p:cNvSpPr/>
          <p:nvPr/>
        </p:nvSpPr>
        <p:spPr>
          <a:xfrm>
            <a:off x="71969" y="568544"/>
            <a:ext cx="8235101" cy="5048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u="sng" dirty="0"/>
              <a:t>Step 3</a:t>
            </a:r>
            <a:r>
              <a:rPr lang="en-US" sz="2800" b="1" dirty="0"/>
              <a:t>: </a:t>
            </a:r>
            <a:endParaRPr lang="en-US" sz="2800" b="1">
              <a:cs typeface="Calibri"/>
            </a:endParaRP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/>
              <a:t>LISTEN </a:t>
            </a:r>
            <a:r>
              <a:rPr lang="en-US" sz="2800" dirty="0"/>
              <a:t>to me read the text for the second time.</a:t>
            </a:r>
            <a:endParaRPr lang="en-US" sz="280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/>
              <a:t>LISTEN </a:t>
            </a:r>
            <a:r>
              <a:rPr lang="en-US" sz="2800" dirty="0"/>
              <a:t>while I read the questions again. </a:t>
            </a:r>
            <a:endParaRPr lang="en-US" sz="2800">
              <a:cs typeface="Calibri"/>
            </a:endParaRP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/>
              <a:t>Try to </a:t>
            </a:r>
            <a:r>
              <a:rPr lang="en-US" sz="2800" b="1" dirty="0"/>
              <a:t>ANSWER </a:t>
            </a:r>
            <a:r>
              <a:rPr lang="en-US" sz="2800" dirty="0"/>
              <a:t>any unanswered questions.</a:t>
            </a:r>
            <a:endParaRPr lang="en-US" sz="2800" dirty="0"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uditory Processing Disorder">
            <a:extLst>
              <a:ext uri="{FF2B5EF4-FFF2-40B4-BE49-F238E27FC236}">
                <a16:creationId xmlns:a16="http://schemas.microsoft.com/office/drawing/2014/main" id="{AB566619-BAA2-45EF-A4A3-743B02EE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77" y="3025392"/>
            <a:ext cx="6253212" cy="3329632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D2B585-E0D2-45FD-923A-F431F3C5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6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2F4267-E1EA-454D-8CDD-0A3B77D74830}"/>
              </a:ext>
            </a:extLst>
          </p:cNvPr>
          <p:cNvSpPr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Step 4</a:t>
            </a:r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Revise </a:t>
            </a:r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answers.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Home · Revise.jl">
            <a:extLst>
              <a:ext uri="{FF2B5EF4-FFF2-40B4-BE49-F238E27FC236}">
                <a16:creationId xmlns:a16="http://schemas.microsoft.com/office/drawing/2014/main" id="{752B3A3B-2065-46D5-A35E-1A4A649A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48802-78BF-4D3B-9533-45B1E01C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11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0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B4BD7-B038-4E2C-ABD3-4747612E70AF}"/>
              </a:ext>
            </a:extLst>
          </p:cNvPr>
          <p:cNvSpPr/>
          <p:nvPr/>
        </p:nvSpPr>
        <p:spPr>
          <a:xfrm>
            <a:off x="804673" y="3320859"/>
            <a:ext cx="4573475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400" b="1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Step 5: 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CHECK </a:t>
            </a:r>
            <a:r>
              <a:rPr lang="en-US" sz="3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your answers using the answers handout.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7C650B-C4C0-4188-85DA-D358CF6B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672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12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0112A-00E8-4526-B406-668A3016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424" y="1845770"/>
            <a:ext cx="4333875" cy="4333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01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EF8411-38FF-45B1-BD6A-98BBCC9F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Post-Task Activity:</a:t>
            </a:r>
            <a:b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Fill in this worksheet.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807C6-2CD2-4947-A5E1-B40DEA2F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28" y="489204"/>
            <a:ext cx="3180551" cy="45114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82E9-020C-43FA-B48F-2D228928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13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4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213A9-0AFF-46F1-BABB-280D5B5AD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2550" y="704504"/>
            <a:ext cx="10646899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1C137E-A9EA-48A2-AA98-503C89C3DBB3}"/>
              </a:ext>
            </a:extLst>
          </p:cNvPr>
          <p:cNvSpPr txBox="1"/>
          <p:nvPr/>
        </p:nvSpPr>
        <p:spPr>
          <a:xfrm>
            <a:off x="4970835" y="3998019"/>
            <a:ext cx="6382966" cy="22165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Click to add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0F7D20-A2D8-481C-8114-F80B7664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0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EACC0-F48F-4269-9DC0-7662D3BB1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Lesson Objectives: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5BD11-4F0D-4A23-907F-CDF84B3AF34F}"/>
              </a:ext>
            </a:extLst>
          </p:cNvPr>
          <p:cNvSpPr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In this lesson I will:</a:t>
            </a:r>
            <a:endParaRPr lang="en-US" sz="32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listen attentively to a text.</a:t>
            </a:r>
            <a:endParaRPr lang="en-US" sz="32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answer questions about a text.</a:t>
            </a:r>
            <a:endParaRPr lang="en-US" sz="320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 learn about computers.</a:t>
            </a:r>
            <a:endParaRPr lang="en-US" sz="2000" dirty="0">
              <a:cs typeface="Calibri"/>
            </a:endParaRPr>
          </a:p>
        </p:txBody>
      </p:sp>
      <p:pic>
        <p:nvPicPr>
          <p:cNvPr id="7" name="Picture 6" descr="Introduction: Building Learning Objectives">
            <a:extLst>
              <a:ext uri="{FF2B5EF4-FFF2-40B4-BE49-F238E27FC236}">
                <a16:creationId xmlns:a16="http://schemas.microsoft.com/office/drawing/2014/main" id="{67607741-8CAC-4C2F-93AC-CBE1CF3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1" r="16097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F61B7-6AE6-4AC2-9857-6D8BD5EA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44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EACC0-F48F-4269-9DC0-7662D3BB1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Download these resources: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F2EDB-92E4-4539-A2A3-600D9779D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 Questions Worksheet</a:t>
            </a:r>
          </a:p>
          <a:p>
            <a:r>
              <a:rPr lang="en-US"/>
              <a:t> Answers Handout</a:t>
            </a:r>
          </a:p>
          <a:p>
            <a:r>
              <a:rPr lang="en-US"/>
              <a:t> Post-Task Worksheet</a:t>
            </a:r>
          </a:p>
          <a:p>
            <a:pPr marL="0"/>
            <a:endParaRPr lang="en-US"/>
          </a:p>
        </p:txBody>
      </p:sp>
      <p:pic>
        <p:nvPicPr>
          <p:cNvPr id="6" name="Picture 2" descr="Resources - Sustainability-based lesson plans for teachers">
            <a:extLst>
              <a:ext uri="{FF2B5EF4-FFF2-40B4-BE49-F238E27FC236}">
                <a16:creationId xmlns:a16="http://schemas.microsoft.com/office/drawing/2014/main" id="{374CA9F3-40C0-4D57-B626-D7F9956E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7" r="25543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70762-5C04-4215-8468-D66560DC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8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92F14-D1FD-45A7-A3A1-D7555EEA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Technology - Grade 1 &amp; 2 Science. The Stepping Stone Kids (1)">
            <a:hlinkClick r:id="" action="ppaction://media"/>
            <a:extLst>
              <a:ext uri="{FF2B5EF4-FFF2-40B4-BE49-F238E27FC236}">
                <a16:creationId xmlns:a16="http://schemas.microsoft.com/office/drawing/2014/main" id="{C4001C60-7917-4E72-9BA4-EAAC68136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34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DAA0A-6CEB-42F0-9038-2BD564E1DC9D}"/>
              </a:ext>
            </a:extLst>
          </p:cNvPr>
          <p:cNvSpPr txBox="1"/>
          <p:nvPr/>
        </p:nvSpPr>
        <p:spPr>
          <a:xfrm>
            <a:off x="2046507" y="2063973"/>
            <a:ext cx="8682394" cy="43820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What is the video about?</a:t>
            </a:r>
            <a:endParaRPr lang="en-US" sz="3200">
              <a:cs typeface="Calibri" panose="020F050202020403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The video-clip explains what technology is and how</a:t>
            </a:r>
            <a:r>
              <a:rPr lang="en-US" sz="4000" dirty="0"/>
              <a:t> i</a:t>
            </a:r>
            <a:r>
              <a:rPr lang="en-US" sz="3200" dirty="0"/>
              <a:t>t is used.</a:t>
            </a:r>
            <a:endParaRPr lang="en-US" sz="3200" dirty="0">
              <a:cs typeface="Calibri" panose="020F0502020204030204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0AC60-94BB-44E1-973D-7DD75D5C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713" y="6108192"/>
            <a:ext cx="548640" cy="548640"/>
          </a:xfrm>
          <a:prstGeom prst="ellipse">
            <a:avLst/>
          </a:prstGeom>
          <a:solidFill>
            <a:srgbClr val="8080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 defTabSz="914400">
                <a:spcAft>
                  <a:spcPts val="600"/>
                </a:spcAft>
              </a:pPr>
              <a:t>5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9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CC0B30-A96A-477F-8ED2-429F0FDF2502}"/>
              </a:ext>
            </a:extLst>
          </p:cNvPr>
          <p:cNvSpPr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LISTENING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6A5C8-B89C-4217-925E-FD1E2EF5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5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DFCF-113B-4D09-A871-40D0E0DE8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858" y="14417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latin typeface="Andika"/>
              </a:rPr>
              <a:t>Pre-Teaching of Words:</a:t>
            </a:r>
            <a:br>
              <a:rPr lang="en-US" b="1" dirty="0"/>
            </a:br>
            <a:br>
              <a:rPr lang="en-US" b="1" dirty="0"/>
            </a:br>
            <a:endParaRPr lang="en-GB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C4EC7-D959-4B15-AF4D-9AEA77C5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0930C-016C-4D6D-A85E-EE4F550EFECF}"/>
              </a:ext>
            </a:extLst>
          </p:cNvPr>
          <p:cNvSpPr txBox="1"/>
          <p:nvPr/>
        </p:nvSpPr>
        <p:spPr>
          <a:xfrm>
            <a:off x="10831398" y="65893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AutoShape 6" descr="Godiva Black Leather Hide|Leather Hides|Pittards">
            <a:extLst>
              <a:ext uri="{FF2B5EF4-FFF2-40B4-BE49-F238E27FC236}">
                <a16:creationId xmlns:a16="http://schemas.microsoft.com/office/drawing/2014/main" id="{05F7A04C-99DC-4332-AD69-1AA310960C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 descr="Godiva Black Leather Hide|Leather Hides|Pittards">
            <a:extLst>
              <a:ext uri="{FF2B5EF4-FFF2-40B4-BE49-F238E27FC236}">
                <a16:creationId xmlns:a16="http://schemas.microsoft.com/office/drawing/2014/main" id="{F8C4032D-5227-42FA-A7AB-E66CB9657E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0" descr="Godiva Black Leather Hide|Leather Hides|Pittards">
            <a:extLst>
              <a:ext uri="{FF2B5EF4-FFF2-40B4-BE49-F238E27FC236}">
                <a16:creationId xmlns:a16="http://schemas.microsoft.com/office/drawing/2014/main" id="{8B515F4C-99EF-4E37-9827-04F06CAA90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E3A73-009F-4ACF-8559-C35A19769EA7}"/>
              </a:ext>
            </a:extLst>
          </p:cNvPr>
          <p:cNvSpPr txBox="1"/>
          <p:nvPr/>
        </p:nvSpPr>
        <p:spPr>
          <a:xfrm>
            <a:off x="1153573" y="1073791"/>
            <a:ext cx="11291583" cy="5151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ndika"/>
                <a:ea typeface="Andika" panose="02000000000000000000" pitchFamily="2" charset="0"/>
                <a:cs typeface="Andika" panose="02000000000000000000" pitchFamily="2" charset="0"/>
              </a:rPr>
              <a:t>facts                     =  statements that are true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invented               =  made or created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smartphones        =  a cell phone that includes additional functions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billion                    =  a thousand million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cheaper                =  lower in price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popular                 =  liked or enjoyed by many people</a:t>
            </a:r>
          </a:p>
        </p:txBody>
      </p:sp>
    </p:spTree>
    <p:extLst>
      <p:ext uri="{BB962C8B-B14F-4D97-AF65-F5344CB8AC3E}">
        <p14:creationId xmlns:p14="http://schemas.microsoft.com/office/powerpoint/2010/main" val="194821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CAA20-6CC8-4032-A0A6-69B0F728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mt-MT" sz="4600" b="1" u="sng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Step </a:t>
            </a:r>
            <a:r>
              <a:rPr lang="en-GB" sz="4600" b="1" u="sng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1</a:t>
            </a:r>
            <a:r>
              <a:rPr lang="mt-MT" sz="4600" b="1" u="sng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: </a:t>
            </a:r>
            <a:br>
              <a:rPr lang="en-US" sz="4600" b="1" u="sng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 pitchFamily="18"/>
              </a:rPr>
            </a:br>
            <a:r>
              <a:rPr lang="mt-MT" sz="4600" b="1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R</a:t>
            </a:r>
            <a:r>
              <a:rPr lang="en-GB" sz="4600" b="1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EAD</a:t>
            </a:r>
            <a:r>
              <a:rPr lang="mt-MT" sz="4600" b="1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 </a:t>
            </a:r>
            <a:r>
              <a:rPr lang="en-GB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silently </a:t>
            </a:r>
            <a:r>
              <a:rPr lang="mt-MT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the</a:t>
            </a:r>
            <a:r>
              <a:rPr lang="en-US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 </a:t>
            </a:r>
            <a:r>
              <a:rPr lang="en-GB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questions</a:t>
            </a:r>
            <a:r>
              <a:rPr lang="mt-MT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 on</a:t>
            </a:r>
            <a:r>
              <a:rPr lang="en-US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 </a:t>
            </a:r>
            <a:r>
              <a:rPr lang="mt-MT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the worksheet</a:t>
            </a:r>
            <a:r>
              <a:rPr lang="en-US" sz="4600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/>
              </a:rPr>
              <a:t>.</a:t>
            </a:r>
            <a:br>
              <a:rPr lang="en-GB" sz="460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</a:rPr>
            </a:br>
            <a:br>
              <a:rPr lang="en-US" sz="4600" b="1" u="sng" kern="0">
                <a:solidFill>
                  <a:schemeClr val="bg1">
                    <a:lumMod val="95000"/>
                    <a:lumOff val="5000"/>
                  </a:schemeClr>
                </a:solidFill>
                <a:latin typeface="Andika"/>
                <a:cs typeface="Times New Roman" pitchFamily="18"/>
              </a:rPr>
            </a:br>
            <a:endParaRPr lang="en-GB" sz="46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C9ABE-854E-4D1B-B0BF-B64F5446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57F1E4F-1CFF-5643-939E-217C01CDF565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05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630666-A49B-44CD-B81E-98CD829E62B3}"/>
              </a:ext>
            </a:extLst>
          </p:cNvPr>
          <p:cNvSpPr/>
          <p:nvPr/>
        </p:nvSpPr>
        <p:spPr>
          <a:xfrm>
            <a:off x="648242" y="1714904"/>
            <a:ext cx="6391932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u="sng" dirty="0"/>
              <a:t>Step 2</a:t>
            </a:r>
            <a:r>
              <a:rPr lang="en-US" sz="2800" b="1" dirty="0"/>
              <a:t>: </a:t>
            </a:r>
            <a:endParaRPr lang="en-US" sz="2800" b="1" dirty="0">
              <a:cs typeface="Calibri"/>
            </a:endParaRP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/>
              <a:t>LISTEN </a:t>
            </a:r>
            <a:r>
              <a:rPr lang="en-US" sz="2800" dirty="0"/>
              <a:t>carefully while I read the text.</a:t>
            </a:r>
            <a:endParaRPr lang="en-US" sz="2800" dirty="0">
              <a:cs typeface="Calibri"/>
            </a:endParaRP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/>
              <a:t>LISTEN </a:t>
            </a:r>
            <a:r>
              <a:rPr lang="en-US" sz="2800" dirty="0"/>
              <a:t>carefully, while I read the questions.</a:t>
            </a:r>
            <a:endParaRPr lang="en-US" sz="2800" dirty="0">
              <a:cs typeface="Calibri"/>
            </a:endParaRPr>
          </a:p>
          <a:p>
            <a:pPr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/>
              <a:t>START ANSWERING </a:t>
            </a:r>
            <a:r>
              <a:rPr lang="en-US" sz="2800" dirty="0"/>
              <a:t>the questions.</a:t>
            </a:r>
            <a:endParaRPr lang="en-US" sz="2800" dirty="0">
              <a:cs typeface="Calibri"/>
            </a:endParaRPr>
          </a:p>
        </p:txBody>
      </p:sp>
      <p:pic>
        <p:nvPicPr>
          <p:cNvPr id="4" name="Picture 4" descr="Auditory Processing Disorder">
            <a:extLst>
              <a:ext uri="{FF2B5EF4-FFF2-40B4-BE49-F238E27FC236}">
                <a16:creationId xmlns:a16="http://schemas.microsoft.com/office/drawing/2014/main" id="{8B52CC16-87DE-42E4-BDAC-18B15F95E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53" b="-1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noFill/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61A68-6959-41BE-834D-B8C4B649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57F1E4F-1CFF-5643-939E-217C01CDF565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9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508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671144226CB47AEB985B793084D1F" ma:contentTypeVersion="13" ma:contentTypeDescription="Create a new document." ma:contentTypeScope="" ma:versionID="3688e8ae7f10651cb1f9ceb0b1b5928f">
  <xsd:schema xmlns:xsd="http://www.w3.org/2001/XMLSchema" xmlns:xs="http://www.w3.org/2001/XMLSchema" xmlns:p="http://schemas.microsoft.com/office/2006/metadata/properties" xmlns:ns3="fa66959e-e86f-4aa9-8951-d94e00e307c3" xmlns:ns4="c9e4a8ef-117f-40ff-b518-3a0e57a5c37d" targetNamespace="http://schemas.microsoft.com/office/2006/metadata/properties" ma:root="true" ma:fieldsID="400265c917718fff91b219b842ad58e5" ns3:_="" ns4:_="">
    <xsd:import namespace="fa66959e-e86f-4aa9-8951-d94e00e307c3"/>
    <xsd:import namespace="c9e4a8ef-117f-40ff-b518-3a0e57a5c3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6959e-e86f-4aa9-8951-d94e00e307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a8ef-117f-40ff-b518-3a0e57a5c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B565FF-98BF-44A5-9685-5ECF6430EC4A}">
  <ds:schemaRefs>
    <ds:schemaRef ds:uri="http://purl.org/dc/dcmitype/"/>
    <ds:schemaRef ds:uri="http://schemas.microsoft.com/office/infopath/2007/PartnerControls"/>
    <ds:schemaRef ds:uri="c9e4a8ef-117f-40ff-b518-3a0e57a5c37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a66959e-e86f-4aa9-8951-d94e00e307c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BCCDFC5-64EB-44A9-803B-7DA1BE473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66959e-e86f-4aa9-8951-d94e00e307c3"/>
    <ds:schemaRef ds:uri="c9e4a8ef-117f-40ff-b518-3a0e57a5c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63ED9E-50ED-4514-B6B6-FEA7034772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912</TotalTime>
  <Words>271</Words>
  <Application>Microsoft Office PowerPoint</Application>
  <PresentationFormat>Widescreen</PresentationFormat>
  <Paragraphs>62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Lesson 1: Listening  Topic:       Communication and Technology  Year:        4</vt:lpstr>
      <vt:lpstr>Lesson Objectives:</vt:lpstr>
      <vt:lpstr>Download these resources:</vt:lpstr>
      <vt:lpstr>PowerPoint Presentation</vt:lpstr>
      <vt:lpstr>PowerPoint Presentation</vt:lpstr>
      <vt:lpstr>PowerPoint Presentation</vt:lpstr>
      <vt:lpstr>Pre-Teaching of Words:  </vt:lpstr>
      <vt:lpstr>Step 1:  READ silently the questions on the worksheet.  </vt:lpstr>
      <vt:lpstr>PowerPoint Presentation</vt:lpstr>
      <vt:lpstr>PowerPoint Presentation</vt:lpstr>
      <vt:lpstr>PowerPoint Presentation</vt:lpstr>
      <vt:lpstr>PowerPoint Presentation</vt:lpstr>
      <vt:lpstr>Post-Task Activity: Fill in this worksheet.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1: Listening  Topic:      Shopping and Services</dc:title>
  <dc:creator>Vanessa Xuereb</dc:creator>
  <cp:lastModifiedBy>Vanessa Xuereb</cp:lastModifiedBy>
  <cp:revision>124</cp:revision>
  <dcterms:created xsi:type="dcterms:W3CDTF">2021-03-24T16:59:06Z</dcterms:created>
  <dcterms:modified xsi:type="dcterms:W3CDTF">2021-10-01T06:56:05Z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0x010100E8C671144226CB47AEB985B793084D1F</vt:lpwstr>
  </property>
</Properties>
</file>