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75" r:id="rId8"/>
    <p:sldId id="259" r:id="rId9"/>
    <p:sldId id="285" r:id="rId10"/>
    <p:sldId id="273" r:id="rId11"/>
    <p:sldId id="286" r:id="rId12"/>
    <p:sldId id="276" r:id="rId13"/>
    <p:sldId id="288" r:id="rId14"/>
    <p:sldId id="277" r:id="rId15"/>
    <p:sldId id="289" r:id="rId16"/>
    <p:sldId id="261" r:id="rId17"/>
    <p:sldId id="262" r:id="rId18"/>
    <p:sldId id="263" r:id="rId19"/>
    <p:sldId id="264" r:id="rId20"/>
    <p:sldId id="278" r:id="rId21"/>
    <p:sldId id="279" r:id="rId22"/>
    <p:sldId id="282" r:id="rId23"/>
    <p:sldId id="281" r:id="rId24"/>
    <p:sldId id="283" r:id="rId25"/>
    <p:sldId id="265" r:id="rId26"/>
    <p:sldId id="266" r:id="rId27"/>
    <p:sldId id="267" r:id="rId28"/>
    <p:sldId id="284" r:id="rId29"/>
    <p:sldId id="26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5E38A-91F7-C9BB-D144-E846A9912FE1}" v="60" dt="2021-09-28T09:13:37.429"/>
    <p1510:client id="{DB805F84-2DFE-C9AA-D818-F51A55EAB575}" v="205" dt="2021-10-04T11:31:41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Jude Camilleri" userId="S::mary.jude.camilleri@ilearn.edu.mt::d532b959-8ce3-47c7-b170-dad374501405" providerId="AD" clId="Web-{8235E38A-91F7-C9BB-D144-E846A9912FE1}"/>
    <pc:docChg chg="modSld">
      <pc:chgData name="Mary Jude Camilleri" userId="S::mary.jude.camilleri@ilearn.edu.mt::d532b959-8ce3-47c7-b170-dad374501405" providerId="AD" clId="Web-{8235E38A-91F7-C9BB-D144-E846A9912FE1}" dt="2021-09-28T09:13:37.429" v="41" actId="1076"/>
      <pc:docMkLst>
        <pc:docMk/>
      </pc:docMkLst>
      <pc:sldChg chg="modSp">
        <pc:chgData name="Mary Jude Camilleri" userId="S::mary.jude.camilleri@ilearn.edu.mt::d532b959-8ce3-47c7-b170-dad374501405" providerId="AD" clId="Web-{8235E38A-91F7-C9BB-D144-E846A9912FE1}" dt="2021-09-28T09:05:41.184" v="2" actId="20577"/>
        <pc:sldMkLst>
          <pc:docMk/>
          <pc:sldMk cId="2878944676" sldId="257"/>
        </pc:sldMkLst>
        <pc:spChg chg="mod">
          <ac:chgData name="Mary Jude Camilleri" userId="S::mary.jude.camilleri@ilearn.edu.mt::d532b959-8ce3-47c7-b170-dad374501405" providerId="AD" clId="Web-{8235E38A-91F7-C9BB-D144-E846A9912FE1}" dt="2021-09-28T09:05:41.184" v="2" actId="20577"/>
          <ac:spMkLst>
            <pc:docMk/>
            <pc:sldMk cId="2878944676" sldId="257"/>
            <ac:spMk id="6" creationId="{8CE5BD11-4F0D-4A23-907F-CDF84B3AF34F}"/>
          </ac:spMkLst>
        </pc:spChg>
      </pc:sldChg>
      <pc:sldChg chg="modSp">
        <pc:chgData name="Mary Jude Camilleri" userId="S::mary.jude.camilleri@ilearn.edu.mt::d532b959-8ce3-47c7-b170-dad374501405" providerId="AD" clId="Web-{8235E38A-91F7-C9BB-D144-E846A9912FE1}" dt="2021-09-28T09:07:50.218" v="33" actId="14100"/>
        <pc:sldMkLst>
          <pc:docMk/>
          <pc:sldMk cId="1948218412" sldId="261"/>
        </pc:sldMkLst>
        <pc:spChg chg="mod">
          <ac:chgData name="Mary Jude Camilleri" userId="S::mary.jude.camilleri@ilearn.edu.mt::d532b959-8ce3-47c7-b170-dad374501405" providerId="AD" clId="Web-{8235E38A-91F7-C9BB-D144-E846A9912FE1}" dt="2021-09-28T09:07:50.218" v="33" actId="14100"/>
          <ac:spMkLst>
            <pc:docMk/>
            <pc:sldMk cId="1948218412" sldId="261"/>
            <ac:spMk id="2" creationId="{D935DFCF-113B-4D09-A871-40D0E0DE8B8D}"/>
          </ac:spMkLst>
        </pc:spChg>
      </pc:sldChg>
      <pc:sldChg chg="modSp">
        <pc:chgData name="Mary Jude Camilleri" userId="S::mary.jude.camilleri@ilearn.edu.mt::d532b959-8ce3-47c7-b170-dad374501405" providerId="AD" clId="Web-{8235E38A-91F7-C9BB-D144-E846A9912FE1}" dt="2021-09-28T09:08:05.578" v="34" actId="1076"/>
        <pc:sldMkLst>
          <pc:docMk/>
          <pc:sldMk cId="3320568082" sldId="264"/>
        </pc:sldMkLst>
        <pc:spChg chg="mod">
          <ac:chgData name="Mary Jude Camilleri" userId="S::mary.jude.camilleri@ilearn.edu.mt::d532b959-8ce3-47c7-b170-dad374501405" providerId="AD" clId="Web-{8235E38A-91F7-C9BB-D144-E846A9912FE1}" dt="2021-09-28T09:08:05.578" v="34" actId="1076"/>
          <ac:spMkLst>
            <pc:docMk/>
            <pc:sldMk cId="3320568082" sldId="264"/>
            <ac:spMk id="3" creationId="{52A3FC84-71CF-4BC5-B638-77EF0CD8B41F}"/>
          </ac:spMkLst>
        </pc:spChg>
      </pc:sldChg>
      <pc:sldChg chg="modSp">
        <pc:chgData name="Mary Jude Camilleri" userId="S::mary.jude.camilleri@ilearn.edu.mt::d532b959-8ce3-47c7-b170-dad374501405" providerId="AD" clId="Web-{8235E38A-91F7-C9BB-D144-E846A9912FE1}" dt="2021-09-28T09:08:32.625" v="38" actId="1076"/>
        <pc:sldMkLst>
          <pc:docMk/>
          <pc:sldMk cId="1443843140" sldId="267"/>
        </pc:sldMkLst>
        <pc:spChg chg="mod">
          <ac:chgData name="Mary Jude Camilleri" userId="S::mary.jude.camilleri@ilearn.edu.mt::d532b959-8ce3-47c7-b170-dad374501405" providerId="AD" clId="Web-{8235E38A-91F7-C9BB-D144-E846A9912FE1}" dt="2021-09-28T09:08:32.625" v="38" actId="1076"/>
          <ac:spMkLst>
            <pc:docMk/>
            <pc:sldMk cId="1443843140" sldId="267"/>
            <ac:spMk id="2" creationId="{AD60B0E6-2468-45E0-8AF8-C3F2B5FCFD16}"/>
          </ac:spMkLst>
        </pc:spChg>
      </pc:sldChg>
      <pc:sldChg chg="modSp">
        <pc:chgData name="Mary Jude Camilleri" userId="S::mary.jude.camilleri@ilearn.edu.mt::d532b959-8ce3-47c7-b170-dad374501405" providerId="AD" clId="Web-{8235E38A-91F7-C9BB-D144-E846A9912FE1}" dt="2021-09-28T09:13:37.429" v="41" actId="1076"/>
        <pc:sldMkLst>
          <pc:docMk/>
          <pc:sldMk cId="1710400880" sldId="268"/>
        </pc:sldMkLst>
        <pc:picChg chg="mod">
          <ac:chgData name="Mary Jude Camilleri" userId="S::mary.jude.camilleri@ilearn.edu.mt::d532b959-8ce3-47c7-b170-dad374501405" providerId="AD" clId="Web-{8235E38A-91F7-C9BB-D144-E846A9912FE1}" dt="2021-09-28T09:13:37.429" v="41" actId="1076"/>
          <ac:picMkLst>
            <pc:docMk/>
            <pc:sldMk cId="1710400880" sldId="268"/>
            <ac:picMk id="4" creationId="{81C213A9-0AFF-46F1-BABB-280D5B5AD177}"/>
          </ac:picMkLst>
        </pc:picChg>
      </pc:sldChg>
      <pc:sldChg chg="modSp">
        <pc:chgData name="Mary Jude Camilleri" userId="S::mary.jude.camilleri@ilearn.edu.mt::d532b959-8ce3-47c7-b170-dad374501405" providerId="AD" clId="Web-{8235E38A-91F7-C9BB-D144-E846A9912FE1}" dt="2021-09-28T09:07:24.686" v="32" actId="20577"/>
        <pc:sldMkLst>
          <pc:docMk/>
          <pc:sldMk cId="4258914376" sldId="277"/>
        </pc:sldMkLst>
        <pc:spChg chg="mod">
          <ac:chgData name="Mary Jude Camilleri" userId="S::mary.jude.camilleri@ilearn.edu.mt::d532b959-8ce3-47c7-b170-dad374501405" providerId="AD" clId="Web-{8235E38A-91F7-C9BB-D144-E846A9912FE1}" dt="2021-09-28T09:07:24.686" v="32" actId="20577"/>
          <ac:spMkLst>
            <pc:docMk/>
            <pc:sldMk cId="4258914376" sldId="277"/>
            <ac:spMk id="4" creationId="{73536D88-4D6A-4FF7-85DB-E6FE3C14AC40}"/>
          </ac:spMkLst>
        </pc:spChg>
      </pc:sldChg>
      <pc:sldChg chg="modSp">
        <pc:chgData name="Mary Jude Camilleri" userId="S::mary.jude.camilleri@ilearn.edu.mt::d532b959-8ce3-47c7-b170-dad374501405" providerId="AD" clId="Web-{8235E38A-91F7-C9BB-D144-E846A9912FE1}" dt="2021-09-28T09:08:18.750" v="37" actId="20577"/>
        <pc:sldMkLst>
          <pc:docMk/>
          <pc:sldMk cId="2888809698" sldId="279"/>
        </pc:sldMkLst>
        <pc:spChg chg="mod">
          <ac:chgData name="Mary Jude Camilleri" userId="S::mary.jude.camilleri@ilearn.edu.mt::d532b959-8ce3-47c7-b170-dad374501405" providerId="AD" clId="Web-{8235E38A-91F7-C9BB-D144-E846A9912FE1}" dt="2021-09-28T09:08:18.750" v="37" actId="20577"/>
          <ac:spMkLst>
            <pc:docMk/>
            <pc:sldMk cId="2888809698" sldId="279"/>
            <ac:spMk id="2" creationId="{D935DFCF-113B-4D09-A871-40D0E0DE8B8D}"/>
          </ac:spMkLst>
        </pc:spChg>
      </pc:sldChg>
      <pc:sldChg chg="modSp">
        <pc:chgData name="Mary Jude Camilleri" userId="S::mary.jude.camilleri@ilearn.edu.mt::d532b959-8ce3-47c7-b170-dad374501405" providerId="AD" clId="Web-{8235E38A-91F7-C9BB-D144-E846A9912FE1}" dt="2021-09-28T09:06:29.810" v="16" actId="20577"/>
        <pc:sldMkLst>
          <pc:docMk/>
          <pc:sldMk cId="3162337674" sldId="286"/>
        </pc:sldMkLst>
        <pc:spChg chg="mod">
          <ac:chgData name="Mary Jude Camilleri" userId="S::mary.jude.camilleri@ilearn.edu.mt::d532b959-8ce3-47c7-b170-dad374501405" providerId="AD" clId="Web-{8235E38A-91F7-C9BB-D144-E846A9912FE1}" dt="2021-09-28T09:06:29.810" v="16" actId="20577"/>
          <ac:spMkLst>
            <pc:docMk/>
            <pc:sldMk cId="3162337674" sldId="286"/>
            <ac:spMk id="2" creationId="{16BF4F7C-9FEF-46B3-9A46-F68830701ED6}"/>
          </ac:spMkLst>
        </pc:spChg>
      </pc:sldChg>
    </pc:docChg>
  </pc:docChgLst>
  <pc:docChgLst>
    <pc:chgData name="Vanessa Xuereb" userId="cf06a9f6-2ebd-481e-9fd5-404d201fd7dd" providerId="ADAL" clId="{F61B10B4-E970-4B90-88CE-BEB158F6874D}"/>
    <pc:docChg chg="custSel modSld">
      <pc:chgData name="Vanessa Xuereb" userId="cf06a9f6-2ebd-481e-9fd5-404d201fd7dd" providerId="ADAL" clId="{F61B10B4-E970-4B90-88CE-BEB158F6874D}" dt="2021-06-04T06:50:36.881" v="32" actId="113"/>
      <pc:docMkLst>
        <pc:docMk/>
      </pc:docMkLst>
      <pc:sldChg chg="modSp">
        <pc:chgData name="Vanessa Xuereb" userId="cf06a9f6-2ebd-481e-9fd5-404d201fd7dd" providerId="ADAL" clId="{F61B10B4-E970-4B90-88CE-BEB158F6874D}" dt="2021-06-04T06:50:36.881" v="32" actId="113"/>
        <pc:sldMkLst>
          <pc:docMk/>
          <pc:sldMk cId="3320568082" sldId="264"/>
        </pc:sldMkLst>
        <pc:spChg chg="mod">
          <ac:chgData name="Vanessa Xuereb" userId="cf06a9f6-2ebd-481e-9fd5-404d201fd7dd" providerId="ADAL" clId="{F61B10B4-E970-4B90-88CE-BEB158F6874D}" dt="2021-06-04T06:50:36.881" v="32" actId="113"/>
          <ac:spMkLst>
            <pc:docMk/>
            <pc:sldMk cId="3320568082" sldId="264"/>
            <ac:spMk id="3" creationId="{52A3FC84-71CF-4BC5-B638-77EF0CD8B41F}"/>
          </ac:spMkLst>
        </pc:spChg>
      </pc:sldChg>
      <pc:sldChg chg="modSp">
        <pc:chgData name="Vanessa Xuereb" userId="cf06a9f6-2ebd-481e-9fd5-404d201fd7dd" providerId="ADAL" clId="{F61B10B4-E970-4B90-88CE-BEB158F6874D}" dt="2021-06-04T06:49:09.789" v="20" actId="20577"/>
        <pc:sldMkLst>
          <pc:docMk/>
          <pc:sldMk cId="1443843140" sldId="267"/>
        </pc:sldMkLst>
        <pc:spChg chg="mod">
          <ac:chgData name="Vanessa Xuereb" userId="cf06a9f6-2ebd-481e-9fd5-404d201fd7dd" providerId="ADAL" clId="{F61B10B4-E970-4B90-88CE-BEB158F6874D}" dt="2021-06-04T06:49:09.789" v="20" actId="20577"/>
          <ac:spMkLst>
            <pc:docMk/>
            <pc:sldMk cId="1443843140" sldId="267"/>
            <ac:spMk id="3" creationId="{F7F20DC0-1863-4AE3-BA12-68841A2099EF}"/>
          </ac:spMkLst>
        </pc:spChg>
      </pc:sldChg>
      <pc:sldChg chg="modSp">
        <pc:chgData name="Vanessa Xuereb" userId="cf06a9f6-2ebd-481e-9fd5-404d201fd7dd" providerId="ADAL" clId="{F61B10B4-E970-4B90-88CE-BEB158F6874D}" dt="2021-06-04T06:43:49.928" v="8" actId="20577"/>
        <pc:sldMkLst>
          <pc:docMk/>
          <pc:sldMk cId="4258914376" sldId="277"/>
        </pc:sldMkLst>
        <pc:spChg chg="mod">
          <ac:chgData name="Vanessa Xuereb" userId="cf06a9f6-2ebd-481e-9fd5-404d201fd7dd" providerId="ADAL" clId="{F61B10B4-E970-4B90-88CE-BEB158F6874D}" dt="2021-06-04T06:43:49.928" v="8" actId="20577"/>
          <ac:spMkLst>
            <pc:docMk/>
            <pc:sldMk cId="4258914376" sldId="277"/>
            <ac:spMk id="4" creationId="{73536D88-4D6A-4FF7-85DB-E6FE3C14AC40}"/>
          </ac:spMkLst>
        </pc:spChg>
      </pc:sldChg>
      <pc:sldChg chg="modSp">
        <pc:chgData name="Vanessa Xuereb" userId="cf06a9f6-2ebd-481e-9fd5-404d201fd7dd" providerId="ADAL" clId="{F61B10B4-E970-4B90-88CE-BEB158F6874D}" dt="2021-06-04T06:46:46.277" v="10" actId="20577"/>
        <pc:sldMkLst>
          <pc:docMk/>
          <pc:sldMk cId="2888809698" sldId="279"/>
        </pc:sldMkLst>
        <pc:spChg chg="mod">
          <ac:chgData name="Vanessa Xuereb" userId="cf06a9f6-2ebd-481e-9fd5-404d201fd7dd" providerId="ADAL" clId="{F61B10B4-E970-4B90-88CE-BEB158F6874D}" dt="2021-06-04T06:46:46.277" v="10" actId="20577"/>
          <ac:spMkLst>
            <pc:docMk/>
            <pc:sldMk cId="2888809698" sldId="279"/>
            <ac:spMk id="2" creationId="{D935DFCF-113B-4D09-A871-40D0E0DE8B8D}"/>
          </ac:spMkLst>
        </pc:spChg>
      </pc:sldChg>
      <pc:sldChg chg="modSp">
        <pc:chgData name="Vanessa Xuereb" userId="cf06a9f6-2ebd-481e-9fd5-404d201fd7dd" providerId="ADAL" clId="{F61B10B4-E970-4B90-88CE-BEB158F6874D}" dt="2021-06-04T06:48:30.775" v="18" actId="20577"/>
        <pc:sldMkLst>
          <pc:docMk/>
          <pc:sldMk cId="3838173921" sldId="283"/>
        </pc:sldMkLst>
        <pc:spChg chg="mod">
          <ac:chgData name="Vanessa Xuereb" userId="cf06a9f6-2ebd-481e-9fd5-404d201fd7dd" providerId="ADAL" clId="{F61B10B4-E970-4B90-88CE-BEB158F6874D}" dt="2021-06-04T06:48:30.775" v="18" actId="20577"/>
          <ac:spMkLst>
            <pc:docMk/>
            <pc:sldMk cId="3838173921" sldId="283"/>
            <ac:spMk id="3" creationId="{52A3FC84-71CF-4BC5-B638-77EF0CD8B41F}"/>
          </ac:spMkLst>
        </pc:spChg>
      </pc:sldChg>
      <pc:sldChg chg="addSp delSp modSp modAnim">
        <pc:chgData name="Vanessa Xuereb" userId="cf06a9f6-2ebd-481e-9fd5-404d201fd7dd" providerId="ADAL" clId="{F61B10B4-E970-4B90-88CE-BEB158F6874D}" dt="2021-05-31T07:46:29.843" v="6" actId="14100"/>
        <pc:sldMkLst>
          <pc:docMk/>
          <pc:sldMk cId="4024769263" sldId="285"/>
        </pc:sldMkLst>
        <pc:spChg chg="del">
          <ac:chgData name="Vanessa Xuereb" userId="cf06a9f6-2ebd-481e-9fd5-404d201fd7dd" providerId="ADAL" clId="{F61B10B4-E970-4B90-88CE-BEB158F6874D}" dt="2021-05-31T07:45:43.325" v="0" actId="478"/>
          <ac:spMkLst>
            <pc:docMk/>
            <pc:sldMk cId="4024769263" sldId="285"/>
            <ac:spMk id="3" creationId="{A8B49AA2-ED7F-46B7-9365-D89A8DC6D210}"/>
          </ac:spMkLst>
        </pc:spChg>
        <pc:picChg chg="add mod">
          <ac:chgData name="Vanessa Xuereb" userId="cf06a9f6-2ebd-481e-9fd5-404d201fd7dd" providerId="ADAL" clId="{F61B10B4-E970-4B90-88CE-BEB158F6874D}" dt="2021-05-31T07:46:29.843" v="6" actId="14100"/>
          <ac:picMkLst>
            <pc:docMk/>
            <pc:sldMk cId="4024769263" sldId="285"/>
            <ac:picMk id="4" creationId="{8C421965-D084-4F32-B4B5-9F01A406C72D}"/>
          </ac:picMkLst>
        </pc:picChg>
      </pc:sldChg>
    </pc:docChg>
  </pc:docChgLst>
  <pc:docChgLst>
    <pc:chgData name="Vanessa Xuereb" userId="cf06a9f6-2ebd-481e-9fd5-404d201fd7dd" providerId="ADAL" clId="{B5A8BEFE-2748-4EDD-A5D5-0D8FD0729876}"/>
    <pc:docChg chg="custSel modSld">
      <pc:chgData name="Vanessa Xuereb" userId="cf06a9f6-2ebd-481e-9fd5-404d201fd7dd" providerId="ADAL" clId="{B5A8BEFE-2748-4EDD-A5D5-0D8FD0729876}" dt="2021-07-08T19:07:58.695" v="46" actId="1076"/>
      <pc:docMkLst>
        <pc:docMk/>
      </pc:docMkLst>
      <pc:sldChg chg="modSp">
        <pc:chgData name="Vanessa Xuereb" userId="cf06a9f6-2ebd-481e-9fd5-404d201fd7dd" providerId="ADAL" clId="{B5A8BEFE-2748-4EDD-A5D5-0D8FD0729876}" dt="2021-07-08T19:03:49.610" v="21" actId="1076"/>
        <pc:sldMkLst>
          <pc:docMk/>
          <pc:sldMk cId="1057200840" sldId="256"/>
        </pc:sldMkLst>
        <pc:spChg chg="mod">
          <ac:chgData name="Vanessa Xuereb" userId="cf06a9f6-2ebd-481e-9fd5-404d201fd7dd" providerId="ADAL" clId="{B5A8BEFE-2748-4EDD-A5D5-0D8FD0729876}" dt="2021-07-08T19:03:49.610" v="21" actId="1076"/>
          <ac:spMkLst>
            <pc:docMk/>
            <pc:sldMk cId="1057200840" sldId="256"/>
            <ac:spMk id="3" creationId="{8BAC806F-BE9D-4634-BB8C-C9737F609FFA}"/>
          </ac:spMkLst>
        </pc:spChg>
      </pc:sldChg>
      <pc:sldChg chg="modSp">
        <pc:chgData name="Vanessa Xuereb" userId="cf06a9f6-2ebd-481e-9fd5-404d201fd7dd" providerId="ADAL" clId="{B5A8BEFE-2748-4EDD-A5D5-0D8FD0729876}" dt="2021-07-08T19:05:54.598" v="31" actId="1076"/>
        <pc:sldMkLst>
          <pc:docMk/>
          <pc:sldMk cId="4256650320" sldId="260"/>
        </pc:sldMkLst>
        <pc:spChg chg="mod">
          <ac:chgData name="Vanessa Xuereb" userId="cf06a9f6-2ebd-481e-9fd5-404d201fd7dd" providerId="ADAL" clId="{B5A8BEFE-2748-4EDD-A5D5-0D8FD0729876}" dt="2021-07-08T19:05:54.598" v="31" actId="1076"/>
          <ac:spMkLst>
            <pc:docMk/>
            <pc:sldMk cId="4256650320" sldId="260"/>
            <ac:spMk id="2" creationId="{D8CC0B30-A96A-477F-8ED2-429F0FDF2502}"/>
          </ac:spMkLst>
        </pc:spChg>
      </pc:sldChg>
      <pc:sldChg chg="modSp">
        <pc:chgData name="Vanessa Xuereb" userId="cf06a9f6-2ebd-481e-9fd5-404d201fd7dd" providerId="ADAL" clId="{B5A8BEFE-2748-4EDD-A5D5-0D8FD0729876}" dt="2021-07-08T19:06:24.302" v="37" actId="1076"/>
        <pc:sldMkLst>
          <pc:docMk/>
          <pc:sldMk cId="1948218412" sldId="261"/>
        </pc:sldMkLst>
        <pc:spChg chg="mod">
          <ac:chgData name="Vanessa Xuereb" userId="cf06a9f6-2ebd-481e-9fd5-404d201fd7dd" providerId="ADAL" clId="{B5A8BEFE-2748-4EDD-A5D5-0D8FD0729876}" dt="2021-07-08T19:06:24.302" v="37" actId="1076"/>
          <ac:spMkLst>
            <pc:docMk/>
            <pc:sldMk cId="1948218412" sldId="261"/>
            <ac:spMk id="2" creationId="{D935DFCF-113B-4D09-A871-40D0E0DE8B8D}"/>
          </ac:spMkLst>
        </pc:spChg>
      </pc:sldChg>
      <pc:sldChg chg="modSp">
        <pc:chgData name="Vanessa Xuereb" userId="cf06a9f6-2ebd-481e-9fd5-404d201fd7dd" providerId="ADAL" clId="{B5A8BEFE-2748-4EDD-A5D5-0D8FD0729876}" dt="2021-07-08T19:07:01.622" v="40" actId="1076"/>
        <pc:sldMkLst>
          <pc:docMk/>
          <pc:sldMk cId="3320568082" sldId="264"/>
        </pc:sldMkLst>
        <pc:spChg chg="mod">
          <ac:chgData name="Vanessa Xuereb" userId="cf06a9f6-2ebd-481e-9fd5-404d201fd7dd" providerId="ADAL" clId="{B5A8BEFE-2748-4EDD-A5D5-0D8FD0729876}" dt="2021-07-08T19:07:01.622" v="40" actId="1076"/>
          <ac:spMkLst>
            <pc:docMk/>
            <pc:sldMk cId="3320568082" sldId="264"/>
            <ac:spMk id="3" creationId="{52A3FC84-71CF-4BC5-B638-77EF0CD8B41F}"/>
          </ac:spMkLst>
        </pc:spChg>
      </pc:sldChg>
      <pc:sldChg chg="addSp modSp">
        <pc:chgData name="Vanessa Xuereb" userId="cf06a9f6-2ebd-481e-9fd5-404d201fd7dd" providerId="ADAL" clId="{B5A8BEFE-2748-4EDD-A5D5-0D8FD0729876}" dt="2021-07-08T19:03:31.773" v="1" actId="1076"/>
        <pc:sldMkLst>
          <pc:docMk/>
          <pc:sldMk cId="1710400880" sldId="268"/>
        </pc:sldMkLst>
        <pc:picChg chg="add mod">
          <ac:chgData name="Vanessa Xuereb" userId="cf06a9f6-2ebd-481e-9fd5-404d201fd7dd" providerId="ADAL" clId="{B5A8BEFE-2748-4EDD-A5D5-0D8FD0729876}" dt="2021-07-08T19:03:31.773" v="1" actId="1076"/>
          <ac:picMkLst>
            <pc:docMk/>
            <pc:sldMk cId="1710400880" sldId="268"/>
            <ac:picMk id="4" creationId="{81C213A9-0AFF-46F1-BABB-280D5B5AD177}"/>
          </ac:picMkLst>
        </pc:picChg>
      </pc:sldChg>
      <pc:sldChg chg="delSp modSp">
        <pc:chgData name="Vanessa Xuereb" userId="cf06a9f6-2ebd-481e-9fd5-404d201fd7dd" providerId="ADAL" clId="{B5A8BEFE-2748-4EDD-A5D5-0D8FD0729876}" dt="2021-07-08T19:04:29.918" v="26" actId="1076"/>
        <pc:sldMkLst>
          <pc:docMk/>
          <pc:sldMk cId="2795711287" sldId="273"/>
        </pc:sldMkLst>
        <pc:spChg chg="mod">
          <ac:chgData name="Vanessa Xuereb" userId="cf06a9f6-2ebd-481e-9fd5-404d201fd7dd" providerId="ADAL" clId="{B5A8BEFE-2748-4EDD-A5D5-0D8FD0729876}" dt="2021-07-08T19:04:29.918" v="26" actId="1076"/>
          <ac:spMkLst>
            <pc:docMk/>
            <pc:sldMk cId="2795711287" sldId="273"/>
            <ac:spMk id="6" creationId="{28FA3354-2B20-4BA3-AC72-EA65EAC49C51}"/>
          </ac:spMkLst>
        </pc:spChg>
        <pc:picChg chg="del">
          <ac:chgData name="Vanessa Xuereb" userId="cf06a9f6-2ebd-481e-9fd5-404d201fd7dd" providerId="ADAL" clId="{B5A8BEFE-2748-4EDD-A5D5-0D8FD0729876}" dt="2021-07-08T19:04:12.716" v="24" actId="478"/>
          <ac:picMkLst>
            <pc:docMk/>
            <pc:sldMk cId="2795711287" sldId="273"/>
            <ac:picMk id="1038" creationId="{01FEF22E-35C9-4D9D-B9E1-21049C0AB33C}"/>
          </ac:picMkLst>
        </pc:picChg>
      </pc:sldChg>
      <pc:sldChg chg="modSp">
        <pc:chgData name="Vanessa Xuereb" userId="cf06a9f6-2ebd-481e-9fd5-404d201fd7dd" providerId="ADAL" clId="{B5A8BEFE-2748-4EDD-A5D5-0D8FD0729876}" dt="2021-07-08T19:07:18.137" v="43" actId="1076"/>
        <pc:sldMkLst>
          <pc:docMk/>
          <pc:sldMk cId="4088651419" sldId="278"/>
        </pc:sldMkLst>
        <pc:spChg chg="mod">
          <ac:chgData name="Vanessa Xuereb" userId="cf06a9f6-2ebd-481e-9fd5-404d201fd7dd" providerId="ADAL" clId="{B5A8BEFE-2748-4EDD-A5D5-0D8FD0729876}" dt="2021-07-08T19:07:18.137" v="43" actId="1076"/>
          <ac:spMkLst>
            <pc:docMk/>
            <pc:sldMk cId="4088651419" sldId="278"/>
            <ac:spMk id="2" creationId="{D8CC0B30-A96A-477F-8ED2-429F0FDF2502}"/>
          </ac:spMkLst>
        </pc:spChg>
      </pc:sldChg>
      <pc:sldChg chg="modSp">
        <pc:chgData name="Vanessa Xuereb" userId="cf06a9f6-2ebd-481e-9fd5-404d201fd7dd" providerId="ADAL" clId="{B5A8BEFE-2748-4EDD-A5D5-0D8FD0729876}" dt="2021-07-08T19:07:42.829" v="44" actId="1076"/>
        <pc:sldMkLst>
          <pc:docMk/>
          <pc:sldMk cId="3725307337" sldId="282"/>
        </pc:sldMkLst>
        <pc:spChg chg="mod">
          <ac:chgData name="Vanessa Xuereb" userId="cf06a9f6-2ebd-481e-9fd5-404d201fd7dd" providerId="ADAL" clId="{B5A8BEFE-2748-4EDD-A5D5-0D8FD0729876}" dt="2021-07-08T19:07:42.829" v="44" actId="1076"/>
          <ac:spMkLst>
            <pc:docMk/>
            <pc:sldMk cId="3725307337" sldId="282"/>
            <ac:spMk id="2" creationId="{624CAA20-6CC8-4032-A0A6-69B0F728530C}"/>
          </ac:spMkLst>
        </pc:spChg>
      </pc:sldChg>
      <pc:sldChg chg="modSp">
        <pc:chgData name="Vanessa Xuereb" userId="cf06a9f6-2ebd-481e-9fd5-404d201fd7dd" providerId="ADAL" clId="{B5A8BEFE-2748-4EDD-A5D5-0D8FD0729876}" dt="2021-07-08T19:07:58.695" v="46" actId="1076"/>
        <pc:sldMkLst>
          <pc:docMk/>
          <pc:sldMk cId="3838173921" sldId="283"/>
        </pc:sldMkLst>
        <pc:spChg chg="mod">
          <ac:chgData name="Vanessa Xuereb" userId="cf06a9f6-2ebd-481e-9fd5-404d201fd7dd" providerId="ADAL" clId="{B5A8BEFE-2748-4EDD-A5D5-0D8FD0729876}" dt="2021-07-08T19:07:58.695" v="46" actId="1076"/>
          <ac:spMkLst>
            <pc:docMk/>
            <pc:sldMk cId="3838173921" sldId="283"/>
            <ac:spMk id="3" creationId="{52A3FC84-71CF-4BC5-B638-77EF0CD8B41F}"/>
          </ac:spMkLst>
        </pc:spChg>
      </pc:sldChg>
    </pc:docChg>
  </pc:docChgLst>
  <pc:docChgLst>
    <pc:chgData name="Mary Jude Camilleri" userId="S::mary.jude.camilleri@ilearn.edu.mt::d532b959-8ce3-47c7-b170-dad374501405" providerId="AD" clId="Web-{DB805F84-2DFE-C9AA-D818-F51A55EAB575}"/>
    <pc:docChg chg="addSld delSld modSld sldOrd">
      <pc:chgData name="Mary Jude Camilleri" userId="S::mary.jude.camilleri@ilearn.edu.mt::d532b959-8ce3-47c7-b170-dad374501405" providerId="AD" clId="Web-{DB805F84-2DFE-C9AA-D818-F51A55EAB575}" dt="2021-10-04T11:31:41.696" v="193" actId="14100"/>
      <pc:docMkLst>
        <pc:docMk/>
      </pc:docMkLst>
      <pc:sldChg chg="addSp delSp modSp mod setBg">
        <pc:chgData name="Mary Jude Camilleri" userId="S::mary.jude.camilleri@ilearn.edu.mt::d532b959-8ce3-47c7-b170-dad374501405" providerId="AD" clId="Web-{DB805F84-2DFE-C9AA-D818-F51A55EAB575}" dt="2021-10-04T11:20:49.731" v="11" actId="20577"/>
        <pc:sldMkLst>
          <pc:docMk/>
          <pc:sldMk cId="1057200840" sldId="256"/>
        </pc:sldMkLst>
        <pc:spChg chg="mod">
          <ac:chgData name="Mary Jude Camilleri" userId="S::mary.jude.camilleri@ilearn.edu.mt::d532b959-8ce3-47c7-b170-dad374501405" providerId="AD" clId="Web-{DB805F84-2DFE-C9AA-D818-F51A55EAB575}" dt="2021-10-04T11:20:49.731" v="11" actId="20577"/>
          <ac:spMkLst>
            <pc:docMk/>
            <pc:sldMk cId="1057200840" sldId="256"/>
            <ac:spMk id="2" creationId="{0FF8D6A0-2526-47D4-BA01-F5C20DC27E52}"/>
          </ac:spMkLst>
        </pc:spChg>
        <pc:spChg chg="del mod">
          <ac:chgData name="Mary Jude Camilleri" userId="S::mary.jude.camilleri@ilearn.edu.mt::d532b959-8ce3-47c7-b170-dad374501405" providerId="AD" clId="Web-{DB805F84-2DFE-C9AA-D818-F51A55EAB575}" dt="2021-10-04T11:20:37.028" v="1"/>
          <ac:spMkLst>
            <pc:docMk/>
            <pc:sldMk cId="1057200840" sldId="256"/>
            <ac:spMk id="3" creationId="{8BAC806F-BE9D-4634-BB8C-C9737F609FFA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0:29.059" v="0"/>
          <ac:spMkLst>
            <pc:docMk/>
            <pc:sldMk cId="1057200840" sldId="256"/>
            <ac:spMk id="7" creationId="{07DA2FEB-E812-466D-A5AD-A28EF35F51F4}"/>
          </ac:spMkLst>
        </pc:spChg>
        <pc:spChg chg="add del mod">
          <ac:chgData name="Mary Jude Camilleri" userId="S::mary.jude.camilleri@ilearn.edu.mt::d532b959-8ce3-47c7-b170-dad374501405" providerId="AD" clId="Web-{DB805F84-2DFE-C9AA-D818-F51A55EAB575}" dt="2021-10-04T11:20:41.559" v="2"/>
          <ac:spMkLst>
            <pc:docMk/>
            <pc:sldMk cId="1057200840" sldId="256"/>
            <ac:spMk id="9" creationId="{A4B63102-F631-463D-9FAE-E3CA9B027E27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0:29.059" v="0"/>
          <ac:spMkLst>
            <pc:docMk/>
            <pc:sldMk cId="1057200840" sldId="256"/>
            <ac:spMk id="71" creationId="{93262980-E907-4930-9E6E-3DC2025CE757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0:29.059" v="0"/>
          <ac:spMkLst>
            <pc:docMk/>
            <pc:sldMk cId="1057200840" sldId="256"/>
            <ac:spMk id="73" creationId="{AFD53EBD-B361-45AD-8ABF-9270B20B4AFE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0:29.059" v="0"/>
          <ac:spMkLst>
            <pc:docMk/>
            <pc:sldMk cId="1057200840" sldId="256"/>
            <ac:spMk id="75" creationId="{DA1A4CE7-6399-4B37-ACE2-CFC4B4077B51}"/>
          </ac:spMkLst>
        </pc:spChg>
        <pc:picChg chg="mod ord">
          <ac:chgData name="Mary Jude Camilleri" userId="S::mary.jude.camilleri@ilearn.edu.mt::d532b959-8ce3-47c7-b170-dad374501405" providerId="AD" clId="Web-{DB805F84-2DFE-C9AA-D818-F51A55EAB575}" dt="2021-10-04T11:20:29.059" v="0"/>
          <ac:picMkLst>
            <pc:docMk/>
            <pc:sldMk cId="1057200840" sldId="256"/>
            <ac:picMk id="1026" creationId="{9478FE99-037A-4882-9F37-68B43B5D1EC7}"/>
          </ac:picMkLst>
        </pc:picChg>
      </pc:sldChg>
      <pc:sldChg chg="addSp modSp mod setBg">
        <pc:chgData name="Mary Jude Camilleri" userId="S::mary.jude.camilleri@ilearn.edu.mt::d532b959-8ce3-47c7-b170-dad374501405" providerId="AD" clId="Web-{DB805F84-2DFE-C9AA-D818-F51A55EAB575}" dt="2021-10-04T11:21:03.435" v="15" actId="20577"/>
        <pc:sldMkLst>
          <pc:docMk/>
          <pc:sldMk cId="2878944676" sldId="257"/>
        </pc:sldMkLst>
        <pc:spChg chg="mod">
          <ac:chgData name="Mary Jude Camilleri" userId="S::mary.jude.camilleri@ilearn.edu.mt::d532b959-8ce3-47c7-b170-dad374501405" providerId="AD" clId="Web-{DB805F84-2DFE-C9AA-D818-F51A55EAB575}" dt="2021-10-04T11:20:53.294" v="12"/>
          <ac:spMkLst>
            <pc:docMk/>
            <pc:sldMk cId="2878944676" sldId="257"/>
            <ac:spMk id="2" creationId="{A85EACC0-F48F-4269-9DC0-7662D3BB17D3}"/>
          </ac:spMkLst>
        </pc:spChg>
        <pc:spChg chg="mod ord">
          <ac:chgData name="Mary Jude Camilleri" userId="S::mary.jude.camilleri@ilearn.edu.mt::d532b959-8ce3-47c7-b170-dad374501405" providerId="AD" clId="Web-{DB805F84-2DFE-C9AA-D818-F51A55EAB575}" dt="2021-10-04T11:20:53.294" v="12"/>
          <ac:spMkLst>
            <pc:docMk/>
            <pc:sldMk cId="2878944676" sldId="257"/>
            <ac:spMk id="5" creationId="{0DCF61B7-6AE6-4AC2-9857-6D8BD5EAB27F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1:03.435" v="15" actId="20577"/>
          <ac:spMkLst>
            <pc:docMk/>
            <pc:sldMk cId="2878944676" sldId="257"/>
            <ac:spMk id="6" creationId="{8CE5BD11-4F0D-4A23-907F-CDF84B3AF34F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0:53.294" v="12"/>
          <ac:spMkLst>
            <pc:docMk/>
            <pc:sldMk cId="2878944676" sldId="257"/>
            <ac:spMk id="40" creationId="{4EB21FA6-8B6A-4699-8408-91E69980018A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0:53.294" v="12"/>
          <ac:spMkLst>
            <pc:docMk/>
            <pc:sldMk cId="2878944676" sldId="257"/>
            <ac:spMk id="42" creationId="{664D6319-AE80-458F-A2C6-1F0351266C95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0:53.294" v="12"/>
          <ac:spMkLst>
            <pc:docMk/>
            <pc:sldMk cId="2878944676" sldId="257"/>
            <ac:spMk id="44" creationId="{93262980-E907-4930-9E6E-3DC2025CE757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0:53.294" v="12"/>
          <ac:spMkLst>
            <pc:docMk/>
            <pc:sldMk cId="2878944676" sldId="257"/>
            <ac:spMk id="46" creationId="{AFD53EBD-B361-45AD-8ABF-9270B20B4AFE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0:53.294" v="12"/>
          <ac:spMkLst>
            <pc:docMk/>
            <pc:sldMk cId="2878944676" sldId="257"/>
            <ac:spMk id="48" creationId="{DA1A4CE7-6399-4B37-ACE2-CFC4B4077B51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0:53.294" v="12"/>
          <ac:grpSpMkLst>
            <pc:docMk/>
            <pc:sldMk cId="2878944676" sldId="257"/>
            <ac:grpSpMk id="12" creationId="{F27737A0-D7E0-4415-8E90-FD4F69E76C19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0:53.294" v="12"/>
          <ac:grpSpMkLst>
            <pc:docMk/>
            <pc:sldMk cId="2878944676" sldId="257"/>
            <ac:grpSpMk id="26" creationId="{57D8AB18-1DD7-4D60-B9FA-190B47BB267A}"/>
          </ac:grpSpMkLst>
        </pc:grpChg>
        <pc:picChg chg="mod">
          <ac:chgData name="Mary Jude Camilleri" userId="S::mary.jude.camilleri@ilearn.edu.mt::d532b959-8ce3-47c7-b170-dad374501405" providerId="AD" clId="Web-{DB805F84-2DFE-C9AA-D818-F51A55EAB575}" dt="2021-10-04T11:20:53.294" v="12"/>
          <ac:picMkLst>
            <pc:docMk/>
            <pc:sldMk cId="2878944676" sldId="257"/>
            <ac:picMk id="7" creationId="{67607741-8CAC-4C2F-93AC-CBE1CF3EEB13}"/>
          </ac:picMkLst>
        </pc:picChg>
      </pc:sldChg>
      <pc:sldChg chg="addSp modSp mod setBg">
        <pc:chgData name="Mary Jude Camilleri" userId="S::mary.jude.camilleri@ilearn.edu.mt::d532b959-8ce3-47c7-b170-dad374501405" providerId="AD" clId="Web-{DB805F84-2DFE-C9AA-D818-F51A55EAB575}" dt="2021-10-04T11:21:12.622" v="18" actId="20577"/>
        <pc:sldMkLst>
          <pc:docMk/>
          <pc:sldMk cId="3677382399" sldId="258"/>
        </pc:sldMkLst>
        <pc:spChg chg="mod">
          <ac:chgData name="Mary Jude Camilleri" userId="S::mary.jude.camilleri@ilearn.edu.mt::d532b959-8ce3-47c7-b170-dad374501405" providerId="AD" clId="Web-{DB805F84-2DFE-C9AA-D818-F51A55EAB575}" dt="2021-10-04T11:21:07.638" v="16"/>
          <ac:spMkLst>
            <pc:docMk/>
            <pc:sldMk cId="3677382399" sldId="258"/>
            <ac:spMk id="2" creationId="{A85EACC0-F48F-4269-9DC0-7662D3BB17D3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1:12.622" v="18" actId="20577"/>
          <ac:spMkLst>
            <pc:docMk/>
            <pc:sldMk cId="3677382399" sldId="258"/>
            <ac:spMk id="4" creationId="{D62F2EDB-92E4-4539-A2A3-600D9779DA4B}"/>
          </ac:spMkLst>
        </pc:spChg>
        <pc:spChg chg="mod ord">
          <ac:chgData name="Mary Jude Camilleri" userId="S::mary.jude.camilleri@ilearn.edu.mt::d532b959-8ce3-47c7-b170-dad374501405" providerId="AD" clId="Web-{DB805F84-2DFE-C9AA-D818-F51A55EAB575}" dt="2021-10-04T11:21:07.638" v="16"/>
          <ac:spMkLst>
            <pc:docMk/>
            <pc:sldMk cId="3677382399" sldId="258"/>
            <ac:spMk id="5" creationId="{90970762-5C04-4215-8468-D66560DC8980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07.638" v="16"/>
          <ac:spMkLst>
            <pc:docMk/>
            <pc:sldMk cId="3677382399" sldId="258"/>
            <ac:spMk id="39" creationId="{4EB21FA6-8B6A-4699-8408-91E69980018A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07.638" v="16"/>
          <ac:spMkLst>
            <pc:docMk/>
            <pc:sldMk cId="3677382399" sldId="258"/>
            <ac:spMk id="41" creationId="{664D6319-AE80-458F-A2C6-1F0351266C95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07.638" v="16"/>
          <ac:spMkLst>
            <pc:docMk/>
            <pc:sldMk cId="3677382399" sldId="258"/>
            <ac:spMk id="43" creationId="{93262980-E907-4930-9E6E-3DC2025CE757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07.638" v="16"/>
          <ac:spMkLst>
            <pc:docMk/>
            <pc:sldMk cId="3677382399" sldId="258"/>
            <ac:spMk id="45" creationId="{AFD53EBD-B361-45AD-8ABF-9270B20B4AFE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07.638" v="16"/>
          <ac:spMkLst>
            <pc:docMk/>
            <pc:sldMk cId="3677382399" sldId="258"/>
            <ac:spMk id="47" creationId="{DA1A4CE7-6399-4B37-ACE2-CFC4B4077B51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1:07.638" v="16"/>
          <ac:grpSpMkLst>
            <pc:docMk/>
            <pc:sldMk cId="3677382399" sldId="258"/>
            <ac:grpSpMk id="11" creationId="{F27737A0-D7E0-4415-8E90-FD4F69E76C19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1:07.638" v="16"/>
          <ac:grpSpMkLst>
            <pc:docMk/>
            <pc:sldMk cId="3677382399" sldId="258"/>
            <ac:grpSpMk id="25" creationId="{57D8AB18-1DD7-4D60-B9FA-190B47BB267A}"/>
          </ac:grpSpMkLst>
        </pc:grpChg>
        <pc:picChg chg="mod">
          <ac:chgData name="Mary Jude Camilleri" userId="S::mary.jude.camilleri@ilearn.edu.mt::d532b959-8ce3-47c7-b170-dad374501405" providerId="AD" clId="Web-{DB805F84-2DFE-C9AA-D818-F51A55EAB575}" dt="2021-10-04T11:21:07.638" v="16"/>
          <ac:picMkLst>
            <pc:docMk/>
            <pc:sldMk cId="3677382399" sldId="258"/>
            <ac:picMk id="6" creationId="{374CA9F3-40C0-4D57-B626-D7F9956EC5EE}"/>
          </ac:picMkLst>
        </pc:picChg>
      </pc:sldChg>
      <pc:sldChg chg="addSp modSp mod setBg">
        <pc:chgData name="Mary Jude Camilleri" userId="S::mary.jude.camilleri@ilearn.edu.mt::d532b959-8ce3-47c7-b170-dad374501405" providerId="AD" clId="Web-{DB805F84-2DFE-C9AA-D818-F51A55EAB575}" dt="2021-10-04T11:21:59.514" v="33" actId="14100"/>
        <pc:sldMkLst>
          <pc:docMk/>
          <pc:sldMk cId="2281353220" sldId="259"/>
        </pc:sldMkLst>
        <pc:spChg chg="mod">
          <ac:chgData name="Mary Jude Camilleri" userId="S::mary.jude.camilleri@ilearn.edu.mt::d532b959-8ce3-47c7-b170-dad374501405" providerId="AD" clId="Web-{DB805F84-2DFE-C9AA-D818-F51A55EAB575}" dt="2021-10-04T11:21:53.592" v="32" actId="20577"/>
          <ac:spMkLst>
            <pc:docMk/>
            <pc:sldMk cId="2281353220" sldId="259"/>
            <ac:spMk id="2" creationId="{A85EACC0-F48F-4269-9DC0-7662D3BB17D3}"/>
          </ac:spMkLst>
        </pc:spChg>
        <pc:spChg chg="mod ord">
          <ac:chgData name="Mary Jude Camilleri" userId="S::mary.jude.camilleri@ilearn.edu.mt::d532b959-8ce3-47c7-b170-dad374501405" providerId="AD" clId="Web-{DB805F84-2DFE-C9AA-D818-F51A55EAB575}" dt="2021-10-04T11:21:31.998" v="21"/>
          <ac:spMkLst>
            <pc:docMk/>
            <pc:sldMk cId="2281353220" sldId="259"/>
            <ac:spMk id="14" creationId="{FF712E1E-77D5-4BF8-B74D-E979DE85228E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31.998" v="21"/>
          <ac:spMkLst>
            <pc:docMk/>
            <pc:sldMk cId="2281353220" sldId="259"/>
            <ac:spMk id="117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31.998" v="21"/>
          <ac:spMkLst>
            <pc:docMk/>
            <pc:sldMk cId="2281353220" sldId="259"/>
            <ac:spMk id="119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31.998" v="21"/>
          <ac:spMkLst>
            <pc:docMk/>
            <pc:sldMk cId="2281353220" sldId="259"/>
            <ac:spMk id="121" creationId="{25F129D9-8F3D-4302-AB5D-DE987A6B127A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31.998" v="21"/>
          <ac:spMkLst>
            <pc:docMk/>
            <pc:sldMk cId="2281353220" sldId="259"/>
            <ac:spMk id="123" creationId="{1F4A57F6-BEF1-4CA6-A0F1-3A01F6AB48EE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31.998" v="21"/>
          <ac:spMkLst>
            <pc:docMk/>
            <pc:sldMk cId="2281353220" sldId="259"/>
            <ac:spMk id="125" creationId="{E3336A73-1C9B-4BAA-A893-AD3C79E66607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1:31.998" v="21"/>
          <ac:grpSpMkLst>
            <pc:docMk/>
            <pc:sldMk cId="2281353220" sldId="259"/>
            <ac:grpSpMk id="89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1:31.998" v="21"/>
          <ac:grpSpMkLst>
            <pc:docMk/>
            <pc:sldMk cId="2281353220" sldId="259"/>
            <ac:grpSpMk id="103" creationId="{B64F33C7-E158-4057-87E7-6F42AA6D034A}"/>
          </ac:grpSpMkLst>
        </pc:grpChg>
        <pc:picChg chg="mod ord">
          <ac:chgData name="Mary Jude Camilleri" userId="S::mary.jude.camilleri@ilearn.edu.mt::d532b959-8ce3-47c7-b170-dad374501405" providerId="AD" clId="Web-{DB805F84-2DFE-C9AA-D818-F51A55EAB575}" dt="2021-10-04T11:21:59.514" v="33" actId="14100"/>
          <ac:picMkLst>
            <pc:docMk/>
            <pc:sldMk cId="2281353220" sldId="259"/>
            <ac:picMk id="2068" creationId="{46C60930-74C1-4A64-825B-F9B5E3CCA150}"/>
          </ac:picMkLst>
        </pc:picChg>
      </pc:sldChg>
      <pc:sldChg chg="del">
        <pc:chgData name="Mary Jude Camilleri" userId="S::mary.jude.camilleri@ilearn.edu.mt::d532b959-8ce3-47c7-b170-dad374501405" providerId="AD" clId="Web-{DB805F84-2DFE-C9AA-D818-F51A55EAB575}" dt="2021-10-04T11:25:37.924" v="83"/>
        <pc:sldMkLst>
          <pc:docMk/>
          <pc:sldMk cId="4256650320" sldId="260"/>
        </pc:sldMkLst>
      </pc:sldChg>
      <pc:sldChg chg="addSp delSp modSp mod setBg addAnim">
        <pc:chgData name="Mary Jude Camilleri" userId="S::mary.jude.camilleri@ilearn.edu.mt::d532b959-8ce3-47c7-b170-dad374501405" providerId="AD" clId="Web-{DB805F84-2DFE-C9AA-D818-F51A55EAB575}" dt="2021-10-04T11:26:17.268" v="91" actId="20577"/>
        <pc:sldMkLst>
          <pc:docMk/>
          <pc:sldMk cId="3455105524" sldId="262"/>
        </pc:sldMkLst>
        <pc:spChg chg="mod">
          <ac:chgData name="Mary Jude Camilleri" userId="S::mary.jude.camilleri@ilearn.edu.mt::d532b959-8ce3-47c7-b170-dad374501405" providerId="AD" clId="Web-{DB805F84-2DFE-C9AA-D818-F51A55EAB575}" dt="2021-10-04T11:26:17.268" v="91" actId="20577"/>
          <ac:spMkLst>
            <pc:docMk/>
            <pc:sldMk cId="3455105524" sldId="262"/>
            <ac:spMk id="2" creationId="{624CAA20-6CC8-4032-A0A6-69B0F728530C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6:07.471" v="85"/>
          <ac:spMkLst>
            <pc:docMk/>
            <pc:sldMk cId="3455105524" sldId="262"/>
            <ac:spMk id="3" creationId="{2C7C9ABE-854E-4D1B-B0BF-B64F54466B53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6:07.471" v="85"/>
          <ac:spMkLst>
            <pc:docMk/>
            <pc:sldMk cId="3455105524" sldId="262"/>
            <ac:spMk id="36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6:07.471" v="85"/>
          <ac:spMkLst>
            <pc:docMk/>
            <pc:sldMk cId="3455105524" sldId="262"/>
            <ac:spMk id="38" creationId="{62163DB6-3EE7-474C-8726-1A05F7DE4229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6:07.471" v="85"/>
          <ac:spMkLst>
            <pc:docMk/>
            <pc:sldMk cId="3455105524" sldId="262"/>
            <ac:spMk id="40" creationId="{F81819F9-8CAC-4A6C-8F06-0482027F9736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6:07.471" v="85"/>
          <ac:spMkLst>
            <pc:docMk/>
            <pc:sldMk cId="3455105524" sldId="262"/>
            <ac:spMk id="42" creationId="{4A98CC08-AEC2-4E8F-8F52-0F5C6372DB4F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6:07.471" v="85"/>
          <ac:spMkLst>
            <pc:docMk/>
            <pc:sldMk cId="3455105524" sldId="262"/>
            <ac:spMk id="72" creationId="{1310EFE2-B91D-47E7-B117-C2A802800A7C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6:07.471" v="85"/>
          <ac:grpSpMkLst>
            <pc:docMk/>
            <pc:sldMk cId="3455105524" sldId="262"/>
            <ac:grpSpMk id="8" creationId="{04E9F44E-02E7-4A97-B7DB-1DB0F1F4EB04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6:07.471" v="85"/>
          <ac:grpSpMkLst>
            <pc:docMk/>
            <pc:sldMk cId="3455105524" sldId="262"/>
            <ac:grpSpMk id="22" creationId="{3F22DE9C-F188-48E2-A82C-4434A8EEEA57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6:07.471" v="85"/>
          <ac:grpSpMkLst>
            <pc:docMk/>
            <pc:sldMk cId="3455105524" sldId="262"/>
            <ac:grpSpMk id="44" creationId="{5D1545E6-EB3C-4478-A661-A2CA963F129C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6:07.471" v="85"/>
          <ac:grpSpMkLst>
            <pc:docMk/>
            <pc:sldMk cId="3455105524" sldId="262"/>
            <ac:grpSpMk id="58" creationId="{40A75861-F6C5-44A9-B161-B03701CBDE0C}"/>
          </ac:grpSpMkLst>
        </pc:grpChg>
        <pc:picChg chg="del">
          <ac:chgData name="Mary Jude Camilleri" userId="S::mary.jude.camilleri@ilearn.edu.mt::d532b959-8ce3-47c7-b170-dad374501405" providerId="AD" clId="Web-{DB805F84-2DFE-C9AA-D818-F51A55EAB575}" dt="2021-10-04T11:25:56.877" v="84"/>
          <ac:picMkLst>
            <pc:docMk/>
            <pc:sldMk cId="3455105524" sldId="262"/>
            <ac:picMk id="5" creationId="{119F4643-53B8-42C6-B1C9-A153E316C0EF}"/>
          </ac:picMkLst>
        </pc:picChg>
      </pc:sldChg>
      <pc:sldChg chg="addSp modSp mod setBg">
        <pc:chgData name="Mary Jude Camilleri" userId="S::mary.jude.camilleri@ilearn.edu.mt::d532b959-8ce3-47c7-b170-dad374501405" providerId="AD" clId="Web-{DB805F84-2DFE-C9AA-D818-F51A55EAB575}" dt="2021-10-04T11:29:05.490" v="141"/>
        <pc:sldMkLst>
          <pc:docMk/>
          <pc:sldMk cId="787808142" sldId="265"/>
        </pc:sldMkLst>
        <pc:spChg chg="mod ord">
          <ac:chgData name="Mary Jude Camilleri" userId="S::mary.jude.camilleri@ilearn.edu.mt::d532b959-8ce3-47c7-b170-dad374501405" providerId="AD" clId="Web-{DB805F84-2DFE-C9AA-D818-F51A55EAB575}" dt="2021-10-04T11:29:05.490" v="141"/>
          <ac:spMkLst>
            <pc:docMk/>
            <pc:sldMk cId="787808142" sldId="265"/>
            <ac:spMk id="2" creationId="{E9F48802-78BF-4D3B-9533-45B1E01CC57A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9:05.490" v="141"/>
          <ac:spMkLst>
            <pc:docMk/>
            <pc:sldMk cId="787808142" sldId="265"/>
            <ac:spMk id="3" creationId="{332F4267-E1EA-454D-8CDD-0A3B77D74830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9:05.490" v="141"/>
          <ac:spMkLst>
            <pc:docMk/>
            <pc:sldMk cId="787808142" sldId="265"/>
            <ac:spMk id="37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9:05.490" v="141"/>
          <ac:spMkLst>
            <pc:docMk/>
            <pc:sldMk cId="787808142" sldId="265"/>
            <ac:spMk id="39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9:05.490" v="141"/>
          <ac:spMkLst>
            <pc:docMk/>
            <pc:sldMk cId="787808142" sldId="265"/>
            <ac:spMk id="41" creationId="{25F129D9-8F3D-4302-AB5D-DE987A6B127A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9:05.490" v="141"/>
          <ac:spMkLst>
            <pc:docMk/>
            <pc:sldMk cId="787808142" sldId="265"/>
            <ac:spMk id="43" creationId="{1F4A57F6-BEF1-4CA6-A0F1-3A01F6AB48EE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9:05.490" v="141"/>
          <ac:spMkLst>
            <pc:docMk/>
            <pc:sldMk cId="787808142" sldId="265"/>
            <ac:spMk id="45" creationId="{E3336A73-1C9B-4BAA-A893-AD3C79E66607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9:05.490" v="141"/>
          <ac:grpSpMkLst>
            <pc:docMk/>
            <pc:sldMk cId="787808142" sldId="265"/>
            <ac:grpSpMk id="9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9:05.490" v="141"/>
          <ac:grpSpMkLst>
            <pc:docMk/>
            <pc:sldMk cId="787808142" sldId="265"/>
            <ac:grpSpMk id="23" creationId="{B64F33C7-E158-4057-87E7-6F42AA6D034A}"/>
          </ac:grpSpMkLst>
        </pc:grpChg>
        <pc:picChg chg="mod">
          <ac:chgData name="Mary Jude Camilleri" userId="S::mary.jude.camilleri@ilearn.edu.mt::d532b959-8ce3-47c7-b170-dad374501405" providerId="AD" clId="Web-{DB805F84-2DFE-C9AA-D818-F51A55EAB575}" dt="2021-10-04T11:29:05.490" v="141"/>
          <ac:picMkLst>
            <pc:docMk/>
            <pc:sldMk cId="787808142" sldId="265"/>
            <ac:picMk id="4" creationId="{752B3A3B-2065-46D5-A35E-1A4A649AEBE2}"/>
          </ac:picMkLst>
        </pc:picChg>
      </pc:sldChg>
      <pc:sldChg chg="addSp modSp mod setBg">
        <pc:chgData name="Mary Jude Camilleri" userId="S::mary.jude.camilleri@ilearn.edu.mt::d532b959-8ce3-47c7-b170-dad374501405" providerId="AD" clId="Web-{DB805F84-2DFE-C9AA-D818-F51A55EAB575}" dt="2021-10-04T11:29:10.677" v="142"/>
        <pc:sldMkLst>
          <pc:docMk/>
          <pc:sldMk cId="1472016671" sldId="266"/>
        </pc:sldMkLst>
        <pc:spChg chg="mod ord">
          <ac:chgData name="Mary Jude Camilleri" userId="S::mary.jude.camilleri@ilearn.edu.mt::d532b959-8ce3-47c7-b170-dad374501405" providerId="AD" clId="Web-{DB805F84-2DFE-C9AA-D818-F51A55EAB575}" dt="2021-10-04T11:29:10.677" v="142"/>
          <ac:spMkLst>
            <pc:docMk/>
            <pc:sldMk cId="1472016671" sldId="266"/>
            <ac:spMk id="2" creationId="{8B7C650B-C4C0-4188-85DA-D358CF6B0DBC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9:10.677" v="142"/>
          <ac:spMkLst>
            <pc:docMk/>
            <pc:sldMk cId="1472016671" sldId="266"/>
            <ac:spMk id="3" creationId="{DA3B4BD7-B038-4E2C-ABD3-4747612E70AF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9:10.677" v="142"/>
          <ac:spMkLst>
            <pc:docMk/>
            <pc:sldMk cId="1472016671" sldId="266"/>
            <ac:spMk id="37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9:10.677" v="142"/>
          <ac:spMkLst>
            <pc:docMk/>
            <pc:sldMk cId="1472016671" sldId="266"/>
            <ac:spMk id="39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9:10.677" v="142"/>
          <ac:spMkLst>
            <pc:docMk/>
            <pc:sldMk cId="1472016671" sldId="266"/>
            <ac:spMk id="41" creationId="{25F129D9-8F3D-4302-AB5D-DE987A6B127A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9:10.677" v="142"/>
          <ac:spMkLst>
            <pc:docMk/>
            <pc:sldMk cId="1472016671" sldId="266"/>
            <ac:spMk id="43" creationId="{1F4A57F6-BEF1-4CA6-A0F1-3A01F6AB48EE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9:10.677" v="142"/>
          <ac:spMkLst>
            <pc:docMk/>
            <pc:sldMk cId="1472016671" sldId="266"/>
            <ac:spMk id="45" creationId="{E3336A73-1C9B-4BAA-A893-AD3C79E66607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9:10.677" v="142"/>
          <ac:grpSpMkLst>
            <pc:docMk/>
            <pc:sldMk cId="1472016671" sldId="266"/>
            <ac:grpSpMk id="9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9:10.677" v="142"/>
          <ac:grpSpMkLst>
            <pc:docMk/>
            <pc:sldMk cId="1472016671" sldId="266"/>
            <ac:grpSpMk id="23" creationId="{B64F33C7-E158-4057-87E7-6F42AA6D034A}"/>
          </ac:grpSpMkLst>
        </pc:grpChg>
        <pc:picChg chg="mod">
          <ac:chgData name="Mary Jude Camilleri" userId="S::mary.jude.camilleri@ilearn.edu.mt::d532b959-8ce3-47c7-b170-dad374501405" providerId="AD" clId="Web-{DB805F84-2DFE-C9AA-D818-F51A55EAB575}" dt="2021-10-04T11:29:10.677" v="142"/>
          <ac:picMkLst>
            <pc:docMk/>
            <pc:sldMk cId="1472016671" sldId="266"/>
            <ac:picMk id="4" creationId="{C380112A-00E8-4526-B406-668A3016ABA3}"/>
          </ac:picMkLst>
        </pc:picChg>
      </pc:sldChg>
      <pc:sldChg chg="modSp">
        <pc:chgData name="Mary Jude Camilleri" userId="S::mary.jude.camilleri@ilearn.edu.mt::d532b959-8ce3-47c7-b170-dad374501405" providerId="AD" clId="Web-{DB805F84-2DFE-C9AA-D818-F51A55EAB575}" dt="2021-10-04T11:30:12.257" v="155" actId="1076"/>
        <pc:sldMkLst>
          <pc:docMk/>
          <pc:sldMk cId="1443843140" sldId="267"/>
        </pc:sldMkLst>
        <pc:spChg chg="mod">
          <ac:chgData name="Mary Jude Camilleri" userId="S::mary.jude.camilleri@ilearn.edu.mt::d532b959-8ce3-47c7-b170-dad374501405" providerId="AD" clId="Web-{DB805F84-2DFE-C9AA-D818-F51A55EAB575}" dt="2021-10-04T11:30:09.585" v="154" actId="14100"/>
          <ac:spMkLst>
            <pc:docMk/>
            <pc:sldMk cId="1443843140" sldId="267"/>
            <ac:spMk id="3" creationId="{F7F20DC0-1863-4AE3-BA12-68841A2099EF}"/>
          </ac:spMkLst>
        </pc:spChg>
        <pc:picChg chg="mod">
          <ac:chgData name="Mary Jude Camilleri" userId="S::mary.jude.camilleri@ilearn.edu.mt::d532b959-8ce3-47c7-b170-dad374501405" providerId="AD" clId="Web-{DB805F84-2DFE-C9AA-D818-F51A55EAB575}" dt="2021-10-04T11:30:12.257" v="155" actId="1076"/>
          <ac:picMkLst>
            <pc:docMk/>
            <pc:sldMk cId="1443843140" sldId="267"/>
            <ac:picMk id="1026" creationId="{91FA9807-895D-4C43-9BA7-043C648533C5}"/>
          </ac:picMkLst>
        </pc:picChg>
      </pc:sldChg>
      <pc:sldChg chg="delSp modSp">
        <pc:chgData name="Mary Jude Camilleri" userId="S::mary.jude.camilleri@ilearn.edu.mt::d532b959-8ce3-47c7-b170-dad374501405" providerId="AD" clId="Web-{DB805F84-2DFE-C9AA-D818-F51A55EAB575}" dt="2021-10-04T11:31:41.696" v="193" actId="14100"/>
        <pc:sldMkLst>
          <pc:docMk/>
          <pc:sldMk cId="1710400880" sldId="268"/>
        </pc:sldMkLst>
        <pc:picChg chg="del">
          <ac:chgData name="Mary Jude Camilleri" userId="S::mary.jude.camilleri@ilearn.edu.mt::d532b959-8ce3-47c7-b170-dad374501405" providerId="AD" clId="Web-{DB805F84-2DFE-C9AA-D818-F51A55EAB575}" dt="2021-10-04T11:31:33.617" v="190"/>
          <ac:picMkLst>
            <pc:docMk/>
            <pc:sldMk cId="1710400880" sldId="268"/>
            <ac:picMk id="3" creationId="{6E3AF45A-CB89-47F4-B36C-D0B803F1353B}"/>
          </ac:picMkLst>
        </pc:picChg>
        <pc:picChg chg="mod">
          <ac:chgData name="Mary Jude Camilleri" userId="S::mary.jude.camilleri@ilearn.edu.mt::d532b959-8ce3-47c7-b170-dad374501405" providerId="AD" clId="Web-{DB805F84-2DFE-C9AA-D818-F51A55EAB575}" dt="2021-10-04T11:31:41.696" v="193" actId="14100"/>
          <ac:picMkLst>
            <pc:docMk/>
            <pc:sldMk cId="1710400880" sldId="268"/>
            <ac:picMk id="4" creationId="{81C213A9-0AFF-46F1-BABB-280D5B5AD177}"/>
          </ac:picMkLst>
        </pc:picChg>
      </pc:sldChg>
      <pc:sldChg chg="modSp">
        <pc:chgData name="Mary Jude Camilleri" userId="S::mary.jude.camilleri@ilearn.edu.mt::d532b959-8ce3-47c7-b170-dad374501405" providerId="AD" clId="Web-{DB805F84-2DFE-C9AA-D818-F51A55EAB575}" dt="2021-10-04T11:22:23.405" v="37" actId="20577"/>
        <pc:sldMkLst>
          <pc:docMk/>
          <pc:sldMk cId="2795711287" sldId="273"/>
        </pc:sldMkLst>
        <pc:spChg chg="mod">
          <ac:chgData name="Mary Jude Camilleri" userId="S::mary.jude.camilleri@ilearn.edu.mt::d532b959-8ce3-47c7-b170-dad374501405" providerId="AD" clId="Web-{DB805F84-2DFE-C9AA-D818-F51A55EAB575}" dt="2021-10-04T11:22:23.405" v="37" actId="20577"/>
          <ac:spMkLst>
            <pc:docMk/>
            <pc:sldMk cId="2795711287" sldId="273"/>
            <ac:spMk id="6" creationId="{28FA3354-2B20-4BA3-AC72-EA65EAC49C51}"/>
          </ac:spMkLst>
        </pc:spChg>
      </pc:sldChg>
      <pc:sldChg chg="addSp modSp mod setBg">
        <pc:chgData name="Mary Jude Camilleri" userId="S::mary.jude.camilleri@ilearn.edu.mt::d532b959-8ce3-47c7-b170-dad374501405" providerId="AD" clId="Web-{DB805F84-2DFE-C9AA-D818-F51A55EAB575}" dt="2021-10-04T11:21:16.701" v="19"/>
        <pc:sldMkLst>
          <pc:docMk/>
          <pc:sldMk cId="2607489614" sldId="275"/>
        </pc:sldMkLst>
        <pc:spChg chg="mod ord">
          <ac:chgData name="Mary Jude Camilleri" userId="S::mary.jude.camilleri@ilearn.edu.mt::d532b959-8ce3-47c7-b170-dad374501405" providerId="AD" clId="Web-{DB805F84-2DFE-C9AA-D818-F51A55EAB575}" dt="2021-10-04T11:21:16.701" v="19"/>
          <ac:spMkLst>
            <pc:docMk/>
            <pc:sldMk cId="2607489614" sldId="275"/>
            <ac:spMk id="2" creationId="{DE196E28-06C7-4D4D-AEB8-F8058F0CDB1C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1:16.701" v="19"/>
          <ac:spMkLst>
            <pc:docMk/>
            <pc:sldMk cId="2607489614" sldId="275"/>
            <ac:spMk id="5" creationId="{5390F1FD-CBC5-4054-9D46-AB12ED4C87CE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16.701" v="19"/>
          <ac:spMkLst>
            <pc:docMk/>
            <pc:sldMk cId="2607489614" sldId="275"/>
            <ac:spMk id="40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16.701" v="19"/>
          <ac:spMkLst>
            <pc:docMk/>
            <pc:sldMk cId="2607489614" sldId="275"/>
            <ac:spMk id="42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16.701" v="19"/>
          <ac:spMkLst>
            <pc:docMk/>
            <pc:sldMk cId="2607489614" sldId="275"/>
            <ac:spMk id="44" creationId="{25F129D9-8F3D-4302-AB5D-DE987A6B127A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16.701" v="19"/>
          <ac:spMkLst>
            <pc:docMk/>
            <pc:sldMk cId="2607489614" sldId="275"/>
            <ac:spMk id="46" creationId="{1F4A57F6-BEF1-4CA6-A0F1-3A01F6AB48EE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1:16.701" v="19"/>
          <ac:spMkLst>
            <pc:docMk/>
            <pc:sldMk cId="2607489614" sldId="275"/>
            <ac:spMk id="48" creationId="{E3336A73-1C9B-4BAA-A893-AD3C79E66607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1:16.701" v="19"/>
          <ac:grpSpMkLst>
            <pc:docMk/>
            <pc:sldMk cId="2607489614" sldId="275"/>
            <ac:grpSpMk id="12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1:16.701" v="19"/>
          <ac:grpSpMkLst>
            <pc:docMk/>
            <pc:sldMk cId="2607489614" sldId="275"/>
            <ac:grpSpMk id="26" creationId="{B64F33C7-E158-4057-87E7-6F42AA6D034A}"/>
          </ac:grpSpMkLst>
        </pc:grpChg>
        <pc:picChg chg="mod">
          <ac:chgData name="Mary Jude Camilleri" userId="S::mary.jude.camilleri@ilearn.edu.mt::d532b959-8ce3-47c7-b170-dad374501405" providerId="AD" clId="Web-{DB805F84-2DFE-C9AA-D818-F51A55EAB575}" dt="2021-10-04T11:21:16.701" v="19"/>
          <ac:picMkLst>
            <pc:docMk/>
            <pc:sldMk cId="2607489614" sldId="275"/>
            <ac:picMk id="7" creationId="{CCD80F6F-15C3-4052-970F-7D275D2A37FF}"/>
          </ac:picMkLst>
        </pc:picChg>
      </pc:sldChg>
      <pc:sldChg chg="addSp delSp modSp mod setBg">
        <pc:chgData name="Mary Jude Camilleri" userId="S::mary.jude.camilleri@ilearn.edu.mt::d532b959-8ce3-47c7-b170-dad374501405" providerId="AD" clId="Web-{DB805F84-2DFE-C9AA-D818-F51A55EAB575}" dt="2021-10-04T11:22:58.327" v="44"/>
        <pc:sldMkLst>
          <pc:docMk/>
          <pc:sldMk cId="858824010" sldId="276"/>
        </pc:sldMkLst>
        <pc:spChg chg="mod">
          <ac:chgData name="Mary Jude Camilleri" userId="S::mary.jude.camilleri@ilearn.edu.mt::d532b959-8ce3-47c7-b170-dad374501405" providerId="AD" clId="Web-{DB805F84-2DFE-C9AA-D818-F51A55EAB575}" dt="2021-10-04T11:22:58.296" v="43"/>
          <ac:spMkLst>
            <pc:docMk/>
            <pc:sldMk cId="858824010" sldId="276"/>
            <ac:spMk id="2" creationId="{8E93E2F5-D949-44A4-BD86-127C0F06CCF8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3" creationId="{D2589666-9B4E-4F8E-9338-F70240CA1BA6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38" creationId="{B8FE8EF1-7AF2-4864-A8DE-7EE3481DA1D4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40" creationId="{76CB6AE4-A444-41E5-A744-47F048A15E7D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42" creationId="{88AB5DF6-C4E3-48AD-9C7E-4318A470A2F5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72" creationId="{E6D03370-F055-43D9-A0AD-06761A01A644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74" creationId="{8CD08B97-1B95-4183-B8B4-D63CBA1566C8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78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92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106" creationId="{88AB5DF6-C4E3-48AD-9C7E-4318A470A2F5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2:58.296" v="43"/>
          <ac:spMkLst>
            <pc:docMk/>
            <pc:sldMk cId="858824010" sldId="276"/>
            <ac:spMk id="107" creationId="{B8FE8EF1-7AF2-4864-A8DE-7EE3481DA1D4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2:58.296" v="43"/>
          <ac:spMkLst>
            <pc:docMk/>
            <pc:sldMk cId="858824010" sldId="276"/>
            <ac:spMk id="109" creationId="{76CB6AE4-A444-41E5-A744-47F048A15E7D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2:58.296" v="43"/>
          <ac:spMkLst>
            <pc:docMk/>
            <pc:sldMk cId="858824010" sldId="276"/>
            <ac:spMk id="111" creationId="{25F129D9-8F3D-4302-AB5D-DE987A6B127A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2:58.296" v="43"/>
          <ac:spMkLst>
            <pc:docMk/>
            <pc:sldMk cId="858824010" sldId="276"/>
            <ac:spMk id="113" creationId="{1F4A57F6-BEF1-4CA6-A0F1-3A01F6AB48EE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2:58.296" v="43"/>
          <ac:spMkLst>
            <pc:docMk/>
            <pc:sldMk cId="858824010" sldId="276"/>
            <ac:spMk id="115" creationId="{E3336A73-1C9B-4BAA-A893-AD3C79E66607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141" creationId="{E6D03370-F055-43D9-A0AD-06761A01A64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2:58.327" v="44"/>
          <ac:spMkLst>
            <pc:docMk/>
            <pc:sldMk cId="858824010" sldId="276"/>
            <ac:spMk id="143" creationId="{8CD08B97-1B95-4183-B8B4-D63CBA1566C8}"/>
          </ac:spMkLst>
        </pc:spChg>
        <pc:grpChg chg="add del">
          <ac:chgData name="Mary Jude Camilleri" userId="S::mary.jude.camilleri@ilearn.edu.mt::d532b959-8ce3-47c7-b170-dad374501405" providerId="AD" clId="Web-{DB805F84-2DFE-C9AA-D818-F51A55EAB575}" dt="2021-10-04T11:22:58.327" v="44"/>
          <ac:grpSpMkLst>
            <pc:docMk/>
            <pc:sldMk cId="858824010" sldId="276"/>
            <ac:grpSpMk id="10" creationId="{7B7EFD05-5F12-420E-8AEF-74D5EF9D58BC}"/>
          </ac:grpSpMkLst>
        </pc:grpChg>
        <pc:grpChg chg="add del">
          <ac:chgData name="Mary Jude Camilleri" userId="S::mary.jude.camilleri@ilearn.edu.mt::d532b959-8ce3-47c7-b170-dad374501405" providerId="AD" clId="Web-{DB805F84-2DFE-C9AA-D818-F51A55EAB575}" dt="2021-10-04T11:22:58.327" v="44"/>
          <ac:grpSpMkLst>
            <pc:docMk/>
            <pc:sldMk cId="858824010" sldId="276"/>
            <ac:grpSpMk id="24" creationId="{B64F33C7-E158-4057-87E7-6F42AA6D034A}"/>
          </ac:grpSpMkLst>
        </pc:grpChg>
        <pc:grpChg chg="add del">
          <ac:chgData name="Mary Jude Camilleri" userId="S::mary.jude.camilleri@ilearn.edu.mt::d532b959-8ce3-47c7-b170-dad374501405" providerId="AD" clId="Web-{DB805F84-2DFE-C9AA-D818-F51A55EAB575}" dt="2021-10-04T11:22:58.327" v="44"/>
          <ac:grpSpMkLst>
            <pc:docMk/>
            <pc:sldMk cId="858824010" sldId="276"/>
            <ac:grpSpMk id="44" creationId="{616EED9D-6DAF-4EB7-BC4A-D8BBB4E3EE46}"/>
          </ac:grpSpMkLst>
        </pc:grpChg>
        <pc:grpChg chg="add del">
          <ac:chgData name="Mary Jude Camilleri" userId="S::mary.jude.camilleri@ilearn.edu.mt::d532b959-8ce3-47c7-b170-dad374501405" providerId="AD" clId="Web-{DB805F84-2DFE-C9AA-D818-F51A55EAB575}" dt="2021-10-04T11:22:58.327" v="44"/>
          <ac:grpSpMkLst>
            <pc:docMk/>
            <pc:sldMk cId="858824010" sldId="276"/>
            <ac:grpSpMk id="58" creationId="{D27301CB-4E5F-4AFE-9677-77B6A758B9B2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2:58.327" v="44"/>
          <ac:grpSpMkLst>
            <pc:docMk/>
            <pc:sldMk cId="858824010" sldId="276"/>
            <ac:grpSpMk id="76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2:58.327" v="44"/>
          <ac:grpSpMkLst>
            <pc:docMk/>
            <pc:sldMk cId="858824010" sldId="276"/>
            <ac:grpSpMk id="77" creationId="{B64F33C7-E158-4057-87E7-6F42AA6D034A}"/>
          </ac:grpSpMkLst>
        </pc:grpChg>
        <pc:grpChg chg="add del">
          <ac:chgData name="Mary Jude Camilleri" userId="S::mary.jude.camilleri@ilearn.edu.mt::d532b959-8ce3-47c7-b170-dad374501405" providerId="AD" clId="Web-{DB805F84-2DFE-C9AA-D818-F51A55EAB575}" dt="2021-10-04T11:22:58.296" v="43"/>
          <ac:grpSpMkLst>
            <pc:docMk/>
            <pc:sldMk cId="858824010" sldId="276"/>
            <ac:grpSpMk id="79" creationId="{7B7EFD05-5F12-420E-8AEF-74D5EF9D58BC}"/>
          </ac:grpSpMkLst>
        </pc:grpChg>
        <pc:grpChg chg="add del">
          <ac:chgData name="Mary Jude Camilleri" userId="S::mary.jude.camilleri@ilearn.edu.mt::d532b959-8ce3-47c7-b170-dad374501405" providerId="AD" clId="Web-{DB805F84-2DFE-C9AA-D818-F51A55EAB575}" dt="2021-10-04T11:22:58.296" v="43"/>
          <ac:grpSpMkLst>
            <pc:docMk/>
            <pc:sldMk cId="858824010" sldId="276"/>
            <ac:grpSpMk id="93" creationId="{B64F33C7-E158-4057-87E7-6F42AA6D034A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2:58.327" v="44"/>
          <ac:grpSpMkLst>
            <pc:docMk/>
            <pc:sldMk cId="858824010" sldId="276"/>
            <ac:grpSpMk id="108" creationId="{616EED9D-6DAF-4EB7-BC4A-D8BBB4E3EE46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2:58.327" v="44"/>
          <ac:grpSpMkLst>
            <pc:docMk/>
            <pc:sldMk cId="858824010" sldId="276"/>
            <ac:grpSpMk id="127" creationId="{D27301CB-4E5F-4AFE-9677-77B6A758B9B2}"/>
          </ac:grpSpMkLst>
        </pc:grpChg>
        <pc:picChg chg="mod ord">
          <ac:chgData name="Mary Jude Camilleri" userId="S::mary.jude.camilleri@ilearn.edu.mt::d532b959-8ce3-47c7-b170-dad374501405" providerId="AD" clId="Web-{DB805F84-2DFE-C9AA-D818-F51A55EAB575}" dt="2021-10-04T11:22:58.327" v="44"/>
          <ac:picMkLst>
            <pc:docMk/>
            <pc:sldMk cId="858824010" sldId="276"/>
            <ac:picMk id="5" creationId="{AEA63A09-806B-41A8-826F-85654C97C6F6}"/>
          </ac:picMkLst>
        </pc:picChg>
      </pc:sldChg>
      <pc:sldChg chg="addSp delSp modSp mod setBg">
        <pc:chgData name="Mary Jude Camilleri" userId="S::mary.jude.camilleri@ilearn.edu.mt::d532b959-8ce3-47c7-b170-dad374501405" providerId="AD" clId="Web-{DB805F84-2DFE-C9AA-D818-F51A55EAB575}" dt="2021-10-04T11:25:32.580" v="82" actId="20577"/>
        <pc:sldMkLst>
          <pc:docMk/>
          <pc:sldMk cId="4258914376" sldId="277"/>
        </pc:sldMkLst>
        <pc:spChg chg="mod ord">
          <ac:chgData name="Mary Jude Camilleri" userId="S::mary.jude.camilleri@ilearn.edu.mt::d532b959-8ce3-47c7-b170-dad374501405" providerId="AD" clId="Web-{DB805F84-2DFE-C9AA-D818-F51A55EAB575}" dt="2021-10-04T11:25:05.564" v="69"/>
          <ac:spMkLst>
            <pc:docMk/>
            <pc:sldMk cId="4258914376" sldId="277"/>
            <ac:spMk id="2" creationId="{0C9C8440-2659-4B86-A362-25977B8B43E8}"/>
          </ac:spMkLst>
        </pc:spChg>
        <pc:spChg chg="add del mod">
          <ac:chgData name="Mary Jude Camilleri" userId="S::mary.jude.camilleri@ilearn.edu.mt::d532b959-8ce3-47c7-b170-dad374501405" providerId="AD" clId="Web-{DB805F84-2DFE-C9AA-D818-F51A55EAB575}" dt="2021-10-04T11:25:32.580" v="82" actId="20577"/>
          <ac:spMkLst>
            <pc:docMk/>
            <pc:sldMk cId="4258914376" sldId="277"/>
            <ac:spMk id="4" creationId="{73536D88-4D6A-4FF7-85DB-E6FE3C14AC40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5:05.564" v="69"/>
          <ac:spMkLst>
            <pc:docMk/>
            <pc:sldMk cId="4258914376" sldId="277"/>
            <ac:spMk id="9" creationId="{4EB21FA6-8B6A-4699-8408-91E69980018A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5:05.564" v="69"/>
          <ac:spMkLst>
            <pc:docMk/>
            <pc:sldMk cId="4258914376" sldId="277"/>
            <ac:spMk id="23" creationId="{664D6319-AE80-458F-A2C6-1F0351266C95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5:05.564" v="69"/>
          <ac:spMkLst>
            <pc:docMk/>
            <pc:sldMk cId="4258914376" sldId="277"/>
            <ac:spMk id="37" creationId="{93262980-E907-4930-9E6E-3DC2025CE757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3:12.203" v="46"/>
          <ac:spMkLst>
            <pc:docMk/>
            <pc:sldMk cId="4258914376" sldId="277"/>
            <ac:spMk id="38" creationId="{FC51DF5C-9611-4217-9C87-B1BA1BFAB53D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5:05.564" v="69"/>
          <ac:spMkLst>
            <pc:docMk/>
            <pc:sldMk cId="4258914376" sldId="277"/>
            <ac:spMk id="39" creationId="{AFD53EBD-B361-45AD-8ABF-9270B20B4AFE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3:12.203" v="46"/>
          <ac:spMkLst>
            <pc:docMk/>
            <pc:sldMk cId="4258914376" sldId="277"/>
            <ac:spMk id="40" creationId="{F1E5C2E7-30C4-47BD-A0C7-169C7A5F26D7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5:05.564" v="69"/>
          <ac:spMkLst>
            <pc:docMk/>
            <pc:sldMk cId="4258914376" sldId="277"/>
            <ac:spMk id="41" creationId="{DA1A4CE7-6399-4B37-ACE2-CFC4B4077B51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3:12.203" v="46"/>
          <ac:spMkLst>
            <pc:docMk/>
            <pc:sldMk cId="4258914376" sldId="277"/>
            <ac:spMk id="42" creationId="{1BB01FB5-37B9-4EBD-AF40-DE68D3CA46A6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3:12.203" v="46"/>
          <ac:spMkLst>
            <pc:docMk/>
            <pc:sldMk cId="4258914376" sldId="277"/>
            <ac:spMk id="44" creationId="{06AF6A9A-0638-4916-AD29-9FC8FC07AE5F}"/>
          </ac:spMkLst>
        </pc:spChg>
        <pc:spChg chg="add del">
          <ac:chgData name="Mary Jude Camilleri" userId="S::mary.jude.camilleri@ilearn.edu.mt::d532b959-8ce3-47c7-b170-dad374501405" providerId="AD" clId="Web-{DB805F84-2DFE-C9AA-D818-F51A55EAB575}" dt="2021-10-04T11:23:12.203" v="46"/>
          <ac:spMkLst>
            <pc:docMk/>
            <pc:sldMk cId="4258914376" sldId="277"/>
            <ac:spMk id="46" creationId="{79057B2B-0D8C-47F2-836B-2E7DD462150A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5:05.564" v="69"/>
          <ac:grpSpMkLst>
            <pc:docMk/>
            <pc:sldMk cId="4258914376" sldId="277"/>
            <ac:grpSpMk id="7" creationId="{F27737A0-D7E0-4415-8E90-FD4F69E76C19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5:05.564" v="69"/>
          <ac:grpSpMkLst>
            <pc:docMk/>
            <pc:sldMk cId="4258914376" sldId="277"/>
            <ac:grpSpMk id="8" creationId="{57D8AB18-1DD7-4D60-B9FA-190B47BB267A}"/>
          </ac:grpSpMkLst>
        </pc:grpChg>
        <pc:grpChg chg="add del">
          <ac:chgData name="Mary Jude Camilleri" userId="S::mary.jude.camilleri@ilearn.edu.mt::d532b959-8ce3-47c7-b170-dad374501405" providerId="AD" clId="Web-{DB805F84-2DFE-C9AA-D818-F51A55EAB575}" dt="2021-10-04T11:23:12.203" v="46"/>
          <ac:grpSpMkLst>
            <pc:docMk/>
            <pc:sldMk cId="4258914376" sldId="277"/>
            <ac:grpSpMk id="10" creationId="{F5C624B6-8015-4ADC-901F-019368E8461D}"/>
          </ac:grpSpMkLst>
        </pc:grpChg>
        <pc:grpChg chg="add del">
          <ac:chgData name="Mary Jude Camilleri" userId="S::mary.jude.camilleri@ilearn.edu.mt::d532b959-8ce3-47c7-b170-dad374501405" providerId="AD" clId="Web-{DB805F84-2DFE-C9AA-D818-F51A55EAB575}" dt="2021-10-04T11:23:12.203" v="46"/>
          <ac:grpSpMkLst>
            <pc:docMk/>
            <pc:sldMk cId="4258914376" sldId="277"/>
            <ac:grpSpMk id="24" creationId="{7CD96805-F42E-43A2-8B19-4B4B4B687098}"/>
          </ac:grpSpMkLst>
        </pc:grpChg>
        <pc:graphicFrameChg chg="add del">
          <ac:chgData name="Mary Jude Camilleri" userId="S::mary.jude.camilleri@ilearn.edu.mt::d532b959-8ce3-47c7-b170-dad374501405" providerId="AD" clId="Web-{DB805F84-2DFE-C9AA-D818-F51A55EAB575}" dt="2021-10-04T11:23:12.203" v="46"/>
          <ac:graphicFrameMkLst>
            <pc:docMk/>
            <pc:sldMk cId="4258914376" sldId="277"/>
            <ac:graphicFrameMk id="6" creationId="{5175BF1C-4230-4549-8510-2FEB14F55FDC}"/>
          </ac:graphicFrameMkLst>
        </pc:graphicFrameChg>
        <pc:picChg chg="add">
          <ac:chgData name="Mary Jude Camilleri" userId="S::mary.jude.camilleri@ilearn.edu.mt::d532b959-8ce3-47c7-b170-dad374501405" providerId="AD" clId="Web-{DB805F84-2DFE-C9AA-D818-F51A55EAB575}" dt="2021-10-04T11:25:05.564" v="69"/>
          <ac:picMkLst>
            <pc:docMk/>
            <pc:sldMk cId="4258914376" sldId="277"/>
            <ac:picMk id="43" creationId="{95755060-915C-4419-A997-C04C81A1A346}"/>
          </ac:picMkLst>
        </pc:picChg>
      </pc:sldChg>
      <pc:sldChg chg="addSp modSp mod setBg">
        <pc:chgData name="Mary Jude Camilleri" userId="S::mary.jude.camilleri@ilearn.edu.mt::d532b959-8ce3-47c7-b170-dad374501405" providerId="AD" clId="Web-{DB805F84-2DFE-C9AA-D818-F51A55EAB575}" dt="2021-10-04T11:27:40.442" v="113"/>
        <pc:sldMkLst>
          <pc:docMk/>
          <pc:sldMk cId="4088651419" sldId="278"/>
        </pc:sldMkLst>
        <pc:spChg chg="mod">
          <ac:chgData name="Mary Jude Camilleri" userId="S::mary.jude.camilleri@ilearn.edu.mt::d532b959-8ce3-47c7-b170-dad374501405" providerId="AD" clId="Web-{DB805F84-2DFE-C9AA-D818-F51A55EAB575}" dt="2021-10-04T11:27:40.442" v="113"/>
          <ac:spMkLst>
            <pc:docMk/>
            <pc:sldMk cId="4088651419" sldId="278"/>
            <ac:spMk id="2" creationId="{D8CC0B30-A96A-477F-8ED2-429F0FDF2502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7:40.442" v="113"/>
          <ac:spMkLst>
            <pc:docMk/>
            <pc:sldMk cId="4088651419" sldId="278"/>
            <ac:spMk id="3" creationId="{2726A5C8-B89C-4217-925E-FD1E2EF58BA9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7:40.442" v="113"/>
          <ac:spMkLst>
            <pc:docMk/>
            <pc:sldMk cId="4088651419" sldId="278"/>
            <ac:spMk id="36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7:40.442" v="113"/>
          <ac:spMkLst>
            <pc:docMk/>
            <pc:sldMk cId="4088651419" sldId="278"/>
            <ac:spMk id="38" creationId="{62163DB6-3EE7-474C-8726-1A05F7DE4229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7:40.442" v="113"/>
          <ac:spMkLst>
            <pc:docMk/>
            <pc:sldMk cId="4088651419" sldId="278"/>
            <ac:spMk id="40" creationId="{F81819F9-8CAC-4A6C-8F06-0482027F9736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7:40.442" v="113"/>
          <ac:spMkLst>
            <pc:docMk/>
            <pc:sldMk cId="4088651419" sldId="278"/>
            <ac:spMk id="42" creationId="{4A98CC08-AEC2-4E8F-8F52-0F5C6372DB4F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7:40.442" v="113"/>
          <ac:spMkLst>
            <pc:docMk/>
            <pc:sldMk cId="4088651419" sldId="278"/>
            <ac:spMk id="72" creationId="{1310EFE2-B91D-47E7-B117-C2A802800A7C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7:40.442" v="113"/>
          <ac:grpSpMkLst>
            <pc:docMk/>
            <pc:sldMk cId="4088651419" sldId="278"/>
            <ac:grpSpMk id="8" creationId="{04E9F44E-02E7-4A97-B7DB-1DB0F1F4EB04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7:40.442" v="113"/>
          <ac:grpSpMkLst>
            <pc:docMk/>
            <pc:sldMk cId="4088651419" sldId="278"/>
            <ac:grpSpMk id="22" creationId="{3F22DE9C-F188-48E2-A82C-4434A8EEEA57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7:40.442" v="113"/>
          <ac:grpSpMkLst>
            <pc:docMk/>
            <pc:sldMk cId="4088651419" sldId="278"/>
            <ac:grpSpMk id="44" creationId="{5D1545E6-EB3C-4478-A661-A2CA963F129C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7:40.442" v="113"/>
          <ac:grpSpMkLst>
            <pc:docMk/>
            <pc:sldMk cId="4088651419" sldId="278"/>
            <ac:grpSpMk id="58" creationId="{40A75861-F6C5-44A9-B161-B03701CBDE0C}"/>
          </ac:grpSpMkLst>
        </pc:grpChg>
      </pc:sldChg>
      <pc:sldChg chg="addSp modSp mod setBg addAnim">
        <pc:chgData name="Mary Jude Camilleri" userId="S::mary.jude.camilleri@ilearn.edu.mt::d532b959-8ce3-47c7-b170-dad374501405" providerId="AD" clId="Web-{DB805F84-2DFE-C9AA-D818-F51A55EAB575}" dt="2021-10-04T11:28:39.771" v="133" actId="1076"/>
        <pc:sldMkLst>
          <pc:docMk/>
          <pc:sldMk cId="2888809698" sldId="279"/>
        </pc:sldMkLst>
        <pc:spChg chg="mod">
          <ac:chgData name="Mary Jude Camilleri" userId="S::mary.jude.camilleri@ilearn.edu.mt::d532b959-8ce3-47c7-b170-dad374501405" providerId="AD" clId="Web-{DB805F84-2DFE-C9AA-D818-F51A55EAB575}" dt="2021-10-04T11:28:39.771" v="133" actId="1076"/>
          <ac:spMkLst>
            <pc:docMk/>
            <pc:sldMk cId="2888809698" sldId="279"/>
            <ac:spMk id="2" creationId="{D935DFCF-113B-4D09-A871-40D0E0DE8B8D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8:00.411" v="115"/>
          <ac:spMkLst>
            <pc:docMk/>
            <pc:sldMk cId="2888809698" sldId="279"/>
            <ac:spMk id="3" creationId="{82BC4EC7-D959-4B15-AF4D-9AEA77C5CE29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8:00.411" v="115"/>
          <ac:spMkLst>
            <pc:docMk/>
            <pc:sldMk cId="2888809698" sldId="279"/>
            <ac:spMk id="99" creationId="{4EB21FA6-8B6A-4699-8408-91E69980018A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8:00.411" v="115"/>
          <ac:spMkLst>
            <pc:docMk/>
            <pc:sldMk cId="2888809698" sldId="279"/>
            <ac:spMk id="101" creationId="{BA1AABB7-0FD0-4445-8B8B-7A0C680C5CE8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8:00.411" v="115"/>
          <ac:spMkLst>
            <pc:docMk/>
            <pc:sldMk cId="2888809698" sldId="279"/>
            <ac:spMk id="103" creationId="{54E27926-1B1B-43E1-B66E-BCD3D722D1DE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8:00.411" v="115"/>
          <ac:spMkLst>
            <pc:docMk/>
            <pc:sldMk cId="2888809698" sldId="279"/>
            <ac:spMk id="105" creationId="{4FCF62FB-9690-4C28-8794-1D59EC65F460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8:00.411" v="115"/>
          <ac:spMkLst>
            <pc:docMk/>
            <pc:sldMk cId="2888809698" sldId="279"/>
            <ac:spMk id="107" creationId="{72E9BF2B-2D1E-41E3-ADDD-4CBCC1A6A9D8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8:00.411" v="115"/>
          <ac:grpSpMkLst>
            <pc:docMk/>
            <pc:sldMk cId="2888809698" sldId="279"/>
            <ac:grpSpMk id="71" creationId="{F27737A0-D7E0-4415-8E90-FD4F69E76C19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8:00.411" v="115"/>
          <ac:grpSpMkLst>
            <pc:docMk/>
            <pc:sldMk cId="2888809698" sldId="279"/>
            <ac:grpSpMk id="85" creationId="{57D8AB18-1DD7-4D60-B9FA-190B47BB267A}"/>
          </ac:grpSpMkLst>
        </pc:grpChg>
        <pc:picChg chg="mod ord">
          <ac:chgData name="Mary Jude Camilleri" userId="S::mary.jude.camilleri@ilearn.edu.mt::d532b959-8ce3-47c7-b170-dad374501405" providerId="AD" clId="Web-{DB805F84-2DFE-C9AA-D818-F51A55EAB575}" dt="2021-10-04T11:28:00.411" v="115"/>
          <ac:picMkLst>
            <pc:docMk/>
            <pc:sldMk cId="2888809698" sldId="279"/>
            <ac:picMk id="1026" creationId="{C87CE976-01C4-4070-A02E-BFFBF6C6C850}"/>
          </ac:picMkLst>
        </pc:picChg>
      </pc:sldChg>
      <pc:sldChg chg="modSp">
        <pc:chgData name="Mary Jude Camilleri" userId="S::mary.jude.camilleri@ilearn.edu.mt::d532b959-8ce3-47c7-b170-dad374501405" providerId="AD" clId="Web-{DB805F84-2DFE-C9AA-D818-F51A55EAB575}" dt="2021-10-04T11:29:57.788" v="153" actId="1076"/>
        <pc:sldMkLst>
          <pc:docMk/>
          <pc:sldMk cId="2548876721" sldId="281"/>
        </pc:sldMkLst>
        <pc:spChg chg="mod">
          <ac:chgData name="Mary Jude Camilleri" userId="S::mary.jude.camilleri@ilearn.edu.mt::d532b959-8ce3-47c7-b170-dad374501405" providerId="AD" clId="Web-{DB805F84-2DFE-C9AA-D818-F51A55EAB575}" dt="2021-10-04T11:29:45.022" v="149" actId="20577"/>
          <ac:spMkLst>
            <pc:docMk/>
            <pc:sldMk cId="2548876721" sldId="281"/>
            <ac:spMk id="3" creationId="{EC630666-A49B-44CD-B81E-98CD829E62B3}"/>
          </ac:spMkLst>
        </pc:spChg>
        <pc:picChg chg="mod">
          <ac:chgData name="Mary Jude Camilleri" userId="S::mary.jude.camilleri@ilearn.edu.mt::d532b959-8ce3-47c7-b170-dad374501405" providerId="AD" clId="Web-{DB805F84-2DFE-C9AA-D818-F51A55EAB575}" dt="2021-10-04T11:29:51.413" v="151" actId="14100"/>
          <ac:picMkLst>
            <pc:docMk/>
            <pc:sldMk cId="2548876721" sldId="281"/>
            <ac:picMk id="4" creationId="{8B52CC16-87DE-42E4-BDAC-18B15F95E305}"/>
          </ac:picMkLst>
        </pc:picChg>
        <pc:picChg chg="mod">
          <ac:chgData name="Mary Jude Camilleri" userId="S::mary.jude.camilleri@ilearn.edu.mt::d532b959-8ce3-47c7-b170-dad374501405" providerId="AD" clId="Web-{DB805F84-2DFE-C9AA-D818-F51A55EAB575}" dt="2021-10-04T11:29:57.788" v="153" actId="1076"/>
          <ac:picMkLst>
            <pc:docMk/>
            <pc:sldMk cId="2548876721" sldId="281"/>
            <ac:picMk id="6" creationId="{FDA7AEDF-1799-4975-8BF4-BB6A7A638875}"/>
          </ac:picMkLst>
        </pc:picChg>
      </pc:sldChg>
      <pc:sldChg chg="addSp delSp modSp mod setBg addAnim">
        <pc:chgData name="Mary Jude Camilleri" userId="S::mary.jude.camilleri@ilearn.edu.mt::d532b959-8ce3-47c7-b170-dad374501405" providerId="AD" clId="Web-{DB805F84-2DFE-C9AA-D818-F51A55EAB575}" dt="2021-10-04T11:28:54.287" v="140" actId="20577"/>
        <pc:sldMkLst>
          <pc:docMk/>
          <pc:sldMk cId="3725307337" sldId="282"/>
        </pc:sldMkLst>
        <pc:spChg chg="mod">
          <ac:chgData name="Mary Jude Camilleri" userId="S::mary.jude.camilleri@ilearn.edu.mt::d532b959-8ce3-47c7-b170-dad374501405" providerId="AD" clId="Web-{DB805F84-2DFE-C9AA-D818-F51A55EAB575}" dt="2021-10-04T11:28:54.287" v="140" actId="20577"/>
          <ac:spMkLst>
            <pc:docMk/>
            <pc:sldMk cId="3725307337" sldId="282"/>
            <ac:spMk id="2" creationId="{624CAA20-6CC8-4032-A0A6-69B0F728530C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8:46.396" v="135"/>
          <ac:spMkLst>
            <pc:docMk/>
            <pc:sldMk cId="3725307337" sldId="282"/>
            <ac:spMk id="3" creationId="{2C7C9ABE-854E-4D1B-B0BF-B64F54466B53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8:46.396" v="135"/>
          <ac:spMkLst>
            <pc:docMk/>
            <pc:sldMk cId="3725307337" sldId="282"/>
            <ac:spMk id="36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8:46.396" v="135"/>
          <ac:spMkLst>
            <pc:docMk/>
            <pc:sldMk cId="3725307337" sldId="282"/>
            <ac:spMk id="38" creationId="{62163DB6-3EE7-474C-8726-1A05F7DE4229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8:46.396" v="135"/>
          <ac:spMkLst>
            <pc:docMk/>
            <pc:sldMk cId="3725307337" sldId="282"/>
            <ac:spMk id="40" creationId="{F81819F9-8CAC-4A6C-8F06-0482027F9736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8:46.396" v="135"/>
          <ac:spMkLst>
            <pc:docMk/>
            <pc:sldMk cId="3725307337" sldId="282"/>
            <ac:spMk id="42" creationId="{4A98CC08-AEC2-4E8F-8F52-0F5C6372DB4F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8:46.396" v="135"/>
          <ac:spMkLst>
            <pc:docMk/>
            <pc:sldMk cId="3725307337" sldId="282"/>
            <ac:spMk id="72" creationId="{1310EFE2-B91D-47E7-B117-C2A802800A7C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8:46.396" v="135"/>
          <ac:grpSpMkLst>
            <pc:docMk/>
            <pc:sldMk cId="3725307337" sldId="282"/>
            <ac:grpSpMk id="8" creationId="{04E9F44E-02E7-4A97-B7DB-1DB0F1F4EB04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8:46.396" v="135"/>
          <ac:grpSpMkLst>
            <pc:docMk/>
            <pc:sldMk cId="3725307337" sldId="282"/>
            <ac:grpSpMk id="22" creationId="{3F22DE9C-F188-48E2-A82C-4434A8EEEA57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8:46.396" v="135"/>
          <ac:grpSpMkLst>
            <pc:docMk/>
            <pc:sldMk cId="3725307337" sldId="282"/>
            <ac:grpSpMk id="44" creationId="{5D1545E6-EB3C-4478-A661-A2CA963F129C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8:46.396" v="135"/>
          <ac:grpSpMkLst>
            <pc:docMk/>
            <pc:sldMk cId="3725307337" sldId="282"/>
            <ac:grpSpMk id="58" creationId="{40A75861-F6C5-44A9-B161-B03701CBDE0C}"/>
          </ac:grpSpMkLst>
        </pc:grpChg>
        <pc:picChg chg="del">
          <ac:chgData name="Mary Jude Camilleri" userId="S::mary.jude.camilleri@ilearn.edu.mt::d532b959-8ce3-47c7-b170-dad374501405" providerId="AD" clId="Web-{DB805F84-2DFE-C9AA-D818-F51A55EAB575}" dt="2021-10-04T11:28:43.646" v="134"/>
          <ac:picMkLst>
            <pc:docMk/>
            <pc:sldMk cId="3725307337" sldId="282"/>
            <ac:picMk id="5" creationId="{2583798A-BC15-4CEA-BF4E-1651CB824ACD}"/>
          </ac:picMkLst>
        </pc:picChg>
      </pc:sldChg>
      <pc:sldChg chg="modSp">
        <pc:chgData name="Mary Jude Camilleri" userId="S::mary.jude.camilleri@ilearn.edu.mt::d532b959-8ce3-47c7-b170-dad374501405" providerId="AD" clId="Web-{DB805F84-2DFE-C9AA-D818-F51A55EAB575}" dt="2021-10-04T11:29:34.943" v="147" actId="1076"/>
        <pc:sldMkLst>
          <pc:docMk/>
          <pc:sldMk cId="3838173921" sldId="283"/>
        </pc:sldMkLst>
        <pc:spChg chg="mod">
          <ac:chgData name="Mary Jude Camilleri" userId="S::mary.jude.camilleri@ilearn.edu.mt::d532b959-8ce3-47c7-b170-dad374501405" providerId="AD" clId="Web-{DB805F84-2DFE-C9AA-D818-F51A55EAB575}" dt="2021-10-04T11:29:24.131" v="143" actId="1076"/>
          <ac:spMkLst>
            <pc:docMk/>
            <pc:sldMk cId="3838173921" sldId="283"/>
            <ac:spMk id="3" creationId="{52A3FC84-71CF-4BC5-B638-77EF0CD8B41F}"/>
          </ac:spMkLst>
        </pc:spChg>
        <pc:picChg chg="mod">
          <ac:chgData name="Mary Jude Camilleri" userId="S::mary.jude.camilleri@ilearn.edu.mt::d532b959-8ce3-47c7-b170-dad374501405" providerId="AD" clId="Web-{DB805F84-2DFE-C9AA-D818-F51A55EAB575}" dt="2021-10-04T11:29:31.897" v="146" actId="14100"/>
          <ac:picMkLst>
            <pc:docMk/>
            <pc:sldMk cId="3838173921" sldId="283"/>
            <ac:picMk id="4" creationId="{AB566619-BAA2-45EF-A4A3-743B02EEF240}"/>
          </ac:picMkLst>
        </pc:picChg>
        <pc:picChg chg="mod">
          <ac:chgData name="Mary Jude Camilleri" userId="S::mary.jude.camilleri@ilearn.edu.mt::d532b959-8ce3-47c7-b170-dad374501405" providerId="AD" clId="Web-{DB805F84-2DFE-C9AA-D818-F51A55EAB575}" dt="2021-10-04T11:29:34.943" v="147" actId="1076"/>
          <ac:picMkLst>
            <pc:docMk/>
            <pc:sldMk cId="3838173921" sldId="283"/>
            <ac:picMk id="6" creationId="{E24E0FF5-24E6-4BCD-B415-18F4F6029875}"/>
          </ac:picMkLst>
        </pc:picChg>
      </pc:sldChg>
      <pc:sldChg chg="modSp">
        <pc:chgData name="Mary Jude Camilleri" userId="S::mary.jude.camilleri@ilearn.edu.mt::d532b959-8ce3-47c7-b170-dad374501405" providerId="AD" clId="Web-{DB805F84-2DFE-C9AA-D818-F51A55EAB575}" dt="2021-10-04T11:31:32.227" v="189" actId="20577"/>
        <pc:sldMkLst>
          <pc:docMk/>
          <pc:sldMk cId="1909378318" sldId="284"/>
        </pc:sldMkLst>
        <pc:spChg chg="mod">
          <ac:chgData name="Mary Jude Camilleri" userId="S::mary.jude.camilleri@ilearn.edu.mt::d532b959-8ce3-47c7-b170-dad374501405" providerId="AD" clId="Web-{DB805F84-2DFE-C9AA-D818-F51A55EAB575}" dt="2021-10-04T11:31:32.227" v="189" actId="20577"/>
          <ac:spMkLst>
            <pc:docMk/>
            <pc:sldMk cId="1909378318" sldId="284"/>
            <ac:spMk id="3" creationId="{1481334D-EC1D-4427-90E9-D9179F080C8B}"/>
          </ac:spMkLst>
        </pc:spChg>
        <pc:picChg chg="mod">
          <ac:chgData name="Mary Jude Camilleri" userId="S::mary.jude.camilleri@ilearn.edu.mt::d532b959-8ce3-47c7-b170-dad374501405" providerId="AD" clId="Web-{DB805F84-2DFE-C9AA-D818-F51A55EAB575}" dt="2021-10-04T11:30:30.288" v="157" actId="1076"/>
          <ac:picMkLst>
            <pc:docMk/>
            <pc:sldMk cId="1909378318" sldId="284"/>
            <ac:picMk id="9" creationId="{CE4E656B-BB9E-4C38-8476-2620B4A6396C}"/>
          </ac:picMkLst>
        </pc:picChg>
      </pc:sldChg>
      <pc:sldChg chg="addSp delSp modSp">
        <pc:chgData name="Mary Jude Camilleri" userId="S::mary.jude.camilleri@ilearn.edu.mt::d532b959-8ce3-47c7-b170-dad374501405" providerId="AD" clId="Web-{DB805F84-2DFE-C9AA-D818-F51A55EAB575}" dt="2021-10-04T11:22:52.343" v="41" actId="1076"/>
        <pc:sldMkLst>
          <pc:docMk/>
          <pc:sldMk cId="3162337674" sldId="286"/>
        </pc:sldMkLst>
        <pc:spChg chg="mod">
          <ac:chgData name="Mary Jude Camilleri" userId="S::mary.jude.camilleri@ilearn.edu.mt::d532b959-8ce3-47c7-b170-dad374501405" providerId="AD" clId="Web-{DB805F84-2DFE-C9AA-D818-F51A55EAB575}" dt="2021-10-04T11:22:46.311" v="40" actId="1076"/>
          <ac:spMkLst>
            <pc:docMk/>
            <pc:sldMk cId="3162337674" sldId="286"/>
            <ac:spMk id="2" creationId="{16BF4F7C-9FEF-46B3-9A46-F68830701ED6}"/>
          </ac:spMkLst>
        </pc:spChg>
        <pc:spChg chg="add del mod">
          <ac:chgData name="Mary Jude Camilleri" userId="S::mary.jude.camilleri@ilearn.edu.mt::d532b959-8ce3-47c7-b170-dad374501405" providerId="AD" clId="Web-{DB805F84-2DFE-C9AA-D818-F51A55EAB575}" dt="2021-10-04T11:22:52.343" v="41" actId="1076"/>
          <ac:spMkLst>
            <pc:docMk/>
            <pc:sldMk cId="3162337674" sldId="286"/>
            <ac:spMk id="3" creationId="{9069E64C-D4D6-49AB-AC54-295C2ACAF3B4}"/>
          </ac:spMkLst>
        </pc:spChg>
        <pc:graphicFrameChg chg="add del">
          <ac:chgData name="Mary Jude Camilleri" userId="S::mary.jude.camilleri@ilearn.edu.mt::d532b959-8ce3-47c7-b170-dad374501405" providerId="AD" clId="Web-{DB805F84-2DFE-C9AA-D818-F51A55EAB575}" dt="2021-10-04T11:22:37.718" v="39"/>
          <ac:graphicFrameMkLst>
            <pc:docMk/>
            <pc:sldMk cId="3162337674" sldId="286"/>
            <ac:graphicFrameMk id="7" creationId="{EEF51DB6-B5AD-4548-9E8C-407E19628EF9}"/>
          </ac:graphicFrameMkLst>
        </pc:graphicFrameChg>
      </pc:sldChg>
      <pc:sldChg chg="new del">
        <pc:chgData name="Mary Jude Camilleri" userId="S::mary.jude.camilleri@ilearn.edu.mt::d532b959-8ce3-47c7-b170-dad374501405" providerId="AD" clId="Web-{DB805F84-2DFE-C9AA-D818-F51A55EAB575}" dt="2021-10-04T11:23:38.172" v="49"/>
        <pc:sldMkLst>
          <pc:docMk/>
          <pc:sldMk cId="163431752" sldId="287"/>
        </pc:sldMkLst>
      </pc:sldChg>
      <pc:sldChg chg="addSp delSp modSp add mod ord replId setBg">
        <pc:chgData name="Mary Jude Camilleri" userId="S::mary.jude.camilleri@ilearn.edu.mt::d532b959-8ce3-47c7-b170-dad374501405" providerId="AD" clId="Web-{DB805F84-2DFE-C9AA-D818-F51A55EAB575}" dt="2021-10-04T11:24:59.017" v="68" actId="20577"/>
        <pc:sldMkLst>
          <pc:docMk/>
          <pc:sldMk cId="3930451910" sldId="288"/>
        </pc:sldMkLst>
        <pc:spChg chg="mod">
          <ac:chgData name="Mary Jude Camilleri" userId="S::mary.jude.camilleri@ilearn.edu.mt::d532b959-8ce3-47c7-b170-dad374501405" providerId="AD" clId="Web-{DB805F84-2DFE-C9AA-D818-F51A55EAB575}" dt="2021-10-04T11:24:19.297" v="57"/>
          <ac:spMkLst>
            <pc:docMk/>
            <pc:sldMk cId="3930451910" sldId="288"/>
            <ac:spMk id="2" creationId="{0C9C8440-2659-4B86-A362-25977B8B43E8}"/>
          </ac:spMkLst>
        </pc:spChg>
        <pc:spChg chg="del mod">
          <ac:chgData name="Mary Jude Camilleri" userId="S::mary.jude.camilleri@ilearn.edu.mt::d532b959-8ce3-47c7-b170-dad374501405" providerId="AD" clId="Web-{DB805F84-2DFE-C9AA-D818-F51A55EAB575}" dt="2021-10-04T11:24:19.297" v="57"/>
          <ac:spMkLst>
            <pc:docMk/>
            <pc:sldMk cId="3930451910" sldId="288"/>
            <ac:spMk id="4" creationId="{73536D88-4D6A-4FF7-85DB-E6FE3C14AC40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4:19.297" v="57"/>
          <ac:spMkLst>
            <pc:docMk/>
            <pc:sldMk cId="3930451910" sldId="288"/>
            <ac:spMk id="38" creationId="{FC51DF5C-9611-4217-9C87-B1BA1BFAB53D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4:19.297" v="57"/>
          <ac:spMkLst>
            <pc:docMk/>
            <pc:sldMk cId="3930451910" sldId="288"/>
            <ac:spMk id="40" creationId="{F1E5C2E7-30C4-47BD-A0C7-169C7A5F26D7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4:19.297" v="57"/>
          <ac:spMkLst>
            <pc:docMk/>
            <pc:sldMk cId="3930451910" sldId="288"/>
            <ac:spMk id="42" creationId="{1BB01FB5-37B9-4EBD-AF40-DE68D3CA46A6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4:19.297" v="57"/>
          <ac:spMkLst>
            <pc:docMk/>
            <pc:sldMk cId="3930451910" sldId="288"/>
            <ac:spMk id="44" creationId="{06AF6A9A-0638-4916-AD29-9FC8FC07AE5F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4:19.297" v="57"/>
          <ac:spMkLst>
            <pc:docMk/>
            <pc:sldMk cId="3930451910" sldId="288"/>
            <ac:spMk id="46" creationId="{79057B2B-0D8C-47F2-836B-2E7DD462150A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4:19.297" v="57"/>
          <ac:grpSpMkLst>
            <pc:docMk/>
            <pc:sldMk cId="3930451910" sldId="288"/>
            <ac:grpSpMk id="10" creationId="{F5C624B6-8015-4ADC-901F-019368E8461D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4:19.297" v="57"/>
          <ac:grpSpMkLst>
            <pc:docMk/>
            <pc:sldMk cId="3930451910" sldId="288"/>
            <ac:grpSpMk id="24" creationId="{7CD96805-F42E-43A2-8B19-4B4B4B687098}"/>
          </ac:grpSpMkLst>
        </pc:grpChg>
        <pc:graphicFrameChg chg="add mod modGraphic">
          <ac:chgData name="Mary Jude Camilleri" userId="S::mary.jude.camilleri@ilearn.edu.mt::d532b959-8ce3-47c7-b170-dad374501405" providerId="AD" clId="Web-{DB805F84-2DFE-C9AA-D818-F51A55EAB575}" dt="2021-10-04T11:24:59.017" v="68" actId="20577"/>
          <ac:graphicFrameMkLst>
            <pc:docMk/>
            <pc:sldMk cId="3930451910" sldId="288"/>
            <ac:graphicFrameMk id="6" creationId="{9E636BFB-5A1A-4783-93BF-CEAD7B8811EE}"/>
          </ac:graphicFrameMkLst>
        </pc:graphicFrameChg>
      </pc:sldChg>
      <pc:sldChg chg="addSp modSp new mod ord setBg addAnim">
        <pc:chgData name="Mary Jude Camilleri" userId="S::mary.jude.camilleri@ilearn.edu.mt::d532b959-8ce3-47c7-b170-dad374501405" providerId="AD" clId="Web-{DB805F84-2DFE-C9AA-D818-F51A55EAB575}" dt="2021-10-04T11:27:50.067" v="114"/>
        <pc:sldMkLst>
          <pc:docMk/>
          <pc:sldMk cId="35416619" sldId="289"/>
        </pc:sldMkLst>
        <pc:spChg chg="mod">
          <ac:chgData name="Mary Jude Camilleri" userId="S::mary.jude.camilleri@ilearn.edu.mt::d532b959-8ce3-47c7-b170-dad374501405" providerId="AD" clId="Web-{DB805F84-2DFE-C9AA-D818-F51A55EAB575}" dt="2021-10-04T11:27:30.207" v="111"/>
          <ac:spMkLst>
            <pc:docMk/>
            <pc:sldMk cId="35416619" sldId="289"/>
            <ac:spMk id="2" creationId="{CF007FFD-1183-4937-BD9F-9AD1A7792F32}"/>
          </ac:spMkLst>
        </pc:spChg>
        <pc:spChg chg="mod">
          <ac:chgData name="Mary Jude Camilleri" userId="S::mary.jude.camilleri@ilearn.edu.mt::d532b959-8ce3-47c7-b170-dad374501405" providerId="AD" clId="Web-{DB805F84-2DFE-C9AA-D818-F51A55EAB575}" dt="2021-10-04T11:27:30.207" v="111"/>
          <ac:spMkLst>
            <pc:docMk/>
            <pc:sldMk cId="35416619" sldId="289"/>
            <ac:spMk id="3" creationId="{119ED2B3-9EEC-4EFE-9455-127A9F4EF98F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7:30.207" v="111"/>
          <ac:spMkLst>
            <pc:docMk/>
            <pc:sldMk cId="35416619" sldId="289"/>
            <ac:spMk id="38" creationId="{B8FE8EF1-7AF2-4864-A8DE-7EE3481DA1D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7:30.207" v="111"/>
          <ac:spMkLst>
            <pc:docMk/>
            <pc:sldMk cId="35416619" sldId="289"/>
            <ac:spMk id="40" creationId="{76CB6AE4-A444-41E5-A744-47F048A15E7D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7:30.207" v="111"/>
          <ac:spMkLst>
            <pc:docMk/>
            <pc:sldMk cId="35416619" sldId="289"/>
            <ac:spMk id="42" creationId="{88AB5DF6-C4E3-48AD-9C7E-4318A470A2F5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7:30.207" v="111"/>
          <ac:spMkLst>
            <pc:docMk/>
            <pc:sldMk cId="35416619" sldId="289"/>
            <ac:spMk id="72" creationId="{E6D03370-F055-43D9-A0AD-06761A01A644}"/>
          </ac:spMkLst>
        </pc:spChg>
        <pc:spChg chg="add">
          <ac:chgData name="Mary Jude Camilleri" userId="S::mary.jude.camilleri@ilearn.edu.mt::d532b959-8ce3-47c7-b170-dad374501405" providerId="AD" clId="Web-{DB805F84-2DFE-C9AA-D818-F51A55EAB575}" dt="2021-10-04T11:27:30.207" v="111"/>
          <ac:spMkLst>
            <pc:docMk/>
            <pc:sldMk cId="35416619" sldId="289"/>
            <ac:spMk id="74" creationId="{8CD08B97-1B95-4183-B8B4-D63CBA1566C8}"/>
          </ac:spMkLst>
        </pc:spChg>
        <pc:grpChg chg="add">
          <ac:chgData name="Mary Jude Camilleri" userId="S::mary.jude.camilleri@ilearn.edu.mt::d532b959-8ce3-47c7-b170-dad374501405" providerId="AD" clId="Web-{DB805F84-2DFE-C9AA-D818-F51A55EAB575}" dt="2021-10-04T11:27:30.207" v="111"/>
          <ac:grpSpMkLst>
            <pc:docMk/>
            <pc:sldMk cId="35416619" sldId="289"/>
            <ac:grpSpMk id="10" creationId="{7B7EFD05-5F12-420E-8AEF-74D5EF9D58BC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7:30.207" v="111"/>
          <ac:grpSpMkLst>
            <pc:docMk/>
            <pc:sldMk cId="35416619" sldId="289"/>
            <ac:grpSpMk id="24" creationId="{B64F33C7-E158-4057-87E7-6F42AA6D034A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7:30.207" v="111"/>
          <ac:grpSpMkLst>
            <pc:docMk/>
            <pc:sldMk cId="35416619" sldId="289"/>
            <ac:grpSpMk id="44" creationId="{616EED9D-6DAF-4EB7-BC4A-D8BBB4E3EE46}"/>
          </ac:grpSpMkLst>
        </pc:grpChg>
        <pc:grpChg chg="add">
          <ac:chgData name="Mary Jude Camilleri" userId="S::mary.jude.camilleri@ilearn.edu.mt::d532b959-8ce3-47c7-b170-dad374501405" providerId="AD" clId="Web-{DB805F84-2DFE-C9AA-D818-F51A55EAB575}" dt="2021-10-04T11:27:30.207" v="111"/>
          <ac:grpSpMkLst>
            <pc:docMk/>
            <pc:sldMk cId="35416619" sldId="289"/>
            <ac:grpSpMk id="58" creationId="{D27301CB-4E5F-4AFE-9677-77B6A758B9B2}"/>
          </ac:grpSpMkLst>
        </pc:grpChg>
        <pc:picChg chg="add">
          <ac:chgData name="Mary Jude Camilleri" userId="S::mary.jude.camilleri@ilearn.edu.mt::d532b959-8ce3-47c7-b170-dad374501405" providerId="AD" clId="Web-{DB805F84-2DFE-C9AA-D818-F51A55EAB575}" dt="2021-10-04T11:27:30.207" v="111"/>
          <ac:picMkLst>
            <pc:docMk/>
            <pc:sldMk cId="35416619" sldId="289"/>
            <ac:picMk id="7" creationId="{AC30B26E-8402-45A1-A1FF-CE4AB977EFDB}"/>
          </ac:picMkLst>
        </pc:picChg>
      </pc:sldChg>
      <pc:sldChg chg="new del">
        <pc:chgData name="Mary Jude Camilleri" userId="S::mary.jude.camilleri@ilearn.edu.mt::d532b959-8ce3-47c7-b170-dad374501405" providerId="AD" clId="Web-{DB805F84-2DFE-C9AA-D818-F51A55EAB575}" dt="2021-10-04T11:26:42.581" v="93"/>
        <pc:sldMkLst>
          <pc:docMk/>
          <pc:sldMk cId="2869140458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C0BC7-8809-4804-BA03-FC7A9CD07FD8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017FFFF-4980-4621-92EC-C8CF8E192DED}">
      <dgm:prSet/>
      <dgm:spPr/>
      <dgm:t>
        <a:bodyPr/>
        <a:lstStyle/>
        <a:p>
          <a:r>
            <a:rPr lang="en-US" b="1" dirty="0"/>
            <a:t>Train facts:</a:t>
          </a:r>
          <a:endParaRPr lang="en-US" dirty="0"/>
        </a:p>
      </dgm:t>
    </dgm:pt>
    <dgm:pt modelId="{4815354A-55A6-417A-9593-A965BBF27E18}" type="parTrans" cxnId="{CC1CC030-8DE5-4C54-BE89-3E82D8A6EC29}">
      <dgm:prSet/>
      <dgm:spPr/>
      <dgm:t>
        <a:bodyPr/>
        <a:lstStyle/>
        <a:p>
          <a:endParaRPr lang="en-US"/>
        </a:p>
      </dgm:t>
    </dgm:pt>
    <dgm:pt modelId="{BA386CE9-AED6-496F-8D8E-048CB649BBEA}" type="sibTrans" cxnId="{CC1CC030-8DE5-4C54-BE89-3E82D8A6EC29}">
      <dgm:prSet/>
      <dgm:spPr/>
      <dgm:t>
        <a:bodyPr/>
        <a:lstStyle/>
        <a:p>
          <a:endParaRPr lang="en-US"/>
        </a:p>
      </dgm:t>
    </dgm:pt>
    <dgm:pt modelId="{B744E893-15AF-49D1-903C-385D8A0DE26E}">
      <dgm:prSet/>
      <dgm:spPr/>
      <dgm:t>
        <a:bodyPr/>
        <a:lstStyle/>
        <a:p>
          <a:r>
            <a:rPr lang="en-GB" dirty="0"/>
            <a:t>A train is a series of connected vehicles that travel along railroad tracks.</a:t>
          </a:r>
          <a:endParaRPr lang="en-US" dirty="0"/>
        </a:p>
      </dgm:t>
    </dgm:pt>
    <dgm:pt modelId="{2310E5A4-C4D6-404E-A2BF-7A92ECFDFF37}" type="parTrans" cxnId="{982C205C-0068-4EF8-8E3E-A0210FCA1B48}">
      <dgm:prSet/>
      <dgm:spPr/>
      <dgm:t>
        <a:bodyPr/>
        <a:lstStyle/>
        <a:p>
          <a:endParaRPr lang="en-US"/>
        </a:p>
      </dgm:t>
    </dgm:pt>
    <dgm:pt modelId="{1F346C82-FF30-4C96-A9F3-CBE5C8D7AA7E}" type="sibTrans" cxnId="{982C205C-0068-4EF8-8E3E-A0210FCA1B48}">
      <dgm:prSet/>
      <dgm:spPr/>
      <dgm:t>
        <a:bodyPr/>
        <a:lstStyle/>
        <a:p>
          <a:endParaRPr lang="en-US"/>
        </a:p>
      </dgm:t>
    </dgm:pt>
    <dgm:pt modelId="{7784EEAA-863C-4377-96B7-CA041780F115}">
      <dgm:prSet/>
      <dgm:spPr/>
      <dgm:t>
        <a:bodyPr/>
        <a:lstStyle/>
        <a:p>
          <a:r>
            <a:rPr lang="en-GB" dirty="0"/>
            <a:t>Trains are powered by a locomotive, also known </a:t>
          </a:r>
          <a:r>
            <a:rPr lang="en-GB" dirty="0">
              <a:latin typeface="Century Gothic" panose="020B0502020202020204"/>
            </a:rPr>
            <a:t>as</a:t>
          </a:r>
          <a:r>
            <a:rPr lang="en-GB" dirty="0"/>
            <a:t> an engine.</a:t>
          </a:r>
          <a:endParaRPr lang="en-US" dirty="0"/>
        </a:p>
      </dgm:t>
    </dgm:pt>
    <dgm:pt modelId="{7A55FDC1-079F-4D9E-890E-A4888ACBD571}" type="parTrans" cxnId="{D20D5BDD-31CC-426C-B7E7-8BDCF8A89A5D}">
      <dgm:prSet/>
      <dgm:spPr/>
      <dgm:t>
        <a:bodyPr/>
        <a:lstStyle/>
        <a:p>
          <a:endParaRPr lang="en-US"/>
        </a:p>
      </dgm:t>
    </dgm:pt>
    <dgm:pt modelId="{C1C5F687-B2B4-436C-9E80-BD67E667457D}" type="sibTrans" cxnId="{D20D5BDD-31CC-426C-B7E7-8BDCF8A89A5D}">
      <dgm:prSet/>
      <dgm:spPr/>
      <dgm:t>
        <a:bodyPr/>
        <a:lstStyle/>
        <a:p>
          <a:endParaRPr lang="en-US"/>
        </a:p>
      </dgm:t>
    </dgm:pt>
    <dgm:pt modelId="{F92A15D9-D6C0-49D3-AD8F-4AB6505FCCD5}">
      <dgm:prSet/>
      <dgm:spPr/>
      <dgm:t>
        <a:bodyPr/>
        <a:lstStyle/>
        <a:p>
          <a:r>
            <a:rPr lang="en-GB" dirty="0"/>
            <a:t>A locomotive engine can be powered by steam, diesel or electricity.</a:t>
          </a:r>
          <a:endParaRPr lang="en-US" dirty="0"/>
        </a:p>
      </dgm:t>
    </dgm:pt>
    <dgm:pt modelId="{960C6488-0AA7-4138-AC71-3B6F7D831650}" type="parTrans" cxnId="{2C9BC351-62D3-4FF4-BFA4-4700F65986B4}">
      <dgm:prSet/>
      <dgm:spPr/>
      <dgm:t>
        <a:bodyPr/>
        <a:lstStyle/>
        <a:p>
          <a:endParaRPr lang="en-US"/>
        </a:p>
      </dgm:t>
    </dgm:pt>
    <dgm:pt modelId="{F3C89E8C-7025-4CBB-BB16-0C6D07694AF1}" type="sibTrans" cxnId="{2C9BC351-62D3-4FF4-BFA4-4700F65986B4}">
      <dgm:prSet/>
      <dgm:spPr/>
      <dgm:t>
        <a:bodyPr/>
        <a:lstStyle/>
        <a:p>
          <a:endParaRPr lang="en-US"/>
        </a:p>
      </dgm:t>
    </dgm:pt>
    <dgm:pt modelId="{354DCC34-F46A-4C19-A09C-AE5BADCE040E}">
      <dgm:prSet/>
      <dgm:spPr/>
      <dgm:t>
        <a:bodyPr/>
        <a:lstStyle/>
        <a:p>
          <a:r>
            <a:rPr lang="en-GB" dirty="0"/>
            <a:t>Before diesel and electric trains, steam powered trains were popular.</a:t>
          </a:r>
          <a:endParaRPr lang="en-US" dirty="0"/>
        </a:p>
      </dgm:t>
    </dgm:pt>
    <dgm:pt modelId="{DE269A12-421D-4D0C-B66D-511197164527}" type="parTrans" cxnId="{1D3C693E-1DEE-4041-9934-44BE9365643C}">
      <dgm:prSet/>
      <dgm:spPr/>
      <dgm:t>
        <a:bodyPr/>
        <a:lstStyle/>
        <a:p>
          <a:endParaRPr lang="en-US"/>
        </a:p>
      </dgm:t>
    </dgm:pt>
    <dgm:pt modelId="{34ED1C26-81B8-49D9-8FCB-EBD0382DEEFA}" type="sibTrans" cxnId="{1D3C693E-1DEE-4041-9934-44BE9365643C}">
      <dgm:prSet/>
      <dgm:spPr/>
      <dgm:t>
        <a:bodyPr/>
        <a:lstStyle/>
        <a:p>
          <a:endParaRPr lang="en-US"/>
        </a:p>
      </dgm:t>
    </dgm:pt>
    <dgm:pt modelId="{AEB64121-5E15-4AD9-A11E-AB5F70D747A0}" type="pres">
      <dgm:prSet presAssocID="{764C0BC7-8809-4804-BA03-FC7A9CD07FD8}" presName="vert0" presStyleCnt="0">
        <dgm:presLayoutVars>
          <dgm:dir/>
          <dgm:animOne val="branch"/>
          <dgm:animLvl val="lvl"/>
        </dgm:presLayoutVars>
      </dgm:prSet>
      <dgm:spPr/>
    </dgm:pt>
    <dgm:pt modelId="{52F688DA-34FB-4543-90E0-3E73449D31DE}" type="pres">
      <dgm:prSet presAssocID="{0017FFFF-4980-4621-92EC-C8CF8E192DED}" presName="thickLine" presStyleLbl="alignNode1" presStyleIdx="0" presStyleCnt="1"/>
      <dgm:spPr/>
    </dgm:pt>
    <dgm:pt modelId="{3894CCF2-C73D-46C1-BDE4-4230624A4809}" type="pres">
      <dgm:prSet presAssocID="{0017FFFF-4980-4621-92EC-C8CF8E192DED}" presName="horz1" presStyleCnt="0"/>
      <dgm:spPr/>
    </dgm:pt>
    <dgm:pt modelId="{6A68A55A-E06C-4A4D-B556-0E2F2D05D770}" type="pres">
      <dgm:prSet presAssocID="{0017FFFF-4980-4621-92EC-C8CF8E192DED}" presName="tx1" presStyleLbl="revTx" presStyleIdx="0" presStyleCnt="5"/>
      <dgm:spPr/>
    </dgm:pt>
    <dgm:pt modelId="{5B33CEDA-6FA2-4341-91E5-ED4EA50F9EC5}" type="pres">
      <dgm:prSet presAssocID="{0017FFFF-4980-4621-92EC-C8CF8E192DED}" presName="vert1" presStyleCnt="0"/>
      <dgm:spPr/>
    </dgm:pt>
    <dgm:pt modelId="{0F4CBBF7-7504-43A7-8789-9F2D98CA6301}" type="pres">
      <dgm:prSet presAssocID="{B744E893-15AF-49D1-903C-385D8A0DE26E}" presName="vertSpace2a" presStyleCnt="0"/>
      <dgm:spPr/>
    </dgm:pt>
    <dgm:pt modelId="{F2EF845E-266E-463F-A19F-2BE6EA4A00CE}" type="pres">
      <dgm:prSet presAssocID="{B744E893-15AF-49D1-903C-385D8A0DE26E}" presName="horz2" presStyleCnt="0"/>
      <dgm:spPr/>
    </dgm:pt>
    <dgm:pt modelId="{9B382093-ACF3-48C9-A6FC-30DB021746C9}" type="pres">
      <dgm:prSet presAssocID="{B744E893-15AF-49D1-903C-385D8A0DE26E}" presName="horzSpace2" presStyleCnt="0"/>
      <dgm:spPr/>
    </dgm:pt>
    <dgm:pt modelId="{DA9028B8-9BD7-4EE5-AD88-6F05355B6A36}" type="pres">
      <dgm:prSet presAssocID="{B744E893-15AF-49D1-903C-385D8A0DE26E}" presName="tx2" presStyleLbl="revTx" presStyleIdx="1" presStyleCnt="5"/>
      <dgm:spPr/>
    </dgm:pt>
    <dgm:pt modelId="{8246FACB-B3AD-4AE5-8B20-19ACA8B4D77F}" type="pres">
      <dgm:prSet presAssocID="{B744E893-15AF-49D1-903C-385D8A0DE26E}" presName="vert2" presStyleCnt="0"/>
      <dgm:spPr/>
    </dgm:pt>
    <dgm:pt modelId="{55510C28-A2AD-4E90-B7ED-88A98BF709CB}" type="pres">
      <dgm:prSet presAssocID="{B744E893-15AF-49D1-903C-385D8A0DE26E}" presName="thinLine2b" presStyleLbl="callout" presStyleIdx="0" presStyleCnt="4"/>
      <dgm:spPr/>
    </dgm:pt>
    <dgm:pt modelId="{00BB8E4D-F4FA-48CE-B881-F9891DF62453}" type="pres">
      <dgm:prSet presAssocID="{B744E893-15AF-49D1-903C-385D8A0DE26E}" presName="vertSpace2b" presStyleCnt="0"/>
      <dgm:spPr/>
    </dgm:pt>
    <dgm:pt modelId="{C7A82653-1608-4F63-98EA-29AD87471190}" type="pres">
      <dgm:prSet presAssocID="{7784EEAA-863C-4377-96B7-CA041780F115}" presName="horz2" presStyleCnt="0"/>
      <dgm:spPr/>
    </dgm:pt>
    <dgm:pt modelId="{89955CE5-2BEC-41B6-96FC-4F3C511D6A94}" type="pres">
      <dgm:prSet presAssocID="{7784EEAA-863C-4377-96B7-CA041780F115}" presName="horzSpace2" presStyleCnt="0"/>
      <dgm:spPr/>
    </dgm:pt>
    <dgm:pt modelId="{D2AA601A-A7E3-4335-9670-1FAFC853DEC8}" type="pres">
      <dgm:prSet presAssocID="{7784EEAA-863C-4377-96B7-CA041780F115}" presName="tx2" presStyleLbl="revTx" presStyleIdx="2" presStyleCnt="5"/>
      <dgm:spPr/>
    </dgm:pt>
    <dgm:pt modelId="{08150454-1C72-4EEF-896F-D903314FDFC6}" type="pres">
      <dgm:prSet presAssocID="{7784EEAA-863C-4377-96B7-CA041780F115}" presName="vert2" presStyleCnt="0"/>
      <dgm:spPr/>
    </dgm:pt>
    <dgm:pt modelId="{E83A1423-CE6E-418B-A29C-94708D3C1C6E}" type="pres">
      <dgm:prSet presAssocID="{7784EEAA-863C-4377-96B7-CA041780F115}" presName="thinLine2b" presStyleLbl="callout" presStyleIdx="1" presStyleCnt="4"/>
      <dgm:spPr/>
    </dgm:pt>
    <dgm:pt modelId="{F095A679-1BF1-4BD8-B29C-8DA34CB14BBE}" type="pres">
      <dgm:prSet presAssocID="{7784EEAA-863C-4377-96B7-CA041780F115}" presName="vertSpace2b" presStyleCnt="0"/>
      <dgm:spPr/>
    </dgm:pt>
    <dgm:pt modelId="{B904BF7F-0488-4A7F-AD44-DA483FD08D97}" type="pres">
      <dgm:prSet presAssocID="{F92A15D9-D6C0-49D3-AD8F-4AB6505FCCD5}" presName="horz2" presStyleCnt="0"/>
      <dgm:spPr/>
    </dgm:pt>
    <dgm:pt modelId="{E704D49A-6788-4D08-8FC0-34FED59584A9}" type="pres">
      <dgm:prSet presAssocID="{F92A15D9-D6C0-49D3-AD8F-4AB6505FCCD5}" presName="horzSpace2" presStyleCnt="0"/>
      <dgm:spPr/>
    </dgm:pt>
    <dgm:pt modelId="{F273D75D-372C-4BB9-BDE6-361B486523EF}" type="pres">
      <dgm:prSet presAssocID="{F92A15D9-D6C0-49D3-AD8F-4AB6505FCCD5}" presName="tx2" presStyleLbl="revTx" presStyleIdx="3" presStyleCnt="5"/>
      <dgm:spPr/>
    </dgm:pt>
    <dgm:pt modelId="{4A2750CC-EE7A-462F-B45D-201A2E36BD53}" type="pres">
      <dgm:prSet presAssocID="{F92A15D9-D6C0-49D3-AD8F-4AB6505FCCD5}" presName="vert2" presStyleCnt="0"/>
      <dgm:spPr/>
    </dgm:pt>
    <dgm:pt modelId="{7AEA8702-6F99-4938-8434-31EF95819815}" type="pres">
      <dgm:prSet presAssocID="{F92A15D9-D6C0-49D3-AD8F-4AB6505FCCD5}" presName="thinLine2b" presStyleLbl="callout" presStyleIdx="2" presStyleCnt="4"/>
      <dgm:spPr/>
    </dgm:pt>
    <dgm:pt modelId="{5E5BE429-864C-4720-8A8D-C1A23AA04F69}" type="pres">
      <dgm:prSet presAssocID="{F92A15D9-D6C0-49D3-AD8F-4AB6505FCCD5}" presName="vertSpace2b" presStyleCnt="0"/>
      <dgm:spPr/>
    </dgm:pt>
    <dgm:pt modelId="{A40AB2D4-AD1D-481F-AC1A-3CF0C2892999}" type="pres">
      <dgm:prSet presAssocID="{354DCC34-F46A-4C19-A09C-AE5BADCE040E}" presName="horz2" presStyleCnt="0"/>
      <dgm:spPr/>
    </dgm:pt>
    <dgm:pt modelId="{449DCC0D-39F7-47B8-AE6A-F3B6702DC4F4}" type="pres">
      <dgm:prSet presAssocID="{354DCC34-F46A-4C19-A09C-AE5BADCE040E}" presName="horzSpace2" presStyleCnt="0"/>
      <dgm:spPr/>
    </dgm:pt>
    <dgm:pt modelId="{7787DC7A-3DB3-4D22-90E6-4B01F9E63958}" type="pres">
      <dgm:prSet presAssocID="{354DCC34-F46A-4C19-A09C-AE5BADCE040E}" presName="tx2" presStyleLbl="revTx" presStyleIdx="4" presStyleCnt="5"/>
      <dgm:spPr/>
    </dgm:pt>
    <dgm:pt modelId="{96A76CB5-26A5-4674-9F77-F427B995ADE1}" type="pres">
      <dgm:prSet presAssocID="{354DCC34-F46A-4C19-A09C-AE5BADCE040E}" presName="vert2" presStyleCnt="0"/>
      <dgm:spPr/>
    </dgm:pt>
    <dgm:pt modelId="{BAC26382-3068-4675-98B7-701C8E58D42A}" type="pres">
      <dgm:prSet presAssocID="{354DCC34-F46A-4C19-A09C-AE5BADCE040E}" presName="thinLine2b" presStyleLbl="callout" presStyleIdx="3" presStyleCnt="4"/>
      <dgm:spPr/>
    </dgm:pt>
    <dgm:pt modelId="{0021B1B4-6BB1-4049-B593-30A8D14EE559}" type="pres">
      <dgm:prSet presAssocID="{354DCC34-F46A-4C19-A09C-AE5BADCE040E}" presName="vertSpace2b" presStyleCnt="0"/>
      <dgm:spPr/>
    </dgm:pt>
  </dgm:ptLst>
  <dgm:cxnLst>
    <dgm:cxn modelId="{BAFE8614-D4E8-4035-9A39-4BBE4458403C}" type="presOf" srcId="{7784EEAA-863C-4377-96B7-CA041780F115}" destId="{D2AA601A-A7E3-4335-9670-1FAFC853DEC8}" srcOrd="0" destOrd="0" presId="urn:microsoft.com/office/officeart/2008/layout/LinedList"/>
    <dgm:cxn modelId="{CC1CC030-8DE5-4C54-BE89-3E82D8A6EC29}" srcId="{764C0BC7-8809-4804-BA03-FC7A9CD07FD8}" destId="{0017FFFF-4980-4621-92EC-C8CF8E192DED}" srcOrd="0" destOrd="0" parTransId="{4815354A-55A6-417A-9593-A965BBF27E18}" sibTransId="{BA386CE9-AED6-496F-8D8E-048CB649BBEA}"/>
    <dgm:cxn modelId="{D8A65431-79BC-4617-A054-BD3C9A669307}" type="presOf" srcId="{B744E893-15AF-49D1-903C-385D8A0DE26E}" destId="{DA9028B8-9BD7-4EE5-AD88-6F05355B6A36}" srcOrd="0" destOrd="0" presId="urn:microsoft.com/office/officeart/2008/layout/LinedList"/>
    <dgm:cxn modelId="{1D3C693E-1DEE-4041-9934-44BE9365643C}" srcId="{0017FFFF-4980-4621-92EC-C8CF8E192DED}" destId="{354DCC34-F46A-4C19-A09C-AE5BADCE040E}" srcOrd="3" destOrd="0" parTransId="{DE269A12-421D-4D0C-B66D-511197164527}" sibTransId="{34ED1C26-81B8-49D9-8FCB-EBD0382DEEFA}"/>
    <dgm:cxn modelId="{982C205C-0068-4EF8-8E3E-A0210FCA1B48}" srcId="{0017FFFF-4980-4621-92EC-C8CF8E192DED}" destId="{B744E893-15AF-49D1-903C-385D8A0DE26E}" srcOrd="0" destOrd="0" parTransId="{2310E5A4-C4D6-404E-A2BF-7A92ECFDFF37}" sibTransId="{1F346C82-FF30-4C96-A9F3-CBE5C8D7AA7E}"/>
    <dgm:cxn modelId="{F48ED64F-52CA-4084-9F9A-59E92E96F3E1}" type="presOf" srcId="{0017FFFF-4980-4621-92EC-C8CF8E192DED}" destId="{6A68A55A-E06C-4A4D-B556-0E2F2D05D770}" srcOrd="0" destOrd="0" presId="urn:microsoft.com/office/officeart/2008/layout/LinedList"/>
    <dgm:cxn modelId="{2C9BC351-62D3-4FF4-BFA4-4700F65986B4}" srcId="{0017FFFF-4980-4621-92EC-C8CF8E192DED}" destId="{F92A15D9-D6C0-49D3-AD8F-4AB6505FCCD5}" srcOrd="2" destOrd="0" parTransId="{960C6488-0AA7-4138-AC71-3B6F7D831650}" sibTransId="{F3C89E8C-7025-4CBB-BB16-0C6D07694AF1}"/>
    <dgm:cxn modelId="{7C13A478-7C46-49ED-8B72-2A598C827537}" type="presOf" srcId="{F92A15D9-D6C0-49D3-AD8F-4AB6505FCCD5}" destId="{F273D75D-372C-4BB9-BDE6-361B486523EF}" srcOrd="0" destOrd="0" presId="urn:microsoft.com/office/officeart/2008/layout/LinedList"/>
    <dgm:cxn modelId="{DA510184-A745-4001-AD9A-64F4BDAF18EC}" type="presOf" srcId="{764C0BC7-8809-4804-BA03-FC7A9CD07FD8}" destId="{AEB64121-5E15-4AD9-A11E-AB5F70D747A0}" srcOrd="0" destOrd="0" presId="urn:microsoft.com/office/officeart/2008/layout/LinedList"/>
    <dgm:cxn modelId="{296293B4-6DD3-45F5-9CC8-7199723CBDBF}" type="presOf" srcId="{354DCC34-F46A-4C19-A09C-AE5BADCE040E}" destId="{7787DC7A-3DB3-4D22-90E6-4B01F9E63958}" srcOrd="0" destOrd="0" presId="urn:microsoft.com/office/officeart/2008/layout/LinedList"/>
    <dgm:cxn modelId="{D20D5BDD-31CC-426C-B7E7-8BDCF8A89A5D}" srcId="{0017FFFF-4980-4621-92EC-C8CF8E192DED}" destId="{7784EEAA-863C-4377-96B7-CA041780F115}" srcOrd="1" destOrd="0" parTransId="{7A55FDC1-079F-4D9E-890E-A4888ACBD571}" sibTransId="{C1C5F687-B2B4-436C-9E80-BD67E667457D}"/>
    <dgm:cxn modelId="{6D184106-A441-467B-96A9-44FC18732245}" type="presParOf" srcId="{AEB64121-5E15-4AD9-A11E-AB5F70D747A0}" destId="{52F688DA-34FB-4543-90E0-3E73449D31DE}" srcOrd="0" destOrd="0" presId="urn:microsoft.com/office/officeart/2008/layout/LinedList"/>
    <dgm:cxn modelId="{D7493293-86D0-4136-8E40-C6F07A0BDD16}" type="presParOf" srcId="{AEB64121-5E15-4AD9-A11E-AB5F70D747A0}" destId="{3894CCF2-C73D-46C1-BDE4-4230624A4809}" srcOrd="1" destOrd="0" presId="urn:microsoft.com/office/officeart/2008/layout/LinedList"/>
    <dgm:cxn modelId="{FBFD66CE-319A-46D2-B48F-15847AF4EC65}" type="presParOf" srcId="{3894CCF2-C73D-46C1-BDE4-4230624A4809}" destId="{6A68A55A-E06C-4A4D-B556-0E2F2D05D770}" srcOrd="0" destOrd="0" presId="urn:microsoft.com/office/officeart/2008/layout/LinedList"/>
    <dgm:cxn modelId="{9E02C461-C5DC-4465-844E-CB514958F8DF}" type="presParOf" srcId="{3894CCF2-C73D-46C1-BDE4-4230624A4809}" destId="{5B33CEDA-6FA2-4341-91E5-ED4EA50F9EC5}" srcOrd="1" destOrd="0" presId="urn:microsoft.com/office/officeart/2008/layout/LinedList"/>
    <dgm:cxn modelId="{0219AEA2-555D-4FA2-8543-05BA38F2E09E}" type="presParOf" srcId="{5B33CEDA-6FA2-4341-91E5-ED4EA50F9EC5}" destId="{0F4CBBF7-7504-43A7-8789-9F2D98CA6301}" srcOrd="0" destOrd="0" presId="urn:microsoft.com/office/officeart/2008/layout/LinedList"/>
    <dgm:cxn modelId="{E61BB588-F16C-495C-8232-B4C78FE7487E}" type="presParOf" srcId="{5B33CEDA-6FA2-4341-91E5-ED4EA50F9EC5}" destId="{F2EF845E-266E-463F-A19F-2BE6EA4A00CE}" srcOrd="1" destOrd="0" presId="urn:microsoft.com/office/officeart/2008/layout/LinedList"/>
    <dgm:cxn modelId="{5858F243-3403-4AF5-B4F4-2000DF3A1F91}" type="presParOf" srcId="{F2EF845E-266E-463F-A19F-2BE6EA4A00CE}" destId="{9B382093-ACF3-48C9-A6FC-30DB021746C9}" srcOrd="0" destOrd="0" presId="urn:microsoft.com/office/officeart/2008/layout/LinedList"/>
    <dgm:cxn modelId="{5410EEFC-64E7-43E9-BF13-2E41ECCD50B7}" type="presParOf" srcId="{F2EF845E-266E-463F-A19F-2BE6EA4A00CE}" destId="{DA9028B8-9BD7-4EE5-AD88-6F05355B6A36}" srcOrd="1" destOrd="0" presId="urn:microsoft.com/office/officeart/2008/layout/LinedList"/>
    <dgm:cxn modelId="{045A32CD-7010-4BC0-94E2-1FA49E811D52}" type="presParOf" srcId="{F2EF845E-266E-463F-A19F-2BE6EA4A00CE}" destId="{8246FACB-B3AD-4AE5-8B20-19ACA8B4D77F}" srcOrd="2" destOrd="0" presId="urn:microsoft.com/office/officeart/2008/layout/LinedList"/>
    <dgm:cxn modelId="{CF552DE6-B92F-44CA-A4B2-EEFD14395A0F}" type="presParOf" srcId="{5B33CEDA-6FA2-4341-91E5-ED4EA50F9EC5}" destId="{55510C28-A2AD-4E90-B7ED-88A98BF709CB}" srcOrd="2" destOrd="0" presId="urn:microsoft.com/office/officeart/2008/layout/LinedList"/>
    <dgm:cxn modelId="{48CF9A7F-5388-41F6-9831-FF6C2643D968}" type="presParOf" srcId="{5B33CEDA-6FA2-4341-91E5-ED4EA50F9EC5}" destId="{00BB8E4D-F4FA-48CE-B881-F9891DF62453}" srcOrd="3" destOrd="0" presId="urn:microsoft.com/office/officeart/2008/layout/LinedList"/>
    <dgm:cxn modelId="{615D2841-5F94-4445-BE52-CAB334A3C06F}" type="presParOf" srcId="{5B33CEDA-6FA2-4341-91E5-ED4EA50F9EC5}" destId="{C7A82653-1608-4F63-98EA-29AD87471190}" srcOrd="4" destOrd="0" presId="urn:microsoft.com/office/officeart/2008/layout/LinedList"/>
    <dgm:cxn modelId="{88901B4C-32F3-4E13-A544-9C3276F63058}" type="presParOf" srcId="{C7A82653-1608-4F63-98EA-29AD87471190}" destId="{89955CE5-2BEC-41B6-96FC-4F3C511D6A94}" srcOrd="0" destOrd="0" presId="urn:microsoft.com/office/officeart/2008/layout/LinedList"/>
    <dgm:cxn modelId="{1CF5DC34-4201-4480-8334-B470C475AD5F}" type="presParOf" srcId="{C7A82653-1608-4F63-98EA-29AD87471190}" destId="{D2AA601A-A7E3-4335-9670-1FAFC853DEC8}" srcOrd="1" destOrd="0" presId="urn:microsoft.com/office/officeart/2008/layout/LinedList"/>
    <dgm:cxn modelId="{47BC0FF5-F9CF-40A9-A965-109E13C31C44}" type="presParOf" srcId="{C7A82653-1608-4F63-98EA-29AD87471190}" destId="{08150454-1C72-4EEF-896F-D903314FDFC6}" srcOrd="2" destOrd="0" presId="urn:microsoft.com/office/officeart/2008/layout/LinedList"/>
    <dgm:cxn modelId="{7B70BCFE-B28D-4A17-B116-78A06EE472D3}" type="presParOf" srcId="{5B33CEDA-6FA2-4341-91E5-ED4EA50F9EC5}" destId="{E83A1423-CE6E-418B-A29C-94708D3C1C6E}" srcOrd="5" destOrd="0" presId="urn:microsoft.com/office/officeart/2008/layout/LinedList"/>
    <dgm:cxn modelId="{EB3FF8DF-EAF1-42D3-AE98-06E7337798AE}" type="presParOf" srcId="{5B33CEDA-6FA2-4341-91E5-ED4EA50F9EC5}" destId="{F095A679-1BF1-4BD8-B29C-8DA34CB14BBE}" srcOrd="6" destOrd="0" presId="urn:microsoft.com/office/officeart/2008/layout/LinedList"/>
    <dgm:cxn modelId="{D1227233-FF40-453C-8FB3-63BD98A4B2FC}" type="presParOf" srcId="{5B33CEDA-6FA2-4341-91E5-ED4EA50F9EC5}" destId="{B904BF7F-0488-4A7F-AD44-DA483FD08D97}" srcOrd="7" destOrd="0" presId="urn:microsoft.com/office/officeart/2008/layout/LinedList"/>
    <dgm:cxn modelId="{93768EAF-9029-4E49-BE6F-5F372213312D}" type="presParOf" srcId="{B904BF7F-0488-4A7F-AD44-DA483FD08D97}" destId="{E704D49A-6788-4D08-8FC0-34FED59584A9}" srcOrd="0" destOrd="0" presId="urn:microsoft.com/office/officeart/2008/layout/LinedList"/>
    <dgm:cxn modelId="{00C666AF-81B0-45BE-85BD-640E2F772AAC}" type="presParOf" srcId="{B904BF7F-0488-4A7F-AD44-DA483FD08D97}" destId="{F273D75D-372C-4BB9-BDE6-361B486523EF}" srcOrd="1" destOrd="0" presId="urn:microsoft.com/office/officeart/2008/layout/LinedList"/>
    <dgm:cxn modelId="{A031B873-DC54-4527-AA61-C6EA168B9C1F}" type="presParOf" srcId="{B904BF7F-0488-4A7F-AD44-DA483FD08D97}" destId="{4A2750CC-EE7A-462F-B45D-201A2E36BD53}" srcOrd="2" destOrd="0" presId="urn:microsoft.com/office/officeart/2008/layout/LinedList"/>
    <dgm:cxn modelId="{4CE777A7-D670-460D-A1DC-932C37F98C45}" type="presParOf" srcId="{5B33CEDA-6FA2-4341-91E5-ED4EA50F9EC5}" destId="{7AEA8702-6F99-4938-8434-31EF95819815}" srcOrd="8" destOrd="0" presId="urn:microsoft.com/office/officeart/2008/layout/LinedList"/>
    <dgm:cxn modelId="{1ACBD796-78CB-4B70-A927-2BCFE18661F1}" type="presParOf" srcId="{5B33CEDA-6FA2-4341-91E5-ED4EA50F9EC5}" destId="{5E5BE429-864C-4720-8A8D-C1A23AA04F69}" srcOrd="9" destOrd="0" presId="urn:microsoft.com/office/officeart/2008/layout/LinedList"/>
    <dgm:cxn modelId="{AF8D74A4-EAD7-4992-82C6-418BFE21DE6F}" type="presParOf" srcId="{5B33CEDA-6FA2-4341-91E5-ED4EA50F9EC5}" destId="{A40AB2D4-AD1D-481F-AC1A-3CF0C2892999}" srcOrd="10" destOrd="0" presId="urn:microsoft.com/office/officeart/2008/layout/LinedList"/>
    <dgm:cxn modelId="{F383F1CF-5D42-466F-A78B-F557106E55A4}" type="presParOf" srcId="{A40AB2D4-AD1D-481F-AC1A-3CF0C2892999}" destId="{449DCC0D-39F7-47B8-AE6A-F3B6702DC4F4}" srcOrd="0" destOrd="0" presId="urn:microsoft.com/office/officeart/2008/layout/LinedList"/>
    <dgm:cxn modelId="{55DDE59A-A976-4E37-8CC0-F6D734368590}" type="presParOf" srcId="{A40AB2D4-AD1D-481F-AC1A-3CF0C2892999}" destId="{7787DC7A-3DB3-4D22-90E6-4B01F9E63958}" srcOrd="1" destOrd="0" presId="urn:microsoft.com/office/officeart/2008/layout/LinedList"/>
    <dgm:cxn modelId="{15197AFF-9245-4BB2-8B69-2EC1C5DAA6A4}" type="presParOf" srcId="{A40AB2D4-AD1D-481F-AC1A-3CF0C2892999}" destId="{96A76CB5-26A5-4674-9F77-F427B995ADE1}" srcOrd="2" destOrd="0" presId="urn:microsoft.com/office/officeart/2008/layout/LinedList"/>
    <dgm:cxn modelId="{0BB60BD8-E07D-496D-BEB2-9D7CEEA9297F}" type="presParOf" srcId="{5B33CEDA-6FA2-4341-91E5-ED4EA50F9EC5}" destId="{BAC26382-3068-4675-98B7-701C8E58D42A}" srcOrd="11" destOrd="0" presId="urn:microsoft.com/office/officeart/2008/layout/LinedList"/>
    <dgm:cxn modelId="{B63EF482-4462-4776-B1C8-9C22FFC4DBF4}" type="presParOf" srcId="{5B33CEDA-6FA2-4341-91E5-ED4EA50F9EC5}" destId="{0021B1B4-6BB1-4049-B593-30A8D14EE55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688DA-34FB-4543-90E0-3E73449D31DE}">
      <dsp:nvSpPr>
        <dsp:cNvPr id="0" name=""/>
        <dsp:cNvSpPr/>
      </dsp:nvSpPr>
      <dsp:spPr>
        <a:xfrm>
          <a:off x="0" y="0"/>
          <a:ext cx="729655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8A55A-E06C-4A4D-B556-0E2F2D05D770}">
      <dsp:nvSpPr>
        <dsp:cNvPr id="0" name=""/>
        <dsp:cNvSpPr/>
      </dsp:nvSpPr>
      <dsp:spPr>
        <a:xfrm>
          <a:off x="0" y="0"/>
          <a:ext cx="1459311" cy="526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Train facts:</a:t>
          </a:r>
          <a:endParaRPr lang="en-US" sz="3500" kern="1200" dirty="0"/>
        </a:p>
      </dsp:txBody>
      <dsp:txXfrm>
        <a:off x="0" y="0"/>
        <a:ext cx="1459311" cy="5264779"/>
      </dsp:txXfrm>
    </dsp:sp>
    <dsp:sp modelId="{DA9028B8-9BD7-4EE5-AD88-6F05355B6A36}">
      <dsp:nvSpPr>
        <dsp:cNvPr id="0" name=""/>
        <dsp:cNvSpPr/>
      </dsp:nvSpPr>
      <dsp:spPr>
        <a:xfrm>
          <a:off x="1568759" y="61889"/>
          <a:ext cx="5727795" cy="123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 train is a series of connected vehicles that travel along railroad tracks.</a:t>
          </a:r>
          <a:endParaRPr lang="en-US" sz="2500" kern="1200" dirty="0"/>
        </a:p>
      </dsp:txBody>
      <dsp:txXfrm>
        <a:off x="1568759" y="61889"/>
        <a:ext cx="5727795" cy="1237788"/>
      </dsp:txXfrm>
    </dsp:sp>
    <dsp:sp modelId="{55510C28-A2AD-4E90-B7ED-88A98BF709CB}">
      <dsp:nvSpPr>
        <dsp:cNvPr id="0" name=""/>
        <dsp:cNvSpPr/>
      </dsp:nvSpPr>
      <dsp:spPr>
        <a:xfrm>
          <a:off x="1459311" y="1299678"/>
          <a:ext cx="58372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AA601A-A7E3-4335-9670-1FAFC853DEC8}">
      <dsp:nvSpPr>
        <dsp:cNvPr id="0" name=""/>
        <dsp:cNvSpPr/>
      </dsp:nvSpPr>
      <dsp:spPr>
        <a:xfrm>
          <a:off x="1568759" y="1361567"/>
          <a:ext cx="5727795" cy="123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Trains are powered by a locomotive, also known </a:t>
          </a:r>
          <a:r>
            <a:rPr lang="en-GB" sz="2500" kern="1200" dirty="0">
              <a:latin typeface="Century Gothic" panose="020B0502020202020204"/>
            </a:rPr>
            <a:t>as</a:t>
          </a:r>
          <a:r>
            <a:rPr lang="en-GB" sz="2500" kern="1200" dirty="0"/>
            <a:t> an engine.</a:t>
          </a:r>
          <a:endParaRPr lang="en-US" sz="2500" kern="1200" dirty="0"/>
        </a:p>
      </dsp:txBody>
      <dsp:txXfrm>
        <a:off x="1568759" y="1361567"/>
        <a:ext cx="5727795" cy="1237788"/>
      </dsp:txXfrm>
    </dsp:sp>
    <dsp:sp modelId="{E83A1423-CE6E-418B-A29C-94708D3C1C6E}">
      <dsp:nvSpPr>
        <dsp:cNvPr id="0" name=""/>
        <dsp:cNvSpPr/>
      </dsp:nvSpPr>
      <dsp:spPr>
        <a:xfrm>
          <a:off x="1459311" y="2599356"/>
          <a:ext cx="58372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73D75D-372C-4BB9-BDE6-361B486523EF}">
      <dsp:nvSpPr>
        <dsp:cNvPr id="0" name=""/>
        <dsp:cNvSpPr/>
      </dsp:nvSpPr>
      <dsp:spPr>
        <a:xfrm>
          <a:off x="1568759" y="2661245"/>
          <a:ext cx="5727795" cy="123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 locomotive engine can be powered by steam, diesel or electricity.</a:t>
          </a:r>
          <a:endParaRPr lang="en-US" sz="2500" kern="1200" dirty="0"/>
        </a:p>
      </dsp:txBody>
      <dsp:txXfrm>
        <a:off x="1568759" y="2661245"/>
        <a:ext cx="5727795" cy="1237788"/>
      </dsp:txXfrm>
    </dsp:sp>
    <dsp:sp modelId="{7AEA8702-6F99-4938-8434-31EF95819815}">
      <dsp:nvSpPr>
        <dsp:cNvPr id="0" name=""/>
        <dsp:cNvSpPr/>
      </dsp:nvSpPr>
      <dsp:spPr>
        <a:xfrm>
          <a:off x="1459311" y="3899034"/>
          <a:ext cx="58372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87DC7A-3DB3-4D22-90E6-4B01F9E63958}">
      <dsp:nvSpPr>
        <dsp:cNvPr id="0" name=""/>
        <dsp:cNvSpPr/>
      </dsp:nvSpPr>
      <dsp:spPr>
        <a:xfrm>
          <a:off x="1568759" y="3960923"/>
          <a:ext cx="5727795" cy="123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Before diesel and electric trains, steam powered trains were popular.</a:t>
          </a:r>
          <a:endParaRPr lang="en-US" sz="2500" kern="1200" dirty="0"/>
        </a:p>
      </dsp:txBody>
      <dsp:txXfrm>
        <a:off x="1568759" y="3960923"/>
        <a:ext cx="5727795" cy="1237788"/>
      </dsp:txXfrm>
    </dsp:sp>
    <dsp:sp modelId="{BAC26382-3068-4675-98B7-701C8E58D42A}">
      <dsp:nvSpPr>
        <dsp:cNvPr id="0" name=""/>
        <dsp:cNvSpPr/>
      </dsp:nvSpPr>
      <dsp:spPr>
        <a:xfrm>
          <a:off x="1459311" y="5198712"/>
          <a:ext cx="58372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9E73A-AB42-4CDC-8534-0666A36479A6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C0EE6-B699-4B5B-BE2F-147C63AF5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9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1392-FDEB-447C-954A-9A039B3F6C54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FB1-2A2E-4F51-941D-A8BEC9E5F6A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59F8-EB6A-4BEF-A535-1B4AA37C54D9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F389-02A7-4BAC-BDC4-DBB1292A704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D673-5443-4757-8228-CA0B82085880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0BE-8A49-4990-B774-08D425AB421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2222-E3AD-4B86-B67D-C74D7C898066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F46B-FBA7-4571-B044-5E6D75048521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C1A-7CB0-4147-AB81-5CBB554FF58B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AD8-F458-4A92-98D5-1D5153F3195C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5FF7-5EA2-4034-BA8C-17001132D60F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7771-A0C0-4E26-A6F4-941587CEBE9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1841-D9B6-49B5-A0FD-BC9D4D698046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7DD7-0923-4C93-BA78-A2A3D734E807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5A4-08D2-432D-B638-540CFCD7DD0E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98-1D0E-41DF-9F88-18B6F9C508F7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46BB-7DB2-4B47-B62E-30402F9A8D56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8D6A0-2526-47D4-BA01-F5C20DC2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515574"/>
                </a:solidFill>
                <a:latin typeface="Andika"/>
              </a:rPr>
              <a:t>Lesson 1: Listening</a:t>
            </a:r>
            <a:br>
              <a:rPr lang="en-US" sz="2800" dirty="0">
                <a:latin typeface="Andika"/>
              </a:rPr>
            </a:br>
            <a:br>
              <a:rPr lang="en-US" sz="2800" dirty="0">
                <a:latin typeface="Andika"/>
              </a:rPr>
            </a:br>
            <a:r>
              <a:rPr lang="en-US" sz="2800" dirty="0">
                <a:solidFill>
                  <a:srgbClr val="515574"/>
                </a:solidFill>
                <a:latin typeface="Andika"/>
              </a:rPr>
              <a:t>Topic:      Travel</a:t>
            </a:r>
            <a:br>
              <a:rPr lang="en-US" sz="2800" dirty="0">
                <a:solidFill>
                  <a:srgbClr val="515574"/>
                </a:solidFill>
                <a:latin typeface="Andika"/>
              </a:rPr>
            </a:br>
            <a:br>
              <a:rPr lang="en-US" sz="2800" dirty="0">
                <a:solidFill>
                  <a:srgbClr val="515574"/>
                </a:solidFill>
                <a:latin typeface="Andika"/>
              </a:rPr>
            </a:br>
            <a:r>
              <a:rPr lang="en-US" sz="2800" dirty="0">
                <a:solidFill>
                  <a:srgbClr val="515574"/>
                </a:solidFill>
                <a:latin typeface="Andika"/>
              </a:rPr>
              <a:t>Year:        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155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Train Travel Pictures | Download Free Images on Unsplash">
            <a:extLst>
              <a:ext uri="{FF2B5EF4-FFF2-40B4-BE49-F238E27FC236}">
                <a16:creationId xmlns:a16="http://schemas.microsoft.com/office/drawing/2014/main" id="{9478FE99-037A-4882-9F37-68B43B5D1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-2" b="-2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A2FEB-E812-466D-A5AD-A28EF35F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900"/>
          </a:p>
        </p:txBody>
      </p:sp>
      <p:sp>
        <p:nvSpPr>
          <p:cNvPr id="4" name="AutoShape 4" descr="Two Cute Little Girls Go Shopping. Kid's Fashion. Modern Children... Stock  Photo, Picture And Royalty Free Image. Image 72770630.">
            <a:extLst>
              <a:ext uri="{FF2B5EF4-FFF2-40B4-BE49-F238E27FC236}">
                <a16:creationId xmlns:a16="http://schemas.microsoft.com/office/drawing/2014/main" id="{3BD801D2-47CF-43A6-85A2-0ED76EB714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wo Cute Little Girls Go Shopping. Kid's Fashion. Modern Children... Stock  Photo, Picture And Royalty Free Image. Image 72770630.">
            <a:extLst>
              <a:ext uri="{FF2B5EF4-FFF2-40B4-BE49-F238E27FC236}">
                <a16:creationId xmlns:a16="http://schemas.microsoft.com/office/drawing/2014/main" id="{CB0F1FF1-5C35-4424-BF8B-49B8E6029E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Two Cute Little Girls Go Shopping. Kid's Fashion. Modern Children... Stock  Photo, Picture And Royalty Free Image. Image 72770630.">
            <a:extLst>
              <a:ext uri="{FF2B5EF4-FFF2-40B4-BE49-F238E27FC236}">
                <a16:creationId xmlns:a16="http://schemas.microsoft.com/office/drawing/2014/main" id="{F331208F-5E05-416A-8EBC-C0AF8C2DE8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0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5C624B6-8015-4ADC-901F-019368E84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6A2E7E0-2843-46B8-93BE-1550A021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3DFCF24-8DB5-4AE5-835B-BB70A1E32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FB42478-59FA-4431-9B53-77F5C49C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2CD15BE-F5F1-457C-A6D8-FD8E2DB04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1E7B2B0-B0C3-4108-8719-7FF23E012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4C23534-7391-4D96-850B-D313FFDE0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7C0B909-7094-43DE-B429-83F84713B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A38F05B-4643-448F-B81B-943E0D7A8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018DEBF-5D49-4F03-95F7-87F9140D3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B69596C-3B0A-453A-B995-237D38EF4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FEAB0CC-A995-4828-BD44-A4C92BF92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1188175-70FF-4B3F-A72C-F8344F937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D96805-F42E-43A2-8B19-4B4B4B68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2A8F4BD-2C91-4AF2-9B89-CCD70532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CAF0E8F1-102B-4CED-8682-C40775A07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B7E98A2C-C27C-4D3E-9C8E-A8DFFB96B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AC5F5B21-8161-4AF0-AFC6-8C0BB900F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44CB1B2-C390-427E-918E-5DDA48D5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DB47AFF-0B7D-4B02-964B-D591DEBCF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AC2036E8-8248-42AF-BC81-7C345B9EF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6EAC27B8-BE4A-452F-961E-AA3C93638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B983A26D-CABB-4FAC-B9F3-CE49FBE1F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D0C2F7F-F20C-4B90-9316-8F57AF20E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136D227-371A-489A-87B5-CA4CC6086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14CE4-AEE0-43E1-B363-024A64C47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C51DF5C-9611-4217-9C87-B1BA1BFA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F1E5C2E7-30C4-47BD-A0C7-169C7A5F2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C8440-2659-4B86-A362-25977B8B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E636BFB-5A1A-4783-93BF-CEAD7B881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282462"/>
              </p:ext>
            </p:extLst>
          </p:nvPr>
        </p:nvGraphicFramePr>
        <p:xfrm>
          <a:off x="4486926" y="712989"/>
          <a:ext cx="7296555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45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" name="Rectangle 3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7" name="Rectangle 41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43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E3B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36D88-4D6A-4FF7-85DB-E6FE3C14AC40}"/>
              </a:ext>
            </a:extLst>
          </p:cNvPr>
          <p:cNvSpPr txBox="1"/>
          <p:nvPr/>
        </p:nvSpPr>
        <p:spPr>
          <a:xfrm>
            <a:off x="315851" y="478632"/>
            <a:ext cx="4305121" cy="5021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759DCA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Before diesel and electric trains, steam powered trains were popular.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759DCA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trains either use diesel or electricity, but steam powered trains still exist for recreational purposes.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759DCA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train can be used to transport people and cargo over a short or long distance.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759DCA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two common types of trains, a passenger train and a freight train.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759DCA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passenger train is used to transport people to and from different locations.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759DCA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freight train is used to transport cargo to and from different locations.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759DCA"/>
              </a:buClr>
              <a:buFont typeface="Wingdings 3" charset="2"/>
              <a:buChar char=""/>
            </a:pP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759DCA"/>
              </a:buClr>
              <a:buFont typeface="Wingdings 3" charset="2"/>
              <a:buChar char=""/>
            </a:pPr>
            <a:endParaRPr lang="en-US" sz="13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C8440-2659-4B86-A362-25977B8B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900"/>
          </a:p>
        </p:txBody>
      </p:sp>
      <p:pic>
        <p:nvPicPr>
          <p:cNvPr id="43" name="Picture 5" descr="A railroad extending through the desert">
            <a:extLst>
              <a:ext uri="{FF2B5EF4-FFF2-40B4-BE49-F238E27FC236}">
                <a16:creationId xmlns:a16="http://schemas.microsoft.com/office/drawing/2014/main" id="{95755060-915C-4419-A997-C04C81A1A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2" r="-13" b="-13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1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8AB5DF6-C4E3-48AD-9C7E-4318A470A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6EED9D-6DAF-4EB7-BC4A-D8BBB4E3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A848FA0-3712-416A-9D52-E359ECAB1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DF76420-B9BA-459E-9C09-DDB4D0E45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BAC7661-A51E-46DC-8488-F31A2B002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05CEC46E-671E-4627-B14F-2502001EC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7C363F70-4922-4830-9B99-05B45C244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AB4483D4-5423-4C3C-B271-E43D29C71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64306A4C-9E85-43A8-9638-5CB1B3A9E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48293E-C424-4DBC-BD3F-29C814106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62BA71A-8D1C-4679-B50F-97C73F782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EC913C3-3802-4762-A9DC-90554E5FD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F065CF79-1E4E-49D9-9742-9F35C2693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B84C4DD5-D80B-42F3-A9EC-1C7AEA7C3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007FFD-1183-4937-BD9F-9AD1A779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3767328"/>
            <a:ext cx="8915399" cy="19246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Listening Text 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27301CB-4E5F-4AFE-9677-77B6A758B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E1681FBC-148F-463E-9F52-98B242E20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9D6AA056-7105-4D55-9B31-4BE2D3A44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F2356079-ACDF-473A-A817-6A449747F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79B272E4-C0D8-4047-80DE-C7B55794B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E3B17E11-6A2E-46D0-B78E-4EE00FDA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13387F79-5AD1-49F7-BF85-0C3F9FAEA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775DF34C-1D8C-461C-9A83-779F21F62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E4CF9865-3B40-471D-A5A0-2DDD6FC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C3BE49D7-B023-4E5A-9E08-9755DA7FE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849668DA-DE63-4C1F-9C0C-45E5103D2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342783B3-B265-4728-A088-0F94413D6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D9E4364B-C302-407C-A375-F325CEB3D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6D03370-F055-43D9-A0AD-06761A01A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Volume">
            <a:extLst>
              <a:ext uri="{FF2B5EF4-FFF2-40B4-BE49-F238E27FC236}">
                <a16:creationId xmlns:a16="http://schemas.microsoft.com/office/drawing/2014/main" id="{AC30B26E-8402-45A1-A1FF-CE4AB977E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9212" y="950976"/>
            <a:ext cx="2505456" cy="2505456"/>
          </a:xfrm>
          <a:prstGeom prst="rect">
            <a:avLst/>
          </a:prstGeom>
        </p:spPr>
      </p:pic>
      <p:sp>
        <p:nvSpPr>
          <p:cNvPr id="74" name="Freeform 33">
            <a:extLst>
              <a:ext uri="{FF2B5EF4-FFF2-40B4-BE49-F238E27FC236}">
                <a16:creationId xmlns:a16="http://schemas.microsoft.com/office/drawing/2014/main" id="{8CD08B97-1B95-4183-B8B4-D63CBA156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8898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ED2B3-9EEC-4EFE-9455-127A9F4E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794716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/>
              <a:pPr defTabSz="914400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54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DFCF-113B-4D09-A871-40D0E0DE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34" y="787782"/>
            <a:ext cx="12032024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Andika"/>
              </a:rPr>
              <a:t> Pre-Teaching of Words:</a:t>
            </a:r>
            <a:br>
              <a:rPr lang="en-US" sz="6000" b="1" dirty="0">
                <a:solidFill>
                  <a:schemeClr val="tx1"/>
                </a:solidFill>
                <a:latin typeface="Andika"/>
              </a:rPr>
            </a:br>
            <a:r>
              <a:rPr lang="en-US" sz="5300" b="1" dirty="0" err="1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travellers</a:t>
            </a:r>
            <a:r>
              <a:rPr lang="en-US" sz="53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        -    people who travel </a:t>
            </a:r>
            <a:br>
              <a:rPr lang="en-US" sz="53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en-US" sz="53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trip                -    a journey        </a:t>
            </a:r>
            <a:br>
              <a:rPr lang="en-US" sz="53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en-US" sz="53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Welsh              -    a person from Wales    </a:t>
            </a:r>
            <a:br>
              <a:rPr lang="en-US" sz="53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br>
              <a:rPr lang="en-US" sz="53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en-US" sz="53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GB" sz="53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C4EC7-D959-4B15-AF4D-9AEA77C5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0930C-016C-4D6D-A85E-EE4F550EFECF}"/>
              </a:ext>
            </a:extLst>
          </p:cNvPr>
          <p:cNvSpPr txBox="1"/>
          <p:nvPr/>
        </p:nvSpPr>
        <p:spPr>
          <a:xfrm>
            <a:off x="10831398" y="6589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AutoShape 6" descr="Godiva Black Leather Hide|Leather Hides|Pittards">
            <a:extLst>
              <a:ext uri="{FF2B5EF4-FFF2-40B4-BE49-F238E27FC236}">
                <a16:creationId xmlns:a16="http://schemas.microsoft.com/office/drawing/2014/main" id="{05F7A04C-99DC-4332-AD69-1AA310960C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Godiva Black Leather Hide|Leather Hides|Pittards">
            <a:extLst>
              <a:ext uri="{FF2B5EF4-FFF2-40B4-BE49-F238E27FC236}">
                <a16:creationId xmlns:a16="http://schemas.microsoft.com/office/drawing/2014/main" id="{F8C4032D-5227-42FA-A7AB-E66CB9657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Godiva Black Leather Hide|Leather Hides|Pittards">
            <a:extLst>
              <a:ext uri="{FF2B5EF4-FFF2-40B4-BE49-F238E27FC236}">
                <a16:creationId xmlns:a16="http://schemas.microsoft.com/office/drawing/2014/main" id="{8B515F4C-99EF-4E37-9827-04F06CAA9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1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CAA20-6CC8-4032-A0A6-69B0F728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u="sng" dirty="0"/>
              <a:t>Step 1: </a:t>
            </a:r>
            <a:br>
              <a:rPr lang="en-US" sz="4400" b="1" u="sng" dirty="0"/>
            </a:br>
            <a:r>
              <a:rPr lang="en-US" sz="4400" b="1" dirty="0"/>
              <a:t>READ </a:t>
            </a:r>
            <a:r>
              <a:rPr lang="en-US" sz="4400" dirty="0"/>
              <a:t>silently the questions on the worksheet.</a:t>
            </a:r>
            <a:br>
              <a:rPr lang="en-US" sz="4400" dirty="0"/>
            </a:br>
            <a:br>
              <a:rPr lang="en-US" sz="2600" b="1" u="sng" dirty="0"/>
            </a:br>
            <a:endParaRPr lang="en-US" sz="26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2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C9ABE-854E-4D1B-B0BF-B64F5446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4551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61A68-6959-41BE-834D-B8C4B649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630666-A49B-44CD-B81E-98CD829E62B3}"/>
              </a:ext>
            </a:extLst>
          </p:cNvPr>
          <p:cNvSpPr/>
          <p:nvPr/>
        </p:nvSpPr>
        <p:spPr>
          <a:xfrm>
            <a:off x="1601622" y="103694"/>
            <a:ext cx="9732540" cy="5404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4400" b="1" u="sng" dirty="0">
                <a:solidFill>
                  <a:srgbClr val="000000"/>
                </a:solidFill>
                <a:latin typeface="Andika"/>
                <a:cs typeface="Times New Roman" pitchFamily="18"/>
              </a:rPr>
              <a:t>Step </a:t>
            </a:r>
            <a:r>
              <a:rPr lang="en-GB" sz="4400" b="1" u="sng" dirty="0">
                <a:solidFill>
                  <a:srgbClr val="000000"/>
                </a:solidFill>
                <a:latin typeface="Andika"/>
                <a:cs typeface="Times New Roman" pitchFamily="18"/>
              </a:rPr>
              <a:t>2</a:t>
            </a:r>
            <a:r>
              <a:rPr lang="mt-MT" sz="4400" b="1" dirty="0">
                <a:solidFill>
                  <a:srgbClr val="000000"/>
                </a:solidFill>
                <a:latin typeface="Andika"/>
                <a:cs typeface="Times New Roman" pitchFamily="18"/>
              </a:rPr>
              <a:t>: </a:t>
            </a:r>
            <a:endParaRPr lang="en-GB" sz="4400" b="1" dirty="0">
              <a:solidFill>
                <a:srgbClr val="000000"/>
              </a:solidFill>
              <a:latin typeface="Andika"/>
              <a:cs typeface="Times New Roman" pitchFamily="18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4400" b="1" dirty="0">
                <a:solidFill>
                  <a:srgbClr val="000000"/>
                </a:solidFill>
                <a:latin typeface="Andika"/>
                <a:cs typeface="Times New Roman" pitchFamily="18"/>
              </a:rPr>
              <a:t>LISTEN</a:t>
            </a:r>
            <a:r>
              <a:rPr lang="en-GB" sz="4400" b="1" dirty="0">
                <a:solidFill>
                  <a:srgbClr val="000000"/>
                </a:solidFill>
                <a:latin typeface="Andika"/>
                <a:cs typeface="Times New Roman" pitchFamily="18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ndika"/>
                <a:cs typeface="Times New Roman" pitchFamily="18"/>
              </a:rPr>
              <a:t>carefully</a:t>
            </a:r>
            <a:r>
              <a:rPr lang="mt-MT" sz="4400" dirty="0">
                <a:solidFill>
                  <a:srgbClr val="000000"/>
                </a:solidFill>
                <a:latin typeface="Andika"/>
                <a:cs typeface="Times New Roman" pitchFamily="18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Andika"/>
                <a:cs typeface="Times New Roman" pitchFamily="18"/>
              </a:rPr>
              <a:t>to</a:t>
            </a:r>
            <a:r>
              <a:rPr lang="mt-MT" sz="4400" dirty="0">
                <a:solidFill>
                  <a:srgbClr val="000000"/>
                </a:solidFill>
                <a:latin typeface="Andika"/>
                <a:cs typeface="Times New Roman" pitchFamily="18"/>
              </a:rPr>
              <a:t> the text</a:t>
            </a:r>
            <a:r>
              <a:rPr lang="en-GB" sz="4400" dirty="0">
                <a:solidFill>
                  <a:srgbClr val="000000"/>
                </a:solidFill>
                <a:latin typeface="Andika"/>
                <a:cs typeface="Times New Roman" pitchFamily="18"/>
              </a:rPr>
              <a:t>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LISTEN</a:t>
            </a:r>
            <a:r>
              <a:rPr lang="mt-MT" sz="44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 </a:t>
            </a:r>
            <a:r>
              <a:rPr lang="en-GB" sz="44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carefully, while I read the questions.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0000"/>
                </a:solidFill>
                <a:latin typeface="Andika"/>
                <a:cs typeface="Times New Roman" pitchFamily="18"/>
              </a:rPr>
              <a:t>START ANSWERING </a:t>
            </a:r>
            <a:r>
              <a:rPr lang="en-GB" sz="4400" dirty="0">
                <a:solidFill>
                  <a:srgbClr val="000000"/>
                </a:solidFill>
                <a:latin typeface="Andika"/>
                <a:cs typeface="Times New Roman" pitchFamily="18"/>
              </a:rPr>
              <a:t>the questions.</a:t>
            </a:r>
            <a:endParaRPr lang="mt-MT" sz="4400" dirty="0">
              <a:solidFill>
                <a:srgbClr val="000000"/>
              </a:solidFill>
              <a:latin typeface="Andika"/>
              <a:cs typeface="Times New Roman" pitchFamily="18"/>
            </a:endParaRPr>
          </a:p>
        </p:txBody>
      </p:sp>
      <p:pic>
        <p:nvPicPr>
          <p:cNvPr id="4" name="Picture 4" descr="Auditory Processing Disorder">
            <a:extLst>
              <a:ext uri="{FF2B5EF4-FFF2-40B4-BE49-F238E27FC236}">
                <a16:creationId xmlns:a16="http://schemas.microsoft.com/office/drawing/2014/main" id="{8B52CC16-87DE-42E4-BDAC-18B15F95E3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97990" y="337177"/>
            <a:ext cx="2894010" cy="17812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Catching a Train (1)">
            <a:hlinkClick r:id="" action="ppaction://media"/>
            <a:extLst>
              <a:ext uri="{FF2B5EF4-FFF2-40B4-BE49-F238E27FC236}">
                <a16:creationId xmlns:a16="http://schemas.microsoft.com/office/drawing/2014/main" id="{F0470712-B0E0-45CD-A289-E01A7F34B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0962" y="3392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2B585-E0D2-45FD-923A-F431F3C5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3FC84-71CF-4BC5-B638-77EF0CD8B41F}"/>
              </a:ext>
            </a:extLst>
          </p:cNvPr>
          <p:cNvSpPr/>
          <p:nvPr/>
        </p:nvSpPr>
        <p:spPr>
          <a:xfrm>
            <a:off x="1539643" y="463052"/>
            <a:ext cx="10121247" cy="462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4000" b="1" u="sng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Step </a:t>
            </a:r>
            <a:r>
              <a:rPr lang="en-GB" sz="4000" b="1" u="sng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3</a:t>
            </a:r>
            <a:r>
              <a:rPr lang="mt-MT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: </a:t>
            </a:r>
            <a:endParaRPr lang="en-US" sz="4000" b="1" kern="0" dirty="0">
              <a:solidFill>
                <a:srgbClr val="000000"/>
              </a:solidFill>
              <a:latin typeface="Andika"/>
              <a:cs typeface="Times New Roman" pitchFamily="18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LISTEN</a:t>
            </a:r>
            <a:r>
              <a:rPr lang="mt-MT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 </a:t>
            </a:r>
            <a:r>
              <a:rPr lang="en-US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to </a:t>
            </a:r>
            <a:r>
              <a:rPr lang="mt-MT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the text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for the second time.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LISTEN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while I read the questions again. 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Try to </a:t>
            </a: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ANSWER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any unanswered questions.</a:t>
            </a:r>
          </a:p>
        </p:txBody>
      </p:sp>
      <p:pic>
        <p:nvPicPr>
          <p:cNvPr id="4" name="Picture 4" descr="Auditory Processing Disorder">
            <a:extLst>
              <a:ext uri="{FF2B5EF4-FFF2-40B4-BE49-F238E27FC236}">
                <a16:creationId xmlns:a16="http://schemas.microsoft.com/office/drawing/2014/main" id="{AB566619-BAA2-45EF-A4A3-743B02EEF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90966" y="0"/>
            <a:ext cx="2901034" cy="16389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Catching a Train (1)">
            <a:hlinkClick r:id="" action="ppaction://media"/>
            <a:extLst>
              <a:ext uri="{FF2B5EF4-FFF2-40B4-BE49-F238E27FC236}">
                <a16:creationId xmlns:a16="http://schemas.microsoft.com/office/drawing/2014/main" id="{662A1936-A569-4E65-AE99-3F216992A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5633" y="1226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CC0B30-A96A-477F-8ED2-429F0FDF2502}"/>
              </a:ext>
            </a:extLst>
          </p:cNvPr>
          <p:cNvSpPr/>
          <p:nvPr/>
        </p:nvSpPr>
        <p:spPr>
          <a:xfrm>
            <a:off x="3373062" y="1864865"/>
            <a:ext cx="8131550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LISTENING TEXT 2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5400" b="1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2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6A5C8-B89C-4217-925E-FD1E2EF5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408865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4E27926-1B1B-43E1-B66E-BCD3D722D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FCF62FB-9690-4C28-8794-1D59EC65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9734" cy="6858000"/>
          </a:xfrm>
          <a:prstGeom prst="rect">
            <a:avLst/>
          </a:prstGeom>
          <a:solidFill>
            <a:srgbClr val="43455B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5DFCF-113B-4D09-A871-40D0E0DE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54" y="2355443"/>
            <a:ext cx="3778870" cy="31148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EFFFF"/>
                </a:solidFill>
              </a:rPr>
              <a:t>Pre-Teaching of Words: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sz="2700" b="1" dirty="0">
                <a:solidFill>
                  <a:srgbClr val="FEFFFF"/>
                </a:solidFill>
              </a:rPr>
              <a:t>platform         </a:t>
            </a:r>
            <a:br>
              <a:rPr lang="en-US" sz="2700" b="1" dirty="0">
                <a:solidFill>
                  <a:srgbClr val="FEFFFF"/>
                </a:solidFill>
              </a:rPr>
            </a:br>
            <a:r>
              <a:rPr lang="en-US" sz="2700" dirty="0">
                <a:solidFill>
                  <a:srgbClr val="FEFFFF"/>
                </a:solidFill>
              </a:rPr>
              <a:t>an area alongside a railway track </a:t>
            </a:r>
            <a:br>
              <a:rPr lang="en-US" sz="2700" dirty="0"/>
            </a:br>
            <a:r>
              <a:rPr lang="en-US" sz="2700" dirty="0">
                <a:solidFill>
                  <a:srgbClr val="FEFFFF"/>
                </a:solidFill>
              </a:rPr>
              <a:t>                             </a:t>
            </a:r>
            <a:br>
              <a:rPr lang="en-US" sz="2700" b="1" dirty="0"/>
            </a:br>
            <a:r>
              <a:rPr lang="en-US" sz="2700" b="1" dirty="0">
                <a:solidFill>
                  <a:srgbClr val="FEFFFF"/>
                </a:solidFill>
              </a:rPr>
              <a:t>delayed             </a:t>
            </a:r>
            <a:r>
              <a:rPr lang="en-US" sz="2700" dirty="0">
                <a:solidFill>
                  <a:srgbClr val="FEFFFF"/>
                </a:solidFill>
              </a:rPr>
              <a:t>postponed </a:t>
            </a:r>
            <a:r>
              <a:rPr lang="en-US" sz="2700" b="1" dirty="0">
                <a:solidFill>
                  <a:srgbClr val="FEFFFF"/>
                </a:solidFill>
              </a:rPr>
              <a:t>     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sz="2700" b="1" dirty="0">
                <a:solidFill>
                  <a:srgbClr val="FEFFFF"/>
                </a:solidFill>
              </a:rPr>
              <a:t>passenger         </a:t>
            </a:r>
            <a:r>
              <a:rPr lang="en-US" sz="2700" dirty="0">
                <a:solidFill>
                  <a:srgbClr val="FEFFFF"/>
                </a:solidFill>
              </a:rPr>
              <a:t>someone riding on or in a vehicle  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br>
              <a:rPr lang="en-US" sz="1900" b="1" dirty="0"/>
            </a:br>
            <a:br>
              <a:rPr lang="en-US" sz="1900" b="1" dirty="0"/>
            </a:br>
            <a:r>
              <a:rPr lang="en-US" sz="1900" b="1" dirty="0">
                <a:solidFill>
                  <a:srgbClr val="FEFFFF"/>
                </a:solidFill>
              </a:rPr>
              <a:t> </a:t>
            </a:r>
          </a:p>
        </p:txBody>
      </p:sp>
      <p:pic>
        <p:nvPicPr>
          <p:cNvPr id="1026" name="Picture 2" descr="Travelling by train? List of IRCTC and state-wise guidelines | The News  Minute">
            <a:extLst>
              <a:ext uri="{FF2B5EF4-FFF2-40B4-BE49-F238E27FC236}">
                <a16:creationId xmlns:a16="http://schemas.microsoft.com/office/drawing/2014/main" id="{C87CE976-01C4-4070-A02E-BFFBF6C6C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r="13720" b="-1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5">
            <a:extLst>
              <a:ext uri="{FF2B5EF4-FFF2-40B4-BE49-F238E27FC236}">
                <a16:creationId xmlns:a16="http://schemas.microsoft.com/office/drawing/2014/main" id="{72E9BF2B-2D1E-41E3-ADDD-4CBCC1A6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C4EC7-D959-4B15-AF4D-9AEA77C5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0930C-016C-4D6D-A85E-EE4F550EFECF}"/>
              </a:ext>
            </a:extLst>
          </p:cNvPr>
          <p:cNvSpPr txBox="1"/>
          <p:nvPr/>
        </p:nvSpPr>
        <p:spPr>
          <a:xfrm>
            <a:off x="10831398" y="6589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AutoShape 6" descr="Godiva Black Leather Hide|Leather Hides|Pittards">
            <a:extLst>
              <a:ext uri="{FF2B5EF4-FFF2-40B4-BE49-F238E27FC236}">
                <a16:creationId xmlns:a16="http://schemas.microsoft.com/office/drawing/2014/main" id="{05F7A04C-99DC-4332-AD69-1AA310960C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Godiva Black Leather Hide|Leather Hides|Pittards">
            <a:extLst>
              <a:ext uri="{FF2B5EF4-FFF2-40B4-BE49-F238E27FC236}">
                <a16:creationId xmlns:a16="http://schemas.microsoft.com/office/drawing/2014/main" id="{F8C4032D-5227-42FA-A7AB-E66CB9657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Godiva Black Leather Hide|Leather Hides|Pittards">
            <a:extLst>
              <a:ext uri="{FF2B5EF4-FFF2-40B4-BE49-F238E27FC236}">
                <a16:creationId xmlns:a16="http://schemas.microsoft.com/office/drawing/2014/main" id="{8B515F4C-99EF-4E37-9827-04F06CAA9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8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CAA20-6CC8-4032-A0A6-69B0F728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u="sng" dirty="0"/>
              <a:t>Step 1:</a:t>
            </a:r>
            <a:br>
              <a:rPr lang="en-US" sz="4400" b="1" u="sng" dirty="0"/>
            </a:br>
            <a:r>
              <a:rPr lang="en-US" sz="4400" b="1" dirty="0"/>
              <a:t>READ </a:t>
            </a:r>
            <a:r>
              <a:rPr lang="en-US" sz="4400" dirty="0"/>
              <a:t>silently the questions on the worksheet.</a:t>
            </a:r>
            <a:br>
              <a:rPr lang="en-US" sz="3000" dirty="0"/>
            </a:br>
            <a:br>
              <a:rPr lang="en-US" sz="3000" b="1" u="sng" dirty="0"/>
            </a:br>
            <a:endParaRPr lang="en-US" sz="30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2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C9ABE-854E-4D1B-B0BF-B64F5446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7253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ACC0-F48F-4269-9DC0-7662D3B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74592D"/>
                </a:solidFill>
              </a:rPr>
              <a:t>Lesson Objectives: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45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E5BD11-4F0D-4A23-907F-CDF84B3AF34F}"/>
              </a:ext>
            </a:extLst>
          </p:cNvPr>
          <p:cNvSpPr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rgbClr val="F4AF3C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this lesson I will: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F4AF3C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attentively to a text.</a:t>
            </a:r>
          </a:p>
          <a:p>
            <a:pPr marL="285750" indent="-285750">
              <a:spcBef>
                <a:spcPts val="1000"/>
              </a:spcBef>
              <a:buClr>
                <a:srgbClr val="F4AF3C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 questions about a text.</a:t>
            </a:r>
          </a:p>
          <a:p>
            <a:pPr marL="285750" indent="-285750">
              <a:spcBef>
                <a:spcPts val="1000"/>
              </a:spcBef>
              <a:buClr>
                <a:srgbClr val="F4AF3C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 about trains.</a:t>
            </a:r>
          </a:p>
        </p:txBody>
      </p:sp>
      <p:pic>
        <p:nvPicPr>
          <p:cNvPr id="7" name="Picture 6" descr="Introduction: Building Learning Objectives">
            <a:extLst>
              <a:ext uri="{FF2B5EF4-FFF2-40B4-BE49-F238E27FC236}">
                <a16:creationId xmlns:a16="http://schemas.microsoft.com/office/drawing/2014/main" id="{67607741-8CAC-4C2F-93AC-CBE1CF3E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5" r="5291" b="-2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  <a:noFill/>
        </p:spPr>
      </p:pic>
      <p:sp>
        <p:nvSpPr>
          <p:cNvPr id="48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1B7-6AE6-4AC2-9857-6D8BD5EA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87894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61A68-6959-41BE-834D-B8C4B649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630666-A49B-44CD-B81E-98CD829E62B3}"/>
              </a:ext>
            </a:extLst>
          </p:cNvPr>
          <p:cNvSpPr/>
          <p:nvPr/>
        </p:nvSpPr>
        <p:spPr>
          <a:xfrm>
            <a:off x="1601622" y="103694"/>
            <a:ext cx="9732540" cy="39980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4000" b="1" u="sng" dirty="0">
                <a:solidFill>
                  <a:srgbClr val="000000"/>
                </a:solidFill>
                <a:latin typeface="Andika"/>
                <a:cs typeface="Times New Roman"/>
              </a:rPr>
              <a:t>Step </a:t>
            </a:r>
            <a:r>
              <a:rPr lang="en-GB" sz="4000" b="1" u="sng" dirty="0">
                <a:solidFill>
                  <a:srgbClr val="000000"/>
                </a:solidFill>
                <a:latin typeface="Andika"/>
                <a:cs typeface="Times New Roman"/>
              </a:rPr>
              <a:t>2</a:t>
            </a:r>
            <a:r>
              <a:rPr lang="mt-MT" sz="4000" b="1" dirty="0">
                <a:solidFill>
                  <a:srgbClr val="000000"/>
                </a:solidFill>
                <a:latin typeface="Andika"/>
                <a:cs typeface="Times New Roman"/>
              </a:rPr>
              <a:t>: </a:t>
            </a:r>
            <a:endParaRPr lang="en-GB" sz="4000" b="1" dirty="0">
              <a:solidFill>
                <a:srgbClr val="000000"/>
              </a:solidFill>
              <a:latin typeface="Andika"/>
              <a:cs typeface="Times New Roman" pitchFamily="18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4000" b="1" dirty="0">
                <a:solidFill>
                  <a:srgbClr val="000000"/>
                </a:solidFill>
                <a:latin typeface="Andika"/>
                <a:cs typeface="Times New Roman"/>
              </a:rPr>
              <a:t>LISTEN</a:t>
            </a:r>
            <a:r>
              <a:rPr lang="en-GB" sz="4000" b="1" dirty="0">
                <a:solidFill>
                  <a:srgbClr val="000000"/>
                </a:solidFill>
                <a:latin typeface="Andika"/>
                <a:cs typeface="Times New Roman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Andika"/>
                <a:cs typeface="Times New Roman"/>
              </a:rPr>
              <a:t>carefully</a:t>
            </a:r>
            <a:r>
              <a:rPr lang="mt-MT" sz="4000" dirty="0">
                <a:solidFill>
                  <a:srgbClr val="000000"/>
                </a:solidFill>
                <a:latin typeface="Andika"/>
                <a:cs typeface="Times New Roman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ndika"/>
                <a:cs typeface="Times New Roman"/>
              </a:rPr>
              <a:t>to</a:t>
            </a:r>
            <a:r>
              <a:rPr lang="mt-MT" sz="4000" dirty="0">
                <a:solidFill>
                  <a:srgbClr val="000000"/>
                </a:solidFill>
                <a:latin typeface="Andika"/>
                <a:cs typeface="Times New Roman"/>
              </a:rPr>
              <a:t> the text</a:t>
            </a:r>
            <a:r>
              <a:rPr lang="en-GB" sz="4000" dirty="0">
                <a:solidFill>
                  <a:srgbClr val="000000"/>
                </a:solidFill>
                <a:latin typeface="Andika"/>
                <a:cs typeface="Times New Roman"/>
              </a:rPr>
              <a:t>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/>
              </a:rPr>
              <a:t>LISTEN</a:t>
            </a:r>
            <a:r>
              <a:rPr lang="mt-MT" sz="4000" b="1" kern="0" dirty="0">
                <a:solidFill>
                  <a:srgbClr val="000000"/>
                </a:solidFill>
                <a:latin typeface="Andika"/>
                <a:cs typeface="Times New Roman"/>
              </a:rPr>
              <a:t>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/>
              </a:rPr>
              <a:t>carefully, while I read the questions.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dirty="0">
                <a:solidFill>
                  <a:srgbClr val="000000"/>
                </a:solidFill>
                <a:latin typeface="Andika"/>
                <a:cs typeface="Times New Roman"/>
              </a:rPr>
              <a:t>START ANSWERING </a:t>
            </a:r>
            <a:r>
              <a:rPr lang="en-GB" sz="4000" dirty="0">
                <a:solidFill>
                  <a:srgbClr val="000000"/>
                </a:solidFill>
                <a:latin typeface="Andika"/>
                <a:cs typeface="Times New Roman"/>
              </a:rPr>
              <a:t>the questions.</a:t>
            </a:r>
            <a:endParaRPr lang="mt-MT" sz="4000" dirty="0">
              <a:solidFill>
                <a:srgbClr val="000000"/>
              </a:solidFill>
              <a:latin typeface="Andika"/>
              <a:cs typeface="Times New Roman"/>
            </a:endParaRPr>
          </a:p>
        </p:txBody>
      </p:sp>
      <p:pic>
        <p:nvPicPr>
          <p:cNvPr id="4" name="Picture 4" descr="Auditory Processing Disorder">
            <a:extLst>
              <a:ext uri="{FF2B5EF4-FFF2-40B4-BE49-F238E27FC236}">
                <a16:creationId xmlns:a16="http://schemas.microsoft.com/office/drawing/2014/main" id="{8B52CC16-87DE-42E4-BDAC-18B15F95E3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54990" y="4301959"/>
            <a:ext cx="3965572" cy="24479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Catching a Train (2) (2)">
            <a:hlinkClick r:id="" action="ppaction://media"/>
            <a:extLst>
              <a:ext uri="{FF2B5EF4-FFF2-40B4-BE49-F238E27FC236}">
                <a16:creationId xmlns:a16="http://schemas.microsoft.com/office/drawing/2014/main" id="{FDA7AEDF-1799-4975-8BF4-BB6A7A638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0975" y="37191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2B585-E0D2-45FD-923A-F431F3C5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3FC84-71CF-4BC5-B638-77EF0CD8B41F}"/>
              </a:ext>
            </a:extLst>
          </p:cNvPr>
          <p:cNvSpPr/>
          <p:nvPr/>
        </p:nvSpPr>
        <p:spPr>
          <a:xfrm>
            <a:off x="1673134" y="249174"/>
            <a:ext cx="10121247" cy="471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4400" b="1" u="sng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Step </a:t>
            </a:r>
            <a:r>
              <a:rPr lang="en-GB" sz="4400" b="1" u="sng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3</a:t>
            </a:r>
            <a:r>
              <a:rPr lang="mt-MT" sz="44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: </a:t>
            </a:r>
            <a:endParaRPr lang="en-US" sz="4400" b="1" kern="0" dirty="0">
              <a:solidFill>
                <a:srgbClr val="000000"/>
              </a:solidFill>
              <a:latin typeface="Andika"/>
              <a:cs typeface="Times New Roman" pitchFamily="18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LISTEN</a:t>
            </a:r>
            <a:r>
              <a:rPr lang="mt-MT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 </a:t>
            </a:r>
            <a:r>
              <a:rPr lang="mt-MT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to</a:t>
            </a:r>
            <a:r>
              <a:rPr lang="en-US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 </a:t>
            </a:r>
            <a:r>
              <a:rPr lang="mt-MT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the text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for the second time.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LISTEN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while I read the questions again. 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Try to </a:t>
            </a: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ANSWER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any unanswered questions.</a:t>
            </a:r>
          </a:p>
        </p:txBody>
      </p:sp>
      <p:pic>
        <p:nvPicPr>
          <p:cNvPr id="4" name="Picture 4" descr="Auditory Processing Disorder">
            <a:extLst>
              <a:ext uri="{FF2B5EF4-FFF2-40B4-BE49-F238E27FC236}">
                <a16:creationId xmlns:a16="http://schemas.microsoft.com/office/drawing/2014/main" id="{AB566619-BAA2-45EF-A4A3-743B02EEF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71779" y="4583906"/>
            <a:ext cx="4020221" cy="2270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Catching a Train (2) (2)">
            <a:hlinkClick r:id="" action="ppaction://media"/>
            <a:extLst>
              <a:ext uri="{FF2B5EF4-FFF2-40B4-BE49-F238E27FC236}">
                <a16:creationId xmlns:a16="http://schemas.microsoft.com/office/drawing/2014/main" id="{E24E0FF5-24E6-4BCD-B415-18F4F6029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9211" y="40575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2F4267-E1EA-454D-8CDD-0A3B77D74830}"/>
              </a:ext>
            </a:extLst>
          </p:cNvPr>
          <p:cNvSpPr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u="sng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Step 4</a:t>
            </a: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Revise </a:t>
            </a: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the answers. 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48802-78BF-4D3B-9533-45B1E01C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4" name="Picture 3" descr="Home · Revise.jl">
            <a:extLst>
              <a:ext uri="{FF2B5EF4-FFF2-40B4-BE49-F238E27FC236}">
                <a16:creationId xmlns:a16="http://schemas.microsoft.com/office/drawing/2014/main" id="{752B3A3B-2065-46D5-A35E-1A4A649AE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808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3B4BD7-B038-4E2C-ABD3-4747612E70AF}"/>
              </a:ext>
            </a:extLst>
          </p:cNvPr>
          <p:cNvSpPr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u="sng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Step 5: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CHECK </a:t>
            </a: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your answers using the answers handout. 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C650B-C4C0-4188-85DA-D358CF6B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0112A-00E8-4526-B406-668A3016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016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B0E6-2468-45E0-8AF8-C3F2B5FC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0800" y="-561897"/>
            <a:ext cx="6735176" cy="1386316"/>
          </a:xfrm>
        </p:spPr>
        <p:txBody>
          <a:bodyPr/>
          <a:lstStyle/>
          <a:p>
            <a:pPr algn="ctr"/>
            <a:r>
              <a:rPr lang="en-US" b="1" dirty="0">
                <a:latin typeface="Andika"/>
              </a:rPr>
              <a:t>Post-Listening Task:</a:t>
            </a:r>
            <a:endParaRPr lang="en-GB" b="1" dirty="0">
              <a:latin typeface="Andik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82E9-020C-43FA-B48F-2D228928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20DC0-1863-4AE3-BA12-68841A2099EF}"/>
              </a:ext>
            </a:extLst>
          </p:cNvPr>
          <p:cNvSpPr txBox="1"/>
          <p:nvPr/>
        </p:nvSpPr>
        <p:spPr>
          <a:xfrm>
            <a:off x="403123" y="914400"/>
            <a:ext cx="10604227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t-MT" sz="3200" b="1" dirty="0">
                <a:latin typeface="Andika"/>
              </a:rPr>
              <a:t>Role</a:t>
            </a:r>
            <a:r>
              <a:rPr lang="en-US" sz="3200" b="1" dirty="0">
                <a:latin typeface="Andika"/>
              </a:rPr>
              <a:t> </a:t>
            </a:r>
            <a:r>
              <a:rPr lang="mt-MT" sz="3200" b="1" dirty="0">
                <a:latin typeface="Andika"/>
              </a:rPr>
              <a:t>play</a:t>
            </a:r>
            <a:r>
              <a:rPr lang="mt-MT" sz="3200" dirty="0">
                <a:latin typeface="Andika"/>
              </a:rPr>
              <a:t>: </a:t>
            </a:r>
            <a:r>
              <a:rPr lang="en-GB" sz="3200" dirty="0">
                <a:latin typeface="Andika"/>
              </a:rPr>
              <a:t> Imagine your </a:t>
            </a:r>
            <a:r>
              <a:rPr lang="mt-MT" sz="3200" dirty="0">
                <a:latin typeface="Andika"/>
              </a:rPr>
              <a:t>relative/friend</a:t>
            </a:r>
            <a:r>
              <a:rPr lang="en-GB" sz="3200" dirty="0">
                <a:latin typeface="Andika"/>
              </a:rPr>
              <a:t> is at the train station waiting for his/her train. Interview him/her. Use these questions from the recording: </a:t>
            </a:r>
            <a:endParaRPr lang="mt-MT" sz="3200" dirty="0">
              <a:latin typeface="Andika"/>
            </a:endParaRPr>
          </a:p>
          <a:p>
            <a:pPr algn="just">
              <a:lnSpc>
                <a:spcPct val="150000"/>
              </a:lnSpc>
            </a:pPr>
            <a:endParaRPr lang="mt-MT" sz="3200" dirty="0">
              <a:latin typeface="Andika"/>
            </a:endParaRPr>
          </a:p>
          <a:p>
            <a:pPr algn="just">
              <a:lnSpc>
                <a:spcPct val="150000"/>
              </a:lnSpc>
            </a:pPr>
            <a:endParaRPr lang="en-GB" sz="3200" dirty="0">
              <a:latin typeface="Andik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32D50-8A41-42CC-A0CC-CA76B2598914}"/>
              </a:ext>
            </a:extLst>
          </p:cNvPr>
          <p:cNvSpPr/>
          <p:nvPr/>
        </p:nvSpPr>
        <p:spPr>
          <a:xfrm>
            <a:off x="1907457" y="3373745"/>
            <a:ext cx="6096000" cy="22320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mt-MT" sz="3200" dirty="0">
                <a:latin typeface="Andika"/>
              </a:rPr>
              <a:t> </a:t>
            </a:r>
            <a:r>
              <a:rPr lang="en-GB" sz="3200" dirty="0">
                <a:latin typeface="Andika"/>
              </a:rPr>
              <a:t>Where are you going?</a:t>
            </a:r>
            <a:endParaRPr lang="mt-MT" sz="3200" dirty="0">
              <a:latin typeface="Andik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200" dirty="0">
                <a:latin typeface="Andika"/>
              </a:rPr>
              <a:t> Why are you going there? </a:t>
            </a:r>
            <a:endParaRPr lang="mt-MT" sz="3200" dirty="0">
              <a:latin typeface="Andik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mt-MT" sz="3200" dirty="0">
                <a:latin typeface="Andika"/>
              </a:rPr>
              <a:t> </a:t>
            </a:r>
            <a:r>
              <a:rPr lang="en-GB" sz="3200" dirty="0">
                <a:latin typeface="Andika"/>
              </a:rPr>
              <a:t>What time is your train leaving?</a:t>
            </a:r>
          </a:p>
        </p:txBody>
      </p:sp>
      <p:pic>
        <p:nvPicPr>
          <p:cNvPr id="1026" name="Picture 2" descr="Kids Train Ticket Images, Stock Photos &amp; Vectors | Shutterstock">
            <a:extLst>
              <a:ext uri="{FF2B5EF4-FFF2-40B4-BE49-F238E27FC236}">
                <a16:creationId xmlns:a16="http://schemas.microsoft.com/office/drawing/2014/main" id="{91FA9807-895D-4C43-9BA7-043C64853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75" y="4433612"/>
            <a:ext cx="3853375" cy="277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4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8FA49-2F1D-4035-B612-E6BA2987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81334D-EC1D-4427-90E9-D9179F080C8B}"/>
              </a:ext>
            </a:extLst>
          </p:cNvPr>
          <p:cNvSpPr/>
          <p:nvPr/>
        </p:nvSpPr>
        <p:spPr>
          <a:xfrm>
            <a:off x="1666665" y="-356729"/>
            <a:ext cx="10530147" cy="78833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mt-MT" sz="3600" b="1" dirty="0">
                <a:latin typeface="Andika"/>
              </a:rPr>
              <a:t>Sentence Starters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ndika"/>
              </a:rPr>
              <a:t>You:                      H</a:t>
            </a:r>
            <a:r>
              <a:rPr lang="mt-MT" sz="2000" dirty="0" err="1">
                <a:latin typeface="Andika"/>
              </a:rPr>
              <a:t>ello</a:t>
            </a:r>
            <a:r>
              <a:rPr lang="en-US" sz="2000" dirty="0">
                <a:latin typeface="Andika"/>
              </a:rPr>
              <a:t> ... How are you? </a:t>
            </a:r>
            <a:endParaRPr lang="mt-MT" sz="2000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mt-MT" sz="2000" dirty="0">
                <a:latin typeface="Andika"/>
              </a:rPr>
              <a:t>Relative/Friend: </a:t>
            </a:r>
            <a:r>
              <a:rPr lang="en-US" sz="2000" dirty="0">
                <a:latin typeface="Andika"/>
              </a:rPr>
              <a:t> </a:t>
            </a:r>
            <a:r>
              <a:rPr lang="mt-MT" sz="2000" dirty="0">
                <a:latin typeface="Andika"/>
              </a:rPr>
              <a:t>Hello</a:t>
            </a:r>
            <a:r>
              <a:rPr lang="en-US" sz="2000" dirty="0">
                <a:latin typeface="Andika"/>
              </a:rPr>
              <a:t> … I’m … What about you? </a:t>
            </a:r>
            <a:endParaRPr lang="mt-MT" sz="2000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ndika"/>
              </a:rPr>
              <a:t>You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ika"/>
              </a:rPr>
              <a:t>:                       </a:t>
            </a:r>
            <a:r>
              <a:rPr lang="en-GB" sz="2000" dirty="0">
                <a:latin typeface="Andika"/>
              </a:rPr>
              <a:t>I’m … What are you doing here? </a:t>
            </a:r>
            <a:endParaRPr lang="mt-MT" sz="2000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mt-MT" sz="2000" dirty="0" err="1">
                <a:latin typeface="Andika"/>
              </a:rPr>
              <a:t>Relative</a:t>
            </a:r>
            <a:r>
              <a:rPr lang="mt-MT" sz="2000" dirty="0">
                <a:latin typeface="Andika"/>
              </a:rPr>
              <a:t>/</a:t>
            </a:r>
            <a:r>
              <a:rPr lang="mt-MT" sz="2000" dirty="0" err="1">
                <a:latin typeface="Andika"/>
              </a:rPr>
              <a:t>Friend</a:t>
            </a:r>
            <a:r>
              <a:rPr lang="en-GB" sz="2000" dirty="0">
                <a:latin typeface="Andika"/>
              </a:rPr>
              <a:t>:   I’m waiting for the train.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ndika"/>
              </a:rPr>
              <a:t>You:                       Where are you going? </a:t>
            </a:r>
            <a:endParaRPr lang="mt-MT" sz="2000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mt-MT" sz="2000" dirty="0">
                <a:latin typeface="Andika"/>
              </a:rPr>
              <a:t>Relative/Friend</a:t>
            </a:r>
            <a:r>
              <a:rPr lang="en-GB" sz="2000" dirty="0">
                <a:latin typeface="Andika"/>
              </a:rPr>
              <a:t>:   I am going to …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ndika"/>
              </a:rPr>
              <a:t>You:                        Why are you </a:t>
            </a:r>
            <a:r>
              <a:rPr lang="mt-MT" sz="2000" dirty="0">
                <a:latin typeface="Andika"/>
              </a:rPr>
              <a:t>going </a:t>
            </a:r>
            <a:r>
              <a:rPr lang="en-GB" sz="2000" dirty="0">
                <a:latin typeface="Andika"/>
              </a:rPr>
              <a:t>there? </a:t>
            </a:r>
          </a:p>
          <a:p>
            <a:pPr>
              <a:lnSpc>
                <a:spcPct val="150000"/>
              </a:lnSpc>
            </a:pPr>
            <a:r>
              <a:rPr lang="mt-MT" sz="2000" dirty="0">
                <a:latin typeface="Andika"/>
              </a:rPr>
              <a:t>Relative/Friend</a:t>
            </a:r>
            <a:r>
              <a:rPr lang="en-GB" sz="2000" dirty="0">
                <a:latin typeface="Andika"/>
              </a:rPr>
              <a:t>:   I am going there to …</a:t>
            </a:r>
            <a:endParaRPr lang="mt-MT" sz="2000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ndika"/>
              </a:rPr>
              <a:t>You:                        What time is your train leaving? 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ndika"/>
              </a:rPr>
              <a:t>Relative/Friend:   It will depart in … minutes./ at ... 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ndika"/>
              </a:rPr>
              <a:t> You:                       How long is your journey?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ndika"/>
              </a:rPr>
              <a:t>R</a:t>
            </a:r>
            <a:r>
              <a:rPr lang="en-GB" sz="2000" dirty="0">
                <a:latin typeface="Andika"/>
              </a:rPr>
              <a:t>elative/Friend:   It is … long.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ndika"/>
              </a:rPr>
              <a:t>You:                        That’s a long/short trip. </a:t>
            </a:r>
            <a:r>
              <a:rPr lang="en-GB" sz="2000" dirty="0">
                <a:latin typeface="Andika"/>
              </a:rPr>
              <a:t>Have a safe trip!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ndika"/>
              </a:rPr>
              <a:t>R</a:t>
            </a:r>
            <a:r>
              <a:rPr lang="en-GB" sz="2000" dirty="0">
                <a:latin typeface="Andika"/>
              </a:rPr>
              <a:t>elative/Friend:   Thank you. </a:t>
            </a:r>
          </a:p>
          <a:p>
            <a:pPr>
              <a:lnSpc>
                <a:spcPct val="150000"/>
              </a:lnSpc>
            </a:pPr>
            <a:endParaRPr lang="mt-MT" sz="2400" dirty="0">
              <a:latin typeface="Andika"/>
            </a:endParaRPr>
          </a:p>
        </p:txBody>
      </p:sp>
      <p:sp>
        <p:nvSpPr>
          <p:cNvPr id="4" name="AutoShape 2" descr="Interviewing a Friend - Vera Michalski Hoffmann - Friends of Tour du Valat">
            <a:extLst>
              <a:ext uri="{FF2B5EF4-FFF2-40B4-BE49-F238E27FC236}">
                <a16:creationId xmlns:a16="http://schemas.microsoft.com/office/drawing/2014/main" id="{A1B9E40E-2003-47B7-99A5-22F85A5342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nterviewing a Friend - Vera Michalski Hoffmann - Friends of Tour du Valat">
            <a:extLst>
              <a:ext uri="{FF2B5EF4-FFF2-40B4-BE49-F238E27FC236}">
                <a16:creationId xmlns:a16="http://schemas.microsoft.com/office/drawing/2014/main" id="{27AFFA93-49DE-4B5D-B4DF-31EAB32D0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nterviewing a Friend - Vera Michalski Hoffmann - Friends of Tour du Valat">
            <a:extLst>
              <a:ext uri="{FF2B5EF4-FFF2-40B4-BE49-F238E27FC236}">
                <a16:creationId xmlns:a16="http://schemas.microsoft.com/office/drawing/2014/main" id="{341E4511-CF35-4993-891E-016AD9B05D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4E656B-BB9E-4C38-8476-2620B4A63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049" y="4923641"/>
            <a:ext cx="2863310" cy="17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8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0F7D20-A2D8-481C-8114-F80B7664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43979" y="2251960"/>
            <a:ext cx="6617016" cy="16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0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ACC0-F48F-4269-9DC0-7662D3B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b="1">
                <a:solidFill>
                  <a:srgbClr val="386054"/>
                </a:solidFill>
              </a:rPr>
              <a:t>Download these resources: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86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F2EDB-92E4-4539-A2A3-600D9779D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9BE5F"/>
              </a:buClr>
            </a:pPr>
            <a:r>
              <a:rPr lang="en-US" sz="2400" dirty="0"/>
              <a:t>Questions Worksheet</a:t>
            </a:r>
          </a:p>
          <a:p>
            <a:pPr>
              <a:buClr>
                <a:srgbClr val="F9BE5F"/>
              </a:buClr>
            </a:pPr>
            <a:r>
              <a:rPr lang="en-US" sz="2400" dirty="0"/>
              <a:t>Answers Handout</a:t>
            </a:r>
          </a:p>
        </p:txBody>
      </p:sp>
      <p:pic>
        <p:nvPicPr>
          <p:cNvPr id="6" name="Picture 2" descr="Resources - Sustainability-based lesson plans for teachers">
            <a:extLst>
              <a:ext uri="{FF2B5EF4-FFF2-40B4-BE49-F238E27FC236}">
                <a16:creationId xmlns:a16="http://schemas.microsoft.com/office/drawing/2014/main" id="{374CA9F3-40C0-4D57-B626-D7F9956EC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1" r="16477" b="2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  <a:noFill/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70762-5C04-4215-8468-D66560DC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67738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46553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0F1FD-CBC5-4054-9D46-AB12ED4C87CE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Pre-Listening Task:</a:t>
            </a:r>
            <a:endParaRPr lang="en-US" sz="4000" b="1">
              <a:solidFill>
                <a:srgbClr val="FE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000" b="1">
              <a:solidFill>
                <a:srgbClr val="FE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How do we travel? 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96E28-06C7-4D4D-AEB8-F8058F0C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80F6F-15C3-4052-970F-7D275D2A3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1289261"/>
            <a:ext cx="5640502" cy="42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8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A38B65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ACC0-F48F-4269-9DC0-7662D3B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8" y="550698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FEFFFF"/>
                </a:solidFill>
              </a:rPr>
              <a:t>Listen to the song..</a:t>
            </a: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>
                <a:solidFill>
                  <a:srgbClr val="FEFFFF"/>
                </a:solidFill>
              </a:rPr>
              <a:t>Then answer this question: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>
                <a:solidFill>
                  <a:srgbClr val="FEFFFF"/>
                </a:solidFill>
              </a:rPr>
              <a:t>What is the song about?</a:t>
            </a:r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F712E1E-77D5-4BF8-B74D-E979DE85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2068" name="Picture 20" descr="Children's Thinking - J. Saenz Portfolio">
            <a:extLst>
              <a:ext uri="{FF2B5EF4-FFF2-40B4-BE49-F238E27FC236}">
                <a16:creationId xmlns:a16="http://schemas.microsoft.com/office/drawing/2014/main" id="{46C60930-74C1-4A64-825B-F9B5E3CC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7994" y="831651"/>
            <a:ext cx="7033533" cy="43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on Ritchhart's Ideas for Making Your Children's Thinking Visible –  Richland Academy">
            <a:extLst>
              <a:ext uri="{FF2B5EF4-FFF2-40B4-BE49-F238E27FC236}">
                <a16:creationId xmlns:a16="http://schemas.microsoft.com/office/drawing/2014/main" id="{E0C89858-3BC9-4E0B-858E-58D9AC7C93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Ron Ritchhart's Ideas for Making Your Children's Thinking Visible –  Richland Academy">
            <a:extLst>
              <a:ext uri="{FF2B5EF4-FFF2-40B4-BE49-F238E27FC236}">
                <a16:creationId xmlns:a16="http://schemas.microsoft.com/office/drawing/2014/main" id="{F829CED2-EA1D-45E3-B04B-5D9F4CB904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Be Prepared to Teach Thinkers - Child Evangelism Fellowship">
            <a:extLst>
              <a:ext uri="{FF2B5EF4-FFF2-40B4-BE49-F238E27FC236}">
                <a16:creationId xmlns:a16="http://schemas.microsoft.com/office/drawing/2014/main" id="{4346430D-1B47-437D-A9E0-E44EDE0C2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Be Prepared to Teach Thinkers - Child Evangelism Fellowship">
            <a:extLst>
              <a:ext uri="{FF2B5EF4-FFF2-40B4-BE49-F238E27FC236}">
                <a16:creationId xmlns:a16="http://schemas.microsoft.com/office/drawing/2014/main" id="{2F6E80E6-8E8D-4C9F-800B-042A3D90D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Be Prepared to Teach Thinkers - Child Evangelism Fellowship">
            <a:extLst>
              <a:ext uri="{FF2B5EF4-FFF2-40B4-BE49-F238E27FC236}">
                <a16:creationId xmlns:a16="http://schemas.microsoft.com/office/drawing/2014/main" id="{0DB33197-4263-44FE-B0A7-45B53383A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1CADE83B-6A28-46A9-A410-ADF35C3C64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C43B6C16-1CED-4A3D-81FF-F939F742C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3B976490-63A8-4843-A310-F587BE735B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Thinking about thoughts: Considerations for working therapeutically with  children">
            <a:extLst>
              <a:ext uri="{FF2B5EF4-FFF2-40B4-BE49-F238E27FC236}">
                <a16:creationId xmlns:a16="http://schemas.microsoft.com/office/drawing/2014/main" id="{B38DD525-9C63-43A9-A2F1-39698D3B3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5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E7E5A6-209E-4759-A052-16DDEBEB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Lesson 1 Listening">
            <a:hlinkClick r:id="" action="ppaction://media"/>
            <a:extLst>
              <a:ext uri="{FF2B5EF4-FFF2-40B4-BE49-F238E27FC236}">
                <a16:creationId xmlns:a16="http://schemas.microsoft.com/office/drawing/2014/main" id="{8C421965-D084-4F32-B4B5-9F01A406C7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1"/>
            <a:ext cx="12192000" cy="69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DD40B-9603-44D7-9D92-1DF9B5BC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A3354-2B20-4BA3-AC72-EA65EAC49C51}"/>
              </a:ext>
            </a:extLst>
          </p:cNvPr>
          <p:cNvSpPr txBox="1"/>
          <p:nvPr/>
        </p:nvSpPr>
        <p:spPr>
          <a:xfrm>
            <a:off x="1541614" y="238481"/>
            <a:ext cx="9237359" cy="8340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atin typeface="Andika"/>
              </a:rPr>
              <a:t>What is the song about?</a:t>
            </a:r>
          </a:p>
          <a:p>
            <a:pPr algn="ctr"/>
            <a:endParaRPr lang="en-US" sz="3600" b="1" dirty="0">
              <a:latin typeface="Andika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ndika"/>
              </a:rPr>
              <a:t>The song is about different types of transport which we use to travel from one place to another. </a:t>
            </a:r>
          </a:p>
          <a:p>
            <a:pPr algn="just">
              <a:lnSpc>
                <a:spcPct val="150000"/>
              </a:lnSpc>
            </a:pPr>
            <a:endParaRPr lang="en-US" sz="3600" i="1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en-US" sz="3600" i="1" dirty="0">
                <a:latin typeface="Andika"/>
              </a:rPr>
              <a:t>List ten means of transport mentioned in the </a:t>
            </a:r>
            <a:r>
              <a:rPr lang="en-US" sz="4000" i="1" dirty="0">
                <a:latin typeface="Andika"/>
              </a:rPr>
              <a:t>song.</a:t>
            </a:r>
          </a:p>
          <a:p>
            <a:pPr algn="ctr"/>
            <a:endParaRPr lang="en-US" sz="4000" b="1" dirty="0">
              <a:latin typeface="Andika"/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utoShape 4" descr="New Baby Gift Set for a Newborn Baby Bunny 0m+ www.megastore.com.mt">
            <a:extLst>
              <a:ext uri="{FF2B5EF4-FFF2-40B4-BE49-F238E27FC236}">
                <a16:creationId xmlns:a16="http://schemas.microsoft.com/office/drawing/2014/main" id="{50F426A2-B43B-42F9-A4A5-E17C8E8699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New Baby Gift Set for a Newborn Baby Bunny 0m+ www.megastore.com.mt">
            <a:extLst>
              <a:ext uri="{FF2B5EF4-FFF2-40B4-BE49-F238E27FC236}">
                <a16:creationId xmlns:a16="http://schemas.microsoft.com/office/drawing/2014/main" id="{A2378714-0BC8-4926-9DD2-6DA979C1AC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New Baby Gift Set for a Newborn Baby Bunny 0m+ www.megastore.com.mt">
            <a:extLst>
              <a:ext uri="{FF2B5EF4-FFF2-40B4-BE49-F238E27FC236}">
                <a16:creationId xmlns:a16="http://schemas.microsoft.com/office/drawing/2014/main" id="{016F0CDC-2D56-4489-888D-120CF131D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New Baby Gift Set for a Newborn Baby Bunny 0m+ www.megastore.com.mt">
            <a:extLst>
              <a:ext uri="{FF2B5EF4-FFF2-40B4-BE49-F238E27FC236}">
                <a16:creationId xmlns:a16="http://schemas.microsoft.com/office/drawing/2014/main" id="{CE7085C5-1E1E-4769-9C4E-5C64E6A519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New Baby Gift Set for a Newborn Baby Bunny 0m+ www.megastore.com.mt">
            <a:extLst>
              <a:ext uri="{FF2B5EF4-FFF2-40B4-BE49-F238E27FC236}">
                <a16:creationId xmlns:a16="http://schemas.microsoft.com/office/drawing/2014/main" id="{D5FEEE0F-6892-46A7-BBD7-E81E2FEB3F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New Baby Gift Set for a Newborn Baby Bunny 0m+ www.megastore.com.mt">
            <a:extLst>
              <a:ext uri="{FF2B5EF4-FFF2-40B4-BE49-F238E27FC236}">
                <a16:creationId xmlns:a16="http://schemas.microsoft.com/office/drawing/2014/main" id="{2320AACE-5D89-4952-A6B9-BAF47FEA9D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Pause for Reflection and Anticipation - LLDevNet">
            <a:extLst>
              <a:ext uri="{FF2B5EF4-FFF2-40B4-BE49-F238E27FC236}">
                <a16:creationId xmlns:a16="http://schemas.microsoft.com/office/drawing/2014/main" id="{22CB725C-8D57-4ED0-9FD4-8FFD759B6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Pause for Reflection and Anticipation - LLDevNet">
            <a:extLst>
              <a:ext uri="{FF2B5EF4-FFF2-40B4-BE49-F238E27FC236}">
                <a16:creationId xmlns:a16="http://schemas.microsoft.com/office/drawing/2014/main" id="{4CE94ABA-9D7B-4F6B-BD61-8D160731C2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Pause for Reflection and Anticipation - LLDevNet">
            <a:extLst>
              <a:ext uri="{FF2B5EF4-FFF2-40B4-BE49-F238E27FC236}">
                <a16:creationId xmlns:a16="http://schemas.microsoft.com/office/drawing/2014/main" id="{5DB3A5C8-1D10-4386-AC19-2AEC1F13F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Pause for Reflection and Anticipation - LLDevNet">
            <a:extLst>
              <a:ext uri="{FF2B5EF4-FFF2-40B4-BE49-F238E27FC236}">
                <a16:creationId xmlns:a16="http://schemas.microsoft.com/office/drawing/2014/main" id="{AEA9EF57-08FF-4EFD-AE37-F0842A7588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0" descr="Pause for Reflection and Anticipation - LLDevNet">
            <a:extLst>
              <a:ext uri="{FF2B5EF4-FFF2-40B4-BE49-F238E27FC236}">
                <a16:creationId xmlns:a16="http://schemas.microsoft.com/office/drawing/2014/main" id="{1527FA9A-8682-4FE3-B2B7-051B57DF9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67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2" descr="Pause for Reflection and Anticipation - LLDevNet">
            <a:extLst>
              <a:ext uri="{FF2B5EF4-FFF2-40B4-BE49-F238E27FC236}">
                <a16:creationId xmlns:a16="http://schemas.microsoft.com/office/drawing/2014/main" id="{FCFB9AAE-FC05-4BF6-ABFD-E364BC42C9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0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1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4F7C-9FEF-46B3-9A46-F6883070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549" y="624110"/>
            <a:ext cx="8911687" cy="1280890"/>
          </a:xfrm>
        </p:spPr>
        <p:txBody>
          <a:bodyPr/>
          <a:lstStyle/>
          <a:p>
            <a:r>
              <a:rPr lang="en-US" dirty="0">
                <a:latin typeface="Andika"/>
              </a:rPr>
              <a:t>These are the means of transport mentioned in the song. </a:t>
            </a:r>
            <a:endParaRPr lang="en-GB" dirty="0">
              <a:latin typeface="Andik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9E64C-D4D6-49AB-AC54-295C2ACAF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8549" y="1905000"/>
            <a:ext cx="4313864" cy="4724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dika"/>
              </a:rPr>
              <a:t> car</a:t>
            </a:r>
          </a:p>
          <a:p>
            <a:r>
              <a:rPr lang="en-US" sz="4000" dirty="0">
                <a:latin typeface="Andika"/>
              </a:rPr>
              <a:t> truck</a:t>
            </a:r>
          </a:p>
          <a:p>
            <a:r>
              <a:rPr lang="en-US" sz="4000" dirty="0">
                <a:latin typeface="Andika"/>
              </a:rPr>
              <a:t> train</a:t>
            </a:r>
          </a:p>
          <a:p>
            <a:r>
              <a:rPr lang="en-US" sz="4000" dirty="0">
                <a:latin typeface="Andika"/>
              </a:rPr>
              <a:t> bus</a:t>
            </a:r>
          </a:p>
          <a:p>
            <a:r>
              <a:rPr lang="en-US" sz="4000" dirty="0">
                <a:latin typeface="Andika"/>
              </a:rPr>
              <a:t> motor scooter</a:t>
            </a:r>
          </a:p>
          <a:p>
            <a:r>
              <a:rPr lang="en-US" sz="4000" dirty="0">
                <a:latin typeface="Andika"/>
              </a:rPr>
              <a:t> bike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9FFCD-5E90-425C-ABAB-CF415728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995948"/>
            <a:ext cx="4313864" cy="377762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ndika"/>
              </a:rPr>
              <a:t> unicycle</a:t>
            </a:r>
          </a:p>
          <a:p>
            <a:r>
              <a:rPr lang="en-US" sz="4000" dirty="0">
                <a:latin typeface="Andika"/>
              </a:rPr>
              <a:t> plane</a:t>
            </a:r>
          </a:p>
          <a:p>
            <a:r>
              <a:rPr lang="en-US" sz="4000" dirty="0">
                <a:latin typeface="Andika"/>
              </a:rPr>
              <a:t> submarine</a:t>
            </a:r>
          </a:p>
          <a:p>
            <a:r>
              <a:rPr lang="en-US" sz="4000" dirty="0">
                <a:latin typeface="Andika"/>
              </a:rPr>
              <a:t> helicopter</a:t>
            </a:r>
          </a:p>
          <a:p>
            <a:r>
              <a:rPr lang="en-US" sz="4000" dirty="0">
                <a:latin typeface="Andika"/>
              </a:rPr>
              <a:t> taxi </a:t>
            </a:r>
          </a:p>
          <a:p>
            <a:r>
              <a:rPr lang="en-US" sz="4000" dirty="0">
                <a:latin typeface="Andika"/>
              </a:rPr>
              <a:t> rocket ship</a:t>
            </a:r>
            <a:endParaRPr lang="en-GB" sz="4000" dirty="0">
              <a:latin typeface="Andik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5AD85-4133-4A70-BC05-AC5FAB4D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3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7" name="Group 9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8" name="Rectangle 10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6" name="Rectangle 110">
            <a:extLst>
              <a:ext uri="{FF2B5EF4-FFF2-40B4-BE49-F238E27FC236}">
                <a16:creationId xmlns:a16="http://schemas.microsoft.com/office/drawing/2014/main" id="{88AB5DF6-C4E3-48AD-9C7E-4318A470A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12">
            <a:extLst>
              <a:ext uri="{FF2B5EF4-FFF2-40B4-BE49-F238E27FC236}">
                <a16:creationId xmlns:a16="http://schemas.microsoft.com/office/drawing/2014/main" id="{616EED9D-6DAF-4EB7-BC4A-D8BBB4E3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0A848FA0-3712-416A-9D52-E359ECAB1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id="{2DF76420-B9BA-459E-9C09-DDB4D0E45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ABAC7661-A51E-46DC-8488-F31A2B002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05CEC46E-671E-4627-B14F-2502001EC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7C363F70-4922-4830-9B99-05B45C244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AB4483D4-5423-4C3C-B271-E43D29C71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64306A4C-9E85-43A8-9638-5CB1B3A9E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EF48293E-C424-4DBC-BD3F-29C814106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762BA71A-8D1C-4679-B50F-97C73F782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6EC913C3-3802-4762-A9DC-90554E5FD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F065CF79-1E4E-49D9-9742-9F35C2693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B84C4DD5-D80B-42F3-A9EC-1C7AEA7C3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589666-9B4E-4F8E-9338-F70240CA1BA6}"/>
              </a:ext>
            </a:extLst>
          </p:cNvPr>
          <p:cNvSpPr txBox="1"/>
          <p:nvPr/>
        </p:nvSpPr>
        <p:spPr>
          <a:xfrm>
            <a:off x="2589213" y="3767328"/>
            <a:ext cx="8915399" cy="1924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i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 do you know about trains?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27301CB-4E5F-4AFE-9677-77B6A758B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E1681FBC-148F-463E-9F52-98B242E20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9D6AA056-7105-4D55-9B31-4BE2D3A44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F2356079-ACDF-473A-A817-6A449747F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79B272E4-C0D8-4047-80DE-C7B55794B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E3B17E11-6A2E-46D0-B78E-4EE00FDA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13387F79-5AD1-49F7-BF85-0C3F9FAEA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775DF34C-1D8C-461C-9A83-779F21F62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E4CF9865-3B40-471D-A5A0-2DDD6FC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C3BE49D7-B023-4E5A-9E08-9755DA7FE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849668DA-DE63-4C1F-9C0C-45E5103D2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342783B3-B265-4728-A088-0F94413D6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D9E4364B-C302-407C-A375-F325CEB3D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6D03370-F055-43D9-A0AD-06761A01A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63A09-806B-41A8-826F-85654C97C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193348"/>
            <a:ext cx="8962708" cy="2263083"/>
          </a:xfrm>
          <a:prstGeom prst="rect">
            <a:avLst/>
          </a:prstGeom>
        </p:spPr>
      </p:pic>
      <p:sp>
        <p:nvSpPr>
          <p:cNvPr id="143" name="Freeform 33">
            <a:extLst>
              <a:ext uri="{FF2B5EF4-FFF2-40B4-BE49-F238E27FC236}">
                <a16:creationId xmlns:a16="http://schemas.microsoft.com/office/drawing/2014/main" id="{8CD08B97-1B95-4183-B8B4-D63CBA156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8898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3E2F5-D949-44A4-BD86-127C0F06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794716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85882401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2" ma:contentTypeDescription="Create a new document." ma:contentTypeScope="" ma:versionID="e31607a7761edd683048e63200c157e0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8764ed92afcac15896f569d1712cfe97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B565FF-98BF-44A5-9685-5ECF6430EC4A}">
  <ds:schemaRefs>
    <ds:schemaRef ds:uri="c9e4a8ef-117f-40ff-b518-3a0e57a5c37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a66959e-e86f-4aa9-8951-d94e00e307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8B6E03-9424-4600-972E-E8A370BAD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63ED9E-50ED-4514-B6B6-FEA7034772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817</TotalTime>
  <Words>401</Words>
  <Application>Microsoft Office PowerPoint</Application>
  <PresentationFormat>Widescreen</PresentationFormat>
  <Paragraphs>120</Paragraphs>
  <Slides>26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Wisp</vt:lpstr>
      <vt:lpstr>Lesson 1: Listening  Topic:      Travel  Year:        4</vt:lpstr>
      <vt:lpstr>Lesson Objectives:</vt:lpstr>
      <vt:lpstr>Download these resources:</vt:lpstr>
      <vt:lpstr>PowerPoint Presentation</vt:lpstr>
      <vt:lpstr>Listen to the song..   Then answer this question:  What is the song about?</vt:lpstr>
      <vt:lpstr>PowerPoint Presentation</vt:lpstr>
      <vt:lpstr>PowerPoint Presentation</vt:lpstr>
      <vt:lpstr>These are the means of transport mentioned in the song. </vt:lpstr>
      <vt:lpstr>PowerPoint Presentation</vt:lpstr>
      <vt:lpstr>PowerPoint Presentation</vt:lpstr>
      <vt:lpstr>PowerPoint Presentation</vt:lpstr>
      <vt:lpstr>Listening Text 1</vt:lpstr>
      <vt:lpstr> Pre-Teaching of Words: travellers         -    people who travel  a trip                -    a journey         Welsh              -    a person from Wales       </vt:lpstr>
      <vt:lpstr>Step 1:  READ silently the questions on the worksheet.  </vt:lpstr>
      <vt:lpstr>PowerPoint Presentation</vt:lpstr>
      <vt:lpstr>PowerPoint Presentation</vt:lpstr>
      <vt:lpstr>PowerPoint Presentation</vt:lpstr>
      <vt:lpstr>Pre-Teaching of Words:  platform          an area alongside a railway track                                delayed             postponed        passenger         someone riding on or in a vehicle      </vt:lpstr>
      <vt:lpstr>Step 1: READ silently the questions on the worksheet.  </vt:lpstr>
      <vt:lpstr>PowerPoint Presentation</vt:lpstr>
      <vt:lpstr>PowerPoint Presentation</vt:lpstr>
      <vt:lpstr>PowerPoint Presentation</vt:lpstr>
      <vt:lpstr>PowerPoint Presentation</vt:lpstr>
      <vt:lpstr>Post-Listening Task: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Listening  Topic:      Shopping and Services</dc:title>
  <dc:creator>Vanessa Xuereb</dc:creator>
  <cp:lastModifiedBy>Vanessa Xuereb</cp:lastModifiedBy>
  <cp:revision>127</cp:revision>
  <dcterms:created xsi:type="dcterms:W3CDTF">2021-03-24T16:59:06Z</dcterms:created>
  <dcterms:modified xsi:type="dcterms:W3CDTF">2021-10-04T11:31:41Z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