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webextensions/webextension2.xml" ContentType="application/vnd.ms-office.webextension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55"/>
  </p:notesMasterIdLst>
  <p:sldIdLst>
    <p:sldId id="260" r:id="rId5"/>
    <p:sldId id="307" r:id="rId6"/>
    <p:sldId id="339" r:id="rId7"/>
    <p:sldId id="320" r:id="rId8"/>
    <p:sldId id="330" r:id="rId9"/>
    <p:sldId id="344" r:id="rId10"/>
    <p:sldId id="345" r:id="rId11"/>
    <p:sldId id="346" r:id="rId12"/>
    <p:sldId id="347" r:id="rId13"/>
    <p:sldId id="348" r:id="rId14"/>
    <p:sldId id="349" r:id="rId15"/>
    <p:sldId id="342" r:id="rId16"/>
    <p:sldId id="343" r:id="rId17"/>
    <p:sldId id="350" r:id="rId18"/>
    <p:sldId id="351" r:id="rId19"/>
    <p:sldId id="353" r:id="rId20"/>
    <p:sldId id="352" r:id="rId21"/>
    <p:sldId id="355" r:id="rId22"/>
    <p:sldId id="357" r:id="rId23"/>
    <p:sldId id="356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23" r:id="rId35"/>
    <p:sldId id="322" r:id="rId36"/>
    <p:sldId id="324" r:id="rId37"/>
    <p:sldId id="325" r:id="rId38"/>
    <p:sldId id="332" r:id="rId39"/>
    <p:sldId id="326" r:id="rId40"/>
    <p:sldId id="333" r:id="rId41"/>
    <p:sldId id="340" r:id="rId42"/>
    <p:sldId id="341" r:id="rId43"/>
    <p:sldId id="328" r:id="rId44"/>
    <p:sldId id="334" r:id="rId45"/>
    <p:sldId id="292" r:id="rId46"/>
    <p:sldId id="308" r:id="rId47"/>
    <p:sldId id="335" r:id="rId48"/>
    <p:sldId id="295" r:id="rId49"/>
    <p:sldId id="337" r:id="rId50"/>
    <p:sldId id="282" r:id="rId51"/>
    <p:sldId id="338" r:id="rId52"/>
    <p:sldId id="312" r:id="rId53"/>
    <p:sldId id="329" r:id="rId54"/>
  </p:sldIdLst>
  <p:sldSz cx="12192000" cy="6858000"/>
  <p:notesSz cx="6858000" cy="9144000"/>
  <p:embeddedFontLst>
    <p:embeddedFont>
      <p:font typeface="Aharoni" panose="02010803020104030203" pitchFamily="2" charset="-79"/>
      <p:bold r:id="rId56"/>
    </p:embeddedFont>
    <p:embeddedFont>
      <p:font typeface="Andika" panose="02000000000000000000" pitchFamily="2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Cambria" panose="02040503050406030204" pitchFamily="18" charset="0"/>
      <p:regular r:id="rId64"/>
      <p:bold r:id="rId65"/>
      <p:italic r:id="rId66"/>
      <p:boldItalic r:id="rId67"/>
    </p:embeddedFont>
    <p:embeddedFont>
      <p:font typeface="Cavolini" panose="03000502040302020204" pitchFamily="66" charset="0"/>
      <p:regular r:id="rId68"/>
      <p:bold r:id="rId69"/>
      <p:italic r:id="rId70"/>
      <p:boldItalic r:id="rId71"/>
    </p:embeddedFont>
    <p:embeddedFont>
      <p:font typeface="Letters for Learners" pitchFamily="2" charset="0"/>
      <p:regular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472C4"/>
    <a:srgbClr val="FFFFFF"/>
    <a:srgbClr val="66CCFF"/>
    <a:srgbClr val="FFCCCC"/>
    <a:srgbClr val="CC66FF"/>
    <a:srgbClr val="D60093"/>
    <a:srgbClr val="FF99FF"/>
    <a:srgbClr val="CCFFCC"/>
    <a:srgbClr val="36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85688-4FCB-46BD-858F-B0A25B0A5329}" v="53" dt="2021-04-08T07:51:21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4944" autoAdjust="0"/>
  </p:normalViewPr>
  <p:slideViewPr>
    <p:cSldViewPr snapToGrid="0">
      <p:cViewPr varScale="1">
        <p:scale>
          <a:sx n="69" d="100"/>
          <a:sy n="69" d="100"/>
        </p:scale>
        <p:origin x="12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EFE6045F-8F01-4A82-B16E-2D31DDE6AF51}"/>
    <pc:docChg chg="undo custSel mod addSld delSld modSld sldOrd">
      <pc:chgData name="Urieth Attard" userId="75441522-1268-482d-b74b-a084f810ee66" providerId="ADAL" clId="{EFE6045F-8F01-4A82-B16E-2D31DDE6AF51}" dt="2021-03-26T09:05:11.760" v="793" actId="20577"/>
      <pc:docMkLst>
        <pc:docMk/>
      </pc:docMkLst>
      <pc:sldChg chg="delSp modSp">
        <pc:chgData name="Urieth Attard" userId="75441522-1268-482d-b74b-a084f810ee66" providerId="ADAL" clId="{EFE6045F-8F01-4A82-B16E-2D31DDE6AF51}" dt="2021-03-12T11:40:22.818" v="1" actId="478"/>
        <pc:sldMkLst>
          <pc:docMk/>
          <pc:sldMk cId="996910331" sldId="260"/>
        </pc:sldMkLst>
        <pc:spChg chg="del mod">
          <ac:chgData name="Urieth Attard" userId="75441522-1268-482d-b74b-a084f810ee66" providerId="ADAL" clId="{EFE6045F-8F01-4A82-B16E-2D31DDE6AF51}" dt="2021-03-12T11:40:22.818" v="1" actId="478"/>
          <ac:spMkLst>
            <pc:docMk/>
            <pc:sldMk cId="996910331" sldId="260"/>
            <ac:spMk id="3" creationId="{400C2842-0827-4AED-BCA2-5C8FD3F3C1C3}"/>
          </ac:spMkLst>
        </pc:spChg>
      </pc:sldChg>
      <pc:sldChg chg="addSp modSp">
        <pc:chgData name="Urieth Attard" userId="75441522-1268-482d-b74b-a084f810ee66" providerId="ADAL" clId="{EFE6045F-8F01-4A82-B16E-2D31DDE6AF51}" dt="2021-03-26T08:58:47.812" v="484" actId="1076"/>
        <pc:sldMkLst>
          <pc:docMk/>
          <pc:sldMk cId="2463884550" sldId="282"/>
        </pc:sldMkLst>
        <pc:spChg chg="mod">
          <ac:chgData name="Urieth Attard" userId="75441522-1268-482d-b74b-a084f810ee66" providerId="ADAL" clId="{EFE6045F-8F01-4A82-B16E-2D31DDE6AF51}" dt="2021-03-26T08:58:39.082" v="482" actId="1076"/>
          <ac:spMkLst>
            <pc:docMk/>
            <pc:sldMk cId="2463884550" sldId="282"/>
            <ac:spMk id="9" creationId="{8C5D76C9-2F49-4B22-B8FA-3FE5D88A7E18}"/>
          </ac:spMkLst>
        </pc:spChg>
        <pc:spChg chg="add ord">
          <ac:chgData name="Urieth Attard" userId="75441522-1268-482d-b74b-a084f810ee66" providerId="ADAL" clId="{EFE6045F-8F01-4A82-B16E-2D31DDE6AF51}" dt="2021-03-26T08:58:35.360" v="481" actId="167"/>
          <ac:spMkLst>
            <pc:docMk/>
            <pc:sldMk cId="2463884550" sldId="282"/>
            <ac:spMk id="11" creationId="{321B7D50-72D0-4709-8F61-0F8677FA20B6}"/>
          </ac:spMkLst>
        </pc:spChg>
        <pc:picChg chg="add mod ord">
          <ac:chgData name="Urieth Attard" userId="75441522-1268-482d-b74b-a084f810ee66" providerId="ADAL" clId="{EFE6045F-8F01-4A82-B16E-2D31DDE6AF51}" dt="2021-03-26T08:58:47.812" v="484" actId="1076"/>
          <ac:picMkLst>
            <pc:docMk/>
            <pc:sldMk cId="2463884550" sldId="282"/>
            <ac:picMk id="12" creationId="{26D9F707-60FF-4D43-8622-C4755F7B7776}"/>
          </ac:picMkLst>
        </pc:picChg>
      </pc:sldChg>
      <pc:sldChg chg="addSp delSp modSp delAnim modAnim modNotesTx">
        <pc:chgData name="Urieth Attard" userId="75441522-1268-482d-b74b-a084f810ee66" providerId="ADAL" clId="{EFE6045F-8F01-4A82-B16E-2D31DDE6AF51}" dt="2021-03-26T08:57:07.514" v="468"/>
        <pc:sldMkLst>
          <pc:docMk/>
          <pc:sldMk cId="1866330171" sldId="292"/>
        </pc:sldMkLst>
        <pc:spChg chg="add del mod">
          <ac:chgData name="Urieth Attard" userId="75441522-1268-482d-b74b-a084f810ee66" providerId="ADAL" clId="{EFE6045F-8F01-4A82-B16E-2D31DDE6AF51}" dt="2021-03-26T08:57:07.514" v="468"/>
          <ac:spMkLst>
            <pc:docMk/>
            <pc:sldMk cId="1866330171" sldId="292"/>
            <ac:spMk id="4" creationId="{05C9E650-3F84-4AA1-A464-F58A3A2060B0}"/>
          </ac:spMkLst>
        </pc:spChg>
        <pc:picChg chg="add del mod">
          <ac:chgData name="Urieth Attard" userId="75441522-1268-482d-b74b-a084f810ee66" providerId="ADAL" clId="{EFE6045F-8F01-4A82-B16E-2D31DDE6AF51}" dt="2021-03-26T08:56:49.887" v="467" actId="478"/>
          <ac:picMkLst>
            <pc:docMk/>
            <pc:sldMk cId="1866330171" sldId="292"/>
            <ac:picMk id="5" creationId="{20EAC8D8-154A-4719-AAC6-38C93CDB99F3}"/>
          </ac:picMkLst>
        </pc:picChg>
        <pc:picChg chg="add mod">
          <ac:chgData name="Urieth Attard" userId="75441522-1268-482d-b74b-a084f810ee66" providerId="ADAL" clId="{EFE6045F-8F01-4A82-B16E-2D31DDE6AF51}" dt="2021-03-26T08:57:07.514" v="468"/>
          <ac:picMkLst>
            <pc:docMk/>
            <pc:sldMk cId="1866330171" sldId="292"/>
            <ac:picMk id="6" creationId="{D27FE169-C805-4B33-BEB2-FC652BF6F5AD}"/>
          </ac:picMkLst>
        </pc:picChg>
        <pc:picChg chg="del">
          <ac:chgData name="Urieth Attard" userId="75441522-1268-482d-b74b-a084f810ee66" providerId="ADAL" clId="{EFE6045F-8F01-4A82-B16E-2D31DDE6AF51}" dt="2021-03-26T08:52:02.237" v="441" actId="478"/>
          <ac:picMkLst>
            <pc:docMk/>
            <pc:sldMk cId="1866330171" sldId="292"/>
            <ac:picMk id="7" creationId="{B92835A0-BC34-4E78-90D7-23BAA1135ABD}"/>
          </ac:picMkLst>
        </pc:picChg>
      </pc:sldChg>
      <pc:sldChg chg="addSp modSp">
        <pc:chgData name="Urieth Attard" userId="75441522-1268-482d-b74b-a084f810ee66" providerId="ADAL" clId="{EFE6045F-8F01-4A82-B16E-2D31DDE6AF51}" dt="2021-03-26T08:58:01.286" v="477" actId="1076"/>
        <pc:sldMkLst>
          <pc:docMk/>
          <pc:sldMk cId="1556464417" sldId="295"/>
        </pc:sldMkLst>
        <pc:spChg chg="mod">
          <ac:chgData name="Urieth Attard" userId="75441522-1268-482d-b74b-a084f810ee66" providerId="ADAL" clId="{EFE6045F-8F01-4A82-B16E-2D31DDE6AF51}" dt="2021-03-26T08:58:01.286" v="477" actId="1076"/>
          <ac:spMkLst>
            <pc:docMk/>
            <pc:sldMk cId="1556464417" sldId="295"/>
            <ac:spMk id="2" creationId="{CBFC4337-1C17-40E9-8534-7DDACF0CC5F3}"/>
          </ac:spMkLst>
        </pc:spChg>
        <pc:spChg chg="add mod ord">
          <ac:chgData name="Urieth Attard" userId="75441522-1268-482d-b74b-a084f810ee66" providerId="ADAL" clId="{EFE6045F-8F01-4A82-B16E-2D31DDE6AF51}" dt="2021-03-26T08:57:56.416" v="476" actId="167"/>
          <ac:spMkLst>
            <pc:docMk/>
            <pc:sldMk cId="1556464417" sldId="295"/>
            <ac:spMk id="15" creationId="{E9769B95-BEF7-422F-9A7F-511BF90370E8}"/>
          </ac:spMkLst>
        </pc:spChg>
        <pc:picChg chg="add mod">
          <ac:chgData name="Urieth Attard" userId="75441522-1268-482d-b74b-a084f810ee66" providerId="ADAL" clId="{EFE6045F-8F01-4A82-B16E-2D31DDE6AF51}" dt="2021-03-26T08:57:53.818" v="475" actId="1076"/>
          <ac:picMkLst>
            <pc:docMk/>
            <pc:sldMk cId="1556464417" sldId="295"/>
            <ac:picMk id="16" creationId="{FBD1DC70-8C92-4731-B104-A7E84717E0AE}"/>
          </ac:picMkLst>
        </pc:picChg>
      </pc:sldChg>
      <pc:sldChg chg="addSp delSp modSp ord">
        <pc:chgData name="Urieth Attard" userId="75441522-1268-482d-b74b-a084f810ee66" providerId="ADAL" clId="{EFE6045F-8F01-4A82-B16E-2D31DDE6AF51}" dt="2021-03-26T09:05:11.760" v="793" actId="20577"/>
        <pc:sldMkLst>
          <pc:docMk/>
          <pc:sldMk cId="4109764292" sldId="307"/>
        </pc:sldMkLst>
        <pc:spChg chg="add mod">
          <ac:chgData name="Urieth Attard" userId="75441522-1268-482d-b74b-a084f810ee66" providerId="ADAL" clId="{EFE6045F-8F01-4A82-B16E-2D31DDE6AF51}" dt="2021-03-26T09:05:11.760" v="793" actId="20577"/>
          <ac:spMkLst>
            <pc:docMk/>
            <pc:sldMk cId="4109764292" sldId="307"/>
            <ac:spMk id="5" creationId="{D6BE8F0F-99CA-4624-BE99-E95152857094}"/>
          </ac:spMkLst>
        </pc:spChg>
        <pc:spChg chg="add mod">
          <ac:chgData name="Urieth Attard" userId="75441522-1268-482d-b74b-a084f810ee66" providerId="ADAL" clId="{EFE6045F-8F01-4A82-B16E-2D31DDE6AF51}" dt="2021-03-26T07:50:06.281" v="15" actId="1076"/>
          <ac:spMkLst>
            <pc:docMk/>
            <pc:sldMk cId="4109764292" sldId="307"/>
            <ac:spMk id="6" creationId="{C23546BF-0A39-49B5-836F-A418306918DF}"/>
          </ac:spMkLst>
        </pc:spChg>
        <pc:picChg chg="add mod">
          <ac:chgData name="Urieth Attard" userId="75441522-1268-482d-b74b-a084f810ee66" providerId="ADAL" clId="{EFE6045F-8F01-4A82-B16E-2D31DDE6AF51}" dt="2021-03-26T07:50:16.405" v="18" actId="1076"/>
          <ac:picMkLst>
            <pc:docMk/>
            <pc:sldMk cId="4109764292" sldId="307"/>
            <ac:picMk id="8" creationId="{88C1849A-8EC7-45DA-9FDE-8AFE9A3B3DC7}"/>
          </ac:picMkLst>
        </pc:picChg>
        <pc:picChg chg="del">
          <ac:chgData name="Urieth Attard" userId="75441522-1268-482d-b74b-a084f810ee66" providerId="ADAL" clId="{EFE6045F-8F01-4A82-B16E-2D31DDE6AF51}" dt="2021-03-26T07:48:05.327" v="3" actId="478"/>
          <ac:picMkLst>
            <pc:docMk/>
            <pc:sldMk cId="4109764292" sldId="307"/>
            <ac:picMk id="1028" creationId="{37C24F43-51C7-4766-B3ED-288346B12F6E}"/>
          </ac:picMkLst>
        </pc:picChg>
        <pc:cxnChg chg="add mod">
          <ac:chgData name="Urieth Attard" userId="75441522-1268-482d-b74b-a084f810ee66" providerId="ADAL" clId="{EFE6045F-8F01-4A82-B16E-2D31DDE6AF51}" dt="2021-03-26T07:49:35.563" v="10" actId="1076"/>
          <ac:cxnSpMkLst>
            <pc:docMk/>
            <pc:sldMk cId="4109764292" sldId="307"/>
            <ac:cxnSpMk id="7" creationId="{8C7CE980-3E74-44BE-B13F-EC5B461D1BCE}"/>
          </ac:cxnSpMkLst>
        </pc:cxnChg>
      </pc:sldChg>
      <pc:sldChg chg="addSp modSp">
        <pc:chgData name="Urieth Attard" userId="75441522-1268-482d-b74b-a084f810ee66" providerId="ADAL" clId="{EFE6045F-8F01-4A82-B16E-2D31DDE6AF51}" dt="2021-03-26T08:56:07.170" v="459" actId="1076"/>
        <pc:sldMkLst>
          <pc:docMk/>
          <pc:sldMk cId="1385280681" sldId="308"/>
        </pc:sldMkLst>
        <pc:spChg chg="mod">
          <ac:chgData name="Urieth Attard" userId="75441522-1268-482d-b74b-a084f810ee66" providerId="ADAL" clId="{EFE6045F-8F01-4A82-B16E-2D31DDE6AF51}" dt="2021-03-26T08:55:40.020" v="451" actId="1076"/>
          <ac:spMkLst>
            <pc:docMk/>
            <pc:sldMk cId="1385280681" sldId="308"/>
            <ac:spMk id="2" creationId="{9428D30A-2E9A-4460-BEC9-BA1486421AB4}"/>
          </ac:spMkLst>
        </pc:spChg>
        <pc:spChg chg="mod">
          <ac:chgData name="Urieth Attard" userId="75441522-1268-482d-b74b-a084f810ee66" providerId="ADAL" clId="{EFE6045F-8F01-4A82-B16E-2D31DDE6AF51}" dt="2021-03-26T08:55:53.774" v="456" actId="1076"/>
          <ac:spMkLst>
            <pc:docMk/>
            <pc:sldMk cId="1385280681" sldId="308"/>
            <ac:spMk id="6" creationId="{32E1C2C3-BD00-418B-BEB6-989EA8F7E468}"/>
          </ac:spMkLst>
        </pc:spChg>
        <pc:spChg chg="add mod ord">
          <ac:chgData name="Urieth Attard" userId="75441522-1268-482d-b74b-a084f810ee66" providerId="ADAL" clId="{EFE6045F-8F01-4A82-B16E-2D31DDE6AF51}" dt="2021-03-26T08:55:27.800" v="449" actId="167"/>
          <ac:spMkLst>
            <pc:docMk/>
            <pc:sldMk cId="1385280681" sldId="308"/>
            <ac:spMk id="34" creationId="{5F87C163-355B-4808-BB80-ADD075938B4E}"/>
          </ac:spMkLst>
        </pc:spChg>
        <pc:grpChg chg="mod">
          <ac:chgData name="Urieth Attard" userId="75441522-1268-482d-b74b-a084f810ee66" providerId="ADAL" clId="{EFE6045F-8F01-4A82-B16E-2D31DDE6AF51}" dt="2021-03-26T08:56:07.170" v="459" actId="1076"/>
          <ac:grpSpMkLst>
            <pc:docMk/>
            <pc:sldMk cId="1385280681" sldId="308"/>
            <ac:grpSpMk id="14" creationId="{0D528413-838F-4536-ADEF-E3DB5CA2B57A}"/>
          </ac:grpSpMkLst>
        </pc:grpChg>
        <pc:grpChg chg="mod">
          <ac:chgData name="Urieth Attard" userId="75441522-1268-482d-b74b-a084f810ee66" providerId="ADAL" clId="{EFE6045F-8F01-4A82-B16E-2D31DDE6AF51}" dt="2021-03-26T08:56:02.374" v="458" actId="1076"/>
          <ac:grpSpMkLst>
            <pc:docMk/>
            <pc:sldMk cId="1385280681" sldId="308"/>
            <ac:grpSpMk id="30" creationId="{32E63013-C956-4405-9C30-CC3F82E09C93}"/>
          </ac:grpSpMkLst>
        </pc:grpChg>
        <pc:picChg chg="add mod ord">
          <ac:chgData name="Urieth Attard" userId="75441522-1268-482d-b74b-a084f810ee66" providerId="ADAL" clId="{EFE6045F-8F01-4A82-B16E-2D31DDE6AF51}" dt="2021-03-26T08:55:48.595" v="455" actId="1076"/>
          <ac:picMkLst>
            <pc:docMk/>
            <pc:sldMk cId="1385280681" sldId="308"/>
            <ac:picMk id="36" creationId="{465E52D4-7C47-4D49-BA22-6B5F42673580}"/>
          </ac:picMkLst>
        </pc:picChg>
        <pc:picChg chg="mod">
          <ac:chgData name="Urieth Attard" userId="75441522-1268-482d-b74b-a084f810ee66" providerId="ADAL" clId="{EFE6045F-8F01-4A82-B16E-2D31DDE6AF51}" dt="2021-03-26T08:55:56.185" v="457" actId="1076"/>
          <ac:picMkLst>
            <pc:docMk/>
            <pc:sldMk cId="1385280681" sldId="308"/>
            <ac:picMk id="3074" creationId="{692A35E6-26A2-4169-B2A3-BAF7B99D9814}"/>
          </ac:picMkLst>
        </pc:picChg>
      </pc:sldChg>
      <pc:sldChg chg="addSp modSp">
        <pc:chgData name="Urieth Attard" userId="75441522-1268-482d-b74b-a084f810ee66" providerId="ADAL" clId="{EFE6045F-8F01-4A82-B16E-2D31DDE6AF51}" dt="2021-03-26T08:58:57.334" v="487" actId="1076"/>
        <pc:sldMkLst>
          <pc:docMk/>
          <pc:sldMk cId="1017602291" sldId="312"/>
        </pc:sldMkLst>
        <pc:spChg chg="mod">
          <ac:chgData name="Urieth Attard" userId="75441522-1268-482d-b74b-a084f810ee66" providerId="ADAL" clId="{EFE6045F-8F01-4A82-B16E-2D31DDE6AF51}" dt="2021-03-26T08:58:57.334" v="487" actId="1076"/>
          <ac:spMkLst>
            <pc:docMk/>
            <pc:sldMk cId="1017602291" sldId="312"/>
            <ac:spMk id="2" creationId="{09973F8C-BE77-41B5-BD41-6ADF6AAC6C04}"/>
          </ac:spMkLst>
        </pc:spChg>
        <pc:spChg chg="add ord">
          <ac:chgData name="Urieth Attard" userId="75441522-1268-482d-b74b-a084f810ee66" providerId="ADAL" clId="{EFE6045F-8F01-4A82-B16E-2D31DDE6AF51}" dt="2021-03-26T08:58:53.687" v="486" actId="167"/>
          <ac:spMkLst>
            <pc:docMk/>
            <pc:sldMk cId="1017602291" sldId="312"/>
            <ac:spMk id="13" creationId="{B3518FA2-94FB-4EB2-A83B-661C423B0925}"/>
          </ac:spMkLst>
        </pc:spChg>
        <pc:picChg chg="add ord">
          <ac:chgData name="Urieth Attard" userId="75441522-1268-482d-b74b-a084f810ee66" providerId="ADAL" clId="{EFE6045F-8F01-4A82-B16E-2D31DDE6AF51}" dt="2021-03-26T08:58:53.687" v="486" actId="167"/>
          <ac:picMkLst>
            <pc:docMk/>
            <pc:sldMk cId="1017602291" sldId="312"/>
            <ac:picMk id="16" creationId="{638D8507-720B-43D6-B068-393F1CBD1554}"/>
          </ac:picMkLst>
        </pc:picChg>
      </pc:sldChg>
      <pc:sldChg chg="addSp delSp modSp add modNotesTx">
        <pc:chgData name="Urieth Attard" userId="75441522-1268-482d-b74b-a084f810ee66" providerId="ADAL" clId="{EFE6045F-8F01-4A82-B16E-2D31DDE6AF51}" dt="2021-03-26T08:00:50.488" v="201" actId="1076"/>
        <pc:sldMkLst>
          <pc:docMk/>
          <pc:sldMk cId="3755813491" sldId="320"/>
        </pc:sldMkLst>
        <pc:spChg chg="mod">
          <ac:chgData name="Urieth Attard" userId="75441522-1268-482d-b74b-a084f810ee66" providerId="ADAL" clId="{EFE6045F-8F01-4A82-B16E-2D31DDE6AF51}" dt="2021-03-26T07:52:45.127" v="78" actId="20577"/>
          <ac:spMkLst>
            <pc:docMk/>
            <pc:sldMk cId="3755813491" sldId="320"/>
            <ac:spMk id="3" creationId="{5F44C325-D3D0-48AB-B4BD-7692F246B16B}"/>
          </ac:spMkLst>
        </pc:spChg>
        <pc:picChg chg="add mod">
          <ac:chgData name="Urieth Attard" userId="75441522-1268-482d-b74b-a084f810ee66" providerId="ADAL" clId="{EFE6045F-8F01-4A82-B16E-2D31DDE6AF51}" dt="2021-03-26T08:00:50.488" v="201" actId="1076"/>
          <ac:picMkLst>
            <pc:docMk/>
            <pc:sldMk cId="3755813491" sldId="320"/>
            <ac:picMk id="2" creationId="{B617D583-740F-4949-BE08-E0A98CA158EB}"/>
          </ac:picMkLst>
        </pc:picChg>
        <pc:picChg chg="del">
          <ac:chgData name="Urieth Attard" userId="75441522-1268-482d-b74b-a084f810ee66" providerId="ADAL" clId="{EFE6045F-8F01-4A82-B16E-2D31DDE6AF51}" dt="2021-03-26T07:52:49.470" v="79" actId="478"/>
          <ac:picMkLst>
            <pc:docMk/>
            <pc:sldMk cId="3755813491" sldId="320"/>
            <ac:picMk id="4" creationId="{84491C86-D081-417F-B018-440E2F66BA5D}"/>
          </ac:picMkLst>
        </pc:picChg>
        <pc:picChg chg="mod">
          <ac:chgData name="Urieth Attard" userId="75441522-1268-482d-b74b-a084f810ee66" providerId="ADAL" clId="{EFE6045F-8F01-4A82-B16E-2D31DDE6AF51}" dt="2021-03-26T07:53:32.655" v="82" actId="1076"/>
          <ac:picMkLst>
            <pc:docMk/>
            <pc:sldMk cId="3755813491" sldId="320"/>
            <ac:picMk id="1034" creationId="{79C27F5C-ACCA-4A86-875A-2F4A56B74B56}"/>
          </ac:picMkLst>
        </pc:picChg>
      </pc:sldChg>
      <pc:sldChg chg="addSp delSp modSp add ord setBg">
        <pc:chgData name="Urieth Attard" userId="75441522-1268-482d-b74b-a084f810ee66" providerId="ADAL" clId="{EFE6045F-8F01-4A82-B16E-2D31DDE6AF51}" dt="2021-03-26T08:13:12.672" v="274"/>
        <pc:sldMkLst>
          <pc:docMk/>
          <pc:sldMk cId="3860933884" sldId="322"/>
        </pc:sldMkLst>
        <pc:spChg chg="add del mod">
          <ac:chgData name="Urieth Attard" userId="75441522-1268-482d-b74b-a084f810ee66" providerId="ADAL" clId="{EFE6045F-8F01-4A82-B16E-2D31DDE6AF51}" dt="2021-03-26T08:09:02.326" v="245" actId="478"/>
          <ac:spMkLst>
            <pc:docMk/>
            <pc:sldMk cId="3860933884" sldId="322"/>
            <ac:spMk id="3" creationId="{D55D0970-7A25-4A4C-A3C3-463B8E254243}"/>
          </ac:spMkLst>
        </pc:spChg>
        <pc:spChg chg="del">
          <ac:chgData name="Urieth Attard" userId="75441522-1268-482d-b74b-a084f810ee66" providerId="ADAL" clId="{EFE6045F-8F01-4A82-B16E-2D31DDE6AF51}" dt="2021-03-26T08:08:54.773" v="242" actId="478"/>
          <ac:spMkLst>
            <pc:docMk/>
            <pc:sldMk cId="3860933884" sldId="322"/>
            <ac:spMk id="5" creationId="{D6BE8F0F-99CA-4624-BE99-E95152857094}"/>
          </ac:spMkLst>
        </pc:spChg>
        <pc:spChg chg="del">
          <ac:chgData name="Urieth Attard" userId="75441522-1268-482d-b74b-a084f810ee66" providerId="ADAL" clId="{EFE6045F-8F01-4A82-B16E-2D31DDE6AF51}" dt="2021-03-26T08:08:57.487" v="243" actId="478"/>
          <ac:spMkLst>
            <pc:docMk/>
            <pc:sldMk cId="3860933884" sldId="322"/>
            <ac:spMk id="6" creationId="{C23546BF-0A39-49B5-836F-A418306918DF}"/>
          </ac:spMkLst>
        </pc:spChg>
        <pc:spChg chg="add del mod">
          <ac:chgData name="Urieth Attard" userId="75441522-1268-482d-b74b-a084f810ee66" providerId="ADAL" clId="{EFE6045F-8F01-4A82-B16E-2D31DDE6AF51}" dt="2021-03-26T08:08:59.912" v="244" actId="478"/>
          <ac:spMkLst>
            <pc:docMk/>
            <pc:sldMk cId="3860933884" sldId="322"/>
            <ac:spMk id="9" creationId="{B8A1E65A-1047-4517-8CF7-F18661E341E4}"/>
          </ac:spMkLst>
        </pc:spChg>
        <pc:spChg chg="add mod">
          <ac:chgData name="Urieth Attard" userId="75441522-1268-482d-b74b-a084f810ee66" providerId="ADAL" clId="{EFE6045F-8F01-4A82-B16E-2D31DDE6AF51}" dt="2021-03-26T08:10:31.175" v="273" actId="14100"/>
          <ac:spMkLst>
            <pc:docMk/>
            <pc:sldMk cId="3860933884" sldId="322"/>
            <ac:spMk id="12" creationId="{288833BF-F55B-4665-8B8C-2410441A2E33}"/>
          </ac:spMkLst>
        </pc:spChg>
        <pc:picChg chg="del">
          <ac:chgData name="Urieth Attard" userId="75441522-1268-482d-b74b-a084f810ee66" providerId="ADAL" clId="{EFE6045F-8F01-4A82-B16E-2D31DDE6AF51}" dt="2021-03-26T08:09:22.223" v="249" actId="478"/>
          <ac:picMkLst>
            <pc:docMk/>
            <pc:sldMk cId="3860933884" sldId="322"/>
            <ac:picMk id="8" creationId="{88C1849A-8EC7-45DA-9FDE-8AFE9A3B3DC7}"/>
          </ac:picMkLst>
        </pc:picChg>
        <pc:picChg chg="add del mod">
          <ac:chgData name="Urieth Attard" userId="75441522-1268-482d-b74b-a084f810ee66" providerId="ADAL" clId="{EFE6045F-8F01-4A82-B16E-2D31DDE6AF51}" dt="2021-03-26T08:09:57.287" v="267" actId="478"/>
          <ac:picMkLst>
            <pc:docMk/>
            <pc:sldMk cId="3860933884" sldId="322"/>
            <ac:picMk id="13" creationId="{F2222CC7-213D-41D8-9065-9D8E32E5358A}"/>
          </ac:picMkLst>
        </pc:picChg>
        <pc:picChg chg="add mod">
          <ac:chgData name="Urieth Attard" userId="75441522-1268-482d-b74b-a084f810ee66" providerId="ADAL" clId="{EFE6045F-8F01-4A82-B16E-2D31DDE6AF51}" dt="2021-03-26T08:10:26.637" v="271" actId="1076"/>
          <ac:picMkLst>
            <pc:docMk/>
            <pc:sldMk cId="3860933884" sldId="322"/>
            <ac:picMk id="2050" creationId="{55A48F88-62DE-4DFE-8B0E-0FA751BD4A55}"/>
          </ac:picMkLst>
        </pc:picChg>
        <pc:cxnChg chg="del">
          <ac:chgData name="Urieth Attard" userId="75441522-1268-482d-b74b-a084f810ee66" providerId="ADAL" clId="{EFE6045F-8F01-4A82-B16E-2D31DDE6AF51}" dt="2021-03-26T08:08:29.706" v="241" actId="478"/>
          <ac:cxnSpMkLst>
            <pc:docMk/>
            <pc:sldMk cId="3860933884" sldId="322"/>
            <ac:cxnSpMk id="7" creationId="{8C7CE980-3E74-44BE-B13F-EC5B461D1BCE}"/>
          </ac:cxnSpMkLst>
        </pc:cxnChg>
      </pc:sldChg>
      <pc:sldChg chg="add">
        <pc:chgData name="Urieth Attard" userId="75441522-1268-482d-b74b-a084f810ee66" providerId="ADAL" clId="{EFE6045F-8F01-4A82-B16E-2D31DDE6AF51}" dt="2021-03-26T08:09:27.771" v="252"/>
        <pc:sldMkLst>
          <pc:docMk/>
          <pc:sldMk cId="4242109168" sldId="323"/>
        </pc:sldMkLst>
      </pc:sldChg>
      <pc:sldChg chg="addSp delSp modSp add">
        <pc:chgData name="Urieth Attard" userId="75441522-1268-482d-b74b-a084f810ee66" providerId="ADAL" clId="{EFE6045F-8F01-4A82-B16E-2D31DDE6AF51}" dt="2021-03-26T08:15:27.082" v="297" actId="1076"/>
        <pc:sldMkLst>
          <pc:docMk/>
          <pc:sldMk cId="3680883048" sldId="324"/>
        </pc:sldMkLst>
        <pc:spChg chg="mod">
          <ac:chgData name="Urieth Attard" userId="75441522-1268-482d-b74b-a084f810ee66" providerId="ADAL" clId="{EFE6045F-8F01-4A82-B16E-2D31DDE6AF51}" dt="2021-03-26T08:15:20.345" v="294" actId="688"/>
          <ac:spMkLst>
            <pc:docMk/>
            <pc:sldMk cId="3680883048" sldId="324"/>
            <ac:spMk id="12" creationId="{288833BF-F55B-4665-8B8C-2410441A2E33}"/>
          </ac:spMkLst>
        </pc:spChg>
        <pc:picChg chg="del">
          <ac:chgData name="Urieth Attard" userId="75441522-1268-482d-b74b-a084f810ee66" providerId="ADAL" clId="{EFE6045F-8F01-4A82-B16E-2D31DDE6AF51}" dt="2021-03-26T08:13:24.740" v="290" actId="478"/>
          <ac:picMkLst>
            <pc:docMk/>
            <pc:sldMk cId="3680883048" sldId="324"/>
            <ac:picMk id="2050" creationId="{55A48F88-62DE-4DFE-8B0E-0FA751BD4A55}"/>
          </ac:picMkLst>
        </pc:picChg>
        <pc:picChg chg="add mod">
          <ac:chgData name="Urieth Attard" userId="75441522-1268-482d-b74b-a084f810ee66" providerId="ADAL" clId="{EFE6045F-8F01-4A82-B16E-2D31DDE6AF51}" dt="2021-03-26T08:15:27.082" v="297" actId="1076"/>
          <ac:picMkLst>
            <pc:docMk/>
            <pc:sldMk cId="3680883048" sldId="324"/>
            <ac:picMk id="3074" creationId="{8FB7CD87-3847-4AF0-941F-A79058816E79}"/>
          </ac:picMkLst>
        </pc:picChg>
      </pc:sldChg>
      <pc:sldChg chg="addSp delSp modSp add">
        <pc:chgData name="Urieth Attard" userId="75441522-1268-482d-b74b-a084f810ee66" providerId="ADAL" clId="{EFE6045F-8F01-4A82-B16E-2D31DDE6AF51}" dt="2021-03-26T08:20:11.218" v="310" actId="1076"/>
        <pc:sldMkLst>
          <pc:docMk/>
          <pc:sldMk cId="3723684040" sldId="325"/>
        </pc:sldMkLst>
        <pc:spChg chg="mod">
          <ac:chgData name="Urieth Attard" userId="75441522-1268-482d-b74b-a084f810ee66" providerId="ADAL" clId="{EFE6045F-8F01-4A82-B16E-2D31DDE6AF51}" dt="2021-03-26T08:19:25.143" v="306" actId="20577"/>
          <ac:spMkLst>
            <pc:docMk/>
            <pc:sldMk cId="3723684040" sldId="325"/>
            <ac:spMk id="12" creationId="{288833BF-F55B-4665-8B8C-2410441A2E33}"/>
          </ac:spMkLst>
        </pc:spChg>
        <pc:picChg chg="del">
          <ac:chgData name="Urieth Attard" userId="75441522-1268-482d-b74b-a084f810ee66" providerId="ADAL" clId="{EFE6045F-8F01-4A82-B16E-2D31DDE6AF51}" dt="2021-03-26T08:20:04.136" v="307" actId="478"/>
          <ac:picMkLst>
            <pc:docMk/>
            <pc:sldMk cId="3723684040" sldId="325"/>
            <ac:picMk id="3074" creationId="{8FB7CD87-3847-4AF0-941F-A79058816E79}"/>
          </ac:picMkLst>
        </pc:picChg>
        <pc:picChg chg="add mod">
          <ac:chgData name="Urieth Attard" userId="75441522-1268-482d-b74b-a084f810ee66" providerId="ADAL" clId="{EFE6045F-8F01-4A82-B16E-2D31DDE6AF51}" dt="2021-03-26T08:20:11.218" v="310" actId="1076"/>
          <ac:picMkLst>
            <pc:docMk/>
            <pc:sldMk cId="3723684040" sldId="325"/>
            <ac:picMk id="4098" creationId="{B6C4DED2-4B19-4AC0-9A8D-F036D5D111A6}"/>
          </ac:picMkLst>
        </pc:picChg>
      </pc:sldChg>
      <pc:sldChg chg="addSp delSp modSp add mod setBg">
        <pc:chgData name="Urieth Attard" userId="75441522-1268-482d-b74b-a084f810ee66" providerId="ADAL" clId="{EFE6045F-8F01-4A82-B16E-2D31DDE6AF51}" dt="2021-03-26T08:22:02.655" v="339" actId="14100"/>
        <pc:sldMkLst>
          <pc:docMk/>
          <pc:sldMk cId="2737887326" sldId="326"/>
        </pc:sldMkLst>
        <pc:spChg chg="add del mod">
          <ac:chgData name="Urieth Attard" userId="75441522-1268-482d-b74b-a084f810ee66" providerId="ADAL" clId="{EFE6045F-8F01-4A82-B16E-2D31DDE6AF51}" dt="2021-03-26T08:21:54.506" v="338" actId="26606"/>
          <ac:spMkLst>
            <pc:docMk/>
            <pc:sldMk cId="2737887326" sldId="326"/>
            <ac:spMk id="12" creationId="{288833BF-F55B-4665-8B8C-2410441A2E33}"/>
          </ac:spMkLst>
        </pc:spChg>
        <pc:spChg chg="add del">
          <ac:chgData name="Urieth Attard" userId="75441522-1268-482d-b74b-a084f810ee66" providerId="ADAL" clId="{EFE6045F-8F01-4A82-B16E-2D31DDE6AF51}" dt="2021-03-26T08:21:54.506" v="338" actId="26606"/>
          <ac:spMkLst>
            <pc:docMk/>
            <pc:sldMk cId="2737887326" sldId="326"/>
            <ac:spMk id="73" creationId="{32BC26D8-82FB-445E-AA49-62A77D7C1EE0}"/>
          </ac:spMkLst>
        </pc:spChg>
        <pc:spChg chg="add del">
          <ac:chgData name="Urieth Attard" userId="75441522-1268-482d-b74b-a084f810ee66" providerId="ADAL" clId="{EFE6045F-8F01-4A82-B16E-2D31DDE6AF51}" dt="2021-03-26T08:21:54.506" v="338" actId="26606"/>
          <ac:spMkLst>
            <pc:docMk/>
            <pc:sldMk cId="2737887326" sldId="326"/>
            <ac:spMk id="75" creationId="{CB44330D-EA18-4254-AA95-EB49948539B8}"/>
          </ac:spMkLst>
        </pc:spChg>
        <pc:spChg chg="add del">
          <ac:chgData name="Urieth Attard" userId="75441522-1268-482d-b74b-a084f810ee66" providerId="ADAL" clId="{EFE6045F-8F01-4A82-B16E-2D31DDE6AF51}" dt="2021-03-26T08:21:54.506" v="338" actId="26606"/>
          <ac:spMkLst>
            <pc:docMk/>
            <pc:sldMk cId="2737887326" sldId="326"/>
            <ac:spMk id="135" creationId="{C0DB9C61-90E0-484F-8602-02F49EDC1B70}"/>
          </ac:spMkLst>
        </pc:spChg>
        <pc:spChg chg="add del">
          <ac:chgData name="Urieth Attard" userId="75441522-1268-482d-b74b-a084f810ee66" providerId="ADAL" clId="{EFE6045F-8F01-4A82-B16E-2D31DDE6AF51}" dt="2021-03-26T08:21:54.506" v="338" actId="26606"/>
          <ac:spMkLst>
            <pc:docMk/>
            <pc:sldMk cId="2737887326" sldId="326"/>
            <ac:spMk id="137" creationId="{3F7ED563-E5DB-4937-BF78-7893C4DC92A0}"/>
          </ac:spMkLst>
        </pc:spChg>
        <pc:spChg chg="add del">
          <ac:chgData name="Urieth Attard" userId="75441522-1268-482d-b74b-a084f810ee66" providerId="ADAL" clId="{EFE6045F-8F01-4A82-B16E-2D31DDE6AF51}" dt="2021-03-26T08:21:54.506" v="338" actId="26606"/>
          <ac:spMkLst>
            <pc:docMk/>
            <pc:sldMk cId="2737887326" sldId="326"/>
            <ac:spMk id="139" creationId="{2306B647-FE95-4550-8350-3D2180C62211}"/>
          </ac:spMkLst>
        </pc:spChg>
        <pc:picChg chg="del">
          <ac:chgData name="Urieth Attard" userId="75441522-1268-482d-b74b-a084f810ee66" providerId="ADAL" clId="{EFE6045F-8F01-4A82-B16E-2D31DDE6AF51}" dt="2021-03-26T08:20:38.884" v="324" actId="478"/>
          <ac:picMkLst>
            <pc:docMk/>
            <pc:sldMk cId="2737887326" sldId="326"/>
            <ac:picMk id="4098" creationId="{B6C4DED2-4B19-4AC0-9A8D-F036D5D111A6}"/>
          </ac:picMkLst>
        </pc:picChg>
        <pc:picChg chg="add del mod">
          <ac:chgData name="Urieth Attard" userId="75441522-1268-482d-b74b-a084f810ee66" providerId="ADAL" clId="{EFE6045F-8F01-4A82-B16E-2D31DDE6AF51}" dt="2021-03-26T08:22:02.655" v="339" actId="14100"/>
          <ac:picMkLst>
            <pc:docMk/>
            <pc:sldMk cId="2737887326" sldId="326"/>
            <ac:picMk id="5122" creationId="{7B4012AD-379E-4852-8F1C-51AB620EAB51}"/>
          </ac:picMkLst>
        </pc:picChg>
      </pc:sldChg>
      <pc:sldChg chg="add">
        <pc:chgData name="Urieth Attard" userId="75441522-1268-482d-b74b-a084f810ee66" providerId="ADAL" clId="{EFE6045F-8F01-4A82-B16E-2D31DDE6AF51}" dt="2021-03-26T08:46:17.064" v="365"/>
        <pc:sldMkLst>
          <pc:docMk/>
          <pc:sldMk cId="2808312611" sldId="328"/>
        </pc:sldMkLst>
      </pc:sldChg>
    </pc:docChg>
  </pc:docChgLst>
  <pc:docChgLst>
    <pc:chgData name="Urieth Attard" userId="75441522-1268-482d-b74b-a084f810ee66" providerId="ADAL" clId="{49A85688-4FCB-46BD-858F-B0A25B0A5329}"/>
    <pc:docChg chg="undo custSel addSld delSld modSld">
      <pc:chgData name="Urieth Attard" userId="75441522-1268-482d-b74b-a084f810ee66" providerId="ADAL" clId="{49A85688-4FCB-46BD-858F-B0A25B0A5329}" dt="2021-04-10T20:29:30.190" v="178" actId="478"/>
      <pc:docMkLst>
        <pc:docMk/>
      </pc:docMkLst>
      <pc:sldChg chg="delSp">
        <pc:chgData name="Urieth Attard" userId="75441522-1268-482d-b74b-a084f810ee66" providerId="ADAL" clId="{49A85688-4FCB-46BD-858F-B0A25B0A5329}" dt="2021-04-10T20:29:30.190" v="178" actId="478"/>
        <pc:sldMkLst>
          <pc:docMk/>
          <pc:sldMk cId="996910331" sldId="260"/>
        </pc:sldMkLst>
        <pc:spChg chg="del">
          <ac:chgData name="Urieth Attard" userId="75441522-1268-482d-b74b-a084f810ee66" providerId="ADAL" clId="{49A85688-4FCB-46BD-858F-B0A25B0A5329}" dt="2021-04-10T20:29:30.190" v="178" actId="478"/>
          <ac:spMkLst>
            <pc:docMk/>
            <pc:sldMk cId="996910331" sldId="260"/>
            <ac:spMk id="3" creationId="{C3D0A8D4-DF3C-4E1B-BB61-6774B5BA3789}"/>
          </ac:spMkLst>
        </pc:spChg>
      </pc:sldChg>
      <pc:sldChg chg="addSp delSp modSp delAnim modAnim">
        <pc:chgData name="Urieth Attard" userId="75441522-1268-482d-b74b-a084f810ee66" providerId="ADAL" clId="{49A85688-4FCB-46BD-858F-B0A25B0A5329}" dt="2021-04-08T07:51:21.922" v="112"/>
        <pc:sldMkLst>
          <pc:docMk/>
          <pc:sldMk cId="1866330171" sldId="292"/>
        </pc:sldMkLst>
        <pc:spChg chg="add del mod">
          <ac:chgData name="Urieth Attard" userId="75441522-1268-482d-b74b-a084f810ee66" providerId="ADAL" clId="{49A85688-4FCB-46BD-858F-B0A25B0A5329}" dt="2021-04-08T07:39:36.288" v="69" actId="478"/>
          <ac:spMkLst>
            <pc:docMk/>
            <pc:sldMk cId="1866330171" sldId="292"/>
            <ac:spMk id="4" creationId="{8F21876A-C827-4064-8517-082EBE9AAEE0}"/>
          </ac:spMkLst>
        </pc:spChg>
        <pc:spChg chg="add mod">
          <ac:chgData name="Urieth Attard" userId="75441522-1268-482d-b74b-a084f810ee66" providerId="ADAL" clId="{49A85688-4FCB-46BD-858F-B0A25B0A5329}" dt="2021-04-08T07:51:21.922" v="112"/>
          <ac:spMkLst>
            <pc:docMk/>
            <pc:sldMk cId="1866330171" sldId="292"/>
            <ac:spMk id="7" creationId="{188C44DF-A4F9-4ACC-BC9A-31843C0C7B7B}"/>
          </ac:spMkLst>
        </pc:spChg>
        <pc:spChg chg="add mod">
          <ac:chgData name="Urieth Attard" userId="75441522-1268-482d-b74b-a084f810ee66" providerId="ADAL" clId="{49A85688-4FCB-46BD-858F-B0A25B0A5329}" dt="2021-04-08T07:49:48.569" v="100"/>
          <ac:spMkLst>
            <pc:docMk/>
            <pc:sldMk cId="1866330171" sldId="292"/>
            <ac:spMk id="8" creationId="{08A74587-02B2-4061-B8D6-9CD5ED710EAF}"/>
          </ac:spMkLst>
        </pc:spChg>
        <pc:spChg chg="add mod">
          <ac:chgData name="Urieth Attard" userId="75441522-1268-482d-b74b-a084f810ee66" providerId="ADAL" clId="{49A85688-4FCB-46BD-858F-B0A25B0A5329}" dt="2021-04-08T07:50:02.440" v="101"/>
          <ac:spMkLst>
            <pc:docMk/>
            <pc:sldMk cId="1866330171" sldId="292"/>
            <ac:spMk id="9" creationId="{DEA3CD1F-7B13-4569-868E-F4E6E56D06EF}"/>
          </ac:spMkLst>
        </pc:spChg>
        <pc:picChg chg="add del mod">
          <ac:chgData name="Urieth Attard" userId="75441522-1268-482d-b74b-a084f810ee66" providerId="ADAL" clId="{49A85688-4FCB-46BD-858F-B0A25B0A5329}" dt="2021-04-08T07:38:54.607" v="59" actId="478"/>
          <ac:picMkLst>
            <pc:docMk/>
            <pc:sldMk cId="1866330171" sldId="292"/>
            <ac:picMk id="3" creationId="{8233EC4C-17CD-4DEA-878F-F35DF1F8B009}"/>
          </ac:picMkLst>
        </pc:picChg>
        <pc:picChg chg="mod">
          <ac:chgData name="Urieth Attard" userId="75441522-1268-482d-b74b-a084f810ee66" providerId="ADAL" clId="{49A85688-4FCB-46BD-858F-B0A25B0A5329}" dt="2021-04-08T07:40:33.338" v="88" actId="1076"/>
          <ac:picMkLst>
            <pc:docMk/>
            <pc:sldMk cId="1866330171" sldId="292"/>
            <ac:picMk id="5" creationId="{91C5096D-EE5D-4622-A324-71A7792827AD}"/>
          </ac:picMkLst>
        </pc:picChg>
        <pc:picChg chg="add del mod">
          <ac:chgData name="Urieth Attard" userId="75441522-1268-482d-b74b-a084f810ee66" providerId="ADAL" clId="{49A85688-4FCB-46BD-858F-B0A25B0A5329}" dt="2021-04-08T07:38:53.122" v="58" actId="478"/>
          <ac:picMkLst>
            <pc:docMk/>
            <pc:sldMk cId="1866330171" sldId="292"/>
            <ac:picMk id="6" creationId="{E2788C6D-7EA6-4C9B-B776-921C06EF9EC4}"/>
          </ac:picMkLst>
        </pc:picChg>
      </pc:sldChg>
      <pc:sldChg chg="modNotesTx">
        <pc:chgData name="Urieth Attard" userId="75441522-1268-482d-b74b-a084f810ee66" providerId="ADAL" clId="{49A85688-4FCB-46BD-858F-B0A25B0A5329}" dt="2021-04-10T19:13:24.348" v="154" actId="6549"/>
        <pc:sldMkLst>
          <pc:docMk/>
          <pc:sldMk cId="1017602291" sldId="312"/>
        </pc:sldMkLst>
      </pc:sldChg>
      <pc:sldChg chg="modNotesTx">
        <pc:chgData name="Urieth Attard" userId="75441522-1268-482d-b74b-a084f810ee66" providerId="ADAL" clId="{49A85688-4FCB-46BD-858F-B0A25B0A5329}" dt="2021-04-10T19:09:11.702" v="114" actId="6549"/>
        <pc:sldMkLst>
          <pc:docMk/>
          <pc:sldMk cId="3755813491" sldId="320"/>
        </pc:sldMkLst>
      </pc:sldChg>
      <pc:sldChg chg="modNotesTx">
        <pc:chgData name="Urieth Attard" userId="75441522-1268-482d-b74b-a084f810ee66" providerId="ADAL" clId="{49A85688-4FCB-46BD-858F-B0A25B0A5329}" dt="2021-04-10T19:11:35.091" v="141" actId="6549"/>
        <pc:sldMkLst>
          <pc:docMk/>
          <pc:sldMk cId="3860933884" sldId="322"/>
        </pc:sldMkLst>
      </pc:sldChg>
      <pc:sldChg chg="modNotesTx">
        <pc:chgData name="Urieth Attard" userId="75441522-1268-482d-b74b-a084f810ee66" providerId="ADAL" clId="{49A85688-4FCB-46BD-858F-B0A25B0A5329}" dt="2021-04-10T19:11:56.497" v="143" actId="6549"/>
        <pc:sldMkLst>
          <pc:docMk/>
          <pc:sldMk cId="3723684040" sldId="325"/>
        </pc:sldMkLst>
      </pc:sldChg>
      <pc:sldChg chg="modNotesTx">
        <pc:chgData name="Urieth Attard" userId="75441522-1268-482d-b74b-a084f810ee66" providerId="ADAL" clId="{49A85688-4FCB-46BD-858F-B0A25B0A5329}" dt="2021-04-10T19:12:02.679" v="144" actId="6549"/>
        <pc:sldMkLst>
          <pc:docMk/>
          <pc:sldMk cId="2737887326" sldId="326"/>
        </pc:sldMkLst>
      </pc:sldChg>
      <pc:sldChg chg="modNotesTx">
        <pc:chgData name="Urieth Attard" userId="75441522-1268-482d-b74b-a084f810ee66" providerId="ADAL" clId="{49A85688-4FCB-46BD-858F-B0A25B0A5329}" dt="2021-04-10T19:12:20.231" v="147" actId="6549"/>
        <pc:sldMkLst>
          <pc:docMk/>
          <pc:sldMk cId="2808312611" sldId="328"/>
        </pc:sldMkLst>
      </pc:sldChg>
      <pc:sldChg chg="mod modTransition modShow">
        <pc:chgData name="Urieth Attard" userId="75441522-1268-482d-b74b-a084f810ee66" providerId="ADAL" clId="{49A85688-4FCB-46BD-858F-B0A25B0A5329}" dt="2021-04-10T19:13:16.583" v="153"/>
        <pc:sldMkLst>
          <pc:docMk/>
          <pc:sldMk cId="1857041612" sldId="329"/>
        </pc:sldMkLst>
      </pc:sldChg>
      <pc:sldChg chg="del modAnim">
        <pc:chgData name="Urieth Attard" userId="75441522-1268-482d-b74b-a084f810ee66" providerId="ADAL" clId="{49A85688-4FCB-46BD-858F-B0A25B0A5329}" dt="2021-04-10T19:11:21.626" v="140" actId="47"/>
        <pc:sldMkLst>
          <pc:docMk/>
          <pc:sldMk cId="330197400" sldId="331"/>
        </pc:sldMkLst>
      </pc:sldChg>
      <pc:sldChg chg="modNotesTx">
        <pc:chgData name="Urieth Attard" userId="75441522-1268-482d-b74b-a084f810ee66" providerId="ADAL" clId="{49A85688-4FCB-46BD-858F-B0A25B0A5329}" dt="2021-04-10T19:11:51.128" v="142" actId="6549"/>
        <pc:sldMkLst>
          <pc:docMk/>
          <pc:sldMk cId="1334824770" sldId="332"/>
        </pc:sldMkLst>
      </pc:sldChg>
      <pc:sldChg chg="modNotesTx">
        <pc:chgData name="Urieth Attard" userId="75441522-1268-482d-b74b-a084f810ee66" providerId="ADAL" clId="{49A85688-4FCB-46BD-858F-B0A25B0A5329}" dt="2021-04-10T19:12:06.672" v="145" actId="6549"/>
        <pc:sldMkLst>
          <pc:docMk/>
          <pc:sldMk cId="2505993958" sldId="333"/>
        </pc:sldMkLst>
      </pc:sldChg>
      <pc:sldChg chg="modSp modNotesTx">
        <pc:chgData name="Urieth Attard" userId="75441522-1268-482d-b74b-a084f810ee66" providerId="ADAL" clId="{49A85688-4FCB-46BD-858F-B0A25B0A5329}" dt="2021-04-10T19:12:27.857" v="148" actId="6549"/>
        <pc:sldMkLst>
          <pc:docMk/>
          <pc:sldMk cId="436020657" sldId="334"/>
        </pc:sldMkLst>
        <pc:spChg chg="mod">
          <ac:chgData name="Urieth Attard" userId="75441522-1268-482d-b74b-a084f810ee66" providerId="ADAL" clId="{49A85688-4FCB-46BD-858F-B0A25B0A5329}" dt="2021-04-08T07:26:58.880" v="34" actId="20577"/>
          <ac:spMkLst>
            <pc:docMk/>
            <pc:sldMk cId="436020657" sldId="334"/>
            <ac:spMk id="3" creationId="{5F44C325-D3D0-48AB-B4BD-7692F246B16B}"/>
          </ac:spMkLst>
        </pc:spChg>
      </pc:sldChg>
      <pc:sldChg chg="modNotesTx">
        <pc:chgData name="Urieth Attard" userId="75441522-1268-482d-b74b-a084f810ee66" providerId="ADAL" clId="{49A85688-4FCB-46BD-858F-B0A25B0A5329}" dt="2021-04-10T19:13:53.492" v="177" actId="20577"/>
        <pc:sldMkLst>
          <pc:docMk/>
          <pc:sldMk cId="2852586035" sldId="335"/>
        </pc:sldMkLst>
      </pc:sldChg>
      <pc:sldChg chg="modNotesTx">
        <pc:chgData name="Urieth Attard" userId="75441522-1268-482d-b74b-a084f810ee66" providerId="ADAL" clId="{49A85688-4FCB-46BD-858F-B0A25B0A5329}" dt="2021-04-10T19:13:35.907" v="155" actId="6549"/>
        <pc:sldMkLst>
          <pc:docMk/>
          <pc:sldMk cId="1415299487" sldId="337"/>
        </pc:sldMkLst>
      </pc:sldChg>
      <pc:sldChg chg="modSp modNotesTx">
        <pc:chgData name="Urieth Attard" userId="75441522-1268-482d-b74b-a084f810ee66" providerId="ADAL" clId="{49A85688-4FCB-46BD-858F-B0A25B0A5329}" dt="2021-04-10T19:09:05.031" v="113" actId="6549"/>
        <pc:sldMkLst>
          <pc:docMk/>
          <pc:sldMk cId="321655695" sldId="339"/>
        </pc:sldMkLst>
        <pc:spChg chg="mod">
          <ac:chgData name="Urieth Attard" userId="75441522-1268-482d-b74b-a084f810ee66" providerId="ADAL" clId="{49A85688-4FCB-46BD-858F-B0A25B0A5329}" dt="2021-04-08T07:25:30.911" v="18" actId="20577"/>
          <ac:spMkLst>
            <pc:docMk/>
            <pc:sldMk cId="321655695" sldId="339"/>
            <ac:spMk id="21" creationId="{9C0DE3E3-53D4-41A0-97D7-2214EF85A4DE}"/>
          </ac:spMkLst>
        </pc:spChg>
      </pc:sldChg>
      <pc:sldChg chg="modNotesTx">
        <pc:chgData name="Urieth Attard" userId="75441522-1268-482d-b74b-a084f810ee66" providerId="ADAL" clId="{49A85688-4FCB-46BD-858F-B0A25B0A5329}" dt="2021-04-10T19:12:11.073" v="146" actId="6549"/>
        <pc:sldMkLst>
          <pc:docMk/>
          <pc:sldMk cId="1190893445" sldId="340"/>
        </pc:sldMkLst>
      </pc:sldChg>
      <pc:sldChg chg="modNotesTx">
        <pc:chgData name="Urieth Attard" userId="75441522-1268-482d-b74b-a084f810ee66" providerId="ADAL" clId="{49A85688-4FCB-46BD-858F-B0A25B0A5329}" dt="2021-04-10T19:09:52.945" v="121" actId="6549"/>
        <pc:sldMkLst>
          <pc:docMk/>
          <pc:sldMk cId="659977998" sldId="342"/>
        </pc:sldMkLst>
      </pc:sldChg>
      <pc:sldChg chg="modNotesTx">
        <pc:chgData name="Urieth Attard" userId="75441522-1268-482d-b74b-a084f810ee66" providerId="ADAL" clId="{49A85688-4FCB-46BD-858F-B0A25B0A5329}" dt="2021-04-10T19:09:56.468" v="122" actId="6549"/>
        <pc:sldMkLst>
          <pc:docMk/>
          <pc:sldMk cId="4001423122" sldId="343"/>
        </pc:sldMkLst>
      </pc:sldChg>
      <pc:sldChg chg="modNotesTx">
        <pc:chgData name="Urieth Attard" userId="75441522-1268-482d-b74b-a084f810ee66" providerId="ADAL" clId="{49A85688-4FCB-46BD-858F-B0A25B0A5329}" dt="2021-04-10T19:09:24.667" v="115" actId="6549"/>
        <pc:sldMkLst>
          <pc:docMk/>
          <pc:sldMk cId="3375491133" sldId="344"/>
        </pc:sldMkLst>
      </pc:sldChg>
      <pc:sldChg chg="modNotesTx">
        <pc:chgData name="Urieth Attard" userId="75441522-1268-482d-b74b-a084f810ee66" providerId="ADAL" clId="{49A85688-4FCB-46BD-858F-B0A25B0A5329}" dt="2021-04-10T19:09:30.317" v="116" actId="6549"/>
        <pc:sldMkLst>
          <pc:docMk/>
          <pc:sldMk cId="233928545" sldId="345"/>
        </pc:sldMkLst>
      </pc:sldChg>
      <pc:sldChg chg="modNotesTx">
        <pc:chgData name="Urieth Attard" userId="75441522-1268-482d-b74b-a084f810ee66" providerId="ADAL" clId="{49A85688-4FCB-46BD-858F-B0A25B0A5329}" dt="2021-04-10T19:09:34.104" v="117" actId="6549"/>
        <pc:sldMkLst>
          <pc:docMk/>
          <pc:sldMk cId="4229240433" sldId="346"/>
        </pc:sldMkLst>
      </pc:sldChg>
      <pc:sldChg chg="modNotesTx">
        <pc:chgData name="Urieth Attard" userId="75441522-1268-482d-b74b-a084f810ee66" providerId="ADAL" clId="{49A85688-4FCB-46BD-858F-B0A25B0A5329}" dt="2021-04-10T19:09:38.068" v="118" actId="6549"/>
        <pc:sldMkLst>
          <pc:docMk/>
          <pc:sldMk cId="736143357" sldId="347"/>
        </pc:sldMkLst>
      </pc:sldChg>
      <pc:sldChg chg="modNotesTx">
        <pc:chgData name="Urieth Attard" userId="75441522-1268-482d-b74b-a084f810ee66" providerId="ADAL" clId="{49A85688-4FCB-46BD-858F-B0A25B0A5329}" dt="2021-04-10T19:09:43.206" v="119" actId="6549"/>
        <pc:sldMkLst>
          <pc:docMk/>
          <pc:sldMk cId="734794510" sldId="348"/>
        </pc:sldMkLst>
      </pc:sldChg>
      <pc:sldChg chg="modNotesTx">
        <pc:chgData name="Urieth Attard" userId="75441522-1268-482d-b74b-a084f810ee66" providerId="ADAL" clId="{49A85688-4FCB-46BD-858F-B0A25B0A5329}" dt="2021-04-10T19:09:49.267" v="120" actId="6549"/>
        <pc:sldMkLst>
          <pc:docMk/>
          <pc:sldMk cId="716441329" sldId="349"/>
        </pc:sldMkLst>
      </pc:sldChg>
      <pc:sldChg chg="modNotesTx">
        <pc:chgData name="Urieth Attard" userId="75441522-1268-482d-b74b-a084f810ee66" providerId="ADAL" clId="{49A85688-4FCB-46BD-858F-B0A25B0A5329}" dt="2021-04-10T19:10:00.293" v="123" actId="6549"/>
        <pc:sldMkLst>
          <pc:docMk/>
          <pc:sldMk cId="2704306979" sldId="350"/>
        </pc:sldMkLst>
      </pc:sldChg>
      <pc:sldChg chg="modNotesTx">
        <pc:chgData name="Urieth Attard" userId="75441522-1268-482d-b74b-a084f810ee66" providerId="ADAL" clId="{49A85688-4FCB-46BD-858F-B0A25B0A5329}" dt="2021-04-10T19:10:04.373" v="124" actId="6549"/>
        <pc:sldMkLst>
          <pc:docMk/>
          <pc:sldMk cId="3830878311" sldId="351"/>
        </pc:sldMkLst>
      </pc:sldChg>
      <pc:sldChg chg="modNotesTx">
        <pc:chgData name="Urieth Attard" userId="75441522-1268-482d-b74b-a084f810ee66" providerId="ADAL" clId="{49A85688-4FCB-46BD-858F-B0A25B0A5329}" dt="2021-04-10T19:10:12.455" v="126" actId="6549"/>
        <pc:sldMkLst>
          <pc:docMk/>
          <pc:sldMk cId="1808819730" sldId="352"/>
        </pc:sldMkLst>
      </pc:sldChg>
      <pc:sldChg chg="modNotesTx">
        <pc:chgData name="Urieth Attard" userId="75441522-1268-482d-b74b-a084f810ee66" providerId="ADAL" clId="{49A85688-4FCB-46BD-858F-B0A25B0A5329}" dt="2021-04-10T19:10:08.532" v="125" actId="6549"/>
        <pc:sldMkLst>
          <pc:docMk/>
          <pc:sldMk cId="2528233910" sldId="353"/>
        </pc:sldMkLst>
      </pc:sldChg>
      <pc:sldChg chg="modNotesTx">
        <pc:chgData name="Urieth Attard" userId="75441522-1268-482d-b74b-a084f810ee66" providerId="ADAL" clId="{49A85688-4FCB-46BD-858F-B0A25B0A5329}" dt="2021-04-10T19:10:17.185" v="127" actId="6549"/>
        <pc:sldMkLst>
          <pc:docMk/>
          <pc:sldMk cId="248232732" sldId="355"/>
        </pc:sldMkLst>
      </pc:sldChg>
      <pc:sldChg chg="modNotesTx">
        <pc:chgData name="Urieth Attard" userId="75441522-1268-482d-b74b-a084f810ee66" providerId="ADAL" clId="{49A85688-4FCB-46BD-858F-B0A25B0A5329}" dt="2021-04-10T19:10:26.586" v="129" actId="6549"/>
        <pc:sldMkLst>
          <pc:docMk/>
          <pc:sldMk cId="2161226172" sldId="356"/>
        </pc:sldMkLst>
      </pc:sldChg>
      <pc:sldChg chg="modNotesTx">
        <pc:chgData name="Urieth Attard" userId="75441522-1268-482d-b74b-a084f810ee66" providerId="ADAL" clId="{49A85688-4FCB-46BD-858F-B0A25B0A5329}" dt="2021-04-10T19:10:21.682" v="128" actId="6549"/>
        <pc:sldMkLst>
          <pc:docMk/>
          <pc:sldMk cId="1456962210" sldId="357"/>
        </pc:sldMkLst>
      </pc:sldChg>
      <pc:sldChg chg="modNotesTx">
        <pc:chgData name="Urieth Attard" userId="75441522-1268-482d-b74b-a084f810ee66" providerId="ADAL" clId="{49A85688-4FCB-46BD-858F-B0A25B0A5329}" dt="2021-04-10T19:10:30.443" v="130" actId="6549"/>
        <pc:sldMkLst>
          <pc:docMk/>
          <pc:sldMk cId="1612288770" sldId="358"/>
        </pc:sldMkLst>
      </pc:sldChg>
      <pc:sldChg chg="modNotesTx">
        <pc:chgData name="Urieth Attard" userId="75441522-1268-482d-b74b-a084f810ee66" providerId="ADAL" clId="{49A85688-4FCB-46BD-858F-B0A25B0A5329}" dt="2021-04-10T19:10:34.167" v="131" actId="6549"/>
        <pc:sldMkLst>
          <pc:docMk/>
          <pc:sldMk cId="3289599236" sldId="359"/>
        </pc:sldMkLst>
      </pc:sldChg>
      <pc:sldChg chg="modNotesTx">
        <pc:chgData name="Urieth Attard" userId="75441522-1268-482d-b74b-a084f810ee66" providerId="ADAL" clId="{49A85688-4FCB-46BD-858F-B0A25B0A5329}" dt="2021-04-10T19:10:38.662" v="132" actId="6549"/>
        <pc:sldMkLst>
          <pc:docMk/>
          <pc:sldMk cId="3251009810" sldId="360"/>
        </pc:sldMkLst>
      </pc:sldChg>
      <pc:sldChg chg="modNotesTx">
        <pc:chgData name="Urieth Attard" userId="75441522-1268-482d-b74b-a084f810ee66" providerId="ADAL" clId="{49A85688-4FCB-46BD-858F-B0A25B0A5329}" dt="2021-04-10T19:10:42.794" v="133" actId="6549"/>
        <pc:sldMkLst>
          <pc:docMk/>
          <pc:sldMk cId="3413394426" sldId="361"/>
        </pc:sldMkLst>
      </pc:sldChg>
      <pc:sldChg chg="modNotesTx">
        <pc:chgData name="Urieth Attard" userId="75441522-1268-482d-b74b-a084f810ee66" providerId="ADAL" clId="{49A85688-4FCB-46BD-858F-B0A25B0A5329}" dt="2021-04-10T19:10:46.876" v="134" actId="6549"/>
        <pc:sldMkLst>
          <pc:docMk/>
          <pc:sldMk cId="3320842778" sldId="362"/>
        </pc:sldMkLst>
      </pc:sldChg>
      <pc:sldChg chg="modNotesTx">
        <pc:chgData name="Urieth Attard" userId="75441522-1268-482d-b74b-a084f810ee66" providerId="ADAL" clId="{49A85688-4FCB-46BD-858F-B0A25B0A5329}" dt="2021-04-10T19:10:50.953" v="135" actId="6549"/>
        <pc:sldMkLst>
          <pc:docMk/>
          <pc:sldMk cId="600323666" sldId="363"/>
        </pc:sldMkLst>
      </pc:sldChg>
      <pc:sldChg chg="modNotesTx">
        <pc:chgData name="Urieth Attard" userId="75441522-1268-482d-b74b-a084f810ee66" providerId="ADAL" clId="{49A85688-4FCB-46BD-858F-B0A25B0A5329}" dt="2021-04-10T19:10:54.662" v="136" actId="6549"/>
        <pc:sldMkLst>
          <pc:docMk/>
          <pc:sldMk cId="365866321" sldId="364"/>
        </pc:sldMkLst>
      </pc:sldChg>
      <pc:sldChg chg="modNotesTx">
        <pc:chgData name="Urieth Attard" userId="75441522-1268-482d-b74b-a084f810ee66" providerId="ADAL" clId="{49A85688-4FCB-46BD-858F-B0A25B0A5329}" dt="2021-04-10T19:10:58.559" v="137" actId="6549"/>
        <pc:sldMkLst>
          <pc:docMk/>
          <pc:sldMk cId="427506069" sldId="365"/>
        </pc:sldMkLst>
      </pc:sldChg>
      <pc:sldChg chg="modNotesTx">
        <pc:chgData name="Urieth Attard" userId="75441522-1268-482d-b74b-a084f810ee66" providerId="ADAL" clId="{49A85688-4FCB-46BD-858F-B0A25B0A5329}" dt="2021-04-10T19:11:03.037" v="138" actId="6549"/>
        <pc:sldMkLst>
          <pc:docMk/>
          <pc:sldMk cId="795095470" sldId="366"/>
        </pc:sldMkLst>
      </pc:sldChg>
      <pc:sldChg chg="modNotesTx">
        <pc:chgData name="Urieth Attard" userId="75441522-1268-482d-b74b-a084f810ee66" providerId="ADAL" clId="{49A85688-4FCB-46BD-858F-B0A25B0A5329}" dt="2021-04-10T19:11:06.734" v="139" actId="6549"/>
        <pc:sldMkLst>
          <pc:docMk/>
          <pc:sldMk cId="2762319825" sldId="367"/>
        </pc:sldMkLst>
      </pc:sldChg>
      <pc:sldChg chg="add del">
        <pc:chgData name="Urieth Attard" userId="75441522-1268-482d-b74b-a084f810ee66" providerId="ADAL" clId="{49A85688-4FCB-46BD-858F-B0A25B0A5329}" dt="2021-04-10T19:13:14.268" v="151" actId="47"/>
        <pc:sldMkLst>
          <pc:docMk/>
          <pc:sldMk cId="1592779044" sldId="368"/>
        </pc:sldMkLst>
      </pc:sldChg>
    </pc:docChg>
  </pc:docChgLst>
  <pc:docChgLst>
    <pc:chgData name="Urieth Attard" userId="75441522-1268-482d-b74b-a084f810ee66" providerId="ADAL" clId="{7304292E-8F73-4091-B319-3A05579ADE7D}"/>
    <pc:docChg chg="undo custSel mod addSld delSld modSld sldOrd">
      <pc:chgData name="Urieth Attard" userId="75441522-1268-482d-b74b-a084f810ee66" providerId="ADAL" clId="{7304292E-8F73-4091-B319-3A05579ADE7D}" dt="2021-04-05T09:20:17.226" v="4330" actId="6549"/>
      <pc:docMkLst>
        <pc:docMk/>
      </pc:docMkLst>
      <pc:sldChg chg="addSp delSp modSp mod setClrOvrMap modNotesTx">
        <pc:chgData name="Urieth Attard" userId="75441522-1268-482d-b74b-a084f810ee66" providerId="ADAL" clId="{7304292E-8F73-4091-B319-3A05579ADE7D}" dt="2021-04-05T09:20:17.226" v="4330" actId="6549"/>
        <pc:sldMkLst>
          <pc:docMk/>
          <pc:sldMk cId="996910331" sldId="260"/>
        </pc:sldMkLst>
        <pc:spChg chg="mod ord">
          <ac:chgData name="Urieth Attard" userId="75441522-1268-482d-b74b-a084f810ee66" providerId="ADAL" clId="{7304292E-8F73-4091-B319-3A05579ADE7D}" dt="2021-03-27T20:58:20.663" v="37" actId="26606"/>
          <ac:spMkLst>
            <pc:docMk/>
            <pc:sldMk cId="996910331" sldId="260"/>
            <ac:spMk id="2" creationId="{FE8D0916-1146-4848-8F04-554AA4584025}"/>
          </ac:spMkLst>
        </pc:spChg>
        <pc:spChg chg="add mod">
          <ac:chgData name="Urieth Attard" userId="75441522-1268-482d-b74b-a084f810ee66" providerId="ADAL" clId="{7304292E-8F73-4091-B319-3A05579ADE7D}" dt="2021-03-27T20:58:36.591" v="70" actId="20577"/>
          <ac:spMkLst>
            <pc:docMk/>
            <pc:sldMk cId="996910331" sldId="260"/>
            <ac:spMk id="3" creationId="{C3D0A8D4-DF3C-4E1B-BB61-6774B5BA3789}"/>
          </ac:spMkLst>
        </pc:spChg>
        <pc:spChg chg="add del">
          <ac:chgData name="Urieth Attard" userId="75441522-1268-482d-b74b-a084f810ee66" providerId="ADAL" clId="{7304292E-8F73-4091-B319-3A05579ADE7D}" dt="2021-03-27T20:58:14.853" v="34" actId="26606"/>
          <ac:spMkLst>
            <pc:docMk/>
            <pc:sldMk cId="996910331" sldId="260"/>
            <ac:spMk id="73" creationId="{5A59F003-E00A-43F9-91DC-CC54E3B87466}"/>
          </ac:spMkLst>
        </pc:spChg>
        <pc:spChg chg="add del">
          <ac:chgData name="Urieth Attard" userId="75441522-1268-482d-b74b-a084f810ee66" providerId="ADAL" clId="{7304292E-8F73-4091-B319-3A05579ADE7D}" dt="2021-03-27T20:58:14.853" v="34" actId="26606"/>
          <ac:spMkLst>
            <pc:docMk/>
            <pc:sldMk cId="996910331" sldId="260"/>
            <ac:spMk id="75" creationId="{D74A4382-E3AD-430A-9A1F-DFA3E0E77A7D}"/>
          </ac:spMkLst>
        </pc:spChg>
        <pc:spChg chg="add del">
          <ac:chgData name="Urieth Attard" userId="75441522-1268-482d-b74b-a084f810ee66" providerId="ADAL" clId="{7304292E-8F73-4091-B319-3A05579ADE7D}" dt="2021-03-27T20:58:14.853" v="34" actId="26606"/>
          <ac:spMkLst>
            <pc:docMk/>
            <pc:sldMk cId="996910331" sldId="260"/>
            <ac:spMk id="77" creationId="{79F40191-0F44-4FD1-82CC-ACB507C14BE6}"/>
          </ac:spMkLst>
        </pc:spChg>
        <pc:spChg chg="del">
          <ac:chgData name="Urieth Attard" userId="75441522-1268-482d-b74b-a084f810ee66" providerId="ADAL" clId="{7304292E-8F73-4091-B319-3A05579ADE7D}" dt="2021-03-27T20:57:33.626" v="2" actId="26606"/>
          <ac:spMkLst>
            <pc:docMk/>
            <pc:sldMk cId="996910331" sldId="260"/>
            <ac:spMk id="141" creationId="{87CC2527-562A-4F69-B487-4371E5B243E7}"/>
          </ac:spMkLst>
        </pc:spChg>
        <pc:spChg chg="add del">
          <ac:chgData name="Urieth Attard" userId="75441522-1268-482d-b74b-a084f810ee66" providerId="ADAL" clId="{7304292E-8F73-4091-B319-3A05579ADE7D}" dt="2021-03-27T20:58:20.663" v="37" actId="26606"/>
          <ac:spMkLst>
            <pc:docMk/>
            <pc:sldMk cId="996910331" sldId="260"/>
            <ac:spMk id="192" creationId="{87CC2527-562A-4F69-B487-4371E5B243E7}"/>
          </ac:spMkLst>
        </pc:spChg>
        <pc:spChg chg="add del">
          <ac:chgData name="Urieth Attard" userId="75441522-1268-482d-b74b-a084f810ee66" providerId="ADAL" clId="{7304292E-8F73-4091-B319-3A05579ADE7D}" dt="2021-03-27T20:58:20.648" v="36" actId="26606"/>
          <ac:spMkLst>
            <pc:docMk/>
            <pc:sldMk cId="996910331" sldId="260"/>
            <ac:spMk id="1028" creationId="{8A95209C-5275-4E15-8EA7-7F42980ABF2D}"/>
          </ac:spMkLst>
        </pc:spChg>
        <pc:spChg chg="add del">
          <ac:chgData name="Urieth Attard" userId="75441522-1268-482d-b74b-a084f810ee66" providerId="ADAL" clId="{7304292E-8F73-4091-B319-3A05579ADE7D}" dt="2021-03-27T20:58:20.648" v="36" actId="26606"/>
          <ac:spMkLst>
            <pc:docMk/>
            <pc:sldMk cId="996910331" sldId="260"/>
            <ac:spMk id="1029" creationId="{4F2ED431-E304-4FF0-9F4E-032783C9D612}"/>
          </ac:spMkLst>
        </pc:spChg>
        <pc:spChg chg="add del">
          <ac:chgData name="Urieth Attard" userId="75441522-1268-482d-b74b-a084f810ee66" providerId="ADAL" clId="{7304292E-8F73-4091-B319-3A05579ADE7D}" dt="2021-03-27T20:58:20.648" v="36" actId="26606"/>
          <ac:spMkLst>
            <pc:docMk/>
            <pc:sldMk cId="996910331" sldId="260"/>
            <ac:spMk id="1030" creationId="{4E87FCFB-2CCE-460D-B3DD-557C8BD1B94A}"/>
          </ac:spMkLst>
        </pc:spChg>
        <pc:spChg chg="add">
          <ac:chgData name="Urieth Attard" userId="75441522-1268-482d-b74b-a084f810ee66" providerId="ADAL" clId="{7304292E-8F73-4091-B319-3A05579ADE7D}" dt="2021-03-27T20:58:20.663" v="37" actId="26606"/>
          <ac:spMkLst>
            <pc:docMk/>
            <pc:sldMk cId="996910331" sldId="260"/>
            <ac:spMk id="1032" creationId="{87CC2527-562A-4F69-B487-4371E5B243E7}"/>
          </ac:spMkLst>
        </pc:spChg>
        <pc:picChg chg="add mod">
          <ac:chgData name="Urieth Attard" userId="75441522-1268-482d-b74b-a084f810ee66" providerId="ADAL" clId="{7304292E-8F73-4091-B319-3A05579ADE7D}" dt="2021-03-27T20:58:20.648" v="36" actId="26606"/>
          <ac:picMkLst>
            <pc:docMk/>
            <pc:sldMk cId="996910331" sldId="260"/>
            <ac:picMk id="1026" creationId="{9E0847B1-E858-4D6C-8252-DA3DBCE2EF5D}"/>
          </ac:picMkLst>
        </pc:picChg>
        <pc:picChg chg="del">
          <ac:chgData name="Urieth Attard" userId="75441522-1268-482d-b74b-a084f810ee66" providerId="ADAL" clId="{7304292E-8F73-4091-B319-3A05579ADE7D}" dt="2021-03-27T20:56:19.343" v="0" actId="478"/>
          <ac:picMkLst>
            <pc:docMk/>
            <pc:sldMk cId="996910331" sldId="260"/>
            <ac:picMk id="2056" creationId="{71C3B158-3C51-4F1A-AA6A-0190C1208F1A}"/>
          </ac:picMkLst>
        </pc:picChg>
        <pc:cxnChg chg="del">
          <ac:chgData name="Urieth Attard" userId="75441522-1268-482d-b74b-a084f810ee66" providerId="ADAL" clId="{7304292E-8F73-4091-B319-3A05579ADE7D}" dt="2021-03-27T20:57:33.626" v="2" actId="26606"/>
          <ac:cxnSpMkLst>
            <pc:docMk/>
            <pc:sldMk cId="996910331" sldId="260"/>
            <ac:cxnSpMk id="143" creationId="{BCDAEC91-5BCE-4B55-9CC0-43EF94CB734B}"/>
          </ac:cxnSpMkLst>
        </pc:cxnChg>
        <pc:cxnChg chg="add del">
          <ac:chgData name="Urieth Attard" userId="75441522-1268-482d-b74b-a084f810ee66" providerId="ADAL" clId="{7304292E-8F73-4091-B319-3A05579ADE7D}" dt="2021-03-27T20:58:20.663" v="37" actId="26606"/>
          <ac:cxnSpMkLst>
            <pc:docMk/>
            <pc:sldMk cId="996910331" sldId="260"/>
            <ac:cxnSpMk id="193" creationId="{BCDAEC91-5BCE-4B55-9CC0-43EF94CB734B}"/>
          </ac:cxnSpMkLst>
        </pc:cxnChg>
        <pc:cxnChg chg="add">
          <ac:chgData name="Urieth Attard" userId="75441522-1268-482d-b74b-a084f810ee66" providerId="ADAL" clId="{7304292E-8F73-4091-B319-3A05579ADE7D}" dt="2021-03-27T20:58:20.663" v="37" actId="26606"/>
          <ac:cxnSpMkLst>
            <pc:docMk/>
            <pc:sldMk cId="996910331" sldId="260"/>
            <ac:cxnSpMk id="1033" creationId="{BCDAEC91-5BCE-4B55-9CC0-43EF94CB734B}"/>
          </ac:cxnSpMkLst>
        </pc:cxnChg>
      </pc:sldChg>
      <pc:sldChg chg="addSp delSp modSp delAnim modAnim">
        <pc:chgData name="Urieth Attard" userId="75441522-1268-482d-b74b-a084f810ee66" providerId="ADAL" clId="{7304292E-8F73-4091-B319-3A05579ADE7D}" dt="2021-03-30T08:53:51.745" v="1417" actId="20577"/>
        <pc:sldMkLst>
          <pc:docMk/>
          <pc:sldMk cId="2463884550" sldId="282"/>
        </pc:sldMkLst>
        <pc:spChg chg="del">
          <ac:chgData name="Urieth Attard" userId="75441522-1268-482d-b74b-a084f810ee66" providerId="ADAL" clId="{7304292E-8F73-4091-B319-3A05579ADE7D}" dt="2021-03-30T08:45:49.118" v="1280" actId="478"/>
          <ac:spMkLst>
            <pc:docMk/>
            <pc:sldMk cId="2463884550" sldId="282"/>
            <ac:spMk id="3" creationId="{B7360971-CF6E-4F2B-9439-D90F67223CA8}"/>
          </ac:spMkLst>
        </pc:spChg>
        <pc:spChg chg="add del mod">
          <ac:chgData name="Urieth Attard" userId="75441522-1268-482d-b74b-a084f810ee66" providerId="ADAL" clId="{7304292E-8F73-4091-B319-3A05579ADE7D}" dt="2021-03-30T08:49:18.313" v="1320" actId="404"/>
          <ac:spMkLst>
            <pc:docMk/>
            <pc:sldMk cId="2463884550" sldId="282"/>
            <ac:spMk id="4" creationId="{82769B07-9CAF-49E1-8EDF-2EA278CD4DA0}"/>
          </ac:spMkLst>
        </pc:spChg>
        <pc:spChg chg="del">
          <ac:chgData name="Urieth Attard" userId="75441522-1268-482d-b74b-a084f810ee66" providerId="ADAL" clId="{7304292E-8F73-4091-B319-3A05579ADE7D}" dt="2021-03-30T08:45:52.148" v="1281" actId="478"/>
          <ac:spMkLst>
            <pc:docMk/>
            <pc:sldMk cId="2463884550" sldId="282"/>
            <ac:spMk id="5" creationId="{94DA9257-63FB-4E86-BFC6-8F7CFE27D7EA}"/>
          </ac:spMkLst>
        </pc:spChg>
        <pc:spChg chg="del">
          <ac:chgData name="Urieth Attard" userId="75441522-1268-482d-b74b-a084f810ee66" providerId="ADAL" clId="{7304292E-8F73-4091-B319-3A05579ADE7D}" dt="2021-03-30T08:45:54.670" v="1282" actId="478"/>
          <ac:spMkLst>
            <pc:docMk/>
            <pc:sldMk cId="2463884550" sldId="282"/>
            <ac:spMk id="6" creationId="{26E67998-3882-4D91-A889-8BAA38574198}"/>
          </ac:spMkLst>
        </pc:spChg>
        <pc:spChg chg="del">
          <ac:chgData name="Urieth Attard" userId="75441522-1268-482d-b74b-a084f810ee66" providerId="ADAL" clId="{7304292E-8F73-4091-B319-3A05579ADE7D}" dt="2021-03-30T08:45:57.577" v="1283" actId="478"/>
          <ac:spMkLst>
            <pc:docMk/>
            <pc:sldMk cId="2463884550" sldId="282"/>
            <ac:spMk id="7" creationId="{A14BEDE0-B76A-4BFA-AEC8-303F2B4A92B8}"/>
          </ac:spMkLst>
        </pc:spChg>
        <pc:spChg chg="del">
          <ac:chgData name="Urieth Attard" userId="75441522-1268-482d-b74b-a084f810ee66" providerId="ADAL" clId="{7304292E-8F73-4091-B319-3A05579ADE7D}" dt="2021-03-30T08:46:00.369" v="1284" actId="478"/>
          <ac:spMkLst>
            <pc:docMk/>
            <pc:sldMk cId="2463884550" sldId="282"/>
            <ac:spMk id="8" creationId="{1121CFEF-985F-4B41-8093-A18EA0E6759D}"/>
          </ac:spMkLst>
        </pc:spChg>
        <pc:spChg chg="mod">
          <ac:chgData name="Urieth Attard" userId="75441522-1268-482d-b74b-a084f810ee66" providerId="ADAL" clId="{7304292E-8F73-4091-B319-3A05579ADE7D}" dt="2021-03-30T08:45:36.173" v="1278" actId="20577"/>
          <ac:spMkLst>
            <pc:docMk/>
            <pc:sldMk cId="2463884550" sldId="282"/>
            <ac:spMk id="9" creationId="{8C5D76C9-2F49-4B22-B8FA-3FE5D88A7E18}"/>
          </ac:spMkLst>
        </pc:spChg>
        <pc:spChg chg="del">
          <ac:chgData name="Urieth Attard" userId="75441522-1268-482d-b74b-a084f810ee66" providerId="ADAL" clId="{7304292E-8F73-4091-B319-3A05579ADE7D}" dt="2021-03-30T08:46:02.888" v="1285" actId="478"/>
          <ac:spMkLst>
            <pc:docMk/>
            <pc:sldMk cId="2463884550" sldId="282"/>
            <ac:spMk id="10" creationId="{DE12B89E-1D4F-4AB3-A979-09DAAD4285A5}"/>
          </ac:spMkLst>
        </pc:spChg>
        <pc:spChg chg="add mod">
          <ac:chgData name="Urieth Attard" userId="75441522-1268-482d-b74b-a084f810ee66" providerId="ADAL" clId="{7304292E-8F73-4091-B319-3A05579ADE7D}" dt="2021-03-30T08:49:30.471" v="1323" actId="1076"/>
          <ac:spMkLst>
            <pc:docMk/>
            <pc:sldMk cId="2463884550" sldId="282"/>
            <ac:spMk id="13" creationId="{2B26B247-BDD9-475C-8774-095782D3BF80}"/>
          </ac:spMkLst>
        </pc:spChg>
        <pc:spChg chg="add mod">
          <ac:chgData name="Urieth Attard" userId="75441522-1268-482d-b74b-a084f810ee66" providerId="ADAL" clId="{7304292E-8F73-4091-B319-3A05579ADE7D}" dt="2021-03-30T08:50:03.406" v="1333"/>
          <ac:spMkLst>
            <pc:docMk/>
            <pc:sldMk cId="2463884550" sldId="282"/>
            <ac:spMk id="14" creationId="{3704DB6D-C2F9-4C44-A246-1FB0FC5467E1}"/>
          </ac:spMkLst>
        </pc:spChg>
        <pc:spChg chg="add del">
          <ac:chgData name="Urieth Attard" userId="75441522-1268-482d-b74b-a084f810ee66" providerId="ADAL" clId="{7304292E-8F73-4091-B319-3A05579ADE7D}" dt="2021-03-30T08:50:06.743" v="1335" actId="478"/>
          <ac:spMkLst>
            <pc:docMk/>
            <pc:sldMk cId="2463884550" sldId="282"/>
            <ac:spMk id="15" creationId="{DD888E92-807C-46CE-95E3-17471A5E83EB}"/>
          </ac:spMkLst>
        </pc:spChg>
        <pc:spChg chg="add mod">
          <ac:chgData name="Urieth Attard" userId="75441522-1268-482d-b74b-a084f810ee66" providerId="ADAL" clId="{7304292E-8F73-4091-B319-3A05579ADE7D}" dt="2021-03-30T08:50:34.237" v="1342"/>
          <ac:spMkLst>
            <pc:docMk/>
            <pc:sldMk cId="2463884550" sldId="282"/>
            <ac:spMk id="16" creationId="{6613400A-3FE3-41A7-BB5A-F96F50DA2B41}"/>
          </ac:spMkLst>
        </pc:spChg>
        <pc:spChg chg="add mod">
          <ac:chgData name="Urieth Attard" userId="75441522-1268-482d-b74b-a084f810ee66" providerId="ADAL" clId="{7304292E-8F73-4091-B319-3A05579ADE7D}" dt="2021-03-30T08:51:16.120" v="1395" actId="20577"/>
          <ac:spMkLst>
            <pc:docMk/>
            <pc:sldMk cId="2463884550" sldId="282"/>
            <ac:spMk id="17" creationId="{DDF46BB3-9DD9-4CF1-813D-ABDF9F253E9A}"/>
          </ac:spMkLst>
        </pc:spChg>
        <pc:spChg chg="add mod">
          <ac:chgData name="Urieth Attard" userId="75441522-1268-482d-b74b-a084f810ee66" providerId="ADAL" clId="{7304292E-8F73-4091-B319-3A05579ADE7D}" dt="2021-03-30T08:52:06.859" v="1399" actId="20577"/>
          <ac:spMkLst>
            <pc:docMk/>
            <pc:sldMk cId="2463884550" sldId="282"/>
            <ac:spMk id="19" creationId="{66253C2D-437A-4A4A-B608-2B3EBD2E07E6}"/>
          </ac:spMkLst>
        </pc:spChg>
        <pc:spChg chg="add mod">
          <ac:chgData name="Urieth Attard" userId="75441522-1268-482d-b74b-a084f810ee66" providerId="ADAL" clId="{7304292E-8F73-4091-B319-3A05579ADE7D}" dt="2021-03-30T08:53:03.323" v="1403" actId="20577"/>
          <ac:spMkLst>
            <pc:docMk/>
            <pc:sldMk cId="2463884550" sldId="282"/>
            <ac:spMk id="20" creationId="{011D550F-D939-4216-898B-DBB78279ABDD}"/>
          </ac:spMkLst>
        </pc:spChg>
        <pc:spChg chg="add mod">
          <ac:chgData name="Urieth Attard" userId="75441522-1268-482d-b74b-a084f810ee66" providerId="ADAL" clId="{7304292E-8F73-4091-B319-3A05579ADE7D}" dt="2021-03-30T08:53:19.481" v="1409" actId="20577"/>
          <ac:spMkLst>
            <pc:docMk/>
            <pc:sldMk cId="2463884550" sldId="282"/>
            <ac:spMk id="21" creationId="{8BFDB4DC-F420-4972-92A4-894DFF643E13}"/>
          </ac:spMkLst>
        </pc:spChg>
        <pc:spChg chg="add mod">
          <ac:chgData name="Urieth Attard" userId="75441522-1268-482d-b74b-a084f810ee66" providerId="ADAL" clId="{7304292E-8F73-4091-B319-3A05579ADE7D}" dt="2021-03-30T08:53:43.599" v="1413" actId="20577"/>
          <ac:spMkLst>
            <pc:docMk/>
            <pc:sldMk cId="2463884550" sldId="282"/>
            <ac:spMk id="22" creationId="{1463530F-AA1E-4061-8DD8-0AF4F6C282BB}"/>
          </ac:spMkLst>
        </pc:spChg>
        <pc:spChg chg="add mod">
          <ac:chgData name="Urieth Attard" userId="75441522-1268-482d-b74b-a084f810ee66" providerId="ADAL" clId="{7304292E-8F73-4091-B319-3A05579ADE7D}" dt="2021-03-30T08:53:51.745" v="1417" actId="20577"/>
          <ac:spMkLst>
            <pc:docMk/>
            <pc:sldMk cId="2463884550" sldId="282"/>
            <ac:spMk id="23" creationId="{3989175D-BB4B-433B-AD5B-63A6D9BD9305}"/>
          </ac:spMkLst>
        </pc:spChg>
        <pc:graphicFrameChg chg="del">
          <ac:chgData name="Urieth Attard" userId="75441522-1268-482d-b74b-a084f810ee66" providerId="ADAL" clId="{7304292E-8F73-4091-B319-3A05579ADE7D}" dt="2021-03-30T08:45:46.250" v="1279" actId="478"/>
          <ac:graphicFrameMkLst>
            <pc:docMk/>
            <pc:sldMk cId="2463884550" sldId="282"/>
            <ac:graphicFrameMk id="2" creationId="{A864B69C-3E63-4365-BC76-41F4EA502B3C}"/>
          </ac:graphicFrameMkLst>
        </pc:graphicFrameChg>
        <pc:graphicFrameChg chg="add del">
          <ac:chgData name="Urieth Attard" userId="75441522-1268-482d-b74b-a084f810ee66" providerId="ADAL" clId="{7304292E-8F73-4091-B319-3A05579ADE7D}" dt="2021-03-30T08:50:59.589" v="1346"/>
          <ac:graphicFrameMkLst>
            <pc:docMk/>
            <pc:sldMk cId="2463884550" sldId="282"/>
            <ac:graphicFrameMk id="18" creationId="{BBF0067D-B7F1-4834-AD71-5BB20C59E614}"/>
          </ac:graphicFrameMkLst>
        </pc:graphicFrameChg>
      </pc:sldChg>
      <pc:sldChg chg="addSp delSp modSp delAnim modAnim modNotesTx">
        <pc:chgData name="Urieth Attard" userId="75441522-1268-482d-b74b-a084f810ee66" providerId="ADAL" clId="{7304292E-8F73-4091-B319-3A05579ADE7D}" dt="2021-03-30T08:26:19.297" v="946" actId="6549"/>
        <pc:sldMkLst>
          <pc:docMk/>
          <pc:sldMk cId="1866330171" sldId="292"/>
        </pc:sldMkLst>
        <pc:spChg chg="del">
          <ac:chgData name="Urieth Attard" userId="75441522-1268-482d-b74b-a084f810ee66" providerId="ADAL" clId="{7304292E-8F73-4091-B319-3A05579ADE7D}" dt="2021-03-30T08:25:53.935" v="941" actId="478"/>
          <ac:spMkLst>
            <pc:docMk/>
            <pc:sldMk cId="1866330171" sldId="292"/>
            <ac:spMk id="3" creationId="{FEDC95C6-C66A-46F6-AC45-0886BC38C0B0}"/>
          </ac:spMkLst>
        </pc:spChg>
        <pc:spChg chg="add del mod">
          <ac:chgData name="Urieth Attard" userId="75441522-1268-482d-b74b-a084f810ee66" providerId="ADAL" clId="{7304292E-8F73-4091-B319-3A05579ADE7D}" dt="2021-03-30T08:26:12.119" v="943"/>
          <ac:spMkLst>
            <pc:docMk/>
            <pc:sldMk cId="1866330171" sldId="292"/>
            <ac:spMk id="4" creationId="{3AD9EBB1-E6EA-4465-BA8A-47E286A63984}"/>
          </ac:spMkLst>
        </pc:spChg>
        <pc:picChg chg="add mod">
          <ac:chgData name="Urieth Attard" userId="75441522-1268-482d-b74b-a084f810ee66" providerId="ADAL" clId="{7304292E-8F73-4091-B319-3A05579ADE7D}" dt="2021-03-30T08:26:16.759" v="945" actId="1076"/>
          <ac:picMkLst>
            <pc:docMk/>
            <pc:sldMk cId="1866330171" sldId="292"/>
            <ac:picMk id="5" creationId="{91C5096D-EE5D-4622-A324-71A7792827AD}"/>
          </ac:picMkLst>
        </pc:picChg>
        <pc:picChg chg="del">
          <ac:chgData name="Urieth Attard" userId="75441522-1268-482d-b74b-a084f810ee66" providerId="ADAL" clId="{7304292E-8F73-4091-B319-3A05579ADE7D}" dt="2021-03-30T08:25:55.639" v="942" actId="478"/>
          <ac:picMkLst>
            <pc:docMk/>
            <pc:sldMk cId="1866330171" sldId="292"/>
            <ac:picMk id="6" creationId="{D27FE169-C805-4B33-BEB2-FC652BF6F5AD}"/>
          </ac:picMkLst>
        </pc:picChg>
        <pc:picChg chg="del">
          <ac:chgData name="Urieth Attard" userId="75441522-1268-482d-b74b-a084f810ee66" providerId="ADAL" clId="{7304292E-8F73-4091-B319-3A05579ADE7D}" dt="2021-03-30T08:23:25.857" v="907" actId="478"/>
          <ac:picMkLst>
            <pc:docMk/>
            <pc:sldMk cId="1866330171" sldId="292"/>
            <ac:picMk id="12290" creationId="{371D2D52-D481-49D2-9DEF-7733B3F251E2}"/>
          </ac:picMkLst>
        </pc:picChg>
      </pc:sldChg>
      <pc:sldChg chg="addSp delSp modSp delAnim modAnim">
        <pc:chgData name="Urieth Attard" userId="75441522-1268-482d-b74b-a084f810ee66" providerId="ADAL" clId="{7304292E-8F73-4091-B319-3A05579ADE7D}" dt="2021-03-30T08:45:18.446" v="1252"/>
        <pc:sldMkLst>
          <pc:docMk/>
          <pc:sldMk cId="1556464417" sldId="295"/>
        </pc:sldMkLst>
        <pc:spChg chg="mod">
          <ac:chgData name="Urieth Attard" userId="75441522-1268-482d-b74b-a084f810ee66" providerId="ADAL" clId="{7304292E-8F73-4091-B319-3A05579ADE7D}" dt="2021-03-30T08:35:47.881" v="1210" actId="14100"/>
          <ac:spMkLst>
            <pc:docMk/>
            <pc:sldMk cId="1556464417" sldId="295"/>
            <ac:spMk id="2" creationId="{CBFC4337-1C17-40E9-8534-7DDACF0CC5F3}"/>
          </ac:spMkLst>
        </pc:spChg>
        <pc:spChg chg="add mod">
          <ac:chgData name="Urieth Attard" userId="75441522-1268-482d-b74b-a084f810ee66" providerId="ADAL" clId="{7304292E-8F73-4091-B319-3A05579ADE7D}" dt="2021-03-30T08:43:36.939" v="1224" actId="1076"/>
          <ac:spMkLst>
            <pc:docMk/>
            <pc:sldMk cId="1556464417" sldId="295"/>
            <ac:spMk id="3" creationId="{4D7705BC-CBAD-42C9-97EA-77C61C724336}"/>
          </ac:spMkLst>
        </pc:spChg>
        <pc:spChg chg="add mod">
          <ac:chgData name="Urieth Attard" userId="75441522-1268-482d-b74b-a084f810ee66" providerId="ADAL" clId="{7304292E-8F73-4091-B319-3A05579ADE7D}" dt="2021-03-30T08:41:06.885" v="1221" actId="1076"/>
          <ac:spMkLst>
            <pc:docMk/>
            <pc:sldMk cId="1556464417" sldId="295"/>
            <ac:spMk id="18" creationId="{0D349C99-C657-4ACA-B304-A2F14022111C}"/>
          </ac:spMkLst>
        </pc:spChg>
        <pc:spChg chg="add del">
          <ac:chgData name="Urieth Attard" userId="75441522-1268-482d-b74b-a084f810ee66" providerId="ADAL" clId="{7304292E-8F73-4091-B319-3A05579ADE7D}" dt="2021-03-30T08:43:43.720" v="1226" actId="478"/>
          <ac:spMkLst>
            <pc:docMk/>
            <pc:sldMk cId="1556464417" sldId="295"/>
            <ac:spMk id="20" creationId="{1D0D1E03-D198-4979-B399-657CD23949DC}"/>
          </ac:spMkLst>
        </pc:spChg>
        <pc:spChg chg="add mod">
          <ac:chgData name="Urieth Attard" userId="75441522-1268-482d-b74b-a084f810ee66" providerId="ADAL" clId="{7304292E-8F73-4091-B319-3A05579ADE7D}" dt="2021-03-30T08:43:55.723" v="1231" actId="20577"/>
          <ac:spMkLst>
            <pc:docMk/>
            <pc:sldMk cId="1556464417" sldId="295"/>
            <ac:spMk id="21" creationId="{84DC0EDC-4FD7-4FE6-A840-FE831417E50E}"/>
          </ac:spMkLst>
        </pc:spChg>
        <pc:spChg chg="add mod">
          <ac:chgData name="Urieth Attard" userId="75441522-1268-482d-b74b-a084f810ee66" providerId="ADAL" clId="{7304292E-8F73-4091-B319-3A05579ADE7D}" dt="2021-03-30T08:44:16.954" v="1244" actId="1076"/>
          <ac:spMkLst>
            <pc:docMk/>
            <pc:sldMk cId="1556464417" sldId="295"/>
            <ac:spMk id="22" creationId="{9884F1B7-88DC-4427-BFB6-F17F2681CEEC}"/>
          </ac:spMkLst>
        </pc:spChg>
        <pc:spChg chg="add mod">
          <ac:chgData name="Urieth Attard" userId="75441522-1268-482d-b74b-a084f810ee66" providerId="ADAL" clId="{7304292E-8F73-4091-B319-3A05579ADE7D}" dt="2021-03-30T08:44:49.073" v="1247" actId="1076"/>
          <ac:spMkLst>
            <pc:docMk/>
            <pc:sldMk cId="1556464417" sldId="295"/>
            <ac:spMk id="23" creationId="{DB409574-4FC6-43EC-84FE-A43F58EF01E3}"/>
          </ac:spMkLst>
        </pc:spChg>
        <pc:picChg chg="add mod">
          <ac:chgData name="Urieth Attard" userId="75441522-1268-482d-b74b-a084f810ee66" providerId="ADAL" clId="{7304292E-8F73-4091-B319-3A05579ADE7D}" dt="2021-03-30T08:45:05.066" v="1248" actId="1076"/>
          <ac:picMkLst>
            <pc:docMk/>
            <pc:sldMk cId="1556464417" sldId="295"/>
            <ac:picMk id="17" creationId="{C9898517-77DA-4049-A609-032310FCBAC4}"/>
          </ac:picMkLst>
        </pc:picChg>
        <pc:picChg chg="del">
          <ac:chgData name="Urieth Attard" userId="75441522-1268-482d-b74b-a084f810ee66" providerId="ADAL" clId="{7304292E-8F73-4091-B319-3A05579ADE7D}" dt="2021-03-30T08:32:41.894" v="1135" actId="478"/>
          <ac:picMkLst>
            <pc:docMk/>
            <pc:sldMk cId="1556464417" sldId="295"/>
            <ac:picMk id="7170" creationId="{C9F465B9-44C5-470B-8153-96FD8BD0BE7C}"/>
          </ac:picMkLst>
        </pc:picChg>
        <pc:picChg chg="del">
          <ac:chgData name="Urieth Attard" userId="75441522-1268-482d-b74b-a084f810ee66" providerId="ADAL" clId="{7304292E-8F73-4091-B319-3A05579ADE7D}" dt="2021-03-30T08:32:45.314" v="1136" actId="478"/>
          <ac:picMkLst>
            <pc:docMk/>
            <pc:sldMk cId="1556464417" sldId="295"/>
            <ac:picMk id="7172" creationId="{6F2E7722-AFAB-4568-8952-587C7F9FFF55}"/>
          </ac:picMkLst>
        </pc:picChg>
        <pc:picChg chg="del">
          <ac:chgData name="Urieth Attard" userId="75441522-1268-482d-b74b-a084f810ee66" providerId="ADAL" clId="{7304292E-8F73-4091-B319-3A05579ADE7D}" dt="2021-03-30T08:32:46.756" v="1137" actId="478"/>
          <ac:picMkLst>
            <pc:docMk/>
            <pc:sldMk cId="1556464417" sldId="295"/>
            <ac:picMk id="7174" creationId="{E7C54B47-FB77-4F5F-9F0F-BD38F6446D02}"/>
          </ac:picMkLst>
        </pc:picChg>
        <pc:picChg chg="del">
          <ac:chgData name="Urieth Attard" userId="75441522-1268-482d-b74b-a084f810ee66" providerId="ADAL" clId="{7304292E-8F73-4091-B319-3A05579ADE7D}" dt="2021-03-30T08:32:48.545" v="1138" actId="478"/>
          <ac:picMkLst>
            <pc:docMk/>
            <pc:sldMk cId="1556464417" sldId="295"/>
            <ac:picMk id="7176" creationId="{59034B10-6E2B-4A92-9510-6149B710BA6A}"/>
          </ac:picMkLst>
        </pc:picChg>
        <pc:picChg chg="del">
          <ac:chgData name="Urieth Attard" userId="75441522-1268-482d-b74b-a084f810ee66" providerId="ADAL" clId="{7304292E-8F73-4091-B319-3A05579ADE7D}" dt="2021-03-30T08:32:51.482" v="1140" actId="478"/>
          <ac:picMkLst>
            <pc:docMk/>
            <pc:sldMk cId="1556464417" sldId="295"/>
            <ac:picMk id="7178" creationId="{2C017718-7F20-4C5A-975D-6134D6A94FFE}"/>
          </ac:picMkLst>
        </pc:picChg>
        <pc:picChg chg="del">
          <ac:chgData name="Urieth Attard" userId="75441522-1268-482d-b74b-a084f810ee66" providerId="ADAL" clId="{7304292E-8F73-4091-B319-3A05579ADE7D}" dt="2021-03-30T08:32:50.026" v="1139" actId="478"/>
          <ac:picMkLst>
            <pc:docMk/>
            <pc:sldMk cId="1556464417" sldId="295"/>
            <ac:picMk id="7182" creationId="{34EA6A12-93E7-4723-9C92-E21048F0B4D3}"/>
          </ac:picMkLst>
        </pc:picChg>
        <pc:picChg chg="del">
          <ac:chgData name="Urieth Attard" userId="75441522-1268-482d-b74b-a084f810ee66" providerId="ADAL" clId="{7304292E-8F73-4091-B319-3A05579ADE7D}" dt="2021-03-30T08:32:52.933" v="1141" actId="478"/>
          <ac:picMkLst>
            <pc:docMk/>
            <pc:sldMk cId="1556464417" sldId="295"/>
            <ac:picMk id="7184" creationId="{90E93B60-80F0-463F-B671-3E8088690E2B}"/>
          </ac:picMkLst>
        </pc:picChg>
        <pc:picChg chg="del">
          <ac:chgData name="Urieth Attard" userId="75441522-1268-482d-b74b-a084f810ee66" providerId="ADAL" clId="{7304292E-8F73-4091-B319-3A05579ADE7D}" dt="2021-03-30T08:32:55.511" v="1142" actId="478"/>
          <ac:picMkLst>
            <pc:docMk/>
            <pc:sldMk cId="1556464417" sldId="295"/>
            <ac:picMk id="7186" creationId="{CEB3D3D4-D58F-44DC-8B5E-618CDC4DB2E0}"/>
          </ac:picMkLst>
        </pc:picChg>
        <pc:cxnChg chg="del mod">
          <ac:chgData name="Urieth Attard" userId="75441522-1268-482d-b74b-a084f810ee66" providerId="ADAL" clId="{7304292E-8F73-4091-B319-3A05579ADE7D}" dt="2021-03-30T08:33:06.263" v="1146" actId="478"/>
          <ac:cxnSpMkLst>
            <pc:docMk/>
            <pc:sldMk cId="1556464417" sldId="295"/>
            <ac:cxnSpMk id="4" creationId="{730CAA24-2812-4AA1-9BCE-1DF8F09F6A6B}"/>
          </ac:cxnSpMkLst>
        </pc:cxnChg>
        <pc:cxnChg chg="del">
          <ac:chgData name="Urieth Attard" userId="75441522-1268-482d-b74b-a084f810ee66" providerId="ADAL" clId="{7304292E-8F73-4091-B319-3A05579ADE7D}" dt="2021-03-30T08:33:00.668" v="1145" actId="478"/>
          <ac:cxnSpMkLst>
            <pc:docMk/>
            <pc:sldMk cId="1556464417" sldId="295"/>
            <ac:cxnSpMk id="6" creationId="{0ADBA9C2-79F1-4D7E-880E-A26798F0034F}"/>
          </ac:cxnSpMkLst>
        </pc:cxnChg>
        <pc:cxnChg chg="del mod">
          <ac:chgData name="Urieth Attard" userId="75441522-1268-482d-b74b-a084f810ee66" providerId="ADAL" clId="{7304292E-8F73-4091-B319-3A05579ADE7D}" dt="2021-03-30T08:32:59.370" v="1144" actId="478"/>
          <ac:cxnSpMkLst>
            <pc:docMk/>
            <pc:sldMk cId="1556464417" sldId="295"/>
            <ac:cxnSpMk id="8" creationId="{4F0FBD91-4420-4563-996A-ED923AD3673B}"/>
          </ac:cxnSpMkLst>
        </pc:cxnChg>
        <pc:cxnChg chg="del mod">
          <ac:chgData name="Urieth Attard" userId="75441522-1268-482d-b74b-a084f810ee66" providerId="ADAL" clId="{7304292E-8F73-4091-B319-3A05579ADE7D}" dt="2021-03-30T08:32:57.366" v="1143" actId="478"/>
          <ac:cxnSpMkLst>
            <pc:docMk/>
            <pc:sldMk cId="1556464417" sldId="295"/>
            <ac:cxnSpMk id="10" creationId="{8AE35968-E1A5-4165-A70F-BC74329AE523}"/>
          </ac:cxnSpMkLst>
        </pc:cxnChg>
      </pc:sldChg>
      <pc:sldChg chg="modSp mod modTransition modShow">
        <pc:chgData name="Urieth Attard" userId="75441522-1268-482d-b74b-a084f810ee66" providerId="ADAL" clId="{7304292E-8F73-4091-B319-3A05579ADE7D}" dt="2021-04-05T09:15:46.967" v="4326" actId="6549"/>
        <pc:sldMkLst>
          <pc:docMk/>
          <pc:sldMk cId="4109764292" sldId="307"/>
        </pc:sldMkLst>
        <pc:spChg chg="mod">
          <ac:chgData name="Urieth Attard" userId="75441522-1268-482d-b74b-a084f810ee66" providerId="ADAL" clId="{7304292E-8F73-4091-B319-3A05579ADE7D}" dt="2021-04-05T09:15:46.967" v="4326" actId="6549"/>
          <ac:spMkLst>
            <pc:docMk/>
            <pc:sldMk cId="4109764292" sldId="307"/>
            <ac:spMk id="5" creationId="{D6BE8F0F-99CA-4624-BE99-E95152857094}"/>
          </ac:spMkLst>
        </pc:spChg>
      </pc:sldChg>
      <pc:sldChg chg="addSp delSp modSp delAnim modAnim">
        <pc:chgData name="Urieth Attard" userId="75441522-1268-482d-b74b-a084f810ee66" providerId="ADAL" clId="{7304292E-8F73-4091-B319-3A05579ADE7D}" dt="2021-03-30T08:35:23.386" v="1165" actId="20577"/>
        <pc:sldMkLst>
          <pc:docMk/>
          <pc:sldMk cId="1385280681" sldId="308"/>
        </pc:sldMkLst>
        <pc:spChg chg="mod">
          <ac:chgData name="Urieth Attard" userId="75441522-1268-482d-b74b-a084f810ee66" providerId="ADAL" clId="{7304292E-8F73-4091-B319-3A05579ADE7D}" dt="2021-03-30T08:35:23.386" v="1165" actId="20577"/>
          <ac:spMkLst>
            <pc:docMk/>
            <pc:sldMk cId="1385280681" sldId="308"/>
            <ac:spMk id="2" creationId="{9428D30A-2E9A-4460-BEC9-BA1486421AB4}"/>
          </ac:spMkLst>
        </pc:spChg>
        <pc:spChg chg="del">
          <ac:chgData name="Urieth Attard" userId="75441522-1268-482d-b74b-a084f810ee66" providerId="ADAL" clId="{7304292E-8F73-4091-B319-3A05579ADE7D}" dt="2021-03-30T08:27:06.066" v="959" actId="478"/>
          <ac:spMkLst>
            <pc:docMk/>
            <pc:sldMk cId="1385280681" sldId="308"/>
            <ac:spMk id="6" creationId="{32E1C2C3-BD00-418B-BEB6-989EA8F7E468}"/>
          </ac:spMkLst>
        </pc:spChg>
        <pc:spChg chg="add mod">
          <ac:chgData name="Urieth Attard" userId="75441522-1268-482d-b74b-a084f810ee66" providerId="ADAL" clId="{7304292E-8F73-4091-B319-3A05579ADE7D}" dt="2021-03-30T08:30:59.261" v="1020" actId="1582"/>
          <ac:spMkLst>
            <pc:docMk/>
            <pc:sldMk cId="1385280681" sldId="308"/>
            <ac:spMk id="12" creationId="{506947B3-2C7F-4063-8849-AEC4A1B4865B}"/>
          </ac:spMkLst>
        </pc:spChg>
        <pc:spChg chg="del">
          <ac:chgData name="Urieth Attard" userId="75441522-1268-482d-b74b-a084f810ee66" providerId="ADAL" clId="{7304292E-8F73-4091-B319-3A05579ADE7D}" dt="2021-03-30T08:26:39.556" v="949" actId="478"/>
          <ac:spMkLst>
            <pc:docMk/>
            <pc:sldMk cId="1385280681" sldId="308"/>
            <ac:spMk id="17" creationId="{63A382EB-8416-4120-97DF-81747A5F9B0E}"/>
          </ac:spMkLst>
        </pc:spChg>
        <pc:spChg chg="del topLvl">
          <ac:chgData name="Urieth Attard" userId="75441522-1268-482d-b74b-a084f810ee66" providerId="ADAL" clId="{7304292E-8F73-4091-B319-3A05579ADE7D}" dt="2021-03-30T08:26:52.448" v="954" actId="478"/>
          <ac:spMkLst>
            <pc:docMk/>
            <pc:sldMk cId="1385280681" sldId="308"/>
            <ac:spMk id="32" creationId="{41C72AA9-E123-4ED6-876D-628A8D7A754C}"/>
          </ac:spMkLst>
        </pc:spChg>
        <pc:spChg chg="del">
          <ac:chgData name="Urieth Attard" userId="75441522-1268-482d-b74b-a084f810ee66" providerId="ADAL" clId="{7304292E-8F73-4091-B319-3A05579ADE7D}" dt="2021-03-30T08:26:34.961" v="948" actId="478"/>
          <ac:spMkLst>
            <pc:docMk/>
            <pc:sldMk cId="1385280681" sldId="308"/>
            <ac:spMk id="33" creationId="{A080811D-A3B4-4012-B7E1-9C256BAE8585}"/>
          </ac:spMkLst>
        </pc:spChg>
        <pc:spChg chg="mod">
          <ac:chgData name="Urieth Attard" userId="75441522-1268-482d-b74b-a084f810ee66" providerId="ADAL" clId="{7304292E-8F73-4091-B319-3A05579ADE7D}" dt="2021-03-30T08:30:31.730" v="1014" actId="14100"/>
          <ac:spMkLst>
            <pc:docMk/>
            <pc:sldMk cId="1385280681" sldId="308"/>
            <ac:spMk id="34" creationId="{5F87C163-355B-4808-BB80-ADD075938B4E}"/>
          </ac:spMkLst>
        </pc:spChg>
        <pc:spChg chg="del topLvl">
          <ac:chgData name="Urieth Attard" userId="75441522-1268-482d-b74b-a084f810ee66" providerId="ADAL" clId="{7304292E-8F73-4091-B319-3A05579ADE7D}" dt="2021-03-30T08:26:45.572" v="952" actId="478"/>
          <ac:spMkLst>
            <pc:docMk/>
            <pc:sldMk cId="1385280681" sldId="308"/>
            <ac:spMk id="35" creationId="{130F3FFE-7556-404B-859B-F579E9260E83}"/>
          </ac:spMkLst>
        </pc:spChg>
        <pc:spChg chg="add del mod">
          <ac:chgData name="Urieth Attard" userId="75441522-1268-482d-b74b-a084f810ee66" providerId="ADAL" clId="{7304292E-8F73-4091-B319-3A05579ADE7D}" dt="2021-03-30T08:35:19.731" v="1163" actId="478"/>
          <ac:spMkLst>
            <pc:docMk/>
            <pc:sldMk cId="1385280681" sldId="308"/>
            <ac:spMk id="46" creationId="{02DF5018-7076-49D0-8609-EE17158DF2EC}"/>
          </ac:spMkLst>
        </pc:spChg>
        <pc:spChg chg="add mod">
          <ac:chgData name="Urieth Attard" userId="75441522-1268-482d-b74b-a084f810ee66" providerId="ADAL" clId="{7304292E-8F73-4091-B319-3A05579ADE7D}" dt="2021-03-30T08:31:13.096" v="1026" actId="1076"/>
          <ac:spMkLst>
            <pc:docMk/>
            <pc:sldMk cId="1385280681" sldId="308"/>
            <ac:spMk id="48" creationId="{43129918-1013-4383-9205-6657245BBCB0}"/>
          </ac:spMkLst>
        </pc:spChg>
        <pc:spChg chg="add mod">
          <ac:chgData name="Urieth Attard" userId="75441522-1268-482d-b74b-a084f810ee66" providerId="ADAL" clId="{7304292E-8F73-4091-B319-3A05579ADE7D}" dt="2021-03-30T08:31:19.247" v="1028" actId="1076"/>
          <ac:spMkLst>
            <pc:docMk/>
            <pc:sldMk cId="1385280681" sldId="308"/>
            <ac:spMk id="49" creationId="{220594BE-B180-4592-A9F5-DF94A11239A1}"/>
          </ac:spMkLst>
        </pc:spChg>
        <pc:spChg chg="add mod">
          <ac:chgData name="Urieth Attard" userId="75441522-1268-482d-b74b-a084f810ee66" providerId="ADAL" clId="{7304292E-8F73-4091-B319-3A05579ADE7D}" dt="2021-03-30T08:31:24.547" v="1030" actId="1076"/>
          <ac:spMkLst>
            <pc:docMk/>
            <pc:sldMk cId="1385280681" sldId="308"/>
            <ac:spMk id="50" creationId="{8C0D6806-A8F0-4887-9A14-681EAA4AADCD}"/>
          </ac:spMkLst>
        </pc:spChg>
        <pc:spChg chg="add mod">
          <ac:chgData name="Urieth Attard" userId="75441522-1268-482d-b74b-a084f810ee66" providerId="ADAL" clId="{7304292E-8F73-4091-B319-3A05579ADE7D}" dt="2021-03-30T08:31:30.109" v="1032" actId="1076"/>
          <ac:spMkLst>
            <pc:docMk/>
            <pc:sldMk cId="1385280681" sldId="308"/>
            <ac:spMk id="51" creationId="{13E85137-FBF3-462A-827F-BD8334D3C7A6}"/>
          </ac:spMkLst>
        </pc:spChg>
        <pc:grpChg chg="del">
          <ac:chgData name="Urieth Attard" userId="75441522-1268-482d-b74b-a084f810ee66" providerId="ADAL" clId="{7304292E-8F73-4091-B319-3A05579ADE7D}" dt="2021-03-30T08:26:58.787" v="957" actId="478"/>
          <ac:grpSpMkLst>
            <pc:docMk/>
            <pc:sldMk cId="1385280681" sldId="308"/>
            <ac:grpSpMk id="11" creationId="{9D08B4C1-3C98-4622-8E60-DE96B8770D58}"/>
          </ac:grpSpMkLst>
        </pc:grpChg>
        <pc:grpChg chg="del">
          <ac:chgData name="Urieth Attard" userId="75441522-1268-482d-b74b-a084f810ee66" providerId="ADAL" clId="{7304292E-8F73-4091-B319-3A05579ADE7D}" dt="2021-03-30T08:26:48.550" v="953" actId="478"/>
          <ac:grpSpMkLst>
            <pc:docMk/>
            <pc:sldMk cId="1385280681" sldId="308"/>
            <ac:grpSpMk id="14" creationId="{0D528413-838F-4536-ADEF-E3DB5CA2B57A}"/>
          </ac:grpSpMkLst>
        </pc:grpChg>
        <pc:grpChg chg="del">
          <ac:chgData name="Urieth Attard" userId="75441522-1268-482d-b74b-a084f810ee66" providerId="ADAL" clId="{7304292E-8F73-4091-B319-3A05579ADE7D}" dt="2021-03-30T08:26:39.556" v="949" actId="478"/>
          <ac:grpSpMkLst>
            <pc:docMk/>
            <pc:sldMk cId="1385280681" sldId="308"/>
            <ac:grpSpMk id="15" creationId="{00E1D380-34D1-4669-8E43-225486C3D78C}"/>
          </ac:grpSpMkLst>
        </pc:grpChg>
        <pc:grpChg chg="del">
          <ac:chgData name="Urieth Attard" userId="75441522-1268-482d-b74b-a084f810ee66" providerId="ADAL" clId="{7304292E-8F73-4091-B319-3A05579ADE7D}" dt="2021-03-30T08:26:54.957" v="955" actId="478"/>
          <ac:grpSpMkLst>
            <pc:docMk/>
            <pc:sldMk cId="1385280681" sldId="308"/>
            <ac:grpSpMk id="22" creationId="{842D47C4-806D-4BBE-A4DF-D875FA2C817C}"/>
          </ac:grpSpMkLst>
        </pc:grpChg>
        <pc:grpChg chg="del">
          <ac:chgData name="Urieth Attard" userId="75441522-1268-482d-b74b-a084f810ee66" providerId="ADAL" clId="{7304292E-8F73-4091-B319-3A05579ADE7D}" dt="2021-03-30T08:26:45.572" v="952" actId="478"/>
          <ac:grpSpMkLst>
            <pc:docMk/>
            <pc:sldMk cId="1385280681" sldId="308"/>
            <ac:grpSpMk id="30" creationId="{32E63013-C956-4405-9C30-CC3F82E09C93}"/>
          </ac:grpSpMkLst>
        </pc:grpChg>
        <pc:grpChg chg="del">
          <ac:chgData name="Urieth Attard" userId="75441522-1268-482d-b74b-a084f810ee66" providerId="ADAL" clId="{7304292E-8F73-4091-B319-3A05579ADE7D}" dt="2021-03-30T08:26:34.961" v="948" actId="478"/>
          <ac:grpSpMkLst>
            <pc:docMk/>
            <pc:sldMk cId="1385280681" sldId="308"/>
            <ac:grpSpMk id="31" creationId="{C1216255-5709-4EE5-9F33-8D7389F535CF}"/>
          </ac:grpSpMkLst>
        </pc:grpChg>
        <pc:graphicFrameChg chg="add del">
          <ac:chgData name="Urieth Attard" userId="75441522-1268-482d-b74b-a084f810ee66" providerId="ADAL" clId="{7304292E-8F73-4091-B319-3A05579ADE7D}" dt="2021-03-30T08:28:08.064" v="961"/>
          <ac:graphicFrameMkLst>
            <pc:docMk/>
            <pc:sldMk cId="1385280681" sldId="308"/>
            <ac:graphicFrameMk id="3" creationId="{D8040C43-A92E-47BD-9611-114A1A41C58F}"/>
          </ac:graphicFrameMkLst>
        </pc:graphicFrameChg>
        <pc:picChg chg="add del mod">
          <ac:chgData name="Urieth Attard" userId="75441522-1268-482d-b74b-a084f810ee66" providerId="ADAL" clId="{7304292E-8F73-4091-B319-3A05579ADE7D}" dt="2021-03-30T08:30:02.287" v="968" actId="478"/>
          <ac:picMkLst>
            <pc:docMk/>
            <pc:sldMk cId="1385280681" sldId="308"/>
            <ac:picMk id="4" creationId="{D6ECB7C9-BBB0-4FA9-AF0C-0B5C78442168}"/>
          </ac:picMkLst>
        </pc:picChg>
        <pc:picChg chg="add mod">
          <ac:chgData name="Urieth Attard" userId="75441522-1268-482d-b74b-a084f810ee66" providerId="ADAL" clId="{7304292E-8F73-4091-B319-3A05579ADE7D}" dt="2021-03-30T08:30:10.989" v="972" actId="1076"/>
          <ac:picMkLst>
            <pc:docMk/>
            <pc:sldMk cId="1385280681" sldId="308"/>
            <ac:picMk id="5" creationId="{E9964EA4-A645-47D9-89A8-5BE95410309E}"/>
          </ac:picMkLst>
        </pc:picChg>
        <pc:picChg chg="add del">
          <ac:chgData name="Urieth Attard" userId="75441522-1268-482d-b74b-a084f810ee66" providerId="ADAL" clId="{7304292E-8F73-4091-B319-3A05579ADE7D}" dt="2021-03-30T08:31:06.625" v="1024" actId="478"/>
          <ac:picMkLst>
            <pc:docMk/>
            <pc:sldMk cId="1385280681" sldId="308"/>
            <ac:picMk id="13" creationId="{88CB203D-F251-4EE8-834E-998BC1F5FF06}"/>
          </ac:picMkLst>
        </pc:picChg>
        <pc:picChg chg="mod">
          <ac:chgData name="Urieth Attard" userId="75441522-1268-482d-b74b-a084f810ee66" providerId="ADAL" clId="{7304292E-8F73-4091-B319-3A05579ADE7D}" dt="2021-03-30T08:30:35.922" v="1015" actId="14100"/>
          <ac:picMkLst>
            <pc:docMk/>
            <pc:sldMk cId="1385280681" sldId="308"/>
            <ac:picMk id="36" creationId="{465E52D4-7C47-4D49-BA22-6B5F42673580}"/>
          </ac:picMkLst>
        </pc:picChg>
        <pc:picChg chg="add del mod">
          <ac:chgData name="Urieth Attard" userId="75441522-1268-482d-b74b-a084f810ee66" providerId="ADAL" clId="{7304292E-8F73-4091-B319-3A05579ADE7D}" dt="2021-03-30T08:28:27.840" v="965" actId="478"/>
          <ac:picMkLst>
            <pc:docMk/>
            <pc:sldMk cId="1385280681" sldId="308"/>
            <ac:picMk id="42" creationId="{F2C578AF-99A2-46A2-A9DE-76A8488C9C95}"/>
          </ac:picMkLst>
        </pc:picChg>
        <pc:picChg chg="del">
          <ac:chgData name="Urieth Attard" userId="75441522-1268-482d-b74b-a084f810ee66" providerId="ADAL" clId="{7304292E-8F73-4091-B319-3A05579ADE7D}" dt="2021-03-30T08:27:00.655" v="958" actId="478"/>
          <ac:picMkLst>
            <pc:docMk/>
            <pc:sldMk cId="1385280681" sldId="308"/>
            <ac:picMk id="1026" creationId="{F9AE8413-E36E-46D0-81AE-DD5A082172F8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49" creationId="{35B2EA4F-BBBA-423D-8A91-58A50666C496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0" creationId="{C2E8CCC4-E335-466D-9AA3-F6BC671B22E8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1" creationId="{20B56C24-D4EA-40A5-B51B-4C3ECBB345E0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2" creationId="{19CDA923-222B-472E-A473-333E1CA4091E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3" creationId="{84684476-9FCD-4322-9F30-4746399071B3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4" creationId="{8391E690-E353-41DC-8DB6-AB11785916FD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5" creationId="{65D2CF38-5737-4AD0-BA98-38B88A54ED90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6" creationId="{40ABD0CB-689D-470C-9DA8-8479C296202B}"/>
          </ac:picMkLst>
        </pc:picChg>
        <pc:picChg chg="add del">
          <ac:chgData name="Urieth Attard" userId="75441522-1268-482d-b74b-a084f810ee66" providerId="ADAL" clId="{7304292E-8F73-4091-B319-3A05579ADE7D}" dt="2021-03-30T08:28:08.064" v="961"/>
          <ac:picMkLst>
            <pc:docMk/>
            <pc:sldMk cId="1385280681" sldId="308"/>
            <ac:picMk id="2057" creationId="{579E962B-F123-4762-9ECC-96E694740D81}"/>
          </ac:picMkLst>
        </pc:picChg>
        <pc:picChg chg="del">
          <ac:chgData name="Urieth Attard" userId="75441522-1268-482d-b74b-a084f810ee66" providerId="ADAL" clId="{7304292E-8F73-4091-B319-3A05579ADE7D}" dt="2021-03-30T08:26:24.868" v="947" actId="478"/>
          <ac:picMkLst>
            <pc:docMk/>
            <pc:sldMk cId="1385280681" sldId="308"/>
            <ac:picMk id="3074" creationId="{692A35E6-26A2-4169-B2A3-BAF7B99D9814}"/>
          </ac:picMkLst>
        </pc:picChg>
        <pc:picChg chg="del">
          <ac:chgData name="Urieth Attard" userId="75441522-1268-482d-b74b-a084f810ee66" providerId="ADAL" clId="{7304292E-8F73-4091-B319-3A05579ADE7D}" dt="2021-03-30T08:26:41.091" v="950" actId="478"/>
          <ac:picMkLst>
            <pc:docMk/>
            <pc:sldMk cId="1385280681" sldId="308"/>
            <ac:picMk id="3078" creationId="{515F7797-0B07-4E0B-A3C8-8EC8A869AD63}"/>
          </ac:picMkLst>
        </pc:picChg>
        <pc:picChg chg="del">
          <ac:chgData name="Urieth Attard" userId="75441522-1268-482d-b74b-a084f810ee66" providerId="ADAL" clId="{7304292E-8F73-4091-B319-3A05579ADE7D}" dt="2021-03-30T08:26:56.382" v="956" actId="478"/>
          <ac:picMkLst>
            <pc:docMk/>
            <pc:sldMk cId="1385280681" sldId="308"/>
            <ac:picMk id="3082" creationId="{CC392D91-0677-447D-9B70-965C0E302C69}"/>
          </ac:picMkLst>
        </pc:picChg>
        <pc:picChg chg="del">
          <ac:chgData name="Urieth Attard" userId="75441522-1268-482d-b74b-a084f810ee66" providerId="ADAL" clId="{7304292E-8F73-4091-B319-3A05579ADE7D}" dt="2021-03-30T08:26:42.727" v="951" actId="478"/>
          <ac:picMkLst>
            <pc:docMk/>
            <pc:sldMk cId="1385280681" sldId="308"/>
            <ac:picMk id="3086" creationId="{979FCE64-4D5E-4363-8BE3-13AB207EAA8D}"/>
          </ac:picMkLst>
        </pc:picChg>
      </pc:sldChg>
      <pc:sldChg chg="addSp delSp modSp modAnim modNotesTx">
        <pc:chgData name="Urieth Attard" userId="75441522-1268-482d-b74b-a084f810ee66" providerId="ADAL" clId="{7304292E-8F73-4091-B319-3A05579ADE7D}" dt="2021-04-05T09:17:39.509" v="4327" actId="20577"/>
        <pc:sldMkLst>
          <pc:docMk/>
          <pc:sldMk cId="1017602291" sldId="312"/>
        </pc:sldMkLst>
        <pc:graphicFrameChg chg="mod modGraphic">
          <ac:chgData name="Urieth Attard" userId="75441522-1268-482d-b74b-a084f810ee66" providerId="ADAL" clId="{7304292E-8F73-4091-B319-3A05579ADE7D}" dt="2021-03-30T09:05:04.773" v="1482"/>
          <ac:graphicFrameMkLst>
            <pc:docMk/>
            <pc:sldMk cId="1017602291" sldId="312"/>
            <ac:graphicFrameMk id="3" creationId="{CF97EB5A-3C42-449A-80E4-E627A884B4B3}"/>
          </ac:graphicFrameMkLst>
        </pc:graphicFrameChg>
        <pc:graphicFrameChg chg="del">
          <ac:chgData name="Urieth Attard" userId="75441522-1268-482d-b74b-a084f810ee66" providerId="ADAL" clId="{7304292E-8F73-4091-B319-3A05579ADE7D}" dt="2021-03-30T08:55:31.579" v="1439" actId="478"/>
          <ac:graphicFrameMkLst>
            <pc:docMk/>
            <pc:sldMk cId="1017602291" sldId="312"/>
            <ac:graphicFrameMk id="12" creationId="{A8270915-28B3-4734-88C6-3ECEB2D6E2BA}"/>
          </ac:graphicFrameMkLst>
        </pc:graphicFrameChg>
        <pc:picChg chg="add del">
          <ac:chgData name="Urieth Attard" userId="75441522-1268-482d-b74b-a084f810ee66" providerId="ADAL" clId="{7304292E-8F73-4091-B319-3A05579ADE7D}" dt="2021-03-30T09:02:27.712" v="1459"/>
          <ac:picMkLst>
            <pc:docMk/>
            <pc:sldMk cId="1017602291" sldId="312"/>
            <ac:picMk id="4" creationId="{B4370B4A-3CFC-4681-9639-5209A4224B85}"/>
          </ac:picMkLst>
        </pc:picChg>
        <pc:picChg chg="del">
          <ac:chgData name="Urieth Attard" userId="75441522-1268-482d-b74b-a084f810ee66" providerId="ADAL" clId="{7304292E-8F73-4091-B319-3A05579ADE7D}" dt="2021-03-30T08:55:26.095" v="1437" actId="478"/>
          <ac:picMkLst>
            <pc:docMk/>
            <pc:sldMk cId="1017602291" sldId="312"/>
            <ac:picMk id="9" creationId="{4A963AEA-8AC9-4D59-871C-826375B59B78}"/>
          </ac:picMkLst>
        </pc:picChg>
        <pc:picChg chg="del">
          <ac:chgData name="Urieth Attard" userId="75441522-1268-482d-b74b-a084f810ee66" providerId="ADAL" clId="{7304292E-8F73-4091-B319-3A05579ADE7D}" dt="2021-03-30T08:55:28.617" v="1438" actId="478"/>
          <ac:picMkLst>
            <pc:docMk/>
            <pc:sldMk cId="1017602291" sldId="312"/>
            <ac:picMk id="11" creationId="{0F4BEFF6-7BCC-4099-BF8D-AED1C0E188FB}"/>
          </ac:picMkLst>
        </pc:picChg>
        <pc:picChg chg="mod">
          <ac:chgData name="Urieth Attard" userId="75441522-1268-482d-b74b-a084f810ee66" providerId="ADAL" clId="{7304292E-8F73-4091-B319-3A05579ADE7D}" dt="2021-03-30T09:04:35.729" v="1478" actId="1076"/>
          <ac:picMkLst>
            <pc:docMk/>
            <pc:sldMk cId="1017602291" sldId="312"/>
            <ac:picMk id="14" creationId="{D3684A55-7ED2-4298-AC64-CB99A21391ED}"/>
          </ac:picMkLst>
        </pc:picChg>
        <pc:picChg chg="mod">
          <ac:chgData name="Urieth Attard" userId="75441522-1268-482d-b74b-a084f810ee66" providerId="ADAL" clId="{7304292E-8F73-4091-B319-3A05579ADE7D}" dt="2021-03-30T09:04:40.306" v="1479" actId="1076"/>
          <ac:picMkLst>
            <pc:docMk/>
            <pc:sldMk cId="1017602291" sldId="312"/>
            <ac:picMk id="15" creationId="{1D7B9655-C9E7-495A-9D3D-8ED9E5B3B0BE}"/>
          </ac:picMkLst>
        </pc:picChg>
        <pc:picChg chg="add mod">
          <ac:chgData name="Urieth Attard" userId="75441522-1268-482d-b74b-a084f810ee66" providerId="ADAL" clId="{7304292E-8F73-4091-B319-3A05579ADE7D}" dt="2021-03-30T09:04:47.225" v="1481" actId="1076"/>
          <ac:picMkLst>
            <pc:docMk/>
            <pc:sldMk cId="1017602291" sldId="312"/>
            <ac:picMk id="17" creationId="{D81DA3EE-03D8-486D-B38A-D47BAA89110F}"/>
          </ac:picMkLst>
        </pc:picChg>
        <pc:picChg chg="mod">
          <ac:chgData name="Urieth Attard" userId="75441522-1268-482d-b74b-a084f810ee66" providerId="ADAL" clId="{7304292E-8F73-4091-B319-3A05579ADE7D}" dt="2021-03-30T09:04:30.165" v="1476" actId="1076"/>
          <ac:picMkLst>
            <pc:docMk/>
            <pc:sldMk cId="1017602291" sldId="312"/>
            <ac:picMk id="14338" creationId="{0F9CAAF5-6B40-49AB-9A50-83B072815F95}"/>
          </ac:picMkLst>
        </pc:picChg>
        <pc:picChg chg="mod">
          <ac:chgData name="Urieth Attard" userId="75441522-1268-482d-b74b-a084f810ee66" providerId="ADAL" clId="{7304292E-8F73-4091-B319-3A05579ADE7D}" dt="2021-03-30T09:04:32.303" v="1477" actId="1076"/>
          <ac:picMkLst>
            <pc:docMk/>
            <pc:sldMk cId="1017602291" sldId="312"/>
            <ac:picMk id="14340" creationId="{CCDFA7A1-FF4E-4B76-998E-FD3413E17578}"/>
          </ac:picMkLst>
        </pc:picChg>
      </pc:sldChg>
      <pc:sldChg chg="delSp modSp modNotesTx">
        <pc:chgData name="Urieth Attard" userId="75441522-1268-482d-b74b-a084f810ee66" providerId="ADAL" clId="{7304292E-8F73-4091-B319-3A05579ADE7D}" dt="2021-03-30T11:56:24.565" v="1522" actId="6549"/>
        <pc:sldMkLst>
          <pc:docMk/>
          <pc:sldMk cId="3755813491" sldId="320"/>
        </pc:sldMkLst>
        <pc:spChg chg="mod">
          <ac:chgData name="Urieth Attard" userId="75441522-1268-482d-b74b-a084f810ee66" providerId="ADAL" clId="{7304292E-8F73-4091-B319-3A05579ADE7D}" dt="2021-03-27T21:15:23.385" v="308" actId="20577"/>
          <ac:spMkLst>
            <pc:docMk/>
            <pc:sldMk cId="3755813491" sldId="320"/>
            <ac:spMk id="3" creationId="{5F44C325-D3D0-48AB-B4BD-7692F246B16B}"/>
          </ac:spMkLst>
        </pc:spChg>
        <pc:picChg chg="del">
          <ac:chgData name="Urieth Attard" userId="75441522-1268-482d-b74b-a084f810ee66" providerId="ADAL" clId="{7304292E-8F73-4091-B319-3A05579ADE7D}" dt="2021-03-27T21:12:11.402" v="264" actId="478"/>
          <ac:picMkLst>
            <pc:docMk/>
            <pc:sldMk cId="3755813491" sldId="320"/>
            <ac:picMk id="2" creationId="{B617D583-740F-4949-BE08-E0A98CA158EB}"/>
          </ac:picMkLst>
        </pc:picChg>
      </pc:sldChg>
      <pc:sldChg chg="addSp delSp modSp modNotesTx">
        <pc:chgData name="Urieth Attard" userId="75441522-1268-482d-b74b-a084f810ee66" providerId="ADAL" clId="{7304292E-8F73-4091-B319-3A05579ADE7D}" dt="2021-04-05T08:52:49.055" v="2924" actId="20577"/>
        <pc:sldMkLst>
          <pc:docMk/>
          <pc:sldMk cId="3860933884" sldId="322"/>
        </pc:sldMkLst>
        <pc:spChg chg="mod">
          <ac:chgData name="Urieth Attard" userId="75441522-1268-482d-b74b-a084f810ee66" providerId="ADAL" clId="{7304292E-8F73-4091-B319-3A05579ADE7D}" dt="2021-04-05T08:52:14.609" v="2823" actId="14100"/>
          <ac:spMkLst>
            <pc:docMk/>
            <pc:sldMk cId="3860933884" sldId="322"/>
            <ac:spMk id="12" creationId="{288833BF-F55B-4665-8B8C-2410441A2E33}"/>
          </ac:spMkLst>
        </pc:spChg>
        <pc:picChg chg="del">
          <ac:chgData name="Urieth Attard" userId="75441522-1268-482d-b74b-a084f810ee66" providerId="ADAL" clId="{7304292E-8F73-4091-B319-3A05579ADE7D}" dt="2021-03-27T21:28:51.501" v="831" actId="478"/>
          <ac:picMkLst>
            <pc:docMk/>
            <pc:sldMk cId="3860933884" sldId="322"/>
            <ac:picMk id="2050" creationId="{55A48F88-62DE-4DFE-8B0E-0FA751BD4A55}"/>
          </ac:picMkLst>
        </pc:picChg>
        <pc:picChg chg="add mod">
          <ac:chgData name="Urieth Attard" userId="75441522-1268-482d-b74b-a084f810ee66" providerId="ADAL" clId="{7304292E-8F73-4091-B319-3A05579ADE7D}" dt="2021-04-05T08:52:28.993" v="2831" actId="1076"/>
          <ac:picMkLst>
            <pc:docMk/>
            <pc:sldMk cId="3860933884" sldId="322"/>
            <ac:picMk id="2050" creationId="{85FA9C6F-D472-454D-9A4D-7F5C16E8A0BD}"/>
          </ac:picMkLst>
        </pc:picChg>
        <pc:picChg chg="add mod">
          <ac:chgData name="Urieth Attard" userId="75441522-1268-482d-b74b-a084f810ee66" providerId="ADAL" clId="{7304292E-8F73-4091-B319-3A05579ADE7D}" dt="2021-04-05T08:52:30.344" v="2832" actId="1076"/>
          <ac:picMkLst>
            <pc:docMk/>
            <pc:sldMk cId="3860933884" sldId="322"/>
            <ac:picMk id="7170" creationId="{9163F708-66AA-47B8-8F90-52BE67C4311D}"/>
          </ac:picMkLst>
        </pc:picChg>
      </pc:sldChg>
      <pc:sldChg chg="addSp delSp modSp modNotesTx">
        <pc:chgData name="Urieth Attard" userId="75441522-1268-482d-b74b-a084f810ee66" providerId="ADAL" clId="{7304292E-8F73-4091-B319-3A05579ADE7D}" dt="2021-04-05T08:49:00.318" v="2389" actId="20577"/>
        <pc:sldMkLst>
          <pc:docMk/>
          <pc:sldMk cId="4242109168" sldId="323"/>
        </pc:sldMkLst>
        <pc:spChg chg="mod">
          <ac:chgData name="Urieth Attard" userId="75441522-1268-482d-b74b-a084f810ee66" providerId="ADAL" clId="{7304292E-8F73-4091-B319-3A05579ADE7D}" dt="2021-03-30T09:06:53.800" v="1489" actId="1076"/>
          <ac:spMkLst>
            <pc:docMk/>
            <pc:sldMk cId="4242109168" sldId="323"/>
            <ac:spMk id="12" creationId="{288833BF-F55B-4665-8B8C-2410441A2E33}"/>
          </ac:spMkLst>
        </pc:spChg>
        <pc:picChg chg="del">
          <ac:chgData name="Urieth Attard" userId="75441522-1268-482d-b74b-a084f810ee66" providerId="ADAL" clId="{7304292E-8F73-4091-B319-3A05579ADE7D}" dt="2021-03-27T21:28:39.027" v="816" actId="478"/>
          <ac:picMkLst>
            <pc:docMk/>
            <pc:sldMk cId="4242109168" sldId="323"/>
            <ac:picMk id="13" creationId="{F2222CC7-213D-41D8-9065-9D8E32E5358A}"/>
          </ac:picMkLst>
        </pc:picChg>
        <pc:picChg chg="add mod">
          <ac:chgData name="Urieth Attard" userId="75441522-1268-482d-b74b-a084f810ee66" providerId="ADAL" clId="{7304292E-8F73-4091-B319-3A05579ADE7D}" dt="2021-04-04T20:15:55.616" v="1524" actId="1440"/>
          <ac:picMkLst>
            <pc:docMk/>
            <pc:sldMk cId="4242109168" sldId="323"/>
            <ac:picMk id="6146" creationId="{C49F1A1F-93F9-4CBC-BE67-B1B38C7CAF06}"/>
          </ac:picMkLst>
        </pc:picChg>
      </pc:sldChg>
      <pc:sldChg chg="addSp delSp modSp modNotesTx">
        <pc:chgData name="Urieth Attard" userId="75441522-1268-482d-b74b-a084f810ee66" providerId="ADAL" clId="{7304292E-8F73-4091-B319-3A05579ADE7D}" dt="2021-04-05T08:54:08.837" v="3097" actId="20577"/>
        <pc:sldMkLst>
          <pc:docMk/>
          <pc:sldMk cId="3680883048" sldId="324"/>
        </pc:sldMkLst>
        <pc:spChg chg="mod">
          <ac:chgData name="Urieth Attard" userId="75441522-1268-482d-b74b-a084f810ee66" providerId="ADAL" clId="{7304292E-8F73-4091-B319-3A05579ADE7D}" dt="2021-03-30T09:08:45.494" v="1498" actId="1076"/>
          <ac:spMkLst>
            <pc:docMk/>
            <pc:sldMk cId="3680883048" sldId="324"/>
            <ac:spMk id="12" creationId="{288833BF-F55B-4665-8B8C-2410441A2E33}"/>
          </ac:spMkLst>
        </pc:spChg>
        <pc:picChg chg="del">
          <ac:chgData name="Urieth Attard" userId="75441522-1268-482d-b74b-a084f810ee66" providerId="ADAL" clId="{7304292E-8F73-4091-B319-3A05579ADE7D}" dt="2021-03-27T21:28:58.048" v="838" actId="478"/>
          <ac:picMkLst>
            <pc:docMk/>
            <pc:sldMk cId="3680883048" sldId="324"/>
            <ac:picMk id="3074" creationId="{8FB7CD87-3847-4AF0-941F-A79058816E79}"/>
          </ac:picMkLst>
        </pc:picChg>
        <pc:picChg chg="add mod">
          <ac:chgData name="Urieth Attard" userId="75441522-1268-482d-b74b-a084f810ee66" providerId="ADAL" clId="{7304292E-8F73-4091-B319-3A05579ADE7D}" dt="2021-03-30T09:08:46.929" v="1499" actId="1076"/>
          <ac:picMkLst>
            <pc:docMk/>
            <pc:sldMk cId="3680883048" sldId="324"/>
            <ac:picMk id="8194" creationId="{C4C1AE3A-CCA4-4288-BFCE-0AA353D780A2}"/>
          </ac:picMkLst>
        </pc:picChg>
      </pc:sldChg>
      <pc:sldChg chg="addSp delSp modSp modNotesTx">
        <pc:chgData name="Urieth Attard" userId="75441522-1268-482d-b74b-a084f810ee66" providerId="ADAL" clId="{7304292E-8F73-4091-B319-3A05579ADE7D}" dt="2021-04-05T08:54:56.333" v="3243" actId="20577"/>
        <pc:sldMkLst>
          <pc:docMk/>
          <pc:sldMk cId="3723684040" sldId="325"/>
        </pc:sldMkLst>
        <pc:spChg chg="mod">
          <ac:chgData name="Urieth Attard" userId="75441522-1268-482d-b74b-a084f810ee66" providerId="ADAL" clId="{7304292E-8F73-4091-B319-3A05579ADE7D}" dt="2021-03-27T21:29:41.922" v="843" actId="20577"/>
          <ac:spMkLst>
            <pc:docMk/>
            <pc:sldMk cId="3723684040" sldId="325"/>
            <ac:spMk id="12" creationId="{288833BF-F55B-4665-8B8C-2410441A2E33}"/>
          </ac:spMkLst>
        </pc:spChg>
        <pc:picChg chg="del">
          <ac:chgData name="Urieth Attard" userId="75441522-1268-482d-b74b-a084f810ee66" providerId="ADAL" clId="{7304292E-8F73-4091-B319-3A05579ADE7D}" dt="2021-03-27T21:29:43.882" v="844" actId="478"/>
          <ac:picMkLst>
            <pc:docMk/>
            <pc:sldMk cId="3723684040" sldId="325"/>
            <ac:picMk id="4098" creationId="{B6C4DED2-4B19-4AC0-9A8D-F036D5D111A6}"/>
          </ac:picMkLst>
        </pc:picChg>
        <pc:picChg chg="add mod">
          <ac:chgData name="Urieth Attard" userId="75441522-1268-482d-b74b-a084f810ee66" providerId="ADAL" clId="{7304292E-8F73-4091-B319-3A05579ADE7D}" dt="2021-03-30T09:10:47.775" v="1502" actId="14100"/>
          <ac:picMkLst>
            <pc:docMk/>
            <pc:sldMk cId="3723684040" sldId="325"/>
            <ac:picMk id="9218" creationId="{17CF4FC5-C929-4D4D-8EE0-D5A74A7C8237}"/>
          </ac:picMkLst>
        </pc:picChg>
      </pc:sldChg>
      <pc:sldChg chg="addSp delSp modSp modNotesTx">
        <pc:chgData name="Urieth Attard" userId="75441522-1268-482d-b74b-a084f810ee66" providerId="ADAL" clId="{7304292E-8F73-4091-B319-3A05579ADE7D}" dt="2021-04-05T08:58:21.449" v="3940" actId="20577"/>
        <pc:sldMkLst>
          <pc:docMk/>
          <pc:sldMk cId="2737887326" sldId="326"/>
        </pc:sldMkLst>
        <pc:spChg chg="mod">
          <ac:chgData name="Urieth Attard" userId="75441522-1268-482d-b74b-a084f810ee66" providerId="ADAL" clId="{7304292E-8F73-4091-B319-3A05579ADE7D}" dt="2021-03-30T09:12:18.697" v="1508" actId="14100"/>
          <ac:spMkLst>
            <pc:docMk/>
            <pc:sldMk cId="2737887326" sldId="326"/>
            <ac:spMk id="12" creationId="{288833BF-F55B-4665-8B8C-2410441A2E33}"/>
          </ac:spMkLst>
        </pc:spChg>
        <pc:picChg chg="add">
          <ac:chgData name="Urieth Attard" userId="75441522-1268-482d-b74b-a084f810ee66" providerId="ADAL" clId="{7304292E-8F73-4091-B319-3A05579ADE7D}" dt="2021-03-30T09:12:15.304" v="1507"/>
          <ac:picMkLst>
            <pc:docMk/>
            <pc:sldMk cId="2737887326" sldId="326"/>
            <ac:picMk id="5" creationId="{34131169-9068-4D8D-A014-FBA11193DDD9}"/>
          </ac:picMkLst>
        </pc:picChg>
        <pc:picChg chg="del">
          <ac:chgData name="Urieth Attard" userId="75441522-1268-482d-b74b-a084f810ee66" providerId="ADAL" clId="{7304292E-8F73-4091-B319-3A05579ADE7D}" dt="2021-03-27T21:30:10.660" v="854" actId="478"/>
          <ac:picMkLst>
            <pc:docMk/>
            <pc:sldMk cId="2737887326" sldId="326"/>
            <ac:picMk id="5122" creationId="{7B4012AD-379E-4852-8F1C-51AB620EAB51}"/>
          </ac:picMkLst>
        </pc:picChg>
      </pc:sldChg>
      <pc:sldChg chg="delSp modSp modAnim">
        <pc:chgData name="Urieth Attard" userId="75441522-1268-482d-b74b-a084f810ee66" providerId="ADAL" clId="{7304292E-8F73-4091-B319-3A05579ADE7D}" dt="2021-03-27T22:14:26.267" v="906" actId="14100"/>
        <pc:sldMkLst>
          <pc:docMk/>
          <pc:sldMk cId="2808312611" sldId="328"/>
        </pc:sldMkLst>
        <pc:spChg chg="mod">
          <ac:chgData name="Urieth Attard" userId="75441522-1268-482d-b74b-a084f810ee66" providerId="ADAL" clId="{7304292E-8F73-4091-B319-3A05579ADE7D}" dt="2021-03-27T22:13:44.761" v="890" actId="207"/>
          <ac:spMkLst>
            <pc:docMk/>
            <pc:sldMk cId="2808312611" sldId="328"/>
            <ac:spMk id="2" creationId="{8D4ED53B-8230-4C36-9720-599714DF2D7B}"/>
          </ac:spMkLst>
        </pc:spChg>
        <pc:spChg chg="mod">
          <ac:chgData name="Urieth Attard" userId="75441522-1268-482d-b74b-a084f810ee66" providerId="ADAL" clId="{7304292E-8F73-4091-B319-3A05579ADE7D}" dt="2021-03-27T22:14:22.613" v="905" actId="2710"/>
          <ac:spMkLst>
            <pc:docMk/>
            <pc:sldMk cId="2808312611" sldId="328"/>
            <ac:spMk id="5" creationId="{ECEAA2B4-D31A-48F7-84A6-6D3B4F8C2AFF}"/>
          </ac:spMkLst>
        </pc:spChg>
        <pc:grpChg chg="mod">
          <ac:chgData name="Urieth Attard" userId="75441522-1268-482d-b74b-a084f810ee66" providerId="ADAL" clId="{7304292E-8F73-4091-B319-3A05579ADE7D}" dt="2021-03-27T22:14:26.267" v="906" actId="14100"/>
          <ac:grpSpMkLst>
            <pc:docMk/>
            <pc:sldMk cId="2808312611" sldId="328"/>
            <ac:grpSpMk id="3" creationId="{48D836E3-C93A-421E-AA1E-4C7087985409}"/>
          </ac:grpSpMkLst>
        </pc:grpChg>
        <pc:graphicFrameChg chg="del mod">
          <ac:chgData name="Urieth Attard" userId="75441522-1268-482d-b74b-a084f810ee66" providerId="ADAL" clId="{7304292E-8F73-4091-B319-3A05579ADE7D}" dt="2021-03-27T22:13:54.906" v="892" actId="18245"/>
          <ac:graphicFrameMkLst>
            <pc:docMk/>
            <pc:sldMk cId="2808312611" sldId="328"/>
            <ac:graphicFrameMk id="10" creationId="{9FCB270F-803B-409A-BF18-63A5264FD681}"/>
          </ac:graphicFrameMkLst>
        </pc:graphicFrameChg>
      </pc:sldChg>
      <pc:sldChg chg="mod modTransition modShow">
        <pc:chgData name="Urieth Attard" userId="75441522-1268-482d-b74b-a084f810ee66" providerId="ADAL" clId="{7304292E-8F73-4091-B319-3A05579ADE7D}" dt="2021-04-05T09:17:46.612" v="4329"/>
        <pc:sldMkLst>
          <pc:docMk/>
          <pc:sldMk cId="1857041612" sldId="329"/>
        </pc:sldMkLst>
      </pc:sldChg>
      <pc:sldChg chg="addSp delSp modSp new add modNotesTx">
        <pc:chgData name="Urieth Attard" userId="75441522-1268-482d-b74b-a084f810ee66" providerId="ADAL" clId="{7304292E-8F73-4091-B319-3A05579ADE7D}" dt="2021-03-27T21:27:43.304" v="809" actId="20577"/>
        <pc:sldMkLst>
          <pc:docMk/>
          <pc:sldMk cId="1742530702" sldId="330"/>
        </pc:sldMkLst>
        <pc:spChg chg="del">
          <ac:chgData name="Urieth Attard" userId="75441522-1268-482d-b74b-a084f810ee66" providerId="ADAL" clId="{7304292E-8F73-4091-B319-3A05579ADE7D}" dt="2021-03-27T21:14:03.338" v="296"/>
          <ac:spMkLst>
            <pc:docMk/>
            <pc:sldMk cId="1742530702" sldId="330"/>
            <ac:spMk id="3" creationId="{DC97B37A-9FDE-4FEC-BF38-B3311E997FED}"/>
          </ac:spMkLst>
        </pc:spChg>
        <pc:graphicFrameChg chg="add mod">
          <ac:chgData name="Urieth Attard" userId="75441522-1268-482d-b74b-a084f810ee66" providerId="ADAL" clId="{7304292E-8F73-4091-B319-3A05579ADE7D}" dt="2021-03-27T21:15:01.265" v="306" actId="1076"/>
          <ac:graphicFrameMkLst>
            <pc:docMk/>
            <pc:sldMk cId="1742530702" sldId="330"/>
            <ac:graphicFrameMk id="4" creationId="{CAFF751E-1373-48AF-9B54-668D85EC04A4}"/>
          </ac:graphicFrameMkLst>
        </pc:graphicFrameChg>
        <pc:picChg chg="add mod">
          <ac:chgData name="Urieth Attard" userId="75441522-1268-482d-b74b-a084f810ee66" providerId="ADAL" clId="{7304292E-8F73-4091-B319-3A05579ADE7D}" dt="2021-03-27T21:13:48.643" v="295" actId="1076"/>
          <ac:picMkLst>
            <pc:docMk/>
            <pc:sldMk cId="1742530702" sldId="330"/>
            <ac:picMk id="2050" creationId="{18A382AF-33A5-406D-974B-E1B2EDC3889F}"/>
          </ac:picMkLst>
        </pc:picChg>
      </pc:sldChg>
      <pc:sldChg chg="addSp delSp modSp add ord modNotesTx">
        <pc:chgData name="Urieth Attard" userId="75441522-1268-482d-b74b-a084f810ee66" providerId="ADAL" clId="{7304292E-8F73-4091-B319-3A05579ADE7D}" dt="2021-04-05T08:55:26.930" v="3416" actId="20577"/>
        <pc:sldMkLst>
          <pc:docMk/>
          <pc:sldMk cId="1334824770" sldId="332"/>
        </pc:sldMkLst>
        <pc:spChg chg="mod">
          <ac:chgData name="Urieth Attard" userId="75441522-1268-482d-b74b-a084f810ee66" providerId="ADAL" clId="{7304292E-8F73-4091-B319-3A05579ADE7D}" dt="2021-03-30T09:14:23.024" v="1513" actId="1076"/>
          <ac:spMkLst>
            <pc:docMk/>
            <pc:sldMk cId="1334824770" sldId="332"/>
            <ac:spMk id="12" creationId="{288833BF-F55B-4665-8B8C-2410441A2E33}"/>
          </ac:spMkLst>
        </pc:spChg>
        <pc:picChg chg="del">
          <ac:chgData name="Urieth Attard" userId="75441522-1268-482d-b74b-a084f810ee66" providerId="ADAL" clId="{7304292E-8F73-4091-B319-3A05579ADE7D}" dt="2021-03-30T09:11:58.310" v="1504" actId="478"/>
          <ac:picMkLst>
            <pc:docMk/>
            <pc:sldMk cId="1334824770" sldId="332"/>
            <ac:picMk id="5122" creationId="{7B4012AD-379E-4852-8F1C-51AB620EAB51}"/>
          </ac:picMkLst>
        </pc:picChg>
        <pc:picChg chg="add del mod">
          <ac:chgData name="Urieth Attard" userId="75441522-1268-482d-b74b-a084f810ee66" providerId="ADAL" clId="{7304292E-8F73-4091-B319-3A05579ADE7D}" dt="2021-03-30T09:14:02.363" v="1509" actId="478"/>
          <ac:picMkLst>
            <pc:docMk/>
            <pc:sldMk cId="1334824770" sldId="332"/>
            <ac:picMk id="10242" creationId="{FFC61B56-1521-425C-A1A3-982E88D36A9B}"/>
          </ac:picMkLst>
        </pc:picChg>
        <pc:picChg chg="add mod">
          <ac:chgData name="Urieth Attard" userId="75441522-1268-482d-b74b-a084f810ee66" providerId="ADAL" clId="{7304292E-8F73-4091-B319-3A05579ADE7D}" dt="2021-03-30T09:14:25.829" v="1514" actId="1076"/>
          <ac:picMkLst>
            <pc:docMk/>
            <pc:sldMk cId="1334824770" sldId="332"/>
            <ac:picMk id="10244" creationId="{6679C7A5-B976-4330-9102-80FBEBA8C837}"/>
          </ac:picMkLst>
        </pc:picChg>
      </pc:sldChg>
      <pc:sldChg chg="addSp modSp add modNotesTx">
        <pc:chgData name="Urieth Attard" userId="75441522-1268-482d-b74b-a084f810ee66" providerId="ADAL" clId="{7304292E-8F73-4091-B319-3A05579ADE7D}" dt="2021-04-05T08:59:39.163" v="4138" actId="20577"/>
        <pc:sldMkLst>
          <pc:docMk/>
          <pc:sldMk cId="2505993958" sldId="333"/>
        </pc:sldMkLst>
        <pc:spChg chg="mod">
          <ac:chgData name="Urieth Attard" userId="75441522-1268-482d-b74b-a084f810ee66" providerId="ADAL" clId="{7304292E-8F73-4091-B319-3A05579ADE7D}" dt="2021-03-30T09:15:15.317" v="1517" actId="1076"/>
          <ac:spMkLst>
            <pc:docMk/>
            <pc:sldMk cId="2505993958" sldId="333"/>
            <ac:spMk id="12" creationId="{288833BF-F55B-4665-8B8C-2410441A2E33}"/>
          </ac:spMkLst>
        </pc:spChg>
        <pc:picChg chg="add mod">
          <ac:chgData name="Urieth Attard" userId="75441522-1268-482d-b74b-a084f810ee66" providerId="ADAL" clId="{7304292E-8F73-4091-B319-3A05579ADE7D}" dt="2021-03-30T09:15:22.368" v="1521" actId="1076"/>
          <ac:picMkLst>
            <pc:docMk/>
            <pc:sldMk cId="2505993958" sldId="333"/>
            <ac:picMk id="12290" creationId="{79C78413-B085-44A1-981A-65E72C90D6FF}"/>
          </ac:picMkLst>
        </pc:picChg>
      </pc:sldChg>
      <pc:sldChg chg="addSp delSp modSp add del setBg">
        <pc:chgData name="Urieth Attard" userId="75441522-1268-482d-b74b-a084f810ee66" providerId="ADAL" clId="{7304292E-8F73-4091-B319-3A05579ADE7D}" dt="2021-03-30T08:25:42.970" v="940" actId="1076"/>
        <pc:sldMkLst>
          <pc:docMk/>
          <pc:sldMk cId="436020657" sldId="334"/>
        </pc:sldMkLst>
        <pc:spChg chg="mod">
          <ac:chgData name="Urieth Attard" userId="75441522-1268-482d-b74b-a084f810ee66" providerId="ADAL" clId="{7304292E-8F73-4091-B319-3A05579ADE7D}" dt="2021-03-30T08:25:03.959" v="936" actId="6549"/>
          <ac:spMkLst>
            <pc:docMk/>
            <pc:sldMk cId="436020657" sldId="334"/>
            <ac:spMk id="3" creationId="{5F44C325-D3D0-48AB-B4BD-7692F246B16B}"/>
          </ac:spMkLst>
        </pc:spChg>
        <pc:picChg chg="add mod">
          <ac:chgData name="Urieth Attard" userId="75441522-1268-482d-b74b-a084f810ee66" providerId="ADAL" clId="{7304292E-8F73-4091-B319-3A05579ADE7D}" dt="2021-03-30T08:25:42.970" v="940" actId="1076"/>
          <ac:picMkLst>
            <pc:docMk/>
            <pc:sldMk cId="436020657" sldId="334"/>
            <ac:picMk id="1026" creationId="{D702BA74-39FB-4ED6-9FDD-31B4A5DDE658}"/>
          </ac:picMkLst>
        </pc:picChg>
        <pc:picChg chg="del">
          <ac:chgData name="Urieth Attard" userId="75441522-1268-482d-b74b-a084f810ee66" providerId="ADAL" clId="{7304292E-8F73-4091-B319-3A05579ADE7D}" dt="2021-03-30T08:25:05.755" v="937" actId="478"/>
          <ac:picMkLst>
            <pc:docMk/>
            <pc:sldMk cId="436020657" sldId="334"/>
            <ac:picMk id="4098" creationId="{E964C92C-BE4A-43C0-AE7A-78B11B6AE1C7}"/>
          </ac:picMkLst>
        </pc:picChg>
      </pc:sldChg>
      <pc:sldChg chg="addSp modSp add ord">
        <pc:chgData name="Urieth Attard" userId="75441522-1268-482d-b74b-a084f810ee66" providerId="ADAL" clId="{7304292E-8F73-4091-B319-3A05579ADE7D}" dt="2021-03-30T08:47:28.234" v="1295"/>
        <pc:sldMkLst>
          <pc:docMk/>
          <pc:sldMk cId="2852586035" sldId="335"/>
        </pc:sldMkLst>
        <pc:spChg chg="mod">
          <ac:chgData name="Urieth Attard" userId="75441522-1268-482d-b74b-a084f810ee66" providerId="ADAL" clId="{7304292E-8F73-4091-B319-3A05579ADE7D}" dt="2021-03-30T08:32:34.658" v="1133" actId="20577"/>
          <ac:spMkLst>
            <pc:docMk/>
            <pc:sldMk cId="2852586035" sldId="335"/>
            <ac:spMk id="3" creationId="{5F44C325-D3D0-48AB-B4BD-7692F246B16B}"/>
          </ac:spMkLst>
        </pc:spChg>
        <pc:picChg chg="mod">
          <ac:chgData name="Urieth Attard" userId="75441522-1268-482d-b74b-a084f810ee66" providerId="ADAL" clId="{7304292E-8F73-4091-B319-3A05579ADE7D}" dt="2021-03-30T08:32:37.583" v="1134" actId="1076"/>
          <ac:picMkLst>
            <pc:docMk/>
            <pc:sldMk cId="2852586035" sldId="335"/>
            <ac:picMk id="1026" creationId="{D702BA74-39FB-4ED6-9FDD-31B4A5DDE658}"/>
          </ac:picMkLst>
        </pc:picChg>
        <pc:picChg chg="add mod">
          <ac:chgData name="Urieth Attard" userId="75441522-1268-482d-b74b-a084f810ee66" providerId="ADAL" clId="{7304292E-8F73-4091-B319-3A05579ADE7D}" dt="2021-03-30T08:47:28.234" v="1295"/>
          <ac:picMkLst>
            <pc:docMk/>
            <pc:sldMk cId="2852586035" sldId="335"/>
            <ac:picMk id="3074" creationId="{8A1F1C20-1C26-4D69-B3BD-C8D037DC6D8A}"/>
          </ac:picMkLst>
        </pc:picChg>
      </pc:sldChg>
      <pc:sldChg chg="addSp modSp add setBg">
        <pc:chgData name="Urieth Attard" userId="75441522-1268-482d-b74b-a084f810ee66" providerId="ADAL" clId="{7304292E-8F73-4091-B319-3A05579ADE7D}" dt="2021-04-05T09:06:37.811" v="4166" actId="6549"/>
        <pc:sldMkLst>
          <pc:docMk/>
          <pc:sldMk cId="1415299487" sldId="337"/>
        </pc:sldMkLst>
        <pc:spChg chg="mod">
          <ac:chgData name="Urieth Attard" userId="75441522-1268-482d-b74b-a084f810ee66" providerId="ADAL" clId="{7304292E-8F73-4091-B319-3A05579ADE7D}" dt="2021-04-05T09:06:37.811" v="4166" actId="6549"/>
          <ac:spMkLst>
            <pc:docMk/>
            <pc:sldMk cId="1415299487" sldId="337"/>
            <ac:spMk id="3" creationId="{5F44C325-D3D0-48AB-B4BD-7692F246B16B}"/>
          </ac:spMkLst>
        </pc:spChg>
        <pc:picChg chg="add">
          <ac:chgData name="Urieth Attard" userId="75441522-1268-482d-b74b-a084f810ee66" providerId="ADAL" clId="{7304292E-8F73-4091-B319-3A05579ADE7D}" dt="2021-03-30T08:47:34.478" v="1296"/>
          <ac:picMkLst>
            <pc:docMk/>
            <pc:sldMk cId="1415299487" sldId="337"/>
            <ac:picMk id="5" creationId="{491297EA-B103-4970-8D1B-1B667181E5AD}"/>
          </ac:picMkLst>
        </pc:picChg>
      </pc:sldChg>
      <pc:sldChg chg="modSp add">
        <pc:chgData name="Urieth Attard" userId="75441522-1268-482d-b74b-a084f810ee66" providerId="ADAL" clId="{7304292E-8F73-4091-B319-3A05579ADE7D}" dt="2021-03-30T08:55:08.664" v="1436" actId="1076"/>
        <pc:sldMkLst>
          <pc:docMk/>
          <pc:sldMk cId="1810126650" sldId="338"/>
        </pc:sldMkLst>
        <pc:spChg chg="mod">
          <ac:chgData name="Urieth Attard" userId="75441522-1268-482d-b74b-a084f810ee66" providerId="ADAL" clId="{7304292E-8F73-4091-B319-3A05579ADE7D}" dt="2021-03-30T08:54:23.937" v="1426" actId="1076"/>
          <ac:spMkLst>
            <pc:docMk/>
            <pc:sldMk cId="1810126650" sldId="338"/>
            <ac:spMk id="4" creationId="{82769B07-9CAF-49E1-8EDF-2EA278CD4DA0}"/>
          </ac:spMkLst>
        </pc:spChg>
        <pc:spChg chg="mod">
          <ac:chgData name="Urieth Attard" userId="75441522-1268-482d-b74b-a084f810ee66" providerId="ADAL" clId="{7304292E-8F73-4091-B319-3A05579ADE7D}" dt="2021-03-30T08:54:12.351" v="1423" actId="1076"/>
          <ac:spMkLst>
            <pc:docMk/>
            <pc:sldMk cId="1810126650" sldId="338"/>
            <ac:spMk id="13" creationId="{2B26B247-BDD9-475C-8774-095782D3BF80}"/>
          </ac:spMkLst>
        </pc:spChg>
        <pc:spChg chg="mod">
          <ac:chgData name="Urieth Attard" userId="75441522-1268-482d-b74b-a084f810ee66" providerId="ADAL" clId="{7304292E-8F73-4091-B319-3A05579ADE7D}" dt="2021-03-30T08:54:18.399" v="1425" actId="1076"/>
          <ac:spMkLst>
            <pc:docMk/>
            <pc:sldMk cId="1810126650" sldId="338"/>
            <ac:spMk id="14" creationId="{3704DB6D-C2F9-4C44-A246-1FB0FC5467E1}"/>
          </ac:spMkLst>
        </pc:spChg>
        <pc:spChg chg="mod">
          <ac:chgData name="Urieth Attard" userId="75441522-1268-482d-b74b-a084f810ee66" providerId="ADAL" clId="{7304292E-8F73-4091-B319-3A05579ADE7D}" dt="2021-03-30T08:54:32.176" v="1428" actId="1076"/>
          <ac:spMkLst>
            <pc:docMk/>
            <pc:sldMk cId="1810126650" sldId="338"/>
            <ac:spMk id="16" creationId="{6613400A-3FE3-41A7-BB5A-F96F50DA2B41}"/>
          </ac:spMkLst>
        </pc:spChg>
        <pc:spChg chg="mod">
          <ac:chgData name="Urieth Attard" userId="75441522-1268-482d-b74b-a084f810ee66" providerId="ADAL" clId="{7304292E-8F73-4091-B319-3A05579ADE7D}" dt="2021-03-30T08:54:27.825" v="1427" actId="1076"/>
          <ac:spMkLst>
            <pc:docMk/>
            <pc:sldMk cId="1810126650" sldId="338"/>
            <ac:spMk id="17" creationId="{DDF46BB3-9DD9-4CF1-813D-ABDF9F253E9A}"/>
          </ac:spMkLst>
        </pc:spChg>
        <pc:spChg chg="mod">
          <ac:chgData name="Urieth Attard" userId="75441522-1268-482d-b74b-a084f810ee66" providerId="ADAL" clId="{7304292E-8F73-4091-B319-3A05579ADE7D}" dt="2021-03-30T08:54:48.565" v="1431" actId="1076"/>
          <ac:spMkLst>
            <pc:docMk/>
            <pc:sldMk cId="1810126650" sldId="338"/>
            <ac:spMk id="19" creationId="{66253C2D-437A-4A4A-B608-2B3EBD2E07E6}"/>
          </ac:spMkLst>
        </pc:spChg>
        <pc:spChg chg="mod">
          <ac:chgData name="Urieth Attard" userId="75441522-1268-482d-b74b-a084f810ee66" providerId="ADAL" clId="{7304292E-8F73-4091-B319-3A05579ADE7D}" dt="2021-03-30T08:54:58.057" v="1433" actId="1076"/>
          <ac:spMkLst>
            <pc:docMk/>
            <pc:sldMk cId="1810126650" sldId="338"/>
            <ac:spMk id="20" creationId="{011D550F-D939-4216-898B-DBB78279ABDD}"/>
          </ac:spMkLst>
        </pc:spChg>
        <pc:spChg chg="mod">
          <ac:chgData name="Urieth Attard" userId="75441522-1268-482d-b74b-a084f810ee66" providerId="ADAL" clId="{7304292E-8F73-4091-B319-3A05579ADE7D}" dt="2021-03-30T08:55:00.479" v="1434" actId="1076"/>
          <ac:spMkLst>
            <pc:docMk/>
            <pc:sldMk cId="1810126650" sldId="338"/>
            <ac:spMk id="21" creationId="{8BFDB4DC-F420-4972-92A4-894DFF643E13}"/>
          </ac:spMkLst>
        </pc:spChg>
        <pc:spChg chg="mod">
          <ac:chgData name="Urieth Attard" userId="75441522-1268-482d-b74b-a084f810ee66" providerId="ADAL" clId="{7304292E-8F73-4091-B319-3A05579ADE7D}" dt="2021-03-30T08:55:04.660" v="1435" actId="1076"/>
          <ac:spMkLst>
            <pc:docMk/>
            <pc:sldMk cId="1810126650" sldId="338"/>
            <ac:spMk id="22" creationId="{1463530F-AA1E-4061-8DD8-0AF4F6C282BB}"/>
          </ac:spMkLst>
        </pc:spChg>
        <pc:spChg chg="mod">
          <ac:chgData name="Urieth Attard" userId="75441522-1268-482d-b74b-a084f810ee66" providerId="ADAL" clId="{7304292E-8F73-4091-B319-3A05579ADE7D}" dt="2021-03-30T08:55:08.664" v="1436" actId="1076"/>
          <ac:spMkLst>
            <pc:docMk/>
            <pc:sldMk cId="1810126650" sldId="338"/>
            <ac:spMk id="23" creationId="{3989175D-BB4B-433B-AD5B-63A6D9BD9305}"/>
          </ac:spMkLst>
        </pc:spChg>
      </pc:sldChg>
      <pc:sldChg chg="addSp delSp modSp add">
        <pc:chgData name="Urieth Attard" userId="75441522-1268-482d-b74b-a084f810ee66" providerId="ADAL" clId="{7304292E-8F73-4091-B319-3A05579ADE7D}" dt="2021-04-05T08:38:07.336" v="2079" actId="207"/>
        <pc:sldMkLst>
          <pc:docMk/>
          <pc:sldMk cId="321655695" sldId="339"/>
        </pc:sldMkLst>
        <pc:spChg chg="add del mod">
          <ac:chgData name="Urieth Attard" userId="75441522-1268-482d-b74b-a084f810ee66" providerId="ADAL" clId="{7304292E-8F73-4091-B319-3A05579ADE7D}" dt="2021-04-05T08:22:52.135" v="1534" actId="478"/>
          <ac:spMkLst>
            <pc:docMk/>
            <pc:sldMk cId="321655695" sldId="339"/>
            <ac:spMk id="3" creationId="{C2F340ED-B7CA-471C-A742-EF7D1C68AF50}"/>
          </ac:spMkLst>
        </pc:spChg>
        <pc:spChg chg="del">
          <ac:chgData name="Urieth Attard" userId="75441522-1268-482d-b74b-a084f810ee66" providerId="ADAL" clId="{7304292E-8F73-4091-B319-3A05579ADE7D}" dt="2021-04-05T08:22:41.973" v="1530" actId="478"/>
          <ac:spMkLst>
            <pc:docMk/>
            <pc:sldMk cId="321655695" sldId="339"/>
            <ac:spMk id="5" creationId="{D6BE8F0F-99CA-4624-BE99-E95152857094}"/>
          </ac:spMkLst>
        </pc:spChg>
        <pc:spChg chg="del">
          <ac:chgData name="Urieth Attard" userId="75441522-1268-482d-b74b-a084f810ee66" providerId="ADAL" clId="{7304292E-8F73-4091-B319-3A05579ADE7D}" dt="2021-04-05T08:22:46.558" v="1532" actId="478"/>
          <ac:spMkLst>
            <pc:docMk/>
            <pc:sldMk cId="321655695" sldId="339"/>
            <ac:spMk id="6" creationId="{C23546BF-0A39-49B5-836F-A418306918DF}"/>
          </ac:spMkLst>
        </pc:spChg>
        <pc:spChg chg="add del mod">
          <ac:chgData name="Urieth Attard" userId="75441522-1268-482d-b74b-a084f810ee66" providerId="ADAL" clId="{7304292E-8F73-4091-B319-3A05579ADE7D}" dt="2021-04-05T08:22:50.037" v="1533" actId="478"/>
          <ac:spMkLst>
            <pc:docMk/>
            <pc:sldMk cId="321655695" sldId="339"/>
            <ac:spMk id="9" creationId="{DBF9C12F-B504-4E90-81CC-686430511E2F}"/>
          </ac:spMkLst>
        </pc:spChg>
        <pc:spChg chg="add mod">
          <ac:chgData name="Urieth Attard" userId="75441522-1268-482d-b74b-a084f810ee66" providerId="ADAL" clId="{7304292E-8F73-4091-B319-3A05579ADE7D}" dt="2021-04-05T08:34:37.171" v="1944" actId="108"/>
          <ac:spMkLst>
            <pc:docMk/>
            <pc:sldMk cId="321655695" sldId="339"/>
            <ac:spMk id="10" creationId="{B7CDDD64-0628-40AD-AD0C-AF681282AB55}"/>
          </ac:spMkLst>
        </pc:spChg>
        <pc:spChg chg="add mod">
          <ac:chgData name="Urieth Attard" userId="75441522-1268-482d-b74b-a084f810ee66" providerId="ADAL" clId="{7304292E-8F73-4091-B319-3A05579ADE7D}" dt="2021-04-05T08:35:49.703" v="1958" actId="1076"/>
          <ac:spMkLst>
            <pc:docMk/>
            <pc:sldMk cId="321655695" sldId="339"/>
            <ac:spMk id="18" creationId="{11518BAE-E875-483C-963D-5D3950BA1193}"/>
          </ac:spMkLst>
        </pc:spChg>
        <pc:spChg chg="add mod">
          <ac:chgData name="Urieth Attard" userId="75441522-1268-482d-b74b-a084f810ee66" providerId="ADAL" clId="{7304292E-8F73-4091-B319-3A05579ADE7D}" dt="2021-04-05T08:35:41.110" v="1956" actId="1076"/>
          <ac:spMkLst>
            <pc:docMk/>
            <pc:sldMk cId="321655695" sldId="339"/>
            <ac:spMk id="19" creationId="{2F723DD9-10DD-42C5-9958-EA9548BB0D7D}"/>
          </ac:spMkLst>
        </pc:spChg>
        <pc:spChg chg="add mod">
          <ac:chgData name="Urieth Attard" userId="75441522-1268-482d-b74b-a084f810ee66" providerId="ADAL" clId="{7304292E-8F73-4091-B319-3A05579ADE7D}" dt="2021-04-05T08:38:07.336" v="2079" actId="207"/>
          <ac:spMkLst>
            <pc:docMk/>
            <pc:sldMk cId="321655695" sldId="339"/>
            <ac:spMk id="20" creationId="{6F64D10C-62FF-4ECC-8936-AB1E9AF9221C}"/>
          </ac:spMkLst>
        </pc:spChg>
        <pc:spChg chg="add mod">
          <ac:chgData name="Urieth Attard" userId="75441522-1268-482d-b74b-a084f810ee66" providerId="ADAL" clId="{7304292E-8F73-4091-B319-3A05579ADE7D}" dt="2021-04-05T08:38:00.745" v="2078" actId="207"/>
          <ac:spMkLst>
            <pc:docMk/>
            <pc:sldMk cId="321655695" sldId="339"/>
            <ac:spMk id="21" creationId="{9C0DE3E3-53D4-41A0-97D7-2214EF85A4DE}"/>
          </ac:spMkLst>
        </pc:spChg>
        <pc:picChg chg="mod">
          <ac:chgData name="Urieth Attard" userId="75441522-1268-482d-b74b-a084f810ee66" providerId="ADAL" clId="{7304292E-8F73-4091-B319-3A05579ADE7D}" dt="2021-04-05T08:33:38.576" v="1815" actId="1076"/>
          <ac:picMkLst>
            <pc:docMk/>
            <pc:sldMk cId="321655695" sldId="339"/>
            <ac:picMk id="8" creationId="{88C1849A-8EC7-45DA-9FDE-8AFE9A3B3DC7}"/>
          </ac:picMkLst>
        </pc:picChg>
        <pc:picChg chg="add mod">
          <ac:chgData name="Urieth Attard" userId="75441522-1268-482d-b74b-a084f810ee66" providerId="ADAL" clId="{7304292E-8F73-4091-B319-3A05579ADE7D}" dt="2021-04-05T08:31:12.271" v="1574" actId="14100"/>
          <ac:picMkLst>
            <pc:docMk/>
            <pc:sldMk cId="321655695" sldId="339"/>
            <ac:picMk id="1026" creationId="{61C278D9-0103-4A52-9EC7-1DE4E7716DCA}"/>
          </ac:picMkLst>
        </pc:picChg>
        <pc:picChg chg="add mod">
          <ac:chgData name="Urieth Attard" userId="75441522-1268-482d-b74b-a084f810ee66" providerId="ADAL" clId="{7304292E-8F73-4091-B319-3A05579ADE7D}" dt="2021-04-05T08:31:16.882" v="1576" actId="1076"/>
          <ac:picMkLst>
            <pc:docMk/>
            <pc:sldMk cId="321655695" sldId="339"/>
            <ac:picMk id="1028" creationId="{0B48D63C-6C68-484F-8008-D9F6B00540E8}"/>
          </ac:picMkLst>
        </pc:picChg>
        <pc:picChg chg="add mod">
          <ac:chgData name="Urieth Attard" userId="75441522-1268-482d-b74b-a084f810ee66" providerId="ADAL" clId="{7304292E-8F73-4091-B319-3A05579ADE7D}" dt="2021-04-05T08:31:23.516" v="1578" actId="1076"/>
          <ac:picMkLst>
            <pc:docMk/>
            <pc:sldMk cId="321655695" sldId="339"/>
            <ac:picMk id="1030" creationId="{2B780D47-2BA8-4761-9E46-6243F2B88889}"/>
          </ac:picMkLst>
        </pc:picChg>
        <pc:picChg chg="add mod">
          <ac:chgData name="Urieth Attard" userId="75441522-1268-482d-b74b-a084f810ee66" providerId="ADAL" clId="{7304292E-8F73-4091-B319-3A05579ADE7D}" dt="2021-04-05T08:31:36.720" v="1584" actId="1076"/>
          <ac:picMkLst>
            <pc:docMk/>
            <pc:sldMk cId="321655695" sldId="339"/>
            <ac:picMk id="1032" creationId="{591ECFBB-00CA-469E-B123-6669C9500F84}"/>
          </ac:picMkLst>
        </pc:picChg>
        <pc:picChg chg="add mod">
          <ac:chgData name="Urieth Attard" userId="75441522-1268-482d-b74b-a084f810ee66" providerId="ADAL" clId="{7304292E-8F73-4091-B319-3A05579ADE7D}" dt="2021-04-05T08:31:38.362" v="1585" actId="1076"/>
          <ac:picMkLst>
            <pc:docMk/>
            <pc:sldMk cId="321655695" sldId="339"/>
            <ac:picMk id="1034" creationId="{629179F6-2DC3-4D3B-8A48-0AF70AE7AE97}"/>
          </ac:picMkLst>
        </pc:picChg>
        <pc:cxnChg chg="del">
          <ac:chgData name="Urieth Attard" userId="75441522-1268-482d-b74b-a084f810ee66" providerId="ADAL" clId="{7304292E-8F73-4091-B319-3A05579ADE7D}" dt="2021-04-05T08:22:43.851" v="1531" actId="478"/>
          <ac:cxnSpMkLst>
            <pc:docMk/>
            <pc:sldMk cId="321655695" sldId="339"/>
            <ac:cxnSpMk id="7" creationId="{8C7CE980-3E74-44BE-B13F-EC5B461D1BC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1B84-7358-4D61-B23A-0B9E29A02986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16BC-090B-4809-B51F-B39A79881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5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1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5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3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36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62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8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5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9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13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53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60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76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59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21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94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94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72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50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9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47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01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Ask: Where do we find recipes?  When do we use a recipe?  Who writes recipes? This is what a recipe usually looks like.  There’s the name of the dish, the ingredients and the directions or the method, which is a step by step guide for how to prepare the dish.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17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long word.  We can break it apart into smaller chunks.  Do you know what this word means?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73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Ounces are a unit of measurement.   Nowadays we use grams or millilitres more than ounces.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81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30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you spot the small word in this big word?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4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57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37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47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measuring cups that are used for cooking purposes to measure amounts.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5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63DE9-AC67-4528-8853-D6037C4364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05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E4206-08BD-4AB4-8C6A-4726E646D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78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439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Right! Now, let’s answer some questions about the listening text. If you have the worksheet in front of you, you can do Task 1 on the handout.  We need to circle 5 ingredients mentioned in the recipe.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5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button.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E4206-08BD-4AB4-8C6A-4726E646D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91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Right.  Let’s see how much of each ingredient we need.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779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E4206-08BD-4AB4-8C6A-4726E646D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71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Right, let’s see which instruction comes first.  What do I do after?  What happens next? And then.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754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read the whole recipe in order to see if it makes sense.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96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final activity, we are going to see whether each sentence is True or False, we can do this together.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9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of these foods do you like to eat?</a:t>
            </a:r>
          </a:p>
          <a:p>
            <a:r>
              <a:rPr lang="en-GB" dirty="0"/>
              <a:t>Are all these foods healthy?</a:t>
            </a:r>
          </a:p>
          <a:p>
            <a:r>
              <a:rPr lang="en-GB" dirty="0"/>
              <a:t>Which is your favourite recipe?</a:t>
            </a:r>
          </a:p>
          <a:p>
            <a:r>
              <a:rPr lang="en-GB" dirty="0"/>
              <a:t>Have you ever cooked anything? What?</a:t>
            </a:r>
          </a:p>
          <a:p>
            <a:r>
              <a:rPr lang="en-GB" dirty="0"/>
              <a:t>Do you often help in the kitchen? 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2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16BC-090B-4809-B51F-B39A798812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1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6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1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1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21BE-082A-491D-BD5C-D1E82098550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_4IpCgVIQ&amp;t=13s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y.jude.camilleri@ilearn.edu.mt" TargetMode="External"/><Relationship Id="rId5" Type="http://schemas.openxmlformats.org/officeDocument/2006/relationships/hyperlink" Target="mailto:urieth.attard@ilearn.edu.mt" TargetMode="External"/><Relationship Id="rId4" Type="http://schemas.openxmlformats.org/officeDocument/2006/relationships/hyperlink" Target="mailto:marie-claire.camilleri@ilearn.edu.m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3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4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4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11/relationships/webextension" Target="../webextensions/webextension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englishprimarymalta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d Desktop Wallpapers - Top Free Food Desktop Backgrounds -  WallpaperAccess">
            <a:extLst>
              <a:ext uri="{FF2B5EF4-FFF2-40B4-BE49-F238E27FC236}">
                <a16:creationId xmlns:a16="http://schemas.microsoft.com/office/drawing/2014/main" id="{9E0847B1-E858-4D6C-8252-DA3DBCE2E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6603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b="1">
                <a:ln w="22225">
                  <a:solidFill>
                    <a:schemeClr val="tx1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Let’s eat!</a:t>
            </a:r>
            <a:endParaRPr lang="en-GB" sz="4000" b="1" dirty="0">
              <a:ln w="22225">
                <a:solidFill>
                  <a:schemeClr val="tx1"/>
                </a:solidFill>
                <a:prstDash val="solid"/>
              </a:ln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033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1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EB62BF-6140-46E1-8492-16228A727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424031 w 12192000"/>
              <a:gd name="connsiteY0" fmla="*/ 4296085 h 6858000"/>
              <a:gd name="connsiteX1" fmla="*/ 4964150 w 12192000"/>
              <a:gd name="connsiteY1" fmla="*/ 5394480 h 6858000"/>
              <a:gd name="connsiteX2" fmla="*/ 6424031 w 12192000"/>
              <a:gd name="connsiteY2" fmla="*/ 6492875 h 6858000"/>
              <a:gd name="connsiteX3" fmla="*/ 7883912 w 12192000"/>
              <a:gd name="connsiteY3" fmla="*/ 5394480 h 6858000"/>
              <a:gd name="connsiteX4" fmla="*/ 6424031 w 12192000"/>
              <a:gd name="connsiteY4" fmla="*/ 429608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424031" y="4296085"/>
                </a:moveTo>
                <a:cubicBezTo>
                  <a:pt x="5617761" y="4296085"/>
                  <a:pt x="4964150" y="4787853"/>
                  <a:pt x="4964150" y="5394480"/>
                </a:cubicBezTo>
                <a:cubicBezTo>
                  <a:pt x="4964150" y="6001107"/>
                  <a:pt x="5617761" y="6492875"/>
                  <a:pt x="6424031" y="6492875"/>
                </a:cubicBezTo>
                <a:cubicBezTo>
                  <a:pt x="7230301" y="6492875"/>
                  <a:pt x="7883912" y="6001107"/>
                  <a:pt x="7883912" y="5394480"/>
                </a:cubicBezTo>
                <a:cubicBezTo>
                  <a:pt x="7883912" y="4787853"/>
                  <a:pt x="7230301" y="4296085"/>
                  <a:pt x="6424031" y="429608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8287678" y="4932815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chicken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9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34899C8-952B-45E9-B7E7-D5CF6E13DF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990493 w 12192000"/>
              <a:gd name="connsiteY0" fmla="*/ 3988581 h 6858000"/>
              <a:gd name="connsiteX1" fmla="*/ 1204332 w 12192000"/>
              <a:gd name="connsiteY1" fmla="*/ 4803682 h 6858000"/>
              <a:gd name="connsiteX2" fmla="*/ 1990493 w 12192000"/>
              <a:gd name="connsiteY2" fmla="*/ 5618783 h 6858000"/>
              <a:gd name="connsiteX3" fmla="*/ 2776654 w 12192000"/>
              <a:gd name="connsiteY3" fmla="*/ 4803682 h 6858000"/>
              <a:gd name="connsiteX4" fmla="*/ 1990493 w 12192000"/>
              <a:gd name="connsiteY4" fmla="*/ 3988581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990493" y="3988581"/>
                </a:moveTo>
                <a:cubicBezTo>
                  <a:pt x="1556308" y="3988581"/>
                  <a:pt x="1204332" y="4353514"/>
                  <a:pt x="1204332" y="4803682"/>
                </a:cubicBezTo>
                <a:cubicBezTo>
                  <a:pt x="1204332" y="5253850"/>
                  <a:pt x="1556308" y="5618783"/>
                  <a:pt x="1990493" y="5618783"/>
                </a:cubicBezTo>
                <a:cubicBezTo>
                  <a:pt x="2424678" y="5618783"/>
                  <a:pt x="2776654" y="5253850"/>
                  <a:pt x="2776654" y="4803682"/>
                </a:cubicBezTo>
                <a:cubicBezTo>
                  <a:pt x="2776654" y="4353514"/>
                  <a:pt x="2424678" y="3988581"/>
                  <a:pt x="1990493" y="398858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2866702" y="4342017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potato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4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10C8C9-75F7-4491-967F-297767A31178}"/>
              </a:ext>
            </a:extLst>
          </p:cNvPr>
          <p:cNvSpPr/>
          <p:nvPr/>
        </p:nvSpPr>
        <p:spPr>
          <a:xfrm>
            <a:off x="-1" y="0"/>
            <a:ext cx="12192000" cy="7281746"/>
          </a:xfrm>
          <a:custGeom>
            <a:avLst/>
            <a:gdLst>
              <a:gd name="connsiteX0" fmla="*/ 6451328 w 12192000"/>
              <a:gd name="connsiteY0" fmla="*/ 735980 h 7281746"/>
              <a:gd name="connsiteX1" fmla="*/ 4884930 w 12192000"/>
              <a:gd name="connsiteY1" fmla="*/ 2224668 h 7281746"/>
              <a:gd name="connsiteX2" fmla="*/ 6451328 w 12192000"/>
              <a:gd name="connsiteY2" fmla="*/ 3713356 h 7281746"/>
              <a:gd name="connsiteX3" fmla="*/ 8017726 w 12192000"/>
              <a:gd name="connsiteY3" fmla="*/ 2224668 h 7281746"/>
              <a:gd name="connsiteX4" fmla="*/ 6451328 w 12192000"/>
              <a:gd name="connsiteY4" fmla="*/ 735980 h 7281746"/>
              <a:gd name="connsiteX5" fmla="*/ 0 w 12192000"/>
              <a:gd name="connsiteY5" fmla="*/ 0 h 7281746"/>
              <a:gd name="connsiteX6" fmla="*/ 12192000 w 12192000"/>
              <a:gd name="connsiteY6" fmla="*/ 0 h 7281746"/>
              <a:gd name="connsiteX7" fmla="*/ 12192000 w 12192000"/>
              <a:gd name="connsiteY7" fmla="*/ 7281746 h 7281746"/>
              <a:gd name="connsiteX8" fmla="*/ 0 w 12192000"/>
              <a:gd name="connsiteY8" fmla="*/ 7281746 h 72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81746">
                <a:moveTo>
                  <a:pt x="6451328" y="735980"/>
                </a:moveTo>
                <a:cubicBezTo>
                  <a:pt x="5586230" y="735980"/>
                  <a:pt x="4884930" y="1402488"/>
                  <a:pt x="4884930" y="2224668"/>
                </a:cubicBezTo>
                <a:cubicBezTo>
                  <a:pt x="4884930" y="3046848"/>
                  <a:pt x="5586230" y="3713356"/>
                  <a:pt x="6451328" y="3713356"/>
                </a:cubicBezTo>
                <a:cubicBezTo>
                  <a:pt x="7316426" y="3713356"/>
                  <a:pt x="8017726" y="3046848"/>
                  <a:pt x="8017726" y="2224668"/>
                </a:cubicBezTo>
                <a:cubicBezTo>
                  <a:pt x="8017726" y="1402488"/>
                  <a:pt x="7316426" y="735980"/>
                  <a:pt x="6451328" y="7359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7281746"/>
                </a:lnTo>
                <a:lnTo>
                  <a:pt x="0" y="7281746"/>
                </a:lnTo>
                <a:close/>
              </a:path>
            </a:pathLst>
          </a:custGeom>
          <a:solidFill>
            <a:srgbClr val="000000">
              <a:alpha val="8117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D9960-2C67-4AFB-82DA-979B9E925CB7}"/>
              </a:ext>
            </a:extLst>
          </p:cNvPr>
          <p:cNvSpPr/>
          <p:nvPr/>
        </p:nvSpPr>
        <p:spPr>
          <a:xfrm>
            <a:off x="8017188" y="916841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lang="en-US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ilk</a:t>
            </a:r>
          </a:p>
        </p:txBody>
      </p:sp>
    </p:spTree>
    <p:extLst>
      <p:ext uri="{BB962C8B-B14F-4D97-AF65-F5344CB8AC3E}">
        <p14:creationId xmlns:p14="http://schemas.microsoft.com/office/powerpoint/2010/main" val="65997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DBC165-0CA0-4E6F-8227-F5A4384B776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3941956 w 12192000"/>
              <a:gd name="connsiteY0" fmla="*/ 4594302 h 6858000"/>
              <a:gd name="connsiteX1" fmla="*/ 2007219 w 12192000"/>
              <a:gd name="connsiteY1" fmla="*/ 5618330 h 6858000"/>
              <a:gd name="connsiteX2" fmla="*/ 3941956 w 12192000"/>
              <a:gd name="connsiteY2" fmla="*/ 6642358 h 6858000"/>
              <a:gd name="connsiteX3" fmla="*/ 5876694 w 12192000"/>
              <a:gd name="connsiteY3" fmla="*/ 5618330 h 6858000"/>
              <a:gd name="connsiteX4" fmla="*/ 3941956 w 12192000"/>
              <a:gd name="connsiteY4" fmla="*/ 459430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941956" y="4594302"/>
                </a:moveTo>
                <a:cubicBezTo>
                  <a:pt x="2873430" y="4594302"/>
                  <a:pt x="2007219" y="5052775"/>
                  <a:pt x="2007219" y="5618330"/>
                </a:cubicBezTo>
                <a:cubicBezTo>
                  <a:pt x="2007219" y="6183885"/>
                  <a:pt x="2873430" y="6642358"/>
                  <a:pt x="3941956" y="6642358"/>
                </a:cubicBezTo>
                <a:cubicBezTo>
                  <a:pt x="5010482" y="6642358"/>
                  <a:pt x="5876694" y="6183885"/>
                  <a:pt x="5876694" y="5618330"/>
                </a:cubicBezTo>
                <a:cubicBezTo>
                  <a:pt x="5876694" y="5052775"/>
                  <a:pt x="5010482" y="4594302"/>
                  <a:pt x="3941956" y="459430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D9960-2C67-4AFB-82DA-979B9E925CB7}"/>
              </a:ext>
            </a:extLst>
          </p:cNvPr>
          <p:cNvSpPr/>
          <p:nvPr/>
        </p:nvSpPr>
        <p:spPr>
          <a:xfrm>
            <a:off x="5844127" y="4563289"/>
            <a:ext cx="1797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meat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2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DE50F1-C54F-4023-A723-D1F584CC42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48522 w 12192000"/>
              <a:gd name="connsiteY0" fmla="*/ 1906330 h 6858000"/>
              <a:gd name="connsiteX1" fmla="*/ 520390 w 12192000"/>
              <a:gd name="connsiteY1" fmla="*/ 2920563 h 6858000"/>
              <a:gd name="connsiteX2" fmla="*/ 1648522 w 12192000"/>
              <a:gd name="connsiteY2" fmla="*/ 3934796 h 6858000"/>
              <a:gd name="connsiteX3" fmla="*/ 2776654 w 12192000"/>
              <a:gd name="connsiteY3" fmla="*/ 2920563 h 6858000"/>
              <a:gd name="connsiteX4" fmla="*/ 1648522 w 12192000"/>
              <a:gd name="connsiteY4" fmla="*/ 19063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648522" y="1906330"/>
                </a:moveTo>
                <a:cubicBezTo>
                  <a:pt x="1025472" y="1906330"/>
                  <a:pt x="520390" y="2360418"/>
                  <a:pt x="520390" y="2920563"/>
                </a:cubicBezTo>
                <a:cubicBezTo>
                  <a:pt x="520390" y="3480708"/>
                  <a:pt x="1025472" y="3934796"/>
                  <a:pt x="1648522" y="3934796"/>
                </a:cubicBezTo>
                <a:cubicBezTo>
                  <a:pt x="2271572" y="3934796"/>
                  <a:pt x="2776654" y="3480708"/>
                  <a:pt x="2776654" y="2920563"/>
                </a:cubicBezTo>
                <a:cubicBezTo>
                  <a:pt x="2776654" y="2360418"/>
                  <a:pt x="2271572" y="1906330"/>
                  <a:pt x="1648522" y="19063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2816032" y="2256739"/>
            <a:ext cx="272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broccoli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0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69C856-AB0A-4055-A659-5543A76AECEC}"/>
              </a:ext>
            </a:extLst>
          </p:cNvPr>
          <p:cNvSpPr/>
          <p:nvPr/>
        </p:nvSpPr>
        <p:spPr>
          <a:xfrm>
            <a:off x="0" y="-10313"/>
            <a:ext cx="12192000" cy="6858000"/>
          </a:xfrm>
          <a:custGeom>
            <a:avLst/>
            <a:gdLst>
              <a:gd name="connsiteX0" fmla="*/ 2224669 w 12192000"/>
              <a:gd name="connsiteY0" fmla="*/ 2614307 h 6858000"/>
              <a:gd name="connsiteX1" fmla="*/ 1438508 w 12192000"/>
              <a:gd name="connsiteY1" fmla="*/ 3429408 h 6858000"/>
              <a:gd name="connsiteX2" fmla="*/ 2224669 w 12192000"/>
              <a:gd name="connsiteY2" fmla="*/ 4244509 h 6858000"/>
              <a:gd name="connsiteX3" fmla="*/ 3010830 w 12192000"/>
              <a:gd name="connsiteY3" fmla="*/ 3429408 h 6858000"/>
              <a:gd name="connsiteX4" fmla="*/ 2224669 w 12192000"/>
              <a:gd name="connsiteY4" fmla="*/ 261430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2224669" y="2614307"/>
                </a:moveTo>
                <a:cubicBezTo>
                  <a:pt x="1790484" y="2614307"/>
                  <a:pt x="1438508" y="2979240"/>
                  <a:pt x="1438508" y="3429408"/>
                </a:cubicBezTo>
                <a:cubicBezTo>
                  <a:pt x="1438508" y="3879576"/>
                  <a:pt x="1790484" y="4244509"/>
                  <a:pt x="2224669" y="4244509"/>
                </a:cubicBezTo>
                <a:cubicBezTo>
                  <a:pt x="2658854" y="4244509"/>
                  <a:pt x="3010830" y="3879576"/>
                  <a:pt x="3010830" y="3429408"/>
                </a:cubicBezTo>
                <a:cubicBezTo>
                  <a:pt x="3010830" y="2979240"/>
                  <a:pt x="2658854" y="2614307"/>
                  <a:pt x="2224669" y="261430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3095405" y="2781528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carrots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7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07918D-D3F8-4C60-AB34-D200F7FC4B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189927 w 12192000"/>
              <a:gd name="connsiteY0" fmla="*/ 3429000 h 6858000"/>
              <a:gd name="connsiteX1" fmla="*/ 403766 w 12192000"/>
              <a:gd name="connsiteY1" fmla="*/ 4244101 h 6858000"/>
              <a:gd name="connsiteX2" fmla="*/ 1189927 w 12192000"/>
              <a:gd name="connsiteY2" fmla="*/ 5059202 h 6858000"/>
              <a:gd name="connsiteX3" fmla="*/ 1976088 w 12192000"/>
              <a:gd name="connsiteY3" fmla="*/ 4244101 h 6858000"/>
              <a:gd name="connsiteX4" fmla="*/ 1189927 w 12192000"/>
              <a:gd name="connsiteY4" fmla="*/ 34290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189927" y="3429000"/>
                </a:moveTo>
                <a:cubicBezTo>
                  <a:pt x="755742" y="3429000"/>
                  <a:pt x="403766" y="3793933"/>
                  <a:pt x="403766" y="4244101"/>
                </a:cubicBezTo>
                <a:cubicBezTo>
                  <a:pt x="403766" y="4694269"/>
                  <a:pt x="755742" y="5059202"/>
                  <a:pt x="1189927" y="5059202"/>
                </a:cubicBezTo>
                <a:cubicBezTo>
                  <a:pt x="1624112" y="5059202"/>
                  <a:pt x="1976088" y="4694269"/>
                  <a:pt x="1976088" y="4244101"/>
                </a:cubicBezTo>
                <a:cubicBezTo>
                  <a:pt x="1976088" y="3793933"/>
                  <a:pt x="1624112" y="3429000"/>
                  <a:pt x="1189927" y="3429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1976088" y="3762379"/>
            <a:ext cx="385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mushrooms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3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7D55C2-2623-4D92-AB9E-A2085032AB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923264 w 12192000"/>
              <a:gd name="connsiteY0" fmla="*/ 777552 h 6858000"/>
              <a:gd name="connsiteX1" fmla="*/ 4137103 w 12192000"/>
              <a:gd name="connsiteY1" fmla="*/ 1592653 h 6858000"/>
              <a:gd name="connsiteX2" fmla="*/ 4923264 w 12192000"/>
              <a:gd name="connsiteY2" fmla="*/ 2407754 h 6858000"/>
              <a:gd name="connsiteX3" fmla="*/ 5709425 w 12192000"/>
              <a:gd name="connsiteY3" fmla="*/ 1592653 h 6858000"/>
              <a:gd name="connsiteX4" fmla="*/ 4923264 w 12192000"/>
              <a:gd name="connsiteY4" fmla="*/ 77755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923264" y="777552"/>
                </a:moveTo>
                <a:cubicBezTo>
                  <a:pt x="4489079" y="777552"/>
                  <a:pt x="4137103" y="1142485"/>
                  <a:pt x="4137103" y="1592653"/>
                </a:cubicBezTo>
                <a:cubicBezTo>
                  <a:pt x="4137103" y="2042821"/>
                  <a:pt x="4489079" y="2407754"/>
                  <a:pt x="4923264" y="2407754"/>
                </a:cubicBezTo>
                <a:cubicBezTo>
                  <a:pt x="5357449" y="2407754"/>
                  <a:pt x="5709425" y="2042821"/>
                  <a:pt x="5709425" y="1592653"/>
                </a:cubicBezTo>
                <a:cubicBezTo>
                  <a:pt x="5709425" y="1142485"/>
                  <a:pt x="5357449" y="777552"/>
                  <a:pt x="4923264" y="7775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672244" y="1027906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tomato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1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8532261-0265-4209-A088-F543B10783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173744 w 12192000"/>
              <a:gd name="connsiteY0" fmla="*/ 2603993 h 6858000"/>
              <a:gd name="connsiteX1" fmla="*/ 4387583 w 12192000"/>
              <a:gd name="connsiteY1" fmla="*/ 3473005 h 6858000"/>
              <a:gd name="connsiteX2" fmla="*/ 5173744 w 12192000"/>
              <a:gd name="connsiteY2" fmla="*/ 4342017 h 6858000"/>
              <a:gd name="connsiteX3" fmla="*/ 5959905 w 12192000"/>
              <a:gd name="connsiteY3" fmla="*/ 3473005 h 6858000"/>
              <a:gd name="connsiteX4" fmla="*/ 5173744 w 12192000"/>
              <a:gd name="connsiteY4" fmla="*/ 260399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73744" y="2603993"/>
                </a:moveTo>
                <a:cubicBezTo>
                  <a:pt x="4739559" y="2603993"/>
                  <a:pt x="4387583" y="2993063"/>
                  <a:pt x="4387583" y="3473005"/>
                </a:cubicBezTo>
                <a:cubicBezTo>
                  <a:pt x="4387583" y="3952947"/>
                  <a:pt x="4739559" y="4342017"/>
                  <a:pt x="5173744" y="4342017"/>
                </a:cubicBezTo>
                <a:cubicBezTo>
                  <a:pt x="5607929" y="4342017"/>
                  <a:pt x="5959905" y="3952947"/>
                  <a:pt x="5959905" y="3473005"/>
                </a:cubicBezTo>
                <a:cubicBezTo>
                  <a:pt x="5959905" y="2993063"/>
                  <a:pt x="5607929" y="2603993"/>
                  <a:pt x="5173744" y="260399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959905" y="3011339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cream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EC4C46-FBAA-402B-81B6-610D255019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052517 w 12192000"/>
              <a:gd name="connsiteY0" fmla="*/ 2873459 h 6858000"/>
              <a:gd name="connsiteX1" fmla="*/ 5898996 w 12192000"/>
              <a:gd name="connsiteY1" fmla="*/ 3688560 h 6858000"/>
              <a:gd name="connsiteX2" fmla="*/ 7052517 w 12192000"/>
              <a:gd name="connsiteY2" fmla="*/ 4503661 h 6858000"/>
              <a:gd name="connsiteX3" fmla="*/ 8206038 w 12192000"/>
              <a:gd name="connsiteY3" fmla="*/ 3688560 h 6858000"/>
              <a:gd name="connsiteX4" fmla="*/ 7052517 w 12192000"/>
              <a:gd name="connsiteY4" fmla="*/ 287345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7052517" y="2873459"/>
                </a:moveTo>
                <a:cubicBezTo>
                  <a:pt x="6415445" y="2873459"/>
                  <a:pt x="5898996" y="3238392"/>
                  <a:pt x="5898996" y="3688560"/>
                </a:cubicBezTo>
                <a:cubicBezTo>
                  <a:pt x="5898996" y="4138728"/>
                  <a:pt x="6415445" y="4503661"/>
                  <a:pt x="7052517" y="4503661"/>
                </a:cubicBezTo>
                <a:cubicBezTo>
                  <a:pt x="7689589" y="4503661"/>
                  <a:pt x="8206038" y="4138728"/>
                  <a:pt x="8206038" y="3688560"/>
                </a:cubicBezTo>
                <a:cubicBezTo>
                  <a:pt x="8206038" y="3238392"/>
                  <a:pt x="7689589" y="2873459"/>
                  <a:pt x="7052517" y="28734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8177184" y="2781528"/>
            <a:ext cx="236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cheese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6BE8F0F-99CA-4624-BE99-E9515285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100757"/>
            <a:ext cx="11093251" cy="5407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LS 5.2 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understand audio-visual texts across a range of genres, identifying the main idea and specific information.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also targets other language outcomes such as: 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LS 5.8 I can communicate my own experiences, likes and dislikes fluently and accurately with some allowance to self-correct in the process.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audio-visual can be accessed via: </a:t>
            </a: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https://www.youtube.com/watch?v=PN_4IpCgVIQ&amp;t=13s</a:t>
            </a: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For the purpose of this lesson, the clip should be stopped at 1:43.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Tasks included in the PowerPoint presentation are also being shared as worksheets. 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200" dirty="0">
                <a:latin typeface="Andika"/>
                <a:ea typeface="Andika"/>
                <a:cs typeface="Andika"/>
                <a:hlinkClick r:id="rId4"/>
              </a:rPr>
              <a:t>marie-claire.camilleri@ilearn.edu.mt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5"/>
              </a:rPr>
              <a:t>urieth.attard@ilearn.edu.mt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6"/>
              </a:rPr>
              <a:t>mary.jude.camilleri@ilearn.edu.mt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C23546BF-0A39-49B5-836F-A4183069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37" y="480060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7CE980-3E74-44BE-B13F-EC5B461D1BCE}"/>
              </a:ext>
            </a:extLst>
          </p:cNvPr>
          <p:cNvCxnSpPr/>
          <p:nvPr/>
        </p:nvCxnSpPr>
        <p:spPr>
          <a:xfrm>
            <a:off x="621737" y="1060685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C1849A-8EC7-45DA-9FDE-8AFE9A3B3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70" y="5935602"/>
            <a:ext cx="1483624" cy="4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4C5012-F004-4AB8-9E36-835865ED4F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552986 w 12192000"/>
              <a:gd name="connsiteY0" fmla="*/ 1285788 h 6858000"/>
              <a:gd name="connsiteX1" fmla="*/ 7170235 w 12192000"/>
              <a:gd name="connsiteY1" fmla="*/ 2399211 h 6858000"/>
              <a:gd name="connsiteX2" fmla="*/ 8552986 w 12192000"/>
              <a:gd name="connsiteY2" fmla="*/ 3512634 h 6858000"/>
              <a:gd name="connsiteX3" fmla="*/ 9935737 w 12192000"/>
              <a:gd name="connsiteY3" fmla="*/ 2399211 h 6858000"/>
              <a:gd name="connsiteX4" fmla="*/ 8552986 w 12192000"/>
              <a:gd name="connsiteY4" fmla="*/ 12857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8552986" y="1285788"/>
                </a:moveTo>
                <a:cubicBezTo>
                  <a:pt x="7789314" y="1285788"/>
                  <a:pt x="7170235" y="1784284"/>
                  <a:pt x="7170235" y="2399211"/>
                </a:cubicBezTo>
                <a:cubicBezTo>
                  <a:pt x="7170235" y="3014138"/>
                  <a:pt x="7789314" y="3512634"/>
                  <a:pt x="8552986" y="3512634"/>
                </a:cubicBezTo>
                <a:cubicBezTo>
                  <a:pt x="9316658" y="3512634"/>
                  <a:pt x="9935737" y="3014138"/>
                  <a:pt x="9935737" y="2399211"/>
                </a:cubicBezTo>
                <a:cubicBezTo>
                  <a:pt x="9935737" y="1784284"/>
                  <a:pt x="9316658" y="1285788"/>
                  <a:pt x="8552986" y="128578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7858932" y="3512633"/>
            <a:ext cx="164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eggs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2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1E7448-047E-4ED0-9387-36D133E091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681225 w 12192000"/>
              <a:gd name="connsiteY0" fmla="*/ 5012156 h 6858000"/>
              <a:gd name="connsiteX1" fmla="*/ 7259445 w 12192000"/>
              <a:gd name="connsiteY1" fmla="*/ 5827257 h 6858000"/>
              <a:gd name="connsiteX2" fmla="*/ 8681225 w 12192000"/>
              <a:gd name="connsiteY2" fmla="*/ 6642358 h 6858000"/>
              <a:gd name="connsiteX3" fmla="*/ 10103005 w 12192000"/>
              <a:gd name="connsiteY3" fmla="*/ 5827257 h 6858000"/>
              <a:gd name="connsiteX4" fmla="*/ 8681225 w 12192000"/>
              <a:gd name="connsiteY4" fmla="*/ 501215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8681225" y="5012156"/>
                </a:moveTo>
                <a:cubicBezTo>
                  <a:pt x="7895998" y="5012156"/>
                  <a:pt x="7259445" y="5377089"/>
                  <a:pt x="7259445" y="5827257"/>
                </a:cubicBezTo>
                <a:cubicBezTo>
                  <a:pt x="7259445" y="6277425"/>
                  <a:pt x="7895998" y="6642358"/>
                  <a:pt x="8681225" y="6642358"/>
                </a:cubicBezTo>
                <a:cubicBezTo>
                  <a:pt x="9466452" y="6642358"/>
                  <a:pt x="10103005" y="6277425"/>
                  <a:pt x="10103005" y="5827257"/>
                </a:cubicBezTo>
                <a:cubicBezTo>
                  <a:pt x="10103005" y="5377089"/>
                  <a:pt x="9466452" y="5012156"/>
                  <a:pt x="8681225" y="50121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7942713" y="4230505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rice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88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9544A27-09C3-43D9-BAE2-EE79F9C4B3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892824 w 12192000"/>
              <a:gd name="connsiteY0" fmla="*/ 1840171 h 6858000"/>
              <a:gd name="connsiteX1" fmla="*/ 2210039 w 12192000"/>
              <a:gd name="connsiteY1" fmla="*/ 3150703 h 6858000"/>
              <a:gd name="connsiteX2" fmla="*/ 3892824 w 12192000"/>
              <a:gd name="connsiteY2" fmla="*/ 4461235 h 6858000"/>
              <a:gd name="connsiteX3" fmla="*/ 5575609 w 12192000"/>
              <a:gd name="connsiteY3" fmla="*/ 3150703 h 6858000"/>
              <a:gd name="connsiteX4" fmla="*/ 3892824 w 12192000"/>
              <a:gd name="connsiteY4" fmla="*/ 1840171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892824" y="1840171"/>
                </a:moveTo>
                <a:cubicBezTo>
                  <a:pt x="2963448" y="1840171"/>
                  <a:pt x="2210039" y="2426916"/>
                  <a:pt x="2210039" y="3150703"/>
                </a:cubicBezTo>
                <a:cubicBezTo>
                  <a:pt x="2210039" y="3874490"/>
                  <a:pt x="2963448" y="4461235"/>
                  <a:pt x="3892824" y="4461235"/>
                </a:cubicBezTo>
                <a:cubicBezTo>
                  <a:pt x="4822200" y="4461235"/>
                  <a:pt x="5575609" y="3874490"/>
                  <a:pt x="5575609" y="3150703"/>
                </a:cubicBezTo>
                <a:cubicBezTo>
                  <a:pt x="5575609" y="2426916"/>
                  <a:pt x="4822200" y="1840171"/>
                  <a:pt x="3892824" y="18401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6320971" y="2602427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fish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9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4161CE-B254-4698-8C74-AF2518876D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234062 w 12192000"/>
              <a:gd name="connsiteY0" fmla="*/ 777552 h 6858000"/>
              <a:gd name="connsiteX1" fmla="*/ 2080541 w 12192000"/>
              <a:gd name="connsiteY1" fmla="*/ 1777103 h 6858000"/>
              <a:gd name="connsiteX2" fmla="*/ 3234062 w 12192000"/>
              <a:gd name="connsiteY2" fmla="*/ 2776654 h 6858000"/>
              <a:gd name="connsiteX3" fmla="*/ 4387583 w 12192000"/>
              <a:gd name="connsiteY3" fmla="*/ 1777103 h 6858000"/>
              <a:gd name="connsiteX4" fmla="*/ 3234062 w 12192000"/>
              <a:gd name="connsiteY4" fmla="*/ 77755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234062" y="777552"/>
                </a:moveTo>
                <a:cubicBezTo>
                  <a:pt x="2596990" y="777552"/>
                  <a:pt x="2080541" y="1225066"/>
                  <a:pt x="2080541" y="1777103"/>
                </a:cubicBezTo>
                <a:cubicBezTo>
                  <a:pt x="2080541" y="2329140"/>
                  <a:pt x="2596990" y="2776654"/>
                  <a:pt x="3234062" y="2776654"/>
                </a:cubicBezTo>
                <a:cubicBezTo>
                  <a:pt x="3871134" y="2776654"/>
                  <a:pt x="4387583" y="2329140"/>
                  <a:pt x="4387583" y="1777103"/>
                </a:cubicBezTo>
                <a:cubicBezTo>
                  <a:pt x="4387583" y="1225066"/>
                  <a:pt x="3871134" y="777552"/>
                  <a:pt x="3234062" y="7775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4674839" y="1229023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lettuce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09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0DD09B-256C-441C-BEF9-043EEBACF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946468 w 12192000"/>
              <a:gd name="connsiteY0" fmla="*/ 2862308 h 6858000"/>
              <a:gd name="connsiteX1" fmla="*/ 8539136 w 12192000"/>
              <a:gd name="connsiteY1" fmla="*/ 4414105 h 6858000"/>
              <a:gd name="connsiteX2" fmla="*/ 9946468 w 12192000"/>
              <a:gd name="connsiteY2" fmla="*/ 5965902 h 6858000"/>
              <a:gd name="connsiteX3" fmla="*/ 11353800 w 12192000"/>
              <a:gd name="connsiteY3" fmla="*/ 4414105 h 6858000"/>
              <a:gd name="connsiteX4" fmla="*/ 9946468 w 12192000"/>
              <a:gd name="connsiteY4" fmla="*/ 286230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9946468" y="2862308"/>
                </a:moveTo>
                <a:cubicBezTo>
                  <a:pt x="9169220" y="2862308"/>
                  <a:pt x="8539136" y="3557071"/>
                  <a:pt x="8539136" y="4414105"/>
                </a:cubicBezTo>
                <a:cubicBezTo>
                  <a:pt x="8539136" y="5271139"/>
                  <a:pt x="9169220" y="5965902"/>
                  <a:pt x="9946468" y="5965902"/>
                </a:cubicBezTo>
                <a:cubicBezTo>
                  <a:pt x="10723716" y="5965902"/>
                  <a:pt x="11353800" y="5271139"/>
                  <a:pt x="11353800" y="4414105"/>
                </a:cubicBezTo>
                <a:cubicBezTo>
                  <a:pt x="11353800" y="3557071"/>
                  <a:pt x="10723716" y="2862308"/>
                  <a:pt x="9946468" y="286230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6265117" y="3706397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pasta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9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E7D6F0-E66B-4AD9-A9FA-B8BBECF265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937703 w 12192000"/>
              <a:gd name="connsiteY0" fmla="*/ 400550 h 6858000"/>
              <a:gd name="connsiteX1" fmla="*/ 8151542 w 12192000"/>
              <a:gd name="connsiteY1" fmla="*/ 1215651 h 6858000"/>
              <a:gd name="connsiteX2" fmla="*/ 8937703 w 12192000"/>
              <a:gd name="connsiteY2" fmla="*/ 2030752 h 6858000"/>
              <a:gd name="connsiteX3" fmla="*/ 9723864 w 12192000"/>
              <a:gd name="connsiteY3" fmla="*/ 1215651 h 6858000"/>
              <a:gd name="connsiteX4" fmla="*/ 8937703 w 12192000"/>
              <a:gd name="connsiteY4" fmla="*/ 400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8937703" y="400550"/>
                </a:moveTo>
                <a:cubicBezTo>
                  <a:pt x="8503518" y="400550"/>
                  <a:pt x="8151542" y="765483"/>
                  <a:pt x="8151542" y="1215651"/>
                </a:cubicBezTo>
                <a:cubicBezTo>
                  <a:pt x="8151542" y="1665819"/>
                  <a:pt x="8503518" y="2030752"/>
                  <a:pt x="8937703" y="2030752"/>
                </a:cubicBezTo>
                <a:cubicBezTo>
                  <a:pt x="9371888" y="2030752"/>
                  <a:pt x="9723864" y="1665819"/>
                  <a:pt x="9723864" y="1215651"/>
                </a:cubicBezTo>
                <a:cubicBezTo>
                  <a:pt x="9723864" y="765483"/>
                  <a:pt x="9371888" y="400550"/>
                  <a:pt x="8937703" y="400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817239" y="566241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apple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42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BD4EE1-D264-4D4F-9188-48DB83B0D7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11068 w 12192000"/>
              <a:gd name="connsiteY0" fmla="*/ 365125 h 6858000"/>
              <a:gd name="connsiteX1" fmla="*/ 6924907 w 12192000"/>
              <a:gd name="connsiteY1" fmla="*/ 1180226 h 6858000"/>
              <a:gd name="connsiteX2" fmla="*/ 7711068 w 12192000"/>
              <a:gd name="connsiteY2" fmla="*/ 1995327 h 6858000"/>
              <a:gd name="connsiteX3" fmla="*/ 8497229 w 12192000"/>
              <a:gd name="connsiteY3" fmla="*/ 1180226 h 6858000"/>
              <a:gd name="connsiteX4" fmla="*/ 7711068 w 12192000"/>
              <a:gd name="connsiteY4" fmla="*/ 36512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7711068" y="365125"/>
                </a:moveTo>
                <a:cubicBezTo>
                  <a:pt x="7276883" y="365125"/>
                  <a:pt x="6924907" y="730058"/>
                  <a:pt x="6924907" y="1180226"/>
                </a:cubicBezTo>
                <a:cubicBezTo>
                  <a:pt x="6924907" y="1630394"/>
                  <a:pt x="7276883" y="1995327"/>
                  <a:pt x="7711068" y="1995327"/>
                </a:cubicBezTo>
                <a:cubicBezTo>
                  <a:pt x="8145253" y="1995327"/>
                  <a:pt x="8497229" y="1630394"/>
                  <a:pt x="8497229" y="1180226"/>
                </a:cubicBezTo>
                <a:cubicBezTo>
                  <a:pt x="8497229" y="730058"/>
                  <a:pt x="8145253" y="365125"/>
                  <a:pt x="7711068" y="3651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8491188" y="718561"/>
            <a:ext cx="2414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orange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C1221A3-8C8F-414B-A700-A6B247FCD3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821562 w 12192000"/>
              <a:gd name="connsiteY0" fmla="*/ 2438561 h 6858000"/>
              <a:gd name="connsiteX1" fmla="*/ 10035401 w 12192000"/>
              <a:gd name="connsiteY1" fmla="*/ 3253662 h 6858000"/>
              <a:gd name="connsiteX2" fmla="*/ 10821562 w 12192000"/>
              <a:gd name="connsiteY2" fmla="*/ 4068763 h 6858000"/>
              <a:gd name="connsiteX3" fmla="*/ 11607723 w 12192000"/>
              <a:gd name="connsiteY3" fmla="*/ 3253662 h 6858000"/>
              <a:gd name="connsiteX4" fmla="*/ 10821562 w 12192000"/>
              <a:gd name="connsiteY4" fmla="*/ 2438561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0821562" y="2438561"/>
                </a:moveTo>
                <a:cubicBezTo>
                  <a:pt x="10387377" y="2438561"/>
                  <a:pt x="10035401" y="2803494"/>
                  <a:pt x="10035401" y="3253662"/>
                </a:cubicBezTo>
                <a:cubicBezTo>
                  <a:pt x="10035401" y="3703830"/>
                  <a:pt x="10387377" y="4068763"/>
                  <a:pt x="10821562" y="4068763"/>
                </a:cubicBezTo>
                <a:cubicBezTo>
                  <a:pt x="11255747" y="4068763"/>
                  <a:pt x="11607723" y="3703830"/>
                  <a:pt x="11607723" y="3253662"/>
                </a:cubicBezTo>
                <a:cubicBezTo>
                  <a:pt x="11607723" y="2803494"/>
                  <a:pt x="11255747" y="2438561"/>
                  <a:pt x="10821562" y="243856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774298" y="2967335"/>
            <a:ext cx="4261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strawberries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6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A478A6-6D32-4C44-B4E9-823F531A01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612673 w 12192000"/>
              <a:gd name="connsiteY1" fmla="*/ 0 h 6858000"/>
              <a:gd name="connsiteX2" fmla="*/ 5452946 w 12192000"/>
              <a:gd name="connsiteY2" fmla="*/ 815101 h 6858000"/>
              <a:gd name="connsiteX3" fmla="*/ 6612673 w 12192000"/>
              <a:gd name="connsiteY3" fmla="*/ 1630202 h 6858000"/>
              <a:gd name="connsiteX4" fmla="*/ 7772400 w 12192000"/>
              <a:gd name="connsiteY4" fmla="*/ 815101 h 6858000"/>
              <a:gd name="connsiteX5" fmla="*/ 6612673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612673" y="0"/>
                </a:lnTo>
                <a:cubicBezTo>
                  <a:pt x="5972174" y="0"/>
                  <a:pt x="5452946" y="364933"/>
                  <a:pt x="5452946" y="815101"/>
                </a:cubicBezTo>
                <a:cubicBezTo>
                  <a:pt x="5452946" y="1265269"/>
                  <a:pt x="5972174" y="1630202"/>
                  <a:pt x="6612673" y="1630202"/>
                </a:cubicBezTo>
                <a:cubicBezTo>
                  <a:pt x="7253173" y="1630202"/>
                  <a:pt x="7772400" y="1265269"/>
                  <a:pt x="7772400" y="815101"/>
                </a:cubicBezTo>
                <a:cubicBezTo>
                  <a:pt x="7772400" y="364933"/>
                  <a:pt x="7253173" y="0"/>
                  <a:pt x="6612673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4307991" y="1630202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 pepper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FEE012-560E-4686-B5B6-33882ADF7D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936273 w 12192000"/>
              <a:gd name="connsiteY0" fmla="*/ 1091229 h 6858000"/>
              <a:gd name="connsiteX1" fmla="*/ 3776546 w 12192000"/>
              <a:gd name="connsiteY1" fmla="*/ 1906330 h 6858000"/>
              <a:gd name="connsiteX2" fmla="*/ 4936273 w 12192000"/>
              <a:gd name="connsiteY2" fmla="*/ 2721431 h 6858000"/>
              <a:gd name="connsiteX3" fmla="*/ 6096000 w 12192000"/>
              <a:gd name="connsiteY3" fmla="*/ 1906330 h 6858000"/>
              <a:gd name="connsiteX4" fmla="*/ 4936273 w 12192000"/>
              <a:gd name="connsiteY4" fmla="*/ 109122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936273" y="1091229"/>
                </a:moveTo>
                <a:cubicBezTo>
                  <a:pt x="4295773" y="1091229"/>
                  <a:pt x="3776546" y="1456162"/>
                  <a:pt x="3776546" y="1906330"/>
                </a:cubicBezTo>
                <a:cubicBezTo>
                  <a:pt x="3776546" y="2356498"/>
                  <a:pt x="4295773" y="2721431"/>
                  <a:pt x="4936273" y="2721431"/>
                </a:cubicBezTo>
                <a:cubicBezTo>
                  <a:pt x="5576773" y="2721431"/>
                  <a:pt x="6096000" y="2356498"/>
                  <a:pt x="6096000" y="1906330"/>
                </a:cubicBezTo>
                <a:cubicBezTo>
                  <a:pt x="6096000" y="1456162"/>
                  <a:pt x="5576773" y="1091229"/>
                  <a:pt x="4936273" y="109122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6095999" y="1593255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tomato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1849A-8EC7-45DA-9FDE-8AFE9A3B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64" y="6424477"/>
            <a:ext cx="1483624" cy="425258"/>
          </a:xfrm>
          <a:prstGeom prst="rect">
            <a:avLst/>
          </a:prstGeom>
        </p:spPr>
      </p:pic>
      <p:pic>
        <p:nvPicPr>
          <p:cNvPr id="1026" name="Picture 2" descr="Headphones Listening Vector SVG Icon - SVG Repo">
            <a:extLst>
              <a:ext uri="{FF2B5EF4-FFF2-40B4-BE49-F238E27FC236}">
                <a16:creationId xmlns:a16="http://schemas.microsoft.com/office/drawing/2014/main" id="{61C278D9-0103-4A52-9EC7-1DE4E771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3" y="645484"/>
            <a:ext cx="960561" cy="9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ing - Free people icons">
            <a:extLst>
              <a:ext uri="{FF2B5EF4-FFF2-40B4-BE49-F238E27FC236}">
                <a16:creationId xmlns:a16="http://schemas.microsoft.com/office/drawing/2014/main" id="{0B48D63C-6C68-484F-8008-D9F6B005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9" y="1727504"/>
            <a:ext cx="1071070" cy="10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tverde Library is Now Offering Curbside Pickup and Drop Off - Town of  Montverde">
            <a:extLst>
              <a:ext uri="{FF2B5EF4-FFF2-40B4-BE49-F238E27FC236}">
                <a16:creationId xmlns:a16="http://schemas.microsoft.com/office/drawing/2014/main" id="{2B780D47-2BA8-4761-9E46-6243F2B8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9" y="2853489"/>
            <a:ext cx="1038945" cy="10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Hurlingham Academy &gt; Useful Links &gt; SEND &gt; SEND Provision">
            <a:extLst>
              <a:ext uri="{FF2B5EF4-FFF2-40B4-BE49-F238E27FC236}">
                <a16:creationId xmlns:a16="http://schemas.microsoft.com/office/drawing/2014/main" id="{591ECFBB-00CA-469E-B123-6669C950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3" y="5233109"/>
            <a:ext cx="1071070" cy="10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aking - Free people icons">
            <a:extLst>
              <a:ext uri="{FF2B5EF4-FFF2-40B4-BE49-F238E27FC236}">
                <a16:creationId xmlns:a16="http://schemas.microsoft.com/office/drawing/2014/main" id="{629179F6-2DC3-4D3B-8A48-0AF70AE7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0" y="4040580"/>
            <a:ext cx="1038945" cy="10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CDDD64-0628-40AD-AD0C-AF681282AB55}"/>
              </a:ext>
            </a:extLst>
          </p:cNvPr>
          <p:cNvSpPr txBox="1"/>
          <p:nvPr/>
        </p:nvSpPr>
        <p:spPr>
          <a:xfrm>
            <a:off x="1794343" y="833376"/>
            <a:ext cx="872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Listen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to Kim sharing a recipe for cookies.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18BAE-E875-483C-963D-5D3950BA1193}"/>
              </a:ext>
            </a:extLst>
          </p:cNvPr>
          <p:cNvSpPr txBox="1"/>
          <p:nvPr/>
        </p:nvSpPr>
        <p:spPr>
          <a:xfrm>
            <a:off x="1794339" y="1822767"/>
            <a:ext cx="872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Read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respond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to a recipe.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23DD9-10DD-42C5-9958-EA9548BB0D7D}"/>
              </a:ext>
            </a:extLst>
          </p:cNvPr>
          <p:cNvSpPr txBox="1"/>
          <p:nvPr/>
        </p:nvSpPr>
        <p:spPr>
          <a:xfrm>
            <a:off x="1794341" y="2795400"/>
            <a:ext cx="95352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B0F0"/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Read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 </a:t>
            </a:r>
            <a:r>
              <a:rPr lang="en-GB" sz="4400" dirty="0">
                <a:solidFill>
                  <a:srgbClr val="FF0000"/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playscript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about a boy who climbed a magic beanstalk.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64D10C-62FF-4ECC-8936-AB1E9AF9221C}"/>
              </a:ext>
            </a:extLst>
          </p:cNvPr>
          <p:cNvSpPr txBox="1"/>
          <p:nvPr/>
        </p:nvSpPr>
        <p:spPr>
          <a:xfrm>
            <a:off x="1794340" y="4090910"/>
            <a:ext cx="87202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C66FF"/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Describe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different foods and </a:t>
            </a:r>
            <a:r>
              <a:rPr lang="en-GB" sz="4400" dirty="0">
                <a:solidFill>
                  <a:schemeClr val="accent1"/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explain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how to prepare our own favourite recipe.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DE3E3-53D4-41A0-97D7-2214EF85A4DE}"/>
              </a:ext>
            </a:extLst>
          </p:cNvPr>
          <p:cNvSpPr txBox="1"/>
          <p:nvPr/>
        </p:nvSpPr>
        <p:spPr>
          <a:xfrm>
            <a:off x="1794341" y="5475064"/>
            <a:ext cx="9674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Write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 recipe for a dish we really enjoy.</a:t>
            </a:r>
          </a:p>
        </p:txBody>
      </p:sp>
    </p:spTree>
    <p:extLst>
      <p:ext uri="{BB962C8B-B14F-4D97-AF65-F5344CB8AC3E}">
        <p14:creationId xmlns:p14="http://schemas.microsoft.com/office/powerpoint/2010/main" val="32165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922EAE2-435D-496D-8035-B1E1FA034F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55691 w 12192000"/>
              <a:gd name="connsiteY0" fmla="*/ 365125 h 6858000"/>
              <a:gd name="connsiteX1" fmla="*/ 3327801 w 12192000"/>
              <a:gd name="connsiteY1" fmla="*/ 1180226 h 6858000"/>
              <a:gd name="connsiteX2" fmla="*/ 4555691 w 12192000"/>
              <a:gd name="connsiteY2" fmla="*/ 1995327 h 6858000"/>
              <a:gd name="connsiteX3" fmla="*/ 5783581 w 12192000"/>
              <a:gd name="connsiteY3" fmla="*/ 1180226 h 6858000"/>
              <a:gd name="connsiteX4" fmla="*/ 4555691 w 12192000"/>
              <a:gd name="connsiteY4" fmla="*/ 36512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555691" y="365125"/>
                </a:moveTo>
                <a:cubicBezTo>
                  <a:pt x="3877546" y="365125"/>
                  <a:pt x="3327801" y="730058"/>
                  <a:pt x="3327801" y="1180226"/>
                </a:cubicBezTo>
                <a:cubicBezTo>
                  <a:pt x="3327801" y="1630394"/>
                  <a:pt x="3877546" y="1995327"/>
                  <a:pt x="4555691" y="1995327"/>
                </a:cubicBezTo>
                <a:cubicBezTo>
                  <a:pt x="5233836" y="1995327"/>
                  <a:pt x="5783581" y="1630394"/>
                  <a:pt x="5783581" y="1180226"/>
                </a:cubicBezTo>
                <a:cubicBezTo>
                  <a:pt x="5783581" y="730058"/>
                  <a:pt x="5233836" y="365125"/>
                  <a:pt x="4555691" y="3651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972303" y="767358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aubergine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1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 rot="21316336">
            <a:off x="912523" y="1389233"/>
            <a:ext cx="4389343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recipe</a:t>
            </a:r>
          </a:p>
        </p:txBody>
      </p:sp>
      <p:pic>
        <p:nvPicPr>
          <p:cNvPr id="6146" name="Picture 2" descr="Heirloom Recipe Book - hand written in a digital world | Recipe book  design, Heirloom recipes, Recipe book">
            <a:extLst>
              <a:ext uri="{FF2B5EF4-FFF2-40B4-BE49-F238E27FC236}">
                <a16:creationId xmlns:a16="http://schemas.microsoft.com/office/drawing/2014/main" id="{C49F1A1F-93F9-4CBC-BE67-B1B38C7C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47" y="837240"/>
            <a:ext cx="5183519" cy="5183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2109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1199110" y="676048"/>
            <a:ext cx="7996929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ingredients</a:t>
            </a:r>
          </a:p>
        </p:txBody>
      </p:sp>
      <p:pic>
        <p:nvPicPr>
          <p:cNvPr id="7170" name="Picture 2" descr="The Baking Ingredients You Should Always Have On Hand">
            <a:extLst>
              <a:ext uri="{FF2B5EF4-FFF2-40B4-BE49-F238E27FC236}">
                <a16:creationId xmlns:a16="http://schemas.microsoft.com/office/drawing/2014/main" id="{9163F708-66AA-47B8-8F90-52BE67C4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98" y="2666731"/>
            <a:ext cx="3679785" cy="36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k Chicken Pasta - Craving Home Cooked">
            <a:extLst>
              <a:ext uri="{FF2B5EF4-FFF2-40B4-BE49-F238E27FC236}">
                <a16:creationId xmlns:a16="http://schemas.microsoft.com/office/drawing/2014/main" id="{85FA9C6F-D472-454D-9A4D-7F5C16E8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69" y="2626805"/>
            <a:ext cx="2453189" cy="36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33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1996749" y="792123"/>
            <a:ext cx="7643913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ounces</a:t>
            </a:r>
          </a:p>
        </p:txBody>
      </p:sp>
      <p:pic>
        <p:nvPicPr>
          <p:cNvPr id="8194" name="Picture 2" descr="Ounces and Grams: Why Mass Is Not the Best Way to List Ingredients |  Serious Eats">
            <a:extLst>
              <a:ext uri="{FF2B5EF4-FFF2-40B4-BE49-F238E27FC236}">
                <a16:creationId xmlns:a16="http://schemas.microsoft.com/office/drawing/2014/main" id="{C4C1AE3A-CCA4-4288-BFCE-0AA353D7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24" y="2737895"/>
            <a:ext cx="4741761" cy="35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83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1996749" y="1255110"/>
            <a:ext cx="7643913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blend</a:t>
            </a:r>
          </a:p>
        </p:txBody>
      </p:sp>
      <p:pic>
        <p:nvPicPr>
          <p:cNvPr id="9218" name="Picture 2" descr="Avocado Chocolate Chip Cookies">
            <a:extLst>
              <a:ext uri="{FF2B5EF4-FFF2-40B4-BE49-F238E27FC236}">
                <a16:creationId xmlns:a16="http://schemas.microsoft.com/office/drawing/2014/main" id="{17CF4FC5-C929-4D4D-8EE0-D5A74A7C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40" y="3350197"/>
            <a:ext cx="4062429" cy="27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84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 rot="21326707">
            <a:off x="732475" y="1049610"/>
            <a:ext cx="6140381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mixture</a:t>
            </a:r>
            <a:endParaRPr lang="en-US" sz="11500" b="1" cap="none" spc="0" dirty="0">
              <a:ln w="28575">
                <a:solidFill>
                  <a:srgbClr val="D60093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244" name="Picture 4" descr="Chocolate Chip Sprinkle Cookies - Simply Scratch">
            <a:extLst>
              <a:ext uri="{FF2B5EF4-FFF2-40B4-BE49-F238E27FC236}">
                <a16:creationId xmlns:a16="http://schemas.microsoft.com/office/drawing/2014/main" id="{6679C7A5-B976-4330-9102-80FBEBA8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04" y="2925624"/>
            <a:ext cx="4816669" cy="32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24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1223694" y="1541821"/>
            <a:ext cx="5223406" cy="36317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cookie dough</a:t>
            </a:r>
            <a:endParaRPr lang="en-US" sz="11500" b="1" cap="none" spc="0" dirty="0">
              <a:ln w="28575">
                <a:solidFill>
                  <a:srgbClr val="D60093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5" name="Picture 2" descr="Edible Cookie Dough {3 Delicious Flavors} - Cooking Classy">
            <a:extLst>
              <a:ext uri="{FF2B5EF4-FFF2-40B4-BE49-F238E27FC236}">
                <a16:creationId xmlns:a16="http://schemas.microsoft.com/office/drawing/2014/main" id="{34131169-9068-4D8D-A014-FBA11193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14" y="704600"/>
            <a:ext cx="3786167" cy="56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87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969713" y="696869"/>
            <a:ext cx="10252573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baking tray</a:t>
            </a:r>
            <a:endParaRPr lang="en-US" sz="11500" b="1" cap="none" spc="0" dirty="0">
              <a:ln w="28575">
                <a:solidFill>
                  <a:srgbClr val="D60093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2290" name="Picture 2" descr="Baking Tray - 36cm | Bakedin">
            <a:extLst>
              <a:ext uri="{FF2B5EF4-FFF2-40B4-BE49-F238E27FC236}">
                <a16:creationId xmlns:a16="http://schemas.microsoft.com/office/drawing/2014/main" id="{79C78413-B085-44A1-981A-65E72C90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58" y="2584899"/>
            <a:ext cx="566002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93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969713" y="696869"/>
            <a:ext cx="10252573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wooden spoon</a:t>
            </a:r>
            <a:endParaRPr lang="en-US" sz="11500" b="1" cap="none" spc="0" dirty="0">
              <a:ln w="28575">
                <a:solidFill>
                  <a:srgbClr val="D60093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26" name="Picture 2" descr="German Translation of “ wooden spoon” | Collins English-German Dictionary">
            <a:extLst>
              <a:ext uri="{FF2B5EF4-FFF2-40B4-BE49-F238E27FC236}">
                <a16:creationId xmlns:a16="http://schemas.microsoft.com/office/drawing/2014/main" id="{9E516A24-23FA-4A6B-814B-DF06E91E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48" y="2767843"/>
            <a:ext cx="5048904" cy="33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9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833BF-F55B-4665-8B8C-2410441A2E33}"/>
              </a:ext>
            </a:extLst>
          </p:cNvPr>
          <p:cNvSpPr/>
          <p:nvPr/>
        </p:nvSpPr>
        <p:spPr>
          <a:xfrm>
            <a:off x="969713" y="696869"/>
            <a:ext cx="10252573" cy="186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rgbClr val="D60093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cups</a:t>
            </a:r>
            <a:endParaRPr lang="en-US" sz="11500" b="1" cap="none" spc="0" dirty="0">
              <a:ln w="28575">
                <a:solidFill>
                  <a:srgbClr val="D60093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C441C-5BCF-42AD-AE59-835234DF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48" y="2828320"/>
            <a:ext cx="3047507" cy="3047507"/>
          </a:xfrm>
          <a:prstGeom prst="rect">
            <a:avLst/>
          </a:prstGeom>
        </p:spPr>
      </p:pic>
      <p:pic>
        <p:nvPicPr>
          <p:cNvPr id="2050" name="Picture 2" descr="Stainless Steel Measuring Cups Set - 6 pcs - Hudson Essentials">
            <a:extLst>
              <a:ext uri="{FF2B5EF4-FFF2-40B4-BE49-F238E27FC236}">
                <a16:creationId xmlns:a16="http://schemas.microsoft.com/office/drawing/2014/main" id="{49B1EFC2-4A27-476A-97F5-235530A4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7" y="2902967"/>
            <a:ext cx="3047507" cy="32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79C27F5C-ACCA-4A86-875A-2F4A56B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C325-D3D0-48AB-B4BD-7692F24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249" y="1436248"/>
            <a:ext cx="9055509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You have 15 seconds to  look at a picture showing different foods.  When the time is up, write down as many foods as you can remember.</a:t>
            </a:r>
          </a:p>
        </p:txBody>
      </p:sp>
    </p:spTree>
    <p:extLst>
      <p:ext uri="{BB962C8B-B14F-4D97-AF65-F5344CB8AC3E}">
        <p14:creationId xmlns:p14="http://schemas.microsoft.com/office/powerpoint/2010/main" val="3755813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323745"/>
            <a:ext cx="9411659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listen and respond to an audio-visual text.</a:t>
            </a:r>
          </a:p>
        </p:txBody>
      </p:sp>
      <p:pic>
        <p:nvPicPr>
          <p:cNvPr id="3074" name="Picture 2" descr="Little Girl Listening Stock Illustration - Download Image Now - iStock">
            <a:extLst>
              <a:ext uri="{FF2B5EF4-FFF2-40B4-BE49-F238E27FC236}">
                <a16:creationId xmlns:a16="http://schemas.microsoft.com/office/drawing/2014/main" id="{E786FA4F-EC44-48F2-82C0-AAC639B62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9426"/>
          <a:stretch/>
        </p:blipFill>
        <p:spPr bwMode="auto">
          <a:xfrm>
            <a:off x="671353" y="1799151"/>
            <a:ext cx="3391361" cy="50172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D836E3-C93A-421E-AA1E-4C7087985409}"/>
              </a:ext>
            </a:extLst>
          </p:cNvPr>
          <p:cNvGrpSpPr/>
          <p:nvPr/>
        </p:nvGrpSpPr>
        <p:grpSpPr>
          <a:xfrm>
            <a:off x="4919219" y="2129246"/>
            <a:ext cx="7130026" cy="4549980"/>
            <a:chOff x="4919219" y="1686213"/>
            <a:chExt cx="7130026" cy="499301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EAA2B4-D31A-48F7-84A6-6D3B4F8C2AFF}"/>
                </a:ext>
              </a:extLst>
            </p:cNvPr>
            <p:cNvSpPr/>
            <p:nvPr/>
          </p:nvSpPr>
          <p:spPr>
            <a:xfrm>
              <a:off x="4919219" y="1686213"/>
              <a:ext cx="7130026" cy="1854292"/>
            </a:xfrm>
            <a:custGeom>
              <a:avLst/>
              <a:gdLst>
                <a:gd name="connsiteX0" fmla="*/ 0 w 7130026"/>
                <a:gd name="connsiteY0" fmla="*/ 309055 h 1854292"/>
                <a:gd name="connsiteX1" fmla="*/ 309055 w 7130026"/>
                <a:gd name="connsiteY1" fmla="*/ 0 h 1854292"/>
                <a:gd name="connsiteX2" fmla="*/ 6820971 w 7130026"/>
                <a:gd name="connsiteY2" fmla="*/ 0 h 1854292"/>
                <a:gd name="connsiteX3" fmla="*/ 7130026 w 7130026"/>
                <a:gd name="connsiteY3" fmla="*/ 309055 h 1854292"/>
                <a:gd name="connsiteX4" fmla="*/ 7130026 w 7130026"/>
                <a:gd name="connsiteY4" fmla="*/ 1545237 h 1854292"/>
                <a:gd name="connsiteX5" fmla="*/ 6820971 w 7130026"/>
                <a:gd name="connsiteY5" fmla="*/ 1854292 h 1854292"/>
                <a:gd name="connsiteX6" fmla="*/ 309055 w 7130026"/>
                <a:gd name="connsiteY6" fmla="*/ 1854292 h 1854292"/>
                <a:gd name="connsiteX7" fmla="*/ 0 w 7130026"/>
                <a:gd name="connsiteY7" fmla="*/ 1545237 h 1854292"/>
                <a:gd name="connsiteX8" fmla="*/ 0 w 7130026"/>
                <a:gd name="connsiteY8" fmla="*/ 309055 h 18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854292">
                  <a:moveTo>
                    <a:pt x="0" y="309055"/>
                  </a:moveTo>
                  <a:cubicBezTo>
                    <a:pt x="0" y="138369"/>
                    <a:pt x="138369" y="0"/>
                    <a:pt x="309055" y="0"/>
                  </a:cubicBezTo>
                  <a:lnTo>
                    <a:pt x="6820971" y="0"/>
                  </a:lnTo>
                  <a:cubicBezTo>
                    <a:pt x="6991657" y="0"/>
                    <a:pt x="7130026" y="138369"/>
                    <a:pt x="7130026" y="309055"/>
                  </a:cubicBezTo>
                  <a:lnTo>
                    <a:pt x="7130026" y="1545237"/>
                  </a:lnTo>
                  <a:cubicBezTo>
                    <a:pt x="7130026" y="1715923"/>
                    <a:pt x="6991657" y="1854292"/>
                    <a:pt x="6820971" y="1854292"/>
                  </a:cubicBezTo>
                  <a:lnTo>
                    <a:pt x="309055" y="1854292"/>
                  </a:lnTo>
                  <a:cubicBezTo>
                    <a:pt x="138369" y="1854292"/>
                    <a:pt x="0" y="1715923"/>
                    <a:pt x="0" y="1545237"/>
                  </a:cubicBezTo>
                  <a:lnTo>
                    <a:pt x="0" y="30905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439" tIns="212439" rIns="212439" bIns="212439" numCol="1" spcCol="1270" anchor="ctr" anchorCtr="0">
              <a:noAutofit/>
            </a:bodyPr>
            <a:lstStyle/>
            <a:p>
              <a:pPr marL="0" lvl="0" indent="0" algn="l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understand what </a:t>
              </a:r>
              <a:r>
                <a:rPr lang="en-GB" sz="3200" b="1" i="1" kern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the main idea </a:t>
              </a:r>
              <a:r>
                <a:rPr lang="en-GB" sz="3200" b="1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is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44D7BB-48A7-4648-8639-13E074D51044}"/>
                </a:ext>
              </a:extLst>
            </p:cNvPr>
            <p:cNvSpPr/>
            <p:nvPr/>
          </p:nvSpPr>
          <p:spPr>
            <a:xfrm>
              <a:off x="4919219" y="3701327"/>
              <a:ext cx="7130026" cy="1489208"/>
            </a:xfrm>
            <a:custGeom>
              <a:avLst/>
              <a:gdLst>
                <a:gd name="connsiteX0" fmla="*/ 0 w 7130026"/>
                <a:gd name="connsiteY0" fmla="*/ 248206 h 1489208"/>
                <a:gd name="connsiteX1" fmla="*/ 248206 w 7130026"/>
                <a:gd name="connsiteY1" fmla="*/ 0 h 1489208"/>
                <a:gd name="connsiteX2" fmla="*/ 6881820 w 7130026"/>
                <a:gd name="connsiteY2" fmla="*/ 0 h 1489208"/>
                <a:gd name="connsiteX3" fmla="*/ 7130026 w 7130026"/>
                <a:gd name="connsiteY3" fmla="*/ 248206 h 1489208"/>
                <a:gd name="connsiteX4" fmla="*/ 7130026 w 7130026"/>
                <a:gd name="connsiteY4" fmla="*/ 1241002 h 1489208"/>
                <a:gd name="connsiteX5" fmla="*/ 6881820 w 7130026"/>
                <a:gd name="connsiteY5" fmla="*/ 1489208 h 1489208"/>
                <a:gd name="connsiteX6" fmla="*/ 248206 w 7130026"/>
                <a:gd name="connsiteY6" fmla="*/ 1489208 h 1489208"/>
                <a:gd name="connsiteX7" fmla="*/ 0 w 7130026"/>
                <a:gd name="connsiteY7" fmla="*/ 1241002 h 1489208"/>
                <a:gd name="connsiteX8" fmla="*/ 0 w 7130026"/>
                <a:gd name="connsiteY8" fmla="*/ 248206 h 14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489208">
                  <a:moveTo>
                    <a:pt x="0" y="248206"/>
                  </a:moveTo>
                  <a:cubicBezTo>
                    <a:pt x="0" y="111126"/>
                    <a:pt x="111126" y="0"/>
                    <a:pt x="248206" y="0"/>
                  </a:cubicBezTo>
                  <a:lnTo>
                    <a:pt x="6881820" y="0"/>
                  </a:lnTo>
                  <a:cubicBezTo>
                    <a:pt x="7018900" y="0"/>
                    <a:pt x="7130026" y="111126"/>
                    <a:pt x="7130026" y="248206"/>
                  </a:cubicBezTo>
                  <a:lnTo>
                    <a:pt x="7130026" y="1241002"/>
                  </a:lnTo>
                  <a:cubicBezTo>
                    <a:pt x="7130026" y="1378082"/>
                    <a:pt x="7018900" y="1489208"/>
                    <a:pt x="6881820" y="1489208"/>
                  </a:cubicBezTo>
                  <a:lnTo>
                    <a:pt x="248206" y="1489208"/>
                  </a:lnTo>
                  <a:cubicBezTo>
                    <a:pt x="111126" y="1489208"/>
                    <a:pt x="0" y="1378082"/>
                    <a:pt x="0" y="1241002"/>
                  </a:cubicBezTo>
                  <a:lnTo>
                    <a:pt x="0" y="248206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617" tIns="194617" rIns="194617" bIns="194617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listen to specific </a:t>
              </a:r>
              <a:r>
                <a:rPr lang="en-GB" sz="32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details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and </a:t>
              </a:r>
              <a:r>
                <a:rPr lang="en-GB" sz="3200" b="1" i="1" u="none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keywords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6B5642-876E-48B4-A8AD-67C86352BF19}"/>
                </a:ext>
              </a:extLst>
            </p:cNvPr>
            <p:cNvSpPr/>
            <p:nvPr/>
          </p:nvSpPr>
          <p:spPr>
            <a:xfrm>
              <a:off x="4919219" y="5255895"/>
              <a:ext cx="7130026" cy="1423332"/>
            </a:xfrm>
            <a:custGeom>
              <a:avLst/>
              <a:gdLst>
                <a:gd name="connsiteX0" fmla="*/ 0 w 7130026"/>
                <a:gd name="connsiteY0" fmla="*/ 237227 h 1423332"/>
                <a:gd name="connsiteX1" fmla="*/ 237227 w 7130026"/>
                <a:gd name="connsiteY1" fmla="*/ 0 h 1423332"/>
                <a:gd name="connsiteX2" fmla="*/ 6892799 w 7130026"/>
                <a:gd name="connsiteY2" fmla="*/ 0 h 1423332"/>
                <a:gd name="connsiteX3" fmla="*/ 7130026 w 7130026"/>
                <a:gd name="connsiteY3" fmla="*/ 237227 h 1423332"/>
                <a:gd name="connsiteX4" fmla="*/ 7130026 w 7130026"/>
                <a:gd name="connsiteY4" fmla="*/ 1186105 h 1423332"/>
                <a:gd name="connsiteX5" fmla="*/ 6892799 w 7130026"/>
                <a:gd name="connsiteY5" fmla="*/ 1423332 h 1423332"/>
                <a:gd name="connsiteX6" fmla="*/ 237227 w 7130026"/>
                <a:gd name="connsiteY6" fmla="*/ 1423332 h 1423332"/>
                <a:gd name="connsiteX7" fmla="*/ 0 w 7130026"/>
                <a:gd name="connsiteY7" fmla="*/ 1186105 h 1423332"/>
                <a:gd name="connsiteX8" fmla="*/ 0 w 7130026"/>
                <a:gd name="connsiteY8" fmla="*/ 237227 h 14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423332">
                  <a:moveTo>
                    <a:pt x="0" y="237227"/>
                  </a:moveTo>
                  <a:cubicBezTo>
                    <a:pt x="0" y="106210"/>
                    <a:pt x="106210" y="0"/>
                    <a:pt x="237227" y="0"/>
                  </a:cubicBezTo>
                  <a:lnTo>
                    <a:pt x="6892799" y="0"/>
                  </a:lnTo>
                  <a:cubicBezTo>
                    <a:pt x="7023816" y="0"/>
                    <a:pt x="7130026" y="106210"/>
                    <a:pt x="7130026" y="237227"/>
                  </a:cubicBezTo>
                  <a:lnTo>
                    <a:pt x="7130026" y="1186105"/>
                  </a:lnTo>
                  <a:cubicBezTo>
                    <a:pt x="7130026" y="1317122"/>
                    <a:pt x="7023816" y="1423332"/>
                    <a:pt x="6892799" y="1423332"/>
                  </a:cubicBezTo>
                  <a:lnTo>
                    <a:pt x="237227" y="1423332"/>
                  </a:lnTo>
                  <a:cubicBezTo>
                    <a:pt x="106210" y="1423332"/>
                    <a:pt x="0" y="1317122"/>
                    <a:pt x="0" y="1186105"/>
                  </a:cubicBezTo>
                  <a:lnTo>
                    <a:pt x="0" y="23722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01" tIns="191401" rIns="191401" bIns="191401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am able to </a:t>
              </a:r>
              <a:r>
                <a:rPr lang="en-GB" sz="3200" b="1" i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c</a:t>
              </a:r>
              <a:r>
                <a:rPr lang="en-GB" sz="3200" b="1" i="1" kern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omplete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the tasks.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  <p:pic>
        <p:nvPicPr>
          <p:cNvPr id="3076" name="Picture 4" descr="Ear - Free medical icons">
            <a:extLst>
              <a:ext uri="{FF2B5EF4-FFF2-40B4-BE49-F238E27FC236}">
                <a16:creationId xmlns:a16="http://schemas.microsoft.com/office/drawing/2014/main" id="{FA113104-DD4A-41F0-815E-50DFF179E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9" y="81763"/>
            <a:ext cx="1770125" cy="17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79C27F5C-ACCA-4A86-875A-2F4A56B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C325-D3D0-48AB-B4BD-7692F24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58" y="1075528"/>
            <a:ext cx="9055509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1</a:t>
            </a:r>
            <a:r>
              <a:rPr lang="en-GB" sz="4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st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 Listening Task: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Listen carefully to the </a:t>
            </a:r>
            <a:r>
              <a:rPr lang="en-GB" b="1" dirty="0">
                <a:solidFill>
                  <a:srgbClr val="D60093"/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ingredients.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Apple pie ingredients Royalty Free Vector Clip Art illustration  -food0174-CoolCLIPS.com">
            <a:extLst>
              <a:ext uri="{FF2B5EF4-FFF2-40B4-BE49-F238E27FC236}">
                <a16:creationId xmlns:a16="http://schemas.microsoft.com/office/drawing/2014/main" id="{D702BA74-39FB-4ED6-9FDD-31B4A5DD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24" y="3529361"/>
            <a:ext cx="2286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20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oking recipe listening_Trim">
            <a:hlinkClick r:id="" action="ppaction://media"/>
            <a:extLst>
              <a:ext uri="{FF2B5EF4-FFF2-40B4-BE49-F238E27FC236}">
                <a16:creationId xmlns:a16="http://schemas.microsoft.com/office/drawing/2014/main" id="{91C5096D-EE5D-4622-A324-71A7792827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988" y="134254"/>
            <a:ext cx="10029923" cy="5641704"/>
          </a:xfrm>
        </p:spPr>
      </p:pic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188C44DF-A4F9-4ACC-BC9A-31843C0C7B7B}"/>
              </a:ext>
            </a:extLst>
          </p:cNvPr>
          <p:cNvSpPr/>
          <p:nvPr/>
        </p:nvSpPr>
        <p:spPr>
          <a:xfrm>
            <a:off x="8118302" y="6077415"/>
            <a:ext cx="1148362" cy="646331"/>
          </a:xfrm>
          <a:prstGeom prst="rect">
            <a:avLst/>
          </a:prstGeom>
          <a:solidFill>
            <a:srgbClr val="66CC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/>
                <a:latin typeface="Letters for Learners" pitchFamily="2" charset="0"/>
              </a:rPr>
              <a:t>Task 1</a:t>
            </a:r>
          </a:p>
        </p:txBody>
      </p: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08A74587-02B2-4061-B8D6-9CD5ED710EAF}"/>
              </a:ext>
            </a:extLst>
          </p:cNvPr>
          <p:cNvSpPr/>
          <p:nvPr/>
        </p:nvSpPr>
        <p:spPr>
          <a:xfrm>
            <a:off x="9419277" y="6077414"/>
            <a:ext cx="1148362" cy="646331"/>
          </a:xfrm>
          <a:prstGeom prst="rect">
            <a:avLst/>
          </a:prstGeom>
          <a:solidFill>
            <a:srgbClr val="66CC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/>
                <a:latin typeface="Letters for Learners" pitchFamily="2" charset="0"/>
              </a:rPr>
              <a:t>Task 2</a:t>
            </a:r>
          </a:p>
        </p:txBody>
      </p:sp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DEA3CD1F-7B13-4569-868E-F4E6E56D06EF}"/>
              </a:ext>
            </a:extLst>
          </p:cNvPr>
          <p:cNvSpPr/>
          <p:nvPr/>
        </p:nvSpPr>
        <p:spPr>
          <a:xfrm>
            <a:off x="10720252" y="6077413"/>
            <a:ext cx="1256158" cy="646331"/>
          </a:xfrm>
          <a:prstGeom prst="rect">
            <a:avLst/>
          </a:prstGeom>
          <a:solidFill>
            <a:srgbClr val="66CC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/>
                <a:latin typeface="Letters for Learners" pitchFamily="2" charset="0"/>
              </a:rPr>
              <a:t>Task 3</a:t>
            </a:r>
          </a:p>
        </p:txBody>
      </p:sp>
    </p:spTree>
    <p:extLst>
      <p:ext uri="{BB962C8B-B14F-4D97-AF65-F5344CB8AC3E}">
        <p14:creationId xmlns:p14="http://schemas.microsoft.com/office/powerpoint/2010/main" val="18663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87C163-355B-4808-BB80-ADD075938B4E}"/>
              </a:ext>
            </a:extLst>
          </p:cNvPr>
          <p:cNvSpPr/>
          <p:nvPr/>
        </p:nvSpPr>
        <p:spPr>
          <a:xfrm>
            <a:off x="0" y="0"/>
            <a:ext cx="12192000" cy="10185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465E52D4-7C47-4D49-BA22-6B5F4267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3" y="78532"/>
            <a:ext cx="920685" cy="8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8D30A-2E9A-4460-BEC9-BA148642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5" y="-121444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1. Which of these ingredients do you need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64EA4-A645-47D9-89A8-5BE95410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844" y="1207002"/>
            <a:ext cx="5895296" cy="521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06947B3-2C7F-4063-8849-AEC4A1B4865B}"/>
              </a:ext>
            </a:extLst>
          </p:cNvPr>
          <p:cNvSpPr/>
          <p:nvPr/>
        </p:nvSpPr>
        <p:spPr>
          <a:xfrm>
            <a:off x="3148314" y="1388962"/>
            <a:ext cx="1562582" cy="1435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3129918-1013-4383-9205-6657245BBCB0}"/>
              </a:ext>
            </a:extLst>
          </p:cNvPr>
          <p:cNvSpPr/>
          <p:nvPr/>
        </p:nvSpPr>
        <p:spPr>
          <a:xfrm>
            <a:off x="7074061" y="1338454"/>
            <a:ext cx="1562582" cy="1435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20594BE-B180-4592-A9F5-DF94A11239A1}"/>
              </a:ext>
            </a:extLst>
          </p:cNvPr>
          <p:cNvSpPr/>
          <p:nvPr/>
        </p:nvSpPr>
        <p:spPr>
          <a:xfrm>
            <a:off x="3148314" y="2990751"/>
            <a:ext cx="1562582" cy="1435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0D6806-A8F0-4887-9A14-681EAA4AADCD}"/>
              </a:ext>
            </a:extLst>
          </p:cNvPr>
          <p:cNvSpPr/>
          <p:nvPr/>
        </p:nvSpPr>
        <p:spPr>
          <a:xfrm>
            <a:off x="5164201" y="2990751"/>
            <a:ext cx="1562582" cy="1435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E85137-FBF3-462A-827F-BD8334D3C7A6}"/>
              </a:ext>
            </a:extLst>
          </p:cNvPr>
          <p:cNvSpPr/>
          <p:nvPr/>
        </p:nvSpPr>
        <p:spPr>
          <a:xfrm>
            <a:off x="3148314" y="4704305"/>
            <a:ext cx="1562582" cy="1435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79C27F5C-ACCA-4A86-875A-2F4A56B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C325-D3D0-48AB-B4BD-7692F24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58" y="1075528"/>
            <a:ext cx="9055509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2nd Listening Task: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Listen carefully to the amounts needed for each ingredient .</a:t>
            </a:r>
          </a:p>
        </p:txBody>
      </p:sp>
      <p:pic>
        <p:nvPicPr>
          <p:cNvPr id="1026" name="Picture 2" descr="Apple pie ingredients Royalty Free Vector Clip Art illustration  -food0174-CoolCLIPS.com">
            <a:extLst>
              <a:ext uri="{FF2B5EF4-FFF2-40B4-BE49-F238E27FC236}">
                <a16:creationId xmlns:a16="http://schemas.microsoft.com/office/drawing/2014/main" id="{D702BA74-39FB-4ED6-9FDD-31B4A5DD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77" y="3629822"/>
            <a:ext cx="2286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ip movie play video youtube icon - General Office">
            <a:hlinkClick r:id="rId5" action="ppaction://hlinksldjump"/>
            <a:extLst>
              <a:ext uri="{FF2B5EF4-FFF2-40B4-BE49-F238E27FC236}">
                <a16:creationId xmlns:a16="http://schemas.microsoft.com/office/drawing/2014/main" id="{8A1F1C20-1C26-4D69-B3BD-C8D037DC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75" y="4532527"/>
            <a:ext cx="1392820" cy="13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86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769B95-BEF7-422F-9A7F-511BF90370E8}"/>
              </a:ext>
            </a:extLst>
          </p:cNvPr>
          <p:cNvSpPr/>
          <p:nvPr/>
        </p:nvSpPr>
        <p:spPr>
          <a:xfrm>
            <a:off x="0" y="-1"/>
            <a:ext cx="12192000" cy="12476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C4337-1C17-40E9-8534-7DDACF0C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7" y="11111"/>
            <a:ext cx="11199673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2.  How much of each ingredient do you need?</a:t>
            </a: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16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FBD1DC70-8C92-4731-B104-A7E84717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106097"/>
            <a:ext cx="891966" cy="9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Notepad Cliparts, Download Free Clip Art, Free Clip Art on Clipart  Library">
            <a:extLst>
              <a:ext uri="{FF2B5EF4-FFF2-40B4-BE49-F238E27FC236}">
                <a16:creationId xmlns:a16="http://schemas.microsoft.com/office/drawing/2014/main" id="{C9898517-77DA-4049-A609-032310FCBAC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1" y="1048197"/>
            <a:ext cx="6157732" cy="5792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0D349C99-C657-4ACA-B304-A2F14022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150" y="2302128"/>
            <a:ext cx="4514126" cy="352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____ cups flour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½</a:t>
            </a: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teaspoon baking powder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_____ ounces butter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GB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½</a:t>
            </a: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sugar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3200" dirty="0">
                <a:effectLst/>
                <a:latin typeface="Letters for Learner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_______ egg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7705BC-CBAD-42C9-97EA-77C61C724336}"/>
              </a:ext>
            </a:extLst>
          </p:cNvPr>
          <p:cNvSpPr/>
          <p:nvPr/>
        </p:nvSpPr>
        <p:spPr>
          <a:xfrm>
            <a:off x="4595150" y="20413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DC0EDC-4FD7-4FE6-A840-FE831417E50E}"/>
              </a:ext>
            </a:extLst>
          </p:cNvPr>
          <p:cNvSpPr/>
          <p:nvPr/>
        </p:nvSpPr>
        <p:spPr>
          <a:xfrm>
            <a:off x="4701251" y="34316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4F1B7-88DC-4427-BFB6-F17F2681CEEC}"/>
              </a:ext>
            </a:extLst>
          </p:cNvPr>
          <p:cNvSpPr/>
          <p:nvPr/>
        </p:nvSpPr>
        <p:spPr>
          <a:xfrm>
            <a:off x="5225934" y="4275099"/>
            <a:ext cx="1247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cups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409574-4FC6-43EC-84FE-A43F58EF01E3}"/>
              </a:ext>
            </a:extLst>
          </p:cNvPr>
          <p:cNvSpPr/>
          <p:nvPr/>
        </p:nvSpPr>
        <p:spPr>
          <a:xfrm>
            <a:off x="4824430" y="497802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64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79C27F5C-ACCA-4A86-875A-2F4A56B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C325-D3D0-48AB-B4BD-7692F24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58" y="1075528"/>
            <a:ext cx="9055509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3rd Listening Task: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Listen carefully to the order of the recipe.</a:t>
            </a:r>
          </a:p>
        </p:txBody>
      </p:sp>
      <p:pic>
        <p:nvPicPr>
          <p:cNvPr id="1026" name="Picture 2" descr="Apple pie ingredients Royalty Free Vector Clip Art illustration  -food0174-CoolCLIPS.com">
            <a:extLst>
              <a:ext uri="{FF2B5EF4-FFF2-40B4-BE49-F238E27FC236}">
                <a16:creationId xmlns:a16="http://schemas.microsoft.com/office/drawing/2014/main" id="{D702BA74-39FB-4ED6-9FDD-31B4A5DD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77" y="3629822"/>
            <a:ext cx="2286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ip movie play video youtube icon - General Office">
            <a:hlinkClick r:id="rId5" action="ppaction://hlinksldjump"/>
            <a:extLst>
              <a:ext uri="{FF2B5EF4-FFF2-40B4-BE49-F238E27FC236}">
                <a16:creationId xmlns:a16="http://schemas.microsoft.com/office/drawing/2014/main" id="{491297EA-B103-4970-8D1B-1B667181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75" y="4532527"/>
            <a:ext cx="1392820" cy="13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99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1B7D50-72D0-4709-8F61-0F8677FA20B6}"/>
              </a:ext>
            </a:extLst>
          </p:cNvPr>
          <p:cNvSpPr/>
          <p:nvPr/>
        </p:nvSpPr>
        <p:spPr>
          <a:xfrm>
            <a:off x="0" y="-1"/>
            <a:ext cx="12192000" cy="12476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26D9F707-60FF-4D43-8622-C4755F7B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7" y="102568"/>
            <a:ext cx="1059366" cy="9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C5D76C9-2F49-4B22-B8FA-3FE5D88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39" y="81349"/>
            <a:ext cx="10515600" cy="1325563"/>
          </a:xfrm>
        </p:spPr>
        <p:txBody>
          <a:bodyPr/>
          <a:lstStyle/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3.  Put the recipe in order.</a:t>
            </a: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69B07-9CAF-49E1-8EDF-2EA278CD4DA0}"/>
              </a:ext>
            </a:extLst>
          </p:cNvPr>
          <p:cNvSpPr txBox="1"/>
          <p:nvPr/>
        </p:nvSpPr>
        <p:spPr>
          <a:xfrm>
            <a:off x="1444083" y="1488262"/>
            <a:ext cx="9662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</a:rPr>
              <a:t>Next, add the egg and blend in the mixture from the first bowl.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6B247-BDD9-475C-8774-095782D3BF80}"/>
              </a:ext>
            </a:extLst>
          </p:cNvPr>
          <p:cNvSpPr txBox="1"/>
          <p:nvPr/>
        </p:nvSpPr>
        <p:spPr>
          <a:xfrm>
            <a:off x="1444082" y="2313669"/>
            <a:ext cx="966297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Allow the cookies to cool for a few minutes but don’t eat them all at once.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4DB6D-C2F9-4C44-A246-1FB0FC5467E1}"/>
              </a:ext>
            </a:extLst>
          </p:cNvPr>
          <p:cNvSpPr txBox="1"/>
          <p:nvPr/>
        </p:nvSpPr>
        <p:spPr>
          <a:xfrm>
            <a:off x="1444082" y="3614653"/>
            <a:ext cx="966297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Finally, use a wooden spoon to put balls of cookie dough onto the baking tray and bake in the oven for 10 minutes.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13400A-3FE3-41A7-BB5A-F96F50DA2B41}"/>
              </a:ext>
            </a:extLst>
          </p:cNvPr>
          <p:cNvSpPr txBox="1"/>
          <p:nvPr/>
        </p:nvSpPr>
        <p:spPr>
          <a:xfrm>
            <a:off x="1444081" y="4915637"/>
            <a:ext cx="9662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First, mix the flour and the baking powder in a bowl.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6BB3-9DD9-4CF1-813D-ABDF9F253E9A}"/>
              </a:ext>
            </a:extLst>
          </p:cNvPr>
          <p:cNvSpPr txBox="1"/>
          <p:nvPr/>
        </p:nvSpPr>
        <p:spPr>
          <a:xfrm>
            <a:off x="1444081" y="5706236"/>
            <a:ext cx="9662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Then, in another bowl mix the sugar and butter.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253C2D-437A-4A4A-B608-2B3EBD2E07E6}"/>
              </a:ext>
            </a:extLst>
          </p:cNvPr>
          <p:cNvSpPr/>
          <p:nvPr/>
        </p:nvSpPr>
        <p:spPr>
          <a:xfrm>
            <a:off x="729205" y="47463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1D550F-D939-4216-898B-DBB78279ABDD}"/>
              </a:ext>
            </a:extLst>
          </p:cNvPr>
          <p:cNvSpPr/>
          <p:nvPr/>
        </p:nvSpPr>
        <p:spPr>
          <a:xfrm>
            <a:off x="729205" y="55369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FDB4DC-F420-4972-92A4-894DFF643E13}"/>
              </a:ext>
            </a:extLst>
          </p:cNvPr>
          <p:cNvSpPr/>
          <p:nvPr/>
        </p:nvSpPr>
        <p:spPr>
          <a:xfrm>
            <a:off x="729205" y="13189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63530F-AA1E-4061-8DD8-0AF4F6C282BB}"/>
              </a:ext>
            </a:extLst>
          </p:cNvPr>
          <p:cNvSpPr/>
          <p:nvPr/>
        </p:nvSpPr>
        <p:spPr>
          <a:xfrm>
            <a:off x="729205" y="35377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89175D-BB4B-433B-AD5B-63A6D9BD9305}"/>
              </a:ext>
            </a:extLst>
          </p:cNvPr>
          <p:cNvSpPr/>
          <p:nvPr/>
        </p:nvSpPr>
        <p:spPr>
          <a:xfrm>
            <a:off x="729205" y="23005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38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1B7D50-72D0-4709-8F61-0F8677FA20B6}"/>
              </a:ext>
            </a:extLst>
          </p:cNvPr>
          <p:cNvSpPr/>
          <p:nvPr/>
        </p:nvSpPr>
        <p:spPr>
          <a:xfrm>
            <a:off x="0" y="-1"/>
            <a:ext cx="12192000" cy="12476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26D9F707-60FF-4D43-8622-C4755F7B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7" y="102568"/>
            <a:ext cx="1059366" cy="9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C5D76C9-2F49-4B22-B8FA-3FE5D88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39" y="81349"/>
            <a:ext cx="10515600" cy="1325563"/>
          </a:xfrm>
        </p:spPr>
        <p:txBody>
          <a:bodyPr/>
          <a:lstStyle/>
          <a:p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3.  Put the recipe in order.</a:t>
            </a: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69B07-9CAF-49E1-8EDF-2EA278CD4DA0}"/>
              </a:ext>
            </a:extLst>
          </p:cNvPr>
          <p:cNvSpPr txBox="1"/>
          <p:nvPr/>
        </p:nvSpPr>
        <p:spPr>
          <a:xfrm>
            <a:off x="1576037" y="3478260"/>
            <a:ext cx="9662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</a:rPr>
              <a:t>Next, add the egg and blend in the mixture from the first bowl.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6B247-BDD9-475C-8774-095782D3BF80}"/>
              </a:ext>
            </a:extLst>
          </p:cNvPr>
          <p:cNvSpPr txBox="1"/>
          <p:nvPr/>
        </p:nvSpPr>
        <p:spPr>
          <a:xfrm>
            <a:off x="1576038" y="5699433"/>
            <a:ext cx="966297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Allow the cookies to cool for a few minutes but don’t eat them all at once.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4DB6D-C2F9-4C44-A246-1FB0FC5467E1}"/>
              </a:ext>
            </a:extLst>
          </p:cNvPr>
          <p:cNvSpPr txBox="1"/>
          <p:nvPr/>
        </p:nvSpPr>
        <p:spPr>
          <a:xfrm>
            <a:off x="1576037" y="4332284"/>
            <a:ext cx="966297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Finally, use a wooden spoon to put balls of cookie dough onto the baking tray and bake in the oven for 10 minutes.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13400A-3FE3-41A7-BB5A-F96F50DA2B41}"/>
              </a:ext>
            </a:extLst>
          </p:cNvPr>
          <p:cNvSpPr txBox="1"/>
          <p:nvPr/>
        </p:nvSpPr>
        <p:spPr>
          <a:xfrm>
            <a:off x="1576035" y="1746712"/>
            <a:ext cx="9662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First, mix the flour and the baking powder in a bowl.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6BB3-9DD9-4CF1-813D-ABDF9F253E9A}"/>
              </a:ext>
            </a:extLst>
          </p:cNvPr>
          <p:cNvSpPr txBox="1"/>
          <p:nvPr/>
        </p:nvSpPr>
        <p:spPr>
          <a:xfrm>
            <a:off x="1576036" y="2614683"/>
            <a:ext cx="9662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s for Learners" pitchFamily="2" charset="0"/>
                <a:ea typeface="Calibri" panose="020F0502020204030204" pitchFamily="34" charset="0"/>
                <a:cs typeface="Andika" panose="02000000000000000000" pitchFamily="2" charset="0"/>
              </a:rPr>
              <a:t>Then, in another bowl mix the sugar and butter.</a:t>
            </a:r>
            <a:endParaRPr lang="en-GB" sz="3200" dirty="0">
              <a:latin typeface="Letters for Learners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253C2D-437A-4A4A-B608-2B3EBD2E07E6}"/>
              </a:ext>
            </a:extLst>
          </p:cNvPr>
          <p:cNvSpPr/>
          <p:nvPr/>
        </p:nvSpPr>
        <p:spPr>
          <a:xfrm>
            <a:off x="884758" y="15765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1D550F-D939-4216-898B-DBB78279ABDD}"/>
              </a:ext>
            </a:extLst>
          </p:cNvPr>
          <p:cNvSpPr/>
          <p:nvPr/>
        </p:nvSpPr>
        <p:spPr>
          <a:xfrm>
            <a:off x="884758" y="24460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FDB4DC-F420-4972-92A4-894DFF643E13}"/>
              </a:ext>
            </a:extLst>
          </p:cNvPr>
          <p:cNvSpPr/>
          <p:nvPr/>
        </p:nvSpPr>
        <p:spPr>
          <a:xfrm>
            <a:off x="882006" y="3315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63530F-AA1E-4061-8DD8-0AF4F6C282BB}"/>
              </a:ext>
            </a:extLst>
          </p:cNvPr>
          <p:cNvSpPr/>
          <p:nvPr/>
        </p:nvSpPr>
        <p:spPr>
          <a:xfrm>
            <a:off x="882006" y="4397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89175D-BB4B-433B-AD5B-63A6D9BD9305}"/>
              </a:ext>
            </a:extLst>
          </p:cNvPr>
          <p:cNvSpPr/>
          <p:nvPr/>
        </p:nvSpPr>
        <p:spPr>
          <a:xfrm>
            <a:off x="882006" y="569943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01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518FA2-94FB-4EB2-A83B-661C423B0925}"/>
              </a:ext>
            </a:extLst>
          </p:cNvPr>
          <p:cNvSpPr/>
          <p:nvPr/>
        </p:nvSpPr>
        <p:spPr>
          <a:xfrm>
            <a:off x="0" y="-1"/>
            <a:ext cx="12192000" cy="12476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638D8507-720B-43D6-B068-393F1CBD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106097"/>
            <a:ext cx="891966" cy="9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73F8C-BE77-41B5-BD41-6ADF6AAC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38" y="259660"/>
            <a:ext cx="10515600" cy="80594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4: Are these sentences True or False?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F97EB5A-3C42-449A-80E4-E627A884B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2726"/>
              </p:ext>
            </p:extLst>
          </p:nvPr>
        </p:nvGraphicFramePr>
        <p:xfrm>
          <a:off x="1097559" y="1717769"/>
          <a:ext cx="10164608" cy="47352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5142">
                  <a:extLst>
                    <a:ext uri="{9D8B030D-6E8A-4147-A177-3AD203B41FA5}">
                      <a16:colId xmlns:a16="http://schemas.microsoft.com/office/drawing/2014/main" val="775566491"/>
                    </a:ext>
                  </a:extLst>
                </a:gridCol>
                <a:gridCol w="7271336">
                  <a:extLst>
                    <a:ext uri="{9D8B030D-6E8A-4147-A177-3AD203B41FA5}">
                      <a16:colId xmlns:a16="http://schemas.microsoft.com/office/drawing/2014/main" val="3981229489"/>
                    </a:ext>
                  </a:extLst>
                </a:gridCol>
                <a:gridCol w="1094837">
                  <a:extLst>
                    <a:ext uri="{9D8B030D-6E8A-4147-A177-3AD203B41FA5}">
                      <a16:colId xmlns:a16="http://schemas.microsoft.com/office/drawing/2014/main" val="2883746971"/>
                    </a:ext>
                  </a:extLst>
                </a:gridCol>
                <a:gridCol w="1163293">
                  <a:extLst>
                    <a:ext uri="{9D8B030D-6E8A-4147-A177-3AD203B41FA5}">
                      <a16:colId xmlns:a16="http://schemas.microsoft.com/office/drawing/2014/main" val="4140159595"/>
                    </a:ext>
                  </a:extLst>
                </a:gridCol>
              </a:tblGrid>
              <a:tr h="559273"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True</a:t>
                      </a: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False</a:t>
                      </a: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0091329"/>
                  </a:ext>
                </a:extLst>
              </a:tr>
              <a:tr h="74835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dirty="0"/>
                        <a:t>1.</a:t>
                      </a: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sz="2000" dirty="0">
                          <a:effectLst/>
                          <a:latin typeface="Andika" panose="02000000000000000000" pitchFamily="2" charset="0"/>
                          <a:ea typeface="Calibri" panose="020F0502020204030204" pitchFamily="34" charset="0"/>
                        </a:rPr>
                        <a:t>This is a recipe for a chocolate cake.</a:t>
                      </a:r>
                      <a:endParaRPr lang="en-GB" sz="2000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867871"/>
                  </a:ext>
                </a:extLst>
              </a:tr>
              <a:tr h="74835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dirty="0"/>
                        <a:t>2. </a:t>
                      </a: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sz="2000" dirty="0">
                          <a:effectLst/>
                          <a:latin typeface="Andika" panose="02000000000000000000" pitchFamily="2" charset="0"/>
                          <a:ea typeface="Calibri" panose="020F0502020204030204" pitchFamily="34" charset="0"/>
                        </a:rPr>
                        <a:t>For this recipe you need five ingredients.</a:t>
                      </a:r>
                      <a:endParaRPr lang="en-GB" sz="2000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3547232"/>
                  </a:ext>
                </a:extLst>
              </a:tr>
              <a:tr h="74835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sz="2000" dirty="0">
                          <a:effectLst/>
                          <a:latin typeface="Andika" panose="02000000000000000000" pitchFamily="2" charset="0"/>
                          <a:ea typeface="Calibri" panose="020F0502020204030204" pitchFamily="34" charset="0"/>
                        </a:rPr>
                        <a:t>In this recipe you can mix everything in the same bowl.</a:t>
                      </a:r>
                      <a:endParaRPr lang="en-GB" sz="2000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9419266"/>
                  </a:ext>
                </a:extLst>
              </a:tr>
              <a:tr h="74835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  <a:latin typeface="Andika" panose="02000000000000000000" pitchFamily="2" charset="0"/>
                          <a:ea typeface="Calibri" panose="020F0502020204030204" pitchFamily="34" charset="0"/>
                        </a:rPr>
                        <a:t>You use the wooden spoon to put balls of cookie dough onto the baking sheet.</a:t>
                      </a:r>
                      <a:endParaRPr lang="en-GB" sz="2000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6520514"/>
                  </a:ext>
                </a:extLst>
              </a:tr>
              <a:tr h="74835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Andika" panose="02000000000000000000" pitchFamily="2" charset="0"/>
                          <a:ea typeface="Calibri" panose="020F0502020204030204" pitchFamily="34" charset="0"/>
                          <a:cs typeface="+mn-cs"/>
                        </a:rPr>
                        <a:t>You can eat the cookies immediately after you take them out of the oven.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ndika" panose="02000000000000000000" pitchFamily="2" charset="0"/>
                        <a:ea typeface="Andika" panose="02000000000000000000" pitchFamily="2" charset="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GB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74021"/>
                  </a:ext>
                </a:extLst>
              </a:tr>
            </a:tbl>
          </a:graphicData>
        </a:graphic>
      </p:graphicFrame>
      <p:pic>
        <p:nvPicPr>
          <p:cNvPr id="14338" name="Picture 2" descr="Image result for very good check sign">
            <a:extLst>
              <a:ext uri="{FF2B5EF4-FFF2-40B4-BE49-F238E27FC236}">
                <a16:creationId xmlns:a16="http://schemas.microsoft.com/office/drawing/2014/main" id="{0F9CAAF5-6B40-49AB-9A50-83B07281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71" y="2366470"/>
            <a:ext cx="772626" cy="6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very good check sign">
            <a:extLst>
              <a:ext uri="{FF2B5EF4-FFF2-40B4-BE49-F238E27FC236}">
                <a16:creationId xmlns:a16="http://schemas.microsoft.com/office/drawing/2014/main" id="{CCDFA7A1-FF4E-4B76-998E-FD3413E1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68" y="3102070"/>
            <a:ext cx="772071" cy="6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very good check sign">
            <a:extLst>
              <a:ext uri="{FF2B5EF4-FFF2-40B4-BE49-F238E27FC236}">
                <a16:creationId xmlns:a16="http://schemas.microsoft.com/office/drawing/2014/main" id="{D3684A55-7ED2-4298-AC64-CB99A213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73" y="3780447"/>
            <a:ext cx="938168" cy="7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very good check sign">
            <a:extLst>
              <a:ext uri="{FF2B5EF4-FFF2-40B4-BE49-F238E27FC236}">
                <a16:creationId xmlns:a16="http://schemas.microsoft.com/office/drawing/2014/main" id="{1D7B9655-C9E7-495A-9D3D-8ED9E5B3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751" y="4720562"/>
            <a:ext cx="899488" cy="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very good check sign">
            <a:extLst>
              <a:ext uri="{FF2B5EF4-FFF2-40B4-BE49-F238E27FC236}">
                <a16:creationId xmlns:a16="http://schemas.microsoft.com/office/drawing/2014/main" id="{D81DA3EE-03D8-486D-B38A-D47BAA89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71" y="5644973"/>
            <a:ext cx="899488" cy="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Slice Timer">
                <a:extLst>
                  <a:ext uri="{FF2B5EF4-FFF2-40B4-BE49-F238E27FC236}">
                    <a16:creationId xmlns:a16="http://schemas.microsoft.com/office/drawing/2014/main" id="{9DB12ACE-622B-4D53-89C0-237663BBF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08255"/>
                  </p:ext>
                </p:extLst>
              </p:nvPr>
            </p:nvGraphicFramePr>
            <p:xfrm>
              <a:off x="10763250" y="0"/>
              <a:ext cx="1428750" cy="142875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Add-in 2" title="Slice Timer">
                <a:extLst>
                  <a:ext uri="{FF2B5EF4-FFF2-40B4-BE49-F238E27FC236}">
                    <a16:creationId xmlns:a16="http://schemas.microsoft.com/office/drawing/2014/main" id="{9DB12ACE-622B-4D53-89C0-237663BBF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3250" y="0"/>
                <a:ext cx="1428750" cy="14287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530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E3D8BFE-2A26-4E1C-BF97-0F675ED6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0" y="4936067"/>
            <a:ext cx="2712425" cy="779822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8F602-FC7F-4570-8CF0-69501657412F}"/>
              </a:ext>
            </a:extLst>
          </p:cNvPr>
          <p:cNvSpPr/>
          <p:nvPr/>
        </p:nvSpPr>
        <p:spPr>
          <a:xfrm>
            <a:off x="2554687" y="1988152"/>
            <a:ext cx="7079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Thank you for using this resource.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Check out our latest resources below.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4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464E0D-0DD8-4A4A-BC8B-FA37368D08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130883 w 12192000"/>
              <a:gd name="connsiteY0" fmla="*/ 1103972 h 6858000"/>
              <a:gd name="connsiteX1" fmla="*/ 8999034 w 12192000"/>
              <a:gd name="connsiteY1" fmla="*/ 2202367 h 6858000"/>
              <a:gd name="connsiteX2" fmla="*/ 10130883 w 12192000"/>
              <a:gd name="connsiteY2" fmla="*/ 3300762 h 6858000"/>
              <a:gd name="connsiteX3" fmla="*/ 11262732 w 12192000"/>
              <a:gd name="connsiteY3" fmla="*/ 2202367 h 6858000"/>
              <a:gd name="connsiteX4" fmla="*/ 10130883 w 12192000"/>
              <a:gd name="connsiteY4" fmla="*/ 11039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0130883" y="1103972"/>
                </a:moveTo>
                <a:cubicBezTo>
                  <a:pt x="9505780" y="1103972"/>
                  <a:pt x="8999034" y="1595740"/>
                  <a:pt x="8999034" y="2202367"/>
                </a:cubicBezTo>
                <a:cubicBezTo>
                  <a:pt x="8999034" y="2808994"/>
                  <a:pt x="9505780" y="3300762"/>
                  <a:pt x="10130883" y="3300762"/>
                </a:cubicBezTo>
                <a:cubicBezTo>
                  <a:pt x="10755986" y="3300762"/>
                  <a:pt x="11262732" y="2808994"/>
                  <a:pt x="11262732" y="2202367"/>
                </a:cubicBezTo>
                <a:cubicBezTo>
                  <a:pt x="11262732" y="1595740"/>
                  <a:pt x="10755986" y="1103972"/>
                  <a:pt x="10130883" y="110397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6446828" y="1906330"/>
            <a:ext cx="235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grapes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0DF27E-8917-4D61-B52E-EE93C0ACAF80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8151541 w 12192000"/>
              <a:gd name="connsiteY0" fmla="*/ 3670636 h 6858000"/>
              <a:gd name="connsiteX1" fmla="*/ 6835697 w 12192000"/>
              <a:gd name="connsiteY1" fmla="*/ 4769031 h 6858000"/>
              <a:gd name="connsiteX2" fmla="*/ 8151541 w 12192000"/>
              <a:gd name="connsiteY2" fmla="*/ 5867426 h 6858000"/>
              <a:gd name="connsiteX3" fmla="*/ 9467385 w 12192000"/>
              <a:gd name="connsiteY3" fmla="*/ 4769031 h 6858000"/>
              <a:gd name="connsiteX4" fmla="*/ 8151541 w 12192000"/>
              <a:gd name="connsiteY4" fmla="*/ 367063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8151541" y="3670636"/>
                </a:moveTo>
                <a:cubicBezTo>
                  <a:pt x="7424820" y="3670636"/>
                  <a:pt x="6835697" y="4162404"/>
                  <a:pt x="6835697" y="4769031"/>
                </a:cubicBezTo>
                <a:cubicBezTo>
                  <a:pt x="6835697" y="5375658"/>
                  <a:pt x="7424820" y="5867426"/>
                  <a:pt x="8151541" y="5867426"/>
                </a:cubicBezTo>
                <a:cubicBezTo>
                  <a:pt x="8878262" y="5867426"/>
                  <a:pt x="9467385" y="5375658"/>
                  <a:pt x="9467385" y="4769031"/>
                </a:cubicBezTo>
                <a:cubicBezTo>
                  <a:pt x="9467385" y="4162404"/>
                  <a:pt x="8878262" y="3670636"/>
                  <a:pt x="8151541" y="36706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412259" y="2993329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bread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8FE741-6057-4DD8-BE79-F2AC8BB91E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94502 w 12192000"/>
              <a:gd name="connsiteY0" fmla="*/ 3068128 h 6858000"/>
              <a:gd name="connsiteX1" fmla="*/ 5062653 w 12192000"/>
              <a:gd name="connsiteY1" fmla="*/ 4166523 h 6858000"/>
              <a:gd name="connsiteX2" fmla="*/ 6194502 w 12192000"/>
              <a:gd name="connsiteY2" fmla="*/ 5264918 h 6858000"/>
              <a:gd name="connsiteX3" fmla="*/ 7326351 w 12192000"/>
              <a:gd name="connsiteY3" fmla="*/ 4166523 h 6858000"/>
              <a:gd name="connsiteX4" fmla="*/ 6194502 w 12192000"/>
              <a:gd name="connsiteY4" fmla="*/ 306812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194502" y="3068128"/>
                </a:moveTo>
                <a:cubicBezTo>
                  <a:pt x="5569399" y="3068128"/>
                  <a:pt x="5062653" y="3559896"/>
                  <a:pt x="5062653" y="4166523"/>
                </a:cubicBezTo>
                <a:cubicBezTo>
                  <a:pt x="5062653" y="4773150"/>
                  <a:pt x="5569399" y="5264918"/>
                  <a:pt x="6194502" y="5264918"/>
                </a:cubicBezTo>
                <a:cubicBezTo>
                  <a:pt x="6819605" y="5264918"/>
                  <a:pt x="7326351" y="4773150"/>
                  <a:pt x="7326351" y="4166523"/>
                </a:cubicBezTo>
                <a:cubicBezTo>
                  <a:pt x="7326351" y="3559896"/>
                  <a:pt x="6819605" y="3068128"/>
                  <a:pt x="6194502" y="3068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7469820" y="3726632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beans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4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30-3711-4EB4-ACA0-2D51808B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igh Prices Of Food May Contribute To Malnutrition: Study">
            <a:extLst>
              <a:ext uri="{FF2B5EF4-FFF2-40B4-BE49-F238E27FC236}">
                <a16:creationId xmlns:a16="http://schemas.microsoft.com/office/drawing/2014/main" id="{18A382AF-33A5-406D-974B-E1B2EDC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" y="215642"/>
            <a:ext cx="11384467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A9B304-F333-4F5B-83F9-2B5C9F17E98F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4461953 w 12192000"/>
              <a:gd name="connsiteY0" fmla="*/ 3429000 h 6858000"/>
              <a:gd name="connsiteX1" fmla="*/ 3062474 w 12192000"/>
              <a:gd name="connsiteY1" fmla="*/ 4527395 h 6858000"/>
              <a:gd name="connsiteX2" fmla="*/ 4461953 w 12192000"/>
              <a:gd name="connsiteY2" fmla="*/ 5625790 h 6858000"/>
              <a:gd name="connsiteX3" fmla="*/ 5861432 w 12192000"/>
              <a:gd name="connsiteY3" fmla="*/ 4527395 h 6858000"/>
              <a:gd name="connsiteX4" fmla="*/ 4461953 w 12192000"/>
              <a:gd name="connsiteY4" fmla="*/ 34290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461953" y="3429000"/>
                </a:moveTo>
                <a:cubicBezTo>
                  <a:pt x="3689042" y="3429000"/>
                  <a:pt x="3062474" y="3920768"/>
                  <a:pt x="3062474" y="4527395"/>
                </a:cubicBezTo>
                <a:cubicBezTo>
                  <a:pt x="3062474" y="5134022"/>
                  <a:pt x="3689042" y="5625790"/>
                  <a:pt x="4461953" y="5625790"/>
                </a:cubicBezTo>
                <a:cubicBezTo>
                  <a:pt x="5234864" y="5625790"/>
                  <a:pt x="5861432" y="5134022"/>
                  <a:pt x="5861432" y="4527395"/>
                </a:cubicBezTo>
                <a:cubicBezTo>
                  <a:pt x="5861432" y="3920768"/>
                  <a:pt x="5234864" y="3429000"/>
                  <a:pt x="4461953" y="3429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C0DA9-3AD8-4B4A-8176-C8A894E65501}"/>
              </a:ext>
            </a:extLst>
          </p:cNvPr>
          <p:cNvSpPr/>
          <p:nvPr/>
        </p:nvSpPr>
        <p:spPr>
          <a:xfrm>
            <a:off x="5876692" y="4194983"/>
            <a:ext cx="3097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sausages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4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7D2E47E-EF4A-410D-865E-D3866F3A2E5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D049E93-6247-4D22-A0D7-B2E9C833C0FE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15"/>
    <we:property name="autostart" value="false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3" ma:contentTypeDescription="Create a new document." ma:contentTypeScope="" ma:versionID="80bd06f5540f124fb2c5fcd2d0d42155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f44ea7170d057543772f3ecbc16b49d8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DACCE6-2508-45BB-8F66-1835D63F92E9}">
  <ds:schemaRefs>
    <ds:schemaRef ds:uri="http://purl.org/dc/elements/1.1/"/>
    <ds:schemaRef ds:uri="http://schemas.microsoft.com/office/2006/metadata/properties"/>
    <ds:schemaRef ds:uri="fa276554-a315-4eb0-8828-08adb05f0a88"/>
    <ds:schemaRef ds:uri="http://schemas.microsoft.com/office/2006/documentManagement/types"/>
    <ds:schemaRef ds:uri="951fb4ba-5d5d-4f38-81cd-d6cbb08664b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8DF55D-E895-4448-968D-D3682111E2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335D70-EF47-4CF8-94EB-34C4763F0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994</Words>
  <Application>Microsoft Office PowerPoint</Application>
  <PresentationFormat>Widescreen</PresentationFormat>
  <Paragraphs>177</Paragraphs>
  <Slides>50</Slides>
  <Notes>49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Cambria</vt:lpstr>
      <vt:lpstr>Cavolini</vt:lpstr>
      <vt:lpstr>Calibri Light</vt:lpstr>
      <vt:lpstr>Arial</vt:lpstr>
      <vt:lpstr>Andika</vt:lpstr>
      <vt:lpstr>Aharoni</vt:lpstr>
      <vt:lpstr>Letters for Learners</vt:lpstr>
      <vt:lpstr>Calibri</vt:lpstr>
      <vt:lpstr>Office Theme</vt:lpstr>
      <vt:lpstr>Let’s eat!</vt:lpstr>
      <vt:lpstr>Notes for the Educator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learning how to listen and respond to an audio-visual text.</vt:lpstr>
      <vt:lpstr>PowerPoint Presentation</vt:lpstr>
      <vt:lpstr>PowerPoint Presentation</vt:lpstr>
      <vt:lpstr>Task 1. Which of these ingredients do you need ?</vt:lpstr>
      <vt:lpstr>PowerPoint Presentation</vt:lpstr>
      <vt:lpstr>Task 2.  How much of each ingredient do you need? </vt:lpstr>
      <vt:lpstr>PowerPoint Presentation</vt:lpstr>
      <vt:lpstr>Task 3.  Put the recipe in order.</vt:lpstr>
      <vt:lpstr>Task 3.  Put the recipe in order.</vt:lpstr>
      <vt:lpstr>Task 4: Are these sentences True or False?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eat!</dc:title>
  <dc:creator>urieth aquilina</dc:creator>
  <cp:lastModifiedBy>urieth aquilina</cp:lastModifiedBy>
  <cp:revision>10</cp:revision>
  <dcterms:created xsi:type="dcterms:W3CDTF">2021-03-27T20:57:33Z</dcterms:created>
  <dcterms:modified xsi:type="dcterms:W3CDTF">2021-04-10T20:29:47Z</dcterms:modified>
</cp:coreProperties>
</file>