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60" r:id="rId8"/>
    <p:sldId id="291" r:id="rId9"/>
    <p:sldId id="304" r:id="rId10"/>
    <p:sldId id="293" r:id="rId11"/>
    <p:sldId id="279" r:id="rId12"/>
    <p:sldId id="294" r:id="rId13"/>
    <p:sldId id="306" r:id="rId14"/>
    <p:sldId id="310" r:id="rId15"/>
    <p:sldId id="295" r:id="rId16"/>
    <p:sldId id="311" r:id="rId17"/>
    <p:sldId id="312" r:id="rId18"/>
    <p:sldId id="296" r:id="rId19"/>
    <p:sldId id="297" r:id="rId20"/>
    <p:sldId id="313" r:id="rId21"/>
    <p:sldId id="314" r:id="rId22"/>
    <p:sldId id="298" r:id="rId23"/>
    <p:sldId id="315" r:id="rId24"/>
    <p:sldId id="316" r:id="rId25"/>
    <p:sldId id="317" r:id="rId26"/>
    <p:sldId id="299" r:id="rId27"/>
    <p:sldId id="318" r:id="rId28"/>
    <p:sldId id="319" r:id="rId29"/>
    <p:sldId id="320" r:id="rId30"/>
    <p:sldId id="300" r:id="rId31"/>
    <p:sldId id="321" r:id="rId32"/>
    <p:sldId id="309" r:id="rId33"/>
    <p:sldId id="273" r:id="rId34"/>
    <p:sldId id="302" r:id="rId35"/>
    <p:sldId id="322" r:id="rId36"/>
    <p:sldId id="323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68DCD1-4913-4790-932D-1EC81692B62E}">
          <p14:sldIdLst>
            <p14:sldId id="256"/>
            <p14:sldId id="257"/>
            <p14:sldId id="258"/>
            <p14:sldId id="260"/>
            <p14:sldId id="291"/>
            <p14:sldId id="304"/>
            <p14:sldId id="293"/>
            <p14:sldId id="279"/>
            <p14:sldId id="294"/>
            <p14:sldId id="306"/>
            <p14:sldId id="310"/>
            <p14:sldId id="295"/>
            <p14:sldId id="311"/>
            <p14:sldId id="312"/>
            <p14:sldId id="296"/>
            <p14:sldId id="297"/>
            <p14:sldId id="313"/>
            <p14:sldId id="314"/>
            <p14:sldId id="298"/>
            <p14:sldId id="315"/>
            <p14:sldId id="316"/>
            <p14:sldId id="317"/>
            <p14:sldId id="299"/>
            <p14:sldId id="318"/>
            <p14:sldId id="319"/>
            <p14:sldId id="320"/>
            <p14:sldId id="300"/>
            <p14:sldId id="321"/>
            <p14:sldId id="309"/>
            <p14:sldId id="273"/>
            <p14:sldId id="302"/>
            <p14:sldId id="322"/>
            <p14:sldId id="323"/>
          </p14:sldIdLst>
        </p14:section>
        <p14:section name="Untitled Section" id="{13F4A83D-6885-4392-AFD0-51EDB39E73BF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371E2-A7A9-32BE-CA42-D2EDB1679AF2}" v="20" dt="2021-09-29T09:13:19.815"/>
    <p1510:client id="{6195C933-7E9B-6363-F881-514ABCB80A04}" v="582" dt="2021-09-29T08:31:03.256"/>
    <p1510:client id="{8112E5B6-C28B-7670-4224-0A72EF587017}" v="189" dt="2021-10-01T09:33:47.544"/>
    <p1510:client id="{A8D48D94-DCF4-C48D-FCD1-5570B2429580}" v="132" dt="2021-11-08T13:22:09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Xuereb" userId="cf06a9f6-2ebd-481e-9fd5-404d201fd7dd" providerId="ADAL" clId="{9311AEAE-7752-403B-B716-8664FC7DB389}"/>
    <pc:docChg chg="undo custSel addSld delSld modSld sldOrd modSection">
      <pc:chgData name="Vanessa Xuereb" userId="cf06a9f6-2ebd-481e-9fd5-404d201fd7dd" providerId="ADAL" clId="{9311AEAE-7752-403B-B716-8664FC7DB389}" dt="2021-08-17T13:54:20.875" v="1710" actId="1076"/>
      <pc:docMkLst>
        <pc:docMk/>
      </pc:docMkLst>
      <pc:sldChg chg="addSp delSp modSp">
        <pc:chgData name="Vanessa Xuereb" userId="cf06a9f6-2ebd-481e-9fd5-404d201fd7dd" providerId="ADAL" clId="{9311AEAE-7752-403B-B716-8664FC7DB389}" dt="2021-08-17T13:53:44.687" v="1706" actId="1076"/>
        <pc:sldMkLst>
          <pc:docMk/>
          <pc:sldMk cId="2431787272" sldId="256"/>
        </pc:sldMkLst>
        <pc:spChg chg="add del mod">
          <ac:chgData name="Vanessa Xuereb" userId="cf06a9f6-2ebd-481e-9fd5-404d201fd7dd" providerId="ADAL" clId="{9311AEAE-7752-403B-B716-8664FC7DB389}" dt="2021-08-17T13:53:44.687" v="1706" actId="1076"/>
          <ac:spMkLst>
            <pc:docMk/>
            <pc:sldMk cId="2431787272" sldId="256"/>
            <ac:spMk id="3" creationId="{5395F76B-4D80-42C0-BA8A-4175D112D96E}"/>
          </ac:spMkLst>
        </pc:spChg>
        <pc:spChg chg="add del mod">
          <ac:chgData name="Vanessa Xuereb" userId="cf06a9f6-2ebd-481e-9fd5-404d201fd7dd" providerId="ADAL" clId="{9311AEAE-7752-403B-B716-8664FC7DB389}" dt="2021-08-17T13:53:34.785" v="1688" actId="478"/>
          <ac:spMkLst>
            <pc:docMk/>
            <pc:sldMk cId="2431787272" sldId="256"/>
            <ac:spMk id="7" creationId="{4195F3F0-EF2E-4C62-9D42-C8778AB79408}"/>
          </ac:spMkLst>
        </pc:spChg>
      </pc:sldChg>
      <pc:sldChg chg="addSp delSp modSp">
        <pc:chgData name="Vanessa Xuereb" userId="cf06a9f6-2ebd-481e-9fd5-404d201fd7dd" providerId="ADAL" clId="{9311AEAE-7752-403B-B716-8664FC7DB389}" dt="2021-08-05T09:35:58.999" v="1570" actId="1076"/>
        <pc:sldMkLst>
          <pc:docMk/>
          <pc:sldMk cId="3209612122" sldId="257"/>
        </pc:sldMkLst>
        <pc:spChg chg="mod">
          <ac:chgData name="Vanessa Xuereb" userId="cf06a9f6-2ebd-481e-9fd5-404d201fd7dd" providerId="ADAL" clId="{9311AEAE-7752-403B-B716-8664FC7DB389}" dt="2021-07-19T19:02:57.958" v="1441" actId="255"/>
          <ac:spMkLst>
            <pc:docMk/>
            <pc:sldMk cId="3209612122" sldId="257"/>
            <ac:spMk id="2" creationId="{ADC13297-E859-47B8-AA31-872657C6AA6F}"/>
          </ac:spMkLst>
        </pc:spChg>
        <pc:spChg chg="del mod">
          <ac:chgData name="Vanessa Xuereb" userId="cf06a9f6-2ebd-481e-9fd5-404d201fd7dd" providerId="ADAL" clId="{9311AEAE-7752-403B-B716-8664FC7DB389}" dt="2021-07-19T19:04:07.710" v="1461" actId="478"/>
          <ac:spMkLst>
            <pc:docMk/>
            <pc:sldMk cId="3209612122" sldId="257"/>
            <ac:spMk id="3" creationId="{8D3EE8B4-00FA-41DC-825C-25F7D0731674}"/>
          </ac:spMkLst>
        </pc:spChg>
        <pc:spChg chg="mod">
          <ac:chgData name="Vanessa Xuereb" userId="cf06a9f6-2ebd-481e-9fd5-404d201fd7dd" providerId="ADAL" clId="{9311AEAE-7752-403B-B716-8664FC7DB389}" dt="2021-08-05T09:35:58.999" v="1570" actId="1076"/>
          <ac:spMkLst>
            <pc:docMk/>
            <pc:sldMk cId="3209612122" sldId="257"/>
            <ac:spMk id="6" creationId="{DD5DA18D-2C0E-496B-8E21-6796A46B6D13}"/>
          </ac:spMkLst>
        </pc:spChg>
        <pc:picChg chg="add del">
          <ac:chgData name="Vanessa Xuereb" userId="cf06a9f6-2ebd-481e-9fd5-404d201fd7dd" providerId="ADAL" clId="{9311AEAE-7752-403B-B716-8664FC7DB389}" dt="2021-07-19T19:04:07.710" v="1461" actId="478"/>
          <ac:picMkLst>
            <pc:docMk/>
            <pc:sldMk cId="3209612122" sldId="257"/>
            <ac:picMk id="1026" creationId="{4145A6C2-481E-4420-851E-3DAC70205B80}"/>
          </ac:picMkLst>
        </pc:picChg>
      </pc:sldChg>
      <pc:sldChg chg="modSp">
        <pc:chgData name="Vanessa Xuereb" userId="cf06a9f6-2ebd-481e-9fd5-404d201fd7dd" providerId="ADAL" clId="{9311AEAE-7752-403B-B716-8664FC7DB389}" dt="2021-07-19T19:05:07.419" v="1518" actId="20577"/>
        <pc:sldMkLst>
          <pc:docMk/>
          <pc:sldMk cId="3790801476" sldId="258"/>
        </pc:sldMkLst>
        <pc:spChg chg="mod">
          <ac:chgData name="Vanessa Xuereb" userId="cf06a9f6-2ebd-481e-9fd5-404d201fd7dd" providerId="ADAL" clId="{9311AEAE-7752-403B-B716-8664FC7DB389}" dt="2021-07-19T19:04:59.360" v="1516" actId="255"/>
          <ac:spMkLst>
            <pc:docMk/>
            <pc:sldMk cId="3790801476" sldId="258"/>
            <ac:spMk id="2" creationId="{ADC13297-E859-47B8-AA31-872657C6AA6F}"/>
          </ac:spMkLst>
        </pc:spChg>
        <pc:spChg chg="mod">
          <ac:chgData name="Vanessa Xuereb" userId="cf06a9f6-2ebd-481e-9fd5-404d201fd7dd" providerId="ADAL" clId="{9311AEAE-7752-403B-B716-8664FC7DB389}" dt="2021-07-19T19:05:07.419" v="1518" actId="20577"/>
          <ac:spMkLst>
            <pc:docMk/>
            <pc:sldMk cId="3790801476" sldId="258"/>
            <ac:spMk id="3" creationId="{9B3DFC5B-126E-4260-BFAD-7FCFE0CD96CA}"/>
          </ac:spMkLst>
        </pc:spChg>
      </pc:sldChg>
      <pc:sldChg chg="addSp modSp">
        <pc:chgData name="Vanessa Xuereb" userId="cf06a9f6-2ebd-481e-9fd5-404d201fd7dd" providerId="ADAL" clId="{9311AEAE-7752-403B-B716-8664FC7DB389}" dt="2021-07-16T20:01:56.402" v="879" actId="1076"/>
        <pc:sldMkLst>
          <pc:docMk/>
          <pc:sldMk cId="2251471221" sldId="273"/>
        </pc:sldMkLst>
        <pc:spChg chg="add mod">
          <ac:chgData name="Vanessa Xuereb" userId="cf06a9f6-2ebd-481e-9fd5-404d201fd7dd" providerId="ADAL" clId="{9311AEAE-7752-403B-B716-8664FC7DB389}" dt="2021-07-16T20:01:28.115" v="871" actId="113"/>
          <ac:spMkLst>
            <pc:docMk/>
            <pc:sldMk cId="2251471221" sldId="273"/>
            <ac:spMk id="2" creationId="{41AB26AC-1A6B-4521-8348-150E6D2B931F}"/>
          </ac:spMkLst>
        </pc:spChg>
        <pc:picChg chg="add mod">
          <ac:chgData name="Vanessa Xuereb" userId="cf06a9f6-2ebd-481e-9fd5-404d201fd7dd" providerId="ADAL" clId="{9311AEAE-7752-403B-B716-8664FC7DB389}" dt="2021-07-16T20:01:56.402" v="879" actId="1076"/>
          <ac:picMkLst>
            <pc:docMk/>
            <pc:sldMk cId="2251471221" sldId="273"/>
            <ac:picMk id="5" creationId="{807CD017-7316-4FF6-8A6D-B9BC6E948F62}"/>
          </ac:picMkLst>
        </pc:picChg>
      </pc:sldChg>
      <pc:sldChg chg="addSp modSp">
        <pc:chgData name="Vanessa Xuereb" userId="cf06a9f6-2ebd-481e-9fd5-404d201fd7dd" providerId="ADAL" clId="{9311AEAE-7752-403B-B716-8664FC7DB389}" dt="2021-08-17T13:54:20.875" v="1710" actId="1076"/>
        <pc:sldMkLst>
          <pc:docMk/>
          <pc:sldMk cId="4048662688" sldId="289"/>
        </pc:sldMkLst>
        <pc:picChg chg="add mod">
          <ac:chgData name="Vanessa Xuereb" userId="cf06a9f6-2ebd-481e-9fd5-404d201fd7dd" providerId="ADAL" clId="{9311AEAE-7752-403B-B716-8664FC7DB389}" dt="2021-08-17T13:54:20.875" v="1710" actId="1076"/>
          <ac:picMkLst>
            <pc:docMk/>
            <pc:sldMk cId="4048662688" sldId="289"/>
            <ac:picMk id="4" creationId="{81C213A9-0AFF-46F1-BABB-280D5B5AD177}"/>
          </ac:picMkLst>
        </pc:picChg>
      </pc:sldChg>
      <pc:sldChg chg="modSp">
        <pc:chgData name="Vanessa Xuereb" userId="cf06a9f6-2ebd-481e-9fd5-404d201fd7dd" providerId="ADAL" clId="{9311AEAE-7752-403B-B716-8664FC7DB389}" dt="2021-08-10T10:32:46.595" v="1632" actId="20577"/>
        <pc:sldMkLst>
          <pc:docMk/>
          <pc:sldMk cId="1184791854" sldId="291"/>
        </pc:sldMkLst>
        <pc:spChg chg="mod">
          <ac:chgData name="Vanessa Xuereb" userId="cf06a9f6-2ebd-481e-9fd5-404d201fd7dd" providerId="ADAL" clId="{9311AEAE-7752-403B-B716-8664FC7DB389}" dt="2021-08-10T10:32:46.595" v="1632" actId="20577"/>
          <ac:spMkLst>
            <pc:docMk/>
            <pc:sldMk cId="1184791854" sldId="291"/>
            <ac:spMk id="3" creationId="{03E4D804-F91F-47A7-9BDE-0E3E349B664D}"/>
          </ac:spMkLst>
        </pc:spChg>
      </pc:sldChg>
      <pc:sldChg chg="modSp">
        <pc:chgData name="Vanessa Xuereb" userId="cf06a9f6-2ebd-481e-9fd5-404d201fd7dd" providerId="ADAL" clId="{9311AEAE-7752-403B-B716-8664FC7DB389}" dt="2021-08-10T10:34:21.542" v="1645" actId="20577"/>
        <pc:sldMkLst>
          <pc:docMk/>
          <pc:sldMk cId="1784228160" sldId="294"/>
        </pc:sldMkLst>
        <pc:spChg chg="mod">
          <ac:chgData name="Vanessa Xuereb" userId="cf06a9f6-2ebd-481e-9fd5-404d201fd7dd" providerId="ADAL" clId="{9311AEAE-7752-403B-B716-8664FC7DB389}" dt="2021-08-10T10:34:21.542" v="1645" actId="20577"/>
          <ac:spMkLst>
            <pc:docMk/>
            <pc:sldMk cId="1784228160" sldId="294"/>
            <ac:spMk id="3" creationId="{03E4D804-F91F-47A7-9BDE-0E3E349B664D}"/>
          </ac:spMkLst>
        </pc:spChg>
      </pc:sldChg>
      <pc:sldChg chg="modSp">
        <pc:chgData name="Vanessa Xuereb" userId="cf06a9f6-2ebd-481e-9fd5-404d201fd7dd" providerId="ADAL" clId="{9311AEAE-7752-403B-B716-8664FC7DB389}" dt="2021-08-10T10:29:43.554" v="1576" actId="20577"/>
        <pc:sldMkLst>
          <pc:docMk/>
          <pc:sldMk cId="2353472197" sldId="295"/>
        </pc:sldMkLst>
        <pc:spChg chg="mod">
          <ac:chgData name="Vanessa Xuereb" userId="cf06a9f6-2ebd-481e-9fd5-404d201fd7dd" providerId="ADAL" clId="{9311AEAE-7752-403B-B716-8664FC7DB389}" dt="2021-08-10T10:29:43.554" v="1576" actId="20577"/>
          <ac:spMkLst>
            <pc:docMk/>
            <pc:sldMk cId="2353472197" sldId="295"/>
            <ac:spMk id="7" creationId="{8DEAE495-0376-4065-B4C3-957966900855}"/>
          </ac:spMkLst>
        </pc:spChg>
      </pc:sldChg>
      <pc:sldChg chg="modSp">
        <pc:chgData name="Vanessa Xuereb" userId="cf06a9f6-2ebd-481e-9fd5-404d201fd7dd" providerId="ADAL" clId="{9311AEAE-7752-403B-B716-8664FC7DB389}" dt="2021-07-19T19:05:53.452" v="1519" actId="20577"/>
        <pc:sldMkLst>
          <pc:docMk/>
          <pc:sldMk cId="2688967660" sldId="297"/>
        </pc:sldMkLst>
        <pc:spChg chg="mod">
          <ac:chgData name="Vanessa Xuereb" userId="cf06a9f6-2ebd-481e-9fd5-404d201fd7dd" providerId="ADAL" clId="{9311AEAE-7752-403B-B716-8664FC7DB389}" dt="2021-07-19T19:05:53.452" v="1519" actId="20577"/>
          <ac:spMkLst>
            <pc:docMk/>
            <pc:sldMk cId="2688967660" sldId="297"/>
            <ac:spMk id="7" creationId="{8DEAE495-0376-4065-B4C3-957966900855}"/>
          </ac:spMkLst>
        </pc:spChg>
      </pc:sldChg>
      <pc:sldChg chg="addSp delSp modSp mod ord setBg">
        <pc:chgData name="Vanessa Xuereb" userId="cf06a9f6-2ebd-481e-9fd5-404d201fd7dd" providerId="ADAL" clId="{9311AEAE-7752-403B-B716-8664FC7DB389}" dt="2021-08-05T09:39:18.582" v="1574" actId="20577"/>
        <pc:sldMkLst>
          <pc:docMk/>
          <pc:sldMk cId="2369509941" sldId="299"/>
        </pc:sldMkLst>
        <pc:spChg chg="mod ord">
          <ac:chgData name="Vanessa Xuereb" userId="cf06a9f6-2ebd-481e-9fd5-404d201fd7dd" providerId="ADAL" clId="{9311AEAE-7752-403B-B716-8664FC7DB389}" dt="2021-07-16T19:50:02.088" v="285" actId="26606"/>
          <ac:spMkLst>
            <pc:docMk/>
            <pc:sldMk cId="2369509941" sldId="299"/>
            <ac:spMk id="2" creationId="{74584974-4C03-4115-ADA6-1E16B32036C4}"/>
          </ac:spMkLst>
        </pc:spChg>
        <pc:spChg chg="del">
          <ac:chgData name="Vanessa Xuereb" userId="cf06a9f6-2ebd-481e-9fd5-404d201fd7dd" providerId="ADAL" clId="{9311AEAE-7752-403B-B716-8664FC7DB389}" dt="2021-07-16T19:49:06.335" v="283" actId="478"/>
          <ac:spMkLst>
            <pc:docMk/>
            <pc:sldMk cId="2369509941" sldId="299"/>
            <ac:spMk id="3" creationId="{48ADF029-F3E9-48DE-BB6F-C336BF00DC91}"/>
          </ac:spMkLst>
        </pc:spChg>
        <pc:spChg chg="del">
          <ac:chgData name="Vanessa Xuereb" userId="cf06a9f6-2ebd-481e-9fd5-404d201fd7dd" providerId="ADAL" clId="{9311AEAE-7752-403B-B716-8664FC7DB389}" dt="2021-07-16T19:49:03.612" v="282" actId="478"/>
          <ac:spMkLst>
            <pc:docMk/>
            <pc:sldMk cId="2369509941" sldId="299"/>
            <ac:spMk id="5" creationId="{13F6F471-92E3-4970-B669-F63C4DF8B8ED}"/>
          </ac:spMkLst>
        </pc:spChg>
        <pc:spChg chg="add">
          <ac:chgData name="Vanessa Xuereb" userId="cf06a9f6-2ebd-481e-9fd5-404d201fd7dd" providerId="ADAL" clId="{9311AEAE-7752-403B-B716-8664FC7DB389}" dt="2021-07-16T19:50:02.088" v="285" actId="26606"/>
          <ac:spMkLst>
            <pc:docMk/>
            <pc:sldMk cId="2369509941" sldId="299"/>
            <ac:spMk id="71" creationId="{819D1EE6-C77B-4AB5-80C2-B2766A04E642}"/>
          </ac:spMkLst>
        </pc:spChg>
        <pc:spChg chg="add">
          <ac:chgData name="Vanessa Xuereb" userId="cf06a9f6-2ebd-481e-9fd5-404d201fd7dd" providerId="ADAL" clId="{9311AEAE-7752-403B-B716-8664FC7DB389}" dt="2021-07-16T19:50:02.088" v="285" actId="26606"/>
          <ac:spMkLst>
            <pc:docMk/>
            <pc:sldMk cId="2369509941" sldId="299"/>
            <ac:spMk id="73" creationId="{873991DB-6F50-4514-9746-B72BC8E1059E}"/>
          </ac:spMkLst>
        </pc:spChg>
        <pc:picChg chg="add mod">
          <ac:chgData name="Vanessa Xuereb" userId="cf06a9f6-2ebd-481e-9fd5-404d201fd7dd" providerId="ADAL" clId="{9311AEAE-7752-403B-B716-8664FC7DB389}" dt="2021-07-16T19:50:02.088" v="285" actId="26606"/>
          <ac:picMkLst>
            <pc:docMk/>
            <pc:sldMk cId="2369509941" sldId="299"/>
            <ac:picMk id="1026" creationId="{62664301-14CB-4479-AF64-F4CAA02565EF}"/>
          </ac:picMkLst>
        </pc:picChg>
      </pc:sldChg>
      <pc:sldChg chg="addSp delSp modSp mod setBg">
        <pc:chgData name="Vanessa Xuereb" userId="cf06a9f6-2ebd-481e-9fd5-404d201fd7dd" providerId="ADAL" clId="{9311AEAE-7752-403B-B716-8664FC7DB389}" dt="2021-07-16T19:53:19.180" v="596" actId="26606"/>
        <pc:sldMkLst>
          <pc:docMk/>
          <pc:sldMk cId="3683779256" sldId="300"/>
        </pc:sldMkLst>
        <pc:spChg chg="mod ord">
          <ac:chgData name="Vanessa Xuereb" userId="cf06a9f6-2ebd-481e-9fd5-404d201fd7dd" providerId="ADAL" clId="{9311AEAE-7752-403B-B716-8664FC7DB389}" dt="2021-07-16T19:53:19.180" v="596" actId="26606"/>
          <ac:spMkLst>
            <pc:docMk/>
            <pc:sldMk cId="3683779256" sldId="300"/>
            <ac:spMk id="2" creationId="{B141C59D-79D2-4EF2-9375-DA0E6FE8167A}"/>
          </ac:spMkLst>
        </pc:spChg>
        <pc:spChg chg="del">
          <ac:chgData name="Vanessa Xuereb" userId="cf06a9f6-2ebd-481e-9fd5-404d201fd7dd" providerId="ADAL" clId="{9311AEAE-7752-403B-B716-8664FC7DB389}" dt="2021-07-16T19:52:10.842" v="594" actId="478"/>
          <ac:spMkLst>
            <pc:docMk/>
            <pc:sldMk cId="3683779256" sldId="300"/>
            <ac:spMk id="5" creationId="{C0633746-5202-47B1-92AF-A48FC6B00A25}"/>
          </ac:spMkLst>
        </pc:spChg>
        <pc:spChg chg="add">
          <ac:chgData name="Vanessa Xuereb" userId="cf06a9f6-2ebd-481e-9fd5-404d201fd7dd" providerId="ADAL" clId="{9311AEAE-7752-403B-B716-8664FC7DB389}" dt="2021-07-16T19:53:19.180" v="596" actId="26606"/>
          <ac:spMkLst>
            <pc:docMk/>
            <pc:sldMk cId="3683779256" sldId="300"/>
            <ac:spMk id="71" creationId="{6A55F051-97DE-49FF-BB21-0EDA63C246F1}"/>
          </ac:spMkLst>
        </pc:spChg>
        <pc:spChg chg="add">
          <ac:chgData name="Vanessa Xuereb" userId="cf06a9f6-2ebd-481e-9fd5-404d201fd7dd" providerId="ADAL" clId="{9311AEAE-7752-403B-B716-8664FC7DB389}" dt="2021-07-16T19:53:19.180" v="596" actId="26606"/>
          <ac:spMkLst>
            <pc:docMk/>
            <pc:sldMk cId="3683779256" sldId="300"/>
            <ac:spMk id="73" creationId="{7E1612B4-AD89-404E-AE2A-48CCF1FE0538}"/>
          </ac:spMkLst>
        </pc:spChg>
        <pc:picChg chg="add mod">
          <ac:chgData name="Vanessa Xuereb" userId="cf06a9f6-2ebd-481e-9fd5-404d201fd7dd" providerId="ADAL" clId="{9311AEAE-7752-403B-B716-8664FC7DB389}" dt="2021-07-16T19:53:19.180" v="596" actId="26606"/>
          <ac:picMkLst>
            <pc:docMk/>
            <pc:sldMk cId="3683779256" sldId="300"/>
            <ac:picMk id="2050" creationId="{D791BD97-22F1-4D91-9E81-47AD08102087}"/>
          </ac:picMkLst>
        </pc:picChg>
      </pc:sldChg>
      <pc:sldChg chg="addSp delSp modSp">
        <pc:chgData name="Vanessa Xuereb" userId="cf06a9f6-2ebd-481e-9fd5-404d201fd7dd" providerId="ADAL" clId="{9311AEAE-7752-403B-B716-8664FC7DB389}" dt="2021-07-16T20:07:46.206" v="907" actId="1076"/>
        <pc:sldMkLst>
          <pc:docMk/>
          <pc:sldMk cId="2770142781" sldId="302"/>
        </pc:sldMkLst>
        <pc:spChg chg="del">
          <ac:chgData name="Vanessa Xuereb" userId="cf06a9f6-2ebd-481e-9fd5-404d201fd7dd" providerId="ADAL" clId="{9311AEAE-7752-403B-B716-8664FC7DB389}" dt="2021-07-16T20:02:06.016" v="881" actId="478"/>
          <ac:spMkLst>
            <pc:docMk/>
            <pc:sldMk cId="2770142781" sldId="302"/>
            <ac:spMk id="5" creationId="{1B1AB658-0390-448B-B578-69A59B34CB25}"/>
          </ac:spMkLst>
        </pc:spChg>
        <pc:picChg chg="add mod">
          <ac:chgData name="Vanessa Xuereb" userId="cf06a9f6-2ebd-481e-9fd5-404d201fd7dd" providerId="ADAL" clId="{9311AEAE-7752-403B-B716-8664FC7DB389}" dt="2021-07-16T20:07:46.206" v="907" actId="1076"/>
          <ac:picMkLst>
            <pc:docMk/>
            <pc:sldMk cId="2770142781" sldId="302"/>
            <ac:picMk id="4" creationId="{8E82CF7C-010B-48CD-9BE5-5993420BE3DC}"/>
          </ac:picMkLst>
        </pc:picChg>
        <pc:picChg chg="del">
          <ac:chgData name="Vanessa Xuereb" userId="cf06a9f6-2ebd-481e-9fd5-404d201fd7dd" providerId="ADAL" clId="{9311AEAE-7752-403B-B716-8664FC7DB389}" dt="2021-07-16T20:02:02.366" v="880" actId="478"/>
          <ac:picMkLst>
            <pc:docMk/>
            <pc:sldMk cId="2770142781" sldId="302"/>
            <ac:picMk id="6" creationId="{7929B5BD-5F5F-4EA8-8A22-19EB6B634968}"/>
          </ac:picMkLst>
        </pc:picChg>
      </pc:sldChg>
      <pc:sldChg chg="modSp">
        <pc:chgData name="Vanessa Xuereb" userId="cf06a9f6-2ebd-481e-9fd5-404d201fd7dd" providerId="ADAL" clId="{9311AEAE-7752-403B-B716-8664FC7DB389}" dt="2021-08-02T11:44:51.049" v="1560" actId="20577"/>
        <pc:sldMkLst>
          <pc:docMk/>
          <pc:sldMk cId="3688566233" sldId="303"/>
        </pc:sldMkLst>
        <pc:spChg chg="mod">
          <ac:chgData name="Vanessa Xuereb" userId="cf06a9f6-2ebd-481e-9fd5-404d201fd7dd" providerId="ADAL" clId="{9311AEAE-7752-403B-B716-8664FC7DB389}" dt="2021-08-02T11:44:51.049" v="1560" actId="20577"/>
          <ac:spMkLst>
            <pc:docMk/>
            <pc:sldMk cId="3688566233" sldId="303"/>
            <ac:spMk id="3" creationId="{50CBB43A-66AE-4D18-A8DD-C54A303F40CF}"/>
          </ac:spMkLst>
        </pc:spChg>
      </pc:sldChg>
      <pc:sldChg chg="addSp delSp modSp mod setBg">
        <pc:chgData name="Vanessa Xuereb" userId="cf06a9f6-2ebd-481e-9fd5-404d201fd7dd" providerId="ADAL" clId="{9311AEAE-7752-403B-B716-8664FC7DB389}" dt="2021-08-05T09:37:40.903" v="1572" actId="20577"/>
        <pc:sldMkLst>
          <pc:docMk/>
          <pc:sldMk cId="3322370195" sldId="309"/>
        </pc:sldMkLst>
        <pc:spChg chg="mod">
          <ac:chgData name="Vanessa Xuereb" userId="cf06a9f6-2ebd-481e-9fd5-404d201fd7dd" providerId="ADAL" clId="{9311AEAE-7752-403B-B716-8664FC7DB389}" dt="2021-07-16T19:58:01.494" v="828" actId="26606"/>
          <ac:spMkLst>
            <pc:docMk/>
            <pc:sldMk cId="3322370195" sldId="309"/>
            <ac:spMk id="2" creationId="{378731F6-E875-44CC-9067-B3137E1BC913}"/>
          </ac:spMkLst>
        </pc:spChg>
        <pc:spChg chg="add del mod">
          <ac:chgData name="Vanessa Xuereb" userId="cf06a9f6-2ebd-481e-9fd5-404d201fd7dd" providerId="ADAL" clId="{9311AEAE-7752-403B-B716-8664FC7DB389}" dt="2021-07-16T19:54:43.909" v="619" actId="1076"/>
          <ac:spMkLst>
            <pc:docMk/>
            <pc:sldMk cId="3322370195" sldId="309"/>
            <ac:spMk id="3" creationId="{9E3483FA-35F5-42FC-AD56-590AFCC090A4}"/>
          </ac:spMkLst>
        </pc:spChg>
        <pc:spChg chg="add mod">
          <ac:chgData name="Vanessa Xuereb" userId="cf06a9f6-2ebd-481e-9fd5-404d201fd7dd" providerId="ADAL" clId="{9311AEAE-7752-403B-B716-8664FC7DB389}" dt="2021-08-05T09:37:40.903" v="1572" actId="20577"/>
          <ac:spMkLst>
            <pc:docMk/>
            <pc:sldMk cId="3322370195" sldId="309"/>
            <ac:spMk id="4" creationId="{B14EAD73-2C8E-44B0-9E05-226C4928058F}"/>
          </ac:spMkLst>
        </pc:spChg>
        <pc:spChg chg="add del">
          <ac:chgData name="Vanessa Xuereb" userId="cf06a9f6-2ebd-481e-9fd5-404d201fd7dd" providerId="ADAL" clId="{9311AEAE-7752-403B-B716-8664FC7DB389}" dt="2021-07-16T19:58:01.494" v="828" actId="26606"/>
          <ac:spMkLst>
            <pc:docMk/>
            <pc:sldMk cId="3322370195" sldId="309"/>
            <ac:spMk id="99" creationId="{4EB21FA6-8B6A-4699-8408-91E69980018A}"/>
          </ac:spMkLst>
        </pc:spChg>
        <pc:spChg chg="add del">
          <ac:chgData name="Vanessa Xuereb" userId="cf06a9f6-2ebd-481e-9fd5-404d201fd7dd" providerId="ADAL" clId="{9311AEAE-7752-403B-B716-8664FC7DB389}" dt="2021-07-16T19:58:01.494" v="828" actId="26606"/>
          <ac:spMkLst>
            <pc:docMk/>
            <pc:sldMk cId="3322370195" sldId="309"/>
            <ac:spMk id="101" creationId="{664D6319-AE80-458F-A2C6-1F0351266C95}"/>
          </ac:spMkLst>
        </pc:spChg>
        <pc:spChg chg="add del">
          <ac:chgData name="Vanessa Xuereb" userId="cf06a9f6-2ebd-481e-9fd5-404d201fd7dd" providerId="ADAL" clId="{9311AEAE-7752-403B-B716-8664FC7DB389}" dt="2021-07-16T19:58:01.494" v="828" actId="26606"/>
          <ac:spMkLst>
            <pc:docMk/>
            <pc:sldMk cId="3322370195" sldId="309"/>
            <ac:spMk id="103" creationId="{2B258D2B-6AC3-4B3A-A87C-FD7E6517826E}"/>
          </ac:spMkLst>
        </pc:spChg>
        <pc:spChg chg="add del">
          <ac:chgData name="Vanessa Xuereb" userId="cf06a9f6-2ebd-481e-9fd5-404d201fd7dd" providerId="ADAL" clId="{9311AEAE-7752-403B-B716-8664FC7DB389}" dt="2021-07-16T19:58:01.494" v="828" actId="26606"/>
          <ac:spMkLst>
            <pc:docMk/>
            <pc:sldMk cId="3322370195" sldId="309"/>
            <ac:spMk id="105" creationId="{8D55DD8B-9BF9-4B91-A22D-2D3F2AEFF189}"/>
          </ac:spMkLst>
        </pc:spChg>
        <pc:grpChg chg="add del">
          <ac:chgData name="Vanessa Xuereb" userId="cf06a9f6-2ebd-481e-9fd5-404d201fd7dd" providerId="ADAL" clId="{9311AEAE-7752-403B-B716-8664FC7DB389}" dt="2021-07-16T19:58:01.494" v="828" actId="26606"/>
          <ac:grpSpMkLst>
            <pc:docMk/>
            <pc:sldMk cId="3322370195" sldId="309"/>
            <ac:grpSpMk id="71" creationId="{F27737A0-D7E0-4415-8E90-FD4F69E76C19}"/>
          </ac:grpSpMkLst>
        </pc:grpChg>
        <pc:grpChg chg="add del">
          <ac:chgData name="Vanessa Xuereb" userId="cf06a9f6-2ebd-481e-9fd5-404d201fd7dd" providerId="ADAL" clId="{9311AEAE-7752-403B-B716-8664FC7DB389}" dt="2021-07-16T19:58:01.494" v="828" actId="26606"/>
          <ac:grpSpMkLst>
            <pc:docMk/>
            <pc:sldMk cId="3322370195" sldId="309"/>
            <ac:grpSpMk id="85" creationId="{57D8AB18-1DD7-4D60-B9FA-190B47BB267A}"/>
          </ac:grpSpMkLst>
        </pc:grpChg>
        <pc:picChg chg="add mod ord">
          <ac:chgData name="Vanessa Xuereb" userId="cf06a9f6-2ebd-481e-9fd5-404d201fd7dd" providerId="ADAL" clId="{9311AEAE-7752-403B-B716-8664FC7DB389}" dt="2021-07-16T19:58:44.469" v="834" actId="14100"/>
          <ac:picMkLst>
            <pc:docMk/>
            <pc:sldMk cId="3322370195" sldId="309"/>
            <ac:picMk id="3074" creationId="{F2EB3E6A-58DE-4CCA-88F5-9A0195B196DE}"/>
          </ac:picMkLst>
        </pc:picChg>
      </pc:sldChg>
      <pc:sldChg chg="modSp">
        <pc:chgData name="Vanessa Xuereb" userId="cf06a9f6-2ebd-481e-9fd5-404d201fd7dd" providerId="ADAL" clId="{9311AEAE-7752-403B-B716-8664FC7DB389}" dt="2021-08-10T10:32:08.591" v="1614" actId="20577"/>
        <pc:sldMkLst>
          <pc:docMk/>
          <pc:sldMk cId="1419109081" sldId="311"/>
        </pc:sldMkLst>
        <pc:spChg chg="mod">
          <ac:chgData name="Vanessa Xuereb" userId="cf06a9f6-2ebd-481e-9fd5-404d201fd7dd" providerId="ADAL" clId="{9311AEAE-7752-403B-B716-8664FC7DB389}" dt="2021-08-10T10:32:08.591" v="1614" actId="20577"/>
          <ac:spMkLst>
            <pc:docMk/>
            <pc:sldMk cId="1419109081" sldId="311"/>
            <ac:spMk id="3" creationId="{03E4D804-F91F-47A7-9BDE-0E3E349B664D}"/>
          </ac:spMkLst>
        </pc:spChg>
      </pc:sldChg>
      <pc:sldChg chg="modSp">
        <pc:chgData name="Vanessa Xuereb" userId="cf06a9f6-2ebd-481e-9fd5-404d201fd7dd" providerId="ADAL" clId="{9311AEAE-7752-403B-B716-8664FC7DB389}" dt="2021-08-10T10:34:59.884" v="1649" actId="20577"/>
        <pc:sldMkLst>
          <pc:docMk/>
          <pc:sldMk cId="3953506673" sldId="313"/>
        </pc:sldMkLst>
        <pc:spChg chg="mod">
          <ac:chgData name="Vanessa Xuereb" userId="cf06a9f6-2ebd-481e-9fd5-404d201fd7dd" providerId="ADAL" clId="{9311AEAE-7752-403B-B716-8664FC7DB389}" dt="2021-08-10T10:34:59.884" v="1649" actId="20577"/>
          <ac:spMkLst>
            <pc:docMk/>
            <pc:sldMk cId="3953506673" sldId="313"/>
            <ac:spMk id="3" creationId="{03E4D804-F91F-47A7-9BDE-0E3E349B664D}"/>
          </ac:spMkLst>
        </pc:spChg>
      </pc:sldChg>
      <pc:sldChg chg="modSp">
        <pc:chgData name="Vanessa Xuereb" userId="cf06a9f6-2ebd-481e-9fd5-404d201fd7dd" providerId="ADAL" clId="{9311AEAE-7752-403B-B716-8664FC7DB389}" dt="2021-07-19T19:06:03.800" v="1520" actId="20577"/>
        <pc:sldMkLst>
          <pc:docMk/>
          <pc:sldMk cId="3853877980" sldId="315"/>
        </pc:sldMkLst>
        <pc:spChg chg="mod">
          <ac:chgData name="Vanessa Xuereb" userId="cf06a9f6-2ebd-481e-9fd5-404d201fd7dd" providerId="ADAL" clId="{9311AEAE-7752-403B-B716-8664FC7DB389}" dt="2021-07-19T19:06:03.800" v="1520" actId="20577"/>
          <ac:spMkLst>
            <pc:docMk/>
            <pc:sldMk cId="3853877980" sldId="315"/>
            <ac:spMk id="7" creationId="{8DEAE495-0376-4065-B4C3-957966900855}"/>
          </ac:spMkLst>
        </pc:spChg>
      </pc:sldChg>
      <pc:sldChg chg="modSp add ord">
        <pc:chgData name="Vanessa Xuereb" userId="cf06a9f6-2ebd-481e-9fd5-404d201fd7dd" providerId="ADAL" clId="{9311AEAE-7752-403B-B716-8664FC7DB389}" dt="2021-07-16T19:48:44.800" v="279" actId="20577"/>
        <pc:sldMkLst>
          <pc:docMk/>
          <pc:sldMk cId="4004421342" sldId="316"/>
        </pc:sldMkLst>
        <pc:spChg chg="mod">
          <ac:chgData name="Vanessa Xuereb" userId="cf06a9f6-2ebd-481e-9fd5-404d201fd7dd" providerId="ADAL" clId="{9311AEAE-7752-403B-B716-8664FC7DB389}" dt="2021-07-16T19:48:44.800" v="279" actId="20577"/>
          <ac:spMkLst>
            <pc:docMk/>
            <pc:sldMk cId="4004421342" sldId="316"/>
            <ac:spMk id="3" creationId="{03E4D804-F91F-47A7-9BDE-0E3E349B664D}"/>
          </ac:spMkLst>
        </pc:spChg>
      </pc:sldChg>
      <pc:sldChg chg="add ord">
        <pc:chgData name="Vanessa Xuereb" userId="cf06a9f6-2ebd-481e-9fd5-404d201fd7dd" providerId="ADAL" clId="{9311AEAE-7752-403B-B716-8664FC7DB389}" dt="2021-07-16T19:48:56.366" v="281" actId="113"/>
        <pc:sldMkLst>
          <pc:docMk/>
          <pc:sldMk cId="2929992498" sldId="317"/>
        </pc:sldMkLst>
      </pc:sldChg>
      <pc:sldChg chg="modSp add ord">
        <pc:chgData name="Vanessa Xuereb" userId="cf06a9f6-2ebd-481e-9fd5-404d201fd7dd" providerId="ADAL" clId="{9311AEAE-7752-403B-B716-8664FC7DB389}" dt="2021-07-16T19:50:17.548" v="304" actId="20577"/>
        <pc:sldMkLst>
          <pc:docMk/>
          <pc:sldMk cId="2936986892" sldId="318"/>
        </pc:sldMkLst>
        <pc:spChg chg="mod">
          <ac:chgData name="Vanessa Xuereb" userId="cf06a9f6-2ebd-481e-9fd5-404d201fd7dd" providerId="ADAL" clId="{9311AEAE-7752-403B-B716-8664FC7DB389}" dt="2021-07-16T19:50:17.548" v="304" actId="20577"/>
          <ac:spMkLst>
            <pc:docMk/>
            <pc:sldMk cId="2936986892" sldId="318"/>
            <ac:spMk id="7" creationId="{8DEAE495-0376-4065-B4C3-957966900855}"/>
          </ac:spMkLst>
        </pc:spChg>
      </pc:sldChg>
      <pc:sldChg chg="modSp add ord">
        <pc:chgData name="Vanessa Xuereb" userId="cf06a9f6-2ebd-481e-9fd5-404d201fd7dd" providerId="ADAL" clId="{9311AEAE-7752-403B-B716-8664FC7DB389}" dt="2021-08-10T10:35:54.418" v="1683" actId="20577"/>
        <pc:sldMkLst>
          <pc:docMk/>
          <pc:sldMk cId="4247962583" sldId="319"/>
        </pc:sldMkLst>
        <pc:spChg chg="mod">
          <ac:chgData name="Vanessa Xuereb" userId="cf06a9f6-2ebd-481e-9fd5-404d201fd7dd" providerId="ADAL" clId="{9311AEAE-7752-403B-B716-8664FC7DB389}" dt="2021-08-10T10:35:54.418" v="1683" actId="20577"/>
          <ac:spMkLst>
            <pc:docMk/>
            <pc:sldMk cId="4247962583" sldId="319"/>
            <ac:spMk id="3" creationId="{03E4D804-F91F-47A7-9BDE-0E3E349B664D}"/>
          </ac:spMkLst>
        </pc:spChg>
      </pc:sldChg>
      <pc:sldChg chg="add ord">
        <pc:chgData name="Vanessa Xuereb" userId="cf06a9f6-2ebd-481e-9fd5-404d201fd7dd" providerId="ADAL" clId="{9311AEAE-7752-403B-B716-8664FC7DB389}" dt="2021-07-16T19:52:06.974" v="593" actId="113"/>
        <pc:sldMkLst>
          <pc:docMk/>
          <pc:sldMk cId="2112499265" sldId="320"/>
        </pc:sldMkLst>
      </pc:sldChg>
      <pc:sldChg chg="modSp add ord">
        <pc:chgData name="Vanessa Xuereb" userId="cf06a9f6-2ebd-481e-9fd5-404d201fd7dd" providerId="ADAL" clId="{9311AEAE-7752-403B-B716-8664FC7DB389}" dt="2021-08-05T10:14:57.062" v="1575" actId="20577"/>
        <pc:sldMkLst>
          <pc:docMk/>
          <pc:sldMk cId="4260450925" sldId="321"/>
        </pc:sldMkLst>
        <pc:spChg chg="mod">
          <ac:chgData name="Vanessa Xuereb" userId="cf06a9f6-2ebd-481e-9fd5-404d201fd7dd" providerId="ADAL" clId="{9311AEAE-7752-403B-B716-8664FC7DB389}" dt="2021-08-05T10:14:57.062" v="1575" actId="20577"/>
          <ac:spMkLst>
            <pc:docMk/>
            <pc:sldMk cId="4260450925" sldId="321"/>
            <ac:spMk id="7" creationId="{8DEAE495-0376-4065-B4C3-957966900855}"/>
          </ac:spMkLst>
        </pc:spChg>
      </pc:sldChg>
      <pc:sldChg chg="addSp delSp modSp add">
        <pc:chgData name="Vanessa Xuereb" userId="cf06a9f6-2ebd-481e-9fd5-404d201fd7dd" providerId="ADAL" clId="{9311AEAE-7752-403B-B716-8664FC7DB389}" dt="2021-07-16T20:06:56.311" v="903" actId="14100"/>
        <pc:sldMkLst>
          <pc:docMk/>
          <pc:sldMk cId="3776758182" sldId="322"/>
        </pc:sldMkLst>
        <pc:picChg chg="del">
          <ac:chgData name="Vanessa Xuereb" userId="cf06a9f6-2ebd-481e-9fd5-404d201fd7dd" providerId="ADAL" clId="{9311AEAE-7752-403B-B716-8664FC7DB389}" dt="2021-07-16T20:03:56.723" v="894" actId="478"/>
          <ac:picMkLst>
            <pc:docMk/>
            <pc:sldMk cId="3776758182" sldId="322"/>
            <ac:picMk id="4" creationId="{8E82CF7C-010B-48CD-9BE5-5993420BE3DC}"/>
          </ac:picMkLst>
        </pc:picChg>
        <pc:picChg chg="add mod">
          <ac:chgData name="Vanessa Xuereb" userId="cf06a9f6-2ebd-481e-9fd5-404d201fd7dd" providerId="ADAL" clId="{9311AEAE-7752-403B-B716-8664FC7DB389}" dt="2021-07-16T20:06:56.311" v="903" actId="14100"/>
          <ac:picMkLst>
            <pc:docMk/>
            <pc:sldMk cId="3776758182" sldId="322"/>
            <ac:picMk id="5" creationId="{6EEB18B7-6FF6-43E3-A39F-0AAD1154BC9E}"/>
          </ac:picMkLst>
        </pc:picChg>
      </pc:sldChg>
      <pc:sldChg chg="addSp modSp add">
        <pc:chgData name="Vanessa Xuereb" userId="cf06a9f6-2ebd-481e-9fd5-404d201fd7dd" providerId="ADAL" clId="{9311AEAE-7752-403B-B716-8664FC7DB389}" dt="2021-08-10T10:40:16.081" v="1686" actId="1076"/>
        <pc:sldMkLst>
          <pc:docMk/>
          <pc:sldMk cId="2779847927" sldId="323"/>
        </pc:sldMkLst>
        <pc:spChg chg="add mod">
          <ac:chgData name="Vanessa Xuereb" userId="cf06a9f6-2ebd-481e-9fd5-404d201fd7dd" providerId="ADAL" clId="{9311AEAE-7752-403B-B716-8664FC7DB389}" dt="2021-08-10T10:40:16.081" v="1686" actId="1076"/>
          <ac:spMkLst>
            <pc:docMk/>
            <pc:sldMk cId="2779847927" sldId="323"/>
            <ac:spMk id="3" creationId="{61824864-7641-451C-B700-08C89CEC5DE2}"/>
          </ac:spMkLst>
        </pc:spChg>
      </pc:sldChg>
      <pc:sldChg chg="modSp add ord">
        <pc:chgData name="Vanessa Xuereb" userId="cf06a9f6-2ebd-481e-9fd5-404d201fd7dd" providerId="ADAL" clId="{9311AEAE-7752-403B-B716-8664FC7DB389}" dt="2021-08-02T11:45:08.199" v="1564" actId="14100"/>
        <pc:sldMkLst>
          <pc:docMk/>
          <pc:sldMk cId="238003965" sldId="324"/>
        </pc:sldMkLst>
        <pc:picChg chg="mod">
          <ac:chgData name="Vanessa Xuereb" userId="cf06a9f6-2ebd-481e-9fd5-404d201fd7dd" providerId="ADAL" clId="{9311AEAE-7752-403B-B716-8664FC7DB389}" dt="2021-08-02T11:45:08.199" v="1564" actId="14100"/>
          <ac:picMkLst>
            <pc:docMk/>
            <pc:sldMk cId="238003965" sldId="324"/>
            <ac:picMk id="3" creationId="{E30F3798-315B-4AFD-A759-9B0FA3DB007D}"/>
          </ac:picMkLst>
        </pc:picChg>
      </pc:sldChg>
    </pc:docChg>
  </pc:docChgLst>
  <pc:docChgLst>
    <pc:chgData name="Vanessa Xuereb" userId="cf06a9f6-2ebd-481e-9fd5-404d201fd7dd" providerId="ADAL" clId="{C85BFD70-5922-4999-A6B0-1560DC9F1B5F}"/>
    <pc:docChg chg="undo custSel addSld delSld modSld sldOrd modSection">
      <pc:chgData name="Vanessa Xuereb" userId="cf06a9f6-2ebd-481e-9fd5-404d201fd7dd" providerId="ADAL" clId="{C85BFD70-5922-4999-A6B0-1560DC9F1B5F}" dt="2021-07-16T10:28:26.836" v="1853" actId="20577"/>
      <pc:docMkLst>
        <pc:docMk/>
      </pc:docMkLst>
      <pc:sldChg chg="modSp">
        <pc:chgData name="Vanessa Xuereb" userId="cf06a9f6-2ebd-481e-9fd5-404d201fd7dd" providerId="ADAL" clId="{C85BFD70-5922-4999-A6B0-1560DC9F1B5F}" dt="2021-07-16T09:59:41.999" v="124" actId="1076"/>
        <pc:sldMkLst>
          <pc:docMk/>
          <pc:sldMk cId="3209612122" sldId="257"/>
        </pc:sldMkLst>
        <pc:spChg chg="mod">
          <ac:chgData name="Vanessa Xuereb" userId="cf06a9f6-2ebd-481e-9fd5-404d201fd7dd" providerId="ADAL" clId="{C85BFD70-5922-4999-A6B0-1560DC9F1B5F}" dt="2021-07-16T09:59:01.629" v="114" actId="1076"/>
          <ac:spMkLst>
            <pc:docMk/>
            <pc:sldMk cId="3209612122" sldId="257"/>
            <ac:spMk id="2" creationId="{ADC13297-E859-47B8-AA31-872657C6AA6F}"/>
          </ac:spMkLst>
        </pc:spChg>
        <pc:spChg chg="mod">
          <ac:chgData name="Vanessa Xuereb" userId="cf06a9f6-2ebd-481e-9fd5-404d201fd7dd" providerId="ADAL" clId="{C85BFD70-5922-4999-A6B0-1560DC9F1B5F}" dt="2021-07-16T09:59:41.999" v="124" actId="1076"/>
          <ac:spMkLst>
            <pc:docMk/>
            <pc:sldMk cId="3209612122" sldId="257"/>
            <ac:spMk id="3" creationId="{8D3EE8B4-00FA-41DC-825C-25F7D0731674}"/>
          </ac:spMkLst>
        </pc:spChg>
        <pc:spChg chg="mod">
          <ac:chgData name="Vanessa Xuereb" userId="cf06a9f6-2ebd-481e-9fd5-404d201fd7dd" providerId="ADAL" clId="{C85BFD70-5922-4999-A6B0-1560DC9F1B5F}" dt="2021-07-16T09:59:39.596" v="123" actId="1076"/>
          <ac:spMkLst>
            <pc:docMk/>
            <pc:sldMk cId="3209612122" sldId="257"/>
            <ac:spMk id="6" creationId="{DD5DA18D-2C0E-496B-8E21-6796A46B6D13}"/>
          </ac:spMkLst>
        </pc:spChg>
      </pc:sldChg>
      <pc:sldChg chg="modSp">
        <pc:chgData name="Vanessa Xuereb" userId="cf06a9f6-2ebd-481e-9fd5-404d201fd7dd" providerId="ADAL" clId="{C85BFD70-5922-4999-A6B0-1560DC9F1B5F}" dt="2021-07-16T09:57:53.552" v="68" actId="5793"/>
        <pc:sldMkLst>
          <pc:docMk/>
          <pc:sldMk cId="2971757086" sldId="260"/>
        </pc:sldMkLst>
        <pc:spChg chg="mod">
          <ac:chgData name="Vanessa Xuereb" userId="cf06a9f6-2ebd-481e-9fd5-404d201fd7dd" providerId="ADAL" clId="{C85BFD70-5922-4999-A6B0-1560DC9F1B5F}" dt="2021-07-16T09:57:53.552" v="68" actId="5793"/>
          <ac:spMkLst>
            <pc:docMk/>
            <pc:sldMk cId="2971757086" sldId="260"/>
            <ac:spMk id="2" creationId="{BFA60CD6-81D6-4335-86D0-B0DC9AF34DB2}"/>
          </ac:spMkLst>
        </pc:spChg>
      </pc:sldChg>
      <pc:sldChg chg="addSp delSp modSp">
        <pc:chgData name="Vanessa Xuereb" userId="cf06a9f6-2ebd-481e-9fd5-404d201fd7dd" providerId="ADAL" clId="{C85BFD70-5922-4999-A6B0-1560DC9F1B5F}" dt="2021-07-16T10:11:38.269" v="964" actId="20577"/>
        <pc:sldMkLst>
          <pc:docMk/>
          <pc:sldMk cId="2379644471" sldId="275"/>
        </pc:sldMkLst>
        <pc:spChg chg="add del mod">
          <ac:chgData name="Vanessa Xuereb" userId="cf06a9f6-2ebd-481e-9fd5-404d201fd7dd" providerId="ADAL" clId="{C85BFD70-5922-4999-A6B0-1560DC9F1B5F}" dt="2021-07-16T10:11:38.269" v="964" actId="20577"/>
          <ac:spMkLst>
            <pc:docMk/>
            <pc:sldMk cId="2379644471" sldId="275"/>
            <ac:spMk id="3" creationId="{4D8B9270-C0D2-4214-854E-1C5CD90416DE}"/>
          </ac:spMkLst>
        </pc:spChg>
        <pc:spChg chg="add">
          <ac:chgData name="Vanessa Xuereb" userId="cf06a9f6-2ebd-481e-9fd5-404d201fd7dd" providerId="ADAL" clId="{C85BFD70-5922-4999-A6B0-1560DC9F1B5F}" dt="2021-07-16T10:01:10.116" v="390" actId="20577"/>
          <ac:spMkLst>
            <pc:docMk/>
            <pc:sldMk cId="2379644471" sldId="275"/>
            <ac:spMk id="4" creationId="{3A781880-26D6-4ADD-A558-7438C508EEB6}"/>
          </ac:spMkLst>
        </pc:spChg>
        <pc:spChg chg="add">
          <ac:chgData name="Vanessa Xuereb" userId="cf06a9f6-2ebd-481e-9fd5-404d201fd7dd" providerId="ADAL" clId="{C85BFD70-5922-4999-A6B0-1560DC9F1B5F}" dt="2021-07-16T10:01:14.866" v="391" actId="20577"/>
          <ac:spMkLst>
            <pc:docMk/>
            <pc:sldMk cId="2379644471" sldId="275"/>
            <ac:spMk id="5" creationId="{44313A74-4512-45AF-8131-D740659A3E24}"/>
          </ac:spMkLst>
        </pc:spChg>
        <pc:spChg chg="add">
          <ac:chgData name="Vanessa Xuereb" userId="cf06a9f6-2ebd-481e-9fd5-404d201fd7dd" providerId="ADAL" clId="{C85BFD70-5922-4999-A6B0-1560DC9F1B5F}" dt="2021-07-16T10:01:17.706" v="392" actId="20577"/>
          <ac:spMkLst>
            <pc:docMk/>
            <pc:sldMk cId="2379644471" sldId="275"/>
            <ac:spMk id="6" creationId="{71BBACC2-439B-4A11-9105-9A87D1357F0A}"/>
          </ac:spMkLst>
        </pc:spChg>
        <pc:spChg chg="add">
          <ac:chgData name="Vanessa Xuereb" userId="cf06a9f6-2ebd-481e-9fd5-404d201fd7dd" providerId="ADAL" clId="{C85BFD70-5922-4999-A6B0-1560DC9F1B5F}" dt="2021-07-16T10:01:21.147" v="393" actId="20577"/>
          <ac:spMkLst>
            <pc:docMk/>
            <pc:sldMk cId="2379644471" sldId="275"/>
            <ac:spMk id="7" creationId="{493B2046-A710-474D-B607-D53365BD27F8}"/>
          </ac:spMkLst>
        </pc:spChg>
        <pc:picChg chg="add del mod">
          <ac:chgData name="Vanessa Xuereb" userId="cf06a9f6-2ebd-481e-9fd5-404d201fd7dd" providerId="ADAL" clId="{C85BFD70-5922-4999-A6B0-1560DC9F1B5F}" dt="2021-07-16T10:02:02.285" v="400" actId="478"/>
          <ac:picMkLst>
            <pc:docMk/>
            <pc:sldMk cId="2379644471" sldId="275"/>
            <ac:picMk id="2058" creationId="{506E86FA-0C22-4A39-9FE1-AAB5A805EEC2}"/>
          </ac:picMkLst>
        </pc:picChg>
        <pc:picChg chg="add mod">
          <ac:chgData name="Vanessa Xuereb" userId="cf06a9f6-2ebd-481e-9fd5-404d201fd7dd" providerId="ADAL" clId="{C85BFD70-5922-4999-A6B0-1560DC9F1B5F}" dt="2021-07-16T10:03:01.604" v="407" actId="14100"/>
          <ac:picMkLst>
            <pc:docMk/>
            <pc:sldMk cId="2379644471" sldId="275"/>
            <ac:picMk id="2060" creationId="{540CB4DA-1D47-44CB-8F61-FA0262021ECD}"/>
          </ac:picMkLst>
        </pc:picChg>
      </pc:sldChg>
      <pc:sldChg chg="modSp">
        <pc:chgData name="Vanessa Xuereb" userId="cf06a9f6-2ebd-481e-9fd5-404d201fd7dd" providerId="ADAL" clId="{C85BFD70-5922-4999-A6B0-1560DC9F1B5F}" dt="2021-07-16T10:13:27.190" v="1001" actId="1076"/>
        <pc:sldMkLst>
          <pc:docMk/>
          <pc:sldMk cId="2124407820" sldId="279"/>
        </pc:sldMkLst>
        <pc:spChg chg="mod">
          <ac:chgData name="Vanessa Xuereb" userId="cf06a9f6-2ebd-481e-9fd5-404d201fd7dd" providerId="ADAL" clId="{C85BFD70-5922-4999-A6B0-1560DC9F1B5F}" dt="2021-07-16T10:13:27.190" v="1001" actId="1076"/>
          <ac:spMkLst>
            <pc:docMk/>
            <pc:sldMk cId="2124407820" sldId="279"/>
            <ac:spMk id="7" creationId="{8DEAE495-0376-4065-B4C3-957966900855}"/>
          </ac:spMkLst>
        </pc:spChg>
      </pc:sldChg>
      <pc:sldChg chg="modSp">
        <pc:chgData name="Vanessa Xuereb" userId="cf06a9f6-2ebd-481e-9fd5-404d201fd7dd" providerId="ADAL" clId="{C85BFD70-5922-4999-A6B0-1560DC9F1B5F}" dt="2021-07-16T10:09:54.938" v="718" actId="20577"/>
        <pc:sldMkLst>
          <pc:docMk/>
          <pc:sldMk cId="1184791854" sldId="291"/>
        </pc:sldMkLst>
        <pc:spChg chg="mod">
          <ac:chgData name="Vanessa Xuereb" userId="cf06a9f6-2ebd-481e-9fd5-404d201fd7dd" providerId="ADAL" clId="{C85BFD70-5922-4999-A6B0-1560DC9F1B5F}" dt="2021-07-16T10:09:54.938" v="718" actId="20577"/>
          <ac:spMkLst>
            <pc:docMk/>
            <pc:sldMk cId="1184791854" sldId="291"/>
            <ac:spMk id="3" creationId="{03E4D804-F91F-47A7-9BDE-0E3E349B664D}"/>
          </ac:spMkLst>
        </pc:spChg>
      </pc:sldChg>
      <pc:sldChg chg="addSp modSp">
        <pc:chgData name="Vanessa Xuereb" userId="cf06a9f6-2ebd-481e-9fd5-404d201fd7dd" providerId="ADAL" clId="{C85BFD70-5922-4999-A6B0-1560DC9F1B5F}" dt="2021-07-16T10:13:14.067" v="988" actId="26606"/>
        <pc:sldMkLst>
          <pc:docMk/>
          <pc:sldMk cId="3321846535" sldId="293"/>
        </pc:sldMkLst>
        <pc:spChg chg="mod">
          <ac:chgData name="Vanessa Xuereb" userId="cf06a9f6-2ebd-481e-9fd5-404d201fd7dd" providerId="ADAL" clId="{C85BFD70-5922-4999-A6B0-1560DC9F1B5F}" dt="2021-07-16T10:13:14.067" v="988" actId="26606"/>
          <ac:spMkLst>
            <pc:docMk/>
            <pc:sldMk cId="3321846535" sldId="293"/>
            <ac:spMk id="2" creationId="{1D5B09E9-AD28-4ACC-BCFF-25873B2CBF1D}"/>
          </ac:spMkLst>
        </pc:spChg>
        <pc:spChg chg="add mod">
          <ac:chgData name="Vanessa Xuereb" userId="cf06a9f6-2ebd-481e-9fd5-404d201fd7dd" providerId="ADAL" clId="{C85BFD70-5922-4999-A6B0-1560DC9F1B5F}" dt="2021-07-16T10:13:14.067" v="988" actId="26606"/>
          <ac:spMkLst>
            <pc:docMk/>
            <pc:sldMk cId="3321846535" sldId="293"/>
            <ac:spMk id="7" creationId="{A1791F3F-C483-477B-AF3E-E6333E42AD80}"/>
          </ac:spMkLst>
        </pc:spChg>
        <pc:spChg chg="add mod">
          <ac:chgData name="Vanessa Xuereb" userId="cf06a9f6-2ebd-481e-9fd5-404d201fd7dd" providerId="ADAL" clId="{C85BFD70-5922-4999-A6B0-1560DC9F1B5F}" dt="2021-07-16T10:13:14.067" v="988" actId="26606"/>
          <ac:spMkLst>
            <pc:docMk/>
            <pc:sldMk cId="3321846535" sldId="293"/>
            <ac:spMk id="8" creationId="{504C6015-DCD2-42A0-AD99-B3C615BEA9D9}"/>
          </ac:spMkLst>
        </pc:spChg>
        <pc:spChg chg="add">
          <ac:chgData name="Vanessa Xuereb" userId="cf06a9f6-2ebd-481e-9fd5-404d201fd7dd" providerId="ADAL" clId="{C85BFD70-5922-4999-A6B0-1560DC9F1B5F}" dt="2021-07-16T10:13:14.067" v="988" actId="26606"/>
          <ac:spMkLst>
            <pc:docMk/>
            <pc:sldMk cId="3321846535" sldId="293"/>
            <ac:spMk id="75" creationId="{819D1EE6-C77B-4AB5-80C2-B2766A04E642}"/>
          </ac:spMkLst>
        </pc:spChg>
        <pc:spChg chg="add">
          <ac:chgData name="Vanessa Xuereb" userId="cf06a9f6-2ebd-481e-9fd5-404d201fd7dd" providerId="ADAL" clId="{C85BFD70-5922-4999-A6B0-1560DC9F1B5F}" dt="2021-07-16T10:13:14.067" v="988" actId="26606"/>
          <ac:spMkLst>
            <pc:docMk/>
            <pc:sldMk cId="3321846535" sldId="293"/>
            <ac:spMk id="77" creationId="{873991DB-6F50-4514-9746-B72BC8E1059E}"/>
          </ac:spMkLst>
        </pc:spChg>
        <pc:picChg chg="add mod ord">
          <ac:chgData name="Vanessa Xuereb" userId="cf06a9f6-2ebd-481e-9fd5-404d201fd7dd" providerId="ADAL" clId="{C85BFD70-5922-4999-A6B0-1560DC9F1B5F}" dt="2021-07-16T10:13:14.067" v="988" actId="26606"/>
          <ac:picMkLst>
            <pc:docMk/>
            <pc:sldMk cId="3321846535" sldId="293"/>
            <ac:picMk id="3078" creationId="{DE52B118-735D-446E-9132-BC549479AD25}"/>
          </ac:picMkLst>
        </pc:picChg>
      </pc:sldChg>
      <pc:sldChg chg="addSp delSp modSp">
        <pc:chgData name="Vanessa Xuereb" userId="cf06a9f6-2ebd-481e-9fd5-404d201fd7dd" providerId="ADAL" clId="{C85BFD70-5922-4999-A6B0-1560DC9F1B5F}" dt="2021-07-16T10:14:49.492" v="1231" actId="478"/>
        <pc:sldMkLst>
          <pc:docMk/>
          <pc:sldMk cId="1784228160" sldId="294"/>
        </pc:sldMkLst>
        <pc:spChg chg="add del mod">
          <ac:chgData name="Vanessa Xuereb" userId="cf06a9f6-2ebd-481e-9fd5-404d201fd7dd" providerId="ADAL" clId="{C85BFD70-5922-4999-A6B0-1560DC9F1B5F}" dt="2021-07-16T10:14:46.832" v="1230" actId="478"/>
          <ac:spMkLst>
            <pc:docMk/>
            <pc:sldMk cId="1784228160" sldId="294"/>
            <ac:spMk id="3" creationId="{03E4D804-F91F-47A7-9BDE-0E3E349B664D}"/>
          </ac:spMkLst>
        </pc:spChg>
        <pc:picChg chg="del">
          <ac:chgData name="Vanessa Xuereb" userId="cf06a9f6-2ebd-481e-9fd5-404d201fd7dd" providerId="ADAL" clId="{C85BFD70-5922-4999-A6B0-1560DC9F1B5F}" dt="2021-07-16T10:14:49.492" v="1231" actId="478"/>
          <ac:picMkLst>
            <pc:docMk/>
            <pc:sldMk cId="1784228160" sldId="294"/>
            <ac:picMk id="1026" creationId="{43DA8713-9115-443B-9620-C6FC3DDF3A56}"/>
          </ac:picMkLst>
        </pc:picChg>
      </pc:sldChg>
      <pc:sldChg chg="modSp">
        <pc:chgData name="Vanessa Xuereb" userId="cf06a9f6-2ebd-481e-9fd5-404d201fd7dd" providerId="ADAL" clId="{C85BFD70-5922-4999-A6B0-1560DC9F1B5F}" dt="2021-07-16T10:16:21.822" v="1295" actId="1076"/>
        <pc:sldMkLst>
          <pc:docMk/>
          <pc:sldMk cId="2353472197" sldId="295"/>
        </pc:sldMkLst>
        <pc:spChg chg="mod">
          <ac:chgData name="Vanessa Xuereb" userId="cf06a9f6-2ebd-481e-9fd5-404d201fd7dd" providerId="ADAL" clId="{C85BFD70-5922-4999-A6B0-1560DC9F1B5F}" dt="2021-07-16T10:16:21.822" v="1295" actId="1076"/>
          <ac:spMkLst>
            <pc:docMk/>
            <pc:sldMk cId="2353472197" sldId="295"/>
            <ac:spMk id="7" creationId="{8DEAE495-0376-4065-B4C3-957966900855}"/>
          </ac:spMkLst>
        </pc:spChg>
      </pc:sldChg>
      <pc:sldChg chg="addSp modSp">
        <pc:chgData name="Vanessa Xuereb" userId="cf06a9f6-2ebd-481e-9fd5-404d201fd7dd" providerId="ADAL" clId="{C85BFD70-5922-4999-A6B0-1560DC9F1B5F}" dt="2021-07-16T10:25:10.616" v="1596" actId="14100"/>
        <pc:sldMkLst>
          <pc:docMk/>
          <pc:sldMk cId="3874468352" sldId="296"/>
        </pc:sldMkLst>
        <pc:spChg chg="add">
          <ac:chgData name="Vanessa Xuereb" userId="cf06a9f6-2ebd-481e-9fd5-404d201fd7dd" providerId="ADAL" clId="{C85BFD70-5922-4999-A6B0-1560DC9F1B5F}" dt="2021-07-16T10:24:19.458" v="1585" actId="14100"/>
          <ac:spMkLst>
            <pc:docMk/>
            <pc:sldMk cId="3874468352" sldId="296"/>
            <ac:spMk id="4" creationId="{C3198F44-26F4-4B78-8B94-1A7311E3F07D}"/>
          </ac:spMkLst>
        </pc:spChg>
        <pc:spChg chg="add">
          <ac:chgData name="Vanessa Xuereb" userId="cf06a9f6-2ebd-481e-9fd5-404d201fd7dd" providerId="ADAL" clId="{C85BFD70-5922-4999-A6B0-1560DC9F1B5F}" dt="2021-07-16T10:24:21.107" v="1586" actId="14100"/>
          <ac:spMkLst>
            <pc:docMk/>
            <pc:sldMk cId="3874468352" sldId="296"/>
            <ac:spMk id="5" creationId="{7EC505B7-7E39-4DE5-A495-C53B3E49F4D0}"/>
          </ac:spMkLst>
        </pc:spChg>
        <pc:spChg chg="add">
          <ac:chgData name="Vanessa Xuereb" userId="cf06a9f6-2ebd-481e-9fd5-404d201fd7dd" providerId="ADAL" clId="{C85BFD70-5922-4999-A6B0-1560DC9F1B5F}" dt="2021-07-16T10:24:23.548" v="1587" actId="14100"/>
          <ac:spMkLst>
            <pc:docMk/>
            <pc:sldMk cId="3874468352" sldId="296"/>
            <ac:spMk id="6" creationId="{6A7CA9D2-D4F6-46BD-BDC2-7E92B8933263}"/>
          </ac:spMkLst>
        </pc:spChg>
        <pc:picChg chg="add mod">
          <ac:chgData name="Vanessa Xuereb" userId="cf06a9f6-2ebd-481e-9fd5-404d201fd7dd" providerId="ADAL" clId="{C85BFD70-5922-4999-A6B0-1560DC9F1B5F}" dt="2021-07-16T10:25:10.616" v="1596" actId="14100"/>
          <ac:picMkLst>
            <pc:docMk/>
            <pc:sldMk cId="3874468352" sldId="296"/>
            <ac:picMk id="5128" creationId="{B482AF1F-F333-432F-9073-7DE63B73A0A0}"/>
          </ac:picMkLst>
        </pc:picChg>
      </pc:sldChg>
      <pc:sldChg chg="modSp">
        <pc:chgData name="Vanessa Xuereb" userId="cf06a9f6-2ebd-481e-9fd5-404d201fd7dd" providerId="ADAL" clId="{C85BFD70-5922-4999-A6B0-1560DC9F1B5F}" dt="2021-07-16T10:25:54.680" v="1629" actId="1076"/>
        <pc:sldMkLst>
          <pc:docMk/>
          <pc:sldMk cId="2688967660" sldId="297"/>
        </pc:sldMkLst>
        <pc:spChg chg="mod">
          <ac:chgData name="Vanessa Xuereb" userId="cf06a9f6-2ebd-481e-9fd5-404d201fd7dd" providerId="ADAL" clId="{C85BFD70-5922-4999-A6B0-1560DC9F1B5F}" dt="2021-07-16T10:25:54.680" v="1629" actId="1076"/>
          <ac:spMkLst>
            <pc:docMk/>
            <pc:sldMk cId="2688967660" sldId="297"/>
            <ac:spMk id="7" creationId="{8DEAE495-0376-4065-B4C3-957966900855}"/>
          </ac:spMkLst>
        </pc:spChg>
      </pc:sldChg>
      <pc:sldChg chg="addSp modSp">
        <pc:chgData name="Vanessa Xuereb" userId="cf06a9f6-2ebd-481e-9fd5-404d201fd7dd" providerId="ADAL" clId="{C85BFD70-5922-4999-A6B0-1560DC9F1B5F}" dt="2021-07-16T10:28:04.800" v="1835" actId="14100"/>
        <pc:sldMkLst>
          <pc:docMk/>
          <pc:sldMk cId="2660364424" sldId="298"/>
        </pc:sldMkLst>
        <pc:picChg chg="add mod">
          <ac:chgData name="Vanessa Xuereb" userId="cf06a9f6-2ebd-481e-9fd5-404d201fd7dd" providerId="ADAL" clId="{C85BFD70-5922-4999-A6B0-1560DC9F1B5F}" dt="2021-07-16T10:28:04.800" v="1835" actId="14100"/>
          <ac:picMkLst>
            <pc:docMk/>
            <pc:sldMk cId="2660364424" sldId="298"/>
            <ac:picMk id="3" creationId="{54714270-5469-407F-BEBE-4672CA6A1158}"/>
          </ac:picMkLst>
        </pc:picChg>
      </pc:sldChg>
      <pc:sldChg chg="modSp">
        <pc:chgData name="Vanessa Xuereb" userId="cf06a9f6-2ebd-481e-9fd5-404d201fd7dd" providerId="ADAL" clId="{C85BFD70-5922-4999-A6B0-1560DC9F1B5F}" dt="2021-07-16T10:11:57.720" v="980" actId="122"/>
        <pc:sldMkLst>
          <pc:docMk/>
          <pc:sldMk cId="2132148829" sldId="304"/>
        </pc:sldMkLst>
        <pc:spChg chg="mod">
          <ac:chgData name="Vanessa Xuereb" userId="cf06a9f6-2ebd-481e-9fd5-404d201fd7dd" providerId="ADAL" clId="{C85BFD70-5922-4999-A6B0-1560DC9F1B5F}" dt="2021-07-16T10:11:57.720" v="980" actId="122"/>
          <ac:spMkLst>
            <pc:docMk/>
            <pc:sldMk cId="2132148829" sldId="304"/>
            <ac:spMk id="6" creationId="{4951CB0F-CD1F-4247-B5E6-7EEC5FB2FBA0}"/>
          </ac:spMkLst>
        </pc:spChg>
      </pc:sldChg>
      <pc:sldChg chg="modSp ord">
        <pc:chgData name="Vanessa Xuereb" userId="cf06a9f6-2ebd-481e-9fd5-404d201fd7dd" providerId="ADAL" clId="{C85BFD70-5922-4999-A6B0-1560DC9F1B5F}" dt="2021-07-16T10:15:25.254" v="1256" actId="1076"/>
        <pc:sldMkLst>
          <pc:docMk/>
          <pc:sldMk cId="445121914" sldId="306"/>
        </pc:sldMkLst>
        <pc:spChg chg="mod">
          <ac:chgData name="Vanessa Xuereb" userId="cf06a9f6-2ebd-481e-9fd5-404d201fd7dd" providerId="ADAL" clId="{C85BFD70-5922-4999-A6B0-1560DC9F1B5F}" dt="2021-07-16T10:15:25.254" v="1256" actId="1076"/>
          <ac:spMkLst>
            <pc:docMk/>
            <pc:sldMk cId="445121914" sldId="306"/>
            <ac:spMk id="6" creationId="{4951CB0F-CD1F-4247-B5E6-7EEC5FB2FBA0}"/>
          </ac:spMkLst>
        </pc:spChg>
      </pc:sldChg>
      <pc:sldChg chg="addSp modSp add mod setBg">
        <pc:chgData name="Vanessa Xuereb" userId="cf06a9f6-2ebd-481e-9fd5-404d201fd7dd" providerId="ADAL" clId="{C85BFD70-5922-4999-A6B0-1560DC9F1B5F}" dt="2021-07-16T10:16:01.758" v="1260" actId="26606"/>
        <pc:sldMkLst>
          <pc:docMk/>
          <pc:sldMk cId="807551322" sldId="310"/>
        </pc:sldMkLst>
        <pc:spChg chg="mod ord">
          <ac:chgData name="Vanessa Xuereb" userId="cf06a9f6-2ebd-481e-9fd5-404d201fd7dd" providerId="ADAL" clId="{C85BFD70-5922-4999-A6B0-1560DC9F1B5F}" dt="2021-07-16T10:16:01.758" v="1260" actId="26606"/>
          <ac:spMkLst>
            <pc:docMk/>
            <pc:sldMk cId="807551322" sldId="310"/>
            <ac:spMk id="2" creationId="{95441F90-BD4E-4C1A-BF67-034AB4B6DA0D}"/>
          </ac:spMkLst>
        </pc:spChg>
        <pc:spChg chg="add">
          <ac:chgData name="Vanessa Xuereb" userId="cf06a9f6-2ebd-481e-9fd5-404d201fd7dd" providerId="ADAL" clId="{C85BFD70-5922-4999-A6B0-1560DC9F1B5F}" dt="2021-07-16T10:16:01.758" v="1260" actId="26606"/>
          <ac:spMkLst>
            <pc:docMk/>
            <pc:sldMk cId="807551322" sldId="310"/>
            <ac:spMk id="71" creationId="{819D1EE6-C77B-4AB5-80C2-B2766A04E642}"/>
          </ac:spMkLst>
        </pc:spChg>
        <pc:spChg chg="add">
          <ac:chgData name="Vanessa Xuereb" userId="cf06a9f6-2ebd-481e-9fd5-404d201fd7dd" providerId="ADAL" clId="{C85BFD70-5922-4999-A6B0-1560DC9F1B5F}" dt="2021-07-16T10:16:01.758" v="1260" actId="26606"/>
          <ac:spMkLst>
            <pc:docMk/>
            <pc:sldMk cId="807551322" sldId="310"/>
            <ac:spMk id="73" creationId="{873991DB-6F50-4514-9746-B72BC8E1059E}"/>
          </ac:spMkLst>
        </pc:spChg>
        <pc:picChg chg="add mod">
          <ac:chgData name="Vanessa Xuereb" userId="cf06a9f6-2ebd-481e-9fd5-404d201fd7dd" providerId="ADAL" clId="{C85BFD70-5922-4999-A6B0-1560DC9F1B5F}" dt="2021-07-16T10:16:01.758" v="1260" actId="26606"/>
          <ac:picMkLst>
            <pc:docMk/>
            <pc:sldMk cId="807551322" sldId="310"/>
            <ac:picMk id="4098" creationId="{5CE83EBA-D702-4396-AFE9-DECDB7252B86}"/>
          </ac:picMkLst>
        </pc:picChg>
      </pc:sldChg>
      <pc:sldChg chg="modSp add ord">
        <pc:chgData name="Vanessa Xuereb" userId="cf06a9f6-2ebd-481e-9fd5-404d201fd7dd" providerId="ADAL" clId="{C85BFD70-5922-4999-A6B0-1560DC9F1B5F}" dt="2021-07-16T10:23:45.055" v="1582" actId="123"/>
        <pc:sldMkLst>
          <pc:docMk/>
          <pc:sldMk cId="1419109081" sldId="311"/>
        </pc:sldMkLst>
        <pc:spChg chg="mod">
          <ac:chgData name="Vanessa Xuereb" userId="cf06a9f6-2ebd-481e-9fd5-404d201fd7dd" providerId="ADAL" clId="{C85BFD70-5922-4999-A6B0-1560DC9F1B5F}" dt="2021-07-16T10:23:45.055" v="1582" actId="123"/>
          <ac:spMkLst>
            <pc:docMk/>
            <pc:sldMk cId="1419109081" sldId="311"/>
            <ac:spMk id="3" creationId="{03E4D804-F91F-47A7-9BDE-0E3E349B664D}"/>
          </ac:spMkLst>
        </pc:spChg>
      </pc:sldChg>
      <pc:sldChg chg="add ord">
        <pc:chgData name="Vanessa Xuereb" userId="cf06a9f6-2ebd-481e-9fd5-404d201fd7dd" providerId="ADAL" clId="{C85BFD70-5922-4999-A6B0-1560DC9F1B5F}" dt="2021-07-16T10:23:54.815" v="1584" actId="20577"/>
        <pc:sldMkLst>
          <pc:docMk/>
          <pc:sldMk cId="920680240" sldId="312"/>
        </pc:sldMkLst>
      </pc:sldChg>
      <pc:sldChg chg="modSp add ord">
        <pc:chgData name="Vanessa Xuereb" userId="cf06a9f6-2ebd-481e-9fd5-404d201fd7dd" providerId="ADAL" clId="{C85BFD70-5922-4999-A6B0-1560DC9F1B5F}" dt="2021-07-16T10:27:05.284" v="1830" actId="20577"/>
        <pc:sldMkLst>
          <pc:docMk/>
          <pc:sldMk cId="3953506673" sldId="313"/>
        </pc:sldMkLst>
        <pc:spChg chg="mod">
          <ac:chgData name="Vanessa Xuereb" userId="cf06a9f6-2ebd-481e-9fd5-404d201fd7dd" providerId="ADAL" clId="{C85BFD70-5922-4999-A6B0-1560DC9F1B5F}" dt="2021-07-16T10:27:05.284" v="1830" actId="20577"/>
          <ac:spMkLst>
            <pc:docMk/>
            <pc:sldMk cId="3953506673" sldId="313"/>
            <ac:spMk id="3" creationId="{03E4D804-F91F-47A7-9BDE-0E3E349B664D}"/>
          </ac:spMkLst>
        </pc:spChg>
      </pc:sldChg>
      <pc:sldChg chg="add ord">
        <pc:chgData name="Vanessa Xuereb" userId="cf06a9f6-2ebd-481e-9fd5-404d201fd7dd" providerId="ADAL" clId="{C85BFD70-5922-4999-A6B0-1560DC9F1B5F}" dt="2021-07-16T10:27:15.926" v="1832" actId="20577"/>
        <pc:sldMkLst>
          <pc:docMk/>
          <pc:sldMk cId="2194501708" sldId="314"/>
        </pc:sldMkLst>
      </pc:sldChg>
      <pc:sldChg chg="modSp add ord">
        <pc:chgData name="Vanessa Xuereb" userId="cf06a9f6-2ebd-481e-9fd5-404d201fd7dd" providerId="ADAL" clId="{C85BFD70-5922-4999-A6B0-1560DC9F1B5F}" dt="2021-07-16T10:28:26.836" v="1853" actId="20577"/>
        <pc:sldMkLst>
          <pc:docMk/>
          <pc:sldMk cId="3853877980" sldId="315"/>
        </pc:sldMkLst>
        <pc:spChg chg="mod">
          <ac:chgData name="Vanessa Xuereb" userId="cf06a9f6-2ebd-481e-9fd5-404d201fd7dd" providerId="ADAL" clId="{C85BFD70-5922-4999-A6B0-1560DC9F1B5F}" dt="2021-07-16T10:28:26.836" v="1853" actId="20577"/>
          <ac:spMkLst>
            <pc:docMk/>
            <pc:sldMk cId="3853877980" sldId="315"/>
            <ac:spMk id="7" creationId="{8DEAE495-0376-4065-B4C3-957966900855}"/>
          </ac:spMkLst>
        </pc:spChg>
      </pc:sldChg>
    </pc:docChg>
  </pc:docChgLst>
  <pc:docChgLst>
    <pc:chgData name="Mary Jude Camilleri" userId="S::mary.jude.camilleri@ilearn.edu.mt::d532b959-8ce3-47c7-b170-dad374501405" providerId="AD" clId="Web-{A8D48D94-DCF4-C48D-FCD1-5570B2429580}"/>
    <pc:docChg chg="delSld modSld modSection">
      <pc:chgData name="Mary Jude Camilleri" userId="S::mary.jude.camilleri@ilearn.edu.mt::d532b959-8ce3-47c7-b170-dad374501405" providerId="AD" clId="Web-{A8D48D94-DCF4-C48D-FCD1-5570B2429580}" dt="2021-11-08T13:22:09.438" v="111" actId="20577"/>
      <pc:docMkLst>
        <pc:docMk/>
      </pc:docMkLst>
      <pc:sldChg chg="modSp">
        <pc:chgData name="Mary Jude Camilleri" userId="S::mary.jude.camilleri@ilearn.edu.mt::d532b959-8ce3-47c7-b170-dad374501405" providerId="AD" clId="Web-{A8D48D94-DCF4-C48D-FCD1-5570B2429580}" dt="2021-11-08T13:22:09.438" v="111" actId="20577"/>
        <pc:sldMkLst>
          <pc:docMk/>
          <pc:sldMk cId="3209612122" sldId="257"/>
        </pc:sldMkLst>
        <pc:spChg chg="mod">
          <ac:chgData name="Mary Jude Camilleri" userId="S::mary.jude.camilleri@ilearn.edu.mt::d532b959-8ce3-47c7-b170-dad374501405" providerId="AD" clId="Web-{A8D48D94-DCF4-C48D-FCD1-5570B2429580}" dt="2021-11-08T13:22:09.438" v="111" actId="20577"/>
          <ac:spMkLst>
            <pc:docMk/>
            <pc:sldMk cId="3209612122" sldId="257"/>
            <ac:spMk id="6" creationId="{DD5DA18D-2C0E-496B-8E21-6796A46B6D13}"/>
          </ac:spMkLst>
        </pc:spChg>
      </pc:sldChg>
      <pc:sldChg chg="modSp">
        <pc:chgData name="Mary Jude Camilleri" userId="S::mary.jude.camilleri@ilearn.edu.mt::d532b959-8ce3-47c7-b170-dad374501405" providerId="AD" clId="Web-{A8D48D94-DCF4-C48D-FCD1-5570B2429580}" dt="2021-11-08T13:18:21.478" v="0" actId="1076"/>
        <pc:sldMkLst>
          <pc:docMk/>
          <pc:sldMk cId="3790801476" sldId="258"/>
        </pc:sldMkLst>
        <pc:spChg chg="mod">
          <ac:chgData name="Mary Jude Camilleri" userId="S::mary.jude.camilleri@ilearn.edu.mt::d532b959-8ce3-47c7-b170-dad374501405" providerId="AD" clId="Web-{A8D48D94-DCF4-C48D-FCD1-5570B2429580}" dt="2021-11-08T13:18:21.478" v="0" actId="1076"/>
          <ac:spMkLst>
            <pc:docMk/>
            <pc:sldMk cId="3790801476" sldId="258"/>
            <ac:spMk id="2" creationId="{ADC13297-E859-47B8-AA31-872657C6AA6F}"/>
          </ac:spMkLst>
        </pc:spChg>
      </pc:sldChg>
      <pc:sldChg chg="modSp del">
        <pc:chgData name="Mary Jude Camilleri" userId="S::mary.jude.camilleri@ilearn.edu.mt::d532b959-8ce3-47c7-b170-dad374501405" providerId="AD" clId="Web-{A8D48D94-DCF4-C48D-FCD1-5570B2429580}" dt="2021-11-08T13:21:52.343" v="95"/>
        <pc:sldMkLst>
          <pc:docMk/>
          <pc:sldMk cId="2379644471" sldId="275"/>
        </pc:sldMkLst>
        <pc:spChg chg="mod">
          <ac:chgData name="Mary Jude Camilleri" userId="S::mary.jude.camilleri@ilearn.edu.mt::d532b959-8ce3-47c7-b170-dad374501405" providerId="AD" clId="Web-{A8D48D94-DCF4-C48D-FCD1-5570B2429580}" dt="2021-11-08T13:21:50.750" v="94" actId="20577"/>
          <ac:spMkLst>
            <pc:docMk/>
            <pc:sldMk cId="2379644471" sldId="275"/>
            <ac:spMk id="3" creationId="{4D8B9270-C0D2-4214-854E-1C5CD90416DE}"/>
          </ac:spMkLst>
        </pc:spChg>
      </pc:sldChg>
      <pc:sldChg chg="modSp">
        <pc:chgData name="Mary Jude Camilleri" userId="S::mary.jude.camilleri@ilearn.edu.mt::d532b959-8ce3-47c7-b170-dad374501405" providerId="AD" clId="Web-{A8D48D94-DCF4-C48D-FCD1-5570B2429580}" dt="2021-11-08T13:19:53.059" v="24" actId="1076"/>
        <pc:sldMkLst>
          <pc:docMk/>
          <pc:sldMk cId="4048662688" sldId="289"/>
        </pc:sldMkLst>
        <pc:picChg chg="mod">
          <ac:chgData name="Mary Jude Camilleri" userId="S::mary.jude.camilleri@ilearn.edu.mt::d532b959-8ce3-47c7-b170-dad374501405" providerId="AD" clId="Web-{A8D48D94-DCF4-C48D-FCD1-5570B2429580}" dt="2021-11-08T13:19:53.059" v="24" actId="1076"/>
          <ac:picMkLst>
            <pc:docMk/>
            <pc:sldMk cId="4048662688" sldId="289"/>
            <ac:picMk id="4" creationId="{81C213A9-0AFF-46F1-BABB-280D5B5AD177}"/>
          </ac:picMkLst>
        </pc:picChg>
      </pc:sldChg>
      <pc:sldChg chg="modSp">
        <pc:chgData name="Mary Jude Camilleri" userId="S::mary.jude.camilleri@ilearn.edu.mt::d532b959-8ce3-47c7-b170-dad374501405" providerId="AD" clId="Web-{A8D48D94-DCF4-C48D-FCD1-5570B2429580}" dt="2021-11-08T13:19:43.793" v="23"/>
        <pc:sldMkLst>
          <pc:docMk/>
          <pc:sldMk cId="2779847927" sldId="323"/>
        </pc:sldMkLst>
        <pc:spChg chg="mod">
          <ac:chgData name="Mary Jude Camilleri" userId="S::mary.jude.camilleri@ilearn.edu.mt::d532b959-8ce3-47c7-b170-dad374501405" providerId="AD" clId="Web-{A8D48D94-DCF4-C48D-FCD1-5570B2429580}" dt="2021-11-08T13:19:43.793" v="23"/>
          <ac:spMkLst>
            <pc:docMk/>
            <pc:sldMk cId="2779847927" sldId="323"/>
            <ac:spMk id="3" creationId="{61824864-7641-451C-B700-08C89CEC5DE2}"/>
          </ac:spMkLst>
        </pc:spChg>
      </pc:sldChg>
      <pc:sldChg chg="del">
        <pc:chgData name="Mary Jude Camilleri" userId="S::mary.jude.camilleri@ilearn.edu.mt::d532b959-8ce3-47c7-b170-dad374501405" providerId="AD" clId="Web-{A8D48D94-DCF4-C48D-FCD1-5570B2429580}" dt="2021-11-08T13:18:52.151" v="1"/>
        <pc:sldMkLst>
          <pc:docMk/>
          <pc:sldMk cId="238003965" sldId="324"/>
        </pc:sldMkLst>
      </pc:sldChg>
    </pc:docChg>
  </pc:docChgLst>
  <pc:docChgLst>
    <pc:chgData name="Mary Jude Camilleri" userId="S::mary.jude.camilleri@ilearn.edu.mt::d532b959-8ce3-47c7-b170-dad374501405" providerId="AD" clId="Web-{6195C933-7E9B-6363-F881-514ABCB80A04}"/>
    <pc:docChg chg="modSld">
      <pc:chgData name="Mary Jude Camilleri" userId="S::mary.jude.camilleri@ilearn.edu.mt::d532b959-8ce3-47c7-b170-dad374501405" providerId="AD" clId="Web-{6195C933-7E9B-6363-F881-514ABCB80A04}" dt="2021-09-29T08:31:02.944" v="301" actId="20577"/>
      <pc:docMkLst>
        <pc:docMk/>
      </pc:docMkLst>
      <pc:sldChg chg="modSp">
        <pc:chgData name="Mary Jude Camilleri" userId="S::mary.jude.camilleri@ilearn.edu.mt::d532b959-8ce3-47c7-b170-dad374501405" providerId="AD" clId="Web-{6195C933-7E9B-6363-F881-514ABCB80A04}" dt="2021-09-29T08:22:59.461" v="7" actId="20577"/>
        <pc:sldMkLst>
          <pc:docMk/>
          <pc:sldMk cId="3209612122" sldId="257"/>
        </pc:sldMkLst>
        <pc:spChg chg="mod">
          <ac:chgData name="Mary Jude Camilleri" userId="S::mary.jude.camilleri@ilearn.edu.mt::d532b959-8ce3-47c7-b170-dad374501405" providerId="AD" clId="Web-{6195C933-7E9B-6363-F881-514ABCB80A04}" dt="2021-09-29T08:22:59.461" v="7" actId="20577"/>
          <ac:spMkLst>
            <pc:docMk/>
            <pc:sldMk cId="3209612122" sldId="257"/>
            <ac:spMk id="6" creationId="{DD5DA18D-2C0E-496B-8E21-6796A46B6D13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3:16.008" v="16" actId="20577"/>
        <pc:sldMkLst>
          <pc:docMk/>
          <pc:sldMk cId="2971757086" sldId="260"/>
        </pc:sldMkLst>
        <pc:spChg chg="mod">
          <ac:chgData name="Mary Jude Camilleri" userId="S::mary.jude.camilleri@ilearn.edu.mt::d532b959-8ce3-47c7-b170-dad374501405" providerId="AD" clId="Web-{6195C933-7E9B-6363-F881-514ABCB80A04}" dt="2021-09-29T08:23:16.008" v="16" actId="20577"/>
          <ac:spMkLst>
            <pc:docMk/>
            <pc:sldMk cId="2971757086" sldId="260"/>
            <ac:spMk id="2" creationId="{BFA60CD6-81D6-4335-86D0-B0DC9AF34DB2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9:34.613" v="212" actId="14100"/>
        <pc:sldMkLst>
          <pc:docMk/>
          <pc:sldMk cId="2251471221" sldId="273"/>
        </pc:sldMkLst>
        <pc:picChg chg="mod">
          <ac:chgData name="Mary Jude Camilleri" userId="S::mary.jude.camilleri@ilearn.edu.mt::d532b959-8ce3-47c7-b170-dad374501405" providerId="AD" clId="Web-{6195C933-7E9B-6363-F881-514ABCB80A04}" dt="2021-09-29T08:29:34.613" v="212" actId="14100"/>
          <ac:picMkLst>
            <pc:docMk/>
            <pc:sldMk cId="2251471221" sldId="273"/>
            <ac:picMk id="5" creationId="{807CD017-7316-4FF6-8A6D-B9BC6E948F62}"/>
          </ac:picMkLst>
        </pc:picChg>
      </pc:sldChg>
      <pc:sldChg chg="delSp modSp">
        <pc:chgData name="Mary Jude Camilleri" userId="S::mary.jude.camilleri@ilearn.edu.mt::d532b959-8ce3-47c7-b170-dad374501405" providerId="AD" clId="Web-{6195C933-7E9B-6363-F881-514ABCB80A04}" dt="2021-09-29T08:24:02.182" v="80" actId="20577"/>
        <pc:sldMkLst>
          <pc:docMk/>
          <pc:sldMk cId="2379644471" sldId="275"/>
        </pc:sldMkLst>
        <pc:spChg chg="mod">
          <ac:chgData name="Mary Jude Camilleri" userId="S::mary.jude.camilleri@ilearn.edu.mt::d532b959-8ce3-47c7-b170-dad374501405" providerId="AD" clId="Web-{6195C933-7E9B-6363-F881-514ABCB80A04}" dt="2021-09-29T08:24:02.182" v="80" actId="20577"/>
          <ac:spMkLst>
            <pc:docMk/>
            <pc:sldMk cId="2379644471" sldId="275"/>
            <ac:spMk id="3" creationId="{4D8B9270-C0D2-4214-854E-1C5CD90416DE}"/>
          </ac:spMkLst>
        </pc:spChg>
        <pc:picChg chg="del">
          <ac:chgData name="Mary Jude Camilleri" userId="S::mary.jude.camilleri@ilearn.edu.mt::d532b959-8ce3-47c7-b170-dad374501405" providerId="AD" clId="Web-{6195C933-7E9B-6363-F881-514ABCB80A04}" dt="2021-09-29T08:23:31.087" v="43"/>
          <ac:picMkLst>
            <pc:docMk/>
            <pc:sldMk cId="2379644471" sldId="275"/>
            <ac:picMk id="2060" creationId="{540CB4DA-1D47-44CB-8F61-FA0262021ECD}"/>
          </ac:picMkLst>
        </pc:picChg>
      </pc:sldChg>
      <pc:sldChg chg="modSp">
        <pc:chgData name="Mary Jude Camilleri" userId="S::mary.jude.camilleri@ilearn.edu.mt::d532b959-8ce3-47c7-b170-dad374501405" providerId="AD" clId="Web-{6195C933-7E9B-6363-F881-514ABCB80A04}" dt="2021-09-29T08:24:44.778" v="86" actId="20577"/>
        <pc:sldMkLst>
          <pc:docMk/>
          <pc:sldMk cId="1184791854" sldId="291"/>
        </pc:sldMkLst>
        <pc:spChg chg="mod">
          <ac:chgData name="Mary Jude Camilleri" userId="S::mary.jude.camilleri@ilearn.edu.mt::d532b959-8ce3-47c7-b170-dad374501405" providerId="AD" clId="Web-{6195C933-7E9B-6363-F881-514ABCB80A04}" dt="2021-09-29T08:24:44.778" v="86" actId="20577"/>
          <ac:spMkLst>
            <pc:docMk/>
            <pc:sldMk cId="1184791854" sldId="291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4:36.214" v="84" actId="20577"/>
        <pc:sldMkLst>
          <pc:docMk/>
          <pc:sldMk cId="1784228160" sldId="294"/>
        </pc:sldMkLst>
        <pc:spChg chg="mod">
          <ac:chgData name="Mary Jude Camilleri" userId="S::mary.jude.camilleri@ilearn.edu.mt::d532b959-8ce3-47c7-b170-dad374501405" providerId="AD" clId="Web-{6195C933-7E9B-6363-F881-514ABCB80A04}" dt="2021-09-29T08:24:36.214" v="84" actId="20577"/>
          <ac:spMkLst>
            <pc:docMk/>
            <pc:sldMk cId="1784228160" sldId="294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4:55.839" v="88" actId="20577"/>
        <pc:sldMkLst>
          <pc:docMk/>
          <pc:sldMk cId="2132148829" sldId="304"/>
        </pc:sldMkLst>
        <pc:spChg chg="mod">
          <ac:chgData name="Mary Jude Camilleri" userId="S::mary.jude.camilleri@ilearn.edu.mt::d532b959-8ce3-47c7-b170-dad374501405" providerId="AD" clId="Web-{6195C933-7E9B-6363-F881-514ABCB80A04}" dt="2021-09-29T08:24:55.839" v="88" actId="20577"/>
          <ac:spMkLst>
            <pc:docMk/>
            <pc:sldMk cId="2132148829" sldId="304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5:01.933" v="90" actId="20577"/>
        <pc:sldMkLst>
          <pc:docMk/>
          <pc:sldMk cId="445121914" sldId="306"/>
        </pc:sldMkLst>
        <pc:spChg chg="mod">
          <ac:chgData name="Mary Jude Camilleri" userId="S::mary.jude.camilleri@ilearn.edu.mt::d532b959-8ce3-47c7-b170-dad374501405" providerId="AD" clId="Web-{6195C933-7E9B-6363-F881-514ABCB80A04}" dt="2021-09-29T08:25:01.933" v="90" actId="20577"/>
          <ac:spMkLst>
            <pc:docMk/>
            <pc:sldMk cId="445121914" sldId="306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9:23.488" v="209" actId="20577"/>
        <pc:sldMkLst>
          <pc:docMk/>
          <pc:sldMk cId="3322370195" sldId="309"/>
        </pc:sldMkLst>
        <pc:spChg chg="mod">
          <ac:chgData name="Mary Jude Camilleri" userId="S::mary.jude.camilleri@ilearn.edu.mt::d532b959-8ce3-47c7-b170-dad374501405" providerId="AD" clId="Web-{6195C933-7E9B-6363-F881-514ABCB80A04}" dt="2021-09-29T08:29:23.488" v="209" actId="20577"/>
          <ac:spMkLst>
            <pc:docMk/>
            <pc:sldMk cId="3322370195" sldId="309"/>
            <ac:spMk id="4" creationId="{B14EAD73-2C8E-44B0-9E05-226C4928058F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5:46.029" v="121" actId="20577"/>
        <pc:sldMkLst>
          <pc:docMk/>
          <pc:sldMk cId="1419109081" sldId="311"/>
        </pc:sldMkLst>
        <pc:spChg chg="mod">
          <ac:chgData name="Mary Jude Camilleri" userId="S::mary.jude.camilleri@ilearn.edu.mt::d532b959-8ce3-47c7-b170-dad374501405" providerId="AD" clId="Web-{6195C933-7E9B-6363-F881-514ABCB80A04}" dt="2021-09-29T08:25:46.029" v="121" actId="20577"/>
          <ac:spMkLst>
            <pc:docMk/>
            <pc:sldMk cId="1419109081" sldId="311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5:57.872" v="124" actId="20577"/>
        <pc:sldMkLst>
          <pc:docMk/>
          <pc:sldMk cId="920680240" sldId="312"/>
        </pc:sldMkLst>
        <pc:spChg chg="mod">
          <ac:chgData name="Mary Jude Camilleri" userId="S::mary.jude.camilleri@ilearn.edu.mt::d532b959-8ce3-47c7-b170-dad374501405" providerId="AD" clId="Web-{6195C933-7E9B-6363-F881-514ABCB80A04}" dt="2021-09-29T08:25:57.872" v="124" actId="20577"/>
          <ac:spMkLst>
            <pc:docMk/>
            <pc:sldMk cId="920680240" sldId="312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7:11.272" v="139" actId="20577"/>
        <pc:sldMkLst>
          <pc:docMk/>
          <pc:sldMk cId="3953506673" sldId="313"/>
        </pc:sldMkLst>
        <pc:spChg chg="mod">
          <ac:chgData name="Mary Jude Camilleri" userId="S::mary.jude.camilleri@ilearn.edu.mt::d532b959-8ce3-47c7-b170-dad374501405" providerId="AD" clId="Web-{6195C933-7E9B-6363-F881-514ABCB80A04}" dt="2021-09-29T08:27:11.272" v="139" actId="20577"/>
          <ac:spMkLst>
            <pc:docMk/>
            <pc:sldMk cId="3953506673" sldId="313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7:17.812" v="142" actId="20577"/>
        <pc:sldMkLst>
          <pc:docMk/>
          <pc:sldMk cId="2194501708" sldId="314"/>
        </pc:sldMkLst>
        <pc:spChg chg="mod">
          <ac:chgData name="Mary Jude Camilleri" userId="S::mary.jude.camilleri@ilearn.edu.mt::d532b959-8ce3-47c7-b170-dad374501405" providerId="AD" clId="Web-{6195C933-7E9B-6363-F881-514ABCB80A04}" dt="2021-09-29T08:27:17.812" v="142" actId="20577"/>
          <ac:spMkLst>
            <pc:docMk/>
            <pc:sldMk cId="2194501708" sldId="314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7:46.688" v="157" actId="20577"/>
        <pc:sldMkLst>
          <pc:docMk/>
          <pc:sldMk cId="4004421342" sldId="316"/>
        </pc:sldMkLst>
        <pc:spChg chg="mod">
          <ac:chgData name="Mary Jude Camilleri" userId="S::mary.jude.camilleri@ilearn.edu.mt::d532b959-8ce3-47c7-b170-dad374501405" providerId="AD" clId="Web-{6195C933-7E9B-6363-F881-514ABCB80A04}" dt="2021-09-29T08:27:46.688" v="157" actId="20577"/>
          <ac:spMkLst>
            <pc:docMk/>
            <pc:sldMk cId="4004421342" sldId="316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7:51.329" v="160" actId="20577"/>
        <pc:sldMkLst>
          <pc:docMk/>
          <pc:sldMk cId="2929992498" sldId="317"/>
        </pc:sldMkLst>
        <pc:spChg chg="mod">
          <ac:chgData name="Mary Jude Camilleri" userId="S::mary.jude.camilleri@ilearn.edu.mt::d532b959-8ce3-47c7-b170-dad374501405" providerId="AD" clId="Web-{6195C933-7E9B-6363-F881-514ABCB80A04}" dt="2021-09-29T08:27:51.329" v="160" actId="20577"/>
          <ac:spMkLst>
            <pc:docMk/>
            <pc:sldMk cId="2929992498" sldId="317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8:33.236" v="178" actId="20577"/>
        <pc:sldMkLst>
          <pc:docMk/>
          <pc:sldMk cId="4247962583" sldId="319"/>
        </pc:sldMkLst>
        <pc:spChg chg="mod">
          <ac:chgData name="Mary Jude Camilleri" userId="S::mary.jude.camilleri@ilearn.edu.mt::d532b959-8ce3-47c7-b170-dad374501405" providerId="AD" clId="Web-{6195C933-7E9B-6363-F881-514ABCB80A04}" dt="2021-09-29T08:28:33.236" v="178" actId="20577"/>
          <ac:spMkLst>
            <pc:docMk/>
            <pc:sldMk cId="4247962583" sldId="319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28:38.877" v="181" actId="20577"/>
        <pc:sldMkLst>
          <pc:docMk/>
          <pc:sldMk cId="2112499265" sldId="320"/>
        </pc:sldMkLst>
        <pc:spChg chg="mod">
          <ac:chgData name="Mary Jude Camilleri" userId="S::mary.jude.camilleri@ilearn.edu.mt::d532b959-8ce3-47c7-b170-dad374501405" providerId="AD" clId="Web-{6195C933-7E9B-6363-F881-514ABCB80A04}" dt="2021-09-29T08:28:38.877" v="181" actId="20577"/>
          <ac:spMkLst>
            <pc:docMk/>
            <pc:sldMk cId="2112499265" sldId="320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6195C933-7E9B-6363-F881-514ABCB80A04}" dt="2021-09-29T08:31:02.944" v="301" actId="20577"/>
        <pc:sldMkLst>
          <pc:docMk/>
          <pc:sldMk cId="2779847927" sldId="323"/>
        </pc:sldMkLst>
        <pc:spChg chg="mod">
          <ac:chgData name="Mary Jude Camilleri" userId="S::mary.jude.camilleri@ilearn.edu.mt::d532b959-8ce3-47c7-b170-dad374501405" providerId="AD" clId="Web-{6195C933-7E9B-6363-F881-514ABCB80A04}" dt="2021-09-29T08:31:02.944" v="301" actId="20577"/>
          <ac:spMkLst>
            <pc:docMk/>
            <pc:sldMk cId="2779847927" sldId="323"/>
            <ac:spMk id="3" creationId="{61824864-7641-451C-B700-08C89CEC5DE2}"/>
          </ac:spMkLst>
        </pc:spChg>
      </pc:sldChg>
    </pc:docChg>
  </pc:docChgLst>
  <pc:docChgLst>
    <pc:chgData name="Mary Jude Camilleri" userId="S::mary.jude.camilleri@ilearn.edu.mt::d532b959-8ce3-47c7-b170-dad374501405" providerId="AD" clId="Web-{8112E5B6-C28B-7670-4224-0A72EF587017}"/>
    <pc:docChg chg="delSld modSld modSection">
      <pc:chgData name="Mary Jude Camilleri" userId="S::mary.jude.camilleri@ilearn.edu.mt::d532b959-8ce3-47c7-b170-dad374501405" providerId="AD" clId="Web-{8112E5B6-C28B-7670-4224-0A72EF587017}" dt="2021-10-01T09:33:47.544" v="121" actId="14100"/>
      <pc:docMkLst>
        <pc:docMk/>
      </pc:docMkLst>
      <pc:sldChg chg="addSp delSp modSp mod setBg addAnim delAnim setClrOvrMap">
        <pc:chgData name="Mary Jude Camilleri" userId="S::mary.jude.camilleri@ilearn.edu.mt::d532b959-8ce3-47c7-b170-dad374501405" providerId="AD" clId="Web-{8112E5B6-C28B-7670-4224-0A72EF587017}" dt="2021-10-01T09:29:14.333" v="11" actId="1076"/>
        <pc:sldMkLst>
          <pc:docMk/>
          <pc:sldMk cId="2431787272" sldId="256"/>
        </pc:sldMkLst>
        <pc:spChg chg="mod">
          <ac:chgData name="Mary Jude Camilleri" userId="S::mary.jude.camilleri@ilearn.edu.mt::d532b959-8ce3-47c7-b170-dad374501405" providerId="AD" clId="Web-{8112E5B6-C28B-7670-4224-0A72EF587017}" dt="2021-10-01T09:29:14.333" v="11" actId="1076"/>
          <ac:spMkLst>
            <pc:docMk/>
            <pc:sldMk cId="2431787272" sldId="256"/>
            <ac:spMk id="2" creationId="{9C5443B5-D8A1-4BAA-9AC0-1EFCC95FCA55}"/>
          </ac:spMkLst>
        </pc:spChg>
        <pc:spChg chg="del mod">
          <ac:chgData name="Mary Jude Camilleri" userId="S::mary.jude.camilleri@ilearn.edu.mt::d532b959-8ce3-47c7-b170-dad374501405" providerId="AD" clId="Web-{8112E5B6-C28B-7670-4224-0A72EF587017}" dt="2021-10-01T09:29:05.677" v="9"/>
          <ac:spMkLst>
            <pc:docMk/>
            <pc:sldMk cId="2431787272" sldId="256"/>
            <ac:spMk id="3" creationId="{5395F76B-4D80-42C0-BA8A-4175D112D96E}"/>
          </ac:spMkLst>
        </pc:spChg>
        <pc:spChg chg="mod">
          <ac:chgData name="Mary Jude Camilleri" userId="S::mary.jude.camilleri@ilearn.edu.mt::d532b959-8ce3-47c7-b170-dad374501405" providerId="AD" clId="Web-{8112E5B6-C28B-7670-4224-0A72EF587017}" dt="2021-10-01T09:28:49.755" v="1"/>
          <ac:spMkLst>
            <pc:docMk/>
            <pc:sldMk cId="2431787272" sldId="256"/>
            <ac:spMk id="4" creationId="{39F5F14F-8A23-4BA6-B930-EEE439C4F51A}"/>
          </ac:spMkLst>
        </pc:spChg>
        <pc:spChg chg="add mod">
          <ac:chgData name="Mary Jude Camilleri" userId="S::mary.jude.camilleri@ilearn.edu.mt::d532b959-8ce3-47c7-b170-dad374501405" providerId="AD" clId="Web-{8112E5B6-C28B-7670-4224-0A72EF587017}" dt="2021-10-01T09:29:05.677" v="9"/>
          <ac:spMkLst>
            <pc:docMk/>
            <pc:sldMk cId="2431787272" sldId="256"/>
            <ac:spMk id="7" creationId="{E2BCE14A-5B8E-4E9A-B342-58546D953C76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8:49.755" v="1"/>
          <ac:spMkLst>
            <pc:docMk/>
            <pc:sldMk cId="2431787272" sldId="256"/>
            <ac:spMk id="10" creationId="{1FF9CEF5-A50D-4B8B-9852-D76F7037867E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8:49.755" v="1"/>
          <ac:spMkLst>
            <pc:docMk/>
            <pc:sldMk cId="2431787272" sldId="256"/>
            <ac:spMk id="12" creationId="{30684D86-C9D1-40C3-A9B6-EC935C7312E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8:49.755" v="1"/>
          <ac:spMkLst>
            <pc:docMk/>
            <pc:sldMk cId="2431787272" sldId="256"/>
            <ac:spMk id="14" creationId="{1EDF7896-F56A-49DA-90F3-F5CE8B9833AD}"/>
          </ac:spMkLst>
        </pc:spChg>
        <pc:picChg chg="mod ord">
          <ac:chgData name="Mary Jude Camilleri" userId="S::mary.jude.camilleri@ilearn.edu.mt::d532b959-8ce3-47c7-b170-dad374501405" providerId="AD" clId="Web-{8112E5B6-C28B-7670-4224-0A72EF587017}" dt="2021-10-01T09:28:49.755" v="1"/>
          <ac:picMkLst>
            <pc:docMk/>
            <pc:sldMk cId="2431787272" sldId="256"/>
            <ac:picMk id="5" creationId="{C542582D-C493-4493-A296-2C33CF9E9F20}"/>
          </ac:picMkLst>
        </pc:picChg>
      </pc:sldChg>
      <pc:sldChg chg="addSp modSp mod setBg">
        <pc:chgData name="Mary Jude Camilleri" userId="S::mary.jude.camilleri@ilearn.edu.mt::d532b959-8ce3-47c7-b170-dad374501405" providerId="AD" clId="Web-{8112E5B6-C28B-7670-4224-0A72EF587017}" dt="2021-10-01T09:29:22.818" v="14" actId="20577"/>
        <pc:sldMkLst>
          <pc:docMk/>
          <pc:sldMk cId="3209612122" sldId="257"/>
        </pc:sldMkLst>
        <pc:spChg chg="mo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2" creationId="{ADC13297-E859-47B8-AA31-872657C6AA6F}"/>
          </ac:spMkLst>
        </pc:spChg>
        <pc:spChg chg="mo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5" creationId="{896604DC-3BF4-4786-BB8C-2400C9FD757B}"/>
          </ac:spMkLst>
        </pc:spChg>
        <pc:spChg chg="mod">
          <ac:chgData name="Mary Jude Camilleri" userId="S::mary.jude.camilleri@ilearn.edu.mt::d532b959-8ce3-47c7-b170-dad374501405" providerId="AD" clId="Web-{8112E5B6-C28B-7670-4224-0A72EF587017}" dt="2021-10-01T09:29:22.818" v="14" actId="20577"/>
          <ac:spMkLst>
            <pc:docMk/>
            <pc:sldMk cId="3209612122" sldId="257"/>
            <ac:spMk id="6" creationId="{DD5DA18D-2C0E-496B-8E21-6796A46B6D1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39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41" creationId="{179DBEAA-367B-4941-8368-15EBD551F69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43" creationId="{0A46F010-D160-4609-8979-FFD8C1EA6C4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45" creationId="{81B8C4F6-C3AC-4C94-8EC7-E4F7B7E9CDB6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17.552" v="12"/>
          <ac:spMkLst>
            <pc:docMk/>
            <pc:sldMk cId="3209612122" sldId="257"/>
            <ac:spMk id="75" creationId="{91328346-8BAD-4616-B50B-5CFDA5648D6A}"/>
          </ac:spMkLst>
        </pc:spChg>
        <pc:grpChg chg="add">
          <ac:chgData name="Mary Jude Camilleri" userId="S::mary.jude.camilleri@ilearn.edu.mt::d532b959-8ce3-47c7-b170-dad374501405" providerId="AD" clId="Web-{8112E5B6-C28B-7670-4224-0A72EF587017}" dt="2021-10-01T09:29:17.552" v="12"/>
          <ac:grpSpMkLst>
            <pc:docMk/>
            <pc:sldMk cId="3209612122" sldId="257"/>
            <ac:grpSpMk id="11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17.552" v="12"/>
          <ac:grpSpMkLst>
            <pc:docMk/>
            <pc:sldMk cId="3209612122" sldId="257"/>
            <ac:grpSpMk id="25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17.552" v="12"/>
          <ac:grpSpMkLst>
            <pc:docMk/>
            <pc:sldMk cId="3209612122" sldId="257"/>
            <ac:grpSpMk id="47" creationId="{0B789310-9859-4942-98C8-3D2F12AAAE73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17.552" v="12"/>
          <ac:grpSpMkLst>
            <pc:docMk/>
            <pc:sldMk cId="3209612122" sldId="257"/>
            <ac:grpSpMk id="61" creationId="{6F1CEC7A-E419-4950-AA57-B00546C29CAF}"/>
          </ac:grpSpMkLst>
        </pc:grpChg>
      </pc:sldChg>
      <pc:sldChg chg="addSp modSp mod setBg">
        <pc:chgData name="Mary Jude Camilleri" userId="S::mary.jude.camilleri@ilearn.edu.mt::d532b959-8ce3-47c7-b170-dad374501405" providerId="AD" clId="Web-{8112E5B6-C28B-7670-4224-0A72EF587017}" dt="2021-10-01T09:29:26.865" v="15"/>
        <pc:sldMkLst>
          <pc:docMk/>
          <pc:sldMk cId="3790801476" sldId="258"/>
        </pc:sldMkLst>
        <pc:spChg chg="mo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2" creationId="{ADC13297-E859-47B8-AA31-872657C6AA6F}"/>
          </ac:spMkLst>
        </pc:spChg>
        <pc:spChg chg="mod or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3" creationId="{9B3DFC5B-126E-4260-BFAD-7FCFE0CD96CA}"/>
          </ac:spMkLst>
        </pc:spChg>
        <pc:spChg chg="mo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4" creationId="{18C1F868-9468-4736-B43B-9DA19EC80CA5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37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39" creationId="{179DBEAA-367B-4941-8368-15EBD551F69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41" creationId="{19FE08D8-CEA0-461E-870A-02CD15D9B9D2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43" creationId="{2B982904-A46E-41DF-BA98-61E2300C7DCB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26.865" v="15"/>
          <ac:spMkLst>
            <pc:docMk/>
            <pc:sldMk cId="3790801476" sldId="258"/>
            <ac:spMk id="45" creationId="{27018161-547E-48F7-A0D9-272C9EA5B379}"/>
          </ac:spMkLst>
        </pc:spChg>
        <pc:grpChg chg="add">
          <ac:chgData name="Mary Jude Camilleri" userId="S::mary.jude.camilleri@ilearn.edu.mt::d532b959-8ce3-47c7-b170-dad374501405" providerId="AD" clId="Web-{8112E5B6-C28B-7670-4224-0A72EF587017}" dt="2021-10-01T09:29:26.865" v="15"/>
          <ac:grpSpMkLst>
            <pc:docMk/>
            <pc:sldMk cId="3790801476" sldId="258"/>
            <ac:grpSpMk id="9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26.865" v="15"/>
          <ac:grpSpMkLst>
            <pc:docMk/>
            <pc:sldMk cId="3790801476" sldId="258"/>
            <ac:grpSpMk id="23" creationId="{3F22DE9C-F188-48E2-A82C-4434A8EEEA57}"/>
          </ac:grpSpMkLst>
        </pc:grpChg>
      </pc:sldChg>
      <pc:sldChg chg="addSp modSp mod setBg addAnim">
        <pc:chgData name="Mary Jude Camilleri" userId="S::mary.jude.camilleri@ilearn.edu.mt::d532b959-8ce3-47c7-b170-dad374501405" providerId="AD" clId="Web-{8112E5B6-C28B-7670-4224-0A72EF587017}" dt="2021-10-01T09:29:33.005" v="17"/>
        <pc:sldMkLst>
          <pc:docMk/>
          <pc:sldMk cId="2971757086" sldId="260"/>
        </pc:sldMkLst>
        <pc:spChg chg="mo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2" creationId="{BFA60CD6-81D6-4335-86D0-B0DC9AF34DB2}"/>
          </ac:spMkLst>
        </pc:spChg>
        <pc:spChg chg="mo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4" creationId="{68C03DAA-1419-4A51-BA3F-DC309363540A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37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39" creationId="{62163DB6-3EE7-474C-8726-1A05F7DE4229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41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43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3.005" v="16"/>
          <ac:spMkLst>
            <pc:docMk/>
            <pc:sldMk cId="2971757086" sldId="260"/>
            <ac:spMk id="73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8112E5B6-C28B-7670-4224-0A72EF587017}" dt="2021-10-01T09:29:33.005" v="16"/>
          <ac:grpSpMkLst>
            <pc:docMk/>
            <pc:sldMk cId="2971757086" sldId="260"/>
            <ac:grpSpMk id="9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33.005" v="16"/>
          <ac:grpSpMkLst>
            <pc:docMk/>
            <pc:sldMk cId="2971757086" sldId="260"/>
            <ac:grpSpMk id="23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33.005" v="16"/>
          <ac:grpSpMkLst>
            <pc:docMk/>
            <pc:sldMk cId="2971757086" sldId="260"/>
            <ac:grpSpMk id="45" creationId="{5D1545E6-EB3C-4478-A661-A2CA963F129C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33.005" v="16"/>
          <ac:grpSpMkLst>
            <pc:docMk/>
            <pc:sldMk cId="2971757086" sldId="260"/>
            <ac:grpSpMk id="59" creationId="{40A75861-F6C5-44A9-B161-B03701CBDE0C}"/>
          </ac:grpSpMkLst>
        </pc:grpChg>
      </pc:sldChg>
      <pc:sldChg chg="addSp modSp mod setBg">
        <pc:chgData name="Mary Jude Camilleri" userId="S::mary.jude.camilleri@ilearn.edu.mt::d532b959-8ce3-47c7-b170-dad374501405" providerId="AD" clId="Web-{8112E5B6-C28B-7670-4224-0A72EF587017}" dt="2021-10-01T09:30:09.148" v="31" actId="20577"/>
        <pc:sldMkLst>
          <pc:docMk/>
          <pc:sldMk cId="2379644471" sldId="275"/>
        </pc:sldMkLst>
        <pc:spChg chg="mod">
          <ac:chgData name="Mary Jude Camilleri" userId="S::mary.jude.camilleri@ilearn.edu.mt::d532b959-8ce3-47c7-b170-dad374501405" providerId="AD" clId="Web-{8112E5B6-C28B-7670-4224-0A72EF587017}" dt="2021-10-01T09:29:37.709" v="18"/>
          <ac:spMkLst>
            <pc:docMk/>
            <pc:sldMk cId="2379644471" sldId="275"/>
            <ac:spMk id="2" creationId="{6FD0F25B-0E2F-4C92-8C10-207ED83D8FDA}"/>
          </ac:spMkLst>
        </pc:spChg>
        <pc:spChg chg="mod">
          <ac:chgData name="Mary Jude Camilleri" userId="S::mary.jude.camilleri@ilearn.edu.mt::d532b959-8ce3-47c7-b170-dad374501405" providerId="AD" clId="Web-{8112E5B6-C28B-7670-4224-0A72EF587017}" dt="2021-10-01T09:30:09.148" v="31" actId="20577"/>
          <ac:spMkLst>
            <pc:docMk/>
            <pc:sldMk cId="2379644471" sldId="275"/>
            <ac:spMk id="3" creationId="{4D8B9270-C0D2-4214-854E-1C5CD90416DE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7.709" v="18"/>
          <ac:spMkLst>
            <pc:docMk/>
            <pc:sldMk cId="2379644471" sldId="275"/>
            <ac:spMk id="40" creationId="{6A10670B-6568-4038-91D8-392C78C0CFE4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7.709" v="18"/>
          <ac:spMkLst>
            <pc:docMk/>
            <pc:sldMk cId="2379644471" sldId="275"/>
            <ac:spMk id="42" creationId="{179DBEAA-367B-4941-8368-15EBD551F69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7.709" v="18"/>
          <ac:spMkLst>
            <pc:docMk/>
            <pc:sldMk cId="2379644471" sldId="275"/>
            <ac:spMk id="44" creationId="{0A46F010-D160-4609-8979-FFD8C1EA6C43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7.709" v="18"/>
          <ac:spMkLst>
            <pc:docMk/>
            <pc:sldMk cId="2379644471" sldId="275"/>
            <ac:spMk id="46" creationId="{81B8C4F6-C3AC-4C94-8EC7-E4F7B7E9CDB6}"/>
          </ac:spMkLst>
        </pc:spChg>
        <pc:spChg chg="add">
          <ac:chgData name="Mary Jude Camilleri" userId="S::mary.jude.camilleri@ilearn.edu.mt::d532b959-8ce3-47c7-b170-dad374501405" providerId="AD" clId="Web-{8112E5B6-C28B-7670-4224-0A72EF587017}" dt="2021-10-01T09:29:37.709" v="18"/>
          <ac:spMkLst>
            <pc:docMk/>
            <pc:sldMk cId="2379644471" sldId="275"/>
            <ac:spMk id="76" creationId="{91328346-8BAD-4616-B50B-5CFDA5648D6A}"/>
          </ac:spMkLst>
        </pc:spChg>
        <pc:grpChg chg="add">
          <ac:chgData name="Mary Jude Camilleri" userId="S::mary.jude.camilleri@ilearn.edu.mt::d532b959-8ce3-47c7-b170-dad374501405" providerId="AD" clId="Web-{8112E5B6-C28B-7670-4224-0A72EF587017}" dt="2021-10-01T09:29:37.709" v="18"/>
          <ac:grpSpMkLst>
            <pc:docMk/>
            <pc:sldMk cId="2379644471" sldId="275"/>
            <ac:grpSpMk id="12" creationId="{04E9F44E-02E7-4A97-B7DB-1DB0F1F4EB04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37.709" v="18"/>
          <ac:grpSpMkLst>
            <pc:docMk/>
            <pc:sldMk cId="2379644471" sldId="275"/>
            <ac:grpSpMk id="26" creationId="{3F22DE9C-F188-48E2-A82C-4434A8EEEA57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37.709" v="18"/>
          <ac:grpSpMkLst>
            <pc:docMk/>
            <pc:sldMk cId="2379644471" sldId="275"/>
            <ac:grpSpMk id="48" creationId="{0B789310-9859-4942-98C8-3D2F12AAAE73}"/>
          </ac:grpSpMkLst>
        </pc:grpChg>
        <pc:grpChg chg="add">
          <ac:chgData name="Mary Jude Camilleri" userId="S::mary.jude.camilleri@ilearn.edu.mt::d532b959-8ce3-47c7-b170-dad374501405" providerId="AD" clId="Web-{8112E5B6-C28B-7670-4224-0A72EF587017}" dt="2021-10-01T09:29:37.709" v="18"/>
          <ac:grpSpMkLst>
            <pc:docMk/>
            <pc:sldMk cId="2379644471" sldId="275"/>
            <ac:grpSpMk id="62" creationId="{6F1CEC7A-E419-4950-AA57-B00546C29CAF}"/>
          </ac:grpSpMkLst>
        </pc:grpChg>
      </pc:sldChg>
      <pc:sldChg chg="delSp modSp">
        <pc:chgData name="Mary Jude Camilleri" userId="S::mary.jude.camilleri@ilearn.edu.mt::d532b959-8ce3-47c7-b170-dad374501405" providerId="AD" clId="Web-{8112E5B6-C28B-7670-4224-0A72EF587017}" dt="2021-10-01T09:33:47.544" v="121" actId="14100"/>
        <pc:sldMkLst>
          <pc:docMk/>
          <pc:sldMk cId="4048662688" sldId="289"/>
        </pc:sldMkLst>
        <pc:picChg chg="mod">
          <ac:chgData name="Mary Jude Camilleri" userId="S::mary.jude.camilleri@ilearn.edu.mt::d532b959-8ce3-47c7-b170-dad374501405" providerId="AD" clId="Web-{8112E5B6-C28B-7670-4224-0A72EF587017}" dt="2021-10-01T09:33:47.544" v="121" actId="14100"/>
          <ac:picMkLst>
            <pc:docMk/>
            <pc:sldMk cId="4048662688" sldId="289"/>
            <ac:picMk id="4" creationId="{81C213A9-0AFF-46F1-BABB-280D5B5AD177}"/>
          </ac:picMkLst>
        </pc:picChg>
        <pc:picChg chg="del">
          <ac:chgData name="Mary Jude Camilleri" userId="S::mary.jude.camilleri@ilearn.edu.mt::d532b959-8ce3-47c7-b170-dad374501405" providerId="AD" clId="Web-{8112E5B6-C28B-7670-4224-0A72EF587017}" dt="2021-10-01T09:33:41.012" v="119"/>
          <ac:picMkLst>
            <pc:docMk/>
            <pc:sldMk cId="4048662688" sldId="289"/>
            <ac:picMk id="2050" creationId="{C1525FA5-4A38-4124-9CFD-D2D292166846}"/>
          </ac:picMkLst>
        </pc:picChg>
      </pc:sldChg>
      <pc:sldChg chg="modSp">
        <pc:chgData name="Mary Jude Camilleri" userId="S::mary.jude.camilleri@ilearn.edu.mt::d532b959-8ce3-47c7-b170-dad374501405" providerId="AD" clId="Web-{8112E5B6-C28B-7670-4224-0A72EF587017}" dt="2021-10-01T09:30:14.101" v="32" actId="1076"/>
        <pc:sldMkLst>
          <pc:docMk/>
          <pc:sldMk cId="1184791854" sldId="291"/>
        </pc:sldMkLst>
        <pc:spChg chg="mod">
          <ac:chgData name="Mary Jude Camilleri" userId="S::mary.jude.camilleri@ilearn.edu.mt::d532b959-8ce3-47c7-b170-dad374501405" providerId="AD" clId="Web-{8112E5B6-C28B-7670-4224-0A72EF587017}" dt="2021-10-01T09:30:14.101" v="32" actId="1076"/>
          <ac:spMkLst>
            <pc:docMk/>
            <pc:sldMk cId="1184791854" sldId="291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0:27.632" v="34" actId="1076"/>
        <pc:sldMkLst>
          <pc:docMk/>
          <pc:sldMk cId="1784228160" sldId="294"/>
        </pc:sldMkLst>
        <pc:spChg chg="mod">
          <ac:chgData name="Mary Jude Camilleri" userId="S::mary.jude.camilleri@ilearn.edu.mt::d532b959-8ce3-47c7-b170-dad374501405" providerId="AD" clId="Web-{8112E5B6-C28B-7670-4224-0A72EF587017}" dt="2021-10-01T09:30:27.632" v="34" actId="1076"/>
          <ac:spMkLst>
            <pc:docMk/>
            <pc:sldMk cId="1784228160" sldId="294"/>
            <ac:spMk id="3" creationId="{03E4D804-F91F-47A7-9BDE-0E3E349B664D}"/>
          </ac:spMkLst>
        </pc:spChg>
      </pc:sldChg>
      <pc:sldChg chg="del">
        <pc:chgData name="Mary Jude Camilleri" userId="S::mary.jude.camilleri@ilearn.edu.mt::d532b959-8ce3-47c7-b170-dad374501405" providerId="AD" clId="Web-{8112E5B6-C28B-7670-4224-0A72EF587017}" dt="2021-10-01T09:33:36.809" v="118"/>
        <pc:sldMkLst>
          <pc:docMk/>
          <pc:sldMk cId="3688566233" sldId="303"/>
        </pc:sldMkLst>
      </pc:sldChg>
      <pc:sldChg chg="modSp">
        <pc:chgData name="Mary Jude Camilleri" userId="S::mary.jude.camilleri@ilearn.edu.mt::d532b959-8ce3-47c7-b170-dad374501405" providerId="AD" clId="Web-{8112E5B6-C28B-7670-4224-0A72EF587017}" dt="2021-10-01T09:31:17.336" v="47" actId="1076"/>
        <pc:sldMkLst>
          <pc:docMk/>
          <pc:sldMk cId="2132148829" sldId="304"/>
        </pc:sldMkLst>
        <pc:spChg chg="mod">
          <ac:chgData name="Mary Jude Camilleri" userId="S::mary.jude.camilleri@ilearn.edu.mt::d532b959-8ce3-47c7-b170-dad374501405" providerId="AD" clId="Web-{8112E5B6-C28B-7670-4224-0A72EF587017}" dt="2021-10-01T09:31:17.336" v="47" actId="1076"/>
          <ac:spMkLst>
            <pc:docMk/>
            <pc:sldMk cId="2132148829" sldId="304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1:30.477" v="56" actId="1076"/>
        <pc:sldMkLst>
          <pc:docMk/>
          <pc:sldMk cId="445121914" sldId="306"/>
        </pc:sldMkLst>
        <pc:spChg chg="mod">
          <ac:chgData name="Mary Jude Camilleri" userId="S::mary.jude.camilleri@ilearn.edu.mt::d532b959-8ce3-47c7-b170-dad374501405" providerId="AD" clId="Web-{8112E5B6-C28B-7670-4224-0A72EF587017}" dt="2021-10-01T09:31:30.477" v="56" actId="1076"/>
          <ac:spMkLst>
            <pc:docMk/>
            <pc:sldMk cId="445121914" sldId="306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2:59.964" v="111" actId="20577"/>
        <pc:sldMkLst>
          <pc:docMk/>
          <pc:sldMk cId="3322370195" sldId="309"/>
        </pc:sldMkLst>
        <pc:spChg chg="mod">
          <ac:chgData name="Mary Jude Camilleri" userId="S::mary.jude.camilleri@ilearn.edu.mt::d532b959-8ce3-47c7-b170-dad374501405" providerId="AD" clId="Web-{8112E5B6-C28B-7670-4224-0A72EF587017}" dt="2021-10-01T09:32:59.964" v="111" actId="20577"/>
          <ac:spMkLst>
            <pc:docMk/>
            <pc:sldMk cId="3322370195" sldId="309"/>
            <ac:spMk id="4" creationId="{B14EAD73-2C8E-44B0-9E05-226C4928058F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0:35.038" v="35" actId="1076"/>
        <pc:sldMkLst>
          <pc:docMk/>
          <pc:sldMk cId="1419109081" sldId="311"/>
        </pc:sldMkLst>
        <pc:spChg chg="mod">
          <ac:chgData name="Mary Jude Camilleri" userId="S::mary.jude.camilleri@ilearn.edu.mt::d532b959-8ce3-47c7-b170-dad374501405" providerId="AD" clId="Web-{8112E5B6-C28B-7670-4224-0A72EF587017}" dt="2021-10-01T09:30:35.038" v="35" actId="1076"/>
          <ac:spMkLst>
            <pc:docMk/>
            <pc:sldMk cId="1419109081" sldId="311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1:42.790" v="62" actId="1076"/>
        <pc:sldMkLst>
          <pc:docMk/>
          <pc:sldMk cId="920680240" sldId="312"/>
        </pc:sldMkLst>
        <pc:spChg chg="mod">
          <ac:chgData name="Mary Jude Camilleri" userId="S::mary.jude.camilleri@ilearn.edu.mt::d532b959-8ce3-47c7-b170-dad374501405" providerId="AD" clId="Web-{8112E5B6-C28B-7670-4224-0A72EF587017}" dt="2021-10-01T09:31:42.790" v="62" actId="1076"/>
          <ac:spMkLst>
            <pc:docMk/>
            <pc:sldMk cId="920680240" sldId="312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0:41.773" v="36" actId="1076"/>
        <pc:sldMkLst>
          <pc:docMk/>
          <pc:sldMk cId="3953506673" sldId="313"/>
        </pc:sldMkLst>
        <pc:spChg chg="mod">
          <ac:chgData name="Mary Jude Camilleri" userId="S::mary.jude.camilleri@ilearn.edu.mt::d532b959-8ce3-47c7-b170-dad374501405" providerId="AD" clId="Web-{8112E5B6-C28B-7670-4224-0A72EF587017}" dt="2021-10-01T09:30:41.773" v="36" actId="1076"/>
          <ac:spMkLst>
            <pc:docMk/>
            <pc:sldMk cId="3953506673" sldId="313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1:53.259" v="68" actId="1076"/>
        <pc:sldMkLst>
          <pc:docMk/>
          <pc:sldMk cId="2194501708" sldId="314"/>
        </pc:sldMkLst>
        <pc:spChg chg="mod">
          <ac:chgData name="Mary Jude Camilleri" userId="S::mary.jude.camilleri@ilearn.edu.mt::d532b959-8ce3-47c7-b170-dad374501405" providerId="AD" clId="Web-{8112E5B6-C28B-7670-4224-0A72EF587017}" dt="2021-10-01T09:31:53.259" v="68" actId="1076"/>
          <ac:spMkLst>
            <pc:docMk/>
            <pc:sldMk cId="2194501708" sldId="314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1:59.760" v="69" actId="1076"/>
        <pc:sldMkLst>
          <pc:docMk/>
          <pc:sldMk cId="4004421342" sldId="316"/>
        </pc:sldMkLst>
        <pc:spChg chg="mod">
          <ac:chgData name="Mary Jude Camilleri" userId="S::mary.jude.camilleri@ilearn.edu.mt::d532b959-8ce3-47c7-b170-dad374501405" providerId="AD" clId="Web-{8112E5B6-C28B-7670-4224-0A72EF587017}" dt="2021-10-01T09:31:59.760" v="69" actId="1076"/>
          <ac:spMkLst>
            <pc:docMk/>
            <pc:sldMk cId="4004421342" sldId="316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2:10.869" v="73" actId="1076"/>
        <pc:sldMkLst>
          <pc:docMk/>
          <pc:sldMk cId="2929992498" sldId="317"/>
        </pc:sldMkLst>
        <pc:spChg chg="mod">
          <ac:chgData name="Mary Jude Camilleri" userId="S::mary.jude.camilleri@ilearn.edu.mt::d532b959-8ce3-47c7-b170-dad374501405" providerId="AD" clId="Web-{8112E5B6-C28B-7670-4224-0A72EF587017}" dt="2021-10-01T09:32:10.869" v="73" actId="1076"/>
          <ac:spMkLst>
            <pc:docMk/>
            <pc:sldMk cId="2929992498" sldId="317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2:18.213" v="74" actId="1076"/>
        <pc:sldMkLst>
          <pc:docMk/>
          <pc:sldMk cId="4247962583" sldId="319"/>
        </pc:sldMkLst>
        <pc:spChg chg="mod">
          <ac:chgData name="Mary Jude Camilleri" userId="S::mary.jude.camilleri@ilearn.edu.mt::d532b959-8ce3-47c7-b170-dad374501405" providerId="AD" clId="Web-{8112E5B6-C28B-7670-4224-0A72EF587017}" dt="2021-10-01T09:32:18.213" v="74" actId="1076"/>
          <ac:spMkLst>
            <pc:docMk/>
            <pc:sldMk cId="4247962583" sldId="319"/>
            <ac:spMk id="3" creationId="{03E4D804-F91F-47A7-9BDE-0E3E349B664D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2:28.620" v="77" actId="1076"/>
        <pc:sldMkLst>
          <pc:docMk/>
          <pc:sldMk cId="2112499265" sldId="320"/>
        </pc:sldMkLst>
        <pc:spChg chg="mod">
          <ac:chgData name="Mary Jude Camilleri" userId="S::mary.jude.camilleri@ilearn.edu.mt::d532b959-8ce3-47c7-b170-dad374501405" providerId="AD" clId="Web-{8112E5B6-C28B-7670-4224-0A72EF587017}" dt="2021-10-01T09:32:28.620" v="77" actId="1076"/>
          <ac:spMkLst>
            <pc:docMk/>
            <pc:sldMk cId="2112499265" sldId="320"/>
            <ac:spMk id="6" creationId="{4951CB0F-CD1F-4247-B5E6-7EEC5FB2FBA0}"/>
          </ac:spMkLst>
        </pc:spChg>
      </pc:sldChg>
      <pc:sldChg chg="modSp">
        <pc:chgData name="Mary Jude Camilleri" userId="S::mary.jude.camilleri@ilearn.edu.mt::d532b959-8ce3-47c7-b170-dad374501405" providerId="AD" clId="Web-{8112E5B6-C28B-7670-4224-0A72EF587017}" dt="2021-10-01T09:33:23.262" v="117" actId="1076"/>
        <pc:sldMkLst>
          <pc:docMk/>
          <pc:sldMk cId="3776758182" sldId="322"/>
        </pc:sldMkLst>
        <pc:picChg chg="mod">
          <ac:chgData name="Mary Jude Camilleri" userId="S::mary.jude.camilleri@ilearn.edu.mt::d532b959-8ce3-47c7-b170-dad374501405" providerId="AD" clId="Web-{8112E5B6-C28B-7670-4224-0A72EF587017}" dt="2021-10-01T09:33:23.262" v="117" actId="1076"/>
          <ac:picMkLst>
            <pc:docMk/>
            <pc:sldMk cId="3776758182" sldId="322"/>
            <ac:picMk id="5" creationId="{6EEB18B7-6FF6-43E3-A39F-0AAD1154BC9E}"/>
          </ac:picMkLst>
        </pc:picChg>
      </pc:sldChg>
    </pc:docChg>
  </pc:docChgLst>
  <pc:docChgLst>
    <pc:chgData name="Mary Jude Camilleri" userId="S::mary.jude.camilleri@ilearn.edu.mt::d532b959-8ce3-47c7-b170-dad374501405" providerId="AD" clId="Web-{2A6371E2-A7A9-32BE-CA42-D2EDB1679AF2}"/>
    <pc:docChg chg="modSld">
      <pc:chgData name="Mary Jude Camilleri" userId="S::mary.jude.camilleri@ilearn.edu.mt::d532b959-8ce3-47c7-b170-dad374501405" providerId="AD" clId="Web-{2A6371E2-A7A9-32BE-CA42-D2EDB1679AF2}" dt="2021-09-29T09:13:19.502" v="8" actId="20577"/>
      <pc:docMkLst>
        <pc:docMk/>
      </pc:docMkLst>
      <pc:sldChg chg="modSp">
        <pc:chgData name="Mary Jude Camilleri" userId="S::mary.jude.camilleri@ilearn.edu.mt::d532b959-8ce3-47c7-b170-dad374501405" providerId="AD" clId="Web-{2A6371E2-A7A9-32BE-CA42-D2EDB1679AF2}" dt="2021-09-29T09:13:19.502" v="8" actId="20577"/>
        <pc:sldMkLst>
          <pc:docMk/>
          <pc:sldMk cId="3688566233" sldId="303"/>
        </pc:sldMkLst>
        <pc:spChg chg="mod">
          <ac:chgData name="Mary Jude Camilleri" userId="S::mary.jude.camilleri@ilearn.edu.mt::d532b959-8ce3-47c7-b170-dad374501405" providerId="AD" clId="Web-{2A6371E2-A7A9-32BE-CA42-D2EDB1679AF2}" dt="2021-09-29T09:13:19.502" v="8" actId="20577"/>
          <ac:spMkLst>
            <pc:docMk/>
            <pc:sldMk cId="3688566233" sldId="303"/>
            <ac:spMk id="3" creationId="{50CBB43A-66AE-4D18-A8DD-C54A303F40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85A0-BECC-4230-A7F6-8462E4F2E293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D534-641C-4075-81B7-22C096B8B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7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7C-7705-4143-978B-1239D2E59B8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079C-AFD2-402F-A659-38B86B3929AD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9FCA-CEA0-4C5F-B298-A882BB98AC2D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612-8361-4D07-8475-69BD20339636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AA91-D3E9-44B0-AEC5-60900B7C0A6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9339-E47B-4BE1-92B1-80C7BD2D96C1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E5D8-E07C-41DE-A9F5-9BAC015787D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734-F12D-43D1-99C7-93385F1E767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08D6-B0A0-4F19-8637-061F48AC931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781B-924C-4F7F-9D33-E599A3BAA307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6051-CCAD-4AAC-8CB4-6F112BD85BF6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FE0B-2F42-445B-A572-5098029D2F10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6799-D341-4F91-9D93-10B1C9B04EA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98FD-5364-4B17-A5B9-9A346B00C3AB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194-AA41-4E9E-90E0-A25331955C17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E64F-52B3-4A99-A11F-0DBABE5376C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2748-BB0C-4FA0-8B7D-F61FDEEF57E7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upercomputing&amp;#39;s Evolving Role in Natural Disaster Modeling - SC19">
            <a:extLst>
              <a:ext uri="{FF2B5EF4-FFF2-40B4-BE49-F238E27FC236}">
                <a16:creationId xmlns:a16="http://schemas.microsoft.com/office/drawing/2014/main" id="{C542582D-C493-4493-A296-2C33CF9E9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443B5-D8A1-4BAA-9AC0-1EFCC95FC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432" y="764381"/>
            <a:ext cx="10213180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t-MT" sz="5000" b="1" dirty="0" err="1">
                <a:solidFill>
                  <a:schemeClr val="tx1"/>
                </a:solidFill>
                <a:latin typeface="Andika"/>
              </a:rPr>
              <a:t>Lesson</a:t>
            </a:r>
            <a:r>
              <a:rPr lang="mt-MT" sz="5000" b="1" dirty="0">
                <a:solidFill>
                  <a:schemeClr val="tx1"/>
                </a:solidFill>
                <a:latin typeface="Andika"/>
              </a:rPr>
              <a:t> 3: </a:t>
            </a:r>
            <a:r>
              <a:rPr lang="mt-MT" sz="5000" b="1" dirty="0" err="1">
                <a:solidFill>
                  <a:schemeClr val="tx1"/>
                </a:solidFill>
                <a:latin typeface="Andika"/>
              </a:rPr>
              <a:t>Speaking</a:t>
            </a:r>
            <a:br>
              <a:rPr lang="mt-MT" sz="5000" b="1" dirty="0">
                <a:latin typeface="Andika"/>
              </a:rPr>
            </a:br>
            <a:r>
              <a:rPr lang="mt-MT" sz="5000" b="1" dirty="0" err="1">
                <a:solidFill>
                  <a:schemeClr val="tx1"/>
                </a:solidFill>
                <a:latin typeface="Andika"/>
              </a:rPr>
              <a:t>Topic</a:t>
            </a:r>
            <a:r>
              <a:rPr lang="mt-MT" sz="5000" b="1" dirty="0">
                <a:solidFill>
                  <a:schemeClr val="tx1"/>
                </a:solidFill>
                <a:latin typeface="Andika"/>
              </a:rPr>
              <a:t>: </a:t>
            </a:r>
            <a:r>
              <a:rPr lang="en-US" sz="5000" b="1" dirty="0">
                <a:solidFill>
                  <a:schemeClr val="tx1"/>
                </a:solidFill>
                <a:latin typeface="Andika"/>
              </a:rPr>
              <a:t>Weather and Natural Disasters</a:t>
            </a:r>
            <a:br>
              <a:rPr lang="en-US" sz="5000" b="1" dirty="0">
                <a:solidFill>
                  <a:schemeClr val="tx1"/>
                </a:solidFill>
                <a:latin typeface="Andika"/>
              </a:rPr>
            </a:br>
            <a:r>
              <a:rPr lang="en-US" sz="5000" b="1" dirty="0">
                <a:solidFill>
                  <a:schemeClr val="tx1"/>
                </a:solidFill>
                <a:latin typeface="Andika"/>
              </a:rPr>
              <a:t>Year: 4</a:t>
            </a:r>
            <a:endParaRPr lang="en-GB" sz="5000" b="1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43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F14F-8A23-4BA6-B930-EEE439C4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2BCE14A-5B8E-4E9A-B342-58546D953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8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5F9F7-A8BA-45C3-ADB8-24A1D69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8D60D64-C3F1-43FB-BA29-A8CB69B98BE7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1CB0F-CD1F-4247-B5E6-7EEC5FB2FBA0}"/>
              </a:ext>
            </a:extLst>
          </p:cNvPr>
          <p:cNvSpPr txBox="1"/>
          <p:nvPr/>
        </p:nvSpPr>
        <p:spPr>
          <a:xfrm>
            <a:off x="3459727" y="2392081"/>
            <a:ext cx="6255773" cy="132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Who am I?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4512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 descr="Earthquakes Can Happen in More Places Than You Think">
            <a:extLst>
              <a:ext uri="{FF2B5EF4-FFF2-40B4-BE49-F238E27FC236}">
                <a16:creationId xmlns:a16="http://schemas.microsoft.com/office/drawing/2014/main" id="{5CE83EBA-D702-4396-AFE9-DECDB7252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 r="1" b="741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41F90-BD4E-4C1A-BF67-034AB4B6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99381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EA2C-7F8E-4F62-A169-07A5121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F3820-8E0A-4E79-B832-15A7DF1FD7F9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E495-0376-4065-B4C3-957966900855}"/>
              </a:ext>
            </a:extLst>
          </p:cNvPr>
          <p:cNvSpPr txBox="1"/>
          <p:nvPr/>
        </p:nvSpPr>
        <p:spPr>
          <a:xfrm>
            <a:off x="3871452" y="2086260"/>
            <a:ext cx="5432323" cy="13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Earthquake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5347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678583" y="523875"/>
            <a:ext cx="9018451" cy="5519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 3</a:t>
            </a:r>
            <a:r>
              <a:rPr lang="en-US" sz="3600" b="1" baseline="30000" dirty="0">
                <a:latin typeface="Andika"/>
              </a:rPr>
              <a:t>rd</a:t>
            </a:r>
            <a:r>
              <a:rPr lang="en-US" sz="3600" b="1" dirty="0">
                <a:latin typeface="Andika"/>
              </a:rPr>
              <a:t>  Natural Disaster: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ndika"/>
              </a:rPr>
              <a:t>I am one of the worst natural disasters. I occur when a storm causes rivers to overflow or by high tides. </a:t>
            </a:r>
          </a:p>
          <a:p>
            <a:pPr>
              <a:lnSpc>
                <a:spcPct val="150000"/>
              </a:lnSpc>
            </a:pPr>
            <a:r>
              <a:rPr lang="mt-MT" sz="30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41910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5F9F7-A8BA-45C3-ADB8-24A1D69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8D60D64-C3F1-43FB-BA29-A8CB69B98BE7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1CB0F-CD1F-4247-B5E6-7EEC5FB2FBA0}"/>
              </a:ext>
            </a:extLst>
          </p:cNvPr>
          <p:cNvSpPr txBox="1"/>
          <p:nvPr/>
        </p:nvSpPr>
        <p:spPr>
          <a:xfrm>
            <a:off x="3459727" y="2213487"/>
            <a:ext cx="6255773" cy="132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Who am  I?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2068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511896" y="0"/>
            <a:ext cx="10394969" cy="39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 </a:t>
            </a:r>
            <a:endParaRPr lang="en-US" sz="3200" b="1" dirty="0">
              <a:latin typeface="Andika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Andika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36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  <p:sp>
        <p:nvSpPr>
          <p:cNvPr id="4" name="AutoShape 2" descr="Floods in 2009 and 2015 were worst in Cumbria for centuries – study |  Flooding | The Guardian">
            <a:extLst>
              <a:ext uri="{FF2B5EF4-FFF2-40B4-BE49-F238E27FC236}">
                <a16:creationId xmlns:a16="http://schemas.microsoft.com/office/drawing/2014/main" id="{C3198F44-26F4-4B78-8B94-1A7311E3F0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Floods in 2009 and 2015 were worst in Cumbria for centuries – study |  Flooding | The Guardian">
            <a:extLst>
              <a:ext uri="{FF2B5EF4-FFF2-40B4-BE49-F238E27FC236}">
                <a16:creationId xmlns:a16="http://schemas.microsoft.com/office/drawing/2014/main" id="{7EC505B7-7E39-4DE5-A495-C53B3E49F4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Floods in 2009 and 2015 were worst in Cumbria for centuries – study |  Flooding | The Guardian">
            <a:extLst>
              <a:ext uri="{FF2B5EF4-FFF2-40B4-BE49-F238E27FC236}">
                <a16:creationId xmlns:a16="http://schemas.microsoft.com/office/drawing/2014/main" id="{6A7CA9D2-D4F6-46BD-BDC2-7E92B89332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Floods in 2009 and 2015 were worst in Cumbria for centuries – study |  Flooding | The Guardian">
            <a:extLst>
              <a:ext uri="{FF2B5EF4-FFF2-40B4-BE49-F238E27FC236}">
                <a16:creationId xmlns:a16="http://schemas.microsoft.com/office/drawing/2014/main" id="{B482AF1F-F333-432F-9073-7DE63B73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2"/>
            <a:ext cx="12191999" cy="68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6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EA2C-7F8E-4F62-A169-07A5121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F3820-8E0A-4E79-B832-15A7DF1FD7F9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E495-0376-4065-B4C3-957966900855}"/>
              </a:ext>
            </a:extLst>
          </p:cNvPr>
          <p:cNvSpPr txBox="1"/>
          <p:nvPr/>
        </p:nvSpPr>
        <p:spPr>
          <a:xfrm>
            <a:off x="4284408" y="2086260"/>
            <a:ext cx="4134464" cy="13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Flood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8896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690490" y="500062"/>
            <a:ext cx="9018451" cy="55290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 4th  Natural Disaster: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ndika"/>
              </a:rPr>
              <a:t>I am a strong tropical storm with high winds and heavy rain. I cause tremendous damage when I hit land.</a:t>
            </a:r>
          </a:p>
          <a:p>
            <a:pPr>
              <a:lnSpc>
                <a:spcPct val="150000"/>
              </a:lnSpc>
            </a:pPr>
            <a:r>
              <a:rPr lang="mt-MT" sz="30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95350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5F9F7-A8BA-45C3-ADB8-24A1D69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8D60D64-C3F1-43FB-BA29-A8CB69B98BE7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1CB0F-CD1F-4247-B5E6-7EEC5FB2FBA0}"/>
              </a:ext>
            </a:extLst>
          </p:cNvPr>
          <p:cNvSpPr txBox="1"/>
          <p:nvPr/>
        </p:nvSpPr>
        <p:spPr>
          <a:xfrm>
            <a:off x="3463644" y="2208878"/>
            <a:ext cx="6472083" cy="132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Who am I?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9450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2B85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45F94-405A-423B-9102-D28A6BCA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99381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3" name="Picture 2" descr="Do Changes in Our Climate Mean More Hurricanes? | National Geographic  Society">
            <a:extLst>
              <a:ext uri="{FF2B5EF4-FFF2-40B4-BE49-F238E27FC236}">
                <a16:creationId xmlns:a16="http://schemas.microsoft.com/office/drawing/2014/main" id="{54714270-5469-407F-BEBE-4672CA6A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90" y="0"/>
            <a:ext cx="12280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6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13297-E859-47B8-AA31-872657C6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Lesson Objectives: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5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604DC-3BF4-4786-BB8C-2400C9FD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5DA18D-2C0E-496B-8E21-6796A46B6D13}"/>
              </a:ext>
            </a:extLst>
          </p:cNvPr>
          <p:cNvSpPr txBox="1">
            <a:spLocks/>
          </p:cNvSpPr>
          <p:nvPr/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/>
          </a:p>
          <a:p>
            <a:pPr marL="0" indent="0">
              <a:buNone/>
            </a:pPr>
            <a:r>
              <a:rPr lang="en-US" dirty="0"/>
              <a:t>I will:</a:t>
            </a:r>
          </a:p>
          <a:p>
            <a:r>
              <a:rPr lang="en-US" dirty="0"/>
              <a:t>play the game </a:t>
            </a:r>
            <a:r>
              <a:rPr lang="en-US" i="1" dirty="0"/>
              <a:t>Guess the Disaster</a:t>
            </a:r>
            <a:r>
              <a:rPr lang="en-US" dirty="0"/>
              <a:t>.</a:t>
            </a:r>
          </a:p>
          <a:p>
            <a:r>
              <a:rPr lang="en-US"/>
              <a:t>carry conversations with a friend/relative based on the questions found </a:t>
            </a:r>
            <a:r>
              <a:rPr lang="en-US" dirty="0"/>
              <a:t>on the conversation cards.</a:t>
            </a:r>
          </a:p>
          <a:p>
            <a:pPr mar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EA2C-7F8E-4F62-A169-07A5121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F3820-8E0A-4E79-B832-15A7DF1FD7F9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E495-0376-4065-B4C3-957966900855}"/>
              </a:ext>
            </a:extLst>
          </p:cNvPr>
          <p:cNvSpPr txBox="1"/>
          <p:nvPr/>
        </p:nvSpPr>
        <p:spPr>
          <a:xfrm>
            <a:off x="4284408" y="2086260"/>
            <a:ext cx="4134464" cy="13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Hurricane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85387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595240" y="511969"/>
            <a:ext cx="9018451" cy="6350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 </a:t>
            </a:r>
            <a:r>
              <a:rPr lang="mt-MT" sz="3600" b="1" dirty="0">
                <a:latin typeface="Andika"/>
              </a:rPr>
              <a:t>5</a:t>
            </a:r>
            <a:r>
              <a:rPr lang="en-US" sz="3600" b="1" dirty="0" err="1">
                <a:latin typeface="Andika"/>
              </a:rPr>
              <a:t>th</a:t>
            </a:r>
            <a:r>
              <a:rPr lang="en-US" sz="3600" b="1" dirty="0">
                <a:latin typeface="Andika"/>
              </a:rPr>
              <a:t>  Natural Disaster: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 algn="just">
              <a:lnSpc>
                <a:spcPct val="150000"/>
              </a:lnSpc>
            </a:pPr>
            <a:r>
              <a:rPr lang="mt-MT" sz="3600" b="1" dirty="0">
                <a:latin typeface="Andika"/>
              </a:rPr>
              <a:t>I </a:t>
            </a:r>
            <a:r>
              <a:rPr lang="mt-MT" sz="3600" b="1" dirty="0" err="1">
                <a:latin typeface="Andika"/>
              </a:rPr>
              <a:t>occur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when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there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has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not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been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enough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rain</a:t>
            </a:r>
            <a:r>
              <a:rPr lang="mt-MT" sz="3600" b="1" dirty="0">
                <a:latin typeface="Andika"/>
              </a:rPr>
              <a:t> </a:t>
            </a:r>
            <a:r>
              <a:rPr lang="mt-MT" sz="3600" b="1" dirty="0" err="1">
                <a:latin typeface="Andika"/>
              </a:rPr>
              <a:t>for</a:t>
            </a:r>
            <a:r>
              <a:rPr lang="mt-MT" sz="3600" b="1" dirty="0">
                <a:latin typeface="Andika"/>
              </a:rPr>
              <a:t> </a:t>
            </a:r>
            <a:r>
              <a:rPr lang="mt-MT" sz="3600" b="1" dirty="0" err="1">
                <a:latin typeface="Andika"/>
              </a:rPr>
              <a:t>crops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and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plants</a:t>
            </a:r>
            <a:r>
              <a:rPr lang="mt-MT" sz="3600" b="1" dirty="0">
                <a:latin typeface="Andika"/>
              </a:rPr>
              <a:t> </a:t>
            </a:r>
            <a:r>
              <a:rPr lang="mt-MT" sz="3600" b="1" dirty="0" err="1">
                <a:latin typeface="Andika"/>
              </a:rPr>
              <a:t>to</a:t>
            </a:r>
            <a:r>
              <a:rPr lang="mt-MT" sz="3600" b="1" dirty="0">
                <a:latin typeface="Andika"/>
              </a:rPr>
              <a:t> </a:t>
            </a:r>
            <a:r>
              <a:rPr lang="mt-MT" sz="3600" b="1" dirty="0" err="1">
                <a:latin typeface="Andika"/>
              </a:rPr>
              <a:t>grow</a:t>
            </a:r>
            <a:r>
              <a:rPr lang="en-US" sz="3600" b="1" dirty="0">
                <a:latin typeface="Andika"/>
              </a:rPr>
              <a:t>.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Farm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animals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die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and</a:t>
            </a:r>
            <a:r>
              <a:rPr lang="mt-MT" sz="3600" b="1" dirty="0">
                <a:latin typeface="Andika"/>
              </a:rPr>
              <a:t> people do not have enough to eat. </a:t>
            </a:r>
            <a:endParaRPr lang="en-US" sz="3600" b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30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4004421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5F9F7-A8BA-45C3-ADB8-24A1D69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8D60D64-C3F1-43FB-BA29-A8CB69B98BE7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1CB0F-CD1F-4247-B5E6-7EEC5FB2FBA0}"/>
              </a:ext>
            </a:extLst>
          </p:cNvPr>
          <p:cNvSpPr txBox="1"/>
          <p:nvPr/>
        </p:nvSpPr>
        <p:spPr>
          <a:xfrm>
            <a:off x="3511269" y="2232690"/>
            <a:ext cx="6472083" cy="132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Who am I?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2999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Europe has seen more severe summer droughts, says research">
            <a:extLst>
              <a:ext uri="{FF2B5EF4-FFF2-40B4-BE49-F238E27FC236}">
                <a16:creationId xmlns:a16="http://schemas.microsoft.com/office/drawing/2014/main" id="{62664301-14CB-4479-AF64-F4CAA0256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 r="1" b="1872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84974-4C03-4115-ADA6-1E16B320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99381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0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EA2C-7F8E-4F62-A169-07A5121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F3820-8E0A-4E79-B832-15A7DF1FD7F9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E495-0376-4065-B4C3-957966900855}"/>
              </a:ext>
            </a:extLst>
          </p:cNvPr>
          <p:cNvSpPr txBox="1"/>
          <p:nvPr/>
        </p:nvSpPr>
        <p:spPr>
          <a:xfrm>
            <a:off x="4284408" y="2086260"/>
            <a:ext cx="4134464" cy="13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6000" b="1" dirty="0">
                <a:latin typeface="Andika"/>
              </a:rPr>
              <a:t>Drought</a:t>
            </a:r>
            <a:r>
              <a:rPr lang="en-US" sz="6000" b="1" dirty="0">
                <a:latin typeface="Andika"/>
              </a:rPr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3698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690490" y="559594"/>
            <a:ext cx="9018451" cy="55290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 </a:t>
            </a:r>
            <a:r>
              <a:rPr lang="mt-MT" sz="3600" b="1" dirty="0">
                <a:latin typeface="Andika"/>
              </a:rPr>
              <a:t>6</a:t>
            </a:r>
            <a:r>
              <a:rPr lang="en-US" sz="3600" b="1" baseline="30000" dirty="0" err="1">
                <a:latin typeface="Andika"/>
              </a:rPr>
              <a:t>th</a:t>
            </a:r>
            <a:r>
              <a:rPr lang="en-US" sz="3600" b="1" dirty="0">
                <a:latin typeface="Andika"/>
              </a:rPr>
              <a:t>   Natural Disaster: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 algn="just">
              <a:lnSpc>
                <a:spcPct val="150000"/>
              </a:lnSpc>
            </a:pPr>
            <a:r>
              <a:rPr lang="mt-MT" sz="3600" b="1" dirty="0">
                <a:latin typeface="Andika"/>
              </a:rPr>
              <a:t>I </a:t>
            </a:r>
            <a:r>
              <a:rPr lang="mt-MT" sz="3600" b="1" dirty="0" err="1">
                <a:latin typeface="Andika"/>
              </a:rPr>
              <a:t>am</a:t>
            </a:r>
            <a:r>
              <a:rPr lang="en-US" sz="3600" b="1" dirty="0">
                <a:latin typeface="Andika"/>
              </a:rPr>
              <a:t> an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explosion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that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happen</a:t>
            </a:r>
            <a:r>
              <a:rPr lang="en-US" sz="3600" b="1" dirty="0">
                <a:latin typeface="Andika"/>
              </a:rPr>
              <a:t>s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from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openings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in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the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earth</a:t>
            </a:r>
            <a:r>
              <a:rPr lang="mt-MT" sz="3600" b="1" dirty="0">
                <a:latin typeface="Andika"/>
              </a:rPr>
              <a:t>’s </a:t>
            </a:r>
            <a:r>
              <a:rPr lang="mt-MT" sz="3600" b="1" dirty="0" err="1">
                <a:latin typeface="Andika"/>
              </a:rPr>
              <a:t>surface</a:t>
            </a:r>
            <a:r>
              <a:rPr lang="mt-MT" sz="3600" b="1" dirty="0">
                <a:latin typeface="Andika"/>
              </a:rPr>
              <a:t>. </a:t>
            </a:r>
            <a:r>
              <a:rPr lang="mt-MT" sz="3600" b="1" dirty="0" err="1">
                <a:latin typeface="Andika"/>
              </a:rPr>
              <a:t>When</a:t>
            </a:r>
            <a:r>
              <a:rPr lang="mt-MT" sz="3600" b="1" dirty="0">
                <a:latin typeface="Andika"/>
              </a:rPr>
              <a:t> I </a:t>
            </a:r>
            <a:r>
              <a:rPr lang="mt-MT" sz="3600" b="1" dirty="0" err="1">
                <a:latin typeface="Andika"/>
              </a:rPr>
              <a:t>erupt</a:t>
            </a:r>
            <a:r>
              <a:rPr lang="mt-MT" sz="3600" b="1" dirty="0">
                <a:latin typeface="Andika"/>
              </a:rPr>
              <a:t> I</a:t>
            </a:r>
            <a:r>
              <a:rPr lang="en-US" sz="3600" b="1" dirty="0">
                <a:latin typeface="Andika"/>
              </a:rPr>
              <a:t> </a:t>
            </a:r>
            <a:r>
              <a:rPr lang="mt-MT" sz="3600" b="1" dirty="0" err="1">
                <a:latin typeface="Andika"/>
              </a:rPr>
              <a:t>spew</a:t>
            </a:r>
            <a:r>
              <a:rPr lang="mt-MT" sz="3600" b="1" dirty="0">
                <a:latin typeface="Andika"/>
              </a:rPr>
              <a:t> </a:t>
            </a:r>
            <a:r>
              <a:rPr lang="mt-MT" sz="3600" b="1" dirty="0" err="1">
                <a:latin typeface="Andika"/>
              </a:rPr>
              <a:t>magma</a:t>
            </a:r>
            <a:r>
              <a:rPr lang="mt-MT" sz="3600" b="1" dirty="0">
                <a:latin typeface="Andika"/>
              </a:rPr>
              <a:t>, </a:t>
            </a:r>
            <a:r>
              <a:rPr lang="mt-MT" sz="3600" b="1" dirty="0" err="1">
                <a:latin typeface="Andika"/>
              </a:rPr>
              <a:t>lava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and</a:t>
            </a:r>
            <a:r>
              <a:rPr lang="mt-MT" sz="3600" b="1" dirty="0">
                <a:latin typeface="Andika"/>
              </a:rPr>
              <a:t> </a:t>
            </a:r>
            <a:r>
              <a:rPr lang="mt-MT" sz="3600" b="1" dirty="0" err="1">
                <a:latin typeface="Andika"/>
              </a:rPr>
              <a:t>ash</a:t>
            </a:r>
            <a:r>
              <a:rPr lang="mt-MT" sz="3600" b="1" dirty="0">
                <a:latin typeface="Andika"/>
              </a:rPr>
              <a:t>.</a:t>
            </a:r>
            <a:endParaRPr lang="en-US" sz="3600" b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30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4247962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5F9F7-A8BA-45C3-ADB8-24A1D69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8D60D64-C3F1-43FB-BA29-A8CB69B98BE7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1CB0F-CD1F-4247-B5E6-7EEC5FB2FBA0}"/>
              </a:ext>
            </a:extLst>
          </p:cNvPr>
          <p:cNvSpPr txBox="1"/>
          <p:nvPr/>
        </p:nvSpPr>
        <p:spPr>
          <a:xfrm>
            <a:off x="3546988" y="2232690"/>
            <a:ext cx="6472083" cy="132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Who am I?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1249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EFF2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sia&amp;#39;s deadliest eruptions – and four volcanoes to watch | South China  Morning Post">
            <a:extLst>
              <a:ext uri="{FF2B5EF4-FFF2-40B4-BE49-F238E27FC236}">
                <a16:creationId xmlns:a16="http://schemas.microsoft.com/office/drawing/2014/main" id="{D791BD97-22F1-4D91-9E81-47AD08102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3" r="1" b="390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1C59D-79D2-4EF2-9375-DA0E6FE8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99381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9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EA2C-7F8E-4F62-A169-07A5121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F3820-8E0A-4E79-B832-15A7DF1FD7F9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E495-0376-4065-B4C3-957966900855}"/>
              </a:ext>
            </a:extLst>
          </p:cNvPr>
          <p:cNvSpPr txBox="1"/>
          <p:nvPr/>
        </p:nvSpPr>
        <p:spPr>
          <a:xfrm>
            <a:off x="4284408" y="2086260"/>
            <a:ext cx="4134464" cy="13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6000" b="1" dirty="0">
                <a:latin typeface="Andika"/>
              </a:rPr>
              <a:t>Volcano</a:t>
            </a:r>
            <a:r>
              <a:rPr lang="en-US" sz="6000" b="1" dirty="0">
                <a:latin typeface="Andika"/>
              </a:rPr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6045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731F6-E875-44CC-9067-B3137E1B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EAD73-2C8E-44B0-9E05-226C4928058F}"/>
              </a:ext>
            </a:extLst>
          </p:cNvPr>
          <p:cNvSpPr txBox="1"/>
          <p:nvPr/>
        </p:nvSpPr>
        <p:spPr>
          <a:xfrm>
            <a:off x="1541172" y="161276"/>
            <a:ext cx="10522298" cy="43816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mt-MT" sz="3600" b="1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Conversation</a:t>
            </a:r>
            <a:r>
              <a:rPr lang="mt-MT" sz="3600" b="1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b="1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Time</a:t>
            </a:r>
            <a:r>
              <a:rPr lang="mt-MT" sz="3600" b="1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! </a:t>
            </a:r>
          </a:p>
          <a:p>
            <a:pPr>
              <a:lnSpc>
                <a:spcPct val="200000"/>
              </a:lnSpc>
            </a:pP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Two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 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or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more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 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pupils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can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 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take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part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in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this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game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Pupils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 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take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it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in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turn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pick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up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a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conversation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card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and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try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to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answer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question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/s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on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it</a:t>
            </a:r>
            <a:r>
              <a:rPr lang="mt-MT" sz="36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. </a:t>
            </a:r>
            <a:endParaRPr lang="en-GB" sz="3600" dirty="0">
              <a:latin typeface="Andika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3074" name="Picture 2" descr="Kids On Air!” - Children Offer Their Take on Air Quality">
            <a:extLst>
              <a:ext uri="{FF2B5EF4-FFF2-40B4-BE49-F238E27FC236}">
                <a16:creationId xmlns:a16="http://schemas.microsoft.com/office/drawing/2014/main" id="{F2EB3E6A-58DE-4CCA-88F5-9A0195B1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63" y="4505899"/>
            <a:ext cx="4446437" cy="23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7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13297-E859-47B8-AA31-872657C6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020" y="1596384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Download these resources:</a:t>
            </a: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1F868-9468-4736-B43B-9DA19EC8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FC5B-126E-4260-BFAD-7FCFE0CD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 Conversation cards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1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3537A-DFE2-4C9A-9A86-0D9F949F7BD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917E90-0E48-4509-A6F7-065D3FAB5E83}" type="slidenum">
              <a:t>30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B26AC-1A6B-4521-8348-150E6D2B931F}"/>
              </a:ext>
            </a:extLst>
          </p:cNvPr>
          <p:cNvSpPr txBox="1"/>
          <p:nvPr/>
        </p:nvSpPr>
        <p:spPr>
          <a:xfrm>
            <a:off x="1972020" y="771182"/>
            <a:ext cx="464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Conversation Cards</a:t>
            </a:r>
            <a:endParaRPr lang="en-GB" sz="3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CD017-7316-4FF6-8A6D-B9BC6E94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0" y="1851701"/>
            <a:ext cx="11186034" cy="40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71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9D7C0-DD0C-4086-9D51-6F13EE18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CF7C-010B-48CD-9BE5-5993420B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1244907"/>
            <a:ext cx="10738493" cy="45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2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9D7C0-DD0C-4086-9D51-6F13EE18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B18B7-6FF6-43E3-A39F-0AAD1154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05" y="1395001"/>
            <a:ext cx="9948414" cy="46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00847-F3EE-4BD4-9BB5-A7533031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24864-7641-451C-B700-08C89CEC5DE2}"/>
              </a:ext>
            </a:extLst>
          </p:cNvPr>
          <p:cNvSpPr/>
          <p:nvPr/>
        </p:nvSpPr>
        <p:spPr>
          <a:xfrm>
            <a:off x="1311579" y="0"/>
            <a:ext cx="9857541" cy="58234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600" b="1" u="sng" kern="0" dirty="0" err="1">
                <a:latin typeface="Andika"/>
                <a:cs typeface="Times New Roman"/>
              </a:rPr>
              <a:t>Answer</a:t>
            </a:r>
            <a:r>
              <a:rPr lang="mt-MT" sz="3600" b="1" u="sng" kern="0" dirty="0">
                <a:latin typeface="Andika"/>
                <a:cs typeface="Times New Roman"/>
              </a:rPr>
              <a:t> </a:t>
            </a:r>
            <a:r>
              <a:rPr lang="mt-MT" sz="3600" b="1" u="sng" kern="0" dirty="0" err="1">
                <a:latin typeface="Andika"/>
                <a:cs typeface="Times New Roman"/>
              </a:rPr>
              <a:t>the</a:t>
            </a:r>
            <a:r>
              <a:rPr lang="mt-MT" sz="3600" b="1" u="sng" kern="0" dirty="0">
                <a:latin typeface="Andika"/>
                <a:cs typeface="Times New Roman"/>
              </a:rPr>
              <a:t> </a:t>
            </a:r>
            <a:r>
              <a:rPr lang="mt-MT" sz="3600" b="1" u="sng" kern="0" dirty="0" err="1">
                <a:latin typeface="Andika"/>
                <a:cs typeface="Times New Roman"/>
              </a:rPr>
              <a:t>following</a:t>
            </a:r>
            <a:r>
              <a:rPr lang="mt-MT" sz="3600" b="1" u="sng" kern="0" dirty="0">
                <a:latin typeface="Andika"/>
                <a:cs typeface="Times New Roman"/>
              </a:rPr>
              <a:t> </a:t>
            </a:r>
            <a:r>
              <a:rPr lang="mt-MT" sz="3600" b="1" u="sng" kern="0" dirty="0" err="1">
                <a:latin typeface="Andika"/>
                <a:cs typeface="Times New Roman"/>
              </a:rPr>
              <a:t>questions</a:t>
            </a:r>
            <a:r>
              <a:rPr lang="mt-MT" sz="3600" b="1" u="sng" kern="0" dirty="0">
                <a:latin typeface="Andika"/>
                <a:cs typeface="Times New Roman"/>
              </a:rPr>
              <a:t>.</a:t>
            </a:r>
            <a:endParaRPr lang="mt-MT" sz="3600" b="1" kern="0">
              <a:latin typeface="Andika"/>
              <a:cs typeface="Times New Roman"/>
            </a:endParaRPr>
          </a:p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600" kern="0" dirty="0" err="1">
                <a:latin typeface="Andika"/>
                <a:cs typeface="Times New Roman"/>
              </a:rPr>
              <a:t>Which</a:t>
            </a:r>
            <a:r>
              <a:rPr lang="mt-MT" sz="3600" kern="0" dirty="0">
                <a:latin typeface="Andika"/>
                <a:cs typeface="Times New Roman"/>
              </a:rPr>
              <a:t> natural </a:t>
            </a:r>
            <a:r>
              <a:rPr lang="mt-MT" sz="3600" kern="0" dirty="0" err="1">
                <a:latin typeface="Andika"/>
                <a:cs typeface="Times New Roman"/>
              </a:rPr>
              <a:t>disaster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strikes</a:t>
            </a:r>
            <a:r>
              <a:rPr lang="mt-MT" sz="3600" kern="0" dirty="0">
                <a:latin typeface="Andika"/>
                <a:cs typeface="Times New Roman"/>
              </a:rPr>
              <a:t> </a:t>
            </a:r>
            <a:r>
              <a:rPr lang="mt-MT" sz="3600" kern="0" dirty="0" err="1">
                <a:latin typeface="Andika"/>
                <a:cs typeface="Times New Roman"/>
              </a:rPr>
              <a:t>you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the</a:t>
            </a:r>
            <a:r>
              <a:rPr lang="mt-MT" sz="3600" kern="0" dirty="0">
                <a:latin typeface="Andika"/>
                <a:cs typeface="Times New Roman"/>
              </a:rPr>
              <a:t> most?</a:t>
            </a:r>
          </a:p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600" kern="0" dirty="0" err="1">
                <a:latin typeface="Andika"/>
                <a:cs typeface="Times New Roman"/>
              </a:rPr>
              <a:t>Mention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some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damages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caused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by</a:t>
            </a:r>
            <a:r>
              <a:rPr lang="mt-MT" sz="3600" kern="0" dirty="0">
                <a:latin typeface="Andika"/>
                <a:cs typeface="Times New Roman"/>
              </a:rPr>
              <a:t> natural </a:t>
            </a:r>
            <a:r>
              <a:rPr lang="mt-MT" sz="3600" kern="0" dirty="0" err="1">
                <a:latin typeface="Andika"/>
                <a:cs typeface="Times New Roman"/>
              </a:rPr>
              <a:t>disasters</a:t>
            </a:r>
            <a:r>
              <a:rPr lang="mt-MT" sz="3600" kern="0" dirty="0">
                <a:latin typeface="Andika"/>
                <a:cs typeface="Times New Roman"/>
              </a:rPr>
              <a:t>. </a:t>
            </a:r>
          </a:p>
          <a:p>
            <a:pPr marL="45720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600" kern="0" dirty="0" err="1">
                <a:latin typeface="Andika"/>
                <a:cs typeface="Times New Roman"/>
              </a:rPr>
              <a:t>How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can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you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help</a:t>
            </a:r>
            <a:r>
              <a:rPr lang="mt-MT" sz="3600" kern="0" dirty="0">
                <a:latin typeface="Andika"/>
                <a:cs typeface="Times New Roman"/>
              </a:rPr>
              <a:t> a </a:t>
            </a:r>
            <a:r>
              <a:rPr lang="mt-MT" sz="3600" kern="0" dirty="0" err="1">
                <a:latin typeface="Andika"/>
                <a:cs typeface="Times New Roman"/>
              </a:rPr>
              <a:t>country</a:t>
            </a:r>
            <a:r>
              <a:rPr lang="mt-MT" sz="3600" kern="0" dirty="0">
                <a:latin typeface="Andika"/>
                <a:cs typeface="Times New Roman"/>
              </a:rPr>
              <a:t>, </a:t>
            </a:r>
            <a:r>
              <a:rPr lang="mt-MT" sz="3600" kern="0" dirty="0" err="1">
                <a:latin typeface="Andika"/>
                <a:cs typeface="Times New Roman"/>
              </a:rPr>
              <a:t>struck</a:t>
            </a:r>
            <a:r>
              <a:rPr lang="mt-MT" sz="3600" kern="0" dirty="0">
                <a:latin typeface="Andika"/>
                <a:cs typeface="Times New Roman"/>
              </a:rPr>
              <a:t> </a:t>
            </a:r>
            <a:r>
              <a:rPr lang="mt-MT" sz="3600" kern="0" dirty="0" err="1">
                <a:latin typeface="Andika"/>
                <a:cs typeface="Times New Roman"/>
              </a:rPr>
              <a:t>with</a:t>
            </a:r>
            <a:r>
              <a:rPr lang="mt-MT" sz="3600" kern="0" dirty="0">
                <a:latin typeface="Andika"/>
                <a:cs typeface="Times New Roman"/>
              </a:rPr>
              <a:t> a natural </a:t>
            </a:r>
            <a:r>
              <a:rPr lang="mt-MT" sz="3600" kern="0" dirty="0" err="1">
                <a:latin typeface="Andika"/>
                <a:cs typeface="Times New Roman"/>
              </a:rPr>
              <a:t>disaster</a:t>
            </a:r>
            <a:r>
              <a:rPr lang="mt-MT" sz="3600" kern="0" dirty="0">
                <a:latin typeface="Andika"/>
                <a:cs typeface="Times New Roman"/>
              </a:rPr>
              <a:t>? 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600" kern="0" dirty="0">
              <a:latin typeface="Andik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9847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7F7CDD-8548-45C2-A8A4-6A4A00AC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130437"/>
            <a:ext cx="779767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78704" y="2100580"/>
            <a:ext cx="5521642" cy="1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60CD6-81D6-4335-86D0-B0DC9AF3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Guess the natural disaster!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03DAA-1419-4A51-BA3F-DC309363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9717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761928" y="511969"/>
            <a:ext cx="9342916" cy="6350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1</a:t>
            </a:r>
            <a:r>
              <a:rPr lang="en-US" sz="3600" b="1" baseline="30000" dirty="0">
                <a:latin typeface="Andika"/>
              </a:rPr>
              <a:t>st</a:t>
            </a:r>
            <a:r>
              <a:rPr lang="en-US" sz="3600" b="1" dirty="0">
                <a:latin typeface="Andika"/>
              </a:rPr>
              <a:t> Natural Disaster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ndika"/>
              </a:rPr>
              <a:t>I am like a train of gigantic waves that occurs during an earthquake or a volcanic eruption. Most of these happen in the Pacific Ocean.  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30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18479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5F9F7-A8BA-45C3-ADB8-24A1D69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8D60D64-C3F1-43FB-BA29-A8CB69B98BE7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1CB0F-CD1F-4247-B5E6-7EEC5FB2FBA0}"/>
              </a:ext>
            </a:extLst>
          </p:cNvPr>
          <p:cNvSpPr txBox="1"/>
          <p:nvPr/>
        </p:nvSpPr>
        <p:spPr>
          <a:xfrm>
            <a:off x="3664898" y="2273018"/>
            <a:ext cx="5832986" cy="132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ndika"/>
              </a:rPr>
              <a:t>Who am I?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3214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8" name="Picture 6" descr="When the Sea affects the Skies - Tsunami Risks in Aviation as the World  celebrates Tsunami Day - Uniting Aviation">
            <a:extLst>
              <a:ext uri="{FF2B5EF4-FFF2-40B4-BE49-F238E27FC236}">
                <a16:creationId xmlns:a16="http://schemas.microsoft.com/office/drawing/2014/main" id="{DE52B118-735D-446E-9132-BC549479A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-1" b="-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B09E9-AD28-4ACC-BCFF-25873B2C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99381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" name="AutoShape 2" descr="J.K. Rowling - Home | Facebook">
            <a:extLst>
              <a:ext uri="{FF2B5EF4-FFF2-40B4-BE49-F238E27FC236}">
                <a16:creationId xmlns:a16="http://schemas.microsoft.com/office/drawing/2014/main" id="{32D927E5-1AE5-46A3-BDB7-11D0F9A2F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J.K. Rowling - Home | Facebook">
            <a:extLst>
              <a:ext uri="{FF2B5EF4-FFF2-40B4-BE49-F238E27FC236}">
                <a16:creationId xmlns:a16="http://schemas.microsoft.com/office/drawing/2014/main" id="{8296A0B7-199A-43AC-8E21-2A1C2458C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J.K. Rowling - Home | Facebook">
            <a:extLst>
              <a:ext uri="{FF2B5EF4-FFF2-40B4-BE49-F238E27FC236}">
                <a16:creationId xmlns:a16="http://schemas.microsoft.com/office/drawing/2014/main" id="{424F0A08-8E9B-4439-92C9-B33F5B454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J.K. Rowling - Home | Facebook">
            <a:extLst>
              <a:ext uri="{FF2B5EF4-FFF2-40B4-BE49-F238E27FC236}">
                <a16:creationId xmlns:a16="http://schemas.microsoft.com/office/drawing/2014/main" id="{58A55C45-15C2-4ADF-8362-DB9C8FA37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When the Sea affects the Skies - Tsunami Risks in Aviation as the World  celebrates Tsunami Day - Uniting Aviation">
            <a:extLst>
              <a:ext uri="{FF2B5EF4-FFF2-40B4-BE49-F238E27FC236}">
                <a16:creationId xmlns:a16="http://schemas.microsoft.com/office/drawing/2014/main" id="{A1791F3F-C483-477B-AF3E-E6333E42A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When the Sea affects the Skies - Tsunami Risks in Aviation as the World  celebrates Tsunami Day - Uniting Aviation">
            <a:extLst>
              <a:ext uri="{FF2B5EF4-FFF2-40B4-BE49-F238E27FC236}">
                <a16:creationId xmlns:a16="http://schemas.microsoft.com/office/drawing/2014/main" id="{504C6015-DCD2-42A0-AD99-B3C615BEA9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4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EA2C-7F8E-4F62-A169-07A5121F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F3820-8E0A-4E79-B832-15A7DF1FD7F9}"/>
              </a:ext>
            </a:extLst>
          </p:cNvPr>
          <p:cNvSpPr/>
          <p:nvPr/>
        </p:nvSpPr>
        <p:spPr>
          <a:xfrm>
            <a:off x="2615382" y="866440"/>
            <a:ext cx="7944464" cy="47686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.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E495-0376-4065-B4C3-957966900855}"/>
              </a:ext>
            </a:extLst>
          </p:cNvPr>
          <p:cNvSpPr txBox="1"/>
          <p:nvPr/>
        </p:nvSpPr>
        <p:spPr>
          <a:xfrm>
            <a:off x="4862052" y="1908022"/>
            <a:ext cx="4134464" cy="13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Andika"/>
              </a:rPr>
              <a:t>Tsunami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2440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BB35B-1D6E-4278-9C3F-0247FA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E4D804-F91F-47A7-9BDE-0E3E349B664D}"/>
              </a:ext>
            </a:extLst>
          </p:cNvPr>
          <p:cNvSpPr/>
          <p:nvPr/>
        </p:nvSpPr>
        <p:spPr>
          <a:xfrm>
            <a:off x="1738115" y="488156"/>
            <a:ext cx="9018451" cy="55290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 2</a:t>
            </a:r>
            <a:r>
              <a:rPr lang="en-US" sz="3600" b="1" baseline="30000" dirty="0">
                <a:latin typeface="Andika"/>
              </a:rPr>
              <a:t>nd</a:t>
            </a:r>
            <a:r>
              <a:rPr lang="en-US" sz="3600" b="1" dirty="0">
                <a:latin typeface="Andika"/>
              </a:rPr>
              <a:t> Natural Disaster: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ndika"/>
              </a:rPr>
              <a:t>I am caused by the movement of the Earth’s plates. 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mt-MT" sz="3000" b="1" dirty="0">
                <a:latin typeface="Andika"/>
              </a:rPr>
              <a:t> </a:t>
            </a:r>
          </a:p>
          <a:p>
            <a:pPr>
              <a:lnSpc>
                <a:spcPct val="150000"/>
              </a:lnSpc>
            </a:pPr>
            <a:endParaRPr lang="mt-MT" sz="28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842281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3" ma:contentTypeDescription="Create a new document." ma:contentTypeScope="" ma:versionID="3688e8ae7f10651cb1f9ceb0b1b5928f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400265c917718fff91b219b842ad58e5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6AD1C6-2226-46BB-9F46-8E5F171A819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665F1C-EC99-45C2-B78B-E2FD4CBD8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A98BE4-7C56-480C-98E7-1564F5531D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835</TotalTime>
  <Words>489</Words>
  <Application>Microsoft Office PowerPoint</Application>
  <PresentationFormat>Widescreen</PresentationFormat>
  <Paragraphs>130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Wisp</vt:lpstr>
      <vt:lpstr>Lesson 3: Speaking Topic: Weather and Natural Disasters Year: 4</vt:lpstr>
      <vt:lpstr>Lesson Objectives:</vt:lpstr>
      <vt:lpstr>Download these resources:</vt:lpstr>
      <vt:lpstr>Guess the natural disaster!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Speaking Topic: Relationships</dc:title>
  <dc:creator>Vanessa Xuereb</dc:creator>
  <cp:lastModifiedBy>Vanessa Xuereb</cp:lastModifiedBy>
  <cp:revision>148</cp:revision>
  <dcterms:created xsi:type="dcterms:W3CDTF">2021-04-21T07:53:13Z</dcterms:created>
  <dcterms:modified xsi:type="dcterms:W3CDTF">2021-11-08T13:22:16Z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