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21"/>
  </p:notesMasterIdLst>
  <p:sldIdLst>
    <p:sldId id="332" r:id="rId6"/>
    <p:sldId id="307" r:id="rId7"/>
    <p:sldId id="395" r:id="rId8"/>
    <p:sldId id="319" r:id="rId9"/>
    <p:sldId id="299" r:id="rId10"/>
    <p:sldId id="333" r:id="rId11"/>
    <p:sldId id="346" r:id="rId12"/>
    <p:sldId id="341" r:id="rId13"/>
    <p:sldId id="388" r:id="rId14"/>
    <p:sldId id="389" r:id="rId15"/>
    <p:sldId id="394" r:id="rId16"/>
    <p:sldId id="396" r:id="rId17"/>
    <p:sldId id="350" r:id="rId18"/>
    <p:sldId id="397" r:id="rId19"/>
    <p:sldId id="340" r:id="rId20"/>
  </p:sldIdLst>
  <p:sldSz cx="12192000" cy="6858000"/>
  <p:notesSz cx="6858000" cy="9144000"/>
  <p:embeddedFontLst>
    <p:embeddedFont>
      <p:font typeface="Andika" panose="02000000000000000000" pitchFamily="2" charset="0"/>
      <p:regular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Cavolini" panose="03000502040302020204" pitchFamily="66"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FF3399"/>
    <a:srgbClr val="FFCCFF"/>
    <a:srgbClr val="FFC000"/>
    <a:srgbClr val="6666FF"/>
    <a:srgbClr val="FFFF00"/>
    <a:srgbClr val="660066"/>
    <a:srgbClr val="CCFFCC"/>
    <a:srgbClr val="CC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027BF4-6B8D-44AC-8C4C-6C2E96338D98}" v="885" dt="2021-03-26T11:58:32.7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9" autoAdjust="0"/>
    <p:restoredTop sz="87077" autoAdjust="0"/>
  </p:normalViewPr>
  <p:slideViewPr>
    <p:cSldViewPr snapToGrid="0">
      <p:cViewPr varScale="1">
        <p:scale>
          <a:sx n="71" d="100"/>
          <a:sy n="71" d="100"/>
        </p:scale>
        <p:origin x="12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32" Type="http://schemas.openxmlformats.org/officeDocument/2006/relationships/font" Target="fonts/font11.fntdata"/><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rieth Attard" userId="75441522-1268-482d-b74b-a084f810ee66" providerId="ADAL" clId="{1A027BF4-6B8D-44AC-8C4C-6C2E96338D98}"/>
    <pc:docChg chg="undo redo custSel addSld delSld modSld sldOrd">
      <pc:chgData name="Urieth Attard" userId="75441522-1268-482d-b74b-a084f810ee66" providerId="ADAL" clId="{1A027BF4-6B8D-44AC-8C4C-6C2E96338D98}" dt="2021-03-26T12:22:35.118" v="2607" actId="20577"/>
      <pc:docMkLst>
        <pc:docMk/>
      </pc:docMkLst>
      <pc:sldChg chg="addSp delSp modSp add">
        <pc:chgData name="Urieth Attard" userId="75441522-1268-482d-b74b-a084f810ee66" providerId="ADAL" clId="{1A027BF4-6B8D-44AC-8C4C-6C2E96338D98}" dt="2021-03-26T11:58:32.716" v="2603" actId="20577"/>
        <pc:sldMkLst>
          <pc:docMk/>
          <pc:sldMk cId="2808312611" sldId="299"/>
        </pc:sldMkLst>
        <pc:spChg chg="mod">
          <ac:chgData name="Urieth Attard" userId="75441522-1268-482d-b74b-a084f810ee66" providerId="ADAL" clId="{1A027BF4-6B8D-44AC-8C4C-6C2E96338D98}" dt="2021-03-26T11:52:29.337" v="1928" actId="20577"/>
          <ac:spMkLst>
            <pc:docMk/>
            <pc:sldMk cId="2808312611" sldId="299"/>
            <ac:spMk id="2" creationId="{8D4ED53B-8230-4C36-9720-599714DF2D7B}"/>
          </ac:spMkLst>
        </pc:spChg>
        <pc:spChg chg="mod">
          <ac:chgData name="Urieth Attard" userId="75441522-1268-482d-b74b-a084f810ee66" providerId="ADAL" clId="{1A027BF4-6B8D-44AC-8C4C-6C2E96338D98}" dt="2021-03-26T11:58:32.716" v="2603" actId="20577"/>
          <ac:spMkLst>
            <pc:docMk/>
            <pc:sldMk cId="2808312611" sldId="299"/>
            <ac:spMk id="11" creationId="{A26E9CFD-8B9E-4D05-8ED6-5B41CEACAB25}"/>
          </ac:spMkLst>
        </pc:spChg>
        <pc:spChg chg="mod">
          <ac:chgData name="Urieth Attard" userId="75441522-1268-482d-b74b-a084f810ee66" providerId="ADAL" clId="{1A027BF4-6B8D-44AC-8C4C-6C2E96338D98}" dt="2021-03-26T11:56:52.817" v="2590" actId="20577"/>
          <ac:spMkLst>
            <pc:docMk/>
            <pc:sldMk cId="2808312611" sldId="299"/>
            <ac:spMk id="12" creationId="{EB9EF41A-3E6A-4B81-9DF4-4C6C837241D6}"/>
          </ac:spMkLst>
        </pc:spChg>
        <pc:spChg chg="mod">
          <ac:chgData name="Urieth Attard" userId="75441522-1268-482d-b74b-a084f810ee66" providerId="ADAL" clId="{1A027BF4-6B8D-44AC-8C4C-6C2E96338D98}" dt="2021-03-26T11:54:25.900" v="2055" actId="20577"/>
          <ac:spMkLst>
            <pc:docMk/>
            <pc:sldMk cId="2808312611" sldId="299"/>
            <ac:spMk id="13" creationId="{B895C837-4C78-4D02-8B95-5EB234D478CD}"/>
          </ac:spMkLst>
        </pc:spChg>
        <pc:picChg chg="del">
          <ac:chgData name="Urieth Attard" userId="75441522-1268-482d-b74b-a084f810ee66" providerId="ADAL" clId="{1A027BF4-6B8D-44AC-8C4C-6C2E96338D98}" dt="2021-03-26T11:57:51.626" v="2591" actId="478"/>
          <ac:picMkLst>
            <pc:docMk/>
            <pc:sldMk cId="2808312611" sldId="299"/>
            <ac:picMk id="1026" creationId="{3C977534-E34D-4D20-9C2E-96B414F7D064}"/>
          </ac:picMkLst>
        </pc:picChg>
        <pc:picChg chg="add mod">
          <ac:chgData name="Urieth Attard" userId="75441522-1268-482d-b74b-a084f810ee66" providerId="ADAL" clId="{1A027BF4-6B8D-44AC-8C4C-6C2E96338D98}" dt="2021-03-26T11:58:23.869" v="2595" actId="1076"/>
          <ac:picMkLst>
            <pc:docMk/>
            <pc:sldMk cId="2808312611" sldId="299"/>
            <ac:picMk id="2050" creationId="{30933D95-50DB-47DD-8785-350E40628308}"/>
          </ac:picMkLst>
        </pc:picChg>
      </pc:sldChg>
      <pc:sldChg chg="addSp delSp modSp add del setBg delDesignElem">
        <pc:chgData name="Urieth Attard" userId="75441522-1268-482d-b74b-a084f810ee66" providerId="ADAL" clId="{1A027BF4-6B8D-44AC-8C4C-6C2E96338D98}" dt="2021-03-26T12:22:35.118" v="2607" actId="20577"/>
        <pc:sldMkLst>
          <pc:docMk/>
          <pc:sldMk cId="4109764292" sldId="307"/>
        </pc:sldMkLst>
        <pc:spChg chg="mod">
          <ac:chgData name="Urieth Attard" userId="75441522-1268-482d-b74b-a084f810ee66" providerId="ADAL" clId="{1A027BF4-6B8D-44AC-8C4C-6C2E96338D98}" dt="2021-03-26T12:22:35.118" v="2607" actId="20577"/>
          <ac:spMkLst>
            <pc:docMk/>
            <pc:sldMk cId="4109764292" sldId="307"/>
            <ac:spMk id="5" creationId="{D6BE8F0F-99CA-4624-BE99-E95152857094}"/>
          </ac:spMkLst>
        </pc:spChg>
        <pc:spChg chg="mod">
          <ac:chgData name="Urieth Attard" userId="75441522-1268-482d-b74b-a084f810ee66" providerId="ADAL" clId="{1A027BF4-6B8D-44AC-8C4C-6C2E96338D98}" dt="2021-03-26T11:23:34.173" v="1618" actId="14100"/>
          <ac:spMkLst>
            <pc:docMk/>
            <pc:sldMk cId="4109764292" sldId="307"/>
            <ac:spMk id="6" creationId="{C23546BF-0A39-49B5-836F-A418306918DF}"/>
          </ac:spMkLst>
        </pc:spChg>
        <pc:spChg chg="add del">
          <ac:chgData name="Urieth Attard" userId="75441522-1268-482d-b74b-a084f810ee66" providerId="ADAL" clId="{1A027BF4-6B8D-44AC-8C4C-6C2E96338D98}" dt="2021-03-26T11:22:37.210" v="1607"/>
          <ac:spMkLst>
            <pc:docMk/>
            <pc:sldMk cId="4109764292" sldId="307"/>
            <ac:spMk id="73" creationId="{32BC26D8-82FB-445E-AA49-62A77D7C1EE0}"/>
          </ac:spMkLst>
        </pc:spChg>
        <pc:spChg chg="add del">
          <ac:chgData name="Urieth Attard" userId="75441522-1268-482d-b74b-a084f810ee66" providerId="ADAL" clId="{1A027BF4-6B8D-44AC-8C4C-6C2E96338D98}" dt="2021-03-26T11:22:37.210" v="1607"/>
          <ac:spMkLst>
            <pc:docMk/>
            <pc:sldMk cId="4109764292" sldId="307"/>
            <ac:spMk id="75" creationId="{CB44330D-EA18-4254-AA95-EB49948539B8}"/>
          </ac:spMkLst>
        </pc:spChg>
      </pc:sldChg>
      <pc:sldChg chg="addSp delSp modSp del delAnim modAnim modNotesTx">
        <pc:chgData name="Urieth Attard" userId="75441522-1268-482d-b74b-a084f810ee66" providerId="ADAL" clId="{1A027BF4-6B8D-44AC-8C4C-6C2E96338D98}" dt="2021-03-26T11:41:17.147" v="1707" actId="47"/>
        <pc:sldMkLst>
          <pc:docMk/>
          <pc:sldMk cId="925218943" sldId="326"/>
        </pc:sldMkLst>
        <pc:spChg chg="del mod">
          <ac:chgData name="Urieth Attard" userId="75441522-1268-482d-b74b-a084f810ee66" providerId="ADAL" clId="{1A027BF4-6B8D-44AC-8C4C-6C2E96338D98}" dt="2021-03-13T03:50:09.181" v="338" actId="478"/>
          <ac:spMkLst>
            <pc:docMk/>
            <pc:sldMk cId="925218943" sldId="326"/>
            <ac:spMk id="2" creationId="{FF73DA0C-FEFE-4F47-B0A3-8A290DD9B2B0}"/>
          </ac:spMkLst>
        </pc:spChg>
        <pc:spChg chg="mod">
          <ac:chgData name="Urieth Attard" userId="75441522-1268-482d-b74b-a084f810ee66" providerId="ADAL" clId="{1A027BF4-6B8D-44AC-8C4C-6C2E96338D98}" dt="2021-03-13T18:59:17.645" v="1602" actId="6549"/>
          <ac:spMkLst>
            <pc:docMk/>
            <pc:sldMk cId="925218943" sldId="326"/>
            <ac:spMk id="3" creationId="{DC940498-2542-4280-8839-388D24611D60}"/>
          </ac:spMkLst>
        </pc:spChg>
        <pc:spChg chg="add del">
          <ac:chgData name="Urieth Attard" userId="75441522-1268-482d-b74b-a084f810ee66" providerId="ADAL" clId="{1A027BF4-6B8D-44AC-8C4C-6C2E96338D98}" dt="2021-03-13T03:49:43" v="332" actId="478"/>
          <ac:spMkLst>
            <pc:docMk/>
            <pc:sldMk cId="925218943" sldId="326"/>
            <ac:spMk id="4" creationId="{26131B1A-C420-4BCB-9027-F8723D132D03}"/>
          </ac:spMkLst>
        </pc:spChg>
        <pc:spChg chg="mod">
          <ac:chgData name="Urieth Attard" userId="75441522-1268-482d-b74b-a084f810ee66" providerId="ADAL" clId="{1A027BF4-6B8D-44AC-8C4C-6C2E96338D98}" dt="2021-03-13T18:59:22.937" v="1604" actId="14100"/>
          <ac:spMkLst>
            <pc:docMk/>
            <pc:sldMk cId="925218943" sldId="326"/>
            <ac:spMk id="5" creationId="{5E088D13-A73B-4CB6-9192-30290EA37D71}"/>
          </ac:spMkLst>
        </pc:spChg>
        <pc:spChg chg="mod">
          <ac:chgData name="Urieth Attard" userId="75441522-1268-482d-b74b-a084f810ee66" providerId="ADAL" clId="{1A027BF4-6B8D-44AC-8C4C-6C2E96338D98}" dt="2021-03-13T03:50:27.384" v="347" actId="14100"/>
          <ac:spMkLst>
            <pc:docMk/>
            <pc:sldMk cId="925218943" sldId="326"/>
            <ac:spMk id="6" creationId="{997F5589-2FA4-49B9-A758-9116111CC593}"/>
          </ac:spMkLst>
        </pc:spChg>
        <pc:spChg chg="mod">
          <ac:chgData name="Urieth Attard" userId="75441522-1268-482d-b74b-a084f810ee66" providerId="ADAL" clId="{1A027BF4-6B8D-44AC-8C4C-6C2E96338D98}" dt="2021-03-13T03:51:18.711" v="363" actId="14100"/>
          <ac:spMkLst>
            <pc:docMk/>
            <pc:sldMk cId="925218943" sldId="326"/>
            <ac:spMk id="7" creationId="{036195F0-FAE3-4E4F-9732-8B569C69CB67}"/>
          </ac:spMkLst>
        </pc:spChg>
        <pc:spChg chg="mod">
          <ac:chgData name="Urieth Attard" userId="75441522-1268-482d-b74b-a084f810ee66" providerId="ADAL" clId="{1A027BF4-6B8D-44AC-8C4C-6C2E96338D98}" dt="2021-03-13T03:51:11.219" v="360" actId="14100"/>
          <ac:spMkLst>
            <pc:docMk/>
            <pc:sldMk cId="925218943" sldId="326"/>
            <ac:spMk id="8" creationId="{7A30FDCF-7352-4610-930E-BE32FACA432C}"/>
          </ac:spMkLst>
        </pc:spChg>
        <pc:spChg chg="mod">
          <ac:chgData name="Urieth Attard" userId="75441522-1268-482d-b74b-a084f810ee66" providerId="ADAL" clId="{1A027BF4-6B8D-44AC-8C4C-6C2E96338D98}" dt="2021-03-13T03:51:08.339" v="359" actId="14100"/>
          <ac:spMkLst>
            <pc:docMk/>
            <pc:sldMk cId="925218943" sldId="326"/>
            <ac:spMk id="9" creationId="{A2F67BEF-B76F-4EFA-A543-82A7105B8652}"/>
          </ac:spMkLst>
        </pc:spChg>
        <pc:spChg chg="add del">
          <ac:chgData name="Urieth Attard" userId="75441522-1268-482d-b74b-a084f810ee66" providerId="ADAL" clId="{1A027BF4-6B8D-44AC-8C4C-6C2E96338D98}" dt="2021-03-13T03:49:38.922" v="331" actId="478"/>
          <ac:spMkLst>
            <pc:docMk/>
            <pc:sldMk cId="925218943" sldId="326"/>
            <ac:spMk id="11" creationId="{C6A4D1C3-FE66-475F-984A-6FB3AABAD17C}"/>
          </ac:spMkLst>
        </pc:spChg>
        <pc:spChg chg="add mod">
          <ac:chgData name="Urieth Attard" userId="75441522-1268-482d-b74b-a084f810ee66" providerId="ADAL" clId="{1A027BF4-6B8D-44AC-8C4C-6C2E96338D98}" dt="2021-03-13T03:50:38.074" v="350" actId="14100"/>
          <ac:spMkLst>
            <pc:docMk/>
            <pc:sldMk cId="925218943" sldId="326"/>
            <ac:spMk id="12" creationId="{084C3D87-6FA1-4ADF-8BE3-C0AB1CF16F83}"/>
          </ac:spMkLst>
        </pc:spChg>
        <pc:picChg chg="del">
          <ac:chgData name="Urieth Attard" userId="75441522-1268-482d-b74b-a084f810ee66" providerId="ADAL" clId="{1A027BF4-6B8D-44AC-8C4C-6C2E96338D98}" dt="2021-03-12T21:24:58.239" v="294" actId="478"/>
          <ac:picMkLst>
            <pc:docMk/>
            <pc:sldMk cId="925218943" sldId="326"/>
            <ac:picMk id="10" creationId="{C2789CDF-1F0C-4767-A21B-6CAF32BA39E7}"/>
          </ac:picMkLst>
        </pc:picChg>
      </pc:sldChg>
      <pc:sldChg chg="addSp modSp del modNotesTx">
        <pc:chgData name="Urieth Attard" userId="75441522-1268-482d-b74b-a084f810ee66" providerId="ADAL" clId="{1A027BF4-6B8D-44AC-8C4C-6C2E96338D98}" dt="2021-03-26T11:41:41.361" v="1708" actId="47"/>
        <pc:sldMkLst>
          <pc:docMk/>
          <pc:sldMk cId="87659059" sldId="328"/>
        </pc:sldMkLst>
        <pc:spChg chg="add mod">
          <ac:chgData name="Urieth Attard" userId="75441522-1268-482d-b74b-a084f810ee66" providerId="ADAL" clId="{1A027BF4-6B8D-44AC-8C4C-6C2E96338D98}" dt="2021-03-12T21:29:12.431" v="311" actId="14100"/>
          <ac:spMkLst>
            <pc:docMk/>
            <pc:sldMk cId="87659059" sldId="328"/>
            <ac:spMk id="2" creationId="{10BB5D04-8A7D-4879-A27F-02ABEE238477}"/>
          </ac:spMkLst>
        </pc:spChg>
        <pc:spChg chg="add mod">
          <ac:chgData name="Urieth Attard" userId="75441522-1268-482d-b74b-a084f810ee66" providerId="ADAL" clId="{1A027BF4-6B8D-44AC-8C4C-6C2E96338D98}" dt="2021-03-12T21:29:07.633" v="310" actId="14100"/>
          <ac:spMkLst>
            <pc:docMk/>
            <pc:sldMk cId="87659059" sldId="328"/>
            <ac:spMk id="4" creationId="{458EB310-B2B4-438C-A5CF-88C02C06D08D}"/>
          </ac:spMkLst>
        </pc:spChg>
        <pc:picChg chg="mod">
          <ac:chgData name="Urieth Attard" userId="75441522-1268-482d-b74b-a084f810ee66" providerId="ADAL" clId="{1A027BF4-6B8D-44AC-8C4C-6C2E96338D98}" dt="2021-03-12T21:29:14.503" v="312" actId="1076"/>
          <ac:picMkLst>
            <pc:docMk/>
            <pc:sldMk cId="87659059" sldId="328"/>
            <ac:picMk id="1026" creationId="{73F691C4-BB16-4110-94DD-B3304DF61F97}"/>
          </ac:picMkLst>
        </pc:picChg>
      </pc:sldChg>
      <pc:sldChg chg="add del ord">
        <pc:chgData name="Urieth Attard" userId="75441522-1268-482d-b74b-a084f810ee66" providerId="ADAL" clId="{1A027BF4-6B8D-44AC-8C4C-6C2E96338D98}" dt="2021-03-26T11:44:36.545" v="1747" actId="47"/>
        <pc:sldMkLst>
          <pc:docMk/>
          <pc:sldMk cId="3424880174" sldId="330"/>
        </pc:sldMkLst>
      </pc:sldChg>
      <pc:sldChg chg="modSp">
        <pc:chgData name="Urieth Attard" userId="75441522-1268-482d-b74b-a084f810ee66" providerId="ADAL" clId="{1A027BF4-6B8D-44AC-8C4C-6C2E96338D98}" dt="2021-03-26T11:34:52.598" v="1686" actId="14100"/>
        <pc:sldMkLst>
          <pc:docMk/>
          <pc:sldMk cId="2214416295" sldId="333"/>
        </pc:sldMkLst>
        <pc:spChg chg="mod">
          <ac:chgData name="Urieth Attard" userId="75441522-1268-482d-b74b-a084f810ee66" providerId="ADAL" clId="{1A027BF4-6B8D-44AC-8C4C-6C2E96338D98}" dt="2021-03-12T21:15:37.951" v="5" actId="20577"/>
          <ac:spMkLst>
            <pc:docMk/>
            <pc:sldMk cId="2214416295" sldId="333"/>
            <ac:spMk id="19" creationId="{74E2C345-50C8-4F9F-A848-3F0847658C4D}"/>
          </ac:spMkLst>
        </pc:spChg>
        <pc:spChg chg="mod">
          <ac:chgData name="Urieth Attard" userId="75441522-1268-482d-b74b-a084f810ee66" providerId="ADAL" clId="{1A027BF4-6B8D-44AC-8C4C-6C2E96338D98}" dt="2021-03-12T21:15:34.828" v="3" actId="20577"/>
          <ac:spMkLst>
            <pc:docMk/>
            <pc:sldMk cId="2214416295" sldId="333"/>
            <ac:spMk id="20" creationId="{D3E81BD1-8AB1-40E2-9537-BB67E9BA8F07}"/>
          </ac:spMkLst>
        </pc:spChg>
        <pc:spChg chg="mod">
          <ac:chgData name="Urieth Attard" userId="75441522-1268-482d-b74b-a084f810ee66" providerId="ADAL" clId="{1A027BF4-6B8D-44AC-8C4C-6C2E96338D98}" dt="2021-03-12T21:15:29.560" v="2" actId="6549"/>
          <ac:spMkLst>
            <pc:docMk/>
            <pc:sldMk cId="2214416295" sldId="333"/>
            <ac:spMk id="21" creationId="{EB40D4BE-B92B-48E0-8DF8-2269AA900163}"/>
          </ac:spMkLst>
        </pc:spChg>
        <pc:picChg chg="mod">
          <ac:chgData name="Urieth Attard" userId="75441522-1268-482d-b74b-a084f810ee66" providerId="ADAL" clId="{1A027BF4-6B8D-44AC-8C4C-6C2E96338D98}" dt="2021-03-26T11:34:52.598" v="1686" actId="14100"/>
          <ac:picMkLst>
            <pc:docMk/>
            <pc:sldMk cId="2214416295" sldId="333"/>
            <ac:picMk id="4" creationId="{21CD6680-EC2C-44A4-96F7-4CDD7EE67A05}"/>
          </ac:picMkLst>
        </pc:picChg>
      </pc:sldChg>
      <pc:sldChg chg="modSp del modNotesTx">
        <pc:chgData name="Urieth Attard" userId="75441522-1268-482d-b74b-a084f810ee66" providerId="ADAL" clId="{1A027BF4-6B8D-44AC-8C4C-6C2E96338D98}" dt="2021-03-26T11:41:51.323" v="1710" actId="47"/>
        <pc:sldMkLst>
          <pc:docMk/>
          <pc:sldMk cId="576594949" sldId="339"/>
        </pc:sldMkLst>
        <pc:spChg chg="mod">
          <ac:chgData name="Urieth Attard" userId="75441522-1268-482d-b74b-a084f810ee66" providerId="ADAL" clId="{1A027BF4-6B8D-44AC-8C4C-6C2E96338D98}" dt="2021-03-12T21:17:24.838" v="13" actId="20577"/>
          <ac:spMkLst>
            <pc:docMk/>
            <pc:sldMk cId="576594949" sldId="339"/>
            <ac:spMk id="5" creationId="{596B3271-B4CB-4196-B284-04C63018D974}"/>
          </ac:spMkLst>
        </pc:spChg>
      </pc:sldChg>
      <pc:sldChg chg="addSp delSp add del setBg delDesignElem">
        <pc:chgData name="Urieth Attard" userId="75441522-1268-482d-b74b-a084f810ee66" providerId="ADAL" clId="{1A027BF4-6B8D-44AC-8C4C-6C2E96338D98}" dt="2021-03-26T11:25:41.714" v="1666"/>
        <pc:sldMkLst>
          <pc:docMk/>
          <pc:sldMk cId="2961034297" sldId="340"/>
        </pc:sldMkLst>
        <pc:spChg chg="add del">
          <ac:chgData name="Urieth Attard" userId="75441522-1268-482d-b74b-a084f810ee66" providerId="ADAL" clId="{1A027BF4-6B8D-44AC-8C4C-6C2E96338D98}" dt="2021-03-26T11:25:41.676" v="1665"/>
          <ac:spMkLst>
            <pc:docMk/>
            <pc:sldMk cId="2961034297" sldId="340"/>
            <ac:spMk id="24" creationId="{19D32F93-50AC-4C46-A5DB-291C60DDB7BD}"/>
          </ac:spMkLst>
        </pc:spChg>
        <pc:spChg chg="add del">
          <ac:chgData name="Urieth Attard" userId="75441522-1268-482d-b74b-a084f810ee66" providerId="ADAL" clId="{1A027BF4-6B8D-44AC-8C4C-6C2E96338D98}" dt="2021-03-26T11:25:41.676" v="1665"/>
          <ac:spMkLst>
            <pc:docMk/>
            <pc:sldMk cId="2961034297" sldId="340"/>
            <ac:spMk id="25" creationId="{827DC2C4-B485-428A-BF4A-472D2967F47F}"/>
          </ac:spMkLst>
        </pc:spChg>
        <pc:spChg chg="add del">
          <ac:chgData name="Urieth Attard" userId="75441522-1268-482d-b74b-a084f810ee66" providerId="ADAL" clId="{1A027BF4-6B8D-44AC-8C4C-6C2E96338D98}" dt="2021-03-26T11:25:41.676" v="1665"/>
          <ac:spMkLst>
            <pc:docMk/>
            <pc:sldMk cId="2961034297" sldId="340"/>
            <ac:spMk id="26" creationId="{EE04B5EB-F158-4507-90DD-BD23620C7CC9}"/>
          </ac:spMkLst>
        </pc:spChg>
      </pc:sldChg>
      <pc:sldChg chg="modSp del">
        <pc:chgData name="Urieth Attard" userId="75441522-1268-482d-b74b-a084f810ee66" providerId="ADAL" clId="{1A027BF4-6B8D-44AC-8C4C-6C2E96338D98}" dt="2021-03-26T11:44:43.796" v="1749" actId="47"/>
        <pc:sldMkLst>
          <pc:docMk/>
          <pc:sldMk cId="3275937553" sldId="344"/>
        </pc:sldMkLst>
        <pc:spChg chg="mod">
          <ac:chgData name="Urieth Attard" userId="75441522-1268-482d-b74b-a084f810ee66" providerId="ADAL" clId="{1A027BF4-6B8D-44AC-8C4C-6C2E96338D98}" dt="2021-03-12T21:31:39.534" v="328" actId="207"/>
          <ac:spMkLst>
            <pc:docMk/>
            <pc:sldMk cId="3275937553" sldId="344"/>
            <ac:spMk id="5" creationId="{596B3271-B4CB-4196-B284-04C63018D974}"/>
          </ac:spMkLst>
        </pc:spChg>
      </pc:sldChg>
      <pc:sldChg chg="add ord">
        <pc:chgData name="Urieth Attard" userId="75441522-1268-482d-b74b-a084f810ee66" providerId="ADAL" clId="{1A027BF4-6B8D-44AC-8C4C-6C2E96338D98}" dt="2021-03-26T11:40:44.165" v="1705"/>
        <pc:sldMkLst>
          <pc:docMk/>
          <pc:sldMk cId="3883752725" sldId="345"/>
        </pc:sldMkLst>
      </pc:sldChg>
      <pc:sldChg chg="addSp delSp modSp ord setBg modAnim">
        <pc:chgData name="Urieth Attard" userId="75441522-1268-482d-b74b-a084f810ee66" providerId="ADAL" clId="{1A027BF4-6B8D-44AC-8C4C-6C2E96338D98}" dt="2021-03-26T11:39:29.218" v="1703" actId="1076"/>
        <pc:sldMkLst>
          <pc:docMk/>
          <pc:sldMk cId="644687254" sldId="346"/>
        </pc:sldMkLst>
        <pc:spChg chg="del">
          <ac:chgData name="Urieth Attard" userId="75441522-1268-482d-b74b-a084f810ee66" providerId="ADAL" clId="{1A027BF4-6B8D-44AC-8C4C-6C2E96338D98}" dt="2021-03-26T11:37:32.278" v="1689" actId="478"/>
          <ac:spMkLst>
            <pc:docMk/>
            <pc:sldMk cId="644687254" sldId="346"/>
            <ac:spMk id="2" creationId="{7EAE7456-A240-4653-809C-AC29CC392B68}"/>
          </ac:spMkLst>
        </pc:spChg>
        <pc:spChg chg="del">
          <ac:chgData name="Urieth Attard" userId="75441522-1268-482d-b74b-a084f810ee66" providerId="ADAL" clId="{1A027BF4-6B8D-44AC-8C4C-6C2E96338D98}" dt="2021-03-26T11:37:34.885" v="1690" actId="478"/>
          <ac:spMkLst>
            <pc:docMk/>
            <pc:sldMk cId="644687254" sldId="346"/>
            <ac:spMk id="3" creationId="{0B8B19ED-7032-4B20-B6B1-B066D348B67D}"/>
          </ac:spMkLst>
        </pc:spChg>
        <pc:picChg chg="mod">
          <ac:chgData name="Urieth Attard" userId="75441522-1268-482d-b74b-a084f810ee66" providerId="ADAL" clId="{1A027BF4-6B8D-44AC-8C4C-6C2E96338D98}" dt="2021-03-26T11:38:36.875" v="1698" actId="1440"/>
          <ac:picMkLst>
            <pc:docMk/>
            <pc:sldMk cId="644687254" sldId="346"/>
            <ac:picMk id="4" creationId="{AC4A2D94-1810-470E-872C-C9DF7058F82E}"/>
          </ac:picMkLst>
        </pc:picChg>
        <pc:picChg chg="add mod">
          <ac:chgData name="Urieth Attard" userId="75441522-1268-482d-b74b-a084f810ee66" providerId="ADAL" clId="{1A027BF4-6B8D-44AC-8C4C-6C2E96338D98}" dt="2021-03-26T11:39:18.402" v="1700" actId="1076"/>
          <ac:picMkLst>
            <pc:docMk/>
            <pc:sldMk cId="644687254" sldId="346"/>
            <ac:picMk id="8" creationId="{56582EC1-8EF7-40AD-B91C-6DF4C8F0E7F5}"/>
          </ac:picMkLst>
        </pc:picChg>
        <pc:picChg chg="add mod">
          <ac:chgData name="Urieth Attard" userId="75441522-1268-482d-b74b-a084f810ee66" providerId="ADAL" clId="{1A027BF4-6B8D-44AC-8C4C-6C2E96338D98}" dt="2021-03-26T11:39:18.402" v="1700" actId="1076"/>
          <ac:picMkLst>
            <pc:docMk/>
            <pc:sldMk cId="644687254" sldId="346"/>
            <ac:picMk id="9" creationId="{6B14B8EF-EB51-4A01-B397-AE59D32C2606}"/>
          </ac:picMkLst>
        </pc:picChg>
        <pc:picChg chg="add mod">
          <ac:chgData name="Urieth Attard" userId="75441522-1268-482d-b74b-a084f810ee66" providerId="ADAL" clId="{1A027BF4-6B8D-44AC-8C4C-6C2E96338D98}" dt="2021-03-26T11:39:25.339" v="1701" actId="1076"/>
          <ac:picMkLst>
            <pc:docMk/>
            <pc:sldMk cId="644687254" sldId="346"/>
            <ac:picMk id="10" creationId="{B3F86034-3ACD-4437-9AEA-0AE638A2CFAB}"/>
          </ac:picMkLst>
        </pc:picChg>
        <pc:picChg chg="add mod">
          <ac:chgData name="Urieth Attard" userId="75441522-1268-482d-b74b-a084f810ee66" providerId="ADAL" clId="{1A027BF4-6B8D-44AC-8C4C-6C2E96338D98}" dt="2021-03-26T11:39:18.402" v="1700" actId="1076"/>
          <ac:picMkLst>
            <pc:docMk/>
            <pc:sldMk cId="644687254" sldId="346"/>
            <ac:picMk id="11" creationId="{428F6702-9504-4C16-AA01-8C975E4C7A80}"/>
          </ac:picMkLst>
        </pc:picChg>
        <pc:picChg chg="add mod">
          <ac:chgData name="Urieth Attard" userId="75441522-1268-482d-b74b-a084f810ee66" providerId="ADAL" clId="{1A027BF4-6B8D-44AC-8C4C-6C2E96338D98}" dt="2021-03-26T11:39:27.049" v="1702" actId="1076"/>
          <ac:picMkLst>
            <pc:docMk/>
            <pc:sldMk cId="644687254" sldId="346"/>
            <ac:picMk id="12" creationId="{FFB068EE-0C78-40B7-9EEF-9C41D51F8822}"/>
          </ac:picMkLst>
        </pc:picChg>
        <pc:picChg chg="add mod">
          <ac:chgData name="Urieth Attard" userId="75441522-1268-482d-b74b-a084f810ee66" providerId="ADAL" clId="{1A027BF4-6B8D-44AC-8C4C-6C2E96338D98}" dt="2021-03-26T11:39:29.218" v="1703" actId="1076"/>
          <ac:picMkLst>
            <pc:docMk/>
            <pc:sldMk cId="644687254" sldId="346"/>
            <ac:picMk id="13" creationId="{428EB1A2-8A1E-4F68-86BD-AC110002B5A6}"/>
          </ac:picMkLst>
        </pc:picChg>
        <pc:picChg chg="add mod">
          <ac:chgData name="Urieth Attard" userId="75441522-1268-482d-b74b-a084f810ee66" providerId="ADAL" clId="{1A027BF4-6B8D-44AC-8C4C-6C2E96338D98}" dt="2021-03-26T11:39:18.402" v="1700" actId="1076"/>
          <ac:picMkLst>
            <pc:docMk/>
            <pc:sldMk cId="644687254" sldId="346"/>
            <ac:picMk id="14" creationId="{BAB5ED4D-F21B-4319-B482-5B76BC9E04AF}"/>
          </ac:picMkLst>
        </pc:picChg>
        <pc:picChg chg="add del">
          <ac:chgData name="Urieth Attard" userId="75441522-1268-482d-b74b-a084f810ee66" providerId="ADAL" clId="{1A027BF4-6B8D-44AC-8C4C-6C2E96338D98}" dt="2021-03-13T03:55:02.955" v="366" actId="478"/>
          <ac:picMkLst>
            <pc:docMk/>
            <pc:sldMk cId="644687254" sldId="346"/>
            <ac:picMk id="1026" creationId="{6B7DA5B1-7CA7-432E-B875-CE117BFCAF84}"/>
          </ac:picMkLst>
        </pc:picChg>
        <pc:picChg chg="add mod">
          <ac:chgData name="Urieth Attard" userId="75441522-1268-482d-b74b-a084f810ee66" providerId="ADAL" clId="{1A027BF4-6B8D-44AC-8C4C-6C2E96338D98}" dt="2021-03-26T11:38:40.047" v="1699" actId="1076"/>
          <ac:picMkLst>
            <pc:docMk/>
            <pc:sldMk cId="644687254" sldId="346"/>
            <ac:picMk id="1028" creationId="{F35BD90B-37E2-4DB0-A513-A948C97ED0BC}"/>
          </ac:picMkLst>
        </pc:picChg>
        <pc:picChg chg="add del">
          <ac:chgData name="Urieth Attard" userId="75441522-1268-482d-b74b-a084f810ee66" providerId="ADAL" clId="{1A027BF4-6B8D-44AC-8C4C-6C2E96338D98}" dt="2021-03-13T03:55:36.592" v="375" actId="478"/>
          <ac:picMkLst>
            <pc:docMk/>
            <pc:sldMk cId="644687254" sldId="346"/>
            <ac:picMk id="1030" creationId="{18647A94-6A4D-4104-B025-A99CFDD5834F}"/>
          </ac:picMkLst>
        </pc:picChg>
      </pc:sldChg>
      <pc:sldChg chg="addSp modSp setBg modAnim">
        <pc:chgData name="Urieth Attard" userId="75441522-1268-482d-b74b-a084f810ee66" providerId="ADAL" clId="{1A027BF4-6B8D-44AC-8C4C-6C2E96338D98}" dt="2021-03-26T11:49:35.555" v="1912" actId="14100"/>
        <pc:sldMkLst>
          <pc:docMk/>
          <pc:sldMk cId="2641257983" sldId="350"/>
        </pc:sldMkLst>
        <pc:spChg chg="add mod ord">
          <ac:chgData name="Urieth Attard" userId="75441522-1268-482d-b74b-a084f810ee66" providerId="ADAL" clId="{1A027BF4-6B8D-44AC-8C4C-6C2E96338D98}" dt="2021-03-26T11:49:35.555" v="1912" actId="14100"/>
          <ac:spMkLst>
            <pc:docMk/>
            <pc:sldMk cId="2641257983" sldId="350"/>
            <ac:spMk id="2" creationId="{FBA007A6-B655-4899-9346-060CB04B21F5}"/>
          </ac:spMkLst>
        </pc:spChg>
        <pc:spChg chg="mod">
          <ac:chgData name="Urieth Attard" userId="75441522-1268-482d-b74b-a084f810ee66" providerId="ADAL" clId="{1A027BF4-6B8D-44AC-8C4C-6C2E96338D98}" dt="2021-03-26T11:46:18.307" v="1818" actId="1076"/>
          <ac:spMkLst>
            <pc:docMk/>
            <pc:sldMk cId="2641257983" sldId="350"/>
            <ac:spMk id="5" creationId="{66E06343-D921-41DC-B26D-CE061D450CCB}"/>
          </ac:spMkLst>
        </pc:spChg>
        <pc:spChg chg="mod">
          <ac:chgData name="Urieth Attard" userId="75441522-1268-482d-b74b-a084f810ee66" providerId="ADAL" clId="{1A027BF4-6B8D-44AC-8C4C-6C2E96338D98}" dt="2021-03-26T11:46:22.087" v="1819" actId="1076"/>
          <ac:spMkLst>
            <pc:docMk/>
            <pc:sldMk cId="2641257983" sldId="350"/>
            <ac:spMk id="6" creationId="{6689BE08-AC8E-4BE7-8C72-E6568CD71529}"/>
          </ac:spMkLst>
        </pc:spChg>
        <pc:spChg chg="mod">
          <ac:chgData name="Urieth Attard" userId="75441522-1268-482d-b74b-a084f810ee66" providerId="ADAL" clId="{1A027BF4-6B8D-44AC-8C4C-6C2E96338D98}" dt="2021-03-26T11:46:25.788" v="1820" actId="1076"/>
          <ac:spMkLst>
            <pc:docMk/>
            <pc:sldMk cId="2641257983" sldId="350"/>
            <ac:spMk id="7" creationId="{6FC84305-8D32-45C1-8C81-C0BC2AAA9FAB}"/>
          </ac:spMkLst>
        </pc:spChg>
        <pc:spChg chg="mod">
          <ac:chgData name="Urieth Attard" userId="75441522-1268-482d-b74b-a084f810ee66" providerId="ADAL" clId="{1A027BF4-6B8D-44AC-8C4C-6C2E96338D98}" dt="2021-03-26T11:46:31.319" v="1821" actId="1076"/>
          <ac:spMkLst>
            <pc:docMk/>
            <pc:sldMk cId="2641257983" sldId="350"/>
            <ac:spMk id="15" creationId="{7F51BD40-5C31-4C95-AF7B-5D27176B1B39}"/>
          </ac:spMkLst>
        </pc:spChg>
        <pc:picChg chg="add mod">
          <ac:chgData name="Urieth Attard" userId="75441522-1268-482d-b74b-a084f810ee66" providerId="ADAL" clId="{1A027BF4-6B8D-44AC-8C4C-6C2E96338D98}" dt="2021-03-26T11:49:12.025" v="1908" actId="1076"/>
          <ac:picMkLst>
            <pc:docMk/>
            <pc:sldMk cId="2641257983" sldId="350"/>
            <ac:picMk id="2050" creationId="{E08C4C4F-ADE2-4928-B274-DF257C3AF982}"/>
          </ac:picMkLst>
        </pc:picChg>
      </pc:sldChg>
      <pc:sldChg chg="del">
        <pc:chgData name="Urieth Attard" userId="75441522-1268-482d-b74b-a084f810ee66" providerId="ADAL" clId="{1A027BF4-6B8D-44AC-8C4C-6C2E96338D98}" dt="2021-03-26T11:33:56.660" v="1680" actId="47"/>
        <pc:sldMkLst>
          <pc:docMk/>
          <pc:sldMk cId="4144055688" sldId="351"/>
        </pc:sldMkLst>
      </pc:sldChg>
      <pc:sldChg chg="del modAnim">
        <pc:chgData name="Urieth Attard" userId="75441522-1268-482d-b74b-a084f810ee66" providerId="ADAL" clId="{1A027BF4-6B8D-44AC-8C4C-6C2E96338D98}" dt="2021-03-26T11:41:53.917" v="1711" actId="47"/>
        <pc:sldMkLst>
          <pc:docMk/>
          <pc:sldMk cId="3838635977" sldId="383"/>
        </pc:sldMkLst>
      </pc:sldChg>
      <pc:sldChg chg="addSp modSp add del modAnim modNotesTx">
        <pc:chgData name="Urieth Attard" userId="75441522-1268-482d-b74b-a084f810ee66" providerId="ADAL" clId="{1A027BF4-6B8D-44AC-8C4C-6C2E96338D98}" dt="2021-03-26T11:44:32.273" v="1746" actId="47"/>
        <pc:sldMkLst>
          <pc:docMk/>
          <pc:sldMk cId="1008574161" sldId="384"/>
        </pc:sldMkLst>
        <pc:spChg chg="add mod">
          <ac:chgData name="Urieth Attard" userId="75441522-1268-482d-b74b-a084f810ee66" providerId="ADAL" clId="{1A027BF4-6B8D-44AC-8C4C-6C2E96338D98}" dt="2021-03-12T21:23:32.787" v="151" actId="14100"/>
          <ac:spMkLst>
            <pc:docMk/>
            <pc:sldMk cId="1008574161" sldId="384"/>
            <ac:spMk id="3" creationId="{33AD865C-AB48-4548-822C-5D4FB64A742E}"/>
          </ac:spMkLst>
        </pc:spChg>
        <pc:spChg chg="add mod">
          <ac:chgData name="Urieth Attard" userId="75441522-1268-482d-b74b-a084f810ee66" providerId="ADAL" clId="{1A027BF4-6B8D-44AC-8C4C-6C2E96338D98}" dt="2021-03-12T21:23:22.690" v="149" actId="1076"/>
          <ac:spMkLst>
            <pc:docMk/>
            <pc:sldMk cId="1008574161" sldId="384"/>
            <ac:spMk id="5" creationId="{44B18D37-3E49-404B-B6C6-345D57FAE503}"/>
          </ac:spMkLst>
        </pc:spChg>
        <pc:graphicFrameChg chg="mod">
          <ac:chgData name="Urieth Attard" userId="75441522-1268-482d-b74b-a084f810ee66" providerId="ADAL" clId="{1A027BF4-6B8D-44AC-8C4C-6C2E96338D98}" dt="2021-03-26T11:42:30.548" v="1736" actId="20577"/>
          <ac:graphicFrameMkLst>
            <pc:docMk/>
            <pc:sldMk cId="1008574161" sldId="384"/>
            <ac:graphicFrameMk id="4" creationId="{CA26F733-A7B0-4ADE-888C-2D2E5670C15F}"/>
          </ac:graphicFrameMkLst>
        </pc:graphicFrameChg>
      </pc:sldChg>
      <pc:sldChg chg="add del">
        <pc:chgData name="Urieth Attard" userId="75441522-1268-482d-b74b-a084f810ee66" providerId="ADAL" clId="{1A027BF4-6B8D-44AC-8C4C-6C2E96338D98}" dt="2021-03-26T11:44:38.224" v="1748" actId="47"/>
        <pc:sldMkLst>
          <pc:docMk/>
          <pc:sldMk cId="3654440734" sldId="385"/>
        </pc:sldMkLst>
      </pc:sldChg>
      <pc:sldChg chg="addSp modSp del">
        <pc:chgData name="Urieth Attard" userId="75441522-1268-482d-b74b-a084f810ee66" providerId="ADAL" clId="{1A027BF4-6B8D-44AC-8C4C-6C2E96338D98}" dt="2021-03-26T11:42:14.923" v="1725" actId="47"/>
        <pc:sldMkLst>
          <pc:docMk/>
          <pc:sldMk cId="1473654396" sldId="386"/>
        </pc:sldMkLst>
        <pc:spChg chg="add mod">
          <ac:chgData name="Urieth Attard" userId="75441522-1268-482d-b74b-a084f810ee66" providerId="ADAL" clId="{1A027BF4-6B8D-44AC-8C4C-6C2E96338D98}" dt="2021-03-12T21:29:33.195" v="314" actId="1076"/>
          <ac:spMkLst>
            <pc:docMk/>
            <pc:sldMk cId="1473654396" sldId="386"/>
            <ac:spMk id="3" creationId="{754DB800-0988-4EF2-80FD-1AC32361A34B}"/>
          </ac:spMkLst>
        </pc:spChg>
      </pc:sldChg>
      <pc:sldChg chg="addSp modSp add del">
        <pc:chgData name="Urieth Attard" userId="75441522-1268-482d-b74b-a084f810ee66" providerId="ADAL" clId="{1A027BF4-6B8D-44AC-8C4C-6C2E96338D98}" dt="2021-03-26T11:44:45.639" v="1750" actId="47"/>
        <pc:sldMkLst>
          <pc:docMk/>
          <pc:sldMk cId="1117986592" sldId="387"/>
        </pc:sldMkLst>
        <pc:spChg chg="add mod">
          <ac:chgData name="Urieth Attard" userId="75441522-1268-482d-b74b-a084f810ee66" providerId="ADAL" clId="{1A027BF4-6B8D-44AC-8C4C-6C2E96338D98}" dt="2021-03-12T21:31:12.739" v="326" actId="1076"/>
          <ac:spMkLst>
            <pc:docMk/>
            <pc:sldMk cId="1117986592" sldId="387"/>
            <ac:spMk id="3" creationId="{093FBCE1-07B1-481F-804F-8F636E6FED33}"/>
          </ac:spMkLst>
        </pc:spChg>
      </pc:sldChg>
      <pc:sldChg chg="addSp delSp modSp ord modAnim modNotesTx">
        <pc:chgData name="Urieth Attard" userId="75441522-1268-482d-b74b-a084f810ee66" providerId="ADAL" clId="{1A027BF4-6B8D-44AC-8C4C-6C2E96338D98}" dt="2021-03-26T11:48:18.279" v="1901" actId="1076"/>
        <pc:sldMkLst>
          <pc:docMk/>
          <pc:sldMk cId="323233893" sldId="388"/>
        </pc:sldMkLst>
        <pc:spChg chg="del">
          <ac:chgData name="Urieth Attard" userId="75441522-1268-482d-b74b-a084f810ee66" providerId="ADAL" clId="{1A027BF4-6B8D-44AC-8C4C-6C2E96338D98}" dt="2021-03-26T11:48:04.206" v="1898" actId="478"/>
          <ac:spMkLst>
            <pc:docMk/>
            <pc:sldMk cId="323233893" sldId="388"/>
            <ac:spMk id="3" creationId="{DF810A1F-367C-4D14-AA5D-3F16E72DE649}"/>
          </ac:spMkLst>
        </pc:spChg>
        <pc:spChg chg="add mod">
          <ac:chgData name="Urieth Attard" userId="75441522-1268-482d-b74b-a084f810ee66" providerId="ADAL" clId="{1A027BF4-6B8D-44AC-8C4C-6C2E96338D98}" dt="2021-03-26T11:48:18.279" v="1901" actId="1076"/>
          <ac:spMkLst>
            <pc:docMk/>
            <pc:sldMk cId="323233893" sldId="388"/>
            <ac:spMk id="5" creationId="{168F0F70-BD22-4616-B3E0-C1EEE8E7903C}"/>
          </ac:spMkLst>
        </pc:spChg>
        <pc:spChg chg="add mod">
          <ac:chgData name="Urieth Attard" userId="75441522-1268-482d-b74b-a084f810ee66" providerId="ADAL" clId="{1A027BF4-6B8D-44AC-8C4C-6C2E96338D98}" dt="2021-03-13T04:06:20.126" v="846" actId="404"/>
          <ac:spMkLst>
            <pc:docMk/>
            <pc:sldMk cId="323233893" sldId="388"/>
            <ac:spMk id="6" creationId="{7DEE5439-1EAD-49E3-8528-B86223954962}"/>
          </ac:spMkLst>
        </pc:spChg>
        <pc:graphicFrameChg chg="mod">
          <ac:chgData name="Urieth Attard" userId="75441522-1268-482d-b74b-a084f810ee66" providerId="ADAL" clId="{1A027BF4-6B8D-44AC-8C4C-6C2E96338D98}" dt="2021-03-26T11:48:14.600" v="1900" actId="14100"/>
          <ac:graphicFrameMkLst>
            <pc:docMk/>
            <pc:sldMk cId="323233893" sldId="388"/>
            <ac:graphicFrameMk id="4" creationId="{CA26F733-A7B0-4ADE-888C-2D2E5670C15F}"/>
          </ac:graphicFrameMkLst>
        </pc:graphicFrameChg>
      </pc:sldChg>
      <pc:sldChg chg="add del ord modNotesTx">
        <pc:chgData name="Urieth Attard" userId="75441522-1268-482d-b74b-a084f810ee66" providerId="ADAL" clId="{1A027BF4-6B8D-44AC-8C4C-6C2E96338D98}" dt="2021-03-26T11:40:47.026" v="1706" actId="47"/>
        <pc:sldMkLst>
          <pc:docMk/>
          <pc:sldMk cId="564944768" sldId="390"/>
        </pc:sldMkLst>
      </pc:sldChg>
      <pc:sldChg chg="addSp delSp modSp add del ord modAnim modNotesTx">
        <pc:chgData name="Urieth Attard" userId="75441522-1268-482d-b74b-a084f810ee66" providerId="ADAL" clId="{1A027BF4-6B8D-44AC-8C4C-6C2E96338D98}" dt="2021-03-26T11:41:46.936" v="1709" actId="47"/>
        <pc:sldMkLst>
          <pc:docMk/>
          <pc:sldMk cId="3803538344" sldId="391"/>
        </pc:sldMkLst>
        <pc:spChg chg="mod ord">
          <ac:chgData name="Urieth Attard" userId="75441522-1268-482d-b74b-a084f810ee66" providerId="ADAL" clId="{1A027BF4-6B8D-44AC-8C4C-6C2E96338D98}" dt="2021-03-13T04:29:26.743" v="1600" actId="20577"/>
          <ac:spMkLst>
            <pc:docMk/>
            <pc:sldMk cId="3803538344" sldId="391"/>
            <ac:spMk id="3" creationId="{F03ADA95-6702-4913-B2D4-9750E072AC4F}"/>
          </ac:spMkLst>
        </pc:spChg>
        <pc:spChg chg="add mod">
          <ac:chgData name="Urieth Attard" userId="75441522-1268-482d-b74b-a084f810ee66" providerId="ADAL" clId="{1A027BF4-6B8D-44AC-8C4C-6C2E96338D98}" dt="2021-03-13T04:20:17.393" v="1052" actId="1076"/>
          <ac:spMkLst>
            <pc:docMk/>
            <pc:sldMk cId="3803538344" sldId="391"/>
            <ac:spMk id="10" creationId="{B155AD1F-4E23-428F-853B-692E9280D2FC}"/>
          </ac:spMkLst>
        </pc:spChg>
        <pc:picChg chg="add del mod modCrop">
          <ac:chgData name="Urieth Attard" userId="75441522-1268-482d-b74b-a084f810ee66" providerId="ADAL" clId="{1A027BF4-6B8D-44AC-8C4C-6C2E96338D98}" dt="2021-03-13T04:12:39.018" v="1015" actId="478"/>
          <ac:picMkLst>
            <pc:docMk/>
            <pc:sldMk cId="3803538344" sldId="391"/>
            <ac:picMk id="2" creationId="{9832F753-0303-440C-9CE2-BE752DBEA033}"/>
          </ac:picMkLst>
        </pc:picChg>
        <pc:picChg chg="add ord">
          <ac:chgData name="Urieth Attard" userId="75441522-1268-482d-b74b-a084f810ee66" providerId="ADAL" clId="{1A027BF4-6B8D-44AC-8C4C-6C2E96338D98}" dt="2021-03-13T04:19:43.804" v="1038" actId="167"/>
          <ac:picMkLst>
            <pc:docMk/>
            <pc:sldMk cId="3803538344" sldId="391"/>
            <ac:picMk id="9" creationId="{86182923-E4A0-475C-93BD-BA20E2895322}"/>
          </ac:picMkLst>
        </pc:picChg>
        <pc:picChg chg="del">
          <ac:chgData name="Urieth Attard" userId="75441522-1268-482d-b74b-a084f810ee66" providerId="ADAL" clId="{1A027BF4-6B8D-44AC-8C4C-6C2E96338D98}" dt="2021-03-13T04:11:22.971" v="1005" actId="478"/>
          <ac:picMkLst>
            <pc:docMk/>
            <pc:sldMk cId="3803538344" sldId="391"/>
            <ac:picMk id="3074" creationId="{61C521AB-E296-4526-B690-D2A3A4121F8C}"/>
          </ac:picMkLst>
        </pc:picChg>
        <pc:picChg chg="add del">
          <ac:chgData name="Urieth Attard" userId="75441522-1268-482d-b74b-a084f810ee66" providerId="ADAL" clId="{1A027BF4-6B8D-44AC-8C4C-6C2E96338D98}" dt="2021-03-13T04:13:12.079" v="1017" actId="478"/>
          <ac:picMkLst>
            <pc:docMk/>
            <pc:sldMk cId="3803538344" sldId="391"/>
            <ac:picMk id="3076" creationId="{828D0C46-EDBD-45EE-B5C1-17B7984C2606}"/>
          </ac:picMkLst>
        </pc:picChg>
        <pc:picChg chg="add del mod">
          <ac:chgData name="Urieth Attard" userId="75441522-1268-482d-b74b-a084f810ee66" providerId="ADAL" clId="{1A027BF4-6B8D-44AC-8C4C-6C2E96338D98}" dt="2021-03-13T04:13:55.559" v="1022" actId="478"/>
          <ac:picMkLst>
            <pc:docMk/>
            <pc:sldMk cId="3803538344" sldId="391"/>
            <ac:picMk id="3078" creationId="{07C07584-A6C6-4D80-B04E-9725E7C24E53}"/>
          </ac:picMkLst>
        </pc:picChg>
        <pc:picChg chg="add del mod">
          <ac:chgData name="Urieth Attard" userId="75441522-1268-482d-b74b-a084f810ee66" providerId="ADAL" clId="{1A027BF4-6B8D-44AC-8C4C-6C2E96338D98}" dt="2021-03-13T04:19:08.490" v="1034" actId="478"/>
          <ac:picMkLst>
            <pc:docMk/>
            <pc:sldMk cId="3803538344" sldId="391"/>
            <ac:picMk id="3080" creationId="{AF1DD791-D1F4-4251-BEAE-15AB346F3085}"/>
          </ac:picMkLst>
        </pc:picChg>
        <pc:picChg chg="add del">
          <ac:chgData name="Urieth Attard" userId="75441522-1268-482d-b74b-a084f810ee66" providerId="ADAL" clId="{1A027BF4-6B8D-44AC-8C4C-6C2E96338D98}" dt="2021-03-13T04:19:28.748" v="1036" actId="478"/>
          <ac:picMkLst>
            <pc:docMk/>
            <pc:sldMk cId="3803538344" sldId="391"/>
            <ac:picMk id="3082" creationId="{D52A3D22-F7D3-43C2-A579-59E4B2177C36}"/>
          </ac:picMkLst>
        </pc:picChg>
      </pc:sldChg>
      <pc:sldChg chg="modSp add del">
        <pc:chgData name="Urieth Attard" userId="75441522-1268-482d-b74b-a084f810ee66" providerId="ADAL" clId="{1A027BF4-6B8D-44AC-8C4C-6C2E96338D98}" dt="2021-03-26T11:42:15.632" v="1726" actId="47"/>
        <pc:sldMkLst>
          <pc:docMk/>
          <pc:sldMk cId="786393370" sldId="392"/>
        </pc:sldMkLst>
        <pc:spChg chg="mod">
          <ac:chgData name="Urieth Attard" userId="75441522-1268-482d-b74b-a084f810ee66" providerId="ADAL" clId="{1A027BF4-6B8D-44AC-8C4C-6C2E96338D98}" dt="2021-03-12T21:30:36.884" v="318" actId="1076"/>
          <ac:spMkLst>
            <pc:docMk/>
            <pc:sldMk cId="786393370" sldId="392"/>
            <ac:spMk id="3" creationId="{754DB800-0988-4EF2-80FD-1AC32361A34B}"/>
          </ac:spMkLst>
        </pc:spChg>
      </pc:sldChg>
      <pc:sldChg chg="modSp add del">
        <pc:chgData name="Urieth Attard" userId="75441522-1268-482d-b74b-a084f810ee66" providerId="ADAL" clId="{1A027BF4-6B8D-44AC-8C4C-6C2E96338D98}" dt="2021-03-26T11:42:16.280" v="1727" actId="47"/>
        <pc:sldMkLst>
          <pc:docMk/>
          <pc:sldMk cId="190405940" sldId="393"/>
        </pc:sldMkLst>
        <pc:spChg chg="mod">
          <ac:chgData name="Urieth Attard" userId="75441522-1268-482d-b74b-a084f810ee66" providerId="ADAL" clId="{1A027BF4-6B8D-44AC-8C4C-6C2E96338D98}" dt="2021-03-12T21:30:53.898" v="323" actId="1076"/>
          <ac:spMkLst>
            <pc:docMk/>
            <pc:sldMk cId="190405940" sldId="393"/>
            <ac:spMk id="3" creationId="{754DB800-0988-4EF2-80FD-1AC32361A34B}"/>
          </ac:spMkLst>
        </pc:spChg>
        <pc:picChg chg="mod">
          <ac:chgData name="Urieth Attard" userId="75441522-1268-482d-b74b-a084f810ee66" providerId="ADAL" clId="{1A027BF4-6B8D-44AC-8C4C-6C2E96338D98}" dt="2021-03-12T21:30:57.510" v="324" actId="1076"/>
          <ac:picMkLst>
            <pc:docMk/>
            <pc:sldMk cId="190405940" sldId="393"/>
            <ac:picMk id="1026" creationId="{73F691C4-BB16-4110-94DD-B3304DF61F97}"/>
          </ac:picMkLst>
        </pc:picChg>
      </pc:sldChg>
      <pc:sldChg chg="addSp delSp modSp add ord delAnim modNotesTx">
        <pc:chgData name="Urieth Attard" userId="75441522-1268-482d-b74b-a084f810ee66" providerId="ADAL" clId="{1A027BF4-6B8D-44AC-8C4C-6C2E96338D98}" dt="2021-03-26T11:46:11.622" v="1817" actId="20577"/>
        <pc:sldMkLst>
          <pc:docMk/>
          <pc:sldMk cId="1942366179" sldId="394"/>
        </pc:sldMkLst>
        <pc:spChg chg="add mod">
          <ac:chgData name="Urieth Attard" userId="75441522-1268-482d-b74b-a084f810ee66" providerId="ADAL" clId="{1A027BF4-6B8D-44AC-8C4C-6C2E96338D98}" dt="2021-03-13T04:02:48.176" v="606" actId="1076"/>
          <ac:spMkLst>
            <pc:docMk/>
            <pc:sldMk cId="1942366179" sldId="394"/>
            <ac:spMk id="2" creationId="{309F8A3F-FB88-4B0E-A988-A38D048289BA}"/>
          </ac:spMkLst>
        </pc:spChg>
        <pc:spChg chg="del">
          <ac:chgData name="Urieth Attard" userId="75441522-1268-482d-b74b-a084f810ee66" providerId="ADAL" clId="{1A027BF4-6B8D-44AC-8C4C-6C2E96338D98}" dt="2021-03-13T04:02:01.381" v="588" actId="478"/>
          <ac:spMkLst>
            <pc:docMk/>
            <pc:sldMk cId="1942366179" sldId="394"/>
            <ac:spMk id="15" creationId="{73A88C31-36A2-4811-931B-4080A7567F64}"/>
          </ac:spMkLst>
        </pc:spChg>
        <pc:spChg chg="mod">
          <ac:chgData name="Urieth Attard" userId="75441522-1268-482d-b74b-a084f810ee66" providerId="ADAL" clId="{1A027BF4-6B8D-44AC-8C4C-6C2E96338D98}" dt="2021-03-13T04:08:06.218" v="941" actId="14100"/>
          <ac:spMkLst>
            <pc:docMk/>
            <pc:sldMk cId="1942366179" sldId="394"/>
            <ac:spMk id="26" creationId="{C1859492-E612-420D-A933-5FF072346E2F}"/>
          </ac:spMkLst>
        </pc:spChg>
        <pc:spChg chg="del">
          <ac:chgData name="Urieth Attard" userId="75441522-1268-482d-b74b-a084f810ee66" providerId="ADAL" clId="{1A027BF4-6B8D-44AC-8C4C-6C2E96338D98}" dt="2021-03-13T04:02:07.312" v="591" actId="478"/>
          <ac:spMkLst>
            <pc:docMk/>
            <pc:sldMk cId="1942366179" sldId="394"/>
            <ac:spMk id="27" creationId="{DBD8BD9B-F262-45DC-8F42-2A3DC7ACA075}"/>
          </ac:spMkLst>
        </pc:spChg>
        <pc:spChg chg="del">
          <ac:chgData name="Urieth Attard" userId="75441522-1268-482d-b74b-a084f810ee66" providerId="ADAL" clId="{1A027BF4-6B8D-44AC-8C4C-6C2E96338D98}" dt="2021-03-13T04:02:11.799" v="593" actId="478"/>
          <ac:spMkLst>
            <pc:docMk/>
            <pc:sldMk cId="1942366179" sldId="394"/>
            <ac:spMk id="28" creationId="{81A8135D-A09C-4086-AD07-3ACA1C1F459B}"/>
          </ac:spMkLst>
        </pc:spChg>
        <pc:spChg chg="del">
          <ac:chgData name="Urieth Attard" userId="75441522-1268-482d-b74b-a084f810ee66" providerId="ADAL" clId="{1A027BF4-6B8D-44AC-8C4C-6C2E96338D98}" dt="2021-03-13T04:02:16.279" v="595" actId="478"/>
          <ac:spMkLst>
            <pc:docMk/>
            <pc:sldMk cId="1942366179" sldId="394"/>
            <ac:spMk id="29" creationId="{8CF115D6-E2EA-4B29-B848-427148388083}"/>
          </ac:spMkLst>
        </pc:spChg>
        <pc:spChg chg="del">
          <ac:chgData name="Urieth Attard" userId="75441522-1268-482d-b74b-a084f810ee66" providerId="ADAL" clId="{1A027BF4-6B8D-44AC-8C4C-6C2E96338D98}" dt="2021-03-13T04:02:26.446" v="599" actId="478"/>
          <ac:spMkLst>
            <pc:docMk/>
            <pc:sldMk cId="1942366179" sldId="394"/>
            <ac:spMk id="30" creationId="{C23E9DA4-9A71-4E13-9B9D-A22C64ED8032}"/>
          </ac:spMkLst>
        </pc:spChg>
        <pc:spChg chg="del">
          <ac:chgData name="Urieth Attard" userId="75441522-1268-482d-b74b-a084f810ee66" providerId="ADAL" clId="{1A027BF4-6B8D-44AC-8C4C-6C2E96338D98}" dt="2021-03-13T04:02:30.648" v="601" actId="478"/>
          <ac:spMkLst>
            <pc:docMk/>
            <pc:sldMk cId="1942366179" sldId="394"/>
            <ac:spMk id="31" creationId="{FA768ED8-F3ED-468C-918F-CB14F417ABFC}"/>
          </ac:spMkLst>
        </pc:spChg>
        <pc:spChg chg="del">
          <ac:chgData name="Urieth Attard" userId="75441522-1268-482d-b74b-a084f810ee66" providerId="ADAL" clId="{1A027BF4-6B8D-44AC-8C4C-6C2E96338D98}" dt="2021-03-13T04:02:42.464" v="605" actId="478"/>
          <ac:spMkLst>
            <pc:docMk/>
            <pc:sldMk cId="1942366179" sldId="394"/>
            <ac:spMk id="32" creationId="{53EBDCF8-087F-4C11-A354-9E9885E60A08}"/>
          </ac:spMkLst>
        </pc:spChg>
        <pc:spChg chg="del">
          <ac:chgData name="Urieth Attard" userId="75441522-1268-482d-b74b-a084f810ee66" providerId="ADAL" clId="{1A027BF4-6B8D-44AC-8C4C-6C2E96338D98}" dt="2021-03-13T04:02:39.638" v="604" actId="478"/>
          <ac:spMkLst>
            <pc:docMk/>
            <pc:sldMk cId="1942366179" sldId="394"/>
            <ac:spMk id="33" creationId="{39F32945-B0B1-4225-B9D5-F9DC80B3F75A}"/>
          </ac:spMkLst>
        </pc:spChg>
        <pc:spChg chg="mod">
          <ac:chgData name="Urieth Attard" userId="75441522-1268-482d-b74b-a084f810ee66" providerId="ADAL" clId="{1A027BF4-6B8D-44AC-8C4C-6C2E96338D98}" dt="2021-03-13T04:08:36.841" v="969" actId="1076"/>
          <ac:spMkLst>
            <pc:docMk/>
            <pc:sldMk cId="1942366179" sldId="394"/>
            <ac:spMk id="34" creationId="{F6F3735F-2B1C-41AF-B33A-E27666ABEAAC}"/>
          </ac:spMkLst>
        </pc:spChg>
        <pc:spChg chg="add mod">
          <ac:chgData name="Urieth Attard" userId="75441522-1268-482d-b74b-a084f810ee66" providerId="ADAL" clId="{1A027BF4-6B8D-44AC-8C4C-6C2E96338D98}" dt="2021-03-13T04:08:34.028" v="968" actId="1076"/>
          <ac:spMkLst>
            <pc:docMk/>
            <pc:sldMk cId="1942366179" sldId="394"/>
            <ac:spMk id="45" creationId="{B66E399B-73F3-45A4-B786-515CB75DD182}"/>
          </ac:spMkLst>
        </pc:spChg>
        <pc:picChg chg="del">
          <ac:chgData name="Urieth Attard" userId="75441522-1268-482d-b74b-a084f810ee66" providerId="ADAL" clId="{1A027BF4-6B8D-44AC-8C4C-6C2E96338D98}" dt="2021-03-13T04:01:26.513" v="581" actId="478"/>
          <ac:picMkLst>
            <pc:docMk/>
            <pc:sldMk cId="1942366179" sldId="394"/>
            <ac:picMk id="3074" creationId="{B395C891-9EA9-473F-BEFA-754534A39209}"/>
          </ac:picMkLst>
        </pc:picChg>
        <pc:picChg chg="del">
          <ac:chgData name="Urieth Attard" userId="75441522-1268-482d-b74b-a084f810ee66" providerId="ADAL" clId="{1A027BF4-6B8D-44AC-8C4C-6C2E96338D98}" dt="2021-03-13T04:02:02.854" v="589" actId="478"/>
          <ac:picMkLst>
            <pc:docMk/>
            <pc:sldMk cId="1942366179" sldId="394"/>
            <ac:picMk id="3078" creationId="{F98C8ECF-818B-471E-9A78-21BBBF9C26A8}"/>
          </ac:picMkLst>
        </pc:picChg>
        <pc:picChg chg="del">
          <ac:chgData name="Urieth Attard" userId="75441522-1268-482d-b74b-a084f810ee66" providerId="ADAL" clId="{1A027BF4-6B8D-44AC-8C4C-6C2E96338D98}" dt="2021-03-13T04:02:08.901" v="592" actId="478"/>
          <ac:picMkLst>
            <pc:docMk/>
            <pc:sldMk cId="1942366179" sldId="394"/>
            <ac:picMk id="3080" creationId="{EBFE4618-9DF4-4A20-AB31-1C1C74BB010C}"/>
          </ac:picMkLst>
        </pc:picChg>
        <pc:picChg chg="del">
          <ac:chgData name="Urieth Attard" userId="75441522-1268-482d-b74b-a084f810ee66" providerId="ADAL" clId="{1A027BF4-6B8D-44AC-8C4C-6C2E96338D98}" dt="2021-03-13T04:02:13.388" v="594" actId="478"/>
          <ac:picMkLst>
            <pc:docMk/>
            <pc:sldMk cId="1942366179" sldId="394"/>
            <ac:picMk id="3082" creationId="{7E382FB3-BDDC-4A1A-B4D6-8C5EDEBC9704}"/>
          </ac:picMkLst>
        </pc:picChg>
        <pc:picChg chg="del">
          <ac:chgData name="Urieth Attard" userId="75441522-1268-482d-b74b-a084f810ee66" providerId="ADAL" clId="{1A027BF4-6B8D-44AC-8C4C-6C2E96338D98}" dt="2021-03-13T04:02:24.140" v="598" actId="478"/>
          <ac:picMkLst>
            <pc:docMk/>
            <pc:sldMk cId="1942366179" sldId="394"/>
            <ac:picMk id="3084" creationId="{1EF26E30-559C-4E57-911D-498E7FDFD58F}"/>
          </ac:picMkLst>
        </pc:picChg>
        <pc:picChg chg="del">
          <ac:chgData name="Urieth Attard" userId="75441522-1268-482d-b74b-a084f810ee66" providerId="ADAL" clId="{1A027BF4-6B8D-44AC-8C4C-6C2E96338D98}" dt="2021-03-13T04:02:28.249" v="600" actId="478"/>
          <ac:picMkLst>
            <pc:docMk/>
            <pc:sldMk cId="1942366179" sldId="394"/>
            <ac:picMk id="3086" creationId="{516FD410-D159-4665-96B1-90034922D96D}"/>
          </ac:picMkLst>
        </pc:picChg>
        <pc:picChg chg="del">
          <ac:chgData name="Urieth Attard" userId="75441522-1268-482d-b74b-a084f810ee66" providerId="ADAL" clId="{1A027BF4-6B8D-44AC-8C4C-6C2E96338D98}" dt="2021-03-13T04:02:32.211" v="602" actId="478"/>
          <ac:picMkLst>
            <pc:docMk/>
            <pc:sldMk cId="1942366179" sldId="394"/>
            <ac:picMk id="3088" creationId="{8DC91CA5-999F-4EB7-B850-4506513CF69C}"/>
          </ac:picMkLst>
        </pc:picChg>
        <pc:picChg chg="del">
          <ac:chgData name="Urieth Attard" userId="75441522-1268-482d-b74b-a084f810ee66" providerId="ADAL" clId="{1A027BF4-6B8D-44AC-8C4C-6C2E96338D98}" dt="2021-03-13T04:02:34.039" v="603" actId="478"/>
          <ac:picMkLst>
            <pc:docMk/>
            <pc:sldMk cId="1942366179" sldId="394"/>
            <ac:picMk id="3090" creationId="{88113D16-AF95-47DF-83EE-D964E1068AB7}"/>
          </ac:picMkLst>
        </pc:picChg>
        <pc:picChg chg="del">
          <ac:chgData name="Urieth Attard" userId="75441522-1268-482d-b74b-a084f810ee66" providerId="ADAL" clId="{1A027BF4-6B8D-44AC-8C4C-6C2E96338D98}" dt="2021-03-13T04:02:04.373" v="590" actId="478"/>
          <ac:picMkLst>
            <pc:docMk/>
            <pc:sldMk cId="1942366179" sldId="394"/>
            <ac:picMk id="3092" creationId="{B2ACEC0A-A2B2-4846-BE10-4B14836A9BEF}"/>
          </ac:picMkLst>
        </pc:picChg>
        <pc:cxnChg chg="mod">
          <ac:chgData name="Urieth Attard" userId="75441522-1268-482d-b74b-a084f810ee66" providerId="ADAL" clId="{1A027BF4-6B8D-44AC-8C4C-6C2E96338D98}" dt="2021-03-13T04:04:21.969" v="727" actId="14100"/>
          <ac:cxnSpMkLst>
            <pc:docMk/>
            <pc:sldMk cId="1942366179" sldId="394"/>
            <ac:cxnSpMk id="3" creationId="{1C6CDECF-45C9-485D-A695-1F94A43E0C28}"/>
          </ac:cxnSpMkLst>
        </pc:cxnChg>
        <pc:cxnChg chg="mod">
          <ac:chgData name="Urieth Attard" userId="75441522-1268-482d-b74b-a084f810ee66" providerId="ADAL" clId="{1A027BF4-6B8D-44AC-8C4C-6C2E96338D98}" dt="2021-03-13T04:04:19.040" v="726" actId="14100"/>
          <ac:cxnSpMkLst>
            <pc:docMk/>
            <pc:sldMk cId="1942366179" sldId="394"/>
            <ac:cxnSpMk id="35" creationId="{E3C8A9B6-B3A6-4CBC-802F-94EBBA7C2A35}"/>
          </ac:cxnSpMkLst>
        </pc:cxnChg>
        <pc:cxnChg chg="mod">
          <ac:chgData name="Urieth Attard" userId="75441522-1268-482d-b74b-a084f810ee66" providerId="ADAL" clId="{1A027BF4-6B8D-44AC-8C4C-6C2E96338D98}" dt="2021-03-13T04:03:39.217" v="725" actId="14100"/>
          <ac:cxnSpMkLst>
            <pc:docMk/>
            <pc:sldMk cId="1942366179" sldId="394"/>
            <ac:cxnSpMk id="36" creationId="{29AC66DD-F810-480A-8C6B-014ECE589081}"/>
          </ac:cxnSpMkLst>
        </pc:cxnChg>
        <pc:cxnChg chg="mod">
          <ac:chgData name="Urieth Attard" userId="75441522-1268-482d-b74b-a084f810ee66" providerId="ADAL" clId="{1A027BF4-6B8D-44AC-8C4C-6C2E96338D98}" dt="2021-03-13T04:03:36.455" v="724" actId="1076"/>
          <ac:cxnSpMkLst>
            <pc:docMk/>
            <pc:sldMk cId="1942366179" sldId="394"/>
            <ac:cxnSpMk id="37" creationId="{1764AB4C-7D48-44B0-94B1-4852E53FD787}"/>
          </ac:cxnSpMkLst>
        </pc:cxnChg>
        <pc:cxnChg chg="mod">
          <ac:chgData name="Urieth Attard" userId="75441522-1268-482d-b74b-a084f810ee66" providerId="ADAL" clId="{1A027BF4-6B8D-44AC-8C4C-6C2E96338D98}" dt="2021-03-13T04:02:58.700" v="609" actId="14100"/>
          <ac:cxnSpMkLst>
            <pc:docMk/>
            <pc:sldMk cId="1942366179" sldId="394"/>
            <ac:cxnSpMk id="38" creationId="{3E79964A-CD16-4885-9CB6-4C57DEC933DC}"/>
          </ac:cxnSpMkLst>
        </pc:cxnChg>
        <pc:cxnChg chg="mod">
          <ac:chgData name="Urieth Attard" userId="75441522-1268-482d-b74b-a084f810ee66" providerId="ADAL" clId="{1A027BF4-6B8D-44AC-8C4C-6C2E96338D98}" dt="2021-03-13T04:02:48.176" v="606" actId="1076"/>
          <ac:cxnSpMkLst>
            <pc:docMk/>
            <pc:sldMk cId="1942366179" sldId="394"/>
            <ac:cxnSpMk id="40" creationId="{363149E2-A829-42E8-B63E-86EAE053A453}"/>
          </ac:cxnSpMkLst>
        </pc:cxnChg>
        <pc:cxnChg chg="mod">
          <ac:chgData name="Urieth Attard" userId="75441522-1268-482d-b74b-a084f810ee66" providerId="ADAL" clId="{1A027BF4-6B8D-44AC-8C4C-6C2E96338D98}" dt="2021-03-13T04:02:50.666" v="607" actId="1076"/>
          <ac:cxnSpMkLst>
            <pc:docMk/>
            <pc:sldMk cId="1942366179" sldId="394"/>
            <ac:cxnSpMk id="44" creationId="{0193A763-7EAF-459D-9DD6-2A81E2406063}"/>
          </ac:cxnSpMkLst>
        </pc:cxnChg>
      </pc:sldChg>
      <pc:sldChg chg="addSp delSp modSp add setBg">
        <pc:chgData name="Urieth Attard" userId="75441522-1268-482d-b74b-a084f810ee66" providerId="ADAL" clId="{1A027BF4-6B8D-44AC-8C4C-6C2E96338D98}" dt="2021-03-26T11:32:26.126" v="1679" actId="1076"/>
        <pc:sldMkLst>
          <pc:docMk/>
          <pc:sldMk cId="1487398923" sldId="395"/>
        </pc:sldMkLst>
        <pc:spChg chg="mod">
          <ac:chgData name="Urieth Attard" userId="75441522-1268-482d-b74b-a084f810ee66" providerId="ADAL" clId="{1A027BF4-6B8D-44AC-8C4C-6C2E96338D98}" dt="2021-03-26T11:31:17.794" v="1676" actId="122"/>
          <ac:spMkLst>
            <pc:docMk/>
            <pc:sldMk cId="1487398923" sldId="395"/>
            <ac:spMk id="3" creationId="{DC940498-2542-4280-8839-388D24611D60}"/>
          </ac:spMkLst>
        </pc:spChg>
        <pc:picChg chg="add mod">
          <ac:chgData name="Urieth Attard" userId="75441522-1268-482d-b74b-a084f810ee66" providerId="ADAL" clId="{1A027BF4-6B8D-44AC-8C4C-6C2E96338D98}" dt="2021-03-26T11:32:26.126" v="1679" actId="1076"/>
          <ac:picMkLst>
            <pc:docMk/>
            <pc:sldMk cId="1487398923" sldId="395"/>
            <ac:picMk id="1026" creationId="{12B2C17D-64CA-4464-9DBB-345D8222BE8A}"/>
          </ac:picMkLst>
        </pc:picChg>
        <pc:picChg chg="del">
          <ac:chgData name="Urieth Attard" userId="75441522-1268-482d-b74b-a084f810ee66" providerId="ADAL" clId="{1A027BF4-6B8D-44AC-8C4C-6C2E96338D98}" dt="2021-03-26T11:31:20.379" v="1677" actId="478"/>
          <ac:picMkLst>
            <pc:docMk/>
            <pc:sldMk cId="1487398923" sldId="395"/>
            <ac:picMk id="2050" creationId="{DAA6B15A-FBCA-45A7-A698-FAF42CF06CB2}"/>
          </ac:picMkLst>
        </pc:picChg>
      </pc:sldChg>
      <pc:sldChg chg="modSp add ord">
        <pc:chgData name="Urieth Attard" userId="75441522-1268-482d-b74b-a084f810ee66" providerId="ADAL" clId="{1A027BF4-6B8D-44AC-8C4C-6C2E96338D98}" dt="2021-03-26T11:48:00.243" v="1897" actId="1076"/>
        <pc:sldMkLst>
          <pc:docMk/>
          <pc:sldMk cId="3020336534" sldId="396"/>
        </pc:sldMkLst>
        <pc:spChg chg="mod">
          <ac:chgData name="Urieth Attard" userId="75441522-1268-482d-b74b-a084f810ee66" providerId="ADAL" clId="{1A027BF4-6B8D-44AC-8C4C-6C2E96338D98}" dt="2021-03-26T11:48:00.243" v="1897" actId="1076"/>
          <ac:spMkLst>
            <pc:docMk/>
            <pc:sldMk cId="3020336534" sldId="396"/>
            <ac:spMk id="3" creationId="{DF810A1F-367C-4D14-AA5D-3F16E72DE64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2BD08B-FB93-4726-9B9C-67653879050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FEED51BC-7CDC-4D94-A20B-CDE4E58874FF}">
      <dgm:prSet phldrT="[Text]" custT="1"/>
      <dgm:spPr/>
      <dgm:t>
        <a:bodyPr/>
        <a:lstStyle/>
        <a:p>
          <a:r>
            <a:rPr lang="en-GB" sz="2800" dirty="0">
              <a:latin typeface="Cavolini" panose="03000502040302020204" pitchFamily="66" charset="0"/>
              <a:cs typeface="Cavolini" panose="03000502040302020204" pitchFamily="66" charset="0"/>
            </a:rPr>
            <a:t>How to take care of _________.</a:t>
          </a:r>
        </a:p>
      </dgm:t>
    </dgm:pt>
    <dgm:pt modelId="{AAA8A7D1-346C-4C6F-B367-20436FFDB973}" type="parTrans" cxnId="{DAB05049-0507-4793-AA4F-F2CCF385849A}">
      <dgm:prSet/>
      <dgm:spPr/>
      <dgm:t>
        <a:bodyPr/>
        <a:lstStyle/>
        <a:p>
          <a:endParaRPr lang="en-GB"/>
        </a:p>
      </dgm:t>
    </dgm:pt>
    <dgm:pt modelId="{74E9043C-E847-44E0-9ED4-41FEF382FE88}" type="sibTrans" cxnId="{DAB05049-0507-4793-AA4F-F2CCF385849A}">
      <dgm:prSet/>
      <dgm:spPr/>
      <dgm:t>
        <a:bodyPr/>
        <a:lstStyle/>
        <a:p>
          <a:endParaRPr lang="en-GB"/>
        </a:p>
      </dgm:t>
    </dgm:pt>
    <dgm:pt modelId="{5FB84EA8-153A-4DB8-88A6-1CC48965C740}">
      <dgm:prSet phldrT="[Text]" custT="1"/>
      <dgm:spPr>
        <a:solidFill>
          <a:srgbClr val="FFC000"/>
        </a:solidFill>
      </dgm:spPr>
      <dgm:t>
        <a:bodyPr anchor="t"/>
        <a:lstStyle/>
        <a:p>
          <a:r>
            <a:rPr lang="en-GB" sz="4000" dirty="0">
              <a:latin typeface="Andika" panose="02000000000000000000" pitchFamily="2" charset="0"/>
              <a:ea typeface="Andika" panose="02000000000000000000" pitchFamily="2" charset="0"/>
              <a:cs typeface="Andika" panose="02000000000000000000" pitchFamily="2" charset="0"/>
            </a:rPr>
            <a:t>Detail 1:</a:t>
          </a:r>
        </a:p>
      </dgm:t>
    </dgm:pt>
    <dgm:pt modelId="{0719D987-C4E6-4E77-9B03-0D3D14ACF505}" type="parTrans" cxnId="{96CD0C2D-56B4-4869-8CB4-E039BA876149}">
      <dgm:prSet/>
      <dgm:spPr/>
      <dgm:t>
        <a:bodyPr/>
        <a:lstStyle/>
        <a:p>
          <a:endParaRPr lang="en-GB"/>
        </a:p>
      </dgm:t>
    </dgm:pt>
    <dgm:pt modelId="{1127163F-5C8C-4334-A34C-BE1C0E00737B}" type="sibTrans" cxnId="{96CD0C2D-56B4-4869-8CB4-E039BA876149}">
      <dgm:prSet/>
      <dgm:spPr/>
      <dgm:t>
        <a:bodyPr/>
        <a:lstStyle/>
        <a:p>
          <a:endParaRPr lang="en-GB"/>
        </a:p>
      </dgm:t>
    </dgm:pt>
    <dgm:pt modelId="{911E8D30-B8CE-44DE-A9A7-C98288D1ECB1}">
      <dgm:prSet phldrT="[Text]" custT="1"/>
      <dgm:spPr>
        <a:solidFill>
          <a:srgbClr val="00B050"/>
        </a:solidFill>
      </dgm:spPr>
      <dgm:t>
        <a:bodyPr anchor="t"/>
        <a:lstStyle/>
        <a:p>
          <a:r>
            <a:rPr lang="en-GB" sz="4400" dirty="0">
              <a:latin typeface="Andika" panose="02000000000000000000" pitchFamily="2" charset="0"/>
              <a:ea typeface="Andika" panose="02000000000000000000" pitchFamily="2" charset="0"/>
              <a:cs typeface="Andika" panose="02000000000000000000" pitchFamily="2" charset="0"/>
            </a:rPr>
            <a:t>Detail 2:</a:t>
          </a:r>
        </a:p>
      </dgm:t>
    </dgm:pt>
    <dgm:pt modelId="{6C174EBE-18C8-427C-B504-023AE1578759}" type="parTrans" cxnId="{E70B84D7-257B-4746-9D54-E1C477675292}">
      <dgm:prSet/>
      <dgm:spPr/>
      <dgm:t>
        <a:bodyPr/>
        <a:lstStyle/>
        <a:p>
          <a:endParaRPr lang="en-GB"/>
        </a:p>
      </dgm:t>
    </dgm:pt>
    <dgm:pt modelId="{E58200E8-64F7-4D1E-B480-9E9D1C40EBEB}" type="sibTrans" cxnId="{E70B84D7-257B-4746-9D54-E1C477675292}">
      <dgm:prSet/>
      <dgm:spPr/>
      <dgm:t>
        <a:bodyPr/>
        <a:lstStyle/>
        <a:p>
          <a:endParaRPr lang="en-GB"/>
        </a:p>
      </dgm:t>
    </dgm:pt>
    <dgm:pt modelId="{1F0EB296-916C-4571-A3A6-55404FAD268B}">
      <dgm:prSet phldrT="[Text]" custT="1"/>
      <dgm:spPr>
        <a:solidFill>
          <a:srgbClr val="CC66FF"/>
        </a:solidFill>
      </dgm:spPr>
      <dgm:t>
        <a:bodyPr anchor="t"/>
        <a:lstStyle/>
        <a:p>
          <a:r>
            <a:rPr lang="en-GB" sz="4400" dirty="0">
              <a:latin typeface="Andika" panose="02000000000000000000" pitchFamily="2" charset="0"/>
              <a:ea typeface="Andika" panose="02000000000000000000" pitchFamily="2" charset="0"/>
              <a:cs typeface="Andika" panose="02000000000000000000" pitchFamily="2" charset="0"/>
            </a:rPr>
            <a:t>Detail 3: </a:t>
          </a:r>
        </a:p>
      </dgm:t>
    </dgm:pt>
    <dgm:pt modelId="{EDAC8E71-0E42-4820-8C9B-6D67CF17AB4F}" type="parTrans" cxnId="{E0754BCA-5960-46DD-9719-817A070F8C86}">
      <dgm:prSet/>
      <dgm:spPr/>
      <dgm:t>
        <a:bodyPr/>
        <a:lstStyle/>
        <a:p>
          <a:endParaRPr lang="en-GB"/>
        </a:p>
      </dgm:t>
    </dgm:pt>
    <dgm:pt modelId="{B287E77B-37FB-485C-8E66-5BAE68B4B886}" type="sibTrans" cxnId="{E0754BCA-5960-46DD-9719-817A070F8C86}">
      <dgm:prSet/>
      <dgm:spPr/>
      <dgm:t>
        <a:bodyPr/>
        <a:lstStyle/>
        <a:p>
          <a:endParaRPr lang="en-GB"/>
        </a:p>
      </dgm:t>
    </dgm:pt>
    <dgm:pt modelId="{09F075A8-15AA-4085-883F-4CA8A1779D2B}" type="pres">
      <dgm:prSet presAssocID="{BF2BD08B-FB93-4726-9B9C-67653879050A}" presName="hierChild1" presStyleCnt="0">
        <dgm:presLayoutVars>
          <dgm:orgChart val="1"/>
          <dgm:chPref val="1"/>
          <dgm:dir/>
          <dgm:animOne val="branch"/>
          <dgm:animLvl val="lvl"/>
          <dgm:resizeHandles/>
        </dgm:presLayoutVars>
      </dgm:prSet>
      <dgm:spPr/>
    </dgm:pt>
    <dgm:pt modelId="{F7DC57CB-B58F-4908-A299-2508936DBEB1}" type="pres">
      <dgm:prSet presAssocID="{FEED51BC-7CDC-4D94-A20B-CDE4E58874FF}" presName="hierRoot1" presStyleCnt="0">
        <dgm:presLayoutVars>
          <dgm:hierBranch val="init"/>
        </dgm:presLayoutVars>
      </dgm:prSet>
      <dgm:spPr/>
    </dgm:pt>
    <dgm:pt modelId="{8E6DEB86-D0CA-414D-9FBF-4D705C689964}" type="pres">
      <dgm:prSet presAssocID="{FEED51BC-7CDC-4D94-A20B-CDE4E58874FF}" presName="rootComposite1" presStyleCnt="0"/>
      <dgm:spPr/>
    </dgm:pt>
    <dgm:pt modelId="{D42E34F8-F642-4776-AC36-3EC96B4B8682}" type="pres">
      <dgm:prSet presAssocID="{FEED51BC-7CDC-4D94-A20B-CDE4E58874FF}" presName="rootText1" presStyleLbl="node0" presStyleIdx="0" presStyleCnt="1" custScaleX="249715" custLinFactNeighborX="-2019" custLinFactNeighborY="-31627">
        <dgm:presLayoutVars>
          <dgm:chPref val="3"/>
        </dgm:presLayoutVars>
      </dgm:prSet>
      <dgm:spPr/>
    </dgm:pt>
    <dgm:pt modelId="{EDB2043F-BC74-4E44-B2D1-A4BC785F3C67}" type="pres">
      <dgm:prSet presAssocID="{FEED51BC-7CDC-4D94-A20B-CDE4E58874FF}" presName="rootConnector1" presStyleLbl="node1" presStyleIdx="0" presStyleCnt="0"/>
      <dgm:spPr/>
    </dgm:pt>
    <dgm:pt modelId="{A343C0BC-C469-4A80-B755-D73CE3D3A3AD}" type="pres">
      <dgm:prSet presAssocID="{FEED51BC-7CDC-4D94-A20B-CDE4E58874FF}" presName="hierChild2" presStyleCnt="0"/>
      <dgm:spPr/>
    </dgm:pt>
    <dgm:pt modelId="{D9CC7C68-63DA-438A-AA6E-3112CDB8B9F8}" type="pres">
      <dgm:prSet presAssocID="{0719D987-C4E6-4E77-9B03-0D3D14ACF505}" presName="Name37" presStyleLbl="parChTrans1D2" presStyleIdx="0" presStyleCnt="3"/>
      <dgm:spPr/>
    </dgm:pt>
    <dgm:pt modelId="{DFFE7F15-E819-496F-846A-6753A76EE805}" type="pres">
      <dgm:prSet presAssocID="{5FB84EA8-153A-4DB8-88A6-1CC48965C740}" presName="hierRoot2" presStyleCnt="0">
        <dgm:presLayoutVars>
          <dgm:hierBranch val="init"/>
        </dgm:presLayoutVars>
      </dgm:prSet>
      <dgm:spPr/>
    </dgm:pt>
    <dgm:pt modelId="{E4BDE28E-F9A2-4D58-A3AF-A3FC3DC698D6}" type="pres">
      <dgm:prSet presAssocID="{5FB84EA8-153A-4DB8-88A6-1CC48965C740}" presName="rootComposite" presStyleCnt="0"/>
      <dgm:spPr/>
    </dgm:pt>
    <dgm:pt modelId="{09719E06-E38B-45D8-B0EB-20A1B03EB0F8}" type="pres">
      <dgm:prSet presAssocID="{5FB84EA8-153A-4DB8-88A6-1CC48965C740}" presName="rootText" presStyleLbl="node2" presStyleIdx="0" presStyleCnt="3" custScaleX="83574" custScaleY="180314">
        <dgm:presLayoutVars>
          <dgm:chPref val="3"/>
        </dgm:presLayoutVars>
      </dgm:prSet>
      <dgm:spPr/>
    </dgm:pt>
    <dgm:pt modelId="{DC618865-ECA6-430F-A9B5-096718A0F80F}" type="pres">
      <dgm:prSet presAssocID="{5FB84EA8-153A-4DB8-88A6-1CC48965C740}" presName="rootConnector" presStyleLbl="node2" presStyleIdx="0" presStyleCnt="3"/>
      <dgm:spPr/>
    </dgm:pt>
    <dgm:pt modelId="{760149A7-2B59-4370-9F9A-B330BA7CAB80}" type="pres">
      <dgm:prSet presAssocID="{5FB84EA8-153A-4DB8-88A6-1CC48965C740}" presName="hierChild4" presStyleCnt="0"/>
      <dgm:spPr/>
    </dgm:pt>
    <dgm:pt modelId="{86F64AA2-4F2C-4665-8411-6E3A3553E8FF}" type="pres">
      <dgm:prSet presAssocID="{5FB84EA8-153A-4DB8-88A6-1CC48965C740}" presName="hierChild5" presStyleCnt="0"/>
      <dgm:spPr/>
    </dgm:pt>
    <dgm:pt modelId="{31BDC4AC-66DB-4591-95A4-FA63339E6C37}" type="pres">
      <dgm:prSet presAssocID="{6C174EBE-18C8-427C-B504-023AE1578759}" presName="Name37" presStyleLbl="parChTrans1D2" presStyleIdx="1" presStyleCnt="3"/>
      <dgm:spPr/>
    </dgm:pt>
    <dgm:pt modelId="{F3CAA33C-D600-4C25-A4AD-2E88F0F96FE2}" type="pres">
      <dgm:prSet presAssocID="{911E8D30-B8CE-44DE-A9A7-C98288D1ECB1}" presName="hierRoot2" presStyleCnt="0">
        <dgm:presLayoutVars>
          <dgm:hierBranch val="init"/>
        </dgm:presLayoutVars>
      </dgm:prSet>
      <dgm:spPr/>
    </dgm:pt>
    <dgm:pt modelId="{13070696-CB74-4B57-B1F7-39A798E9D802}" type="pres">
      <dgm:prSet presAssocID="{911E8D30-B8CE-44DE-A9A7-C98288D1ECB1}" presName="rootComposite" presStyleCnt="0"/>
      <dgm:spPr/>
    </dgm:pt>
    <dgm:pt modelId="{FF7FA2C8-2248-4E39-81B1-8E7F87614A83}" type="pres">
      <dgm:prSet presAssocID="{911E8D30-B8CE-44DE-A9A7-C98288D1ECB1}" presName="rootText" presStyleLbl="node2" presStyleIdx="1" presStyleCnt="3" custScaleY="209057">
        <dgm:presLayoutVars>
          <dgm:chPref val="3"/>
        </dgm:presLayoutVars>
      </dgm:prSet>
      <dgm:spPr/>
    </dgm:pt>
    <dgm:pt modelId="{58B6D02C-A684-42EC-9B43-93A8AFD37709}" type="pres">
      <dgm:prSet presAssocID="{911E8D30-B8CE-44DE-A9A7-C98288D1ECB1}" presName="rootConnector" presStyleLbl="node2" presStyleIdx="1" presStyleCnt="3"/>
      <dgm:spPr/>
    </dgm:pt>
    <dgm:pt modelId="{94A3468C-9FD8-4F78-8846-AE5D6CD109A9}" type="pres">
      <dgm:prSet presAssocID="{911E8D30-B8CE-44DE-A9A7-C98288D1ECB1}" presName="hierChild4" presStyleCnt="0"/>
      <dgm:spPr/>
    </dgm:pt>
    <dgm:pt modelId="{2B46D6BE-6871-43F1-9C42-AA7E86CDDEAC}" type="pres">
      <dgm:prSet presAssocID="{911E8D30-B8CE-44DE-A9A7-C98288D1ECB1}" presName="hierChild5" presStyleCnt="0"/>
      <dgm:spPr/>
    </dgm:pt>
    <dgm:pt modelId="{1E29A574-4996-4668-8490-F81371587A23}" type="pres">
      <dgm:prSet presAssocID="{EDAC8E71-0E42-4820-8C9B-6D67CF17AB4F}" presName="Name37" presStyleLbl="parChTrans1D2" presStyleIdx="2" presStyleCnt="3"/>
      <dgm:spPr/>
    </dgm:pt>
    <dgm:pt modelId="{D65AE417-688F-4ED0-8D70-7C13FC93ACE8}" type="pres">
      <dgm:prSet presAssocID="{1F0EB296-916C-4571-A3A6-55404FAD268B}" presName="hierRoot2" presStyleCnt="0">
        <dgm:presLayoutVars>
          <dgm:hierBranch val="init"/>
        </dgm:presLayoutVars>
      </dgm:prSet>
      <dgm:spPr/>
    </dgm:pt>
    <dgm:pt modelId="{02A1DC06-2561-4742-9344-E56D07DC6E6F}" type="pres">
      <dgm:prSet presAssocID="{1F0EB296-916C-4571-A3A6-55404FAD268B}" presName="rootComposite" presStyleCnt="0"/>
      <dgm:spPr/>
    </dgm:pt>
    <dgm:pt modelId="{4A11591A-C69E-4064-9F9C-E7AD95FAAAC3}" type="pres">
      <dgm:prSet presAssocID="{1F0EB296-916C-4571-A3A6-55404FAD268B}" presName="rootText" presStyleLbl="node2" presStyleIdx="2" presStyleCnt="3" custScaleY="197570">
        <dgm:presLayoutVars>
          <dgm:chPref val="3"/>
        </dgm:presLayoutVars>
      </dgm:prSet>
      <dgm:spPr/>
    </dgm:pt>
    <dgm:pt modelId="{319CAEF4-FFEA-4F43-8D42-F6300AADFD69}" type="pres">
      <dgm:prSet presAssocID="{1F0EB296-916C-4571-A3A6-55404FAD268B}" presName="rootConnector" presStyleLbl="node2" presStyleIdx="2" presStyleCnt="3"/>
      <dgm:spPr/>
    </dgm:pt>
    <dgm:pt modelId="{3281D5D3-08AB-49B5-AAA0-C2FF8EE018E2}" type="pres">
      <dgm:prSet presAssocID="{1F0EB296-916C-4571-A3A6-55404FAD268B}" presName="hierChild4" presStyleCnt="0"/>
      <dgm:spPr/>
    </dgm:pt>
    <dgm:pt modelId="{1E34A872-CE1B-4DA0-AFCA-CAB6BF15C971}" type="pres">
      <dgm:prSet presAssocID="{1F0EB296-916C-4571-A3A6-55404FAD268B}" presName="hierChild5" presStyleCnt="0"/>
      <dgm:spPr/>
    </dgm:pt>
    <dgm:pt modelId="{682AA99E-B041-4170-9A9C-9BB776E500C0}" type="pres">
      <dgm:prSet presAssocID="{FEED51BC-7CDC-4D94-A20B-CDE4E58874FF}" presName="hierChild3" presStyleCnt="0"/>
      <dgm:spPr/>
    </dgm:pt>
  </dgm:ptLst>
  <dgm:cxnLst>
    <dgm:cxn modelId="{8C056C17-5B1A-4A1C-82A1-8A7B15E11209}" type="presOf" srcId="{FEED51BC-7CDC-4D94-A20B-CDE4E58874FF}" destId="{D42E34F8-F642-4776-AC36-3EC96B4B8682}" srcOrd="0" destOrd="0" presId="urn:microsoft.com/office/officeart/2005/8/layout/orgChart1"/>
    <dgm:cxn modelId="{9F3CB72A-DAB2-43CD-9E06-A7BD5825D062}" type="presOf" srcId="{1F0EB296-916C-4571-A3A6-55404FAD268B}" destId="{4A11591A-C69E-4064-9F9C-E7AD95FAAAC3}" srcOrd="0" destOrd="0" presId="urn:microsoft.com/office/officeart/2005/8/layout/orgChart1"/>
    <dgm:cxn modelId="{96CD0C2D-56B4-4869-8CB4-E039BA876149}" srcId="{FEED51BC-7CDC-4D94-A20B-CDE4E58874FF}" destId="{5FB84EA8-153A-4DB8-88A6-1CC48965C740}" srcOrd="0" destOrd="0" parTransId="{0719D987-C4E6-4E77-9B03-0D3D14ACF505}" sibTransId="{1127163F-5C8C-4334-A34C-BE1C0E00737B}"/>
    <dgm:cxn modelId="{DAB05049-0507-4793-AA4F-F2CCF385849A}" srcId="{BF2BD08B-FB93-4726-9B9C-67653879050A}" destId="{FEED51BC-7CDC-4D94-A20B-CDE4E58874FF}" srcOrd="0" destOrd="0" parTransId="{AAA8A7D1-346C-4C6F-B367-20436FFDB973}" sibTransId="{74E9043C-E847-44E0-9ED4-41FEF382FE88}"/>
    <dgm:cxn modelId="{9732444C-0CCF-48A3-95D4-9316DB32B3A0}" type="presOf" srcId="{FEED51BC-7CDC-4D94-A20B-CDE4E58874FF}" destId="{EDB2043F-BC74-4E44-B2D1-A4BC785F3C67}" srcOrd="1" destOrd="0" presId="urn:microsoft.com/office/officeart/2005/8/layout/orgChart1"/>
    <dgm:cxn modelId="{ED805E4E-77BB-44E4-B957-9D40E11B8797}" type="presOf" srcId="{5FB84EA8-153A-4DB8-88A6-1CC48965C740}" destId="{DC618865-ECA6-430F-A9B5-096718A0F80F}" srcOrd="1" destOrd="0" presId="urn:microsoft.com/office/officeart/2005/8/layout/orgChart1"/>
    <dgm:cxn modelId="{5A24974E-A08D-4DD3-81E5-092806BC39BF}" type="presOf" srcId="{5FB84EA8-153A-4DB8-88A6-1CC48965C740}" destId="{09719E06-E38B-45D8-B0EB-20A1B03EB0F8}" srcOrd="0" destOrd="0" presId="urn:microsoft.com/office/officeart/2005/8/layout/orgChart1"/>
    <dgm:cxn modelId="{1D0FF64E-E291-45DD-BF44-8661BF1C427B}" type="presOf" srcId="{EDAC8E71-0E42-4820-8C9B-6D67CF17AB4F}" destId="{1E29A574-4996-4668-8490-F81371587A23}" srcOrd="0" destOrd="0" presId="urn:microsoft.com/office/officeart/2005/8/layout/orgChart1"/>
    <dgm:cxn modelId="{D054A1B0-DD40-44E3-8C00-E7511631F4CE}" type="presOf" srcId="{911E8D30-B8CE-44DE-A9A7-C98288D1ECB1}" destId="{FF7FA2C8-2248-4E39-81B1-8E7F87614A83}" srcOrd="0" destOrd="0" presId="urn:microsoft.com/office/officeart/2005/8/layout/orgChart1"/>
    <dgm:cxn modelId="{EF5CA4B2-A8A2-47B8-9E4F-728E081589A3}" type="presOf" srcId="{1F0EB296-916C-4571-A3A6-55404FAD268B}" destId="{319CAEF4-FFEA-4F43-8D42-F6300AADFD69}" srcOrd="1" destOrd="0" presId="urn:microsoft.com/office/officeart/2005/8/layout/orgChart1"/>
    <dgm:cxn modelId="{86DCB2B2-84A8-4DC9-A191-8B5DDA23DAAE}" type="presOf" srcId="{6C174EBE-18C8-427C-B504-023AE1578759}" destId="{31BDC4AC-66DB-4591-95A4-FA63339E6C37}" srcOrd="0" destOrd="0" presId="urn:microsoft.com/office/officeart/2005/8/layout/orgChart1"/>
    <dgm:cxn modelId="{A437E3B3-632E-47E5-B83A-7767908BBA5B}" type="presOf" srcId="{BF2BD08B-FB93-4726-9B9C-67653879050A}" destId="{09F075A8-15AA-4085-883F-4CA8A1779D2B}" srcOrd="0" destOrd="0" presId="urn:microsoft.com/office/officeart/2005/8/layout/orgChart1"/>
    <dgm:cxn modelId="{C1DC82C5-96EB-49AB-85A9-1B9D4674A110}" type="presOf" srcId="{911E8D30-B8CE-44DE-A9A7-C98288D1ECB1}" destId="{58B6D02C-A684-42EC-9B43-93A8AFD37709}" srcOrd="1" destOrd="0" presId="urn:microsoft.com/office/officeart/2005/8/layout/orgChart1"/>
    <dgm:cxn modelId="{E0754BCA-5960-46DD-9719-817A070F8C86}" srcId="{FEED51BC-7CDC-4D94-A20B-CDE4E58874FF}" destId="{1F0EB296-916C-4571-A3A6-55404FAD268B}" srcOrd="2" destOrd="0" parTransId="{EDAC8E71-0E42-4820-8C9B-6D67CF17AB4F}" sibTransId="{B287E77B-37FB-485C-8E66-5BAE68B4B886}"/>
    <dgm:cxn modelId="{E70B84D7-257B-4746-9D54-E1C477675292}" srcId="{FEED51BC-7CDC-4D94-A20B-CDE4E58874FF}" destId="{911E8D30-B8CE-44DE-A9A7-C98288D1ECB1}" srcOrd="1" destOrd="0" parTransId="{6C174EBE-18C8-427C-B504-023AE1578759}" sibTransId="{E58200E8-64F7-4D1E-B480-9E9D1C40EBEB}"/>
    <dgm:cxn modelId="{356FC1DD-D78E-4EE9-A477-90732FE8B7E2}" type="presOf" srcId="{0719D987-C4E6-4E77-9B03-0D3D14ACF505}" destId="{D9CC7C68-63DA-438A-AA6E-3112CDB8B9F8}" srcOrd="0" destOrd="0" presId="urn:microsoft.com/office/officeart/2005/8/layout/orgChart1"/>
    <dgm:cxn modelId="{03601BA7-2168-4634-AFDA-02918FEF00B3}" type="presParOf" srcId="{09F075A8-15AA-4085-883F-4CA8A1779D2B}" destId="{F7DC57CB-B58F-4908-A299-2508936DBEB1}" srcOrd="0" destOrd="0" presId="urn:microsoft.com/office/officeart/2005/8/layout/orgChart1"/>
    <dgm:cxn modelId="{EE58BF1E-6F6E-4D96-8668-4DC69EB6DF9E}" type="presParOf" srcId="{F7DC57CB-B58F-4908-A299-2508936DBEB1}" destId="{8E6DEB86-D0CA-414D-9FBF-4D705C689964}" srcOrd="0" destOrd="0" presId="urn:microsoft.com/office/officeart/2005/8/layout/orgChart1"/>
    <dgm:cxn modelId="{00D999B4-BDC5-47C8-9391-8C95501DBAFA}" type="presParOf" srcId="{8E6DEB86-D0CA-414D-9FBF-4D705C689964}" destId="{D42E34F8-F642-4776-AC36-3EC96B4B8682}" srcOrd="0" destOrd="0" presId="urn:microsoft.com/office/officeart/2005/8/layout/orgChart1"/>
    <dgm:cxn modelId="{6C926CCD-E8B4-4013-80C8-7E734AF7A36B}" type="presParOf" srcId="{8E6DEB86-D0CA-414D-9FBF-4D705C689964}" destId="{EDB2043F-BC74-4E44-B2D1-A4BC785F3C67}" srcOrd="1" destOrd="0" presId="urn:microsoft.com/office/officeart/2005/8/layout/orgChart1"/>
    <dgm:cxn modelId="{97837CF0-B5DE-4432-9F71-32099395458F}" type="presParOf" srcId="{F7DC57CB-B58F-4908-A299-2508936DBEB1}" destId="{A343C0BC-C469-4A80-B755-D73CE3D3A3AD}" srcOrd="1" destOrd="0" presId="urn:microsoft.com/office/officeart/2005/8/layout/orgChart1"/>
    <dgm:cxn modelId="{21033F24-7040-4B57-9FC1-5267F5222B31}" type="presParOf" srcId="{A343C0BC-C469-4A80-B755-D73CE3D3A3AD}" destId="{D9CC7C68-63DA-438A-AA6E-3112CDB8B9F8}" srcOrd="0" destOrd="0" presId="urn:microsoft.com/office/officeart/2005/8/layout/orgChart1"/>
    <dgm:cxn modelId="{7FC6E703-90D6-4FB3-BFA4-60EEBE147C48}" type="presParOf" srcId="{A343C0BC-C469-4A80-B755-D73CE3D3A3AD}" destId="{DFFE7F15-E819-496F-846A-6753A76EE805}" srcOrd="1" destOrd="0" presId="urn:microsoft.com/office/officeart/2005/8/layout/orgChart1"/>
    <dgm:cxn modelId="{8055FCD9-597A-4EEF-B544-384B2CC1CF36}" type="presParOf" srcId="{DFFE7F15-E819-496F-846A-6753A76EE805}" destId="{E4BDE28E-F9A2-4D58-A3AF-A3FC3DC698D6}" srcOrd="0" destOrd="0" presId="urn:microsoft.com/office/officeart/2005/8/layout/orgChart1"/>
    <dgm:cxn modelId="{799B16B3-F242-465C-ADFE-C02191F3BC4C}" type="presParOf" srcId="{E4BDE28E-F9A2-4D58-A3AF-A3FC3DC698D6}" destId="{09719E06-E38B-45D8-B0EB-20A1B03EB0F8}" srcOrd="0" destOrd="0" presId="urn:microsoft.com/office/officeart/2005/8/layout/orgChart1"/>
    <dgm:cxn modelId="{F668BF6C-1770-4D82-9A18-69846450EE40}" type="presParOf" srcId="{E4BDE28E-F9A2-4D58-A3AF-A3FC3DC698D6}" destId="{DC618865-ECA6-430F-A9B5-096718A0F80F}" srcOrd="1" destOrd="0" presId="urn:microsoft.com/office/officeart/2005/8/layout/orgChart1"/>
    <dgm:cxn modelId="{6179A7EA-6C09-48F3-AAB7-1DE6B1448A54}" type="presParOf" srcId="{DFFE7F15-E819-496F-846A-6753A76EE805}" destId="{760149A7-2B59-4370-9F9A-B330BA7CAB80}" srcOrd="1" destOrd="0" presId="urn:microsoft.com/office/officeart/2005/8/layout/orgChart1"/>
    <dgm:cxn modelId="{7BCB6CB6-531D-436A-87F3-A6C08F74A34E}" type="presParOf" srcId="{DFFE7F15-E819-496F-846A-6753A76EE805}" destId="{86F64AA2-4F2C-4665-8411-6E3A3553E8FF}" srcOrd="2" destOrd="0" presId="urn:microsoft.com/office/officeart/2005/8/layout/orgChart1"/>
    <dgm:cxn modelId="{CF7D54AD-0CE3-4407-999E-F1CB5CA1329A}" type="presParOf" srcId="{A343C0BC-C469-4A80-B755-D73CE3D3A3AD}" destId="{31BDC4AC-66DB-4591-95A4-FA63339E6C37}" srcOrd="2" destOrd="0" presId="urn:microsoft.com/office/officeart/2005/8/layout/orgChart1"/>
    <dgm:cxn modelId="{AEB8CFCD-21E1-46FB-A00A-72DFE1BF2743}" type="presParOf" srcId="{A343C0BC-C469-4A80-B755-D73CE3D3A3AD}" destId="{F3CAA33C-D600-4C25-A4AD-2E88F0F96FE2}" srcOrd="3" destOrd="0" presId="urn:microsoft.com/office/officeart/2005/8/layout/orgChart1"/>
    <dgm:cxn modelId="{A0D58552-3D8C-4140-B8FE-EC7629CE94C3}" type="presParOf" srcId="{F3CAA33C-D600-4C25-A4AD-2E88F0F96FE2}" destId="{13070696-CB74-4B57-B1F7-39A798E9D802}" srcOrd="0" destOrd="0" presId="urn:microsoft.com/office/officeart/2005/8/layout/orgChart1"/>
    <dgm:cxn modelId="{35FA6CE5-C463-4FE8-8971-53598D5C6127}" type="presParOf" srcId="{13070696-CB74-4B57-B1F7-39A798E9D802}" destId="{FF7FA2C8-2248-4E39-81B1-8E7F87614A83}" srcOrd="0" destOrd="0" presId="urn:microsoft.com/office/officeart/2005/8/layout/orgChart1"/>
    <dgm:cxn modelId="{F6FA97FB-9B7A-49D2-9B4F-E4263F86B25D}" type="presParOf" srcId="{13070696-CB74-4B57-B1F7-39A798E9D802}" destId="{58B6D02C-A684-42EC-9B43-93A8AFD37709}" srcOrd="1" destOrd="0" presId="urn:microsoft.com/office/officeart/2005/8/layout/orgChart1"/>
    <dgm:cxn modelId="{51582397-A71A-41E8-A9B4-CF107F5C0FD1}" type="presParOf" srcId="{F3CAA33C-D600-4C25-A4AD-2E88F0F96FE2}" destId="{94A3468C-9FD8-4F78-8846-AE5D6CD109A9}" srcOrd="1" destOrd="0" presId="urn:microsoft.com/office/officeart/2005/8/layout/orgChart1"/>
    <dgm:cxn modelId="{BB05357D-4FE5-4741-A86F-14D8615B9694}" type="presParOf" srcId="{F3CAA33C-D600-4C25-A4AD-2E88F0F96FE2}" destId="{2B46D6BE-6871-43F1-9C42-AA7E86CDDEAC}" srcOrd="2" destOrd="0" presId="urn:microsoft.com/office/officeart/2005/8/layout/orgChart1"/>
    <dgm:cxn modelId="{4625C142-30E7-4714-8CDB-7278E274649C}" type="presParOf" srcId="{A343C0BC-C469-4A80-B755-D73CE3D3A3AD}" destId="{1E29A574-4996-4668-8490-F81371587A23}" srcOrd="4" destOrd="0" presId="urn:microsoft.com/office/officeart/2005/8/layout/orgChart1"/>
    <dgm:cxn modelId="{8C89C3AD-9141-41B5-9D76-CD6D9869004E}" type="presParOf" srcId="{A343C0BC-C469-4A80-B755-D73CE3D3A3AD}" destId="{D65AE417-688F-4ED0-8D70-7C13FC93ACE8}" srcOrd="5" destOrd="0" presId="urn:microsoft.com/office/officeart/2005/8/layout/orgChart1"/>
    <dgm:cxn modelId="{B577A793-E81D-4820-97C5-69AF26BA3F29}" type="presParOf" srcId="{D65AE417-688F-4ED0-8D70-7C13FC93ACE8}" destId="{02A1DC06-2561-4742-9344-E56D07DC6E6F}" srcOrd="0" destOrd="0" presId="urn:microsoft.com/office/officeart/2005/8/layout/orgChart1"/>
    <dgm:cxn modelId="{9E557E1A-F887-4F17-A2D3-7CC332BA7672}" type="presParOf" srcId="{02A1DC06-2561-4742-9344-E56D07DC6E6F}" destId="{4A11591A-C69E-4064-9F9C-E7AD95FAAAC3}" srcOrd="0" destOrd="0" presId="urn:microsoft.com/office/officeart/2005/8/layout/orgChart1"/>
    <dgm:cxn modelId="{7AD15C37-0CE5-4FA9-B62A-DCB982B330E5}" type="presParOf" srcId="{02A1DC06-2561-4742-9344-E56D07DC6E6F}" destId="{319CAEF4-FFEA-4F43-8D42-F6300AADFD69}" srcOrd="1" destOrd="0" presId="urn:microsoft.com/office/officeart/2005/8/layout/orgChart1"/>
    <dgm:cxn modelId="{A80086DE-7A49-4B7B-8D57-C8059DD94136}" type="presParOf" srcId="{D65AE417-688F-4ED0-8D70-7C13FC93ACE8}" destId="{3281D5D3-08AB-49B5-AAA0-C2FF8EE018E2}" srcOrd="1" destOrd="0" presId="urn:microsoft.com/office/officeart/2005/8/layout/orgChart1"/>
    <dgm:cxn modelId="{FD11BD32-8E6A-4478-ADCE-2D48B44D95F9}" type="presParOf" srcId="{D65AE417-688F-4ED0-8D70-7C13FC93ACE8}" destId="{1E34A872-CE1B-4DA0-AFCA-CAB6BF15C971}" srcOrd="2" destOrd="0" presId="urn:microsoft.com/office/officeart/2005/8/layout/orgChart1"/>
    <dgm:cxn modelId="{38B2E6D3-DD92-4469-8EAE-E69E445A9B26}" type="presParOf" srcId="{F7DC57CB-B58F-4908-A299-2508936DBEB1}" destId="{682AA99E-B041-4170-9A9C-9BB776E500C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2BD08B-FB93-4726-9B9C-67653879050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FEED51BC-7CDC-4D94-A20B-CDE4E58874FF}">
      <dgm:prSet phldrT="[Text]" custT="1"/>
      <dgm:spPr/>
      <dgm:t>
        <a:bodyPr/>
        <a:lstStyle/>
        <a:p>
          <a:r>
            <a:rPr lang="en-GB" sz="2800" dirty="0">
              <a:latin typeface="Cavolini" panose="03000502040302020204" pitchFamily="66" charset="0"/>
              <a:cs typeface="Cavolini" panose="03000502040302020204" pitchFamily="66" charset="0"/>
            </a:rPr>
            <a:t>How to take care of _________.</a:t>
          </a:r>
        </a:p>
      </dgm:t>
    </dgm:pt>
    <dgm:pt modelId="{AAA8A7D1-346C-4C6F-B367-20436FFDB973}" type="parTrans" cxnId="{DAB05049-0507-4793-AA4F-F2CCF385849A}">
      <dgm:prSet/>
      <dgm:spPr/>
      <dgm:t>
        <a:bodyPr/>
        <a:lstStyle/>
        <a:p>
          <a:endParaRPr lang="en-GB"/>
        </a:p>
      </dgm:t>
    </dgm:pt>
    <dgm:pt modelId="{74E9043C-E847-44E0-9ED4-41FEF382FE88}" type="sibTrans" cxnId="{DAB05049-0507-4793-AA4F-F2CCF385849A}">
      <dgm:prSet/>
      <dgm:spPr/>
      <dgm:t>
        <a:bodyPr/>
        <a:lstStyle/>
        <a:p>
          <a:endParaRPr lang="en-GB"/>
        </a:p>
      </dgm:t>
    </dgm:pt>
    <dgm:pt modelId="{5FB84EA8-153A-4DB8-88A6-1CC48965C740}">
      <dgm:prSet phldrT="[Text]" custT="1"/>
      <dgm:spPr>
        <a:solidFill>
          <a:srgbClr val="FFC000"/>
        </a:solidFill>
      </dgm:spPr>
      <dgm:t>
        <a:bodyPr anchor="t"/>
        <a:lstStyle/>
        <a:p>
          <a:r>
            <a:rPr lang="en-GB" sz="4000" dirty="0">
              <a:latin typeface="Andika" panose="02000000000000000000" pitchFamily="2" charset="0"/>
              <a:ea typeface="Andika" panose="02000000000000000000" pitchFamily="2" charset="0"/>
              <a:cs typeface="Andika" panose="02000000000000000000" pitchFamily="2" charset="0"/>
            </a:rPr>
            <a:t>Detail 1:</a:t>
          </a:r>
        </a:p>
      </dgm:t>
    </dgm:pt>
    <dgm:pt modelId="{0719D987-C4E6-4E77-9B03-0D3D14ACF505}" type="parTrans" cxnId="{96CD0C2D-56B4-4869-8CB4-E039BA876149}">
      <dgm:prSet/>
      <dgm:spPr/>
      <dgm:t>
        <a:bodyPr/>
        <a:lstStyle/>
        <a:p>
          <a:endParaRPr lang="en-GB"/>
        </a:p>
      </dgm:t>
    </dgm:pt>
    <dgm:pt modelId="{1127163F-5C8C-4334-A34C-BE1C0E00737B}" type="sibTrans" cxnId="{96CD0C2D-56B4-4869-8CB4-E039BA876149}">
      <dgm:prSet/>
      <dgm:spPr/>
      <dgm:t>
        <a:bodyPr/>
        <a:lstStyle/>
        <a:p>
          <a:endParaRPr lang="en-GB"/>
        </a:p>
      </dgm:t>
    </dgm:pt>
    <dgm:pt modelId="{911E8D30-B8CE-44DE-A9A7-C98288D1ECB1}">
      <dgm:prSet phldrT="[Text]" custT="1"/>
      <dgm:spPr>
        <a:solidFill>
          <a:srgbClr val="00B050"/>
        </a:solidFill>
      </dgm:spPr>
      <dgm:t>
        <a:bodyPr anchor="t"/>
        <a:lstStyle/>
        <a:p>
          <a:r>
            <a:rPr lang="en-GB" sz="4400" dirty="0">
              <a:latin typeface="Andika" panose="02000000000000000000" pitchFamily="2" charset="0"/>
              <a:ea typeface="Andika" panose="02000000000000000000" pitchFamily="2" charset="0"/>
              <a:cs typeface="Andika" panose="02000000000000000000" pitchFamily="2" charset="0"/>
            </a:rPr>
            <a:t>Detail 2:</a:t>
          </a:r>
        </a:p>
      </dgm:t>
    </dgm:pt>
    <dgm:pt modelId="{6C174EBE-18C8-427C-B504-023AE1578759}" type="parTrans" cxnId="{E70B84D7-257B-4746-9D54-E1C477675292}">
      <dgm:prSet/>
      <dgm:spPr/>
      <dgm:t>
        <a:bodyPr/>
        <a:lstStyle/>
        <a:p>
          <a:endParaRPr lang="en-GB"/>
        </a:p>
      </dgm:t>
    </dgm:pt>
    <dgm:pt modelId="{E58200E8-64F7-4D1E-B480-9E9D1C40EBEB}" type="sibTrans" cxnId="{E70B84D7-257B-4746-9D54-E1C477675292}">
      <dgm:prSet/>
      <dgm:spPr/>
      <dgm:t>
        <a:bodyPr/>
        <a:lstStyle/>
        <a:p>
          <a:endParaRPr lang="en-GB"/>
        </a:p>
      </dgm:t>
    </dgm:pt>
    <dgm:pt modelId="{1F0EB296-916C-4571-A3A6-55404FAD268B}">
      <dgm:prSet phldrT="[Text]" custT="1"/>
      <dgm:spPr>
        <a:solidFill>
          <a:srgbClr val="CC66FF"/>
        </a:solidFill>
      </dgm:spPr>
      <dgm:t>
        <a:bodyPr anchor="t"/>
        <a:lstStyle/>
        <a:p>
          <a:r>
            <a:rPr lang="en-GB" sz="4400" dirty="0">
              <a:latin typeface="Andika" panose="02000000000000000000" pitchFamily="2" charset="0"/>
              <a:ea typeface="Andika" panose="02000000000000000000" pitchFamily="2" charset="0"/>
              <a:cs typeface="Andika" panose="02000000000000000000" pitchFamily="2" charset="0"/>
            </a:rPr>
            <a:t>Detail 3: </a:t>
          </a:r>
        </a:p>
      </dgm:t>
    </dgm:pt>
    <dgm:pt modelId="{EDAC8E71-0E42-4820-8C9B-6D67CF17AB4F}" type="parTrans" cxnId="{E0754BCA-5960-46DD-9719-817A070F8C86}">
      <dgm:prSet/>
      <dgm:spPr/>
      <dgm:t>
        <a:bodyPr/>
        <a:lstStyle/>
        <a:p>
          <a:endParaRPr lang="en-GB"/>
        </a:p>
      </dgm:t>
    </dgm:pt>
    <dgm:pt modelId="{B287E77B-37FB-485C-8E66-5BAE68B4B886}" type="sibTrans" cxnId="{E0754BCA-5960-46DD-9719-817A070F8C86}">
      <dgm:prSet/>
      <dgm:spPr/>
      <dgm:t>
        <a:bodyPr/>
        <a:lstStyle/>
        <a:p>
          <a:endParaRPr lang="en-GB"/>
        </a:p>
      </dgm:t>
    </dgm:pt>
    <dgm:pt modelId="{09F075A8-15AA-4085-883F-4CA8A1779D2B}" type="pres">
      <dgm:prSet presAssocID="{BF2BD08B-FB93-4726-9B9C-67653879050A}" presName="hierChild1" presStyleCnt="0">
        <dgm:presLayoutVars>
          <dgm:orgChart val="1"/>
          <dgm:chPref val="1"/>
          <dgm:dir/>
          <dgm:animOne val="branch"/>
          <dgm:animLvl val="lvl"/>
          <dgm:resizeHandles/>
        </dgm:presLayoutVars>
      </dgm:prSet>
      <dgm:spPr/>
    </dgm:pt>
    <dgm:pt modelId="{F7DC57CB-B58F-4908-A299-2508936DBEB1}" type="pres">
      <dgm:prSet presAssocID="{FEED51BC-7CDC-4D94-A20B-CDE4E58874FF}" presName="hierRoot1" presStyleCnt="0">
        <dgm:presLayoutVars>
          <dgm:hierBranch val="init"/>
        </dgm:presLayoutVars>
      </dgm:prSet>
      <dgm:spPr/>
    </dgm:pt>
    <dgm:pt modelId="{8E6DEB86-D0CA-414D-9FBF-4D705C689964}" type="pres">
      <dgm:prSet presAssocID="{FEED51BC-7CDC-4D94-A20B-CDE4E58874FF}" presName="rootComposite1" presStyleCnt="0"/>
      <dgm:spPr/>
    </dgm:pt>
    <dgm:pt modelId="{D42E34F8-F642-4776-AC36-3EC96B4B8682}" type="pres">
      <dgm:prSet presAssocID="{FEED51BC-7CDC-4D94-A20B-CDE4E58874FF}" presName="rootText1" presStyleLbl="node0" presStyleIdx="0" presStyleCnt="1" custScaleX="249715" custLinFactNeighborX="-1344" custLinFactNeighborY="-50158">
        <dgm:presLayoutVars>
          <dgm:chPref val="3"/>
        </dgm:presLayoutVars>
      </dgm:prSet>
      <dgm:spPr/>
    </dgm:pt>
    <dgm:pt modelId="{EDB2043F-BC74-4E44-B2D1-A4BC785F3C67}" type="pres">
      <dgm:prSet presAssocID="{FEED51BC-7CDC-4D94-A20B-CDE4E58874FF}" presName="rootConnector1" presStyleLbl="node1" presStyleIdx="0" presStyleCnt="0"/>
      <dgm:spPr/>
    </dgm:pt>
    <dgm:pt modelId="{A343C0BC-C469-4A80-B755-D73CE3D3A3AD}" type="pres">
      <dgm:prSet presAssocID="{FEED51BC-7CDC-4D94-A20B-CDE4E58874FF}" presName="hierChild2" presStyleCnt="0"/>
      <dgm:spPr/>
    </dgm:pt>
    <dgm:pt modelId="{D9CC7C68-63DA-438A-AA6E-3112CDB8B9F8}" type="pres">
      <dgm:prSet presAssocID="{0719D987-C4E6-4E77-9B03-0D3D14ACF505}" presName="Name37" presStyleLbl="parChTrans1D2" presStyleIdx="0" presStyleCnt="3"/>
      <dgm:spPr/>
    </dgm:pt>
    <dgm:pt modelId="{DFFE7F15-E819-496F-846A-6753A76EE805}" type="pres">
      <dgm:prSet presAssocID="{5FB84EA8-153A-4DB8-88A6-1CC48965C740}" presName="hierRoot2" presStyleCnt="0">
        <dgm:presLayoutVars>
          <dgm:hierBranch val="init"/>
        </dgm:presLayoutVars>
      </dgm:prSet>
      <dgm:spPr/>
    </dgm:pt>
    <dgm:pt modelId="{E4BDE28E-F9A2-4D58-A3AF-A3FC3DC698D6}" type="pres">
      <dgm:prSet presAssocID="{5FB84EA8-153A-4DB8-88A6-1CC48965C740}" presName="rootComposite" presStyleCnt="0"/>
      <dgm:spPr/>
    </dgm:pt>
    <dgm:pt modelId="{09719E06-E38B-45D8-B0EB-20A1B03EB0F8}" type="pres">
      <dgm:prSet presAssocID="{5FB84EA8-153A-4DB8-88A6-1CC48965C740}" presName="rootText" presStyleLbl="node2" presStyleIdx="0" presStyleCnt="3" custScaleX="83574" custScaleY="180314">
        <dgm:presLayoutVars>
          <dgm:chPref val="3"/>
        </dgm:presLayoutVars>
      </dgm:prSet>
      <dgm:spPr/>
    </dgm:pt>
    <dgm:pt modelId="{DC618865-ECA6-430F-A9B5-096718A0F80F}" type="pres">
      <dgm:prSet presAssocID="{5FB84EA8-153A-4DB8-88A6-1CC48965C740}" presName="rootConnector" presStyleLbl="node2" presStyleIdx="0" presStyleCnt="3"/>
      <dgm:spPr/>
    </dgm:pt>
    <dgm:pt modelId="{760149A7-2B59-4370-9F9A-B330BA7CAB80}" type="pres">
      <dgm:prSet presAssocID="{5FB84EA8-153A-4DB8-88A6-1CC48965C740}" presName="hierChild4" presStyleCnt="0"/>
      <dgm:spPr/>
    </dgm:pt>
    <dgm:pt modelId="{86F64AA2-4F2C-4665-8411-6E3A3553E8FF}" type="pres">
      <dgm:prSet presAssocID="{5FB84EA8-153A-4DB8-88A6-1CC48965C740}" presName="hierChild5" presStyleCnt="0"/>
      <dgm:spPr/>
    </dgm:pt>
    <dgm:pt modelId="{31BDC4AC-66DB-4591-95A4-FA63339E6C37}" type="pres">
      <dgm:prSet presAssocID="{6C174EBE-18C8-427C-B504-023AE1578759}" presName="Name37" presStyleLbl="parChTrans1D2" presStyleIdx="1" presStyleCnt="3"/>
      <dgm:spPr/>
    </dgm:pt>
    <dgm:pt modelId="{F3CAA33C-D600-4C25-A4AD-2E88F0F96FE2}" type="pres">
      <dgm:prSet presAssocID="{911E8D30-B8CE-44DE-A9A7-C98288D1ECB1}" presName="hierRoot2" presStyleCnt="0">
        <dgm:presLayoutVars>
          <dgm:hierBranch val="init"/>
        </dgm:presLayoutVars>
      </dgm:prSet>
      <dgm:spPr/>
    </dgm:pt>
    <dgm:pt modelId="{13070696-CB74-4B57-B1F7-39A798E9D802}" type="pres">
      <dgm:prSet presAssocID="{911E8D30-B8CE-44DE-A9A7-C98288D1ECB1}" presName="rootComposite" presStyleCnt="0"/>
      <dgm:spPr/>
    </dgm:pt>
    <dgm:pt modelId="{FF7FA2C8-2248-4E39-81B1-8E7F87614A83}" type="pres">
      <dgm:prSet presAssocID="{911E8D30-B8CE-44DE-A9A7-C98288D1ECB1}" presName="rootText" presStyleLbl="node2" presStyleIdx="1" presStyleCnt="3" custScaleY="209057">
        <dgm:presLayoutVars>
          <dgm:chPref val="3"/>
        </dgm:presLayoutVars>
      </dgm:prSet>
      <dgm:spPr/>
    </dgm:pt>
    <dgm:pt modelId="{58B6D02C-A684-42EC-9B43-93A8AFD37709}" type="pres">
      <dgm:prSet presAssocID="{911E8D30-B8CE-44DE-A9A7-C98288D1ECB1}" presName="rootConnector" presStyleLbl="node2" presStyleIdx="1" presStyleCnt="3"/>
      <dgm:spPr/>
    </dgm:pt>
    <dgm:pt modelId="{94A3468C-9FD8-4F78-8846-AE5D6CD109A9}" type="pres">
      <dgm:prSet presAssocID="{911E8D30-B8CE-44DE-A9A7-C98288D1ECB1}" presName="hierChild4" presStyleCnt="0"/>
      <dgm:spPr/>
    </dgm:pt>
    <dgm:pt modelId="{2B46D6BE-6871-43F1-9C42-AA7E86CDDEAC}" type="pres">
      <dgm:prSet presAssocID="{911E8D30-B8CE-44DE-A9A7-C98288D1ECB1}" presName="hierChild5" presStyleCnt="0"/>
      <dgm:spPr/>
    </dgm:pt>
    <dgm:pt modelId="{1E29A574-4996-4668-8490-F81371587A23}" type="pres">
      <dgm:prSet presAssocID="{EDAC8E71-0E42-4820-8C9B-6D67CF17AB4F}" presName="Name37" presStyleLbl="parChTrans1D2" presStyleIdx="2" presStyleCnt="3"/>
      <dgm:spPr/>
    </dgm:pt>
    <dgm:pt modelId="{D65AE417-688F-4ED0-8D70-7C13FC93ACE8}" type="pres">
      <dgm:prSet presAssocID="{1F0EB296-916C-4571-A3A6-55404FAD268B}" presName="hierRoot2" presStyleCnt="0">
        <dgm:presLayoutVars>
          <dgm:hierBranch val="init"/>
        </dgm:presLayoutVars>
      </dgm:prSet>
      <dgm:spPr/>
    </dgm:pt>
    <dgm:pt modelId="{02A1DC06-2561-4742-9344-E56D07DC6E6F}" type="pres">
      <dgm:prSet presAssocID="{1F0EB296-916C-4571-A3A6-55404FAD268B}" presName="rootComposite" presStyleCnt="0"/>
      <dgm:spPr/>
    </dgm:pt>
    <dgm:pt modelId="{4A11591A-C69E-4064-9F9C-E7AD95FAAAC3}" type="pres">
      <dgm:prSet presAssocID="{1F0EB296-916C-4571-A3A6-55404FAD268B}" presName="rootText" presStyleLbl="node2" presStyleIdx="2" presStyleCnt="3" custScaleY="197570">
        <dgm:presLayoutVars>
          <dgm:chPref val="3"/>
        </dgm:presLayoutVars>
      </dgm:prSet>
      <dgm:spPr/>
    </dgm:pt>
    <dgm:pt modelId="{319CAEF4-FFEA-4F43-8D42-F6300AADFD69}" type="pres">
      <dgm:prSet presAssocID="{1F0EB296-916C-4571-A3A6-55404FAD268B}" presName="rootConnector" presStyleLbl="node2" presStyleIdx="2" presStyleCnt="3"/>
      <dgm:spPr/>
    </dgm:pt>
    <dgm:pt modelId="{3281D5D3-08AB-49B5-AAA0-C2FF8EE018E2}" type="pres">
      <dgm:prSet presAssocID="{1F0EB296-916C-4571-A3A6-55404FAD268B}" presName="hierChild4" presStyleCnt="0"/>
      <dgm:spPr/>
    </dgm:pt>
    <dgm:pt modelId="{1E34A872-CE1B-4DA0-AFCA-CAB6BF15C971}" type="pres">
      <dgm:prSet presAssocID="{1F0EB296-916C-4571-A3A6-55404FAD268B}" presName="hierChild5" presStyleCnt="0"/>
      <dgm:spPr/>
    </dgm:pt>
    <dgm:pt modelId="{682AA99E-B041-4170-9A9C-9BB776E500C0}" type="pres">
      <dgm:prSet presAssocID="{FEED51BC-7CDC-4D94-A20B-CDE4E58874FF}" presName="hierChild3" presStyleCnt="0"/>
      <dgm:spPr/>
    </dgm:pt>
  </dgm:ptLst>
  <dgm:cxnLst>
    <dgm:cxn modelId="{8C056C17-5B1A-4A1C-82A1-8A7B15E11209}" type="presOf" srcId="{FEED51BC-7CDC-4D94-A20B-CDE4E58874FF}" destId="{D42E34F8-F642-4776-AC36-3EC96B4B8682}" srcOrd="0" destOrd="0" presId="urn:microsoft.com/office/officeart/2005/8/layout/orgChart1"/>
    <dgm:cxn modelId="{9F3CB72A-DAB2-43CD-9E06-A7BD5825D062}" type="presOf" srcId="{1F0EB296-916C-4571-A3A6-55404FAD268B}" destId="{4A11591A-C69E-4064-9F9C-E7AD95FAAAC3}" srcOrd="0" destOrd="0" presId="urn:microsoft.com/office/officeart/2005/8/layout/orgChart1"/>
    <dgm:cxn modelId="{96CD0C2D-56B4-4869-8CB4-E039BA876149}" srcId="{FEED51BC-7CDC-4D94-A20B-CDE4E58874FF}" destId="{5FB84EA8-153A-4DB8-88A6-1CC48965C740}" srcOrd="0" destOrd="0" parTransId="{0719D987-C4E6-4E77-9B03-0D3D14ACF505}" sibTransId="{1127163F-5C8C-4334-A34C-BE1C0E00737B}"/>
    <dgm:cxn modelId="{DAB05049-0507-4793-AA4F-F2CCF385849A}" srcId="{BF2BD08B-FB93-4726-9B9C-67653879050A}" destId="{FEED51BC-7CDC-4D94-A20B-CDE4E58874FF}" srcOrd="0" destOrd="0" parTransId="{AAA8A7D1-346C-4C6F-B367-20436FFDB973}" sibTransId="{74E9043C-E847-44E0-9ED4-41FEF382FE88}"/>
    <dgm:cxn modelId="{9732444C-0CCF-48A3-95D4-9316DB32B3A0}" type="presOf" srcId="{FEED51BC-7CDC-4D94-A20B-CDE4E58874FF}" destId="{EDB2043F-BC74-4E44-B2D1-A4BC785F3C67}" srcOrd="1" destOrd="0" presId="urn:microsoft.com/office/officeart/2005/8/layout/orgChart1"/>
    <dgm:cxn modelId="{ED805E4E-77BB-44E4-B957-9D40E11B8797}" type="presOf" srcId="{5FB84EA8-153A-4DB8-88A6-1CC48965C740}" destId="{DC618865-ECA6-430F-A9B5-096718A0F80F}" srcOrd="1" destOrd="0" presId="urn:microsoft.com/office/officeart/2005/8/layout/orgChart1"/>
    <dgm:cxn modelId="{5A24974E-A08D-4DD3-81E5-092806BC39BF}" type="presOf" srcId="{5FB84EA8-153A-4DB8-88A6-1CC48965C740}" destId="{09719E06-E38B-45D8-B0EB-20A1B03EB0F8}" srcOrd="0" destOrd="0" presId="urn:microsoft.com/office/officeart/2005/8/layout/orgChart1"/>
    <dgm:cxn modelId="{1D0FF64E-E291-45DD-BF44-8661BF1C427B}" type="presOf" srcId="{EDAC8E71-0E42-4820-8C9B-6D67CF17AB4F}" destId="{1E29A574-4996-4668-8490-F81371587A23}" srcOrd="0" destOrd="0" presId="urn:microsoft.com/office/officeart/2005/8/layout/orgChart1"/>
    <dgm:cxn modelId="{D054A1B0-DD40-44E3-8C00-E7511631F4CE}" type="presOf" srcId="{911E8D30-B8CE-44DE-A9A7-C98288D1ECB1}" destId="{FF7FA2C8-2248-4E39-81B1-8E7F87614A83}" srcOrd="0" destOrd="0" presId="urn:microsoft.com/office/officeart/2005/8/layout/orgChart1"/>
    <dgm:cxn modelId="{EF5CA4B2-A8A2-47B8-9E4F-728E081589A3}" type="presOf" srcId="{1F0EB296-916C-4571-A3A6-55404FAD268B}" destId="{319CAEF4-FFEA-4F43-8D42-F6300AADFD69}" srcOrd="1" destOrd="0" presId="urn:microsoft.com/office/officeart/2005/8/layout/orgChart1"/>
    <dgm:cxn modelId="{86DCB2B2-84A8-4DC9-A191-8B5DDA23DAAE}" type="presOf" srcId="{6C174EBE-18C8-427C-B504-023AE1578759}" destId="{31BDC4AC-66DB-4591-95A4-FA63339E6C37}" srcOrd="0" destOrd="0" presId="urn:microsoft.com/office/officeart/2005/8/layout/orgChart1"/>
    <dgm:cxn modelId="{A437E3B3-632E-47E5-B83A-7767908BBA5B}" type="presOf" srcId="{BF2BD08B-FB93-4726-9B9C-67653879050A}" destId="{09F075A8-15AA-4085-883F-4CA8A1779D2B}" srcOrd="0" destOrd="0" presId="urn:microsoft.com/office/officeart/2005/8/layout/orgChart1"/>
    <dgm:cxn modelId="{C1DC82C5-96EB-49AB-85A9-1B9D4674A110}" type="presOf" srcId="{911E8D30-B8CE-44DE-A9A7-C98288D1ECB1}" destId="{58B6D02C-A684-42EC-9B43-93A8AFD37709}" srcOrd="1" destOrd="0" presId="urn:microsoft.com/office/officeart/2005/8/layout/orgChart1"/>
    <dgm:cxn modelId="{E0754BCA-5960-46DD-9719-817A070F8C86}" srcId="{FEED51BC-7CDC-4D94-A20B-CDE4E58874FF}" destId="{1F0EB296-916C-4571-A3A6-55404FAD268B}" srcOrd="2" destOrd="0" parTransId="{EDAC8E71-0E42-4820-8C9B-6D67CF17AB4F}" sibTransId="{B287E77B-37FB-485C-8E66-5BAE68B4B886}"/>
    <dgm:cxn modelId="{E70B84D7-257B-4746-9D54-E1C477675292}" srcId="{FEED51BC-7CDC-4D94-A20B-CDE4E58874FF}" destId="{911E8D30-B8CE-44DE-A9A7-C98288D1ECB1}" srcOrd="1" destOrd="0" parTransId="{6C174EBE-18C8-427C-B504-023AE1578759}" sibTransId="{E58200E8-64F7-4D1E-B480-9E9D1C40EBEB}"/>
    <dgm:cxn modelId="{356FC1DD-D78E-4EE9-A477-90732FE8B7E2}" type="presOf" srcId="{0719D987-C4E6-4E77-9B03-0D3D14ACF505}" destId="{D9CC7C68-63DA-438A-AA6E-3112CDB8B9F8}" srcOrd="0" destOrd="0" presId="urn:microsoft.com/office/officeart/2005/8/layout/orgChart1"/>
    <dgm:cxn modelId="{03601BA7-2168-4634-AFDA-02918FEF00B3}" type="presParOf" srcId="{09F075A8-15AA-4085-883F-4CA8A1779D2B}" destId="{F7DC57CB-B58F-4908-A299-2508936DBEB1}" srcOrd="0" destOrd="0" presId="urn:microsoft.com/office/officeart/2005/8/layout/orgChart1"/>
    <dgm:cxn modelId="{EE58BF1E-6F6E-4D96-8668-4DC69EB6DF9E}" type="presParOf" srcId="{F7DC57CB-B58F-4908-A299-2508936DBEB1}" destId="{8E6DEB86-D0CA-414D-9FBF-4D705C689964}" srcOrd="0" destOrd="0" presId="urn:microsoft.com/office/officeart/2005/8/layout/orgChart1"/>
    <dgm:cxn modelId="{00D999B4-BDC5-47C8-9391-8C95501DBAFA}" type="presParOf" srcId="{8E6DEB86-D0CA-414D-9FBF-4D705C689964}" destId="{D42E34F8-F642-4776-AC36-3EC96B4B8682}" srcOrd="0" destOrd="0" presId="urn:microsoft.com/office/officeart/2005/8/layout/orgChart1"/>
    <dgm:cxn modelId="{6C926CCD-E8B4-4013-80C8-7E734AF7A36B}" type="presParOf" srcId="{8E6DEB86-D0CA-414D-9FBF-4D705C689964}" destId="{EDB2043F-BC74-4E44-B2D1-A4BC785F3C67}" srcOrd="1" destOrd="0" presId="urn:microsoft.com/office/officeart/2005/8/layout/orgChart1"/>
    <dgm:cxn modelId="{97837CF0-B5DE-4432-9F71-32099395458F}" type="presParOf" srcId="{F7DC57CB-B58F-4908-A299-2508936DBEB1}" destId="{A343C0BC-C469-4A80-B755-D73CE3D3A3AD}" srcOrd="1" destOrd="0" presId="urn:microsoft.com/office/officeart/2005/8/layout/orgChart1"/>
    <dgm:cxn modelId="{21033F24-7040-4B57-9FC1-5267F5222B31}" type="presParOf" srcId="{A343C0BC-C469-4A80-B755-D73CE3D3A3AD}" destId="{D9CC7C68-63DA-438A-AA6E-3112CDB8B9F8}" srcOrd="0" destOrd="0" presId="urn:microsoft.com/office/officeart/2005/8/layout/orgChart1"/>
    <dgm:cxn modelId="{7FC6E703-90D6-4FB3-BFA4-60EEBE147C48}" type="presParOf" srcId="{A343C0BC-C469-4A80-B755-D73CE3D3A3AD}" destId="{DFFE7F15-E819-496F-846A-6753A76EE805}" srcOrd="1" destOrd="0" presId="urn:microsoft.com/office/officeart/2005/8/layout/orgChart1"/>
    <dgm:cxn modelId="{8055FCD9-597A-4EEF-B544-384B2CC1CF36}" type="presParOf" srcId="{DFFE7F15-E819-496F-846A-6753A76EE805}" destId="{E4BDE28E-F9A2-4D58-A3AF-A3FC3DC698D6}" srcOrd="0" destOrd="0" presId="urn:microsoft.com/office/officeart/2005/8/layout/orgChart1"/>
    <dgm:cxn modelId="{799B16B3-F242-465C-ADFE-C02191F3BC4C}" type="presParOf" srcId="{E4BDE28E-F9A2-4D58-A3AF-A3FC3DC698D6}" destId="{09719E06-E38B-45D8-B0EB-20A1B03EB0F8}" srcOrd="0" destOrd="0" presId="urn:microsoft.com/office/officeart/2005/8/layout/orgChart1"/>
    <dgm:cxn modelId="{F668BF6C-1770-4D82-9A18-69846450EE40}" type="presParOf" srcId="{E4BDE28E-F9A2-4D58-A3AF-A3FC3DC698D6}" destId="{DC618865-ECA6-430F-A9B5-096718A0F80F}" srcOrd="1" destOrd="0" presId="urn:microsoft.com/office/officeart/2005/8/layout/orgChart1"/>
    <dgm:cxn modelId="{6179A7EA-6C09-48F3-AAB7-1DE6B1448A54}" type="presParOf" srcId="{DFFE7F15-E819-496F-846A-6753A76EE805}" destId="{760149A7-2B59-4370-9F9A-B330BA7CAB80}" srcOrd="1" destOrd="0" presId="urn:microsoft.com/office/officeart/2005/8/layout/orgChart1"/>
    <dgm:cxn modelId="{7BCB6CB6-531D-436A-87F3-A6C08F74A34E}" type="presParOf" srcId="{DFFE7F15-E819-496F-846A-6753A76EE805}" destId="{86F64AA2-4F2C-4665-8411-6E3A3553E8FF}" srcOrd="2" destOrd="0" presId="urn:microsoft.com/office/officeart/2005/8/layout/orgChart1"/>
    <dgm:cxn modelId="{CF7D54AD-0CE3-4407-999E-F1CB5CA1329A}" type="presParOf" srcId="{A343C0BC-C469-4A80-B755-D73CE3D3A3AD}" destId="{31BDC4AC-66DB-4591-95A4-FA63339E6C37}" srcOrd="2" destOrd="0" presId="urn:microsoft.com/office/officeart/2005/8/layout/orgChart1"/>
    <dgm:cxn modelId="{AEB8CFCD-21E1-46FB-A00A-72DFE1BF2743}" type="presParOf" srcId="{A343C0BC-C469-4A80-B755-D73CE3D3A3AD}" destId="{F3CAA33C-D600-4C25-A4AD-2E88F0F96FE2}" srcOrd="3" destOrd="0" presId="urn:microsoft.com/office/officeart/2005/8/layout/orgChart1"/>
    <dgm:cxn modelId="{A0D58552-3D8C-4140-B8FE-EC7629CE94C3}" type="presParOf" srcId="{F3CAA33C-D600-4C25-A4AD-2E88F0F96FE2}" destId="{13070696-CB74-4B57-B1F7-39A798E9D802}" srcOrd="0" destOrd="0" presId="urn:microsoft.com/office/officeart/2005/8/layout/orgChart1"/>
    <dgm:cxn modelId="{35FA6CE5-C463-4FE8-8971-53598D5C6127}" type="presParOf" srcId="{13070696-CB74-4B57-B1F7-39A798E9D802}" destId="{FF7FA2C8-2248-4E39-81B1-8E7F87614A83}" srcOrd="0" destOrd="0" presId="urn:microsoft.com/office/officeart/2005/8/layout/orgChart1"/>
    <dgm:cxn modelId="{F6FA97FB-9B7A-49D2-9B4F-E4263F86B25D}" type="presParOf" srcId="{13070696-CB74-4B57-B1F7-39A798E9D802}" destId="{58B6D02C-A684-42EC-9B43-93A8AFD37709}" srcOrd="1" destOrd="0" presId="urn:microsoft.com/office/officeart/2005/8/layout/orgChart1"/>
    <dgm:cxn modelId="{51582397-A71A-41E8-A9B4-CF107F5C0FD1}" type="presParOf" srcId="{F3CAA33C-D600-4C25-A4AD-2E88F0F96FE2}" destId="{94A3468C-9FD8-4F78-8846-AE5D6CD109A9}" srcOrd="1" destOrd="0" presId="urn:microsoft.com/office/officeart/2005/8/layout/orgChart1"/>
    <dgm:cxn modelId="{BB05357D-4FE5-4741-A86F-14D8615B9694}" type="presParOf" srcId="{F3CAA33C-D600-4C25-A4AD-2E88F0F96FE2}" destId="{2B46D6BE-6871-43F1-9C42-AA7E86CDDEAC}" srcOrd="2" destOrd="0" presId="urn:microsoft.com/office/officeart/2005/8/layout/orgChart1"/>
    <dgm:cxn modelId="{4625C142-30E7-4714-8CDB-7278E274649C}" type="presParOf" srcId="{A343C0BC-C469-4A80-B755-D73CE3D3A3AD}" destId="{1E29A574-4996-4668-8490-F81371587A23}" srcOrd="4" destOrd="0" presId="urn:microsoft.com/office/officeart/2005/8/layout/orgChart1"/>
    <dgm:cxn modelId="{8C89C3AD-9141-41B5-9D76-CD6D9869004E}" type="presParOf" srcId="{A343C0BC-C469-4A80-B755-D73CE3D3A3AD}" destId="{D65AE417-688F-4ED0-8D70-7C13FC93ACE8}" srcOrd="5" destOrd="0" presId="urn:microsoft.com/office/officeart/2005/8/layout/orgChart1"/>
    <dgm:cxn modelId="{B577A793-E81D-4820-97C5-69AF26BA3F29}" type="presParOf" srcId="{D65AE417-688F-4ED0-8D70-7C13FC93ACE8}" destId="{02A1DC06-2561-4742-9344-E56D07DC6E6F}" srcOrd="0" destOrd="0" presId="urn:microsoft.com/office/officeart/2005/8/layout/orgChart1"/>
    <dgm:cxn modelId="{9E557E1A-F887-4F17-A2D3-7CC332BA7672}" type="presParOf" srcId="{02A1DC06-2561-4742-9344-E56D07DC6E6F}" destId="{4A11591A-C69E-4064-9F9C-E7AD95FAAAC3}" srcOrd="0" destOrd="0" presId="urn:microsoft.com/office/officeart/2005/8/layout/orgChart1"/>
    <dgm:cxn modelId="{7AD15C37-0CE5-4FA9-B62A-DCB982B330E5}" type="presParOf" srcId="{02A1DC06-2561-4742-9344-E56D07DC6E6F}" destId="{319CAEF4-FFEA-4F43-8D42-F6300AADFD69}" srcOrd="1" destOrd="0" presId="urn:microsoft.com/office/officeart/2005/8/layout/orgChart1"/>
    <dgm:cxn modelId="{A80086DE-7A49-4B7B-8D57-C8059DD94136}" type="presParOf" srcId="{D65AE417-688F-4ED0-8D70-7C13FC93ACE8}" destId="{3281D5D3-08AB-49B5-AAA0-C2FF8EE018E2}" srcOrd="1" destOrd="0" presId="urn:microsoft.com/office/officeart/2005/8/layout/orgChart1"/>
    <dgm:cxn modelId="{FD11BD32-8E6A-4478-ADCE-2D48B44D95F9}" type="presParOf" srcId="{D65AE417-688F-4ED0-8D70-7C13FC93ACE8}" destId="{1E34A872-CE1B-4DA0-AFCA-CAB6BF15C971}" srcOrd="2" destOrd="0" presId="urn:microsoft.com/office/officeart/2005/8/layout/orgChart1"/>
    <dgm:cxn modelId="{38B2E6D3-DD92-4469-8EAE-E69E445A9B26}" type="presParOf" srcId="{F7DC57CB-B58F-4908-A299-2508936DBEB1}" destId="{682AA99E-B041-4170-9A9C-9BB776E500C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9A574-4996-4668-8490-F81371587A23}">
      <dsp:nvSpPr>
        <dsp:cNvPr id="0" name=""/>
        <dsp:cNvSpPr/>
      </dsp:nvSpPr>
      <dsp:spPr>
        <a:xfrm>
          <a:off x="5281395" y="1641777"/>
          <a:ext cx="3769717" cy="1046695"/>
        </a:xfrm>
        <a:custGeom>
          <a:avLst/>
          <a:gdLst/>
          <a:ahLst/>
          <a:cxnLst/>
          <a:rect l="0" t="0" r="0" b="0"/>
          <a:pathLst>
            <a:path>
              <a:moveTo>
                <a:pt x="0" y="0"/>
              </a:moveTo>
              <a:lnTo>
                <a:pt x="0" y="701922"/>
              </a:lnTo>
              <a:lnTo>
                <a:pt x="3769717" y="701922"/>
              </a:lnTo>
              <a:lnTo>
                <a:pt x="3769717" y="10466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BDC4AC-66DB-4591-95A4-FA63339E6C37}">
      <dsp:nvSpPr>
        <dsp:cNvPr id="0" name=""/>
        <dsp:cNvSpPr/>
      </dsp:nvSpPr>
      <dsp:spPr>
        <a:xfrm>
          <a:off x="5078011" y="1641777"/>
          <a:ext cx="203383" cy="1046695"/>
        </a:xfrm>
        <a:custGeom>
          <a:avLst/>
          <a:gdLst/>
          <a:ahLst/>
          <a:cxnLst/>
          <a:rect l="0" t="0" r="0" b="0"/>
          <a:pathLst>
            <a:path>
              <a:moveTo>
                <a:pt x="203383" y="0"/>
              </a:moveTo>
              <a:lnTo>
                <a:pt x="203383" y="701922"/>
              </a:lnTo>
              <a:lnTo>
                <a:pt x="0" y="701922"/>
              </a:lnTo>
              <a:lnTo>
                <a:pt x="0" y="10466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CC7C68-63DA-438A-AA6E-3112CDB8B9F8}">
      <dsp:nvSpPr>
        <dsp:cNvPr id="0" name=""/>
        <dsp:cNvSpPr/>
      </dsp:nvSpPr>
      <dsp:spPr>
        <a:xfrm>
          <a:off x="1374588" y="1641777"/>
          <a:ext cx="3906806" cy="1046695"/>
        </a:xfrm>
        <a:custGeom>
          <a:avLst/>
          <a:gdLst/>
          <a:ahLst/>
          <a:cxnLst/>
          <a:rect l="0" t="0" r="0" b="0"/>
          <a:pathLst>
            <a:path>
              <a:moveTo>
                <a:pt x="3906806" y="0"/>
              </a:moveTo>
              <a:lnTo>
                <a:pt x="3906806" y="701922"/>
              </a:lnTo>
              <a:lnTo>
                <a:pt x="0" y="701922"/>
              </a:lnTo>
              <a:lnTo>
                <a:pt x="0" y="10466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2E34F8-F642-4776-AC36-3EC96B4B8682}">
      <dsp:nvSpPr>
        <dsp:cNvPr id="0" name=""/>
        <dsp:cNvSpPr/>
      </dsp:nvSpPr>
      <dsp:spPr>
        <a:xfrm>
          <a:off x="1181630" y="0"/>
          <a:ext cx="8199528" cy="16417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Cavolini" panose="03000502040302020204" pitchFamily="66" charset="0"/>
              <a:cs typeface="Cavolini" panose="03000502040302020204" pitchFamily="66" charset="0"/>
            </a:rPr>
            <a:t>How to take care of _________.</a:t>
          </a:r>
        </a:p>
      </dsp:txBody>
      <dsp:txXfrm>
        <a:off x="1181630" y="0"/>
        <a:ext cx="8199528" cy="1641777"/>
      </dsp:txXfrm>
    </dsp:sp>
    <dsp:sp modelId="{09719E06-E38B-45D8-B0EB-20A1B03EB0F8}">
      <dsp:nvSpPr>
        <dsp:cNvPr id="0" name=""/>
        <dsp:cNvSpPr/>
      </dsp:nvSpPr>
      <dsp:spPr>
        <a:xfrm>
          <a:off x="2489" y="2688473"/>
          <a:ext cx="2744198" cy="2960354"/>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t" anchorCtr="0">
          <a:noAutofit/>
        </a:bodyPr>
        <a:lstStyle/>
        <a:p>
          <a:pPr marL="0" lvl="0" indent="0" algn="ctr" defTabSz="1778000">
            <a:lnSpc>
              <a:spcPct val="90000"/>
            </a:lnSpc>
            <a:spcBef>
              <a:spcPct val="0"/>
            </a:spcBef>
            <a:spcAft>
              <a:spcPct val="35000"/>
            </a:spcAft>
            <a:buNone/>
          </a:pPr>
          <a:r>
            <a:rPr lang="en-GB" sz="4000" kern="1200" dirty="0">
              <a:latin typeface="Andika" panose="02000000000000000000" pitchFamily="2" charset="0"/>
              <a:ea typeface="Andika" panose="02000000000000000000" pitchFamily="2" charset="0"/>
              <a:cs typeface="Andika" panose="02000000000000000000" pitchFamily="2" charset="0"/>
            </a:rPr>
            <a:t>Detail 1:</a:t>
          </a:r>
        </a:p>
      </dsp:txBody>
      <dsp:txXfrm>
        <a:off x="2489" y="2688473"/>
        <a:ext cx="2744198" cy="2960354"/>
      </dsp:txXfrm>
    </dsp:sp>
    <dsp:sp modelId="{FF7FA2C8-2248-4E39-81B1-8E7F87614A83}">
      <dsp:nvSpPr>
        <dsp:cNvPr id="0" name=""/>
        <dsp:cNvSpPr/>
      </dsp:nvSpPr>
      <dsp:spPr>
        <a:xfrm>
          <a:off x="3436234" y="2688473"/>
          <a:ext cx="3283554" cy="3432250"/>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t" anchorCtr="0">
          <a:noAutofit/>
        </a:bodyPr>
        <a:lstStyle/>
        <a:p>
          <a:pPr marL="0" lvl="0" indent="0" algn="ctr" defTabSz="1955800">
            <a:lnSpc>
              <a:spcPct val="90000"/>
            </a:lnSpc>
            <a:spcBef>
              <a:spcPct val="0"/>
            </a:spcBef>
            <a:spcAft>
              <a:spcPct val="35000"/>
            </a:spcAft>
            <a:buNone/>
          </a:pPr>
          <a:r>
            <a:rPr lang="en-GB" sz="4400" kern="1200" dirty="0">
              <a:latin typeface="Andika" panose="02000000000000000000" pitchFamily="2" charset="0"/>
              <a:ea typeface="Andika" panose="02000000000000000000" pitchFamily="2" charset="0"/>
              <a:cs typeface="Andika" panose="02000000000000000000" pitchFamily="2" charset="0"/>
            </a:rPr>
            <a:t>Detail 2:</a:t>
          </a:r>
        </a:p>
      </dsp:txBody>
      <dsp:txXfrm>
        <a:off x="3436234" y="2688473"/>
        <a:ext cx="3283554" cy="3432250"/>
      </dsp:txXfrm>
    </dsp:sp>
    <dsp:sp modelId="{4A11591A-C69E-4064-9F9C-E7AD95FAAAC3}">
      <dsp:nvSpPr>
        <dsp:cNvPr id="0" name=""/>
        <dsp:cNvSpPr/>
      </dsp:nvSpPr>
      <dsp:spPr>
        <a:xfrm>
          <a:off x="7409335" y="2688473"/>
          <a:ext cx="3283554" cy="3243659"/>
        </a:xfrm>
        <a:prstGeom prst="rect">
          <a:avLst/>
        </a:prstGeom>
        <a:solidFill>
          <a:srgbClr val="CC66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t" anchorCtr="0">
          <a:noAutofit/>
        </a:bodyPr>
        <a:lstStyle/>
        <a:p>
          <a:pPr marL="0" lvl="0" indent="0" algn="ctr" defTabSz="1955800">
            <a:lnSpc>
              <a:spcPct val="90000"/>
            </a:lnSpc>
            <a:spcBef>
              <a:spcPct val="0"/>
            </a:spcBef>
            <a:spcAft>
              <a:spcPct val="35000"/>
            </a:spcAft>
            <a:buNone/>
          </a:pPr>
          <a:r>
            <a:rPr lang="en-GB" sz="4400" kern="1200" dirty="0">
              <a:latin typeface="Andika" panose="02000000000000000000" pitchFamily="2" charset="0"/>
              <a:ea typeface="Andika" panose="02000000000000000000" pitchFamily="2" charset="0"/>
              <a:cs typeface="Andika" panose="02000000000000000000" pitchFamily="2" charset="0"/>
            </a:rPr>
            <a:t>Detail 3: </a:t>
          </a:r>
        </a:p>
      </dsp:txBody>
      <dsp:txXfrm>
        <a:off x="7409335" y="2688473"/>
        <a:ext cx="3283554" cy="3243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9A574-4996-4668-8490-F81371587A23}">
      <dsp:nvSpPr>
        <dsp:cNvPr id="0" name=""/>
        <dsp:cNvSpPr/>
      </dsp:nvSpPr>
      <dsp:spPr>
        <a:xfrm>
          <a:off x="5304831" y="1594449"/>
          <a:ext cx="3639523" cy="672028"/>
        </a:xfrm>
        <a:custGeom>
          <a:avLst/>
          <a:gdLst/>
          <a:ahLst/>
          <a:cxnLst/>
          <a:rect l="0" t="0" r="0" b="0"/>
          <a:pathLst>
            <a:path>
              <a:moveTo>
                <a:pt x="0" y="0"/>
              </a:moveTo>
              <a:lnTo>
                <a:pt x="0" y="337193"/>
              </a:lnTo>
              <a:lnTo>
                <a:pt x="3639523" y="337193"/>
              </a:lnTo>
              <a:lnTo>
                <a:pt x="3639523" y="6720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BDC4AC-66DB-4591-95A4-FA63339E6C37}">
      <dsp:nvSpPr>
        <dsp:cNvPr id="0" name=""/>
        <dsp:cNvSpPr/>
      </dsp:nvSpPr>
      <dsp:spPr>
        <a:xfrm>
          <a:off x="5085785" y="1594449"/>
          <a:ext cx="219045" cy="672028"/>
        </a:xfrm>
        <a:custGeom>
          <a:avLst/>
          <a:gdLst/>
          <a:ahLst/>
          <a:cxnLst/>
          <a:rect l="0" t="0" r="0" b="0"/>
          <a:pathLst>
            <a:path>
              <a:moveTo>
                <a:pt x="219045" y="0"/>
              </a:moveTo>
              <a:lnTo>
                <a:pt x="219045" y="337193"/>
              </a:lnTo>
              <a:lnTo>
                <a:pt x="0" y="337193"/>
              </a:lnTo>
              <a:lnTo>
                <a:pt x="0" y="6720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CC7C68-63DA-438A-AA6E-3112CDB8B9F8}">
      <dsp:nvSpPr>
        <dsp:cNvPr id="0" name=""/>
        <dsp:cNvSpPr/>
      </dsp:nvSpPr>
      <dsp:spPr>
        <a:xfrm>
          <a:off x="1489121" y="1594449"/>
          <a:ext cx="3815709" cy="672028"/>
        </a:xfrm>
        <a:custGeom>
          <a:avLst/>
          <a:gdLst/>
          <a:ahLst/>
          <a:cxnLst/>
          <a:rect l="0" t="0" r="0" b="0"/>
          <a:pathLst>
            <a:path>
              <a:moveTo>
                <a:pt x="3815709" y="0"/>
              </a:moveTo>
              <a:lnTo>
                <a:pt x="3815709" y="337193"/>
              </a:lnTo>
              <a:lnTo>
                <a:pt x="0" y="337193"/>
              </a:lnTo>
              <a:lnTo>
                <a:pt x="0" y="6720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2E34F8-F642-4776-AC36-3EC96B4B8682}">
      <dsp:nvSpPr>
        <dsp:cNvPr id="0" name=""/>
        <dsp:cNvSpPr/>
      </dsp:nvSpPr>
      <dsp:spPr>
        <a:xfrm>
          <a:off x="1323250" y="0"/>
          <a:ext cx="7963160" cy="15944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Cavolini" panose="03000502040302020204" pitchFamily="66" charset="0"/>
              <a:cs typeface="Cavolini" panose="03000502040302020204" pitchFamily="66" charset="0"/>
            </a:rPr>
            <a:t>How to take care of _________.</a:t>
          </a:r>
        </a:p>
      </dsp:txBody>
      <dsp:txXfrm>
        <a:off x="1323250" y="0"/>
        <a:ext cx="7963160" cy="1594449"/>
      </dsp:txXfrm>
    </dsp:sp>
    <dsp:sp modelId="{09719E06-E38B-45D8-B0EB-20A1B03EB0F8}">
      <dsp:nvSpPr>
        <dsp:cNvPr id="0" name=""/>
        <dsp:cNvSpPr/>
      </dsp:nvSpPr>
      <dsp:spPr>
        <a:xfrm>
          <a:off x="156575" y="2266477"/>
          <a:ext cx="2665090" cy="2875016"/>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t" anchorCtr="0">
          <a:noAutofit/>
        </a:bodyPr>
        <a:lstStyle/>
        <a:p>
          <a:pPr marL="0" lvl="0" indent="0" algn="ctr" defTabSz="1778000">
            <a:lnSpc>
              <a:spcPct val="90000"/>
            </a:lnSpc>
            <a:spcBef>
              <a:spcPct val="0"/>
            </a:spcBef>
            <a:spcAft>
              <a:spcPct val="35000"/>
            </a:spcAft>
            <a:buNone/>
          </a:pPr>
          <a:r>
            <a:rPr lang="en-GB" sz="4000" kern="1200" dirty="0">
              <a:latin typeface="Andika" panose="02000000000000000000" pitchFamily="2" charset="0"/>
              <a:ea typeface="Andika" panose="02000000000000000000" pitchFamily="2" charset="0"/>
              <a:cs typeface="Andika" panose="02000000000000000000" pitchFamily="2" charset="0"/>
            </a:rPr>
            <a:t>Detail 1:</a:t>
          </a:r>
        </a:p>
      </dsp:txBody>
      <dsp:txXfrm>
        <a:off x="156575" y="2266477"/>
        <a:ext cx="2665090" cy="2875016"/>
      </dsp:txXfrm>
    </dsp:sp>
    <dsp:sp modelId="{FF7FA2C8-2248-4E39-81B1-8E7F87614A83}">
      <dsp:nvSpPr>
        <dsp:cNvPr id="0" name=""/>
        <dsp:cNvSpPr/>
      </dsp:nvSpPr>
      <dsp:spPr>
        <a:xfrm>
          <a:off x="3491335" y="2266477"/>
          <a:ext cx="3188899" cy="3333308"/>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t" anchorCtr="0">
          <a:noAutofit/>
        </a:bodyPr>
        <a:lstStyle/>
        <a:p>
          <a:pPr marL="0" lvl="0" indent="0" algn="ctr" defTabSz="1955800">
            <a:lnSpc>
              <a:spcPct val="90000"/>
            </a:lnSpc>
            <a:spcBef>
              <a:spcPct val="0"/>
            </a:spcBef>
            <a:spcAft>
              <a:spcPct val="35000"/>
            </a:spcAft>
            <a:buNone/>
          </a:pPr>
          <a:r>
            <a:rPr lang="en-GB" sz="4400" kern="1200" dirty="0">
              <a:latin typeface="Andika" panose="02000000000000000000" pitchFamily="2" charset="0"/>
              <a:ea typeface="Andika" panose="02000000000000000000" pitchFamily="2" charset="0"/>
              <a:cs typeface="Andika" panose="02000000000000000000" pitchFamily="2" charset="0"/>
            </a:rPr>
            <a:t>Detail 2:</a:t>
          </a:r>
        </a:p>
      </dsp:txBody>
      <dsp:txXfrm>
        <a:off x="3491335" y="2266477"/>
        <a:ext cx="3188899" cy="3333308"/>
      </dsp:txXfrm>
    </dsp:sp>
    <dsp:sp modelId="{4A11591A-C69E-4064-9F9C-E7AD95FAAAC3}">
      <dsp:nvSpPr>
        <dsp:cNvPr id="0" name=""/>
        <dsp:cNvSpPr/>
      </dsp:nvSpPr>
      <dsp:spPr>
        <a:xfrm>
          <a:off x="7349904" y="2266477"/>
          <a:ext cx="3188899" cy="3150154"/>
        </a:xfrm>
        <a:prstGeom prst="rect">
          <a:avLst/>
        </a:prstGeom>
        <a:solidFill>
          <a:srgbClr val="CC66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t" anchorCtr="0">
          <a:noAutofit/>
        </a:bodyPr>
        <a:lstStyle/>
        <a:p>
          <a:pPr marL="0" lvl="0" indent="0" algn="ctr" defTabSz="1955800">
            <a:lnSpc>
              <a:spcPct val="90000"/>
            </a:lnSpc>
            <a:spcBef>
              <a:spcPct val="0"/>
            </a:spcBef>
            <a:spcAft>
              <a:spcPct val="35000"/>
            </a:spcAft>
            <a:buNone/>
          </a:pPr>
          <a:r>
            <a:rPr lang="en-GB" sz="4400" kern="1200" dirty="0">
              <a:latin typeface="Andika" panose="02000000000000000000" pitchFamily="2" charset="0"/>
              <a:ea typeface="Andika" panose="02000000000000000000" pitchFamily="2" charset="0"/>
              <a:cs typeface="Andika" panose="02000000000000000000" pitchFamily="2" charset="0"/>
            </a:rPr>
            <a:t>Detail 3: </a:t>
          </a:r>
        </a:p>
      </dsp:txBody>
      <dsp:txXfrm>
        <a:off x="7349904" y="2266477"/>
        <a:ext cx="3188899" cy="315015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3B2A0-CE6A-4B67-9F01-CFE1C8FCFFE4}" type="datetimeFigureOut">
              <a:rPr lang="en-GB" smtClean="0"/>
              <a:t>26/03/2021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C713DE-6C4E-42F8-B8CC-64CB9327C463}" type="slidenum">
              <a:rPr lang="en-GB" smtClean="0"/>
              <a:t>‹#›</a:t>
            </a:fld>
            <a:endParaRPr lang="en-GB"/>
          </a:p>
        </p:txBody>
      </p:sp>
    </p:spTree>
    <p:extLst>
      <p:ext uri="{BB962C8B-B14F-4D97-AF65-F5344CB8AC3E}">
        <p14:creationId xmlns:p14="http://schemas.microsoft.com/office/powerpoint/2010/main" val="4181749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C713DE-6C4E-42F8-B8CC-64CB9327C463}" type="slidenum">
              <a:rPr lang="en-GB" smtClean="0"/>
              <a:t>1</a:t>
            </a:fld>
            <a:endParaRPr lang="en-GB"/>
          </a:p>
        </p:txBody>
      </p:sp>
    </p:spTree>
    <p:extLst>
      <p:ext uri="{BB962C8B-B14F-4D97-AF65-F5344CB8AC3E}">
        <p14:creationId xmlns:p14="http://schemas.microsoft.com/office/powerpoint/2010/main" val="3959142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Organise your ideas – what will the main idea be, what supporting details will you write?</a:t>
            </a:r>
          </a:p>
        </p:txBody>
      </p:sp>
      <p:sp>
        <p:nvSpPr>
          <p:cNvPr id="4" name="Slide Number Placeholder 3"/>
          <p:cNvSpPr>
            <a:spLocks noGrp="1"/>
          </p:cNvSpPr>
          <p:nvPr>
            <p:ph type="sldNum" sz="quarter" idx="5"/>
          </p:nvPr>
        </p:nvSpPr>
        <p:spPr/>
        <p:txBody>
          <a:bodyPr/>
          <a:lstStyle/>
          <a:p>
            <a:fld id="{F0C713DE-6C4E-42F8-B8CC-64CB9327C463}" type="slidenum">
              <a:rPr lang="en-GB" smtClean="0"/>
              <a:t>12</a:t>
            </a:fld>
            <a:endParaRPr lang="en-GB"/>
          </a:p>
        </p:txBody>
      </p:sp>
    </p:spTree>
    <p:extLst>
      <p:ext uri="{BB962C8B-B14F-4D97-AF65-F5344CB8AC3E}">
        <p14:creationId xmlns:p14="http://schemas.microsoft.com/office/powerpoint/2010/main" val="1773948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C713DE-6C4E-42F8-B8CC-64CB9327C463}" type="slidenum">
              <a:rPr lang="en-GB" smtClean="0"/>
              <a:t>13</a:t>
            </a:fld>
            <a:endParaRPr lang="en-GB"/>
          </a:p>
        </p:txBody>
      </p:sp>
    </p:spTree>
    <p:extLst>
      <p:ext uri="{BB962C8B-B14F-4D97-AF65-F5344CB8AC3E}">
        <p14:creationId xmlns:p14="http://schemas.microsoft.com/office/powerpoint/2010/main" val="599764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C713DE-6C4E-42F8-B8CC-64CB9327C463}" type="slidenum">
              <a:rPr lang="en-GB" smtClean="0"/>
              <a:t>14</a:t>
            </a:fld>
            <a:endParaRPr lang="en-GB"/>
          </a:p>
        </p:txBody>
      </p:sp>
    </p:spTree>
    <p:extLst>
      <p:ext uri="{BB962C8B-B14F-4D97-AF65-F5344CB8AC3E}">
        <p14:creationId xmlns:p14="http://schemas.microsoft.com/office/powerpoint/2010/main" val="3770635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BA16BC-090B-4809-B51F-B39A798812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013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7E4206-08BD-4AB4-8C6A-4726E646DF73}" type="slidenum">
              <a:rPr lang="en-GB" smtClean="0"/>
              <a:t>5</a:t>
            </a:fld>
            <a:endParaRPr lang="en-GB"/>
          </a:p>
        </p:txBody>
      </p:sp>
    </p:spTree>
    <p:extLst>
      <p:ext uri="{BB962C8B-B14F-4D97-AF65-F5344CB8AC3E}">
        <p14:creationId xmlns:p14="http://schemas.microsoft.com/office/powerpoint/2010/main" val="2242660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C713DE-6C4E-42F8-B8CC-64CB9327C463}" type="slidenum">
              <a:rPr lang="en-GB" smtClean="0"/>
              <a:t>6</a:t>
            </a:fld>
            <a:endParaRPr lang="en-GB"/>
          </a:p>
        </p:txBody>
      </p:sp>
    </p:spTree>
    <p:extLst>
      <p:ext uri="{BB962C8B-B14F-4D97-AF65-F5344CB8AC3E}">
        <p14:creationId xmlns:p14="http://schemas.microsoft.com/office/powerpoint/2010/main" val="162332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C713DE-6C4E-42F8-B8CC-64CB9327C463}" type="slidenum">
              <a:rPr lang="en-GB" smtClean="0"/>
              <a:t>7</a:t>
            </a:fld>
            <a:endParaRPr lang="en-GB"/>
          </a:p>
        </p:txBody>
      </p:sp>
    </p:spTree>
    <p:extLst>
      <p:ext uri="{BB962C8B-B14F-4D97-AF65-F5344CB8AC3E}">
        <p14:creationId xmlns:p14="http://schemas.microsoft.com/office/powerpoint/2010/main" val="3405839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can use the same plan that we prepared during the Speaking lesson.  However for the purpose of the email we can do away with the they physical description of the pet.   You can have the learners reflect on whether we need to write this information in the email.</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695503-973E-44E8-804E-40028B9AFC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7764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Organise your ideas – what will the main idea be, what supporting details will you write?</a:t>
            </a:r>
          </a:p>
        </p:txBody>
      </p:sp>
      <p:sp>
        <p:nvSpPr>
          <p:cNvPr id="4" name="Slide Number Placeholder 3"/>
          <p:cNvSpPr>
            <a:spLocks noGrp="1"/>
          </p:cNvSpPr>
          <p:nvPr>
            <p:ph type="sldNum" sz="quarter" idx="5"/>
          </p:nvPr>
        </p:nvSpPr>
        <p:spPr/>
        <p:txBody>
          <a:bodyPr/>
          <a:lstStyle/>
          <a:p>
            <a:fld id="{F0C713DE-6C4E-42F8-B8CC-64CB9327C463}" type="slidenum">
              <a:rPr lang="en-GB" smtClean="0"/>
              <a:t>9</a:t>
            </a:fld>
            <a:endParaRPr lang="en-GB"/>
          </a:p>
        </p:txBody>
      </p:sp>
    </p:spTree>
    <p:extLst>
      <p:ext uri="{BB962C8B-B14F-4D97-AF65-F5344CB8AC3E}">
        <p14:creationId xmlns:p14="http://schemas.microsoft.com/office/powerpoint/2010/main" val="1948785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How can I start my email?  We can keep the handout with the template of the email in front of us because it will help to remember which phrases I can use.  I can also refer to the model email to borrow some ideas for my writing.  For now, I am just going to write down my ideas.  Don’t worry too much about spelling mistakes for now.  Watch me as I write mine on the board.  </a:t>
            </a:r>
          </a:p>
          <a:p>
            <a:endParaRPr lang="en-GB" dirty="0"/>
          </a:p>
        </p:txBody>
      </p:sp>
      <p:sp>
        <p:nvSpPr>
          <p:cNvPr id="4" name="Slide Number Placeholder 3"/>
          <p:cNvSpPr>
            <a:spLocks noGrp="1"/>
          </p:cNvSpPr>
          <p:nvPr>
            <p:ph type="sldNum" sz="quarter" idx="5"/>
          </p:nvPr>
        </p:nvSpPr>
        <p:spPr/>
        <p:txBody>
          <a:bodyPr/>
          <a:lstStyle/>
          <a:p>
            <a:fld id="{F0C713DE-6C4E-42F8-B8CC-64CB9327C463}" type="slidenum">
              <a:rPr lang="en-GB" smtClean="0"/>
              <a:t>10</a:t>
            </a:fld>
            <a:endParaRPr lang="en-GB"/>
          </a:p>
        </p:txBody>
      </p:sp>
    </p:spTree>
    <p:extLst>
      <p:ext uri="{BB962C8B-B14F-4D97-AF65-F5344CB8AC3E}">
        <p14:creationId xmlns:p14="http://schemas.microsoft.com/office/powerpoint/2010/main" val="3064253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Now it’s your turn to write your email.  Learners might use the Graphic Organiser used in Lesson 5 Speaking.</a:t>
            </a:r>
          </a:p>
        </p:txBody>
      </p:sp>
      <p:sp>
        <p:nvSpPr>
          <p:cNvPr id="4" name="Slide Number Placeholder 3"/>
          <p:cNvSpPr>
            <a:spLocks noGrp="1"/>
          </p:cNvSpPr>
          <p:nvPr>
            <p:ph type="sldNum" sz="quarter" idx="5"/>
          </p:nvPr>
        </p:nvSpPr>
        <p:spPr/>
        <p:txBody>
          <a:bodyPr/>
          <a:lstStyle/>
          <a:p>
            <a:fld id="{84695503-973E-44E8-804E-40028B9AFC33}" type="slidenum">
              <a:rPr lang="en-GB" smtClean="0"/>
              <a:t>11</a:t>
            </a:fld>
            <a:endParaRPr lang="en-GB"/>
          </a:p>
        </p:txBody>
      </p:sp>
    </p:spTree>
    <p:extLst>
      <p:ext uri="{BB962C8B-B14F-4D97-AF65-F5344CB8AC3E}">
        <p14:creationId xmlns:p14="http://schemas.microsoft.com/office/powerpoint/2010/main" val="318363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79BBC-415A-49C6-B547-CB32DC7BE4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0D3031C-4ADC-4F80-B366-4060FC9CBB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DF46370-48C5-4956-AF86-C754185A62A5}"/>
              </a:ext>
            </a:extLst>
          </p:cNvPr>
          <p:cNvSpPr>
            <a:spLocks noGrp="1"/>
          </p:cNvSpPr>
          <p:nvPr>
            <p:ph type="dt" sz="half" idx="10"/>
          </p:nvPr>
        </p:nvSpPr>
        <p:spPr/>
        <p:txBody>
          <a:bodyPr/>
          <a:lstStyle/>
          <a:p>
            <a:fld id="{E27E339A-2A3D-4C58-9128-1033A4C1D442}" type="datetimeFigureOut">
              <a:rPr lang="en-GB" smtClean="0"/>
              <a:t>26/03/2021</a:t>
            </a:fld>
            <a:endParaRPr lang="en-GB"/>
          </a:p>
        </p:txBody>
      </p:sp>
      <p:sp>
        <p:nvSpPr>
          <p:cNvPr id="5" name="Footer Placeholder 4">
            <a:extLst>
              <a:ext uri="{FF2B5EF4-FFF2-40B4-BE49-F238E27FC236}">
                <a16:creationId xmlns:a16="http://schemas.microsoft.com/office/drawing/2014/main" id="{5BC0153D-C841-48F4-A2A7-A1A2C3D316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D1F3E2-8E51-442E-8942-42E02153BD46}"/>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204198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5CAEC-08F5-47BF-B488-7D7CBC3761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0A4272-E55A-4196-860D-7A74A2A6C7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6745E9-DA4D-4988-8C0A-5A8B84BB30CA}"/>
              </a:ext>
            </a:extLst>
          </p:cNvPr>
          <p:cNvSpPr>
            <a:spLocks noGrp="1"/>
          </p:cNvSpPr>
          <p:nvPr>
            <p:ph type="dt" sz="half" idx="10"/>
          </p:nvPr>
        </p:nvSpPr>
        <p:spPr/>
        <p:txBody>
          <a:bodyPr/>
          <a:lstStyle/>
          <a:p>
            <a:fld id="{E27E339A-2A3D-4C58-9128-1033A4C1D442}" type="datetimeFigureOut">
              <a:rPr lang="en-GB" smtClean="0"/>
              <a:t>26/03/2021</a:t>
            </a:fld>
            <a:endParaRPr lang="en-GB"/>
          </a:p>
        </p:txBody>
      </p:sp>
      <p:sp>
        <p:nvSpPr>
          <p:cNvPr id="5" name="Footer Placeholder 4">
            <a:extLst>
              <a:ext uri="{FF2B5EF4-FFF2-40B4-BE49-F238E27FC236}">
                <a16:creationId xmlns:a16="http://schemas.microsoft.com/office/drawing/2014/main" id="{E47591C1-8694-4705-A748-2CD6F86B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49D2AA-42E7-4268-823B-9D02966B2951}"/>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2977787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97CC57-8736-4A7D-8FAD-21CF6CA54B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EA2798-87A8-4923-BDEC-481F5732F7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03A23D-F05F-4757-BA30-6E921F04B7B6}"/>
              </a:ext>
            </a:extLst>
          </p:cNvPr>
          <p:cNvSpPr>
            <a:spLocks noGrp="1"/>
          </p:cNvSpPr>
          <p:nvPr>
            <p:ph type="dt" sz="half" idx="10"/>
          </p:nvPr>
        </p:nvSpPr>
        <p:spPr/>
        <p:txBody>
          <a:bodyPr/>
          <a:lstStyle/>
          <a:p>
            <a:fld id="{E27E339A-2A3D-4C58-9128-1033A4C1D442}" type="datetimeFigureOut">
              <a:rPr lang="en-GB" smtClean="0"/>
              <a:t>26/03/2021</a:t>
            </a:fld>
            <a:endParaRPr lang="en-GB"/>
          </a:p>
        </p:txBody>
      </p:sp>
      <p:sp>
        <p:nvSpPr>
          <p:cNvPr id="5" name="Footer Placeholder 4">
            <a:extLst>
              <a:ext uri="{FF2B5EF4-FFF2-40B4-BE49-F238E27FC236}">
                <a16:creationId xmlns:a16="http://schemas.microsoft.com/office/drawing/2014/main" id="{AB4689D4-D0A8-4C13-9DD9-92E1C0F7E6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92480E-880B-4BF9-80E2-39987D0CE180}"/>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398288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26/03/2021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966566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26/03/2021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4012172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4821BE-082A-491D-BD5C-D1E820985500}" type="datetimeFigureOut">
              <a:rPr lang="en-GB" smtClean="0"/>
              <a:t>26/03/2021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28955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4821BE-082A-491D-BD5C-D1E820985500}" type="datetimeFigureOut">
              <a:rPr lang="en-GB" smtClean="0"/>
              <a:t>26/03/2021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1038953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4821BE-082A-491D-BD5C-D1E820985500}" type="datetimeFigureOut">
              <a:rPr lang="en-GB" smtClean="0"/>
              <a:t>26/03/2021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138382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4821BE-082A-491D-BD5C-D1E820985500}" type="datetimeFigureOut">
              <a:rPr lang="en-GB" smtClean="0"/>
              <a:t>26/03/2021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580862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821BE-082A-491D-BD5C-D1E820985500}" type="datetimeFigureOut">
              <a:rPr lang="en-GB" smtClean="0"/>
              <a:t>26/03/2021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532518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4821BE-082A-491D-BD5C-D1E820985500}" type="datetimeFigureOut">
              <a:rPr lang="en-GB" smtClean="0"/>
              <a:t>26/03/2021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532334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7D45F-2453-4018-8B3B-393BCC0B32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7E7734-7A80-482E-95FE-B41CD279A20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D5BBEF-9487-4E03-A593-91F88B99A45A}"/>
              </a:ext>
            </a:extLst>
          </p:cNvPr>
          <p:cNvSpPr>
            <a:spLocks noGrp="1"/>
          </p:cNvSpPr>
          <p:nvPr>
            <p:ph type="dt" sz="half" idx="10"/>
          </p:nvPr>
        </p:nvSpPr>
        <p:spPr/>
        <p:txBody>
          <a:bodyPr/>
          <a:lstStyle/>
          <a:p>
            <a:fld id="{E27E339A-2A3D-4C58-9128-1033A4C1D442}" type="datetimeFigureOut">
              <a:rPr lang="en-GB" smtClean="0"/>
              <a:t>26/03/2021</a:t>
            </a:fld>
            <a:endParaRPr lang="en-GB"/>
          </a:p>
        </p:txBody>
      </p:sp>
      <p:sp>
        <p:nvSpPr>
          <p:cNvPr id="5" name="Footer Placeholder 4">
            <a:extLst>
              <a:ext uri="{FF2B5EF4-FFF2-40B4-BE49-F238E27FC236}">
                <a16:creationId xmlns:a16="http://schemas.microsoft.com/office/drawing/2014/main" id="{CC18EBE2-97A6-4B19-9DAD-DD81B99F4A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ECA4A5-DB37-4727-AF2C-C604C98EE395}"/>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878120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4821BE-082A-491D-BD5C-D1E820985500}" type="datetimeFigureOut">
              <a:rPr lang="en-GB" smtClean="0"/>
              <a:t>26/03/2021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944717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26/03/2021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875209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26/03/2021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628572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02E30-40D1-4ABB-AB57-F0028D7B14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69DF18-D603-4EA4-86C8-0DF9E7EC5B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6892B47-7727-4CC2-ABF3-19DD75CB4D27}"/>
              </a:ext>
            </a:extLst>
          </p:cNvPr>
          <p:cNvSpPr>
            <a:spLocks noGrp="1"/>
          </p:cNvSpPr>
          <p:nvPr>
            <p:ph type="dt" sz="half" idx="10"/>
          </p:nvPr>
        </p:nvSpPr>
        <p:spPr/>
        <p:txBody>
          <a:bodyPr/>
          <a:lstStyle/>
          <a:p>
            <a:fld id="{E27E339A-2A3D-4C58-9128-1033A4C1D442}" type="datetimeFigureOut">
              <a:rPr lang="en-GB" smtClean="0"/>
              <a:t>26/03/2021</a:t>
            </a:fld>
            <a:endParaRPr lang="en-GB"/>
          </a:p>
        </p:txBody>
      </p:sp>
      <p:sp>
        <p:nvSpPr>
          <p:cNvPr id="5" name="Footer Placeholder 4">
            <a:extLst>
              <a:ext uri="{FF2B5EF4-FFF2-40B4-BE49-F238E27FC236}">
                <a16:creationId xmlns:a16="http://schemas.microsoft.com/office/drawing/2014/main" id="{70533093-E9F9-4C44-8C5E-F0753E8B37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465311-EB25-4701-9778-57AEE55ECEC9}"/>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922613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BCF9D-2F8C-493E-8A83-3BD0925FAE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883C0E-60F8-4F57-A513-F5944FF7CC3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EF719F-0FAA-484D-81D1-CCC2F2221C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3245F36-12AB-4C42-9064-B4F876509D8B}"/>
              </a:ext>
            </a:extLst>
          </p:cNvPr>
          <p:cNvSpPr>
            <a:spLocks noGrp="1"/>
          </p:cNvSpPr>
          <p:nvPr>
            <p:ph type="dt" sz="half" idx="10"/>
          </p:nvPr>
        </p:nvSpPr>
        <p:spPr/>
        <p:txBody>
          <a:bodyPr/>
          <a:lstStyle/>
          <a:p>
            <a:fld id="{E27E339A-2A3D-4C58-9128-1033A4C1D442}" type="datetimeFigureOut">
              <a:rPr lang="en-GB" smtClean="0"/>
              <a:t>26/03/2021</a:t>
            </a:fld>
            <a:endParaRPr lang="en-GB"/>
          </a:p>
        </p:txBody>
      </p:sp>
      <p:sp>
        <p:nvSpPr>
          <p:cNvPr id="6" name="Footer Placeholder 5">
            <a:extLst>
              <a:ext uri="{FF2B5EF4-FFF2-40B4-BE49-F238E27FC236}">
                <a16:creationId xmlns:a16="http://schemas.microsoft.com/office/drawing/2014/main" id="{719A54F0-0A20-4B24-9B4D-F957C956F6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F66E6A-B54F-4042-BE26-AC2179E959CA}"/>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2677895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C8A82-86FD-4C76-A024-0FFE362C7A7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8501CC-4FD1-4937-B565-CB09E84E3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C30427-4122-42A9-B71D-140B2D64666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7F0DBF8-3FBF-46D2-9CC2-224CD9DA9F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BE769A0-5F7F-4EAC-A1E2-9D8513AB71F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DC044D3-C977-498A-B19C-3CB7AC749BCC}"/>
              </a:ext>
            </a:extLst>
          </p:cNvPr>
          <p:cNvSpPr>
            <a:spLocks noGrp="1"/>
          </p:cNvSpPr>
          <p:nvPr>
            <p:ph type="dt" sz="half" idx="10"/>
          </p:nvPr>
        </p:nvSpPr>
        <p:spPr/>
        <p:txBody>
          <a:bodyPr/>
          <a:lstStyle/>
          <a:p>
            <a:fld id="{E27E339A-2A3D-4C58-9128-1033A4C1D442}" type="datetimeFigureOut">
              <a:rPr lang="en-GB" smtClean="0"/>
              <a:t>26/03/2021</a:t>
            </a:fld>
            <a:endParaRPr lang="en-GB"/>
          </a:p>
        </p:txBody>
      </p:sp>
      <p:sp>
        <p:nvSpPr>
          <p:cNvPr id="8" name="Footer Placeholder 7">
            <a:extLst>
              <a:ext uri="{FF2B5EF4-FFF2-40B4-BE49-F238E27FC236}">
                <a16:creationId xmlns:a16="http://schemas.microsoft.com/office/drawing/2014/main" id="{D30A7CEB-1859-4A0B-AC28-9DBDBF93AA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E0D0157-C1F3-48FF-9090-DDBB170D71B5}"/>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1842081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FBD86-9A36-4012-B5C6-667FC151161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77D54E4-D1BC-4260-8698-2FBE5B5902D2}"/>
              </a:ext>
            </a:extLst>
          </p:cNvPr>
          <p:cNvSpPr>
            <a:spLocks noGrp="1"/>
          </p:cNvSpPr>
          <p:nvPr>
            <p:ph type="dt" sz="half" idx="10"/>
          </p:nvPr>
        </p:nvSpPr>
        <p:spPr/>
        <p:txBody>
          <a:bodyPr/>
          <a:lstStyle/>
          <a:p>
            <a:fld id="{E27E339A-2A3D-4C58-9128-1033A4C1D442}" type="datetimeFigureOut">
              <a:rPr lang="en-GB" smtClean="0"/>
              <a:t>26/03/2021</a:t>
            </a:fld>
            <a:endParaRPr lang="en-GB"/>
          </a:p>
        </p:txBody>
      </p:sp>
      <p:sp>
        <p:nvSpPr>
          <p:cNvPr id="4" name="Footer Placeholder 3">
            <a:extLst>
              <a:ext uri="{FF2B5EF4-FFF2-40B4-BE49-F238E27FC236}">
                <a16:creationId xmlns:a16="http://schemas.microsoft.com/office/drawing/2014/main" id="{1941893A-C974-4EB5-93D6-EBA30AAAF94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4F7D269-6691-487A-80D4-1BCEF60FD8D8}"/>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1758714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4F2639-78BB-471A-A830-4071B9250D97}"/>
              </a:ext>
            </a:extLst>
          </p:cNvPr>
          <p:cNvSpPr>
            <a:spLocks noGrp="1"/>
          </p:cNvSpPr>
          <p:nvPr>
            <p:ph type="dt" sz="half" idx="10"/>
          </p:nvPr>
        </p:nvSpPr>
        <p:spPr/>
        <p:txBody>
          <a:bodyPr/>
          <a:lstStyle/>
          <a:p>
            <a:fld id="{E27E339A-2A3D-4C58-9128-1033A4C1D442}" type="datetimeFigureOut">
              <a:rPr lang="en-GB" smtClean="0"/>
              <a:t>26/03/2021</a:t>
            </a:fld>
            <a:endParaRPr lang="en-GB"/>
          </a:p>
        </p:txBody>
      </p:sp>
      <p:sp>
        <p:nvSpPr>
          <p:cNvPr id="3" name="Footer Placeholder 2">
            <a:extLst>
              <a:ext uri="{FF2B5EF4-FFF2-40B4-BE49-F238E27FC236}">
                <a16:creationId xmlns:a16="http://schemas.microsoft.com/office/drawing/2014/main" id="{0C1295F5-BCFB-4BF0-98B2-9D369308332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0BF160D-6DC3-4F87-80FD-15DF219C53A8}"/>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3630218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C69AB-57FC-4954-BF15-79B7424E1F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67A4BF-05F7-4859-864C-3AE9AF2E08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B0D97EE-37E2-4CEF-8A41-CD02DD3172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5358D4-187B-4424-B2B6-50C12959A189}"/>
              </a:ext>
            </a:extLst>
          </p:cNvPr>
          <p:cNvSpPr>
            <a:spLocks noGrp="1"/>
          </p:cNvSpPr>
          <p:nvPr>
            <p:ph type="dt" sz="half" idx="10"/>
          </p:nvPr>
        </p:nvSpPr>
        <p:spPr/>
        <p:txBody>
          <a:bodyPr/>
          <a:lstStyle/>
          <a:p>
            <a:fld id="{E27E339A-2A3D-4C58-9128-1033A4C1D442}" type="datetimeFigureOut">
              <a:rPr lang="en-GB" smtClean="0"/>
              <a:t>26/03/2021</a:t>
            </a:fld>
            <a:endParaRPr lang="en-GB"/>
          </a:p>
        </p:txBody>
      </p:sp>
      <p:sp>
        <p:nvSpPr>
          <p:cNvPr id="6" name="Footer Placeholder 5">
            <a:extLst>
              <a:ext uri="{FF2B5EF4-FFF2-40B4-BE49-F238E27FC236}">
                <a16:creationId xmlns:a16="http://schemas.microsoft.com/office/drawing/2014/main" id="{DC4B5ED6-4FCF-4A05-8ECF-7AFFAB261D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1515F3-74DD-4434-943E-C8BD6B0F9105}"/>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175369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26F94-FB27-4959-B44E-110B516596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4390DA8-1D35-47EF-81B4-F981FC0E8C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435CD9A-477B-405A-8236-B66A75E2C9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7B69A2-DD52-4E08-B75D-999D04226716}"/>
              </a:ext>
            </a:extLst>
          </p:cNvPr>
          <p:cNvSpPr>
            <a:spLocks noGrp="1"/>
          </p:cNvSpPr>
          <p:nvPr>
            <p:ph type="dt" sz="half" idx="10"/>
          </p:nvPr>
        </p:nvSpPr>
        <p:spPr/>
        <p:txBody>
          <a:bodyPr/>
          <a:lstStyle/>
          <a:p>
            <a:fld id="{E27E339A-2A3D-4C58-9128-1033A4C1D442}" type="datetimeFigureOut">
              <a:rPr lang="en-GB" smtClean="0"/>
              <a:t>26/03/2021</a:t>
            </a:fld>
            <a:endParaRPr lang="en-GB"/>
          </a:p>
        </p:txBody>
      </p:sp>
      <p:sp>
        <p:nvSpPr>
          <p:cNvPr id="6" name="Footer Placeholder 5">
            <a:extLst>
              <a:ext uri="{FF2B5EF4-FFF2-40B4-BE49-F238E27FC236}">
                <a16:creationId xmlns:a16="http://schemas.microsoft.com/office/drawing/2014/main" id="{BA5F2E1C-E59A-4E3E-A17F-3320ABE1BF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9E9FE6-F84F-445F-A143-CEFDFC2E7745}"/>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183765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511C41-7C5B-4966-B4A4-7E2D72EF98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3FC6CC-1F70-4985-8514-C28A845963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F85442-0AC7-4BE9-97C7-6D6011801C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E339A-2A3D-4C58-9128-1033A4C1D442}" type="datetimeFigureOut">
              <a:rPr lang="en-GB" smtClean="0"/>
              <a:t>26/03/2021</a:t>
            </a:fld>
            <a:endParaRPr lang="en-GB"/>
          </a:p>
        </p:txBody>
      </p:sp>
      <p:sp>
        <p:nvSpPr>
          <p:cNvPr id="5" name="Footer Placeholder 4">
            <a:extLst>
              <a:ext uri="{FF2B5EF4-FFF2-40B4-BE49-F238E27FC236}">
                <a16:creationId xmlns:a16="http://schemas.microsoft.com/office/drawing/2014/main" id="{87EF780D-F0E5-449A-B444-1BC6FBAEA7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0939F5D-2C84-48DC-B6A5-ACCEC5A1AB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51B47-5933-4685-AC9A-B054F6F7D985}" type="slidenum">
              <a:rPr lang="en-GB" smtClean="0"/>
              <a:t>‹#›</a:t>
            </a:fld>
            <a:endParaRPr lang="en-GB"/>
          </a:p>
        </p:txBody>
      </p:sp>
    </p:spTree>
    <p:extLst>
      <p:ext uri="{BB962C8B-B14F-4D97-AF65-F5344CB8AC3E}">
        <p14:creationId xmlns:p14="http://schemas.microsoft.com/office/powerpoint/2010/main" val="41118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821BE-082A-491D-BD5C-D1E820985500}" type="datetimeFigureOut">
              <a:rPr lang="en-GB" smtClean="0"/>
              <a:t>26/03/2021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0BE9DF-ED45-47FD-B67E-6E18596E34C9}" type="slidenum">
              <a:rPr lang="en-GB" smtClean="0"/>
              <a:t>‹#›</a:t>
            </a:fld>
            <a:endParaRPr lang="en-GB"/>
          </a:p>
        </p:txBody>
      </p:sp>
    </p:spTree>
    <p:extLst>
      <p:ext uri="{BB962C8B-B14F-4D97-AF65-F5344CB8AC3E}">
        <p14:creationId xmlns:p14="http://schemas.microsoft.com/office/powerpoint/2010/main" val="396054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englishprimarymalta.com"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mailto:marie-claire.camilleri@ilearn.edu.mt"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JPG"/><Relationship Id="rId5" Type="http://schemas.openxmlformats.org/officeDocument/2006/relationships/hyperlink" Target="mailto:mary.jude.camilleri@ilearn.edu.mt" TargetMode="External"/><Relationship Id="rId4" Type="http://schemas.openxmlformats.org/officeDocument/2006/relationships/hyperlink" Target="mailto:urieth.attard@ilearn.edu.m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Pet - Scenic Roots Garden Center">
            <a:extLst>
              <a:ext uri="{FF2B5EF4-FFF2-40B4-BE49-F238E27FC236}">
                <a16:creationId xmlns:a16="http://schemas.microsoft.com/office/drawing/2014/main" id="{71C3B158-3C51-4F1A-AA6A-0190C1208F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E8D0916-1146-4848-8F04-554AA4584025}"/>
              </a:ext>
            </a:extLst>
          </p:cNvPr>
          <p:cNvSpPr>
            <a:spLocks noGrp="1"/>
          </p:cNvSpPr>
          <p:nvPr>
            <p:ph type="ctrTitle"/>
          </p:nvPr>
        </p:nvSpPr>
        <p:spPr>
          <a:xfrm>
            <a:off x="8022021" y="3231931"/>
            <a:ext cx="3852041" cy="1834056"/>
          </a:xfrm>
        </p:spPr>
        <p:txBody>
          <a:bodyPr>
            <a:normAutofit/>
          </a:bodyPr>
          <a:lstStyle/>
          <a:p>
            <a:r>
              <a:rPr lang="en-GB" sz="4000" b="1">
                <a:ln w="22225">
                  <a:solidFill>
                    <a:schemeClr val="tx1"/>
                  </a:solidFill>
                  <a:prstDash val="solid"/>
                </a:ln>
                <a:latin typeface="Andika" panose="02000000000000000000" pitchFamily="2" charset="0"/>
                <a:ea typeface="Andika" panose="02000000000000000000" pitchFamily="2" charset="0"/>
                <a:cs typeface="Andika" panose="02000000000000000000" pitchFamily="2" charset="0"/>
              </a:rPr>
              <a:t>Pets</a:t>
            </a:r>
          </a:p>
        </p:txBody>
      </p:sp>
      <p:sp>
        <p:nvSpPr>
          <p:cNvPr id="3" name="Subtitle 2">
            <a:extLst>
              <a:ext uri="{FF2B5EF4-FFF2-40B4-BE49-F238E27FC236}">
                <a16:creationId xmlns:a16="http://schemas.microsoft.com/office/drawing/2014/main" id="{400C2842-0827-4AED-BCA2-5C8FD3F3C1C3}"/>
              </a:ext>
            </a:extLst>
          </p:cNvPr>
          <p:cNvSpPr>
            <a:spLocks noGrp="1"/>
          </p:cNvSpPr>
          <p:nvPr>
            <p:ph type="subTitle" idx="1"/>
          </p:nvPr>
        </p:nvSpPr>
        <p:spPr>
          <a:xfrm>
            <a:off x="7782910" y="5242675"/>
            <a:ext cx="4330262" cy="683284"/>
          </a:xfrm>
        </p:spPr>
        <p:txBody>
          <a:bodyPr>
            <a:normAutofit/>
          </a:bodyPr>
          <a:lstStyle/>
          <a:p>
            <a:r>
              <a:rPr lang="en-GB" sz="20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Lesson 6 - Writing</a:t>
            </a:r>
          </a:p>
        </p:txBody>
      </p:sp>
    </p:spTree>
    <p:extLst>
      <p:ext uri="{BB962C8B-B14F-4D97-AF65-F5344CB8AC3E}">
        <p14:creationId xmlns:p14="http://schemas.microsoft.com/office/powerpoint/2010/main" val="320545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83813C-7D07-4F04-AA6F-D816B6167F48}"/>
              </a:ext>
            </a:extLst>
          </p:cNvPr>
          <p:cNvPicPr>
            <a:picLocks noChangeAspect="1"/>
          </p:cNvPicPr>
          <p:nvPr/>
        </p:nvPicPr>
        <p:blipFill>
          <a:blip r:embed="rId3"/>
          <a:stretch>
            <a:fillRect/>
          </a:stretch>
        </p:blipFill>
        <p:spPr>
          <a:xfrm>
            <a:off x="990135" y="0"/>
            <a:ext cx="10211729" cy="6858000"/>
          </a:xfrm>
          <a:prstGeom prst="rect">
            <a:avLst/>
          </a:prstGeom>
        </p:spPr>
      </p:pic>
    </p:spTree>
    <p:extLst>
      <p:ext uri="{BB962C8B-B14F-4D97-AF65-F5344CB8AC3E}">
        <p14:creationId xmlns:p14="http://schemas.microsoft.com/office/powerpoint/2010/main" val="2515549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22837203-B1C1-4570-AD71-C4CF63708574}"/>
              </a:ext>
            </a:extLst>
          </p:cNvPr>
          <p:cNvSpPr/>
          <p:nvPr/>
        </p:nvSpPr>
        <p:spPr>
          <a:xfrm>
            <a:off x="8705082" y="154273"/>
            <a:ext cx="3187030" cy="190293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6C224D05-1C8E-46D2-B309-B788ED166DF2}"/>
              </a:ext>
            </a:extLst>
          </p:cNvPr>
          <p:cNvSpPr/>
          <p:nvPr/>
        </p:nvSpPr>
        <p:spPr>
          <a:xfrm>
            <a:off x="9278800" y="2243271"/>
            <a:ext cx="2473837" cy="235108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24E1D645-B47C-4150-BE34-FCB2A855DC61}"/>
              </a:ext>
            </a:extLst>
          </p:cNvPr>
          <p:cNvSpPr/>
          <p:nvPr/>
        </p:nvSpPr>
        <p:spPr>
          <a:xfrm>
            <a:off x="8565607" y="4870489"/>
            <a:ext cx="3187030" cy="190293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476BB08D-F360-4EC7-90A5-1748FDCC477D}"/>
              </a:ext>
            </a:extLst>
          </p:cNvPr>
          <p:cNvSpPr/>
          <p:nvPr/>
        </p:nvSpPr>
        <p:spPr>
          <a:xfrm>
            <a:off x="4422708" y="4990847"/>
            <a:ext cx="3187030" cy="1735183"/>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8D08490E-E1CF-4C5E-9E2A-E688D71145E7}"/>
              </a:ext>
            </a:extLst>
          </p:cNvPr>
          <p:cNvSpPr/>
          <p:nvPr/>
        </p:nvSpPr>
        <p:spPr>
          <a:xfrm>
            <a:off x="325069" y="4657279"/>
            <a:ext cx="2442194" cy="190293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BF6AF375-5E7F-4122-A4F1-2C59073A3EE0}"/>
              </a:ext>
            </a:extLst>
          </p:cNvPr>
          <p:cNvSpPr/>
          <p:nvPr/>
        </p:nvSpPr>
        <p:spPr>
          <a:xfrm>
            <a:off x="371196" y="2477534"/>
            <a:ext cx="3037080" cy="190293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C1859492-E612-420D-A933-5FF072346E2F}"/>
              </a:ext>
            </a:extLst>
          </p:cNvPr>
          <p:cNvSpPr/>
          <p:nvPr/>
        </p:nvSpPr>
        <p:spPr>
          <a:xfrm>
            <a:off x="221246" y="1111170"/>
            <a:ext cx="2587564" cy="113210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Rounded Corners 33">
            <a:extLst>
              <a:ext uri="{FF2B5EF4-FFF2-40B4-BE49-F238E27FC236}">
                <a16:creationId xmlns:a16="http://schemas.microsoft.com/office/drawing/2014/main" id="{F6F3735F-2B1C-41AF-B33A-E27666ABEAAC}"/>
              </a:ext>
            </a:extLst>
          </p:cNvPr>
          <p:cNvSpPr/>
          <p:nvPr/>
        </p:nvSpPr>
        <p:spPr>
          <a:xfrm>
            <a:off x="4695368" y="86123"/>
            <a:ext cx="2842844" cy="165140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Arrow Connector 2">
            <a:extLst>
              <a:ext uri="{FF2B5EF4-FFF2-40B4-BE49-F238E27FC236}">
                <a16:creationId xmlns:a16="http://schemas.microsoft.com/office/drawing/2014/main" id="{1C6CDECF-45C9-485D-A695-1F94A43E0C28}"/>
              </a:ext>
            </a:extLst>
          </p:cNvPr>
          <p:cNvCxnSpPr>
            <a:cxnSpLocks/>
          </p:cNvCxnSpPr>
          <p:nvPr/>
        </p:nvCxnSpPr>
        <p:spPr>
          <a:xfrm flipV="1">
            <a:off x="7951808" y="1359570"/>
            <a:ext cx="753274" cy="8911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3C8A9B6-B3A6-4CBC-802F-94EBBA7C2A35}"/>
              </a:ext>
            </a:extLst>
          </p:cNvPr>
          <p:cNvCxnSpPr>
            <a:cxnSpLocks/>
          </p:cNvCxnSpPr>
          <p:nvPr/>
        </p:nvCxnSpPr>
        <p:spPr>
          <a:xfrm flipV="1">
            <a:off x="8067955" y="3180931"/>
            <a:ext cx="1130637" cy="815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9AC66DD-F810-480A-8C6B-014ECE589081}"/>
              </a:ext>
            </a:extLst>
          </p:cNvPr>
          <p:cNvCxnSpPr>
            <a:cxnSpLocks/>
          </p:cNvCxnSpPr>
          <p:nvPr/>
        </p:nvCxnSpPr>
        <p:spPr>
          <a:xfrm>
            <a:off x="8067955" y="4380465"/>
            <a:ext cx="1072510" cy="4514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764AB4C-7D48-44B0-94B1-4852E53FD787}"/>
              </a:ext>
            </a:extLst>
          </p:cNvPr>
          <p:cNvCxnSpPr>
            <a:cxnSpLocks/>
          </p:cNvCxnSpPr>
          <p:nvPr/>
        </p:nvCxnSpPr>
        <p:spPr>
          <a:xfrm>
            <a:off x="6096000" y="4712277"/>
            <a:ext cx="0" cy="2785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E79964A-CD16-4885-9CB6-4C57DEC933DC}"/>
              </a:ext>
            </a:extLst>
          </p:cNvPr>
          <p:cNvCxnSpPr>
            <a:cxnSpLocks/>
          </p:cNvCxnSpPr>
          <p:nvPr/>
        </p:nvCxnSpPr>
        <p:spPr>
          <a:xfrm flipH="1">
            <a:off x="2783565" y="4490977"/>
            <a:ext cx="1498207" cy="3795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63149E2-A829-42E8-B63E-86EAE053A453}"/>
              </a:ext>
            </a:extLst>
          </p:cNvPr>
          <p:cNvCxnSpPr>
            <a:cxnSpLocks/>
            <a:stCxn id="2" idx="1"/>
            <a:endCxn id="25" idx="3"/>
          </p:cNvCxnSpPr>
          <p:nvPr/>
        </p:nvCxnSpPr>
        <p:spPr>
          <a:xfrm flipH="1">
            <a:off x="3408276" y="3401427"/>
            <a:ext cx="873496" cy="275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C0E8929-8906-482D-8504-0BF2864475DA}"/>
              </a:ext>
            </a:extLst>
          </p:cNvPr>
          <p:cNvCxnSpPr>
            <a:cxnSpLocks/>
          </p:cNvCxnSpPr>
          <p:nvPr/>
        </p:nvCxnSpPr>
        <p:spPr>
          <a:xfrm flipH="1" flipV="1">
            <a:off x="2808810" y="1524292"/>
            <a:ext cx="1702618" cy="6634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193A763-7EAF-459D-9DD6-2A81E2406063}"/>
              </a:ext>
            </a:extLst>
          </p:cNvPr>
          <p:cNvCxnSpPr>
            <a:cxnSpLocks/>
          </p:cNvCxnSpPr>
          <p:nvPr/>
        </p:nvCxnSpPr>
        <p:spPr>
          <a:xfrm flipV="1">
            <a:off x="5948362" y="1737531"/>
            <a:ext cx="19731" cy="3411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309F8A3F-FB88-4B0E-A988-A38D048289BA}"/>
              </a:ext>
            </a:extLst>
          </p:cNvPr>
          <p:cNvSpPr/>
          <p:nvPr/>
        </p:nvSpPr>
        <p:spPr>
          <a:xfrm>
            <a:off x="4281772" y="2090576"/>
            <a:ext cx="3786183" cy="2621701"/>
          </a:xfrm>
          <a:prstGeom prst="round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B66E399B-73F3-45A4-B786-515CB75DD182}"/>
              </a:ext>
            </a:extLst>
          </p:cNvPr>
          <p:cNvSpPr/>
          <p:nvPr/>
        </p:nvSpPr>
        <p:spPr>
          <a:xfrm>
            <a:off x="-1096625" y="169927"/>
            <a:ext cx="6824577" cy="584775"/>
          </a:xfrm>
          <a:prstGeom prst="rect">
            <a:avLst/>
          </a:prstGeom>
          <a:noFill/>
        </p:spPr>
        <p:txBody>
          <a:bodyPr wrap="squar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Step 1: Brainstorm ideas</a:t>
            </a:r>
          </a:p>
        </p:txBody>
      </p:sp>
    </p:spTree>
    <p:extLst>
      <p:ext uri="{BB962C8B-B14F-4D97-AF65-F5344CB8AC3E}">
        <p14:creationId xmlns:p14="http://schemas.microsoft.com/office/powerpoint/2010/main" val="1942366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A26F733-A7B0-4ADE-888C-2D2E5670C15F}"/>
              </a:ext>
            </a:extLst>
          </p:cNvPr>
          <p:cNvGraphicFramePr/>
          <p:nvPr>
            <p:extLst/>
          </p:nvPr>
        </p:nvGraphicFramePr>
        <p:xfrm>
          <a:off x="937177" y="1585732"/>
          <a:ext cx="10695380" cy="56021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DF810A1F-367C-4D14-AA5D-3F16E72DE649}"/>
              </a:ext>
            </a:extLst>
          </p:cNvPr>
          <p:cNvSpPr/>
          <p:nvPr/>
        </p:nvSpPr>
        <p:spPr>
          <a:xfrm>
            <a:off x="-20198" y="219668"/>
            <a:ext cx="12203781" cy="769441"/>
          </a:xfrm>
          <a:prstGeom prst="rect">
            <a:avLst/>
          </a:prstGeom>
          <a:noFill/>
        </p:spPr>
        <p:txBody>
          <a:bodyPr wrap="squar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Step 2: </a:t>
            </a:r>
            <a:r>
              <a:rPr lang="en-US" sz="44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Think of the main idea and the details.</a:t>
            </a:r>
            <a:endParaRPr lang="en-US" sz="4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5" name="Arrow: Pentagon 4">
            <a:extLst>
              <a:ext uri="{FF2B5EF4-FFF2-40B4-BE49-F238E27FC236}">
                <a16:creationId xmlns:a16="http://schemas.microsoft.com/office/drawing/2014/main" id="{168F0F70-BD22-4616-B3E0-C1EEE8E7903C}"/>
              </a:ext>
            </a:extLst>
          </p:cNvPr>
          <p:cNvSpPr/>
          <p:nvPr/>
        </p:nvSpPr>
        <p:spPr>
          <a:xfrm>
            <a:off x="0" y="1808111"/>
            <a:ext cx="2320390" cy="870155"/>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avolini" panose="03000502040302020204" pitchFamily="66" charset="0"/>
                <a:cs typeface="Cavolini" panose="03000502040302020204" pitchFamily="66" charset="0"/>
              </a:rPr>
              <a:t>Main idea</a:t>
            </a:r>
          </a:p>
        </p:txBody>
      </p:sp>
      <p:sp>
        <p:nvSpPr>
          <p:cNvPr id="6" name="Arrow: Pentagon 5">
            <a:extLst>
              <a:ext uri="{FF2B5EF4-FFF2-40B4-BE49-F238E27FC236}">
                <a16:creationId xmlns:a16="http://schemas.microsoft.com/office/drawing/2014/main" id="{7DEE5439-1EAD-49E3-8528-B86223954962}"/>
              </a:ext>
            </a:extLst>
          </p:cNvPr>
          <p:cNvSpPr/>
          <p:nvPr/>
        </p:nvSpPr>
        <p:spPr>
          <a:xfrm>
            <a:off x="-20198" y="4640954"/>
            <a:ext cx="1096932" cy="870155"/>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Cavolini" panose="03000502040302020204" pitchFamily="66" charset="0"/>
                <a:cs typeface="Cavolini" panose="03000502040302020204" pitchFamily="66" charset="0"/>
              </a:rPr>
              <a:t>Details</a:t>
            </a:r>
          </a:p>
        </p:txBody>
      </p:sp>
    </p:spTree>
    <p:extLst>
      <p:ext uri="{BB962C8B-B14F-4D97-AF65-F5344CB8AC3E}">
        <p14:creationId xmlns:p14="http://schemas.microsoft.com/office/powerpoint/2010/main" val="302033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BA007A6-B655-4899-9346-060CB04B21F5}"/>
              </a:ext>
            </a:extLst>
          </p:cNvPr>
          <p:cNvSpPr/>
          <p:nvPr/>
        </p:nvSpPr>
        <p:spPr>
          <a:xfrm>
            <a:off x="494852" y="419548"/>
            <a:ext cx="11198710" cy="6099586"/>
          </a:xfrm>
          <a:prstGeom prst="roundRect">
            <a:avLst>
              <a:gd name="adj" fmla="val 30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F51BD40-5C31-4C95-AF7B-5D27176B1B39}"/>
              </a:ext>
            </a:extLst>
          </p:cNvPr>
          <p:cNvSpPr/>
          <p:nvPr/>
        </p:nvSpPr>
        <p:spPr>
          <a:xfrm>
            <a:off x="-351889" y="737297"/>
            <a:ext cx="8629299" cy="769441"/>
          </a:xfrm>
          <a:prstGeom prst="rect">
            <a:avLst/>
          </a:prstGeom>
          <a:noFill/>
        </p:spPr>
        <p:txBody>
          <a:bodyPr wrap="squar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Step 3: Write the draft.</a:t>
            </a:r>
          </a:p>
        </p:txBody>
      </p:sp>
      <p:sp>
        <p:nvSpPr>
          <p:cNvPr id="5" name="Rectangle 4">
            <a:extLst>
              <a:ext uri="{FF2B5EF4-FFF2-40B4-BE49-F238E27FC236}">
                <a16:creationId xmlns:a16="http://schemas.microsoft.com/office/drawing/2014/main" id="{66E06343-D921-41DC-B26D-CE061D450CCB}"/>
              </a:ext>
            </a:extLst>
          </p:cNvPr>
          <p:cNvSpPr/>
          <p:nvPr/>
        </p:nvSpPr>
        <p:spPr>
          <a:xfrm>
            <a:off x="832050" y="2056668"/>
            <a:ext cx="8629299" cy="769441"/>
          </a:xfrm>
          <a:prstGeom prst="rect">
            <a:avLst/>
          </a:prstGeom>
          <a:noFill/>
        </p:spPr>
        <p:txBody>
          <a:bodyPr wrap="square" lIns="91440" tIns="45720" rIns="91440" bIns="45720">
            <a:spAutoFit/>
          </a:bodyPr>
          <a:lstStyle/>
          <a:p>
            <a:r>
              <a:rPr lang="en-US" sz="4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Step 4: Revise your email. </a:t>
            </a:r>
          </a:p>
        </p:txBody>
      </p:sp>
      <p:sp>
        <p:nvSpPr>
          <p:cNvPr id="6" name="Rectangle 5">
            <a:extLst>
              <a:ext uri="{FF2B5EF4-FFF2-40B4-BE49-F238E27FC236}">
                <a16:creationId xmlns:a16="http://schemas.microsoft.com/office/drawing/2014/main" id="{6689BE08-AC8E-4BE7-8C72-E6568CD71529}"/>
              </a:ext>
            </a:extLst>
          </p:cNvPr>
          <p:cNvSpPr/>
          <p:nvPr/>
        </p:nvSpPr>
        <p:spPr>
          <a:xfrm>
            <a:off x="136388" y="3481961"/>
            <a:ext cx="8629299" cy="769441"/>
          </a:xfrm>
          <a:prstGeom prst="rect">
            <a:avLst/>
          </a:prstGeom>
          <a:noFill/>
        </p:spPr>
        <p:txBody>
          <a:bodyPr wrap="squar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Step 5: Edit and proofread.</a:t>
            </a:r>
          </a:p>
        </p:txBody>
      </p:sp>
      <p:sp>
        <p:nvSpPr>
          <p:cNvPr id="7" name="Rectangle 6">
            <a:extLst>
              <a:ext uri="{FF2B5EF4-FFF2-40B4-BE49-F238E27FC236}">
                <a16:creationId xmlns:a16="http://schemas.microsoft.com/office/drawing/2014/main" id="{6FC84305-8D32-45C1-8C81-C0BC2AAA9FAB}"/>
              </a:ext>
            </a:extLst>
          </p:cNvPr>
          <p:cNvSpPr/>
          <p:nvPr/>
        </p:nvSpPr>
        <p:spPr>
          <a:xfrm>
            <a:off x="-1344581" y="5042059"/>
            <a:ext cx="8629299" cy="769441"/>
          </a:xfrm>
          <a:prstGeom prst="rect">
            <a:avLst/>
          </a:prstGeom>
          <a:noFill/>
        </p:spPr>
        <p:txBody>
          <a:bodyPr wrap="squar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Step 6: Publish! </a:t>
            </a:r>
          </a:p>
        </p:txBody>
      </p:sp>
      <p:pic>
        <p:nvPicPr>
          <p:cNvPr id="2050" name="Picture 2" descr="Free Email Clipart - Clip Art Pictures - Graphics - Illustrations">
            <a:extLst>
              <a:ext uri="{FF2B5EF4-FFF2-40B4-BE49-F238E27FC236}">
                <a16:creationId xmlns:a16="http://schemas.microsoft.com/office/drawing/2014/main" id="{E08C4C4F-ADE2-4928-B274-DF257C3AF9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3576" y="4733199"/>
            <a:ext cx="1319334" cy="145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25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4A2D94-1810-470E-872C-C9DF7058F82E}"/>
              </a:ext>
            </a:extLst>
          </p:cNvPr>
          <p:cNvPicPr>
            <a:picLocks noChangeAspect="1"/>
          </p:cNvPicPr>
          <p:nvPr/>
        </p:nvPicPr>
        <p:blipFill>
          <a:blip r:embed="rId3"/>
          <a:stretch>
            <a:fillRect/>
          </a:stretch>
        </p:blipFill>
        <p:spPr>
          <a:xfrm>
            <a:off x="436629" y="422132"/>
            <a:ext cx="11318742" cy="60495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Free Free Check Mark, Download Free Clip Art, Free Clip Art on Clipart  Library">
            <a:extLst>
              <a:ext uri="{FF2B5EF4-FFF2-40B4-BE49-F238E27FC236}">
                <a16:creationId xmlns:a16="http://schemas.microsoft.com/office/drawing/2014/main" id="{F35BD90B-37E2-4DB0-A513-A948C97ED0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4139" y="2103922"/>
            <a:ext cx="362113" cy="3356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Free Free Check Mark, Download Free Clip Art, Free Clip Art on Clipart  Library">
            <a:extLst>
              <a:ext uri="{FF2B5EF4-FFF2-40B4-BE49-F238E27FC236}">
                <a16:creationId xmlns:a16="http://schemas.microsoft.com/office/drawing/2014/main" id="{56582EC1-8EF7-40AD-B91C-6DF4C8F0E7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8243" y="2610437"/>
            <a:ext cx="362113" cy="3356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Free Free Check Mark, Download Free Clip Art, Free Clip Art on Clipart  Library">
            <a:extLst>
              <a:ext uri="{FF2B5EF4-FFF2-40B4-BE49-F238E27FC236}">
                <a16:creationId xmlns:a16="http://schemas.microsoft.com/office/drawing/2014/main" id="{6B14B8EF-EB51-4A01-B397-AE59D32C26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5137" y="3113978"/>
            <a:ext cx="362113" cy="33569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Free Free Check Mark, Download Free Clip Art, Free Clip Art on Clipart  Library">
            <a:extLst>
              <a:ext uri="{FF2B5EF4-FFF2-40B4-BE49-F238E27FC236}">
                <a16:creationId xmlns:a16="http://schemas.microsoft.com/office/drawing/2014/main" id="{B3F86034-3ACD-4437-9AEA-0AE638A2CF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8242" y="3576224"/>
            <a:ext cx="362113" cy="3356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Free Free Check Mark, Download Free Clip Art, Free Clip Art on Clipart  Library">
            <a:extLst>
              <a:ext uri="{FF2B5EF4-FFF2-40B4-BE49-F238E27FC236}">
                <a16:creationId xmlns:a16="http://schemas.microsoft.com/office/drawing/2014/main" id="{428F6702-9504-4C16-AA01-8C975E4C7A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5626" y="4121405"/>
            <a:ext cx="362113" cy="33569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Free Free Check Mark, Download Free Clip Art, Free Clip Art on Clipart  Library">
            <a:extLst>
              <a:ext uri="{FF2B5EF4-FFF2-40B4-BE49-F238E27FC236}">
                <a16:creationId xmlns:a16="http://schemas.microsoft.com/office/drawing/2014/main" id="{FFB068EE-0C78-40B7-9EEF-9C41D51F88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9983" y="4580404"/>
            <a:ext cx="362113" cy="3356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Free Free Check Mark, Download Free Clip Art, Free Clip Art on Clipart  Library">
            <a:extLst>
              <a:ext uri="{FF2B5EF4-FFF2-40B4-BE49-F238E27FC236}">
                <a16:creationId xmlns:a16="http://schemas.microsoft.com/office/drawing/2014/main" id="{428EB1A2-8A1E-4F68-86BD-AC110002B5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4405" y="5067064"/>
            <a:ext cx="362113" cy="3356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Free Free Check Mark, Download Free Clip Art, Free Clip Art on Clipart  Library">
            <a:extLst>
              <a:ext uri="{FF2B5EF4-FFF2-40B4-BE49-F238E27FC236}">
                <a16:creationId xmlns:a16="http://schemas.microsoft.com/office/drawing/2014/main" id="{BAB5ED4D-F21B-4319-B482-5B76BC9E04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5166" y="5559185"/>
            <a:ext cx="362113" cy="335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6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hlinkClick r:id="rId2"/>
            <a:extLst>
              <a:ext uri="{FF2B5EF4-FFF2-40B4-BE49-F238E27FC236}">
                <a16:creationId xmlns:a16="http://schemas.microsoft.com/office/drawing/2014/main" id="{3E3D8BFE-2A26-4E1C-BF97-0F675ED6A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260" y="4936067"/>
            <a:ext cx="2712425" cy="779822"/>
          </a:xfrm>
          <a:prstGeom prst="rect">
            <a:avLst/>
          </a:prstGeom>
        </p:spPr>
      </p:pic>
      <p:sp>
        <p:nvSpPr>
          <p:cNvPr id="25"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488F602-FC7F-4570-8CF0-69501657412F}"/>
              </a:ext>
            </a:extLst>
          </p:cNvPr>
          <p:cNvSpPr/>
          <p:nvPr/>
        </p:nvSpPr>
        <p:spPr>
          <a:xfrm>
            <a:off x="2554687" y="1988152"/>
            <a:ext cx="7079226" cy="313932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Thank you for using this resource.</a:t>
            </a: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Check out our latest resources below.</a:t>
            </a:r>
            <a:b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034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10">
            <a:extLst>
              <a:ext uri="{FF2B5EF4-FFF2-40B4-BE49-F238E27FC236}">
                <a16:creationId xmlns:a16="http://schemas.microsoft.com/office/drawing/2014/main" id="{D6BE8F0F-99CA-4624-BE99-E95152857094}"/>
              </a:ext>
            </a:extLst>
          </p:cNvPr>
          <p:cNvSpPr>
            <a:spLocks noGrp="1"/>
          </p:cNvSpPr>
          <p:nvPr>
            <p:ph idx="1"/>
          </p:nvPr>
        </p:nvSpPr>
        <p:spPr>
          <a:xfrm>
            <a:off x="477012" y="1100757"/>
            <a:ext cx="11093251" cy="5407549"/>
          </a:xfrm>
        </p:spPr>
        <p:txBody>
          <a:bodyPr vert="horz" lIns="91440" tIns="45720" rIns="91440" bIns="45720" rtlCol="0" anchor="t">
            <a:normAutofit/>
          </a:bodyPr>
          <a:lstStyle/>
          <a:p>
            <a:pPr>
              <a:lnSpc>
                <a:spcPct val="160000"/>
              </a:lnSpc>
              <a:spcAft>
                <a:spcPts val="800"/>
              </a:spcAft>
            </a:pPr>
            <a:r>
              <a:rPr lang="en-GB" sz="1200" dirty="0">
                <a:latin typeface="Andika" panose="02000000000000000000" pitchFamily="2" charset="0"/>
                <a:ea typeface="Andika" panose="02000000000000000000" pitchFamily="2" charset="0"/>
                <a:cs typeface="Andika" panose="02000000000000000000" pitchFamily="2" charset="0"/>
              </a:rPr>
              <a:t>This lesson is pegged directly to Learning Outcome </a:t>
            </a:r>
            <a:r>
              <a:rPr lang="en-GB" sz="1200" i="1" dirty="0">
                <a:latin typeface="Andika" panose="02000000000000000000" pitchFamily="2" charset="0"/>
                <a:ea typeface="Andika" panose="02000000000000000000" pitchFamily="2" charset="0"/>
                <a:cs typeface="Andika" panose="02000000000000000000" pitchFamily="2" charset="0"/>
              </a:rPr>
              <a:t>W 5.9 I can write a paragraph appropriately for an audience and with a purpose</a:t>
            </a:r>
            <a:r>
              <a:rPr lang="en-GB" sz="1200" dirty="0">
                <a:latin typeface="Andika" panose="02000000000000000000" pitchFamily="2" charset="0"/>
                <a:ea typeface="Andika" panose="02000000000000000000" pitchFamily="2" charset="0"/>
                <a:cs typeface="Andika" panose="02000000000000000000" pitchFamily="2" charset="0"/>
              </a:rPr>
              <a:t>, </a:t>
            </a:r>
            <a:r>
              <a:rPr lang="en-GB" sz="1200" i="1" dirty="0">
                <a:latin typeface="Andika" panose="02000000000000000000" pitchFamily="2" charset="0"/>
                <a:ea typeface="Andika" panose="02000000000000000000" pitchFamily="2" charset="0"/>
                <a:cs typeface="Andika" panose="02000000000000000000" pitchFamily="2" charset="0"/>
              </a:rPr>
              <a:t>W5.12 I can make a text more interesting or more relevant to me by changing the vocabulary</a:t>
            </a:r>
            <a:r>
              <a:rPr lang="en-GB" sz="1200" dirty="0">
                <a:latin typeface="Andika" panose="02000000000000000000" pitchFamily="2" charset="0"/>
                <a:ea typeface="Andika" panose="02000000000000000000" pitchFamily="2" charset="0"/>
                <a:cs typeface="Andika" panose="02000000000000000000" pitchFamily="2" charset="0"/>
              </a:rPr>
              <a:t> and </a:t>
            </a:r>
            <a:r>
              <a:rPr lang="en-GB" sz="1200" i="1" dirty="0">
                <a:latin typeface="Andika" panose="02000000000000000000" pitchFamily="2" charset="0"/>
                <a:ea typeface="Andika" panose="02000000000000000000" pitchFamily="2" charset="0"/>
                <a:cs typeface="Andika" panose="02000000000000000000" pitchFamily="2" charset="0"/>
              </a:rPr>
              <a:t>W5.14 I can use resources to help me plan my written work and present it accurately</a:t>
            </a:r>
            <a:r>
              <a:rPr lang="en-GB" sz="1200" dirty="0">
                <a:latin typeface="Andika" panose="02000000000000000000" pitchFamily="2" charset="0"/>
                <a:ea typeface="Andika" panose="02000000000000000000" pitchFamily="2" charset="0"/>
                <a:cs typeface="Andika" panose="02000000000000000000" pitchFamily="2" charset="0"/>
              </a:rPr>
              <a:t>.</a:t>
            </a:r>
          </a:p>
          <a:p>
            <a:pPr>
              <a:lnSpc>
                <a:spcPct val="160000"/>
              </a:lnSpc>
              <a:spcAft>
                <a:spcPts val="800"/>
              </a:spcAft>
            </a:pPr>
            <a:r>
              <a:rPr lang="en-GB" sz="1200" dirty="0">
                <a:latin typeface="Andika" panose="02000000000000000000" pitchFamily="2" charset="0"/>
                <a:ea typeface="Andika" panose="02000000000000000000" pitchFamily="2" charset="0"/>
                <a:cs typeface="Andika" panose="02000000000000000000" pitchFamily="2" charset="0"/>
              </a:rPr>
              <a:t>Teachers are to refer to the Scheme of Work where each lesson is explained in more detail.</a:t>
            </a:r>
          </a:p>
          <a:p>
            <a:pPr>
              <a:lnSpc>
                <a:spcPct val="150000"/>
              </a:lnSpc>
            </a:pPr>
            <a:r>
              <a:rPr lang="en-GB" sz="1200" dirty="0">
                <a:latin typeface="Andika"/>
                <a:ea typeface="Andika"/>
                <a:cs typeface="Andika"/>
              </a:rPr>
              <a:t>Effects are included to make the presentation more interactive.  Please present the PowerPoint in Slideshow mode. </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a:ea typeface="Andika"/>
                <a:cs typeface="Andika"/>
              </a:rPr>
              <a:t>Wherever possible we have included the use of online apps to enhance the teaching and learning experience.</a:t>
            </a:r>
          </a:p>
          <a:p>
            <a:pPr>
              <a:lnSpc>
                <a:spcPct val="150000"/>
              </a:lnSpc>
            </a:pPr>
            <a:r>
              <a:rPr lang="en-GB" sz="1200" dirty="0">
                <a:latin typeface="Andika"/>
                <a:ea typeface="Andika"/>
                <a:cs typeface="Andika"/>
              </a:rPr>
              <a:t>The Notes section underneath the slides may contain some further points which can be developed during the lesson.</a:t>
            </a:r>
          </a:p>
          <a:p>
            <a:pPr>
              <a:lnSpc>
                <a:spcPct val="150000"/>
              </a:lnSpc>
            </a:pPr>
            <a:r>
              <a:rPr lang="en-GB" sz="1200" dirty="0">
                <a:latin typeface="Andika"/>
                <a:ea typeface="Andika"/>
                <a:cs typeface="Andika"/>
              </a:rPr>
              <a:t>Teachers are encouraged to adapt this PowerPoint presentation to meet the learners’ language needs.</a:t>
            </a:r>
          </a:p>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Audio files or links to websites may be included.</a:t>
            </a:r>
          </a:p>
          <a:p>
            <a:pPr>
              <a:lnSpc>
                <a:spcPct val="150000"/>
              </a:lnSpc>
            </a:pPr>
            <a:r>
              <a:rPr lang="en-GB" sz="1200" dirty="0">
                <a:latin typeface="Andika"/>
                <a:ea typeface="Andika"/>
                <a:cs typeface="Andika"/>
              </a:rPr>
              <a:t>Tasks included in the PowerPoint presentation are also being shared as handouts.  </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a:ea typeface="Andika"/>
                <a:cs typeface="Andika"/>
              </a:rPr>
              <a:t>For any comments, feedback or suggestions please email us at: </a:t>
            </a:r>
            <a:r>
              <a:rPr lang="en-GB" sz="1200" dirty="0">
                <a:latin typeface="Andika"/>
                <a:ea typeface="Andika"/>
                <a:cs typeface="Andika"/>
                <a:hlinkClick r:id="rId3"/>
              </a:rPr>
              <a:t>marie-claire.camilleri@ilearn.edu.mt</a:t>
            </a:r>
            <a:r>
              <a:rPr lang="en-GB" sz="1200" dirty="0">
                <a:latin typeface="Andika"/>
                <a:ea typeface="Andika"/>
                <a:cs typeface="Andika"/>
              </a:rPr>
              <a:t>; </a:t>
            </a:r>
            <a:r>
              <a:rPr lang="en-GB" sz="1200" dirty="0">
                <a:latin typeface="Andika"/>
                <a:ea typeface="Andika"/>
                <a:cs typeface="Andika"/>
                <a:hlinkClick r:id="rId4"/>
              </a:rPr>
              <a:t>urieth.attard@ilearn.edu.mt</a:t>
            </a:r>
            <a:r>
              <a:rPr lang="en-GB" sz="1200" dirty="0">
                <a:latin typeface="Andika"/>
                <a:ea typeface="Andika"/>
                <a:cs typeface="Andika"/>
              </a:rPr>
              <a:t>; </a:t>
            </a:r>
            <a:r>
              <a:rPr lang="en-GB" sz="1200" dirty="0">
                <a:latin typeface="Andika"/>
                <a:ea typeface="Andika"/>
                <a:cs typeface="Andika"/>
                <a:hlinkClick r:id="rId5"/>
              </a:rPr>
              <a:t>mary.jude.camilleri@ilearn.edu.mt</a:t>
            </a:r>
            <a:r>
              <a:rPr lang="en-GB" sz="1200" dirty="0">
                <a:latin typeface="Andika"/>
                <a:ea typeface="Andika"/>
                <a:cs typeface="Andika"/>
              </a:rPr>
              <a:t>.   You may also call the office on: 25983683.</a:t>
            </a:r>
            <a:endParaRPr lang="en-GB" sz="1200" dirty="0">
              <a:latin typeface="Andika" panose="02000000000000000000" pitchFamily="2" charset="0"/>
              <a:ea typeface="Andika" panose="02000000000000000000" pitchFamily="2" charset="0"/>
              <a:cs typeface="Andika" panose="02000000000000000000" pitchFamily="2" charset="0"/>
            </a:endParaRPr>
          </a:p>
        </p:txBody>
      </p:sp>
      <p:sp>
        <p:nvSpPr>
          <p:cNvPr id="6" name="Title 9">
            <a:extLst>
              <a:ext uri="{FF2B5EF4-FFF2-40B4-BE49-F238E27FC236}">
                <a16:creationId xmlns:a16="http://schemas.microsoft.com/office/drawing/2014/main" id="{C23546BF-0A39-49B5-836F-A418306918DF}"/>
              </a:ext>
            </a:extLst>
          </p:cNvPr>
          <p:cNvSpPr>
            <a:spLocks noGrp="1"/>
          </p:cNvSpPr>
          <p:nvPr>
            <p:ph type="title"/>
          </p:nvPr>
        </p:nvSpPr>
        <p:spPr>
          <a:xfrm>
            <a:off x="621737" y="480061"/>
            <a:ext cx="10515600" cy="620696"/>
          </a:xfrm>
        </p:spPr>
        <p:txBody>
          <a:bodyPr>
            <a:normAutofit/>
          </a:bodyPr>
          <a:lstStyle/>
          <a:p>
            <a:r>
              <a:rPr lang="en-GB" sz="2000" dirty="0">
                <a:latin typeface="Andika" panose="02000000000000000000" pitchFamily="2" charset="0"/>
                <a:ea typeface="Andika" panose="02000000000000000000" pitchFamily="2" charset="0"/>
                <a:cs typeface="Andika" panose="02000000000000000000" pitchFamily="2" charset="0"/>
              </a:rPr>
              <a:t>Notes for the Educator</a:t>
            </a:r>
          </a:p>
        </p:txBody>
      </p:sp>
      <p:cxnSp>
        <p:nvCxnSpPr>
          <p:cNvPr id="7" name="Straight Connector 6">
            <a:extLst>
              <a:ext uri="{FF2B5EF4-FFF2-40B4-BE49-F238E27FC236}">
                <a16:creationId xmlns:a16="http://schemas.microsoft.com/office/drawing/2014/main" id="{8C7CE980-3E74-44BE-B13F-EC5B461D1BCE}"/>
              </a:ext>
            </a:extLst>
          </p:cNvPr>
          <p:cNvCxnSpPr/>
          <p:nvPr/>
        </p:nvCxnSpPr>
        <p:spPr>
          <a:xfrm>
            <a:off x="621737" y="1060685"/>
            <a:ext cx="10550012"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8C1849A-8EC7-45DA-9FDE-8AFE9A3B3D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05070" y="5935602"/>
            <a:ext cx="1483624" cy="425258"/>
          </a:xfrm>
          <a:prstGeom prst="rect">
            <a:avLst/>
          </a:prstGeom>
        </p:spPr>
      </p:pic>
    </p:spTree>
    <p:extLst>
      <p:ext uri="{BB962C8B-B14F-4D97-AF65-F5344CB8AC3E}">
        <p14:creationId xmlns:p14="http://schemas.microsoft.com/office/powerpoint/2010/main" val="4109764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940498-2542-4280-8839-388D24611D60}"/>
              </a:ext>
            </a:extLst>
          </p:cNvPr>
          <p:cNvSpPr>
            <a:spLocks noGrp="1"/>
          </p:cNvSpPr>
          <p:nvPr>
            <p:ph idx="1"/>
          </p:nvPr>
        </p:nvSpPr>
        <p:spPr>
          <a:xfrm rot="253747">
            <a:off x="2743199" y="773573"/>
            <a:ext cx="9121878" cy="4351338"/>
          </a:xfrm>
          <a:solidFill>
            <a:srgbClr val="FFCCFF"/>
          </a:solidFill>
          <a:ln w="76200">
            <a:solidFill>
              <a:schemeClr val="bg1"/>
            </a:solidFill>
          </a:ln>
        </p:spPr>
        <p:txBody>
          <a:bodyPr>
            <a:normAutofit lnSpcReduction="10000"/>
          </a:bodyPr>
          <a:lstStyle/>
          <a:p>
            <a:pPr marL="0" indent="0" algn="ctr">
              <a:lnSpc>
                <a:spcPct val="200000"/>
              </a:lnSpc>
              <a:buNone/>
            </a:pPr>
            <a:r>
              <a:rPr lang="en-GB" dirty="0">
                <a:latin typeface="Andika" panose="02000000000000000000" pitchFamily="2" charset="0"/>
                <a:ea typeface="Andika" panose="02000000000000000000" pitchFamily="2" charset="0"/>
                <a:cs typeface="Andika" panose="02000000000000000000" pitchFamily="2" charset="0"/>
              </a:rPr>
              <a:t>You are Oliver.  Kai sent you an email to attend the National Pet Show and to tell you that he can take care of your pet while you are away.  Reply to his email to accept the invitation and give him some information about how to take care of your pet.</a:t>
            </a:r>
          </a:p>
          <a:p>
            <a:pPr algn="ctr">
              <a:lnSpc>
                <a:spcPct val="200000"/>
              </a:lnSpc>
            </a:pPr>
            <a:endParaRPr lang="en-GB" b="1" dirty="0">
              <a:latin typeface="Andika" panose="02000000000000000000" pitchFamily="2" charset="0"/>
              <a:ea typeface="Andika" panose="02000000000000000000" pitchFamily="2" charset="0"/>
              <a:cs typeface="Andika" panose="02000000000000000000" pitchFamily="2" charset="0"/>
            </a:endParaRPr>
          </a:p>
          <a:p>
            <a:pPr algn="ctr">
              <a:lnSpc>
                <a:spcPct val="200000"/>
              </a:lnSpc>
            </a:pPr>
            <a:endParaRPr lang="en-GB" b="1" dirty="0">
              <a:latin typeface="Andika" panose="02000000000000000000" pitchFamily="2" charset="0"/>
              <a:ea typeface="Andika" panose="02000000000000000000" pitchFamily="2" charset="0"/>
              <a:cs typeface="Andika" panose="02000000000000000000" pitchFamily="2" charset="0"/>
            </a:endParaRPr>
          </a:p>
        </p:txBody>
      </p:sp>
      <p:pic>
        <p:nvPicPr>
          <p:cNvPr id="1026" name="Picture 2" descr="Clipart Email Icon | Free Images at Clker.com - vector clip art online,  royalty free &amp; public domain">
            <a:extLst>
              <a:ext uri="{FF2B5EF4-FFF2-40B4-BE49-F238E27FC236}">
                <a16:creationId xmlns:a16="http://schemas.microsoft.com/office/drawing/2014/main" id="{12B2C17D-64CA-4464-9DBB-345D8222BE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897" y="1965400"/>
            <a:ext cx="2124075"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398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otebook Paper For Clipartsgram Backgrounds for Powerpoint Templates - PPT  Backgrounds">
            <a:extLst>
              <a:ext uri="{FF2B5EF4-FFF2-40B4-BE49-F238E27FC236}">
                <a16:creationId xmlns:a16="http://schemas.microsoft.com/office/drawing/2014/main" id="{61C521AB-E296-4526-B690-D2A3A4121F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03ADA95-6702-4913-B2D4-9750E072AC4F}"/>
              </a:ext>
            </a:extLst>
          </p:cNvPr>
          <p:cNvSpPr>
            <a:spLocks noGrp="1"/>
          </p:cNvSpPr>
          <p:nvPr>
            <p:ph idx="1"/>
          </p:nvPr>
        </p:nvSpPr>
        <p:spPr>
          <a:xfrm>
            <a:off x="2845831" y="1485376"/>
            <a:ext cx="7685905" cy="4351338"/>
          </a:xfrm>
        </p:spPr>
        <p:txBody>
          <a:bodyPr/>
          <a:lstStyle/>
          <a:p>
            <a:pPr>
              <a:lnSpc>
                <a:spcPct val="200000"/>
              </a:lnSpc>
            </a:pPr>
            <a:r>
              <a:rPr lang="en-GB" b="1" dirty="0">
                <a:latin typeface="Cavolini" panose="03000502040302020204" pitchFamily="66" charset="0"/>
                <a:cs typeface="Cavolini" panose="03000502040302020204" pitchFamily="66" charset="0"/>
              </a:rPr>
              <a:t> email </a:t>
            </a:r>
          </a:p>
          <a:p>
            <a:pPr>
              <a:lnSpc>
                <a:spcPct val="200000"/>
              </a:lnSpc>
            </a:pPr>
            <a:r>
              <a:rPr lang="en-GB" b="1" dirty="0">
                <a:latin typeface="Cavolini" panose="03000502040302020204" pitchFamily="66" charset="0"/>
                <a:cs typeface="Cavolini" panose="03000502040302020204" pitchFamily="66" charset="0"/>
              </a:rPr>
              <a:t>To your friend Kai</a:t>
            </a:r>
          </a:p>
          <a:p>
            <a:pPr>
              <a:lnSpc>
                <a:spcPct val="200000"/>
              </a:lnSpc>
            </a:pPr>
            <a:r>
              <a:rPr lang="en-GB" b="1" dirty="0">
                <a:latin typeface="Cavolini" panose="03000502040302020204" pitchFamily="66" charset="0"/>
                <a:cs typeface="Cavolini" panose="03000502040302020204" pitchFamily="66" charset="0"/>
              </a:rPr>
              <a:t>to accept invitation and to tell him how to take care of your pet.</a:t>
            </a:r>
          </a:p>
        </p:txBody>
      </p:sp>
      <p:sp>
        <p:nvSpPr>
          <p:cNvPr id="4" name="Rectangle 3">
            <a:extLst>
              <a:ext uri="{FF2B5EF4-FFF2-40B4-BE49-F238E27FC236}">
                <a16:creationId xmlns:a16="http://schemas.microsoft.com/office/drawing/2014/main" id="{1244A644-E6BC-4EAC-B724-18AC9DD0F2D1}"/>
              </a:ext>
            </a:extLst>
          </p:cNvPr>
          <p:cNvSpPr/>
          <p:nvPr/>
        </p:nvSpPr>
        <p:spPr>
          <a:xfrm>
            <a:off x="2230758" y="1485376"/>
            <a:ext cx="625492" cy="923330"/>
          </a:xfrm>
          <a:prstGeom prst="rect">
            <a:avLst/>
          </a:prstGeom>
          <a:noFill/>
        </p:spPr>
        <p:txBody>
          <a:bodyPr wrap="none" lIns="91440" tIns="45720" rIns="91440" bIns="45720">
            <a:spAutoFit/>
          </a:bodyPr>
          <a:lstStyle/>
          <a:p>
            <a:pPr algn="ctr"/>
            <a:r>
              <a:rPr lang="en-US" sz="5400" b="1" cap="none" spc="0" dirty="0">
                <a:ln w="22225">
                  <a:solidFill>
                    <a:srgbClr val="7030A0"/>
                  </a:solidFill>
                  <a:prstDash val="solid"/>
                </a:ln>
                <a:solidFill>
                  <a:srgbClr val="FF66FF"/>
                </a:solidFill>
                <a:effectLst/>
              </a:rPr>
              <a:t>G</a:t>
            </a:r>
          </a:p>
        </p:txBody>
      </p:sp>
      <p:sp>
        <p:nvSpPr>
          <p:cNvPr id="5" name="Rectangle 4">
            <a:extLst>
              <a:ext uri="{FF2B5EF4-FFF2-40B4-BE49-F238E27FC236}">
                <a16:creationId xmlns:a16="http://schemas.microsoft.com/office/drawing/2014/main" id="{4CE704C4-CEF7-4764-A9D6-58E1565A68A9}"/>
              </a:ext>
            </a:extLst>
          </p:cNvPr>
          <p:cNvSpPr/>
          <p:nvPr/>
        </p:nvSpPr>
        <p:spPr>
          <a:xfrm>
            <a:off x="2241178" y="2442609"/>
            <a:ext cx="604653" cy="923330"/>
          </a:xfrm>
          <a:prstGeom prst="rect">
            <a:avLst/>
          </a:prstGeom>
          <a:noFill/>
        </p:spPr>
        <p:txBody>
          <a:bodyPr wrap="none" lIns="91440" tIns="45720" rIns="91440" bIns="45720">
            <a:spAutoFit/>
          </a:bodyPr>
          <a:lstStyle/>
          <a:p>
            <a:pPr algn="ctr"/>
            <a:r>
              <a:rPr lang="en-US" sz="5400" b="1" dirty="0">
                <a:ln w="22225">
                  <a:solidFill>
                    <a:srgbClr val="7030A0"/>
                  </a:solidFill>
                  <a:prstDash val="solid"/>
                </a:ln>
                <a:solidFill>
                  <a:srgbClr val="FF66FF"/>
                </a:solidFill>
              </a:rPr>
              <a:t>A</a:t>
            </a:r>
            <a:endParaRPr lang="en-US" sz="5400" b="1" cap="none" spc="0" dirty="0">
              <a:ln w="22225">
                <a:solidFill>
                  <a:srgbClr val="7030A0"/>
                </a:solidFill>
                <a:prstDash val="solid"/>
              </a:ln>
              <a:solidFill>
                <a:srgbClr val="FF66FF"/>
              </a:solidFill>
              <a:effectLst/>
            </a:endParaRPr>
          </a:p>
        </p:txBody>
      </p:sp>
      <p:sp>
        <p:nvSpPr>
          <p:cNvPr id="6" name="Rectangle 5">
            <a:extLst>
              <a:ext uri="{FF2B5EF4-FFF2-40B4-BE49-F238E27FC236}">
                <a16:creationId xmlns:a16="http://schemas.microsoft.com/office/drawing/2014/main" id="{0190E3D8-EC59-47BF-846F-5F00D8C022E3}"/>
              </a:ext>
            </a:extLst>
          </p:cNvPr>
          <p:cNvSpPr/>
          <p:nvPr/>
        </p:nvSpPr>
        <p:spPr>
          <a:xfrm>
            <a:off x="2243332" y="3428999"/>
            <a:ext cx="553357" cy="923330"/>
          </a:xfrm>
          <a:prstGeom prst="rect">
            <a:avLst/>
          </a:prstGeom>
          <a:noFill/>
        </p:spPr>
        <p:txBody>
          <a:bodyPr wrap="none" lIns="91440" tIns="45720" rIns="91440" bIns="45720">
            <a:spAutoFit/>
          </a:bodyPr>
          <a:lstStyle/>
          <a:p>
            <a:pPr algn="ctr"/>
            <a:r>
              <a:rPr lang="en-US" sz="5400" b="1" cap="none" spc="0" dirty="0">
                <a:ln w="22225">
                  <a:solidFill>
                    <a:srgbClr val="7030A0"/>
                  </a:solidFill>
                  <a:prstDash val="solid"/>
                </a:ln>
                <a:solidFill>
                  <a:srgbClr val="FF66FF"/>
                </a:solidFill>
                <a:effectLst/>
              </a:rPr>
              <a:t>P</a:t>
            </a:r>
          </a:p>
        </p:txBody>
      </p:sp>
    </p:spTree>
    <p:extLst>
      <p:ext uri="{BB962C8B-B14F-4D97-AF65-F5344CB8AC3E}">
        <p14:creationId xmlns:p14="http://schemas.microsoft.com/office/powerpoint/2010/main" val="123469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67DB90-85D3-4756-9EC2-6EB94DB1C20F}"/>
              </a:ext>
            </a:extLst>
          </p:cNvPr>
          <p:cNvSpPr/>
          <p:nvPr/>
        </p:nvSpPr>
        <p:spPr>
          <a:xfrm>
            <a:off x="1" y="185876"/>
            <a:ext cx="12192000" cy="1561901"/>
          </a:xfrm>
          <a:prstGeom prst="rect">
            <a:avLst/>
          </a:prstGeom>
          <a:solidFill>
            <a:srgbClr val="CC99F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D4ED53B-8230-4C36-9720-599714DF2D7B}"/>
              </a:ext>
            </a:extLst>
          </p:cNvPr>
          <p:cNvSpPr>
            <a:spLocks noGrp="1"/>
          </p:cNvSpPr>
          <p:nvPr>
            <p:ph type="title"/>
          </p:nvPr>
        </p:nvSpPr>
        <p:spPr>
          <a:xfrm>
            <a:off x="2100158" y="323745"/>
            <a:ext cx="9411659" cy="1286160"/>
          </a:xfrm>
        </p:spPr>
        <p:txBody>
          <a:bodyPr anchor="b">
            <a:normAutofit/>
          </a:bodyPr>
          <a:lstStyle/>
          <a:p>
            <a:pPr>
              <a:lnSpc>
                <a:spcPct val="150000"/>
              </a:lnSpc>
            </a:pPr>
            <a:r>
              <a:rPr lang="en-GB" sz="3700" b="1" dirty="0">
                <a:ln w="22225">
                  <a:noFill/>
                  <a:prstDash val="solid"/>
                </a:ln>
                <a:solidFill>
                  <a:schemeClr val="bg1"/>
                </a:solidFill>
                <a:latin typeface="Andika" panose="02000000000000000000" pitchFamily="2" charset="0"/>
                <a:ea typeface="Andika" panose="02000000000000000000" pitchFamily="2" charset="0"/>
                <a:cs typeface="Andika" panose="02000000000000000000" pitchFamily="2" charset="0"/>
              </a:rPr>
              <a:t>I am learning how to write an email.</a:t>
            </a:r>
          </a:p>
        </p:txBody>
      </p:sp>
      <p:pic>
        <p:nvPicPr>
          <p:cNvPr id="4098" name="Picture 2" descr="Reading - Free people icons">
            <a:extLst>
              <a:ext uri="{FF2B5EF4-FFF2-40B4-BE49-F238E27FC236}">
                <a16:creationId xmlns:a16="http://schemas.microsoft.com/office/drawing/2014/main" id="{07E050BF-ED3A-461D-A302-E8FE9262D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30" y="286886"/>
            <a:ext cx="1359877" cy="1359877"/>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Shape 10">
            <a:extLst>
              <a:ext uri="{FF2B5EF4-FFF2-40B4-BE49-F238E27FC236}">
                <a16:creationId xmlns:a16="http://schemas.microsoft.com/office/drawing/2014/main" id="{A26E9CFD-8B9E-4D05-8ED6-5B41CEACAB25}"/>
              </a:ext>
            </a:extLst>
          </p:cNvPr>
          <p:cNvSpPr/>
          <p:nvPr/>
        </p:nvSpPr>
        <p:spPr>
          <a:xfrm>
            <a:off x="4919219" y="1885646"/>
            <a:ext cx="7130026" cy="1659090"/>
          </a:xfrm>
          <a:custGeom>
            <a:avLst/>
            <a:gdLst>
              <a:gd name="connsiteX0" fmla="*/ 0 w 7130026"/>
              <a:gd name="connsiteY0" fmla="*/ 241517 h 1449073"/>
              <a:gd name="connsiteX1" fmla="*/ 241517 w 7130026"/>
              <a:gd name="connsiteY1" fmla="*/ 0 h 1449073"/>
              <a:gd name="connsiteX2" fmla="*/ 6888509 w 7130026"/>
              <a:gd name="connsiteY2" fmla="*/ 0 h 1449073"/>
              <a:gd name="connsiteX3" fmla="*/ 7130026 w 7130026"/>
              <a:gd name="connsiteY3" fmla="*/ 241517 h 1449073"/>
              <a:gd name="connsiteX4" fmla="*/ 7130026 w 7130026"/>
              <a:gd name="connsiteY4" fmla="*/ 1207556 h 1449073"/>
              <a:gd name="connsiteX5" fmla="*/ 6888509 w 7130026"/>
              <a:gd name="connsiteY5" fmla="*/ 1449073 h 1449073"/>
              <a:gd name="connsiteX6" fmla="*/ 241517 w 7130026"/>
              <a:gd name="connsiteY6" fmla="*/ 1449073 h 1449073"/>
              <a:gd name="connsiteX7" fmla="*/ 0 w 7130026"/>
              <a:gd name="connsiteY7" fmla="*/ 1207556 h 1449073"/>
              <a:gd name="connsiteX8" fmla="*/ 0 w 7130026"/>
              <a:gd name="connsiteY8" fmla="*/ 241517 h 144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449073">
                <a:moveTo>
                  <a:pt x="0" y="241517"/>
                </a:moveTo>
                <a:cubicBezTo>
                  <a:pt x="0" y="108131"/>
                  <a:pt x="108131" y="0"/>
                  <a:pt x="241517" y="0"/>
                </a:cubicBezTo>
                <a:lnTo>
                  <a:pt x="6888509" y="0"/>
                </a:lnTo>
                <a:cubicBezTo>
                  <a:pt x="7021895" y="0"/>
                  <a:pt x="7130026" y="108131"/>
                  <a:pt x="7130026" y="241517"/>
                </a:cubicBezTo>
                <a:lnTo>
                  <a:pt x="7130026" y="1207556"/>
                </a:lnTo>
                <a:cubicBezTo>
                  <a:pt x="7130026" y="1340942"/>
                  <a:pt x="7021895" y="1449073"/>
                  <a:pt x="6888509" y="1449073"/>
                </a:cubicBezTo>
                <a:lnTo>
                  <a:pt x="241517" y="1449073"/>
                </a:lnTo>
                <a:cubicBezTo>
                  <a:pt x="108131" y="1449073"/>
                  <a:pt x="0" y="1340942"/>
                  <a:pt x="0" y="1207556"/>
                </a:cubicBezTo>
                <a:lnTo>
                  <a:pt x="0" y="241517"/>
                </a:lnTo>
                <a:close/>
              </a:path>
            </a:pathLst>
          </a:custGeom>
          <a:solidFill>
            <a:srgbClr val="FFC000"/>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92658" tIns="192658" rIns="192658" bIns="192658"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a:t>
            </a:r>
            <a:r>
              <a:rPr lang="en-GB" sz="3200" b="1" dirty="0">
                <a:latin typeface="Andika" panose="02000000000000000000" pitchFamily="2" charset="0"/>
                <a:ea typeface="Andika" panose="02000000000000000000" pitchFamily="2" charset="0"/>
                <a:cs typeface="Andika" panose="02000000000000000000" pitchFamily="2" charset="0"/>
              </a:rPr>
              <a:t>use resources to help me plan my email.</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12" name="Freeform: Shape 11">
            <a:extLst>
              <a:ext uri="{FF2B5EF4-FFF2-40B4-BE49-F238E27FC236}">
                <a16:creationId xmlns:a16="http://schemas.microsoft.com/office/drawing/2014/main" id="{EB9EF41A-3E6A-4B81-9DF4-4C6C837241D6}"/>
              </a:ext>
            </a:extLst>
          </p:cNvPr>
          <p:cNvSpPr/>
          <p:nvPr/>
        </p:nvSpPr>
        <p:spPr>
          <a:xfrm>
            <a:off x="4919219" y="3615712"/>
            <a:ext cx="7130026" cy="1591858"/>
          </a:xfrm>
          <a:custGeom>
            <a:avLst/>
            <a:gdLst>
              <a:gd name="connsiteX0" fmla="*/ 0 w 7130026"/>
              <a:gd name="connsiteY0" fmla="*/ 231730 h 1390352"/>
              <a:gd name="connsiteX1" fmla="*/ 231730 w 7130026"/>
              <a:gd name="connsiteY1" fmla="*/ 0 h 1390352"/>
              <a:gd name="connsiteX2" fmla="*/ 6898296 w 7130026"/>
              <a:gd name="connsiteY2" fmla="*/ 0 h 1390352"/>
              <a:gd name="connsiteX3" fmla="*/ 7130026 w 7130026"/>
              <a:gd name="connsiteY3" fmla="*/ 231730 h 1390352"/>
              <a:gd name="connsiteX4" fmla="*/ 7130026 w 7130026"/>
              <a:gd name="connsiteY4" fmla="*/ 1158622 h 1390352"/>
              <a:gd name="connsiteX5" fmla="*/ 6898296 w 7130026"/>
              <a:gd name="connsiteY5" fmla="*/ 1390352 h 1390352"/>
              <a:gd name="connsiteX6" fmla="*/ 231730 w 7130026"/>
              <a:gd name="connsiteY6" fmla="*/ 1390352 h 1390352"/>
              <a:gd name="connsiteX7" fmla="*/ 0 w 7130026"/>
              <a:gd name="connsiteY7" fmla="*/ 1158622 h 1390352"/>
              <a:gd name="connsiteX8" fmla="*/ 0 w 7130026"/>
              <a:gd name="connsiteY8" fmla="*/ 231730 h 139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390352">
                <a:moveTo>
                  <a:pt x="0" y="231730"/>
                </a:moveTo>
                <a:cubicBezTo>
                  <a:pt x="0" y="103749"/>
                  <a:pt x="103749" y="0"/>
                  <a:pt x="231730" y="0"/>
                </a:cubicBezTo>
                <a:lnTo>
                  <a:pt x="6898296" y="0"/>
                </a:lnTo>
                <a:cubicBezTo>
                  <a:pt x="7026277" y="0"/>
                  <a:pt x="7130026" y="103749"/>
                  <a:pt x="7130026" y="231730"/>
                </a:cubicBezTo>
                <a:lnTo>
                  <a:pt x="7130026" y="1158622"/>
                </a:lnTo>
                <a:cubicBezTo>
                  <a:pt x="7130026" y="1286603"/>
                  <a:pt x="7026277" y="1390352"/>
                  <a:pt x="6898296" y="1390352"/>
                </a:cubicBezTo>
                <a:lnTo>
                  <a:pt x="231730" y="1390352"/>
                </a:lnTo>
                <a:cubicBezTo>
                  <a:pt x="103749" y="1390352"/>
                  <a:pt x="0" y="1286603"/>
                  <a:pt x="0" y="1158622"/>
                </a:cubicBezTo>
                <a:lnTo>
                  <a:pt x="0" y="231730"/>
                </a:lnTo>
                <a:close/>
              </a:path>
            </a:pathLst>
          </a:custGeom>
          <a:solidFill>
            <a:srgbClr val="00B050"/>
          </a:solidFill>
        </p:spPr>
        <p:style>
          <a:lnRef idx="3">
            <a:schemeClr val="lt1">
              <a:hueOff val="0"/>
              <a:satOff val="0"/>
              <a:lumOff val="0"/>
              <a:alphaOff val="0"/>
            </a:schemeClr>
          </a:lnRef>
          <a:fillRef idx="1">
            <a:schemeClr val="accent4">
              <a:hueOff val="4900445"/>
              <a:satOff val="-20388"/>
              <a:lumOff val="4804"/>
              <a:alphaOff val="0"/>
            </a:schemeClr>
          </a:fillRef>
          <a:effectRef idx="1">
            <a:schemeClr val="accent4">
              <a:hueOff val="4900445"/>
              <a:satOff val="-20388"/>
              <a:lumOff val="4804"/>
              <a:alphaOff val="0"/>
            </a:schemeClr>
          </a:effectRef>
          <a:fontRef idx="minor">
            <a:schemeClr val="lt1"/>
          </a:fontRef>
        </p:style>
        <p:txBody>
          <a:bodyPr spcFirstLastPara="0" vert="horz" wrap="square" lIns="189791" tIns="189791" rIns="189791" bIns="189791"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write an email to inform my friend how to take care of my pet.</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13" name="Freeform: Shape 12">
            <a:extLst>
              <a:ext uri="{FF2B5EF4-FFF2-40B4-BE49-F238E27FC236}">
                <a16:creationId xmlns:a16="http://schemas.microsoft.com/office/drawing/2014/main" id="{B895C837-4C78-4D02-8B95-5EB234D478CD}"/>
              </a:ext>
            </a:extLst>
          </p:cNvPr>
          <p:cNvSpPr/>
          <p:nvPr/>
        </p:nvSpPr>
        <p:spPr>
          <a:xfrm>
            <a:off x="4919219" y="5278546"/>
            <a:ext cx="7130026" cy="1393578"/>
          </a:xfrm>
          <a:custGeom>
            <a:avLst/>
            <a:gdLst>
              <a:gd name="connsiteX0" fmla="*/ 0 w 7130026"/>
              <a:gd name="connsiteY0" fmla="*/ 144197 h 865162"/>
              <a:gd name="connsiteX1" fmla="*/ 144197 w 7130026"/>
              <a:gd name="connsiteY1" fmla="*/ 0 h 865162"/>
              <a:gd name="connsiteX2" fmla="*/ 6985829 w 7130026"/>
              <a:gd name="connsiteY2" fmla="*/ 0 h 865162"/>
              <a:gd name="connsiteX3" fmla="*/ 7130026 w 7130026"/>
              <a:gd name="connsiteY3" fmla="*/ 144197 h 865162"/>
              <a:gd name="connsiteX4" fmla="*/ 7130026 w 7130026"/>
              <a:gd name="connsiteY4" fmla="*/ 720965 h 865162"/>
              <a:gd name="connsiteX5" fmla="*/ 6985829 w 7130026"/>
              <a:gd name="connsiteY5" fmla="*/ 865162 h 865162"/>
              <a:gd name="connsiteX6" fmla="*/ 144197 w 7130026"/>
              <a:gd name="connsiteY6" fmla="*/ 865162 h 865162"/>
              <a:gd name="connsiteX7" fmla="*/ 0 w 7130026"/>
              <a:gd name="connsiteY7" fmla="*/ 720965 h 865162"/>
              <a:gd name="connsiteX8" fmla="*/ 0 w 7130026"/>
              <a:gd name="connsiteY8" fmla="*/ 144197 h 8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865162">
                <a:moveTo>
                  <a:pt x="0" y="144197"/>
                </a:moveTo>
                <a:cubicBezTo>
                  <a:pt x="0" y="64559"/>
                  <a:pt x="64559" y="0"/>
                  <a:pt x="144197" y="0"/>
                </a:cubicBezTo>
                <a:lnTo>
                  <a:pt x="6985829" y="0"/>
                </a:lnTo>
                <a:cubicBezTo>
                  <a:pt x="7065467" y="0"/>
                  <a:pt x="7130026" y="64559"/>
                  <a:pt x="7130026" y="144197"/>
                </a:cubicBezTo>
                <a:lnTo>
                  <a:pt x="7130026" y="720965"/>
                </a:lnTo>
                <a:cubicBezTo>
                  <a:pt x="7130026" y="800603"/>
                  <a:pt x="7065467" y="865162"/>
                  <a:pt x="6985829" y="865162"/>
                </a:cubicBezTo>
                <a:lnTo>
                  <a:pt x="144197" y="865162"/>
                </a:lnTo>
                <a:cubicBezTo>
                  <a:pt x="64559" y="865162"/>
                  <a:pt x="0" y="800603"/>
                  <a:pt x="0" y="720965"/>
                </a:cubicBezTo>
                <a:lnTo>
                  <a:pt x="0" y="144197"/>
                </a:lnTo>
                <a:close/>
              </a:path>
            </a:pathLst>
          </a:custGeom>
        </p:spPr>
        <p:style>
          <a:lnRef idx="3">
            <a:schemeClr val="lt1">
              <a:hueOff val="0"/>
              <a:satOff val="0"/>
              <a:lumOff val="0"/>
              <a:alphaOff val="0"/>
            </a:schemeClr>
          </a:lnRef>
          <a:fillRef idx="1">
            <a:schemeClr val="accent4">
              <a:hueOff val="9800891"/>
              <a:satOff val="-40777"/>
              <a:lumOff val="9608"/>
              <a:alphaOff val="0"/>
            </a:schemeClr>
          </a:fillRef>
          <a:effectRef idx="1">
            <a:schemeClr val="accent4">
              <a:hueOff val="9800891"/>
              <a:satOff val="-40777"/>
              <a:lumOff val="9608"/>
              <a:alphaOff val="0"/>
            </a:schemeClr>
          </a:effectRef>
          <a:fontRef idx="minor">
            <a:schemeClr val="lt1"/>
          </a:fontRef>
        </p:style>
        <p:txBody>
          <a:bodyPr spcFirstLastPara="0" vert="horz" wrap="square" lIns="164154" tIns="164154" rIns="164154" bIns="164154" numCol="1" spcCol="1270" anchor="ctr" anchorCtr="0">
            <a:noAutofit/>
          </a:bodyPr>
          <a:lstStyle/>
          <a:p>
            <a:pPr marL="0" lvl="0" indent="0" algn="l" defTabSz="1422400">
              <a:spcBef>
                <a:spcPct val="0"/>
              </a:spcBef>
              <a:spcAft>
                <a:spcPct val="3500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check my work, improve my writing and correct mistakes. </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pic>
        <p:nvPicPr>
          <p:cNvPr id="2050" name="Picture 2" descr="Understandable Clipart - Write An Email Clipart, HD Png Download ,  Transparent Png Image - PNGitem">
            <a:extLst>
              <a:ext uri="{FF2B5EF4-FFF2-40B4-BE49-F238E27FC236}">
                <a16:creationId xmlns:a16="http://schemas.microsoft.com/office/drawing/2014/main" id="{30933D95-50DB-47DD-8785-350E406283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74259"/>
            <a:ext cx="4816787" cy="3719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31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AD2F5-B245-44C6-92F1-BFFBAE6806D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878E0D2-BA23-4C02-936C-E864DBD2DA6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21CD6680-EC2C-44A4-96F7-4CDD7EE67A05}"/>
              </a:ext>
            </a:extLst>
          </p:cNvPr>
          <p:cNvPicPr>
            <a:picLocks noChangeAspect="1"/>
          </p:cNvPicPr>
          <p:nvPr/>
        </p:nvPicPr>
        <p:blipFill rotWithShape="1">
          <a:blip r:embed="rId3"/>
          <a:srcRect t="1291" b="-1"/>
          <a:stretch/>
        </p:blipFill>
        <p:spPr>
          <a:xfrm>
            <a:off x="588074" y="298912"/>
            <a:ext cx="11180342" cy="63170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31" name="Group 30">
            <a:extLst>
              <a:ext uri="{FF2B5EF4-FFF2-40B4-BE49-F238E27FC236}">
                <a16:creationId xmlns:a16="http://schemas.microsoft.com/office/drawing/2014/main" id="{32753481-9F7C-43A9-A6C1-BA5CDC3056C6}"/>
              </a:ext>
            </a:extLst>
          </p:cNvPr>
          <p:cNvGrpSpPr/>
          <p:nvPr/>
        </p:nvGrpSpPr>
        <p:grpSpPr>
          <a:xfrm>
            <a:off x="1665247" y="534123"/>
            <a:ext cx="7504489" cy="563316"/>
            <a:chOff x="1665247" y="534123"/>
            <a:chExt cx="7504489" cy="563316"/>
          </a:xfrm>
        </p:grpSpPr>
        <p:sp>
          <p:nvSpPr>
            <p:cNvPr id="21" name="Rectangle: Rounded Corners 20">
              <a:extLst>
                <a:ext uri="{FF2B5EF4-FFF2-40B4-BE49-F238E27FC236}">
                  <a16:creationId xmlns:a16="http://schemas.microsoft.com/office/drawing/2014/main" id="{EB40D4BE-B92B-48E0-8DF8-2269AA900163}"/>
                </a:ext>
              </a:extLst>
            </p:cNvPr>
            <p:cNvSpPr/>
            <p:nvPr/>
          </p:nvSpPr>
          <p:spPr>
            <a:xfrm>
              <a:off x="2369845" y="534123"/>
              <a:ext cx="6799891" cy="563316"/>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solidFill>
                    <a:schemeClr val="tx1"/>
                  </a:solidFill>
                  <a:latin typeface="Andika" panose="02000000000000000000" pitchFamily="2" charset="0"/>
                  <a:ea typeface="Andika" panose="02000000000000000000" pitchFamily="2" charset="0"/>
                  <a:cs typeface="Andika" panose="02000000000000000000" pitchFamily="2" charset="0"/>
                </a:rPr>
                <a:t>1.  In the ‘To’ box write the email address of the person you are writing to.   </a:t>
              </a:r>
            </a:p>
          </p:txBody>
        </p:sp>
        <p:sp>
          <p:nvSpPr>
            <p:cNvPr id="22" name="Arrow: Left 21">
              <a:extLst>
                <a:ext uri="{FF2B5EF4-FFF2-40B4-BE49-F238E27FC236}">
                  <a16:creationId xmlns:a16="http://schemas.microsoft.com/office/drawing/2014/main" id="{AB397A50-EF48-4D2D-A69E-ED8E015A97DD}"/>
                </a:ext>
              </a:extLst>
            </p:cNvPr>
            <p:cNvSpPr/>
            <p:nvPr/>
          </p:nvSpPr>
          <p:spPr>
            <a:xfrm>
              <a:off x="1665247" y="681037"/>
              <a:ext cx="704598" cy="303943"/>
            </a:xfrm>
            <a:prstGeom prst="lef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grpSp>
        <p:nvGrpSpPr>
          <p:cNvPr id="32" name="Group 31">
            <a:extLst>
              <a:ext uri="{FF2B5EF4-FFF2-40B4-BE49-F238E27FC236}">
                <a16:creationId xmlns:a16="http://schemas.microsoft.com/office/drawing/2014/main" id="{D965E9A2-0E70-48BE-827E-8C4233FED2BE}"/>
              </a:ext>
            </a:extLst>
          </p:cNvPr>
          <p:cNvGrpSpPr/>
          <p:nvPr/>
        </p:nvGrpSpPr>
        <p:grpSpPr>
          <a:xfrm>
            <a:off x="1981200" y="1125416"/>
            <a:ext cx="7380265" cy="563316"/>
            <a:chOff x="1981200" y="1125416"/>
            <a:chExt cx="7380265" cy="563316"/>
          </a:xfrm>
        </p:grpSpPr>
        <p:sp>
          <p:nvSpPr>
            <p:cNvPr id="20" name="Rectangle: Rounded Corners 19">
              <a:extLst>
                <a:ext uri="{FF2B5EF4-FFF2-40B4-BE49-F238E27FC236}">
                  <a16:creationId xmlns:a16="http://schemas.microsoft.com/office/drawing/2014/main" id="{D3E81BD1-8AB1-40E2-9537-BB67E9BA8F07}"/>
                </a:ext>
              </a:extLst>
            </p:cNvPr>
            <p:cNvSpPr/>
            <p:nvPr/>
          </p:nvSpPr>
          <p:spPr>
            <a:xfrm>
              <a:off x="2561574" y="1125416"/>
              <a:ext cx="6799891" cy="563316"/>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schemeClr val="tx1"/>
                  </a:solidFill>
                  <a:latin typeface="Andika" panose="02000000000000000000" pitchFamily="2" charset="0"/>
                  <a:ea typeface="Andika" panose="02000000000000000000" pitchFamily="2" charset="0"/>
                  <a:cs typeface="Andika" panose="02000000000000000000" pitchFamily="2" charset="0"/>
                </a:rPr>
                <a:t>2.  In the ‘Subject’ write the title of your email.  It could be something like ‘Sleepover’ or ‘Weekend Plans’.  </a:t>
              </a:r>
            </a:p>
          </p:txBody>
        </p:sp>
        <p:sp>
          <p:nvSpPr>
            <p:cNvPr id="23" name="Arrow: Left 22">
              <a:extLst>
                <a:ext uri="{FF2B5EF4-FFF2-40B4-BE49-F238E27FC236}">
                  <a16:creationId xmlns:a16="http://schemas.microsoft.com/office/drawing/2014/main" id="{ADD879D8-D15D-4B95-B84D-234F14E3E7C5}"/>
                </a:ext>
              </a:extLst>
            </p:cNvPr>
            <p:cNvSpPr/>
            <p:nvPr/>
          </p:nvSpPr>
          <p:spPr>
            <a:xfrm>
              <a:off x="1981200" y="1200384"/>
              <a:ext cx="580374" cy="303943"/>
            </a:xfrm>
            <a:prstGeom prst="lef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grpSp>
        <p:nvGrpSpPr>
          <p:cNvPr id="33" name="Group 32">
            <a:extLst>
              <a:ext uri="{FF2B5EF4-FFF2-40B4-BE49-F238E27FC236}">
                <a16:creationId xmlns:a16="http://schemas.microsoft.com/office/drawing/2014/main" id="{0B5C179D-282A-4264-97B7-028E7ED77752}"/>
              </a:ext>
            </a:extLst>
          </p:cNvPr>
          <p:cNvGrpSpPr/>
          <p:nvPr/>
        </p:nvGrpSpPr>
        <p:grpSpPr>
          <a:xfrm>
            <a:off x="1860202" y="1734360"/>
            <a:ext cx="8365346" cy="617446"/>
            <a:chOff x="1860202" y="1734360"/>
            <a:chExt cx="8365346" cy="617446"/>
          </a:xfrm>
        </p:grpSpPr>
        <p:sp>
          <p:nvSpPr>
            <p:cNvPr id="19" name="Rectangle: Rounded Corners 18">
              <a:extLst>
                <a:ext uri="{FF2B5EF4-FFF2-40B4-BE49-F238E27FC236}">
                  <a16:creationId xmlns:a16="http://schemas.microsoft.com/office/drawing/2014/main" id="{74E2C345-50C8-4F9F-A848-3F0847658C4D}"/>
                </a:ext>
              </a:extLst>
            </p:cNvPr>
            <p:cNvSpPr/>
            <p:nvPr/>
          </p:nvSpPr>
          <p:spPr>
            <a:xfrm>
              <a:off x="3425657" y="1788490"/>
              <a:ext cx="6799891" cy="563316"/>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solidFill>
                    <a:schemeClr val="tx1"/>
                  </a:solidFill>
                  <a:latin typeface="Andika" panose="02000000000000000000" pitchFamily="2" charset="0"/>
                  <a:ea typeface="Andika" panose="02000000000000000000" pitchFamily="2" charset="0"/>
                  <a:cs typeface="Andika" panose="02000000000000000000" pitchFamily="2" charset="0"/>
                </a:rPr>
                <a:t>3.  In the ‘From’ write your own email address. </a:t>
              </a:r>
            </a:p>
          </p:txBody>
        </p:sp>
        <p:sp>
          <p:nvSpPr>
            <p:cNvPr id="24" name="Arrow: Left 23">
              <a:extLst>
                <a:ext uri="{FF2B5EF4-FFF2-40B4-BE49-F238E27FC236}">
                  <a16:creationId xmlns:a16="http://schemas.microsoft.com/office/drawing/2014/main" id="{3D43597E-FB47-42D7-BDD0-457BB94E9B2A}"/>
                </a:ext>
              </a:extLst>
            </p:cNvPr>
            <p:cNvSpPr/>
            <p:nvPr/>
          </p:nvSpPr>
          <p:spPr>
            <a:xfrm rot="343177">
              <a:off x="1860202" y="1734360"/>
              <a:ext cx="1629526" cy="270583"/>
            </a:xfrm>
            <a:prstGeom prst="lef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grpSp>
        <p:nvGrpSpPr>
          <p:cNvPr id="34" name="Group 33">
            <a:extLst>
              <a:ext uri="{FF2B5EF4-FFF2-40B4-BE49-F238E27FC236}">
                <a16:creationId xmlns:a16="http://schemas.microsoft.com/office/drawing/2014/main" id="{EA0589A4-376B-4386-A1CD-B6D6546032AF}"/>
              </a:ext>
            </a:extLst>
          </p:cNvPr>
          <p:cNvGrpSpPr/>
          <p:nvPr/>
        </p:nvGrpSpPr>
        <p:grpSpPr>
          <a:xfrm>
            <a:off x="2879178" y="2374738"/>
            <a:ext cx="6165547" cy="1022040"/>
            <a:chOff x="2879178" y="2374738"/>
            <a:chExt cx="6165547" cy="1022040"/>
          </a:xfrm>
        </p:grpSpPr>
        <p:sp>
          <p:nvSpPr>
            <p:cNvPr id="16" name="Rectangle: Rounded Corners 15">
              <a:extLst>
                <a:ext uri="{FF2B5EF4-FFF2-40B4-BE49-F238E27FC236}">
                  <a16:creationId xmlns:a16="http://schemas.microsoft.com/office/drawing/2014/main" id="{B5311287-12EF-4021-85EB-465334E3A825}"/>
                </a:ext>
              </a:extLst>
            </p:cNvPr>
            <p:cNvSpPr/>
            <p:nvPr/>
          </p:nvSpPr>
          <p:spPr>
            <a:xfrm>
              <a:off x="3703178" y="2374738"/>
              <a:ext cx="5341547" cy="1022040"/>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4. Click on ‘Attach’ if you need to add on a document or picture to your email.</a:t>
              </a:r>
            </a:p>
          </p:txBody>
        </p:sp>
        <p:sp>
          <p:nvSpPr>
            <p:cNvPr id="26" name="Arrow: Left 25">
              <a:extLst>
                <a:ext uri="{FF2B5EF4-FFF2-40B4-BE49-F238E27FC236}">
                  <a16:creationId xmlns:a16="http://schemas.microsoft.com/office/drawing/2014/main" id="{AC2B4D43-3FAC-4E71-AE31-C440F121FB97}"/>
                </a:ext>
              </a:extLst>
            </p:cNvPr>
            <p:cNvSpPr/>
            <p:nvPr/>
          </p:nvSpPr>
          <p:spPr>
            <a:xfrm rot="1626603" flipV="1">
              <a:off x="2879178" y="2444906"/>
              <a:ext cx="1040401" cy="264207"/>
            </a:xfrm>
            <a:prstGeom prst="lef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grpSp>
        <p:nvGrpSpPr>
          <p:cNvPr id="37" name="Group 36">
            <a:extLst>
              <a:ext uri="{FF2B5EF4-FFF2-40B4-BE49-F238E27FC236}">
                <a16:creationId xmlns:a16="http://schemas.microsoft.com/office/drawing/2014/main" id="{4CE5E575-6BC4-4857-8A93-A4840AC77453}"/>
              </a:ext>
            </a:extLst>
          </p:cNvPr>
          <p:cNvGrpSpPr/>
          <p:nvPr/>
        </p:nvGrpSpPr>
        <p:grpSpPr>
          <a:xfrm>
            <a:off x="838199" y="2487370"/>
            <a:ext cx="3446751" cy="3287088"/>
            <a:chOff x="838199" y="2487370"/>
            <a:chExt cx="3446751" cy="3287088"/>
          </a:xfrm>
        </p:grpSpPr>
        <p:sp>
          <p:nvSpPr>
            <p:cNvPr id="17" name="Rectangle: Rounded Corners 16">
              <a:extLst>
                <a:ext uri="{FF2B5EF4-FFF2-40B4-BE49-F238E27FC236}">
                  <a16:creationId xmlns:a16="http://schemas.microsoft.com/office/drawing/2014/main" id="{53E96A7E-0927-477B-9824-A157197433F7}"/>
                </a:ext>
              </a:extLst>
            </p:cNvPr>
            <p:cNvSpPr/>
            <p:nvPr/>
          </p:nvSpPr>
          <p:spPr>
            <a:xfrm>
              <a:off x="838199" y="3147060"/>
              <a:ext cx="3446751" cy="26273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ndika" panose="02000000000000000000" pitchFamily="2" charset="0"/>
                  <a:ea typeface="Andika" panose="02000000000000000000" pitchFamily="2" charset="0"/>
                  <a:cs typeface="Andika" panose="02000000000000000000" pitchFamily="2" charset="0"/>
                </a:rPr>
                <a:t>Once you have checked what you have written a couple of times, then the final thing you need to do is press ‘Send’.  The email will be sent! Remember…you cannot unsend an email once you press ‘Send’.</a:t>
              </a:r>
              <a:endParaRPr lang="en-GB" dirty="0">
                <a:ln w="0"/>
                <a:solidFill>
                  <a:schemeClr val="tx1"/>
                </a:solidFill>
                <a:effectLst>
                  <a:outerShdw blurRad="38100" dist="19050" dir="2700000" algn="tl" rotWithShape="0">
                    <a:schemeClr val="dk1">
                      <a:alpha val="40000"/>
                    </a:schemeClr>
                  </a:outerShdw>
                </a:effectLst>
              </a:endParaRPr>
            </a:p>
          </p:txBody>
        </p:sp>
        <p:sp>
          <p:nvSpPr>
            <p:cNvPr id="27" name="Arrow: Left 26">
              <a:extLst>
                <a:ext uri="{FF2B5EF4-FFF2-40B4-BE49-F238E27FC236}">
                  <a16:creationId xmlns:a16="http://schemas.microsoft.com/office/drawing/2014/main" id="{4A08ADD9-854F-4830-8C51-04055832444B}"/>
                </a:ext>
              </a:extLst>
            </p:cNvPr>
            <p:cNvSpPr/>
            <p:nvPr/>
          </p:nvSpPr>
          <p:spPr>
            <a:xfrm rot="4821278">
              <a:off x="1124456" y="2660848"/>
              <a:ext cx="833416" cy="486459"/>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 name="Group 35">
            <a:extLst>
              <a:ext uri="{FF2B5EF4-FFF2-40B4-BE49-F238E27FC236}">
                <a16:creationId xmlns:a16="http://schemas.microsoft.com/office/drawing/2014/main" id="{6A923C3F-4F4B-4B6A-8826-6A77E604ABEF}"/>
              </a:ext>
            </a:extLst>
          </p:cNvPr>
          <p:cNvGrpSpPr/>
          <p:nvPr/>
        </p:nvGrpSpPr>
        <p:grpSpPr>
          <a:xfrm>
            <a:off x="4884001" y="3551379"/>
            <a:ext cx="5341547" cy="1984181"/>
            <a:chOff x="4884001" y="3551379"/>
            <a:chExt cx="5341547" cy="1984181"/>
          </a:xfrm>
        </p:grpSpPr>
        <p:sp>
          <p:nvSpPr>
            <p:cNvPr id="29" name="Rectangle: Rounded Corners 28">
              <a:extLst>
                <a:ext uri="{FF2B5EF4-FFF2-40B4-BE49-F238E27FC236}">
                  <a16:creationId xmlns:a16="http://schemas.microsoft.com/office/drawing/2014/main" id="{013A239E-C93F-4D8E-8E6F-24B658D50FCC}"/>
                </a:ext>
              </a:extLst>
            </p:cNvPr>
            <p:cNvSpPr/>
            <p:nvPr/>
          </p:nvSpPr>
          <p:spPr>
            <a:xfrm>
              <a:off x="4884001" y="4074597"/>
              <a:ext cx="5341547" cy="1460963"/>
            </a:xfrm>
            <a:prstGeom prst="roundRect">
              <a:avLst/>
            </a:prstGeom>
            <a:solidFill>
              <a:srgbClr val="CC66F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5. Write your message in the large area.  Be chatty, funny, informal to your friends and family and more formal to others.  This bit is just like writing a letter.  </a:t>
              </a:r>
            </a:p>
          </p:txBody>
        </p:sp>
        <p:sp>
          <p:nvSpPr>
            <p:cNvPr id="35" name="Arrow: Left 34">
              <a:extLst>
                <a:ext uri="{FF2B5EF4-FFF2-40B4-BE49-F238E27FC236}">
                  <a16:creationId xmlns:a16="http://schemas.microsoft.com/office/drawing/2014/main" id="{2C643D98-10AD-4A3F-86A7-D1C13401CF24}"/>
                </a:ext>
              </a:extLst>
            </p:cNvPr>
            <p:cNvSpPr/>
            <p:nvPr/>
          </p:nvSpPr>
          <p:spPr>
            <a:xfrm rot="4821278">
              <a:off x="5854853" y="3710036"/>
              <a:ext cx="648544" cy="331230"/>
            </a:xfrm>
            <a:prstGeom prst="leftArrow">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1441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4A2D94-1810-470E-872C-C9DF7058F82E}"/>
              </a:ext>
            </a:extLst>
          </p:cNvPr>
          <p:cNvPicPr>
            <a:picLocks noChangeAspect="1"/>
          </p:cNvPicPr>
          <p:nvPr/>
        </p:nvPicPr>
        <p:blipFill>
          <a:blip r:embed="rId3"/>
          <a:stretch>
            <a:fillRect/>
          </a:stretch>
        </p:blipFill>
        <p:spPr>
          <a:xfrm>
            <a:off x="436629" y="422132"/>
            <a:ext cx="11318742" cy="60495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44687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Free dog clipart, ready for PERSONAL and COMMERCIAL projects! | Dog clip art,  Dog bowls, Clip art">
            <a:extLst>
              <a:ext uri="{FF2B5EF4-FFF2-40B4-BE49-F238E27FC236}">
                <a16:creationId xmlns:a16="http://schemas.microsoft.com/office/drawing/2014/main" id="{F98C8ECF-818B-471E-9A78-21BBBF9C26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736"/>
          <a:stretch/>
        </p:blipFill>
        <p:spPr bwMode="auto">
          <a:xfrm>
            <a:off x="8833227" y="2748434"/>
            <a:ext cx="2143125" cy="125595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8CF115D6-E2EA-4B29-B848-427148388083}"/>
              </a:ext>
            </a:extLst>
          </p:cNvPr>
          <p:cNvSpPr/>
          <p:nvPr/>
        </p:nvSpPr>
        <p:spPr>
          <a:xfrm>
            <a:off x="8705082" y="6302894"/>
            <a:ext cx="1484702" cy="46166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ndika" panose="02000000000000000000" pitchFamily="2" charset="0"/>
                <a:ea typeface="Andika" panose="02000000000000000000" pitchFamily="2" charset="0"/>
                <a:cs typeface="Andika" panose="02000000000000000000" pitchFamily="2" charset="0"/>
              </a:rPr>
              <a:t>backyard</a:t>
            </a:r>
          </a:p>
        </p:txBody>
      </p:sp>
      <p:sp>
        <p:nvSpPr>
          <p:cNvPr id="30" name="Rectangle 29">
            <a:extLst>
              <a:ext uri="{FF2B5EF4-FFF2-40B4-BE49-F238E27FC236}">
                <a16:creationId xmlns:a16="http://schemas.microsoft.com/office/drawing/2014/main" id="{C23E9DA4-9A71-4E13-9B9D-A22C64ED8032}"/>
              </a:ext>
            </a:extLst>
          </p:cNvPr>
          <p:cNvSpPr/>
          <p:nvPr/>
        </p:nvSpPr>
        <p:spPr>
          <a:xfrm>
            <a:off x="5876134" y="6283019"/>
            <a:ext cx="867545" cy="46166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ndika" panose="02000000000000000000" pitchFamily="2" charset="0"/>
                <a:ea typeface="Andika" panose="02000000000000000000" pitchFamily="2" charset="0"/>
                <a:cs typeface="Andika" panose="02000000000000000000" pitchFamily="2" charset="0"/>
              </a:rPr>
              <a:t>toys </a:t>
            </a:r>
          </a:p>
        </p:txBody>
      </p:sp>
      <p:sp>
        <p:nvSpPr>
          <p:cNvPr id="32" name="Rectangle 31">
            <a:extLst>
              <a:ext uri="{FF2B5EF4-FFF2-40B4-BE49-F238E27FC236}">
                <a16:creationId xmlns:a16="http://schemas.microsoft.com/office/drawing/2014/main" id="{53EBDCF8-087F-4C11-A354-9E9885E60A08}"/>
              </a:ext>
            </a:extLst>
          </p:cNvPr>
          <p:cNvSpPr/>
          <p:nvPr/>
        </p:nvSpPr>
        <p:spPr>
          <a:xfrm>
            <a:off x="1194496" y="528657"/>
            <a:ext cx="989374" cy="46166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ndika" panose="02000000000000000000" pitchFamily="2" charset="0"/>
                <a:ea typeface="Andika" panose="02000000000000000000" pitchFamily="2" charset="0"/>
                <a:cs typeface="Andika" panose="02000000000000000000" pitchFamily="2" charset="0"/>
              </a:rPr>
              <a:t>brush</a:t>
            </a:r>
          </a:p>
        </p:txBody>
      </p:sp>
      <p:sp>
        <p:nvSpPr>
          <p:cNvPr id="33" name="Rectangle 32">
            <a:extLst>
              <a:ext uri="{FF2B5EF4-FFF2-40B4-BE49-F238E27FC236}">
                <a16:creationId xmlns:a16="http://schemas.microsoft.com/office/drawing/2014/main" id="{39F32945-B0B1-4225-B9D5-F9DC80B3F75A}"/>
              </a:ext>
            </a:extLst>
          </p:cNvPr>
          <p:cNvSpPr/>
          <p:nvPr/>
        </p:nvSpPr>
        <p:spPr>
          <a:xfrm>
            <a:off x="4042421" y="297824"/>
            <a:ext cx="1269899" cy="46166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ndika" panose="02000000000000000000" pitchFamily="2" charset="0"/>
                <a:ea typeface="Andika" panose="02000000000000000000" pitchFamily="2" charset="0"/>
                <a:cs typeface="Andika" panose="02000000000000000000" pitchFamily="2" charset="0"/>
              </a:rPr>
              <a:t>cuddles</a:t>
            </a:r>
          </a:p>
        </p:txBody>
      </p:sp>
      <p:pic>
        <p:nvPicPr>
          <p:cNvPr id="19" name="Picture 2" descr="https://lh3.googleusercontent.com/QQJBvWSb2RauEIwocOON3ScfIHNLcHHDcEcSUpp7EQP85-Od325ylE0XnwgPu-_aStFdv4m1wV4g1hdiAVhsBZLpps2CfDUfZQ2Z6gHpmjvRbC8gLROBOFbLUM7cdpfmHR9Do3FrrJxs7zMojjPPNnFYxDADEyIScqurzJaYoT64gZDFKZqRaIZkmgkBu1IPNVJGURu9HrXaywl3-MnA3sShxmCvoeo5A3SAa7Lva_M1C4YEPUpZb_Bbl5ma4KHYN6m0FFIziN14-fC8KXlXC4017vl40kER3bsKlDp62su6CKdZLBRajk4OKPhJBVXABuXPOCwXQDDMiSRxGkgAmjCmCfLieFFZTTE46QRDWqEVdLTh59LdwL3Xdj1IwsIrp5DL-eg6pu_44PRhwgENhxv4TFu132s5nAzPrGmblYA707u_uDI73E0pq0YOWXEDoZ3u6RBagPiA8rhiw3Omh1wsQ1g4KAM811xBJUT0S3oM888b-caYbHmbWYDAQJ9yQ0URuGV7FWKP87zQzhGBEcOR62uV6HQoIo9z5Zn50KbFO4fCjitPAhfKIl2U2EcmAsLFmE6Iwht71qfVcf4E5vlq6os-OLYawvmADNcpAKMqcc1vAKiQ7ScXQ1ioN0CBGiSow7qYGqKUkgvXLNoMcXQs4t0_tzxKExyDSVE8jVL8D9iA0rlj2JJQpj-jj78=w532-h943-no?authuser=0">
            <a:extLst>
              <a:ext uri="{FF2B5EF4-FFF2-40B4-BE49-F238E27FC236}">
                <a16:creationId xmlns:a16="http://schemas.microsoft.com/office/drawing/2014/main" id="{7079FFC6-C1FD-4D01-8C9C-38B65705BF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552" b="31700"/>
          <a:stretch/>
        </p:blipFill>
        <p:spPr bwMode="auto">
          <a:xfrm>
            <a:off x="4187503" y="1922479"/>
            <a:ext cx="3187030" cy="28776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descr="ᐈ Backyard clip art stock backgrounds, Royalty Free back yard cliparts |  download on Depositphotos®">
            <a:extLst>
              <a:ext uri="{FF2B5EF4-FFF2-40B4-BE49-F238E27FC236}">
                <a16:creationId xmlns:a16="http://schemas.microsoft.com/office/drawing/2014/main" id="{89C384F1-B1A3-4002-B24E-8437DC3B03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2602" y="5005030"/>
            <a:ext cx="1645995" cy="13299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t Toys clipart, cliparts of Cat Toys free download (wmf, eps, emf, svg,  png, gif) formats">
            <a:extLst>
              <a:ext uri="{FF2B5EF4-FFF2-40B4-BE49-F238E27FC236}">
                <a16:creationId xmlns:a16="http://schemas.microsoft.com/office/drawing/2014/main" id="{ACE20A94-B2DC-486C-BEC4-C757C5102E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6939" y="5489920"/>
            <a:ext cx="1070256" cy="10702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ap clipart - Clip Art Library">
            <a:extLst>
              <a:ext uri="{FF2B5EF4-FFF2-40B4-BE49-F238E27FC236}">
                <a16:creationId xmlns:a16="http://schemas.microsoft.com/office/drawing/2014/main" id="{E6B9A68D-C408-4810-BBA3-EF498546DC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2727" y="138666"/>
            <a:ext cx="840618" cy="131346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ree Cat Litter Cliparts, Download Free Clip Art, Free Clip Art on Clipart  Library">
            <a:extLst>
              <a:ext uri="{FF2B5EF4-FFF2-40B4-BE49-F238E27FC236}">
                <a16:creationId xmlns:a16="http://schemas.microsoft.com/office/drawing/2014/main" id="{E54E0A02-4EED-4017-B25D-0F3BE6900A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456" y="2939830"/>
            <a:ext cx="1395807" cy="1289069"/>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AAE76513-7B29-4730-9FEB-3B7B0F01894D}"/>
              </a:ext>
            </a:extLst>
          </p:cNvPr>
          <p:cNvSpPr/>
          <p:nvPr/>
        </p:nvSpPr>
        <p:spPr>
          <a:xfrm>
            <a:off x="1107123" y="4067730"/>
            <a:ext cx="986168" cy="46166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ndika" panose="02000000000000000000" pitchFamily="2" charset="0"/>
                <a:ea typeface="Andika" panose="02000000000000000000" pitchFamily="2" charset="0"/>
                <a:cs typeface="Andika" panose="02000000000000000000" pitchFamily="2" charset="0"/>
              </a:rPr>
              <a:t>litter </a:t>
            </a:r>
          </a:p>
        </p:txBody>
      </p:sp>
      <p:pic>
        <p:nvPicPr>
          <p:cNvPr id="1036" name="Picture 12" descr="Brush clipart cat, Picture #130024 brush clipart cat">
            <a:extLst>
              <a:ext uri="{FF2B5EF4-FFF2-40B4-BE49-F238E27FC236}">
                <a16:creationId xmlns:a16="http://schemas.microsoft.com/office/drawing/2014/main" id="{27CAD6F3-524C-4938-A2B5-6027DA059A8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3598" y="990322"/>
            <a:ext cx="1867472" cy="13988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85C435E-0B2F-4F64-B1F5-27000E33E9FA}"/>
              </a:ext>
            </a:extLst>
          </p:cNvPr>
          <p:cNvPicPr>
            <a:picLocks noChangeAspect="1"/>
          </p:cNvPicPr>
          <p:nvPr/>
        </p:nvPicPr>
        <p:blipFill rotWithShape="1">
          <a:blip r:embed="rId10"/>
          <a:srcRect l="4465" t="4948" r="6835" b="7243"/>
          <a:stretch/>
        </p:blipFill>
        <p:spPr>
          <a:xfrm>
            <a:off x="1333948" y="4786199"/>
            <a:ext cx="1523006" cy="1623703"/>
          </a:xfrm>
          <a:prstGeom prst="rect">
            <a:avLst/>
          </a:prstGeom>
        </p:spPr>
      </p:pic>
      <p:cxnSp>
        <p:nvCxnSpPr>
          <p:cNvPr id="5" name="Straight Arrow Connector 4">
            <a:extLst>
              <a:ext uri="{FF2B5EF4-FFF2-40B4-BE49-F238E27FC236}">
                <a16:creationId xmlns:a16="http://schemas.microsoft.com/office/drawing/2014/main" id="{660C0698-7E0E-41FD-877A-62F95B6342F6}"/>
              </a:ext>
            </a:extLst>
          </p:cNvPr>
          <p:cNvCxnSpPr/>
          <p:nvPr/>
        </p:nvCxnSpPr>
        <p:spPr>
          <a:xfrm flipV="1">
            <a:off x="7374533" y="1452132"/>
            <a:ext cx="1330549" cy="7390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8207801-D8B0-45B1-BC56-055FD78F85A5}"/>
              </a:ext>
            </a:extLst>
          </p:cNvPr>
          <p:cNvCxnSpPr>
            <a:cxnSpLocks/>
          </p:cNvCxnSpPr>
          <p:nvPr/>
        </p:nvCxnSpPr>
        <p:spPr>
          <a:xfrm>
            <a:off x="7392518" y="3331760"/>
            <a:ext cx="54832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917A60A9-4FEC-46D9-9F01-A7D73A4D1FE7}"/>
              </a:ext>
            </a:extLst>
          </p:cNvPr>
          <p:cNvSpPr/>
          <p:nvPr/>
        </p:nvSpPr>
        <p:spPr>
          <a:xfrm>
            <a:off x="8266626" y="2626476"/>
            <a:ext cx="3276329" cy="190293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122EA698-44E3-485A-8784-FA01951DF82D}"/>
              </a:ext>
            </a:extLst>
          </p:cNvPr>
          <p:cNvSpPr/>
          <p:nvPr/>
        </p:nvSpPr>
        <p:spPr>
          <a:xfrm>
            <a:off x="8304644" y="4017121"/>
            <a:ext cx="3187030" cy="46166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ndika" panose="02000000000000000000" pitchFamily="2" charset="0"/>
                <a:ea typeface="Andika" panose="02000000000000000000" pitchFamily="2" charset="0"/>
                <a:cs typeface="Andika" panose="02000000000000000000" pitchFamily="2" charset="0"/>
              </a:rPr>
              <a:t>dry food and water</a:t>
            </a:r>
          </a:p>
        </p:txBody>
      </p:sp>
      <p:sp>
        <p:nvSpPr>
          <p:cNvPr id="24" name="Rectangle: Rounded Corners 23">
            <a:extLst>
              <a:ext uri="{FF2B5EF4-FFF2-40B4-BE49-F238E27FC236}">
                <a16:creationId xmlns:a16="http://schemas.microsoft.com/office/drawing/2014/main" id="{41371242-AD14-4308-A470-BF78E22509FC}"/>
              </a:ext>
            </a:extLst>
          </p:cNvPr>
          <p:cNvSpPr/>
          <p:nvPr/>
        </p:nvSpPr>
        <p:spPr>
          <a:xfrm>
            <a:off x="8288116" y="4897466"/>
            <a:ext cx="2359240" cy="190293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47DC2C80-23CC-427A-A7EB-60A73B8D647C}"/>
              </a:ext>
            </a:extLst>
          </p:cNvPr>
          <p:cNvSpPr/>
          <p:nvPr/>
        </p:nvSpPr>
        <p:spPr>
          <a:xfrm>
            <a:off x="4723016" y="5322307"/>
            <a:ext cx="1995401" cy="1536484"/>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id="{B1E5CDE5-15E1-486B-AE44-2C2F0ED8F3CA}"/>
              </a:ext>
            </a:extLst>
          </p:cNvPr>
          <p:cNvSpPr/>
          <p:nvPr/>
        </p:nvSpPr>
        <p:spPr>
          <a:xfrm>
            <a:off x="936170" y="4745545"/>
            <a:ext cx="2359240" cy="190293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A82BE517-3EEB-4993-82CD-A73BB0E0D877}"/>
              </a:ext>
            </a:extLst>
          </p:cNvPr>
          <p:cNvSpPr/>
          <p:nvPr/>
        </p:nvSpPr>
        <p:spPr>
          <a:xfrm>
            <a:off x="167428" y="2763718"/>
            <a:ext cx="2016442" cy="171485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Rounded Corners 30">
            <a:extLst>
              <a:ext uri="{FF2B5EF4-FFF2-40B4-BE49-F238E27FC236}">
                <a16:creationId xmlns:a16="http://schemas.microsoft.com/office/drawing/2014/main" id="{3723854B-9EC3-43FA-9DB1-02EC0C067DD5}"/>
              </a:ext>
            </a:extLst>
          </p:cNvPr>
          <p:cNvSpPr/>
          <p:nvPr/>
        </p:nvSpPr>
        <p:spPr>
          <a:xfrm>
            <a:off x="512807" y="476304"/>
            <a:ext cx="2359239" cy="204104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Rounded Corners 33">
            <a:extLst>
              <a:ext uri="{FF2B5EF4-FFF2-40B4-BE49-F238E27FC236}">
                <a16:creationId xmlns:a16="http://schemas.microsoft.com/office/drawing/2014/main" id="{C0544955-02CA-4725-B17F-2C006C321DA1}"/>
              </a:ext>
            </a:extLst>
          </p:cNvPr>
          <p:cNvSpPr/>
          <p:nvPr/>
        </p:nvSpPr>
        <p:spPr>
          <a:xfrm>
            <a:off x="3866157" y="74165"/>
            <a:ext cx="2689483" cy="137796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Straight Arrow Connector 34">
            <a:extLst>
              <a:ext uri="{FF2B5EF4-FFF2-40B4-BE49-F238E27FC236}">
                <a16:creationId xmlns:a16="http://schemas.microsoft.com/office/drawing/2014/main" id="{73A49F79-D75A-4CA0-A53F-377C43D64011}"/>
              </a:ext>
            </a:extLst>
          </p:cNvPr>
          <p:cNvCxnSpPr>
            <a:cxnSpLocks/>
          </p:cNvCxnSpPr>
          <p:nvPr/>
        </p:nvCxnSpPr>
        <p:spPr>
          <a:xfrm>
            <a:off x="7374533" y="3870962"/>
            <a:ext cx="1028927" cy="11454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51B9430-0949-42C5-AF93-F8FFA0945F96}"/>
              </a:ext>
            </a:extLst>
          </p:cNvPr>
          <p:cNvCxnSpPr>
            <a:cxnSpLocks/>
            <a:endCxn id="26" idx="0"/>
          </p:cNvCxnSpPr>
          <p:nvPr/>
        </p:nvCxnSpPr>
        <p:spPr>
          <a:xfrm flipH="1">
            <a:off x="5720717" y="4749577"/>
            <a:ext cx="55538" cy="5727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3402F54-8D32-4C13-B0D3-4DBFA21FF724}"/>
              </a:ext>
            </a:extLst>
          </p:cNvPr>
          <p:cNvSpPr/>
          <p:nvPr/>
        </p:nvSpPr>
        <p:spPr>
          <a:xfrm>
            <a:off x="992791" y="6229895"/>
            <a:ext cx="2271776" cy="46166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ndika" panose="02000000000000000000" pitchFamily="2" charset="0"/>
                <a:ea typeface="Andika" panose="02000000000000000000" pitchFamily="2" charset="0"/>
                <a:cs typeface="Andika" panose="02000000000000000000" pitchFamily="2" charset="0"/>
              </a:rPr>
              <a:t>cleans himself </a:t>
            </a:r>
          </a:p>
        </p:txBody>
      </p:sp>
      <p:cxnSp>
        <p:nvCxnSpPr>
          <p:cNvPr id="39" name="Straight Arrow Connector 38">
            <a:extLst>
              <a:ext uri="{FF2B5EF4-FFF2-40B4-BE49-F238E27FC236}">
                <a16:creationId xmlns:a16="http://schemas.microsoft.com/office/drawing/2014/main" id="{E6720C30-47AA-4030-8B83-AAA19B3FC6F7}"/>
              </a:ext>
            </a:extLst>
          </p:cNvPr>
          <p:cNvCxnSpPr>
            <a:cxnSpLocks/>
          </p:cNvCxnSpPr>
          <p:nvPr/>
        </p:nvCxnSpPr>
        <p:spPr>
          <a:xfrm flipH="1">
            <a:off x="3257392" y="4529395"/>
            <a:ext cx="930111" cy="3418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62258A0-A5E0-44E8-8272-333FF1DD843E}"/>
              </a:ext>
            </a:extLst>
          </p:cNvPr>
          <p:cNvCxnSpPr>
            <a:cxnSpLocks/>
          </p:cNvCxnSpPr>
          <p:nvPr/>
        </p:nvCxnSpPr>
        <p:spPr>
          <a:xfrm flipH="1" flipV="1">
            <a:off x="2183870" y="3273365"/>
            <a:ext cx="2016186" cy="1619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30BD644-970D-4754-A8E4-2780819CFD6E}"/>
              </a:ext>
            </a:extLst>
          </p:cNvPr>
          <p:cNvCxnSpPr>
            <a:cxnSpLocks/>
          </p:cNvCxnSpPr>
          <p:nvPr/>
        </p:nvCxnSpPr>
        <p:spPr>
          <a:xfrm flipH="1" flipV="1">
            <a:off x="2876293" y="2305030"/>
            <a:ext cx="1284019" cy="3214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75A4203-801B-4658-95ED-ADD0352BE62B}"/>
              </a:ext>
            </a:extLst>
          </p:cNvPr>
          <p:cNvCxnSpPr>
            <a:cxnSpLocks/>
          </p:cNvCxnSpPr>
          <p:nvPr/>
        </p:nvCxnSpPr>
        <p:spPr>
          <a:xfrm flipH="1" flipV="1">
            <a:off x="5414298" y="1466272"/>
            <a:ext cx="27769" cy="4677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36476C64-3F90-4BF7-B01F-1A130D8691FD}"/>
              </a:ext>
            </a:extLst>
          </p:cNvPr>
          <p:cNvGrpSpPr/>
          <p:nvPr/>
        </p:nvGrpSpPr>
        <p:grpSpPr>
          <a:xfrm>
            <a:off x="8689990" y="8154"/>
            <a:ext cx="3202122" cy="2091348"/>
            <a:chOff x="8689990" y="8154"/>
            <a:chExt cx="3202122" cy="2091348"/>
          </a:xfrm>
        </p:grpSpPr>
        <p:sp>
          <p:nvSpPr>
            <p:cNvPr id="15" name="Rectangle 14">
              <a:extLst>
                <a:ext uri="{FF2B5EF4-FFF2-40B4-BE49-F238E27FC236}">
                  <a16:creationId xmlns:a16="http://schemas.microsoft.com/office/drawing/2014/main" id="{73A88C31-36A2-4811-931B-4080A7567F64}"/>
                </a:ext>
              </a:extLst>
            </p:cNvPr>
            <p:cNvSpPr/>
            <p:nvPr/>
          </p:nvSpPr>
          <p:spPr>
            <a:xfrm>
              <a:off x="8689990" y="529842"/>
              <a:ext cx="3096195" cy="156966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ndika" panose="02000000000000000000" pitchFamily="2" charset="0"/>
                  <a:ea typeface="Andika" panose="02000000000000000000" pitchFamily="2" charset="0"/>
                  <a:cs typeface="Andika" panose="02000000000000000000" pitchFamily="2" charset="0"/>
                </a:rPr>
                <a:t>Black with white markings around face, white socks; green eyes</a:t>
              </a:r>
            </a:p>
          </p:txBody>
        </p:sp>
        <p:sp>
          <p:nvSpPr>
            <p:cNvPr id="3" name="Rectangle: Rounded Corners 2">
              <a:extLst>
                <a:ext uri="{FF2B5EF4-FFF2-40B4-BE49-F238E27FC236}">
                  <a16:creationId xmlns:a16="http://schemas.microsoft.com/office/drawing/2014/main" id="{BA77F018-A232-4CC5-A78D-D2C01351F4D7}"/>
                </a:ext>
              </a:extLst>
            </p:cNvPr>
            <p:cNvSpPr/>
            <p:nvPr/>
          </p:nvSpPr>
          <p:spPr>
            <a:xfrm>
              <a:off x="8705082" y="154273"/>
              <a:ext cx="3187030" cy="190293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Library of eye banner free free png files ▻▻▻ Clipart Art 2019">
              <a:extLst>
                <a:ext uri="{FF2B5EF4-FFF2-40B4-BE49-F238E27FC236}">
                  <a16:creationId xmlns:a16="http://schemas.microsoft.com/office/drawing/2014/main" id="{35CBA4E6-D6CD-4ED6-9CB6-EFB7CDAB4BA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9572754" y="8154"/>
              <a:ext cx="865902" cy="4168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0130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03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03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2" grpId="0"/>
      <p:bldP spid="33" grpId="0"/>
      <p:bldP spid="25" grpId="0"/>
      <p:bldP spid="22" grpId="0" animBg="1"/>
      <p:bldP spid="23" grpId="0"/>
      <p:bldP spid="24" grpId="0" animBg="1"/>
      <p:bldP spid="26" grpId="0" animBg="1"/>
      <p:bldP spid="27" grpId="0" animBg="1"/>
      <p:bldP spid="28" grpId="0" animBg="1"/>
      <p:bldP spid="31" grpId="0" animBg="1"/>
      <p:bldP spid="34" grpId="0" animBg="1"/>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A26F733-A7B0-4ADE-888C-2D2E5670C15F}"/>
              </a:ext>
            </a:extLst>
          </p:cNvPr>
          <p:cNvGraphicFramePr/>
          <p:nvPr>
            <p:extLst>
              <p:ext uri="{D42A27DB-BD31-4B8C-83A1-F6EECF244321}">
                <p14:modId xmlns:p14="http://schemas.microsoft.com/office/powerpoint/2010/main" val="2457665747"/>
              </p:ext>
            </p:extLst>
          </p:nvPr>
        </p:nvGraphicFramePr>
        <p:xfrm>
          <a:off x="937177" y="710005"/>
          <a:ext cx="10695380" cy="6477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Pentagon 4">
            <a:extLst>
              <a:ext uri="{FF2B5EF4-FFF2-40B4-BE49-F238E27FC236}">
                <a16:creationId xmlns:a16="http://schemas.microsoft.com/office/drawing/2014/main" id="{168F0F70-BD22-4616-B3E0-C1EEE8E7903C}"/>
              </a:ext>
            </a:extLst>
          </p:cNvPr>
          <p:cNvSpPr/>
          <p:nvPr/>
        </p:nvSpPr>
        <p:spPr>
          <a:xfrm>
            <a:off x="-20198" y="1162652"/>
            <a:ext cx="2320390" cy="870155"/>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avolini" panose="03000502040302020204" pitchFamily="66" charset="0"/>
                <a:cs typeface="Cavolini" panose="03000502040302020204" pitchFamily="66" charset="0"/>
              </a:rPr>
              <a:t>Main idea</a:t>
            </a:r>
          </a:p>
        </p:txBody>
      </p:sp>
      <p:sp>
        <p:nvSpPr>
          <p:cNvPr id="6" name="Arrow: Pentagon 5">
            <a:extLst>
              <a:ext uri="{FF2B5EF4-FFF2-40B4-BE49-F238E27FC236}">
                <a16:creationId xmlns:a16="http://schemas.microsoft.com/office/drawing/2014/main" id="{7DEE5439-1EAD-49E3-8528-B86223954962}"/>
              </a:ext>
            </a:extLst>
          </p:cNvPr>
          <p:cNvSpPr/>
          <p:nvPr/>
        </p:nvSpPr>
        <p:spPr>
          <a:xfrm>
            <a:off x="-20198" y="4640954"/>
            <a:ext cx="1096932" cy="870155"/>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Cavolini" panose="03000502040302020204" pitchFamily="66" charset="0"/>
                <a:cs typeface="Cavolini" panose="03000502040302020204" pitchFamily="66" charset="0"/>
              </a:rPr>
              <a:t>Details</a:t>
            </a:r>
          </a:p>
        </p:txBody>
      </p:sp>
    </p:spTree>
    <p:extLst>
      <p:ext uri="{BB962C8B-B14F-4D97-AF65-F5344CB8AC3E}">
        <p14:creationId xmlns:p14="http://schemas.microsoft.com/office/powerpoint/2010/main" val="32323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45B802E7915E4A9EAE50A554949258" ma:contentTypeVersion="13" ma:contentTypeDescription="Create a new document." ma:contentTypeScope="" ma:versionID="80bd06f5540f124fb2c5fcd2d0d42155">
  <xsd:schema xmlns:xsd="http://www.w3.org/2001/XMLSchema" xmlns:xs="http://www.w3.org/2001/XMLSchema" xmlns:p="http://schemas.microsoft.com/office/2006/metadata/properties" xmlns:ns3="fa276554-a315-4eb0-8828-08adb05f0a88" xmlns:ns4="951fb4ba-5d5d-4f38-81cd-d6cbb08664b3" targetNamespace="http://schemas.microsoft.com/office/2006/metadata/properties" ma:root="true" ma:fieldsID="f44ea7170d057543772f3ecbc16b49d8" ns3:_="" ns4:_="">
    <xsd:import namespace="fa276554-a315-4eb0-8828-08adb05f0a88"/>
    <xsd:import namespace="951fb4ba-5d5d-4f38-81cd-d6cbb08664b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276554-a315-4eb0-8828-08adb05f0a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1fb4ba-5d5d-4f38-81cd-d6cbb08664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0FF4E5-525B-4F71-9B3D-4637EEE40B03}">
  <ds:schemaRefs>
    <ds:schemaRef ds:uri="http://schemas.microsoft.com/sharepoint/v3/contenttype/forms"/>
  </ds:schemaRefs>
</ds:datastoreItem>
</file>

<file path=customXml/itemProps2.xml><?xml version="1.0" encoding="utf-8"?>
<ds:datastoreItem xmlns:ds="http://schemas.openxmlformats.org/officeDocument/2006/customXml" ds:itemID="{B6F0C81A-3462-4C27-AEDD-0BC7F66BB9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276554-a315-4eb0-8828-08adb05f0a88"/>
    <ds:schemaRef ds:uri="951fb4ba-5d5d-4f38-81cd-d6cbb08664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FE8572-63FB-484E-A9BC-C097FE89A195}">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fa276554-a315-4eb0-8828-08adb05f0a88"/>
    <ds:schemaRef ds:uri="951fb4ba-5d5d-4f38-81cd-d6cbb08664b3"/>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2655</TotalTime>
  <Words>699</Words>
  <Application>Microsoft Office PowerPoint</Application>
  <PresentationFormat>Widescreen</PresentationFormat>
  <Paragraphs>73</Paragraphs>
  <Slides>15</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Calibri Light</vt:lpstr>
      <vt:lpstr>Arial</vt:lpstr>
      <vt:lpstr>Cavolini</vt:lpstr>
      <vt:lpstr>Andika</vt:lpstr>
      <vt:lpstr>Calibri</vt:lpstr>
      <vt:lpstr>Office Theme</vt:lpstr>
      <vt:lpstr>1_Office Theme</vt:lpstr>
      <vt:lpstr>Pets</vt:lpstr>
      <vt:lpstr>Notes for the Educator</vt:lpstr>
      <vt:lpstr>PowerPoint Presentation</vt:lpstr>
      <vt:lpstr>PowerPoint Presentation</vt:lpstr>
      <vt:lpstr>I am learning how to write an email.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Filling in an application</dc:title>
  <dc:creator>urieth aquilina</dc:creator>
  <cp:lastModifiedBy>urieth aquilina</cp:lastModifiedBy>
  <cp:revision>91</cp:revision>
  <dcterms:created xsi:type="dcterms:W3CDTF">2021-02-08T19:50:12Z</dcterms:created>
  <dcterms:modified xsi:type="dcterms:W3CDTF">2021-03-26T15:24:07Z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0x010100F345B802E7915E4A9EAE50A554949258</vt:lpwstr>
  </property>
</Properties>
</file>